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3640" y="225720"/>
            <a:ext cx="907056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" descr=""/>
          <p:cNvPicPr/>
          <p:nvPr/>
        </p:nvPicPr>
        <p:blipFill>
          <a:blip r:embed="rId1"/>
          <a:srcRect l="0" t="15137" r="0" b="11646"/>
          <a:stretch/>
        </p:blipFill>
        <p:spPr>
          <a:xfrm>
            <a:off x="1440000" y="1080000"/>
            <a:ext cx="7469280" cy="3959640"/>
          </a:xfrm>
          <a:prstGeom prst="rect">
            <a:avLst/>
          </a:prstGeom>
          <a:ln w="0">
            <a:noFill/>
          </a:ln>
        </p:spPr>
      </p:pic>
      <p:sp>
        <p:nvSpPr>
          <p:cNvPr id="115" name=""/>
          <p:cNvSpPr txBox="1"/>
          <p:nvPr/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IL CONTESTO GEOGRAFICO</a:t>
            </a:r>
            <a:endParaRPr b="0" lang="it-IT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 txBox="1"/>
          <p:nvPr/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L’ASIA SUD-OCCIDENTALE</a:t>
            </a:r>
            <a:endParaRPr b="0" lang="it-IT" sz="4400" spc="-1" strike="noStrike">
              <a:latin typeface="Arial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1"/>
          <a:srcRect l="4029" t="14263" r="7098" b="8595"/>
          <a:stretch/>
        </p:blipFill>
        <p:spPr>
          <a:xfrm>
            <a:off x="3060360" y="1080000"/>
            <a:ext cx="3959640" cy="404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mondo tardo-antico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La “tarda antichità” è una periodizzazione storiografica che va approssimativamente dal terzo al settimo o ottavo secolo dopo Cristo.</a:t>
            </a:r>
            <a:endParaRPr b="0" lang="it-IT" sz="3200" spc="-1" strike="noStrike">
              <a:latin typeface="Arial"/>
            </a:endParaRPr>
          </a:p>
          <a:p>
            <a:pPr marL="216000" indent="-21528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È pertinente soprattutto per l’area del Mediterraneo allargato e del “Medio Oriente”.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504000" y="226080"/>
            <a:ext cx="9070920" cy="94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La situazione attorno al 200 d.C.</a:t>
            </a:r>
            <a:endParaRPr b="0" lang="it-IT" sz="4400" spc="-1" strike="noStrike">
              <a:latin typeface="Arial"/>
            </a:endParaRPr>
          </a:p>
        </p:txBody>
      </p:sp>
      <p:pic>
        <p:nvPicPr>
          <p:cNvPr id="121" name="" descr=""/>
          <p:cNvPicPr/>
          <p:nvPr/>
        </p:nvPicPr>
        <p:blipFill>
          <a:blip r:embed="rId1"/>
          <a:srcRect l="0" t="3172" r="3428" b="14268"/>
          <a:stretch/>
        </p:blipFill>
        <p:spPr>
          <a:xfrm>
            <a:off x="1260000" y="900000"/>
            <a:ext cx="7559280" cy="467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1170360" y="0"/>
            <a:ext cx="7829280" cy="5669280"/>
          </a:xfrm>
          <a:prstGeom prst="rect">
            <a:avLst/>
          </a:prstGeom>
          <a:ln w="0">
            <a:noFill/>
          </a:ln>
        </p:spPr>
      </p:pic>
      <p:sp>
        <p:nvSpPr>
          <p:cNvPr id="123" name=""/>
          <p:cNvSpPr txBox="1"/>
          <p:nvPr/>
        </p:nvSpPr>
        <p:spPr>
          <a:xfrm>
            <a:off x="504000" y="180000"/>
            <a:ext cx="9396000" cy="99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r"/>
            <a:r>
              <a:rPr b="0" lang="it-IT" sz="4400" spc="-1" strike="noStrike">
                <a:latin typeface="Arial"/>
              </a:rPr>
              <a:t>c. 570 d.C.</a:t>
            </a:r>
            <a:endParaRPr b="0" lang="it-IT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990360" y="360"/>
            <a:ext cx="7829280" cy="5669280"/>
          </a:xfrm>
          <a:prstGeom prst="rect">
            <a:avLst/>
          </a:prstGeom>
          <a:ln w="0">
            <a:noFill/>
          </a:ln>
        </p:spPr>
      </p:pic>
      <p:sp>
        <p:nvSpPr>
          <p:cNvPr id="125" name=""/>
          <p:cNvSpPr txBox="1"/>
          <p:nvPr/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r"/>
            <a:r>
              <a:rPr b="0" lang="it-IT" sz="4400" spc="-1" strike="noStrike">
                <a:latin typeface="Arial"/>
              </a:rPr>
              <a:t>c. 700 d.C.</a:t>
            </a:r>
            <a:endParaRPr b="0" lang="it-IT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2023-01-31T10:24:00Z</dcterms:created>
  <dc:creator/>
  <dc:description/>
  <dc:language>it-IT</dc:language>
  <cp:lastModifiedBy/>
  <dcterms:modified xsi:type="dcterms:W3CDTF">2024-02-16T18:31:09Z</dcterms:modified>
  <cp:revision>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