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Mecca al tempo del Profeta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7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Ka’ba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: santuario preislamico “pagano” oggetto di pellegrinaggi annuali.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Presenza di realtà monoteiste (hanif, e forse cristiani).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Quraysh: gruppo dominante (principalmente mercanti) diviso in clan genealogici.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Il clan del Profeta, i Ban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‘Abd Manaf, ha due sottoclan  principali: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Ban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shim e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Ban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Abd Shams, di cui fanno parte i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Ban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Umayya.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Genealogia del Profeta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04000" y="1326600"/>
            <a:ext cx="3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135720" y="1080000"/>
            <a:ext cx="9903600" cy="431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Banu Umayya</a:t>
            </a:r>
            <a:endParaRPr b="0" lang="it-IT" sz="4400" spc="-1" strike="noStrike"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479880" y="1080000"/>
            <a:ext cx="9215280" cy="458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vita del Profeta alla Mecca 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Nasce alla Mecca c. 570 d.C.</a:t>
            </a:r>
            <a:endParaRPr b="0" lang="it-IT" sz="32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Matrimonio con Khad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ja c. 595</a:t>
            </a:r>
            <a:endParaRPr b="0" lang="it-IT" sz="32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Le rivelazioni a 40 anni (c. 610)</a:t>
            </a:r>
            <a:endParaRPr b="0" lang="it-IT" sz="32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Predicazione pubblica (c.613); polemica e rifiuto</a:t>
            </a:r>
            <a:endParaRPr b="0" lang="it-IT" sz="32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Morte di Ab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lib e Khad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ja (619): persecuzione</a:t>
            </a:r>
            <a:endParaRPr b="0" lang="it-IT" sz="3200" spc="-1" strike="noStrike"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Migrazione a Yathrib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Hijra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, 622).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" descr=""/>
          <p:cNvPicPr/>
          <p:nvPr/>
        </p:nvPicPr>
        <p:blipFill>
          <a:blip r:embed="rId1"/>
          <a:srcRect l="0" t="6346" r="0" b="7933"/>
          <a:stretch/>
        </p:blipFill>
        <p:spPr>
          <a:xfrm>
            <a:off x="1947960" y="946440"/>
            <a:ext cx="6510960" cy="4632120"/>
          </a:xfrm>
          <a:prstGeom prst="rect">
            <a:avLst/>
          </a:prstGeom>
          <a:ln w="0">
            <a:noFill/>
          </a:ln>
        </p:spPr>
      </p:pic>
      <p:sp>
        <p:nvSpPr>
          <p:cNvPr id="124" name=""/>
          <p:cNvSpPr/>
          <p:nvPr/>
        </p:nvSpPr>
        <p:spPr>
          <a:xfrm>
            <a:off x="504000" y="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Hijra</a:t>
            </a:r>
            <a:endParaRPr b="0" lang="it-IT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vita del Profeta a Medina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2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Costituzione della Comunità dei Credenti a Yathrib (Medina). Muhajirun e Ansar.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Ruolo della comunità ebraica medinese.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Conflitto armato coi Quraysh della Mecca.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Tre scontri principali: Badr (624), 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ud (625), al-Khand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 (il Fossato, 627).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Tregua, vittoria, e ingresso alla Mecca (630).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Pellegrinaggio dell’addio e morte del Profeta (632 d.C.).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2023-02-06T11:22:23Z</dcterms:created>
  <dc:creator/>
  <dc:description/>
  <dc:language>it-IT</dc:language>
  <cp:lastModifiedBy/>
  <dcterms:modified xsi:type="dcterms:W3CDTF">2023-03-07T12:15:50Z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