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23444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96452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123444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196452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23444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196452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123444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196452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123444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196452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123444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196452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123444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196452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123444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196452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123444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1964520" y="132660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9" name="PlaceHolder 6"/>
          <p:cNvSpPr>
            <a:spLocks noGrp="1"/>
          </p:cNvSpPr>
          <p:nvPr>
            <p:ph type="body"/>
          </p:nvPr>
        </p:nvSpPr>
        <p:spPr>
          <a:xfrm>
            <a:off x="123444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90" name="PlaceHolder 7"/>
          <p:cNvSpPr>
            <a:spLocks noGrp="1"/>
          </p:cNvSpPr>
          <p:nvPr>
            <p:ph type="body"/>
          </p:nvPr>
        </p:nvSpPr>
        <p:spPr>
          <a:xfrm>
            <a:off x="1964520" y="3044160"/>
            <a:ext cx="695160" cy="156816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3287880"/>
          </a:xfrm>
          <a:prstGeom prst="rect">
            <a:avLst/>
          </a:prstGeom>
        </p:spPr>
        <p:txBody>
          <a:bodyPr lIns="0" rIns="0" tIns="0" bIns="0">
            <a:normAutofit fontScale="61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610640" y="304416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610640" y="1326600"/>
            <a:ext cx="1053720" cy="1568160"/>
          </a:xfrm>
          <a:prstGeom prst="rect">
            <a:avLst/>
          </a:prstGeom>
        </p:spPr>
        <p:txBody>
          <a:bodyPr lIns="0" rIns="0" tIns="0" bIns="0">
            <a:normAutofit fontScale="20000"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2159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2772360" y="1326600"/>
            <a:ext cx="2159640" cy="3287880"/>
          </a:xfrm>
          <a:prstGeom prst="rect">
            <a:avLst/>
          </a:prstGeom>
        </p:spPr>
        <p:txBody>
          <a:bodyPr lIns="0" rIns="0" tIns="0" bIns="0">
            <a:normAutofit fontScale="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Corano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6000"/>
          </a:bodyPr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Rivelato progressivamente al Profeta dal c. 610 AD alla sua morte nel 632 AD. 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Musulmani lo considerano Parola di Dio. Rivelazione definitiva di Dio all’Umanità.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considerato inimitabile e “intraducibile”. 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L’opinione prevalente lo considera eterno e non creato.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Diviso in sure (capitoli) e ay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 (versetti) meccani e medinesi.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Struttura ritmica e rimata.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Redazione scritta del testo consonantico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rasm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sotto ‘Uthm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 bin ‘Aff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 (c. 650).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scienze coraniche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0000"/>
          </a:bodyPr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Commentario esplicativo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Tafs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Commentario allegorico/mistico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Ta’w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Cause della rivelazione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Asb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āb al-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Nuz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ūl;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lett. ‘cause della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discesa’)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Grammatica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Scienza delle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Qir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ā’āt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(letture)</a:t>
            </a:r>
            <a:endParaRPr b="0" lang="it-IT" sz="3200" spc="-1" strike="noStrike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Tajwīd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(recitazione salmodiata) ...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Sura 1 Al-Fatiha (aprente)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>
            <a:off x="1620000" y="1357200"/>
            <a:ext cx="7018560" cy="325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"/>
          <p:cNvSpPr/>
          <p:nvPr/>
        </p:nvSpPr>
        <p:spPr>
          <a:xfrm>
            <a:off x="540000" y="141480"/>
            <a:ext cx="9070200" cy="455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1 Nel nome di Dio, il clemente, il compassionevole. 2 Sia lodato Dio, il signore dei mondi, 3 il clemente, il compassionevole, 4 colui che possiede il giorno del giudizio. 5 Te adoriamo, Te chiamiamo in aiuto. 6 Guidaci alla diritta via, 7 la via di quelli che hai colmato di grazia, non quelli che ti fanno adirare, non quelli che errano.</a:t>
            </a: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(Trad. Ida Zilio-Grandi)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Sura 112 al-Ikhl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 (Il Culto sincero)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504000" y="1326600"/>
            <a:ext cx="442548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6000"/>
          </a:bodyPr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Nel nome di Dio, il clemente, il compassionevole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1 Di’: «Egli, Dio, è uno, 2 Dio l’eterno, 3 non ha generato, non è generato, 4 non c’è nessuno pari suo».</a:t>
            </a: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(Trad. Ida Zilio-Grandi)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5152680" y="1326600"/>
            <a:ext cx="442548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5969520" y="1080000"/>
            <a:ext cx="2849040" cy="3849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2023-02-14T12:05:34Z</dcterms:created>
  <dc:creator/>
  <dc:description/>
  <dc:language>it-IT</dc:language>
  <cp:lastModifiedBy/>
  <dcterms:modified xsi:type="dcterms:W3CDTF">2024-02-16T21:05:24Z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