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94772481-7254-4F5F-ACE3-88E1F3773560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Kal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ām (teologia dialettica)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42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Dibattito sulla successione al Profeta.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Dibattito sul libero arbitrio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Dibattito sugli attributi di Dio e la natura del Corano.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prime scuole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44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1000"/>
          </a:bodyPr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Epoca Umayyade</a:t>
            </a:r>
            <a:endParaRPr b="0" lang="it-IT" sz="3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Jabariti: Tutto dipende da Dio, anche il governo Umayyade.</a:t>
            </a:r>
            <a:endParaRPr b="0" lang="it-IT" sz="3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Qadariti: Gli esseri umani hanno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qadar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, potere di decidere, inclusi i Califfi Umayyadi.</a:t>
            </a:r>
            <a:endParaRPr b="0" lang="it-IT" sz="3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Murji’iti: si sospende il giudizio sulla legittimità religiosa dei governanti.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scuola mu’tazilita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0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Scuola razionalista fondata da W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āṣil Ibn ‘Aṭā’ (c. 700-748).  Cinque punti dottrinali: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Assoluta unicità di Dio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Giustizia di Dio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La “promessa e la minaccia”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Posizione intermedia del peccatore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Invitare al bene e proibire il male.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mi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ḥna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48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8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Sotto al-Ma’m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ūn e i suoi successori, il califfato abbaside adotta la dottrina mu’tazilita del Corano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creato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Opposizione degli ‘Ulama tradizionalisti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muḥaddathūn, athariyyun)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con Ibn Ḥanbal.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Al-Mutawakkil (851) rovescia la precedente politica. Marginalizzazione dei muʽtaziliti.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Al-Ash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ʽarī e la scuola ash’arita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50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48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Al-Ash’ar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(c. 874-936),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mutakallim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(teologo) che si distacca dalla dottrina mu’tazilita. La ragione al servizio della fede.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Unicità e onnipotenza di Dio come creatore.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Eternità del Corano e degli attributi di Dio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bilā kayfa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(senza comprendere come).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Atti umani creati da Dio e ‘acquisiti’ dall’uomo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iktisāb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). Libero arbitrio limitato ma responsabilità umana.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Atomismo e occasionalismo.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"/>
          <p:cNvSpPr/>
          <p:nvPr/>
        </p:nvSpPr>
        <p:spPr>
          <a:xfrm>
            <a:off x="503640" y="73800"/>
            <a:ext cx="9069840" cy="12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tre scuole tradizionali della teologia sunnita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52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>
              <a:lnSpc>
                <a:spcPct val="100000"/>
              </a:lnSpc>
              <a:spcBef>
                <a:spcPts val="1417"/>
              </a:spcBef>
            </a:pPr>
            <a:endParaRPr b="0" lang="it-IT" sz="18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Ash’ariti, si rifanno alla dottrina di al-Ash’ar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 e ai suoi metodi.</a:t>
            </a:r>
            <a:endParaRPr b="0" lang="it-IT" sz="2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Maturiditi, fanno riferimento a al-M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tur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d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 (c. 853-944). Scuola più aperta ai metodi razionali e a una parziale libertà umana (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ikhtiy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). Scuola più diffusa nell’Oriente islamico. </a:t>
            </a:r>
            <a:endParaRPr b="0" lang="it-IT" sz="2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Athariti, tradizionalisti e scritturalisti, ispirati all’insegnamento di Ibn 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anbal. </a:t>
            </a:r>
            <a:endParaRPr b="0" lang="it-IT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"/>
          <p:cNvSpPr/>
          <p:nvPr/>
        </p:nvSpPr>
        <p:spPr>
          <a:xfrm>
            <a:off x="503640" y="225720"/>
            <a:ext cx="9069840" cy="9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falsafa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54" name=""/>
          <p:cNvSpPr/>
          <p:nvPr/>
        </p:nvSpPr>
        <p:spPr>
          <a:xfrm>
            <a:off x="503640" y="1326240"/>
            <a:ext cx="9069840" cy="328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0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Epoca abbaside: movimento di traduzione greco-arabo.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Al-Kind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, la scuola aristotelica di Baghdad (IX-X) secolo.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La riflessione originale di Ibn S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n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 (m. 1037).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La </a:t>
            </a:r>
            <a:r>
              <a:rPr b="0" i="1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falsafa 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in al-Andalus (Ibn 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Ṭ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ufayl, Ibn Rushd). 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Ruolo della ragione e della logica come strumenti di base per la conoscenza.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Studio delle scienze naturali, della politica, della metafisica razionale.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Dibattito con gli ‘ulam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’. </a:t>
            </a:r>
            <a:endParaRPr b="0" lang="it-IT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2024-02-16T20:57:21Z</dcterms:created>
  <dc:creator/>
  <dc:description/>
  <dc:language>it-IT</dc:language>
  <cp:lastModifiedBy/>
  <dcterms:modified xsi:type="dcterms:W3CDTF">2024-02-16T20:58:25Z</dcterms:modified>
  <cp:revision>1</cp:revision>
  <dc:subject/>
  <dc:title/>
</cp:coreProperties>
</file>