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Fiqh e la Shar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Century Schoolbook"/>
              </a:rPr>
              <a:t>ʽa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492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Fiqh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(“comprensione”). La disciplina della giurisprudenza islamica, letteralmente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comprensione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umana della Legge di origine divina.</a:t>
            </a:r>
            <a:endParaRPr b="0" lang="it-IT" sz="3200" spc="-1" strike="noStrike">
              <a:latin typeface="Arial"/>
            </a:endParaRPr>
          </a:p>
          <a:p>
            <a:pPr marL="216000" indent="-21492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Shar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ʽa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(la “via da seguire”).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Legge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religiosa musulmana, che Dio vuole gli umani seguano.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metodi nel primo secolo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hijr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Opinione ragionevole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ra’y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Tradizione vivente locale.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Assimilazione della consuetudine dei territori conquistati.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Sforzo interpretativo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ijtih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504000" y="74160"/>
            <a:ext cx="9070560" cy="12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scuole canoniche sunnite (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Madh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āhib)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9000"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 Hanīfa (c. 699-767). Scuola hanafita, più legata all’opinione personale.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lik Ibn Anas (711-795). Scuola malikita associata alla tradizione di Medina.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Al-Sh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āfiʽī (767-820). Scuola shafiita. Sintesi e definizione degli Usul al-Fiqh.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Ibn Ḥanbal (780-855). Scuola hanbalita, più legata agli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ahadith.</a:t>
            </a: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504000" y="74160"/>
            <a:ext cx="9070560" cy="12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Fonti e metodi canonici (U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4400" spc="-1" strike="noStrike">
                <a:solidFill>
                  <a:srgbClr val="000000"/>
                </a:solidFill>
                <a:latin typeface="Century Schoolbook"/>
                <a:ea typeface="Century Schoolbook"/>
              </a:rPr>
              <a:t>ū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 al-Fiqh)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5000"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Testo esplicito del Corano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Sunna del Profeta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Consenso della comunità o degli ‘Ulama’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Ijm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ā’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Ragionamento analogico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Qiyās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Disaccordo tra varie tendenze sul peso relativo della sunna e agli ahadith e del ragionamento individuale.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classificazione degli atti umani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04000" y="1124280"/>
            <a:ext cx="9070560" cy="368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just">
              <a:lnSpc>
                <a:spcPct val="100000"/>
              </a:lnSpc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Il fiqh considera tutte le azioni umane classificabili in cinque categorie etico/giuridiche:</a:t>
            </a:r>
            <a:endParaRPr b="0" lang="it-IT" sz="26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Obbligatorie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W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jib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26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Raccomandate </a:t>
            </a:r>
            <a:endParaRPr b="0" lang="it-IT" sz="26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Indifferenti</a:t>
            </a:r>
            <a:endParaRPr b="0" lang="it-IT" sz="26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Biasimevoli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Makr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ūh.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Giuridicamente consentite e valide, ma sgradite a Dio)</a:t>
            </a:r>
            <a:endParaRPr b="0" lang="it-IT" sz="26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Vietate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Ḥarām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Le prime quattro categorie comprendono gli atti leciti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Ḥalāl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2023-02-18T15:36:36Z</dcterms:created>
  <dc:creator/>
  <dc:description/>
  <dc:language>it-IT</dc:language>
  <cp:lastModifiedBy/>
  <dcterms:modified xsi:type="dcterms:W3CDTF">2024-02-16T21:00:39Z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