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68"/>
  </p:notesMasterIdLst>
  <p:sldIdLst>
    <p:sldId id="319" r:id="rId4"/>
    <p:sldId id="320" r:id="rId5"/>
    <p:sldId id="298" r:id="rId6"/>
    <p:sldId id="297" r:id="rId7"/>
    <p:sldId id="399" r:id="rId8"/>
    <p:sldId id="400" r:id="rId9"/>
    <p:sldId id="401" r:id="rId10"/>
    <p:sldId id="407" r:id="rId11"/>
    <p:sldId id="408" r:id="rId12"/>
    <p:sldId id="409" r:id="rId13"/>
    <p:sldId id="280" r:id="rId14"/>
    <p:sldId id="299" r:id="rId15"/>
    <p:sldId id="410" r:id="rId16"/>
    <p:sldId id="411" r:id="rId17"/>
    <p:sldId id="417" r:id="rId18"/>
    <p:sldId id="322" r:id="rId19"/>
    <p:sldId id="324" r:id="rId20"/>
    <p:sldId id="325" r:id="rId21"/>
    <p:sldId id="326" r:id="rId22"/>
    <p:sldId id="329" r:id="rId23"/>
    <p:sldId id="338" r:id="rId24"/>
    <p:sldId id="270" r:id="rId25"/>
    <p:sldId id="436" r:id="rId26"/>
    <p:sldId id="443" r:id="rId27"/>
    <p:sldId id="449" r:id="rId28"/>
    <p:sldId id="452" r:id="rId29"/>
    <p:sldId id="453" r:id="rId30"/>
    <p:sldId id="454" r:id="rId31"/>
    <p:sldId id="301" r:id="rId32"/>
    <p:sldId id="439" r:id="rId33"/>
    <p:sldId id="460" r:id="rId34"/>
    <p:sldId id="465" r:id="rId35"/>
    <p:sldId id="466" r:id="rId36"/>
    <p:sldId id="304" r:id="rId37"/>
    <p:sldId id="305" r:id="rId38"/>
    <p:sldId id="474" r:id="rId39"/>
    <p:sldId id="475" r:id="rId40"/>
    <p:sldId id="384" r:id="rId41"/>
    <p:sldId id="472" r:id="rId42"/>
    <p:sldId id="438" r:id="rId43"/>
    <p:sldId id="498" r:id="rId44"/>
    <p:sldId id="499" r:id="rId45"/>
    <p:sldId id="500" r:id="rId46"/>
    <p:sldId id="503" r:id="rId47"/>
    <p:sldId id="492" r:id="rId48"/>
    <p:sldId id="506" r:id="rId49"/>
    <p:sldId id="275" r:id="rId50"/>
    <p:sldId id="391" r:id="rId51"/>
    <p:sldId id="380" r:id="rId52"/>
    <p:sldId id="539" r:id="rId53"/>
    <p:sldId id="274" r:id="rId54"/>
    <p:sldId id="533" r:id="rId55"/>
    <p:sldId id="524" r:id="rId56"/>
    <p:sldId id="526" r:id="rId57"/>
    <p:sldId id="520" r:id="rId58"/>
    <p:sldId id="522" r:id="rId59"/>
    <p:sldId id="523" r:id="rId60"/>
    <p:sldId id="571" r:id="rId61"/>
    <p:sldId id="313" r:id="rId62"/>
    <p:sldId id="307" r:id="rId63"/>
    <p:sldId id="328" r:id="rId64"/>
    <p:sldId id="552" r:id="rId65"/>
    <p:sldId id="554" r:id="rId66"/>
    <p:sldId id="308" r:id="rId6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13" autoAdjust="0"/>
    <p:restoredTop sz="94662" autoAdjust="0"/>
  </p:normalViewPr>
  <p:slideViewPr>
    <p:cSldViewPr>
      <p:cViewPr varScale="1">
        <p:scale>
          <a:sx n="85" d="100"/>
          <a:sy n="85" d="100"/>
        </p:scale>
        <p:origin x="84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F61FD-127C-4F83-9B21-263FBBEBFA8A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769A93-5440-4F07-A1D5-4E1686ED7F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341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幻灯片图像占位符 1">
            <a:extLst>
              <a:ext uri="{FF2B5EF4-FFF2-40B4-BE49-F238E27FC236}">
                <a16:creationId xmlns:a16="http://schemas.microsoft.com/office/drawing/2014/main" id="{D8EEA9D2-A55A-4C6D-EE73-6DA4A1C32C0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文本占位符 2">
            <a:extLst>
              <a:ext uri="{FF2B5EF4-FFF2-40B4-BE49-F238E27FC236}">
                <a16:creationId xmlns:a16="http://schemas.microsoft.com/office/drawing/2014/main" id="{435DAA35-A51E-A3C3-E43B-AA13E18A84C2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幻灯片图像占位符 1">
            <a:extLst>
              <a:ext uri="{FF2B5EF4-FFF2-40B4-BE49-F238E27FC236}">
                <a16:creationId xmlns:a16="http://schemas.microsoft.com/office/drawing/2014/main" id="{E740E587-D817-8A33-5EA5-A738C43F4D15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0579" name="文本占位符 2">
            <a:extLst>
              <a:ext uri="{FF2B5EF4-FFF2-40B4-BE49-F238E27FC236}">
                <a16:creationId xmlns:a16="http://schemas.microsoft.com/office/drawing/2014/main" id="{12A155CB-171D-430B-24FD-8EB74878066D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幻灯片图像占位符 1">
            <a:extLst>
              <a:ext uri="{FF2B5EF4-FFF2-40B4-BE49-F238E27FC236}">
                <a16:creationId xmlns:a16="http://schemas.microsoft.com/office/drawing/2014/main" id="{B36FD00C-4824-3B93-53ED-9C47CBD9A4D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2627" name="文本占位符 2">
            <a:extLst>
              <a:ext uri="{FF2B5EF4-FFF2-40B4-BE49-F238E27FC236}">
                <a16:creationId xmlns:a16="http://schemas.microsoft.com/office/drawing/2014/main" id="{749CA4B1-3E29-71BA-8EBC-666E86D312C5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幻灯片图像占位符 1">
            <a:extLst>
              <a:ext uri="{FF2B5EF4-FFF2-40B4-BE49-F238E27FC236}">
                <a16:creationId xmlns:a16="http://schemas.microsoft.com/office/drawing/2014/main" id="{0736A2CB-9C6C-F792-E077-30AC7D40CEE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文本占位符 2">
            <a:extLst>
              <a:ext uri="{FF2B5EF4-FFF2-40B4-BE49-F238E27FC236}">
                <a16:creationId xmlns:a16="http://schemas.microsoft.com/office/drawing/2014/main" id="{1E09B79F-BEE0-97DC-2706-2ADCCA03AB68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Segnaposto immagine diapositiva 1">
            <a:extLst>
              <a:ext uri="{FF2B5EF4-FFF2-40B4-BE49-F238E27FC236}">
                <a16:creationId xmlns:a16="http://schemas.microsoft.com/office/drawing/2014/main" id="{EFE59B3E-83EF-011A-9450-3D27CFC22EE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3635" name="Segnaposto note 2">
            <a:extLst>
              <a:ext uri="{FF2B5EF4-FFF2-40B4-BE49-F238E27FC236}">
                <a16:creationId xmlns:a16="http://schemas.microsoft.com/office/drawing/2014/main" id="{98FC609F-27C4-464D-3230-890C5774B3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/>
          </a:p>
        </p:txBody>
      </p:sp>
      <p:sp>
        <p:nvSpPr>
          <p:cNvPr id="38916" name="Segnaposto numero diapositiva 3">
            <a:extLst>
              <a:ext uri="{FF2B5EF4-FFF2-40B4-BE49-F238E27FC236}">
                <a16:creationId xmlns:a16="http://schemas.microsoft.com/office/drawing/2014/main" id="{7C9E9F30-D146-2FFF-C8E3-4153B396E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B80138-28E8-4C99-820D-BB5018E4BC2E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SimSun" panose="02010600030101010101" pitchFamily="2" charset="-122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SimSun" panose="02010600030101010101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幻灯片图像占位符 1">
            <a:extLst>
              <a:ext uri="{FF2B5EF4-FFF2-40B4-BE49-F238E27FC236}">
                <a16:creationId xmlns:a16="http://schemas.microsoft.com/office/drawing/2014/main" id="{4ADBBAC4-B206-42A0-74C4-16783609B3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文本占位符 2">
            <a:extLst>
              <a:ext uri="{FF2B5EF4-FFF2-40B4-BE49-F238E27FC236}">
                <a16:creationId xmlns:a16="http://schemas.microsoft.com/office/drawing/2014/main" id="{F3D34FBB-72F4-79EE-3820-657F51717F59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幻灯片图像占位符 1">
            <a:extLst>
              <a:ext uri="{FF2B5EF4-FFF2-40B4-BE49-F238E27FC236}">
                <a16:creationId xmlns:a16="http://schemas.microsoft.com/office/drawing/2014/main" id="{D0FC82FA-47AC-2101-21D9-24462F7C874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5" name="文本占位符 2">
            <a:extLst>
              <a:ext uri="{FF2B5EF4-FFF2-40B4-BE49-F238E27FC236}">
                <a16:creationId xmlns:a16="http://schemas.microsoft.com/office/drawing/2014/main" id="{02446F25-4484-A6D3-73DA-BED0B85B24F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幻灯片图像占位符 1">
            <a:extLst>
              <a:ext uri="{FF2B5EF4-FFF2-40B4-BE49-F238E27FC236}">
                <a16:creationId xmlns:a16="http://schemas.microsoft.com/office/drawing/2014/main" id="{3CA27B8D-8C0E-27A6-537F-5E2694DC2BB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9" name="文本占位符 2">
            <a:extLst>
              <a:ext uri="{FF2B5EF4-FFF2-40B4-BE49-F238E27FC236}">
                <a16:creationId xmlns:a16="http://schemas.microsoft.com/office/drawing/2014/main" id="{014A73B4-F69F-964B-C47D-D8154AC39FA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幻灯片图像占位符 1">
            <a:extLst>
              <a:ext uri="{FF2B5EF4-FFF2-40B4-BE49-F238E27FC236}">
                <a16:creationId xmlns:a16="http://schemas.microsoft.com/office/drawing/2014/main" id="{25EE76C2-D9F0-E825-A27F-664C761ABD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9747" name="文本占位符 2">
            <a:extLst>
              <a:ext uri="{FF2B5EF4-FFF2-40B4-BE49-F238E27FC236}">
                <a16:creationId xmlns:a16="http://schemas.microsoft.com/office/drawing/2014/main" id="{A83302C8-83BE-0702-59A5-D8B4CA44C3A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幻灯片图像占位符 1">
            <a:extLst>
              <a:ext uri="{FF2B5EF4-FFF2-40B4-BE49-F238E27FC236}">
                <a16:creationId xmlns:a16="http://schemas.microsoft.com/office/drawing/2014/main" id="{2A09023C-E78A-444F-C00C-84F1E4EA237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文本占位符 2">
            <a:extLst>
              <a:ext uri="{FF2B5EF4-FFF2-40B4-BE49-F238E27FC236}">
                <a16:creationId xmlns:a16="http://schemas.microsoft.com/office/drawing/2014/main" id="{4DFE70BC-16CA-5DE6-0725-26B77E0D49CE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幻灯片图像占位符 1">
            <a:extLst>
              <a:ext uri="{FF2B5EF4-FFF2-40B4-BE49-F238E27FC236}">
                <a16:creationId xmlns:a16="http://schemas.microsoft.com/office/drawing/2014/main" id="{0A93B2FB-EC31-B8FB-03C7-38DC0AF45BC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3" name="文本占位符 2">
            <a:extLst>
              <a:ext uri="{FF2B5EF4-FFF2-40B4-BE49-F238E27FC236}">
                <a16:creationId xmlns:a16="http://schemas.microsoft.com/office/drawing/2014/main" id="{42567D2A-6096-3C9F-1D1F-1DA0BA5DC867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幻灯片图像占位符 1">
            <a:extLst>
              <a:ext uri="{FF2B5EF4-FFF2-40B4-BE49-F238E27FC236}">
                <a16:creationId xmlns:a16="http://schemas.microsoft.com/office/drawing/2014/main" id="{08EF264F-390C-C1F0-904C-7709BD09BF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3171" name="文本占位符 2">
            <a:extLst>
              <a:ext uri="{FF2B5EF4-FFF2-40B4-BE49-F238E27FC236}">
                <a16:creationId xmlns:a16="http://schemas.microsoft.com/office/drawing/2014/main" id="{5635ED5D-FA87-8590-BB87-385A7882A39A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幻灯片图像占位符 1">
            <a:extLst>
              <a:ext uri="{FF2B5EF4-FFF2-40B4-BE49-F238E27FC236}">
                <a16:creationId xmlns:a16="http://schemas.microsoft.com/office/drawing/2014/main" id="{AC0FFF74-9F68-2C52-35D2-3C68F050111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5459" name="文本占位符 2">
            <a:extLst>
              <a:ext uri="{FF2B5EF4-FFF2-40B4-BE49-F238E27FC236}">
                <a16:creationId xmlns:a16="http://schemas.microsoft.com/office/drawing/2014/main" id="{77139CA5-89D1-E025-BE43-EFE5AD78B2B3}"/>
              </a:ext>
            </a:extLst>
          </p:cNvPr>
          <p:cNvSpPr>
            <a:spLocks noGrp="1" noChangeArrowheads="1"/>
          </p:cNvSpPr>
          <p:nvPr>
            <p:ph type="body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4340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8B8CE1-0D25-57F2-D770-245337FEA00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86742193-EFB6-496E-8547-3CF583E70B1C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F4D5FB3-91B6-38CA-9363-96598C7BCD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D7B2EFC-463E-0803-2E31-7130798623C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F60029F-43F1-4459-89B2-0C275CA17F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45969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4">
            <a:extLst>
              <a:ext uri="{FF2B5EF4-FFF2-40B4-BE49-F238E27FC236}">
                <a16:creationId xmlns:a16="http://schemas.microsoft.com/office/drawing/2014/main" id="{2207705B-9990-16CE-491B-F86A0DE95B93}"/>
              </a:ext>
            </a:extLst>
          </p:cNvPr>
          <p:cNvGrpSpPr>
            <a:grpSpLocks/>
          </p:cNvGrpSpPr>
          <p:nvPr/>
        </p:nvGrpSpPr>
        <p:grpSpPr bwMode="auto">
          <a:xfrm>
            <a:off x="0" y="-30163"/>
            <a:ext cx="12090400" cy="6889751"/>
            <a:chOff x="0" y="-30477"/>
            <a:chExt cx="9067800" cy="6889273"/>
          </a:xfrm>
        </p:grpSpPr>
        <p:cxnSp>
          <p:nvCxnSpPr>
            <p:cNvPr id="5" name="Straight Connector 109">
              <a:extLst>
                <a:ext uri="{FF2B5EF4-FFF2-40B4-BE49-F238E27FC236}">
                  <a16:creationId xmlns:a16="http://schemas.microsoft.com/office/drawing/2014/main" id="{15E56813-3C97-4617-0E77-1E37E6B836CD}"/>
                </a:ext>
              </a:extLst>
            </p:cNvPr>
            <p:cNvCxnSpPr/>
            <p:nvPr/>
          </p:nvCxnSpPr>
          <p:spPr>
            <a:xfrm rot="16200000" flipH="1">
              <a:off x="-1447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176">
              <a:extLst>
                <a:ext uri="{FF2B5EF4-FFF2-40B4-BE49-F238E27FC236}">
                  <a16:creationId xmlns:a16="http://schemas.microsoft.com/office/drawing/2014/main" id="{21F72F17-3B9F-6FE4-6B26-017C77EC02A5}"/>
                </a:ext>
              </a:extLst>
            </p:cNvPr>
            <p:cNvCxnSpPr/>
            <p:nvPr/>
          </p:nvCxnSpPr>
          <p:spPr>
            <a:xfrm rot="16200000" flipH="1">
              <a:off x="-16380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77">
              <a:extLst>
                <a:ext uri="{FF2B5EF4-FFF2-40B4-BE49-F238E27FC236}">
                  <a16:creationId xmlns:a16="http://schemas.microsoft.com/office/drawing/2014/main" id="{0746142D-0E63-78AA-56F8-A842EAAC9AC1}"/>
                </a:ext>
              </a:extLst>
            </p:cNvPr>
            <p:cNvCxnSpPr/>
            <p:nvPr/>
          </p:nvCxnSpPr>
          <p:spPr>
            <a:xfrm rot="5400000">
              <a:off x="-1485662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80">
              <a:extLst>
                <a:ext uri="{FF2B5EF4-FFF2-40B4-BE49-F238E27FC236}">
                  <a16:creationId xmlns:a16="http://schemas.microsoft.com/office/drawing/2014/main" id="{C1E9F0BB-BE95-2485-2AB4-03AA29131734}"/>
                </a:ext>
              </a:extLst>
            </p:cNvPr>
            <p:cNvCxnSpPr/>
            <p:nvPr/>
          </p:nvCxnSpPr>
          <p:spPr>
            <a:xfrm rot="5400000">
              <a:off x="-32382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81">
              <a:extLst>
                <a:ext uri="{FF2B5EF4-FFF2-40B4-BE49-F238E27FC236}">
                  <a16:creationId xmlns:a16="http://schemas.microsoft.com/office/drawing/2014/main" id="{879243C9-6FB3-9116-7ACC-48B1437F2CE9}"/>
                </a:ext>
              </a:extLst>
            </p:cNvPr>
            <p:cNvCxnSpPr/>
            <p:nvPr/>
          </p:nvCxnSpPr>
          <p:spPr>
            <a:xfrm rot="16200000" flipH="1">
              <a:off x="-33144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82">
              <a:extLst>
                <a:ext uri="{FF2B5EF4-FFF2-40B4-BE49-F238E27FC236}">
                  <a16:creationId xmlns:a16="http://schemas.microsoft.com/office/drawing/2014/main" id="{AE0A54F1-51FA-C855-D8D5-24230A910C3A}"/>
                </a:ext>
              </a:extLst>
            </p:cNvPr>
            <p:cNvCxnSpPr/>
            <p:nvPr/>
          </p:nvCxnSpPr>
          <p:spPr>
            <a:xfrm rot="16200000" flipH="1">
              <a:off x="-1371362" y="2971246"/>
              <a:ext cx="6857524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83">
              <a:extLst>
                <a:ext uri="{FF2B5EF4-FFF2-40B4-BE49-F238E27FC236}">
                  <a16:creationId xmlns:a16="http://schemas.microsoft.com/office/drawing/2014/main" id="{06BEA8A0-8C55-3E37-D89B-27029E20D246}"/>
                </a:ext>
              </a:extLst>
            </p:cNvPr>
            <p:cNvCxnSpPr/>
            <p:nvPr/>
          </p:nvCxnSpPr>
          <p:spPr>
            <a:xfrm rot="16200000" flipH="1">
              <a:off x="-2819162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84">
              <a:extLst>
                <a:ext uri="{FF2B5EF4-FFF2-40B4-BE49-F238E27FC236}">
                  <a16:creationId xmlns:a16="http://schemas.microsoft.com/office/drawing/2014/main" id="{6339577A-D8B6-8CEB-2EE5-93E45642B7E3}"/>
                </a:ext>
              </a:extLst>
            </p:cNvPr>
            <p:cNvCxnSpPr/>
            <p:nvPr/>
          </p:nvCxnSpPr>
          <p:spPr>
            <a:xfrm rot="5400000">
              <a:off x="-2704862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85">
              <a:extLst>
                <a:ext uri="{FF2B5EF4-FFF2-40B4-BE49-F238E27FC236}">
                  <a16:creationId xmlns:a16="http://schemas.microsoft.com/office/drawing/2014/main" id="{19D44ACC-96EF-42DB-401A-D503113BDE5F}"/>
                </a:ext>
              </a:extLst>
            </p:cNvPr>
            <p:cNvCxnSpPr/>
            <p:nvPr/>
          </p:nvCxnSpPr>
          <p:spPr>
            <a:xfrm rot="16200000" flipH="1">
              <a:off x="-2133362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86">
              <a:extLst>
                <a:ext uri="{FF2B5EF4-FFF2-40B4-BE49-F238E27FC236}">
                  <a16:creationId xmlns:a16="http://schemas.microsoft.com/office/drawing/2014/main" id="{178EFD92-3982-02B6-6A70-2ED9C4F4C50F}"/>
                </a:ext>
              </a:extLst>
            </p:cNvPr>
            <p:cNvCxnSpPr/>
            <p:nvPr/>
          </p:nvCxnSpPr>
          <p:spPr>
            <a:xfrm rot="16200000" flipH="1">
              <a:off x="-31239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7">
              <a:extLst>
                <a:ext uri="{FF2B5EF4-FFF2-40B4-BE49-F238E27FC236}">
                  <a16:creationId xmlns:a16="http://schemas.microsoft.com/office/drawing/2014/main" id="{C26A617A-0302-7465-95BD-32F6E62FBAB8}"/>
                </a:ext>
              </a:extLst>
            </p:cNvPr>
            <p:cNvCxnSpPr/>
            <p:nvPr/>
          </p:nvCxnSpPr>
          <p:spPr>
            <a:xfrm rot="16200000" flipH="1">
              <a:off x="-18285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88">
              <a:extLst>
                <a:ext uri="{FF2B5EF4-FFF2-40B4-BE49-F238E27FC236}">
                  <a16:creationId xmlns:a16="http://schemas.microsoft.com/office/drawing/2014/main" id="{C019B89B-DF63-4E7D-8298-600A00B07207}"/>
                </a:ext>
              </a:extLst>
            </p:cNvPr>
            <p:cNvCxnSpPr/>
            <p:nvPr/>
          </p:nvCxnSpPr>
          <p:spPr>
            <a:xfrm rot="16200000" flipH="1">
              <a:off x="-28191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89">
              <a:extLst>
                <a:ext uri="{FF2B5EF4-FFF2-40B4-BE49-F238E27FC236}">
                  <a16:creationId xmlns:a16="http://schemas.microsoft.com/office/drawing/2014/main" id="{4711AF3E-1888-EADD-5F92-3533C01D135F}"/>
                </a:ext>
              </a:extLst>
            </p:cNvPr>
            <p:cNvCxnSpPr/>
            <p:nvPr/>
          </p:nvCxnSpPr>
          <p:spPr>
            <a:xfrm rot="16200000" flipH="1">
              <a:off x="-2438162" y="3123646"/>
              <a:ext cx="6857524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64">
              <a:extLst>
                <a:ext uri="{FF2B5EF4-FFF2-40B4-BE49-F238E27FC236}">
                  <a16:creationId xmlns:a16="http://schemas.microsoft.com/office/drawing/2014/main" id="{620F9229-11D1-7B04-6A1D-72D62ADED4CF}"/>
                </a:ext>
              </a:extLst>
            </p:cNvPr>
            <p:cNvCxnSpPr/>
            <p:nvPr/>
          </p:nvCxnSpPr>
          <p:spPr>
            <a:xfrm rot="5400000">
              <a:off x="-1731724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5">
              <a:extLst>
                <a:ext uri="{FF2B5EF4-FFF2-40B4-BE49-F238E27FC236}">
                  <a16:creationId xmlns:a16="http://schemas.microsoft.com/office/drawing/2014/main" id="{E8F4BD00-D629-32B0-A232-4AD755787BD0}"/>
                </a:ext>
              </a:extLst>
            </p:cNvPr>
            <p:cNvCxnSpPr/>
            <p:nvPr/>
          </p:nvCxnSpPr>
          <p:spPr>
            <a:xfrm rot="5400000">
              <a:off x="-1141968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68">
              <a:extLst>
                <a:ext uri="{FF2B5EF4-FFF2-40B4-BE49-F238E27FC236}">
                  <a16:creationId xmlns:a16="http://schemas.microsoft.com/office/drawing/2014/main" id="{B202E501-7C2D-BE53-79B7-1A11544FCD25}"/>
                </a:ext>
              </a:extLst>
            </p:cNvPr>
            <p:cNvCxnSpPr/>
            <p:nvPr/>
          </p:nvCxnSpPr>
          <p:spPr>
            <a:xfrm rot="5400000">
              <a:off x="-9141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2">
              <a:extLst>
                <a:ext uri="{FF2B5EF4-FFF2-40B4-BE49-F238E27FC236}">
                  <a16:creationId xmlns:a16="http://schemas.microsoft.com/office/drawing/2014/main" id="{FCAC975F-1191-BA1D-1157-464096E1CCA6}"/>
                </a:ext>
              </a:extLst>
            </p:cNvPr>
            <p:cNvCxnSpPr/>
            <p:nvPr/>
          </p:nvCxnSpPr>
          <p:spPr>
            <a:xfrm rot="5400000">
              <a:off x="-1855549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20">
              <a:extLst>
                <a:ext uri="{FF2B5EF4-FFF2-40B4-BE49-F238E27FC236}">
                  <a16:creationId xmlns:a16="http://schemas.microsoft.com/office/drawing/2014/main" id="{99FFC724-1A8F-39F9-1A3A-21F904E342E3}"/>
                </a:ext>
              </a:extLst>
            </p:cNvPr>
            <p:cNvCxnSpPr/>
            <p:nvPr/>
          </p:nvCxnSpPr>
          <p:spPr>
            <a:xfrm rot="16200000" flipH="1">
              <a:off x="-26429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44">
              <a:extLst>
                <a:ext uri="{FF2B5EF4-FFF2-40B4-BE49-F238E27FC236}">
                  <a16:creationId xmlns:a16="http://schemas.microsoft.com/office/drawing/2014/main" id="{6D6E2EF5-ED93-0B3E-1E90-0B2B743CD5C3}"/>
                </a:ext>
              </a:extLst>
            </p:cNvPr>
            <p:cNvCxnSpPr/>
            <p:nvPr/>
          </p:nvCxnSpPr>
          <p:spPr>
            <a:xfrm rot="16200000" flipH="1">
              <a:off x="-1953974" y="3325258"/>
              <a:ext cx="6857524" cy="206375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07">
              <a:extLst>
                <a:ext uri="{FF2B5EF4-FFF2-40B4-BE49-F238E27FC236}">
                  <a16:creationId xmlns:a16="http://schemas.microsoft.com/office/drawing/2014/main" id="{B333AF2C-C13D-A460-7D2B-646D84DC1708}"/>
                </a:ext>
              </a:extLst>
            </p:cNvPr>
            <p:cNvCxnSpPr/>
            <p:nvPr/>
          </p:nvCxnSpPr>
          <p:spPr>
            <a:xfrm rot="16200000" flipH="1">
              <a:off x="-2361962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08">
              <a:extLst>
                <a:ext uri="{FF2B5EF4-FFF2-40B4-BE49-F238E27FC236}">
                  <a16:creationId xmlns:a16="http://schemas.microsoft.com/office/drawing/2014/main" id="{F4229A63-F819-88FA-EE7C-D608E5AADFF4}"/>
                </a:ext>
              </a:extLst>
            </p:cNvPr>
            <p:cNvCxnSpPr/>
            <p:nvPr/>
          </p:nvCxnSpPr>
          <p:spPr>
            <a:xfrm rot="16200000" flipH="1">
              <a:off x="-21333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9">
              <a:extLst>
                <a:ext uri="{FF2B5EF4-FFF2-40B4-BE49-F238E27FC236}">
                  <a16:creationId xmlns:a16="http://schemas.microsoft.com/office/drawing/2014/main" id="{D3D87BDE-3FA2-7CCD-23F6-AD43E85ECD71}"/>
                </a:ext>
              </a:extLst>
            </p:cNvPr>
            <p:cNvCxnSpPr/>
            <p:nvPr/>
          </p:nvCxnSpPr>
          <p:spPr>
            <a:xfrm rot="16200000" flipH="1">
              <a:off x="106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10">
              <a:extLst>
                <a:ext uri="{FF2B5EF4-FFF2-40B4-BE49-F238E27FC236}">
                  <a16:creationId xmlns:a16="http://schemas.microsoft.com/office/drawing/2014/main" id="{CA186304-C5F1-B29F-A256-F563D5502878}"/>
                </a:ext>
              </a:extLst>
            </p:cNvPr>
            <p:cNvCxnSpPr/>
            <p:nvPr/>
          </p:nvCxnSpPr>
          <p:spPr>
            <a:xfrm rot="16200000" flipH="1">
              <a:off x="876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11">
              <a:extLst>
                <a:ext uri="{FF2B5EF4-FFF2-40B4-BE49-F238E27FC236}">
                  <a16:creationId xmlns:a16="http://schemas.microsoft.com/office/drawing/2014/main" id="{144C2310-2378-0672-A8FC-77F9AE3E97D4}"/>
                </a:ext>
              </a:extLst>
            </p:cNvPr>
            <p:cNvCxnSpPr/>
            <p:nvPr/>
          </p:nvCxnSpPr>
          <p:spPr>
            <a:xfrm rot="5400000">
              <a:off x="1028938" y="3237946"/>
              <a:ext cx="6857524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12">
              <a:extLst>
                <a:ext uri="{FF2B5EF4-FFF2-40B4-BE49-F238E27FC236}">
                  <a16:creationId xmlns:a16="http://schemas.microsoft.com/office/drawing/2014/main" id="{90FEC01C-D1FC-2E11-4F80-3C4436F1EF69}"/>
                </a:ext>
              </a:extLst>
            </p:cNvPr>
            <p:cNvCxnSpPr/>
            <p:nvPr/>
          </p:nvCxnSpPr>
          <p:spPr>
            <a:xfrm rot="5400000">
              <a:off x="-723662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13">
              <a:extLst>
                <a:ext uri="{FF2B5EF4-FFF2-40B4-BE49-F238E27FC236}">
                  <a16:creationId xmlns:a16="http://schemas.microsoft.com/office/drawing/2014/main" id="{6BC9C9D0-5279-EEA7-3AF4-3E9FF899A6E3}"/>
                </a:ext>
              </a:extLst>
            </p:cNvPr>
            <p:cNvCxnSpPr/>
            <p:nvPr/>
          </p:nvCxnSpPr>
          <p:spPr>
            <a:xfrm rot="16200000" flipH="1">
              <a:off x="-799862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214">
              <a:extLst>
                <a:ext uri="{FF2B5EF4-FFF2-40B4-BE49-F238E27FC236}">
                  <a16:creationId xmlns:a16="http://schemas.microsoft.com/office/drawing/2014/main" id="{8647F76A-06F1-4B30-C235-378D5C30EA6D}"/>
                </a:ext>
              </a:extLst>
            </p:cNvPr>
            <p:cNvCxnSpPr/>
            <p:nvPr/>
          </p:nvCxnSpPr>
          <p:spPr>
            <a:xfrm rot="5400000">
              <a:off x="-152161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215">
              <a:extLst>
                <a:ext uri="{FF2B5EF4-FFF2-40B4-BE49-F238E27FC236}">
                  <a16:creationId xmlns:a16="http://schemas.microsoft.com/office/drawing/2014/main" id="{11B18100-C2CE-2089-42D8-78265E706BC6}"/>
                </a:ext>
              </a:extLst>
            </p:cNvPr>
            <p:cNvCxnSpPr/>
            <p:nvPr/>
          </p:nvCxnSpPr>
          <p:spPr>
            <a:xfrm rot="16200000" flipH="1">
              <a:off x="-304562" y="3199846"/>
              <a:ext cx="6857524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216">
              <a:extLst>
                <a:ext uri="{FF2B5EF4-FFF2-40B4-BE49-F238E27FC236}">
                  <a16:creationId xmlns:a16="http://schemas.microsoft.com/office/drawing/2014/main" id="{E680972C-90AE-E7C8-50A6-4967E34F7659}"/>
                </a:ext>
              </a:extLst>
            </p:cNvPr>
            <p:cNvCxnSpPr/>
            <p:nvPr/>
          </p:nvCxnSpPr>
          <p:spPr>
            <a:xfrm rot="5400000">
              <a:off x="-190262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217">
              <a:extLst>
                <a:ext uri="{FF2B5EF4-FFF2-40B4-BE49-F238E27FC236}">
                  <a16:creationId xmlns:a16="http://schemas.microsoft.com/office/drawing/2014/main" id="{C501ED73-3E43-4D14-BE4D-8E3EC7EFB0E8}"/>
                </a:ext>
              </a:extLst>
            </p:cNvPr>
            <p:cNvCxnSpPr/>
            <p:nvPr/>
          </p:nvCxnSpPr>
          <p:spPr>
            <a:xfrm rot="16200000" flipH="1">
              <a:off x="381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218">
              <a:extLst>
                <a:ext uri="{FF2B5EF4-FFF2-40B4-BE49-F238E27FC236}">
                  <a16:creationId xmlns:a16="http://schemas.microsoft.com/office/drawing/2014/main" id="{36210DCE-3FD6-7CA1-F212-74FFF623690B}"/>
                </a:ext>
              </a:extLst>
            </p:cNvPr>
            <p:cNvCxnSpPr/>
            <p:nvPr/>
          </p:nvCxnSpPr>
          <p:spPr>
            <a:xfrm rot="16200000" flipH="1">
              <a:off x="-609362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219">
              <a:extLst>
                <a:ext uri="{FF2B5EF4-FFF2-40B4-BE49-F238E27FC236}">
                  <a16:creationId xmlns:a16="http://schemas.microsoft.com/office/drawing/2014/main" id="{E3413802-AFA6-BD96-5BEF-CAA034A32608}"/>
                </a:ext>
              </a:extLst>
            </p:cNvPr>
            <p:cNvCxnSpPr/>
            <p:nvPr/>
          </p:nvCxnSpPr>
          <p:spPr>
            <a:xfrm rot="16200000" flipH="1">
              <a:off x="6860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220">
              <a:extLst>
                <a:ext uri="{FF2B5EF4-FFF2-40B4-BE49-F238E27FC236}">
                  <a16:creationId xmlns:a16="http://schemas.microsoft.com/office/drawing/2014/main" id="{A3902CE2-AB08-E1A6-A101-4CD1457D785A}"/>
                </a:ext>
              </a:extLst>
            </p:cNvPr>
            <p:cNvCxnSpPr/>
            <p:nvPr/>
          </p:nvCxnSpPr>
          <p:spPr>
            <a:xfrm rot="16200000" flipH="1">
              <a:off x="-304562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221">
              <a:extLst>
                <a:ext uri="{FF2B5EF4-FFF2-40B4-BE49-F238E27FC236}">
                  <a16:creationId xmlns:a16="http://schemas.microsoft.com/office/drawing/2014/main" id="{B0BDE2D9-1293-D4BF-B004-9FE844BE0056}"/>
                </a:ext>
              </a:extLst>
            </p:cNvPr>
            <p:cNvCxnSpPr/>
            <p:nvPr/>
          </p:nvCxnSpPr>
          <p:spPr>
            <a:xfrm rot="5400000">
              <a:off x="-1028462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222">
              <a:extLst>
                <a:ext uri="{FF2B5EF4-FFF2-40B4-BE49-F238E27FC236}">
                  <a16:creationId xmlns:a16="http://schemas.microsoft.com/office/drawing/2014/main" id="{1F72C414-C67E-28C9-198C-9C2A02BC2651}"/>
                </a:ext>
              </a:extLst>
            </p:cNvPr>
            <p:cNvCxnSpPr/>
            <p:nvPr/>
          </p:nvCxnSpPr>
          <p:spPr>
            <a:xfrm rot="5400000">
              <a:off x="782876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223">
              <a:extLst>
                <a:ext uri="{FF2B5EF4-FFF2-40B4-BE49-F238E27FC236}">
                  <a16:creationId xmlns:a16="http://schemas.microsoft.com/office/drawing/2014/main" id="{2F254880-D0CE-6DAE-9AB6-9108CE3D7730}"/>
                </a:ext>
              </a:extLst>
            </p:cNvPr>
            <p:cNvCxnSpPr/>
            <p:nvPr/>
          </p:nvCxnSpPr>
          <p:spPr>
            <a:xfrm rot="5400000">
              <a:off x="13726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224">
              <a:extLst>
                <a:ext uri="{FF2B5EF4-FFF2-40B4-BE49-F238E27FC236}">
                  <a16:creationId xmlns:a16="http://schemas.microsoft.com/office/drawing/2014/main" id="{5D20E682-BBF6-E041-441B-5A3284432556}"/>
                </a:ext>
              </a:extLst>
            </p:cNvPr>
            <p:cNvCxnSpPr/>
            <p:nvPr/>
          </p:nvCxnSpPr>
          <p:spPr>
            <a:xfrm rot="5400000">
              <a:off x="1600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225">
              <a:extLst>
                <a:ext uri="{FF2B5EF4-FFF2-40B4-BE49-F238E27FC236}">
                  <a16:creationId xmlns:a16="http://schemas.microsoft.com/office/drawing/2014/main" id="{B4A79CC2-5CF8-6BA9-B05E-00CA682503D5}"/>
                </a:ext>
              </a:extLst>
            </p:cNvPr>
            <p:cNvCxnSpPr/>
            <p:nvPr/>
          </p:nvCxnSpPr>
          <p:spPr>
            <a:xfrm rot="5400000">
              <a:off x="659051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226">
              <a:extLst>
                <a:ext uri="{FF2B5EF4-FFF2-40B4-BE49-F238E27FC236}">
                  <a16:creationId xmlns:a16="http://schemas.microsoft.com/office/drawing/2014/main" id="{69CF4D0D-BC24-C5C2-3F5E-CDBEF7DEEA8B}"/>
                </a:ext>
              </a:extLst>
            </p:cNvPr>
            <p:cNvCxnSpPr/>
            <p:nvPr/>
          </p:nvCxnSpPr>
          <p:spPr>
            <a:xfrm rot="16200000" flipH="1">
              <a:off x="-128349" y="3252233"/>
              <a:ext cx="6857524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227">
              <a:extLst>
                <a:ext uri="{FF2B5EF4-FFF2-40B4-BE49-F238E27FC236}">
                  <a16:creationId xmlns:a16="http://schemas.microsoft.com/office/drawing/2014/main" id="{18FAD4A1-C519-FDEE-AE86-B7D0C72784EA}"/>
                </a:ext>
              </a:extLst>
            </p:cNvPr>
            <p:cNvCxnSpPr/>
            <p:nvPr/>
          </p:nvCxnSpPr>
          <p:spPr>
            <a:xfrm rot="16200000" flipH="1">
              <a:off x="560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228">
              <a:extLst>
                <a:ext uri="{FF2B5EF4-FFF2-40B4-BE49-F238E27FC236}">
                  <a16:creationId xmlns:a16="http://schemas.microsoft.com/office/drawing/2014/main" id="{1004C312-8B64-A3F3-992B-DD53A21628CA}"/>
                </a:ext>
              </a:extLst>
            </p:cNvPr>
            <p:cNvCxnSpPr/>
            <p:nvPr/>
          </p:nvCxnSpPr>
          <p:spPr>
            <a:xfrm rot="16200000" flipH="1">
              <a:off x="152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229">
              <a:extLst>
                <a:ext uri="{FF2B5EF4-FFF2-40B4-BE49-F238E27FC236}">
                  <a16:creationId xmlns:a16="http://schemas.microsoft.com/office/drawing/2014/main" id="{3040626B-4BC7-29BE-B7B9-3416971D5829}"/>
                </a:ext>
              </a:extLst>
            </p:cNvPr>
            <p:cNvCxnSpPr/>
            <p:nvPr/>
          </p:nvCxnSpPr>
          <p:spPr>
            <a:xfrm rot="16200000" flipH="1">
              <a:off x="381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236">
              <a:extLst>
                <a:ext uri="{FF2B5EF4-FFF2-40B4-BE49-F238E27FC236}">
                  <a16:creationId xmlns:a16="http://schemas.microsoft.com/office/drawing/2014/main" id="{5B8B8A9D-92C9-AD7B-2B42-66EE863D39C6}"/>
                </a:ext>
              </a:extLst>
            </p:cNvPr>
            <p:cNvCxnSpPr/>
            <p:nvPr/>
          </p:nvCxnSpPr>
          <p:spPr>
            <a:xfrm rot="16200000" flipH="1">
              <a:off x="2743438" y="3352246"/>
              <a:ext cx="6857524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237">
              <a:extLst>
                <a:ext uri="{FF2B5EF4-FFF2-40B4-BE49-F238E27FC236}">
                  <a16:creationId xmlns:a16="http://schemas.microsoft.com/office/drawing/2014/main" id="{720C655E-1F8C-FEDB-6FBD-5B915FF7BF54}"/>
                </a:ext>
              </a:extLst>
            </p:cNvPr>
            <p:cNvCxnSpPr/>
            <p:nvPr/>
          </p:nvCxnSpPr>
          <p:spPr>
            <a:xfrm rot="16200000" flipH="1">
              <a:off x="20957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238">
              <a:extLst>
                <a:ext uri="{FF2B5EF4-FFF2-40B4-BE49-F238E27FC236}">
                  <a16:creationId xmlns:a16="http://schemas.microsoft.com/office/drawing/2014/main" id="{AE485C15-0A31-2267-A5C0-692C550A9126}"/>
                </a:ext>
              </a:extLst>
            </p:cNvPr>
            <p:cNvCxnSpPr/>
            <p:nvPr/>
          </p:nvCxnSpPr>
          <p:spPr>
            <a:xfrm rot="5400000">
              <a:off x="27053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239">
              <a:extLst>
                <a:ext uri="{FF2B5EF4-FFF2-40B4-BE49-F238E27FC236}">
                  <a16:creationId xmlns:a16="http://schemas.microsoft.com/office/drawing/2014/main" id="{0E8ABCEA-EA21-1665-CB67-AA2E84CBDCE0}"/>
                </a:ext>
              </a:extLst>
            </p:cNvPr>
            <p:cNvCxnSpPr/>
            <p:nvPr/>
          </p:nvCxnSpPr>
          <p:spPr>
            <a:xfrm rot="5400000">
              <a:off x="1829038" y="3276046"/>
              <a:ext cx="6857524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240">
              <a:extLst>
                <a:ext uri="{FF2B5EF4-FFF2-40B4-BE49-F238E27FC236}">
                  <a16:creationId xmlns:a16="http://schemas.microsoft.com/office/drawing/2014/main" id="{4AA8111B-13BE-65BF-BB6B-3EDB3484C8E8}"/>
                </a:ext>
              </a:extLst>
            </p:cNvPr>
            <p:cNvCxnSpPr/>
            <p:nvPr/>
          </p:nvCxnSpPr>
          <p:spPr>
            <a:xfrm rot="16200000" flipH="1">
              <a:off x="10670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241">
              <a:extLst>
                <a:ext uri="{FF2B5EF4-FFF2-40B4-BE49-F238E27FC236}">
                  <a16:creationId xmlns:a16="http://schemas.microsoft.com/office/drawing/2014/main" id="{47A12F5B-3C4E-42F8-B33B-09EEB8D5CB21}"/>
                </a:ext>
              </a:extLst>
            </p:cNvPr>
            <p:cNvCxnSpPr/>
            <p:nvPr/>
          </p:nvCxnSpPr>
          <p:spPr>
            <a:xfrm rot="16200000" flipH="1">
              <a:off x="23624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242">
              <a:extLst>
                <a:ext uri="{FF2B5EF4-FFF2-40B4-BE49-F238E27FC236}">
                  <a16:creationId xmlns:a16="http://schemas.microsoft.com/office/drawing/2014/main" id="{7149D811-975C-1397-9F8E-EFC958E7102B}"/>
                </a:ext>
              </a:extLst>
            </p:cNvPr>
            <p:cNvCxnSpPr/>
            <p:nvPr/>
          </p:nvCxnSpPr>
          <p:spPr>
            <a:xfrm rot="5400000">
              <a:off x="2646601" y="2722008"/>
              <a:ext cx="6857524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43">
              <a:extLst>
                <a:ext uri="{FF2B5EF4-FFF2-40B4-BE49-F238E27FC236}">
                  <a16:creationId xmlns:a16="http://schemas.microsoft.com/office/drawing/2014/main" id="{6184F917-F9B8-C1E8-E9E4-DBA32ECBBF32}"/>
                </a:ext>
              </a:extLst>
            </p:cNvPr>
            <p:cNvCxnSpPr/>
            <p:nvPr/>
          </p:nvCxnSpPr>
          <p:spPr>
            <a:xfrm rot="5400000">
              <a:off x="3049032" y="3276840"/>
              <a:ext cx="6857524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244">
              <a:extLst>
                <a:ext uri="{FF2B5EF4-FFF2-40B4-BE49-F238E27FC236}">
                  <a16:creationId xmlns:a16="http://schemas.microsoft.com/office/drawing/2014/main" id="{34785446-A7EB-8837-55EA-D29E9B379232}"/>
                </a:ext>
              </a:extLst>
            </p:cNvPr>
            <p:cNvCxnSpPr/>
            <p:nvPr/>
          </p:nvCxnSpPr>
          <p:spPr>
            <a:xfrm rot="5400000">
              <a:off x="2895838" y="3276046"/>
              <a:ext cx="6857524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245">
              <a:extLst>
                <a:ext uri="{FF2B5EF4-FFF2-40B4-BE49-F238E27FC236}">
                  <a16:creationId xmlns:a16="http://schemas.microsoft.com/office/drawing/2014/main" id="{F81CAFB8-161F-A3F4-D602-D4CC11B19C95}"/>
                </a:ext>
              </a:extLst>
            </p:cNvPr>
            <p:cNvCxnSpPr/>
            <p:nvPr/>
          </p:nvCxnSpPr>
          <p:spPr>
            <a:xfrm rot="5400000">
              <a:off x="2389426" y="3226833"/>
              <a:ext cx="6857524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246">
              <a:extLst>
                <a:ext uri="{FF2B5EF4-FFF2-40B4-BE49-F238E27FC236}">
                  <a16:creationId xmlns:a16="http://schemas.microsoft.com/office/drawing/2014/main" id="{9A371EB9-AF39-798E-F43F-310CB1BBAABA}"/>
                </a:ext>
              </a:extLst>
            </p:cNvPr>
            <p:cNvCxnSpPr/>
            <p:nvPr/>
          </p:nvCxnSpPr>
          <p:spPr>
            <a:xfrm rot="16200000" flipH="1">
              <a:off x="22370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247">
              <a:extLst>
                <a:ext uri="{FF2B5EF4-FFF2-40B4-BE49-F238E27FC236}">
                  <a16:creationId xmlns:a16="http://schemas.microsoft.com/office/drawing/2014/main" id="{07CE7F6E-5021-B0F3-6F3E-EE11D48D61C9}"/>
                </a:ext>
              </a:extLst>
            </p:cNvPr>
            <p:cNvCxnSpPr/>
            <p:nvPr/>
          </p:nvCxnSpPr>
          <p:spPr>
            <a:xfrm rot="16200000" flipH="1">
              <a:off x="17528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248">
              <a:extLst>
                <a:ext uri="{FF2B5EF4-FFF2-40B4-BE49-F238E27FC236}">
                  <a16:creationId xmlns:a16="http://schemas.microsoft.com/office/drawing/2014/main" id="{F9698B84-6090-19D9-72B1-5CAE988FC531}"/>
                </a:ext>
              </a:extLst>
            </p:cNvPr>
            <p:cNvCxnSpPr/>
            <p:nvPr/>
          </p:nvCxnSpPr>
          <p:spPr>
            <a:xfrm rot="16200000" flipH="1">
              <a:off x="19814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249">
              <a:extLst>
                <a:ext uri="{FF2B5EF4-FFF2-40B4-BE49-F238E27FC236}">
                  <a16:creationId xmlns:a16="http://schemas.microsoft.com/office/drawing/2014/main" id="{A23D409F-13F0-4B88-0B45-902D89DBEF15}"/>
                </a:ext>
              </a:extLst>
            </p:cNvPr>
            <p:cNvCxnSpPr/>
            <p:nvPr/>
          </p:nvCxnSpPr>
          <p:spPr>
            <a:xfrm rot="5400000">
              <a:off x="3467338" y="3314146"/>
              <a:ext cx="6857524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250">
              <a:extLst>
                <a:ext uri="{FF2B5EF4-FFF2-40B4-BE49-F238E27FC236}">
                  <a16:creationId xmlns:a16="http://schemas.microsoft.com/office/drawing/2014/main" id="{08DD1712-BE96-5903-8C22-C96B1AD92966}"/>
                </a:ext>
              </a:extLst>
            </p:cNvPr>
            <p:cNvCxnSpPr/>
            <p:nvPr/>
          </p:nvCxnSpPr>
          <p:spPr>
            <a:xfrm rot="16200000" flipH="1">
              <a:off x="3467338" y="3314146"/>
              <a:ext cx="6857524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251">
              <a:extLst>
                <a:ext uri="{FF2B5EF4-FFF2-40B4-BE49-F238E27FC236}">
                  <a16:creationId xmlns:a16="http://schemas.microsoft.com/office/drawing/2014/main" id="{AA8C46FD-BD43-28B4-C0EC-B63CFA0B87FC}"/>
                </a:ext>
              </a:extLst>
            </p:cNvPr>
            <p:cNvCxnSpPr/>
            <p:nvPr/>
          </p:nvCxnSpPr>
          <p:spPr>
            <a:xfrm rot="5400000">
              <a:off x="4038839" y="3428446"/>
              <a:ext cx="6857524" cy="3175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2">
              <a:extLst>
                <a:ext uri="{FF2B5EF4-FFF2-40B4-BE49-F238E27FC236}">
                  <a16:creationId xmlns:a16="http://schemas.microsoft.com/office/drawing/2014/main" id="{CD1F27A4-4ADD-5865-6B18-C4E7DBDAD960}"/>
                </a:ext>
              </a:extLst>
            </p:cNvPr>
            <p:cNvCxnSpPr/>
            <p:nvPr/>
          </p:nvCxnSpPr>
          <p:spPr>
            <a:xfrm rot="16200000" flipH="1">
              <a:off x="3886438" y="3199846"/>
              <a:ext cx="6857524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253">
              <a:extLst>
                <a:ext uri="{FF2B5EF4-FFF2-40B4-BE49-F238E27FC236}">
                  <a16:creationId xmlns:a16="http://schemas.microsoft.com/office/drawing/2014/main" id="{36961AAB-9163-EE15-6C44-5727979446E9}"/>
                </a:ext>
              </a:extLst>
            </p:cNvPr>
            <p:cNvCxnSpPr/>
            <p:nvPr/>
          </p:nvCxnSpPr>
          <p:spPr>
            <a:xfrm rot="5400000">
              <a:off x="4000738" y="3237946"/>
              <a:ext cx="6857524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4">
              <a:extLst>
                <a:ext uri="{FF2B5EF4-FFF2-40B4-BE49-F238E27FC236}">
                  <a16:creationId xmlns:a16="http://schemas.microsoft.com/office/drawing/2014/main" id="{71E23954-AB3F-4F3D-F9AE-D021213C8420}"/>
                </a:ext>
              </a:extLst>
            </p:cNvPr>
            <p:cNvCxnSpPr/>
            <p:nvPr/>
          </p:nvCxnSpPr>
          <p:spPr>
            <a:xfrm rot="16200000" flipH="1">
              <a:off x="4572238" y="3199846"/>
              <a:ext cx="6857524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56">
              <a:extLst>
                <a:ext uri="{FF2B5EF4-FFF2-40B4-BE49-F238E27FC236}">
                  <a16:creationId xmlns:a16="http://schemas.microsoft.com/office/drawing/2014/main" id="{5F48D5B4-8626-9C6A-BB81-52663638EF7C}"/>
                </a:ext>
              </a:extLst>
            </p:cNvPr>
            <p:cNvCxnSpPr/>
            <p:nvPr/>
          </p:nvCxnSpPr>
          <p:spPr>
            <a:xfrm rot="16200000" flipH="1">
              <a:off x="37340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57">
              <a:extLst>
                <a:ext uri="{FF2B5EF4-FFF2-40B4-BE49-F238E27FC236}">
                  <a16:creationId xmlns:a16="http://schemas.microsoft.com/office/drawing/2014/main" id="{226944CC-7F64-3CBC-D6B6-8993B88F2D1D}"/>
                </a:ext>
              </a:extLst>
            </p:cNvPr>
            <p:cNvCxnSpPr/>
            <p:nvPr/>
          </p:nvCxnSpPr>
          <p:spPr>
            <a:xfrm rot="5400000">
              <a:off x="3619738" y="3314146"/>
              <a:ext cx="6857524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58">
              <a:extLst>
                <a:ext uri="{FF2B5EF4-FFF2-40B4-BE49-F238E27FC236}">
                  <a16:creationId xmlns:a16="http://schemas.microsoft.com/office/drawing/2014/main" id="{D928DFDB-4A5D-3801-9CA4-064BBFE4FC37}"/>
                </a:ext>
              </a:extLst>
            </p:cNvPr>
            <p:cNvCxnSpPr/>
            <p:nvPr/>
          </p:nvCxnSpPr>
          <p:spPr>
            <a:xfrm rot="16200000" flipH="1">
              <a:off x="42150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259">
              <a:extLst>
                <a:ext uri="{FF2B5EF4-FFF2-40B4-BE49-F238E27FC236}">
                  <a16:creationId xmlns:a16="http://schemas.microsoft.com/office/drawing/2014/main" id="{FC4B3ABC-9130-611B-2678-521A778025D0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260">
              <a:extLst>
                <a:ext uri="{FF2B5EF4-FFF2-40B4-BE49-F238E27FC236}">
                  <a16:creationId xmlns:a16="http://schemas.microsoft.com/office/drawing/2014/main" id="{89FFA618-86F2-5AD3-C23A-36B6F33C8340}"/>
                </a:ext>
              </a:extLst>
            </p:cNvPr>
            <p:cNvCxnSpPr/>
            <p:nvPr/>
          </p:nvCxnSpPr>
          <p:spPr>
            <a:xfrm rot="16200000" flipH="1">
              <a:off x="43436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261">
              <a:extLst>
                <a:ext uri="{FF2B5EF4-FFF2-40B4-BE49-F238E27FC236}">
                  <a16:creationId xmlns:a16="http://schemas.microsoft.com/office/drawing/2014/main" id="{ED69F495-DF7E-19E2-ECC3-4849C3FD3B9C}"/>
                </a:ext>
              </a:extLst>
            </p:cNvPr>
            <p:cNvCxnSpPr/>
            <p:nvPr/>
          </p:nvCxnSpPr>
          <p:spPr>
            <a:xfrm rot="16200000" flipH="1">
              <a:off x="4572238" y="3352246"/>
              <a:ext cx="6857524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263">
              <a:extLst>
                <a:ext uri="{FF2B5EF4-FFF2-40B4-BE49-F238E27FC236}">
                  <a16:creationId xmlns:a16="http://schemas.microsoft.com/office/drawing/2014/main" id="{72A5BC91-AC02-B0EC-F977-2FF6D6CEBCB5}"/>
                </a:ext>
              </a:extLst>
            </p:cNvPr>
            <p:cNvCxnSpPr/>
            <p:nvPr/>
          </p:nvCxnSpPr>
          <p:spPr>
            <a:xfrm rot="16200000" flipH="1">
              <a:off x="5258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264">
              <a:extLst>
                <a:ext uri="{FF2B5EF4-FFF2-40B4-BE49-F238E27FC236}">
                  <a16:creationId xmlns:a16="http://schemas.microsoft.com/office/drawing/2014/main" id="{B6D31463-9AB4-FB8E-E8FA-34D27845BBAD}"/>
                </a:ext>
              </a:extLst>
            </p:cNvPr>
            <p:cNvCxnSpPr/>
            <p:nvPr/>
          </p:nvCxnSpPr>
          <p:spPr>
            <a:xfrm rot="16200000" flipH="1">
              <a:off x="50675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265">
              <a:extLst>
                <a:ext uri="{FF2B5EF4-FFF2-40B4-BE49-F238E27FC236}">
                  <a16:creationId xmlns:a16="http://schemas.microsoft.com/office/drawing/2014/main" id="{4F4D03FE-3E30-D036-7654-BF15C0C18D40}"/>
                </a:ext>
              </a:extLst>
            </p:cNvPr>
            <p:cNvCxnSpPr/>
            <p:nvPr/>
          </p:nvCxnSpPr>
          <p:spPr>
            <a:xfrm rot="5400000">
              <a:off x="5219938" y="3237946"/>
              <a:ext cx="6857524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266">
              <a:extLst>
                <a:ext uri="{FF2B5EF4-FFF2-40B4-BE49-F238E27FC236}">
                  <a16:creationId xmlns:a16="http://schemas.microsoft.com/office/drawing/2014/main" id="{1FD8A75B-9C21-ADB5-1B16-D90DEDDD8CC7}"/>
                </a:ext>
              </a:extLst>
            </p:cNvPr>
            <p:cNvCxnSpPr/>
            <p:nvPr/>
          </p:nvCxnSpPr>
          <p:spPr>
            <a:xfrm rot="16200000" flipH="1">
              <a:off x="4877038" y="3352246"/>
              <a:ext cx="6857524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267">
              <a:extLst>
                <a:ext uri="{FF2B5EF4-FFF2-40B4-BE49-F238E27FC236}">
                  <a16:creationId xmlns:a16="http://schemas.microsoft.com/office/drawing/2014/main" id="{215735CB-342A-C94C-C21D-64F1367B7087}"/>
                </a:ext>
              </a:extLst>
            </p:cNvPr>
            <p:cNvCxnSpPr/>
            <p:nvPr/>
          </p:nvCxnSpPr>
          <p:spPr>
            <a:xfrm rot="5400000">
              <a:off x="5528707" y="3318116"/>
              <a:ext cx="6887685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269">
              <a:extLst>
                <a:ext uri="{FF2B5EF4-FFF2-40B4-BE49-F238E27FC236}">
                  <a16:creationId xmlns:a16="http://schemas.microsoft.com/office/drawing/2014/main" id="{D1725675-E803-E7DA-A6FF-FE21560D18A6}"/>
                </a:ext>
              </a:extLst>
            </p:cNvPr>
            <p:cNvCxnSpPr/>
            <p:nvPr/>
          </p:nvCxnSpPr>
          <p:spPr>
            <a:xfrm rot="5400000">
              <a:off x="4850051" y="3226833"/>
              <a:ext cx="6857524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270">
              <a:extLst>
                <a:ext uri="{FF2B5EF4-FFF2-40B4-BE49-F238E27FC236}">
                  <a16:creationId xmlns:a16="http://schemas.microsoft.com/office/drawing/2014/main" id="{76A9C536-F391-72DC-70D5-CF035FF47E91}"/>
                </a:ext>
              </a:extLst>
            </p:cNvPr>
            <p:cNvCxnSpPr/>
            <p:nvPr/>
          </p:nvCxnSpPr>
          <p:spPr>
            <a:xfrm rot="16200000" flipH="1">
              <a:off x="4751626" y="3325258"/>
              <a:ext cx="6857524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277">
              <a:extLst>
                <a:ext uri="{FF2B5EF4-FFF2-40B4-BE49-F238E27FC236}">
                  <a16:creationId xmlns:a16="http://schemas.microsoft.com/office/drawing/2014/main" id="{C8B42454-B6BB-4D5B-F187-A1AD6EAA100C}"/>
                </a:ext>
              </a:extLst>
            </p:cNvPr>
            <p:cNvCxnSpPr/>
            <p:nvPr/>
          </p:nvCxnSpPr>
          <p:spPr>
            <a:xfrm rot="5400000">
              <a:off x="5562839" y="3428446"/>
              <a:ext cx="6857524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282">
              <a:extLst>
                <a:ext uri="{FF2B5EF4-FFF2-40B4-BE49-F238E27FC236}">
                  <a16:creationId xmlns:a16="http://schemas.microsoft.com/office/drawing/2014/main" id="{367E4E58-21FD-0F3D-A1BA-7A8BC10D7387}"/>
                </a:ext>
              </a:extLst>
            </p:cNvPr>
            <p:cNvCxnSpPr/>
            <p:nvPr/>
          </p:nvCxnSpPr>
          <p:spPr>
            <a:xfrm rot="5400000">
              <a:off x="2552938" y="3390346"/>
              <a:ext cx="6857524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288">
              <a:extLst>
                <a:ext uri="{FF2B5EF4-FFF2-40B4-BE49-F238E27FC236}">
                  <a16:creationId xmlns:a16="http://schemas.microsoft.com/office/drawing/2014/main" id="{535CE1C0-C577-6F6A-CAED-016A08A68C65}"/>
                </a:ext>
              </a:extLst>
            </p:cNvPr>
            <p:cNvCxnSpPr/>
            <p:nvPr/>
          </p:nvCxnSpPr>
          <p:spPr>
            <a:xfrm rot="16200000" flipH="1">
              <a:off x="3048238" y="3352246"/>
              <a:ext cx="6857524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291">
              <a:extLst>
                <a:ext uri="{FF2B5EF4-FFF2-40B4-BE49-F238E27FC236}">
                  <a16:creationId xmlns:a16="http://schemas.microsoft.com/office/drawing/2014/main" id="{50D72896-D3A4-6CEA-601E-A0B94AE5514D}"/>
                </a:ext>
              </a:extLst>
            </p:cNvPr>
            <p:cNvCxnSpPr/>
            <p:nvPr/>
          </p:nvCxnSpPr>
          <p:spPr>
            <a:xfrm rot="16200000" flipH="1">
              <a:off x="3238738" y="3237946"/>
              <a:ext cx="6857524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293">
              <a:extLst>
                <a:ext uri="{FF2B5EF4-FFF2-40B4-BE49-F238E27FC236}">
                  <a16:creationId xmlns:a16="http://schemas.microsoft.com/office/drawing/2014/main" id="{65FD1B73-8CCF-7E1B-D6E3-089AF411E77D}"/>
                </a:ext>
              </a:extLst>
            </p:cNvPr>
            <p:cNvCxnSpPr/>
            <p:nvPr/>
          </p:nvCxnSpPr>
          <p:spPr>
            <a:xfrm rot="5400000">
              <a:off x="2133838" y="3276046"/>
              <a:ext cx="6857524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297">
              <a:extLst>
                <a:ext uri="{FF2B5EF4-FFF2-40B4-BE49-F238E27FC236}">
                  <a16:creationId xmlns:a16="http://schemas.microsoft.com/office/drawing/2014/main" id="{703FA2D7-A7C8-1A97-AB4D-9DE69A184FA3}"/>
                </a:ext>
              </a:extLst>
            </p:cNvPr>
            <p:cNvCxnSpPr/>
            <p:nvPr/>
          </p:nvCxnSpPr>
          <p:spPr>
            <a:xfrm rot="16200000" flipH="1">
              <a:off x="3148251" y="3252233"/>
              <a:ext cx="6857524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298">
              <a:extLst>
                <a:ext uri="{FF2B5EF4-FFF2-40B4-BE49-F238E27FC236}">
                  <a16:creationId xmlns:a16="http://schemas.microsoft.com/office/drawing/2014/main" id="{998DD409-FFD7-B2B1-527B-1539156F6E29}"/>
                </a:ext>
              </a:extLst>
            </p:cNvPr>
            <p:cNvCxnSpPr/>
            <p:nvPr/>
          </p:nvCxnSpPr>
          <p:spPr>
            <a:xfrm rot="5400000">
              <a:off x="3772138" y="3237946"/>
              <a:ext cx="6857524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01">
              <a:extLst>
                <a:ext uri="{FF2B5EF4-FFF2-40B4-BE49-F238E27FC236}">
                  <a16:creationId xmlns:a16="http://schemas.microsoft.com/office/drawing/2014/main" id="{270ACAA5-BC66-6A9B-3A78-B6D70B91900F}"/>
                </a:ext>
              </a:extLst>
            </p:cNvPr>
            <p:cNvCxnSpPr/>
            <p:nvPr/>
          </p:nvCxnSpPr>
          <p:spPr>
            <a:xfrm rot="5400000">
              <a:off x="4229338" y="2933146"/>
              <a:ext cx="6857524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06">
              <a:extLst>
                <a:ext uri="{FF2B5EF4-FFF2-40B4-BE49-F238E27FC236}">
                  <a16:creationId xmlns:a16="http://schemas.microsoft.com/office/drawing/2014/main" id="{E9148141-A672-C4D6-BAEE-6D6B6E9C25FC}"/>
                </a:ext>
              </a:extLst>
            </p:cNvPr>
            <p:cNvCxnSpPr/>
            <p:nvPr/>
          </p:nvCxnSpPr>
          <p:spPr>
            <a:xfrm rot="16200000" flipH="1">
              <a:off x="1371044" y="3200640"/>
              <a:ext cx="6859112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Rectangle 112">
            <a:extLst>
              <a:ext uri="{FF2B5EF4-FFF2-40B4-BE49-F238E27FC236}">
                <a16:creationId xmlns:a16="http://schemas.microsoft.com/office/drawing/2014/main" id="{ACCBEF46-7355-6208-8C40-E88C05DF9EAA}"/>
              </a:ext>
            </a:extLst>
          </p:cNvPr>
          <p:cNvSpPr/>
          <p:nvPr/>
        </p:nvSpPr>
        <p:spPr>
          <a:xfrm>
            <a:off x="0" y="1905000"/>
            <a:ext cx="6604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89" name="Group 93">
            <a:extLst>
              <a:ext uri="{FF2B5EF4-FFF2-40B4-BE49-F238E27FC236}">
                <a16:creationId xmlns:a16="http://schemas.microsoft.com/office/drawing/2014/main" id="{A4722ADC-82BC-0090-FBF7-BB78089AA7A1}"/>
              </a:ext>
            </a:extLst>
          </p:cNvPr>
          <p:cNvGrpSpPr>
            <a:grpSpLocks/>
          </p:cNvGrpSpPr>
          <p:nvPr/>
        </p:nvGrpSpPr>
        <p:grpSpPr bwMode="auto">
          <a:xfrm>
            <a:off x="0" y="2057400"/>
            <a:ext cx="6402917" cy="2820988"/>
            <a:chOff x="0" y="2057400"/>
            <a:chExt cx="4801394" cy="2820988"/>
          </a:xfrm>
        </p:grpSpPr>
        <p:cxnSp>
          <p:nvCxnSpPr>
            <p:cNvPr id="90" name="Straight Connector 116">
              <a:extLst>
                <a:ext uri="{FF2B5EF4-FFF2-40B4-BE49-F238E27FC236}">
                  <a16:creationId xmlns:a16="http://schemas.microsoft.com/office/drawing/2014/main" id="{39C1A3E1-B093-3475-D92A-CF98AC915C80}"/>
                </a:ext>
              </a:extLst>
            </p:cNvPr>
            <p:cNvCxnSpPr/>
            <p:nvPr/>
          </p:nvCxnSpPr>
          <p:spPr>
            <a:xfrm>
              <a:off x="0" y="20574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117">
              <a:extLst>
                <a:ext uri="{FF2B5EF4-FFF2-40B4-BE49-F238E27FC236}">
                  <a16:creationId xmlns:a16="http://schemas.microsoft.com/office/drawing/2014/main" id="{F77A9FC7-FE4C-1874-D6E3-C2EB6304F0F9}"/>
                </a:ext>
              </a:extLst>
            </p:cNvPr>
            <p:cNvCxnSpPr/>
            <p:nvPr/>
          </p:nvCxnSpPr>
          <p:spPr>
            <a:xfrm>
              <a:off x="0" y="4876800"/>
              <a:ext cx="4799806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119">
              <a:extLst>
                <a:ext uri="{FF2B5EF4-FFF2-40B4-BE49-F238E27FC236}">
                  <a16:creationId xmlns:a16="http://schemas.microsoft.com/office/drawing/2014/main" id="{691F8BB0-58A2-3C1E-08A8-4154F43302F7}"/>
                </a:ext>
              </a:extLst>
            </p:cNvPr>
            <p:cNvCxnSpPr/>
            <p:nvPr/>
          </p:nvCxnSpPr>
          <p:spPr>
            <a:xfrm rot="5400000">
              <a:off x="3391694" y="3467100"/>
              <a:ext cx="2817812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2130426"/>
            <a:ext cx="5892800" cy="1600327"/>
          </a:xfrm>
        </p:spPr>
        <p:txBody>
          <a:bodyPr/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3733800"/>
            <a:ext cx="58928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DF9B8DAA-772D-600A-2FBB-30EC2F24B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D7A30A36-CE84-481A-9DD6-0E7068052EEC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CD0023E9-2C4E-5390-4DF4-389EB0AA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394CDC5D-C01B-9854-C6FB-1E4B4D78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2354B0-E850-431E-8E7D-04AB342955E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3028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9503E-0A15-CCAA-85BF-B5896713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78C5F7A0-F8DE-4647-947E-F0DEEAA7B6EA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64007E-6A9D-EDAB-EEC0-0FF081C0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15E2E-5892-7BA0-4E03-7967DEE39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26208A0-6BED-41C5-A4F3-9FCB50BCE8F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9855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2">
            <a:extLst>
              <a:ext uri="{FF2B5EF4-FFF2-40B4-BE49-F238E27FC236}">
                <a16:creationId xmlns:a16="http://schemas.microsoft.com/office/drawing/2014/main" id="{33C846AB-C7DE-4773-CBFC-E06D8802AEB9}"/>
              </a:ext>
            </a:extLst>
          </p:cNvPr>
          <p:cNvGrpSpPr>
            <a:grpSpLocks/>
          </p:cNvGrpSpPr>
          <p:nvPr/>
        </p:nvGrpSpPr>
        <p:grpSpPr bwMode="auto">
          <a:xfrm>
            <a:off x="0" y="-30163"/>
            <a:ext cx="12090400" cy="4846638"/>
            <a:chOff x="1" y="-30477"/>
            <a:chExt cx="9067799" cy="4526277"/>
          </a:xfrm>
        </p:grpSpPr>
        <p:cxnSp>
          <p:nvCxnSpPr>
            <p:cNvPr id="4" name="Straight Connector 7">
              <a:extLst>
                <a:ext uri="{FF2B5EF4-FFF2-40B4-BE49-F238E27FC236}">
                  <a16:creationId xmlns:a16="http://schemas.microsoft.com/office/drawing/2014/main" id="{659C8788-50BE-5D61-2BDC-D62583C8FEC1}"/>
                </a:ext>
              </a:extLst>
            </p:cNvPr>
            <p:cNvCxnSpPr/>
            <p:nvPr/>
          </p:nvCxnSpPr>
          <p:spPr>
            <a:xfrm rot="16200000" flipH="1">
              <a:off x="-2715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8">
              <a:extLst>
                <a:ext uri="{FF2B5EF4-FFF2-40B4-BE49-F238E27FC236}">
                  <a16:creationId xmlns:a16="http://schemas.microsoft.com/office/drawing/2014/main" id="{0D4AE633-A1A7-475B-B977-29EA5BCAD9CD}"/>
                </a:ext>
              </a:extLst>
            </p:cNvPr>
            <p:cNvCxnSpPr/>
            <p:nvPr/>
          </p:nvCxnSpPr>
          <p:spPr>
            <a:xfrm rot="16200000" flipH="1">
              <a:off x="-4620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9">
              <a:extLst>
                <a:ext uri="{FF2B5EF4-FFF2-40B4-BE49-F238E27FC236}">
                  <a16:creationId xmlns:a16="http://schemas.microsoft.com/office/drawing/2014/main" id="{F63FE6EB-C7EB-F610-609A-BFDED21173DC}"/>
                </a:ext>
              </a:extLst>
            </p:cNvPr>
            <p:cNvCxnSpPr/>
            <p:nvPr/>
          </p:nvCxnSpPr>
          <p:spPr>
            <a:xfrm rot="5400000">
              <a:off x="-309660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0">
              <a:extLst>
                <a:ext uri="{FF2B5EF4-FFF2-40B4-BE49-F238E27FC236}">
                  <a16:creationId xmlns:a16="http://schemas.microsoft.com/office/drawing/2014/main" id="{616D6FC2-2FB6-9E6A-F370-DD562B4DA052}"/>
                </a:ext>
              </a:extLst>
            </p:cNvPr>
            <p:cNvCxnSpPr/>
            <p:nvPr/>
          </p:nvCxnSpPr>
          <p:spPr>
            <a:xfrm rot="5400000">
              <a:off x="-206226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11">
              <a:extLst>
                <a:ext uri="{FF2B5EF4-FFF2-40B4-BE49-F238E27FC236}">
                  <a16:creationId xmlns:a16="http://schemas.microsoft.com/office/drawing/2014/main" id="{7C84280F-3A00-32AF-F97F-DA0C740CE150}"/>
                </a:ext>
              </a:extLst>
            </p:cNvPr>
            <p:cNvCxnSpPr/>
            <p:nvPr/>
          </p:nvCxnSpPr>
          <p:spPr>
            <a:xfrm rot="16200000" flipH="1">
              <a:off x="-213846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2">
              <a:extLst>
                <a:ext uri="{FF2B5EF4-FFF2-40B4-BE49-F238E27FC236}">
                  <a16:creationId xmlns:a16="http://schemas.microsoft.com/office/drawing/2014/main" id="{7443141E-0D80-C8C7-2370-5BF87FC0214C}"/>
                </a:ext>
              </a:extLst>
            </p:cNvPr>
            <p:cNvCxnSpPr/>
            <p:nvPr/>
          </p:nvCxnSpPr>
          <p:spPr>
            <a:xfrm rot="16200000" flipH="1">
              <a:off x="-195360" y="1785840"/>
              <a:ext cx="450552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3">
              <a:extLst>
                <a:ext uri="{FF2B5EF4-FFF2-40B4-BE49-F238E27FC236}">
                  <a16:creationId xmlns:a16="http://schemas.microsoft.com/office/drawing/2014/main" id="{CFF9F027-BED3-4DD9-1A44-6B1F081076BB}"/>
                </a:ext>
              </a:extLst>
            </p:cNvPr>
            <p:cNvCxnSpPr/>
            <p:nvPr/>
          </p:nvCxnSpPr>
          <p:spPr>
            <a:xfrm rot="16200000" flipH="1">
              <a:off x="-1643160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4">
              <a:extLst>
                <a:ext uri="{FF2B5EF4-FFF2-40B4-BE49-F238E27FC236}">
                  <a16:creationId xmlns:a16="http://schemas.microsoft.com/office/drawing/2014/main" id="{9347DF91-95B1-DEF2-A838-22040526990B}"/>
                </a:ext>
              </a:extLst>
            </p:cNvPr>
            <p:cNvCxnSpPr/>
            <p:nvPr/>
          </p:nvCxnSpPr>
          <p:spPr>
            <a:xfrm rot="5400000">
              <a:off x="-152886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5">
              <a:extLst>
                <a:ext uri="{FF2B5EF4-FFF2-40B4-BE49-F238E27FC236}">
                  <a16:creationId xmlns:a16="http://schemas.microsoft.com/office/drawing/2014/main" id="{86D83116-8824-5981-DC4F-CED0FAF38336}"/>
                </a:ext>
              </a:extLst>
            </p:cNvPr>
            <p:cNvCxnSpPr/>
            <p:nvPr/>
          </p:nvCxnSpPr>
          <p:spPr>
            <a:xfrm rot="16200000" flipH="1">
              <a:off x="-95736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6">
              <a:extLst>
                <a:ext uri="{FF2B5EF4-FFF2-40B4-BE49-F238E27FC236}">
                  <a16:creationId xmlns:a16="http://schemas.microsoft.com/office/drawing/2014/main" id="{5CEEF9C1-679B-9F56-03AA-8F433B1EAA1A}"/>
                </a:ext>
              </a:extLst>
            </p:cNvPr>
            <p:cNvCxnSpPr/>
            <p:nvPr/>
          </p:nvCxnSpPr>
          <p:spPr>
            <a:xfrm rot="16200000" flipH="1">
              <a:off x="-194796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7">
              <a:extLst>
                <a:ext uri="{FF2B5EF4-FFF2-40B4-BE49-F238E27FC236}">
                  <a16:creationId xmlns:a16="http://schemas.microsoft.com/office/drawing/2014/main" id="{CAB48B80-577A-5781-277D-8AF47451DD15}"/>
                </a:ext>
              </a:extLst>
            </p:cNvPr>
            <p:cNvCxnSpPr/>
            <p:nvPr/>
          </p:nvCxnSpPr>
          <p:spPr>
            <a:xfrm rot="16200000" flipH="1">
              <a:off x="-652560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8">
              <a:extLst>
                <a:ext uri="{FF2B5EF4-FFF2-40B4-BE49-F238E27FC236}">
                  <a16:creationId xmlns:a16="http://schemas.microsoft.com/office/drawing/2014/main" id="{C1A4E156-0220-20EE-B09E-8A0F32087771}"/>
                </a:ext>
              </a:extLst>
            </p:cNvPr>
            <p:cNvCxnSpPr/>
            <p:nvPr/>
          </p:nvCxnSpPr>
          <p:spPr>
            <a:xfrm rot="16200000" flipH="1">
              <a:off x="-16431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9">
              <a:extLst>
                <a:ext uri="{FF2B5EF4-FFF2-40B4-BE49-F238E27FC236}">
                  <a16:creationId xmlns:a16="http://schemas.microsoft.com/office/drawing/2014/main" id="{BE6399B6-C934-E62C-B608-D9569BEDBE53}"/>
                </a:ext>
              </a:extLst>
            </p:cNvPr>
            <p:cNvCxnSpPr/>
            <p:nvPr/>
          </p:nvCxnSpPr>
          <p:spPr>
            <a:xfrm rot="16200000" flipH="1">
              <a:off x="-1790370" y="2019629"/>
              <a:ext cx="4495143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20">
              <a:extLst>
                <a:ext uri="{FF2B5EF4-FFF2-40B4-BE49-F238E27FC236}">
                  <a16:creationId xmlns:a16="http://schemas.microsoft.com/office/drawing/2014/main" id="{C7FBE0C2-995C-B979-F175-06C79880CC22}"/>
                </a:ext>
              </a:extLst>
            </p:cNvPr>
            <p:cNvCxnSpPr/>
            <p:nvPr/>
          </p:nvCxnSpPr>
          <p:spPr>
            <a:xfrm rot="5400000">
              <a:off x="-55572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21">
              <a:extLst>
                <a:ext uri="{FF2B5EF4-FFF2-40B4-BE49-F238E27FC236}">
                  <a16:creationId xmlns:a16="http://schemas.microsoft.com/office/drawing/2014/main" id="{B7D6B527-5DC5-7F91-830A-3B1671BC653B}"/>
                </a:ext>
              </a:extLst>
            </p:cNvPr>
            <p:cNvCxnSpPr/>
            <p:nvPr/>
          </p:nvCxnSpPr>
          <p:spPr>
            <a:xfrm rot="5400000">
              <a:off x="34034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22">
              <a:extLst>
                <a:ext uri="{FF2B5EF4-FFF2-40B4-BE49-F238E27FC236}">
                  <a16:creationId xmlns:a16="http://schemas.microsoft.com/office/drawing/2014/main" id="{BC48E011-B20F-22B6-3679-D7B0E9E32724}"/>
                </a:ext>
              </a:extLst>
            </p:cNvPr>
            <p:cNvCxnSpPr/>
            <p:nvPr/>
          </p:nvCxnSpPr>
          <p:spPr>
            <a:xfrm rot="5400000">
              <a:off x="2618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3">
              <a:extLst>
                <a:ext uri="{FF2B5EF4-FFF2-40B4-BE49-F238E27FC236}">
                  <a16:creationId xmlns:a16="http://schemas.microsoft.com/office/drawing/2014/main" id="{59E59F92-DDC1-F5EE-45CC-70B0699143E6}"/>
                </a:ext>
              </a:extLst>
            </p:cNvPr>
            <p:cNvCxnSpPr/>
            <p:nvPr/>
          </p:nvCxnSpPr>
          <p:spPr>
            <a:xfrm rot="5400000">
              <a:off x="-67954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4">
              <a:extLst>
                <a:ext uri="{FF2B5EF4-FFF2-40B4-BE49-F238E27FC236}">
                  <a16:creationId xmlns:a16="http://schemas.microsoft.com/office/drawing/2014/main" id="{B3DB1C3D-02AD-6061-4552-E6723AA46537}"/>
                </a:ext>
              </a:extLst>
            </p:cNvPr>
            <p:cNvCxnSpPr/>
            <p:nvPr/>
          </p:nvCxnSpPr>
          <p:spPr>
            <a:xfrm rot="16200000" flipH="1">
              <a:off x="-1466947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5">
              <a:extLst>
                <a:ext uri="{FF2B5EF4-FFF2-40B4-BE49-F238E27FC236}">
                  <a16:creationId xmlns:a16="http://schemas.microsoft.com/office/drawing/2014/main" id="{08C2EDA8-A284-E2E8-D423-E1EACD18587B}"/>
                </a:ext>
              </a:extLst>
            </p:cNvPr>
            <p:cNvCxnSpPr/>
            <p:nvPr/>
          </p:nvCxnSpPr>
          <p:spPr>
            <a:xfrm rot="16200000" flipH="1">
              <a:off x="-777972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6">
              <a:extLst>
                <a:ext uri="{FF2B5EF4-FFF2-40B4-BE49-F238E27FC236}">
                  <a16:creationId xmlns:a16="http://schemas.microsoft.com/office/drawing/2014/main" id="{F9383B61-3312-D84F-89E8-428E2455FEF0}"/>
                </a:ext>
              </a:extLst>
            </p:cNvPr>
            <p:cNvCxnSpPr/>
            <p:nvPr/>
          </p:nvCxnSpPr>
          <p:spPr>
            <a:xfrm rot="16200000" flipH="1">
              <a:off x="-118596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7">
              <a:extLst>
                <a:ext uri="{FF2B5EF4-FFF2-40B4-BE49-F238E27FC236}">
                  <a16:creationId xmlns:a16="http://schemas.microsoft.com/office/drawing/2014/main" id="{138BDE81-42CE-EF3C-D208-A974EF4171F9}"/>
                </a:ext>
              </a:extLst>
            </p:cNvPr>
            <p:cNvCxnSpPr/>
            <p:nvPr/>
          </p:nvCxnSpPr>
          <p:spPr>
            <a:xfrm rot="16200000" flipH="1">
              <a:off x="-95736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8">
              <a:extLst>
                <a:ext uri="{FF2B5EF4-FFF2-40B4-BE49-F238E27FC236}">
                  <a16:creationId xmlns:a16="http://schemas.microsoft.com/office/drawing/2014/main" id="{13F158F0-A588-A4DA-84E5-CBBBD53D76BB}"/>
                </a:ext>
              </a:extLst>
            </p:cNvPr>
            <p:cNvCxnSpPr/>
            <p:nvPr/>
          </p:nvCxnSpPr>
          <p:spPr>
            <a:xfrm rot="16200000" flipH="1">
              <a:off x="224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9">
              <a:extLst>
                <a:ext uri="{FF2B5EF4-FFF2-40B4-BE49-F238E27FC236}">
                  <a16:creationId xmlns:a16="http://schemas.microsoft.com/office/drawing/2014/main" id="{46D19060-55B0-FC93-33F5-DFEDE5C78EFF}"/>
                </a:ext>
              </a:extLst>
            </p:cNvPr>
            <p:cNvCxnSpPr/>
            <p:nvPr/>
          </p:nvCxnSpPr>
          <p:spPr>
            <a:xfrm rot="16200000" flipH="1">
              <a:off x="2052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30">
              <a:extLst>
                <a:ext uri="{FF2B5EF4-FFF2-40B4-BE49-F238E27FC236}">
                  <a16:creationId xmlns:a16="http://schemas.microsoft.com/office/drawing/2014/main" id="{54F25E24-DEF9-E247-1E21-2F8F58F28627}"/>
                </a:ext>
              </a:extLst>
            </p:cNvPr>
            <p:cNvCxnSpPr/>
            <p:nvPr/>
          </p:nvCxnSpPr>
          <p:spPr>
            <a:xfrm rot="5400000">
              <a:off x="2204939" y="2052540"/>
              <a:ext cx="450552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31">
              <a:extLst>
                <a:ext uri="{FF2B5EF4-FFF2-40B4-BE49-F238E27FC236}">
                  <a16:creationId xmlns:a16="http://schemas.microsoft.com/office/drawing/2014/main" id="{E39FE260-D1E2-A73B-DECA-03658E13072D}"/>
                </a:ext>
              </a:extLst>
            </p:cNvPr>
            <p:cNvCxnSpPr/>
            <p:nvPr/>
          </p:nvCxnSpPr>
          <p:spPr>
            <a:xfrm rot="5400000">
              <a:off x="452340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32">
              <a:extLst>
                <a:ext uri="{FF2B5EF4-FFF2-40B4-BE49-F238E27FC236}">
                  <a16:creationId xmlns:a16="http://schemas.microsoft.com/office/drawing/2014/main" id="{529A9735-B776-81EE-BAD9-CEB441673709}"/>
                </a:ext>
              </a:extLst>
            </p:cNvPr>
            <p:cNvCxnSpPr/>
            <p:nvPr/>
          </p:nvCxnSpPr>
          <p:spPr>
            <a:xfrm rot="16200000" flipH="1">
              <a:off x="376140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3">
              <a:extLst>
                <a:ext uri="{FF2B5EF4-FFF2-40B4-BE49-F238E27FC236}">
                  <a16:creationId xmlns:a16="http://schemas.microsoft.com/office/drawing/2014/main" id="{729EF8A4-CC77-4BF8-4C1A-7DF331B1DDAE}"/>
                </a:ext>
              </a:extLst>
            </p:cNvPr>
            <p:cNvCxnSpPr/>
            <p:nvPr/>
          </p:nvCxnSpPr>
          <p:spPr>
            <a:xfrm rot="5400000">
              <a:off x="1024634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4">
              <a:extLst>
                <a:ext uri="{FF2B5EF4-FFF2-40B4-BE49-F238E27FC236}">
                  <a16:creationId xmlns:a16="http://schemas.microsoft.com/office/drawing/2014/main" id="{AABF15DB-1D6F-ED4C-5B32-D46C53026658}"/>
                </a:ext>
              </a:extLst>
            </p:cNvPr>
            <p:cNvCxnSpPr/>
            <p:nvPr/>
          </p:nvCxnSpPr>
          <p:spPr>
            <a:xfrm rot="16200000" flipH="1">
              <a:off x="871440" y="2014440"/>
              <a:ext cx="450552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5">
              <a:extLst>
                <a:ext uri="{FF2B5EF4-FFF2-40B4-BE49-F238E27FC236}">
                  <a16:creationId xmlns:a16="http://schemas.microsoft.com/office/drawing/2014/main" id="{58E83447-2047-36A5-5CEC-3AF888DF4EC2}"/>
                </a:ext>
              </a:extLst>
            </p:cNvPr>
            <p:cNvCxnSpPr/>
            <p:nvPr/>
          </p:nvCxnSpPr>
          <p:spPr>
            <a:xfrm rot="5400000">
              <a:off x="985740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6">
              <a:extLst>
                <a:ext uri="{FF2B5EF4-FFF2-40B4-BE49-F238E27FC236}">
                  <a16:creationId xmlns:a16="http://schemas.microsoft.com/office/drawing/2014/main" id="{6F92C5E9-0988-DF8F-F610-8C80D3D51B3F}"/>
                </a:ext>
              </a:extLst>
            </p:cNvPr>
            <p:cNvCxnSpPr/>
            <p:nvPr/>
          </p:nvCxnSpPr>
          <p:spPr>
            <a:xfrm rot="16200000" flipH="1">
              <a:off x="1557240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7">
              <a:extLst>
                <a:ext uri="{FF2B5EF4-FFF2-40B4-BE49-F238E27FC236}">
                  <a16:creationId xmlns:a16="http://schemas.microsoft.com/office/drawing/2014/main" id="{4B7EA841-AFEA-0D20-2115-DCEA565F423E}"/>
                </a:ext>
              </a:extLst>
            </p:cNvPr>
            <p:cNvCxnSpPr/>
            <p:nvPr/>
          </p:nvCxnSpPr>
          <p:spPr>
            <a:xfrm rot="16200000" flipH="1">
              <a:off x="566640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8">
              <a:extLst>
                <a:ext uri="{FF2B5EF4-FFF2-40B4-BE49-F238E27FC236}">
                  <a16:creationId xmlns:a16="http://schemas.microsoft.com/office/drawing/2014/main" id="{BE52DE09-93D0-00B0-2676-4AC39A1AA79C}"/>
                </a:ext>
              </a:extLst>
            </p:cNvPr>
            <p:cNvCxnSpPr/>
            <p:nvPr/>
          </p:nvCxnSpPr>
          <p:spPr>
            <a:xfrm rot="16200000" flipH="1">
              <a:off x="18620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9">
              <a:extLst>
                <a:ext uri="{FF2B5EF4-FFF2-40B4-BE49-F238E27FC236}">
                  <a16:creationId xmlns:a16="http://schemas.microsoft.com/office/drawing/2014/main" id="{5E9E1BB7-EF96-7CFF-7E18-F2B824875AD8}"/>
                </a:ext>
              </a:extLst>
            </p:cNvPr>
            <p:cNvCxnSpPr/>
            <p:nvPr/>
          </p:nvCxnSpPr>
          <p:spPr>
            <a:xfrm rot="16200000" flipH="1">
              <a:off x="8714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40">
              <a:extLst>
                <a:ext uri="{FF2B5EF4-FFF2-40B4-BE49-F238E27FC236}">
                  <a16:creationId xmlns:a16="http://schemas.microsoft.com/office/drawing/2014/main" id="{1988F67D-7A98-1B46-5D80-30A9A2DF1042}"/>
                </a:ext>
              </a:extLst>
            </p:cNvPr>
            <p:cNvCxnSpPr/>
            <p:nvPr/>
          </p:nvCxnSpPr>
          <p:spPr>
            <a:xfrm rot="5400000">
              <a:off x="147540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41">
              <a:extLst>
                <a:ext uri="{FF2B5EF4-FFF2-40B4-BE49-F238E27FC236}">
                  <a16:creationId xmlns:a16="http://schemas.microsoft.com/office/drawing/2014/main" id="{9E18854C-5C14-C3EF-0162-9ADC83370B52}"/>
                </a:ext>
              </a:extLst>
            </p:cNvPr>
            <p:cNvCxnSpPr/>
            <p:nvPr/>
          </p:nvCxnSpPr>
          <p:spPr>
            <a:xfrm rot="5400000">
              <a:off x="1958878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42">
              <a:extLst>
                <a:ext uri="{FF2B5EF4-FFF2-40B4-BE49-F238E27FC236}">
                  <a16:creationId xmlns:a16="http://schemas.microsoft.com/office/drawing/2014/main" id="{B3CD24C7-DFF1-05EF-1F15-BDE31A122E77}"/>
                </a:ext>
              </a:extLst>
            </p:cNvPr>
            <p:cNvCxnSpPr/>
            <p:nvPr/>
          </p:nvCxnSpPr>
          <p:spPr>
            <a:xfrm rot="5400000">
              <a:off x="25486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43">
              <a:extLst>
                <a:ext uri="{FF2B5EF4-FFF2-40B4-BE49-F238E27FC236}">
                  <a16:creationId xmlns:a16="http://schemas.microsoft.com/office/drawing/2014/main" id="{D7E9299F-7A4B-7C75-CEE0-FCD1E8B59A3D}"/>
                </a:ext>
              </a:extLst>
            </p:cNvPr>
            <p:cNvCxnSpPr/>
            <p:nvPr/>
          </p:nvCxnSpPr>
          <p:spPr>
            <a:xfrm rot="5400000">
              <a:off x="2776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4">
              <a:extLst>
                <a:ext uri="{FF2B5EF4-FFF2-40B4-BE49-F238E27FC236}">
                  <a16:creationId xmlns:a16="http://schemas.microsoft.com/office/drawing/2014/main" id="{B05E8D9F-F88B-9FA9-2810-3F534FEDCE59}"/>
                </a:ext>
              </a:extLst>
            </p:cNvPr>
            <p:cNvCxnSpPr/>
            <p:nvPr/>
          </p:nvCxnSpPr>
          <p:spPr>
            <a:xfrm rot="5400000">
              <a:off x="1835053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5">
              <a:extLst>
                <a:ext uri="{FF2B5EF4-FFF2-40B4-BE49-F238E27FC236}">
                  <a16:creationId xmlns:a16="http://schemas.microsoft.com/office/drawing/2014/main" id="{05276F73-3D4A-D415-69A1-F74F859A4C58}"/>
                </a:ext>
              </a:extLst>
            </p:cNvPr>
            <p:cNvCxnSpPr/>
            <p:nvPr/>
          </p:nvCxnSpPr>
          <p:spPr>
            <a:xfrm rot="16200000" flipH="1">
              <a:off x="1047653" y="2066827"/>
              <a:ext cx="450552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6">
              <a:extLst>
                <a:ext uri="{FF2B5EF4-FFF2-40B4-BE49-F238E27FC236}">
                  <a16:creationId xmlns:a16="http://schemas.microsoft.com/office/drawing/2014/main" id="{B3D57A40-CB6C-9513-D749-CDF6CA28AEAB}"/>
                </a:ext>
              </a:extLst>
            </p:cNvPr>
            <p:cNvCxnSpPr/>
            <p:nvPr/>
          </p:nvCxnSpPr>
          <p:spPr>
            <a:xfrm rot="16200000" flipH="1">
              <a:off x="1736628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7">
              <a:extLst>
                <a:ext uri="{FF2B5EF4-FFF2-40B4-BE49-F238E27FC236}">
                  <a16:creationId xmlns:a16="http://schemas.microsoft.com/office/drawing/2014/main" id="{3F38654F-C37B-9D90-CB90-0C54591A1419}"/>
                </a:ext>
              </a:extLst>
            </p:cNvPr>
            <p:cNvCxnSpPr/>
            <p:nvPr/>
          </p:nvCxnSpPr>
          <p:spPr>
            <a:xfrm rot="16200000" flipH="1">
              <a:off x="1328640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8">
              <a:extLst>
                <a:ext uri="{FF2B5EF4-FFF2-40B4-BE49-F238E27FC236}">
                  <a16:creationId xmlns:a16="http://schemas.microsoft.com/office/drawing/2014/main" id="{C2DA4A35-6C28-C5BC-C3B6-1E6AB187BA7C}"/>
                </a:ext>
              </a:extLst>
            </p:cNvPr>
            <p:cNvCxnSpPr/>
            <p:nvPr/>
          </p:nvCxnSpPr>
          <p:spPr>
            <a:xfrm rot="16200000" flipH="1">
              <a:off x="1557240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9">
              <a:extLst>
                <a:ext uri="{FF2B5EF4-FFF2-40B4-BE49-F238E27FC236}">
                  <a16:creationId xmlns:a16="http://schemas.microsoft.com/office/drawing/2014/main" id="{A007AFEE-4C59-1B4A-F324-E401D319AE7C}"/>
                </a:ext>
              </a:extLst>
            </p:cNvPr>
            <p:cNvCxnSpPr/>
            <p:nvPr/>
          </p:nvCxnSpPr>
          <p:spPr>
            <a:xfrm rot="16200000" flipH="1">
              <a:off x="39194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50">
              <a:extLst>
                <a:ext uri="{FF2B5EF4-FFF2-40B4-BE49-F238E27FC236}">
                  <a16:creationId xmlns:a16="http://schemas.microsoft.com/office/drawing/2014/main" id="{3D5EF064-363F-C8E8-F3EF-D60EF7A5E63E}"/>
                </a:ext>
              </a:extLst>
            </p:cNvPr>
            <p:cNvCxnSpPr/>
            <p:nvPr/>
          </p:nvCxnSpPr>
          <p:spPr>
            <a:xfrm rot="16200000" flipH="1">
              <a:off x="32717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51">
              <a:extLst>
                <a:ext uri="{FF2B5EF4-FFF2-40B4-BE49-F238E27FC236}">
                  <a16:creationId xmlns:a16="http://schemas.microsoft.com/office/drawing/2014/main" id="{CAEBE093-C304-B547-0973-B4EFCA45E950}"/>
                </a:ext>
              </a:extLst>
            </p:cNvPr>
            <p:cNvCxnSpPr/>
            <p:nvPr/>
          </p:nvCxnSpPr>
          <p:spPr>
            <a:xfrm rot="5400000">
              <a:off x="38813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52">
              <a:extLst>
                <a:ext uri="{FF2B5EF4-FFF2-40B4-BE49-F238E27FC236}">
                  <a16:creationId xmlns:a16="http://schemas.microsoft.com/office/drawing/2014/main" id="{49ED6BA1-4C91-24C3-9A32-3EC05C5B905F}"/>
                </a:ext>
              </a:extLst>
            </p:cNvPr>
            <p:cNvCxnSpPr/>
            <p:nvPr/>
          </p:nvCxnSpPr>
          <p:spPr>
            <a:xfrm rot="5400000">
              <a:off x="3005039" y="2090640"/>
              <a:ext cx="4505521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53">
              <a:extLst>
                <a:ext uri="{FF2B5EF4-FFF2-40B4-BE49-F238E27FC236}">
                  <a16:creationId xmlns:a16="http://schemas.microsoft.com/office/drawing/2014/main" id="{0F82F28C-C164-F696-73F3-C088323A6EC2}"/>
                </a:ext>
              </a:extLst>
            </p:cNvPr>
            <p:cNvCxnSpPr/>
            <p:nvPr/>
          </p:nvCxnSpPr>
          <p:spPr>
            <a:xfrm rot="16200000" flipH="1">
              <a:off x="22430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4">
              <a:extLst>
                <a:ext uri="{FF2B5EF4-FFF2-40B4-BE49-F238E27FC236}">
                  <a16:creationId xmlns:a16="http://schemas.microsoft.com/office/drawing/2014/main" id="{7DF09FED-8219-E8EA-3D54-15BCA2DE5ECB}"/>
                </a:ext>
              </a:extLst>
            </p:cNvPr>
            <p:cNvCxnSpPr/>
            <p:nvPr/>
          </p:nvCxnSpPr>
          <p:spPr>
            <a:xfrm rot="16200000" flipH="1">
              <a:off x="35384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5">
              <a:extLst>
                <a:ext uri="{FF2B5EF4-FFF2-40B4-BE49-F238E27FC236}">
                  <a16:creationId xmlns:a16="http://schemas.microsoft.com/office/drawing/2014/main" id="{CC4712B0-B90B-749B-563A-E5B2C0DDDF19}"/>
                </a:ext>
              </a:extLst>
            </p:cNvPr>
            <p:cNvCxnSpPr/>
            <p:nvPr/>
          </p:nvCxnSpPr>
          <p:spPr>
            <a:xfrm rot="5400000">
              <a:off x="3822602" y="1536602"/>
              <a:ext cx="4505521" cy="1412875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6">
              <a:extLst>
                <a:ext uri="{FF2B5EF4-FFF2-40B4-BE49-F238E27FC236}">
                  <a16:creationId xmlns:a16="http://schemas.microsoft.com/office/drawing/2014/main" id="{7B62E95F-B831-00D7-166E-523BB64B34E1}"/>
                </a:ext>
              </a:extLst>
            </p:cNvPr>
            <p:cNvCxnSpPr/>
            <p:nvPr/>
          </p:nvCxnSpPr>
          <p:spPr>
            <a:xfrm rot="5400000">
              <a:off x="4225033" y="2091434"/>
              <a:ext cx="4505521" cy="303212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7">
              <a:extLst>
                <a:ext uri="{FF2B5EF4-FFF2-40B4-BE49-F238E27FC236}">
                  <a16:creationId xmlns:a16="http://schemas.microsoft.com/office/drawing/2014/main" id="{CAB97036-0807-E099-AEB2-5CA60844C1B1}"/>
                </a:ext>
              </a:extLst>
            </p:cNvPr>
            <p:cNvCxnSpPr/>
            <p:nvPr/>
          </p:nvCxnSpPr>
          <p:spPr>
            <a:xfrm rot="5400000">
              <a:off x="4071839" y="2090640"/>
              <a:ext cx="450552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8">
              <a:extLst>
                <a:ext uri="{FF2B5EF4-FFF2-40B4-BE49-F238E27FC236}">
                  <a16:creationId xmlns:a16="http://schemas.microsoft.com/office/drawing/2014/main" id="{50919D35-ACE9-550F-6919-9CE1B99FFDE5}"/>
                </a:ext>
              </a:extLst>
            </p:cNvPr>
            <p:cNvCxnSpPr/>
            <p:nvPr/>
          </p:nvCxnSpPr>
          <p:spPr>
            <a:xfrm rot="5400000">
              <a:off x="3565427" y="2041427"/>
              <a:ext cx="4505521" cy="403225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9">
              <a:extLst>
                <a:ext uri="{FF2B5EF4-FFF2-40B4-BE49-F238E27FC236}">
                  <a16:creationId xmlns:a16="http://schemas.microsoft.com/office/drawing/2014/main" id="{88A9F7B2-A382-D225-285E-6AA729D74DCA}"/>
                </a:ext>
              </a:extLst>
            </p:cNvPr>
            <p:cNvCxnSpPr/>
            <p:nvPr/>
          </p:nvCxnSpPr>
          <p:spPr>
            <a:xfrm rot="16200000" flipH="1">
              <a:off x="34130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60">
              <a:extLst>
                <a:ext uri="{FF2B5EF4-FFF2-40B4-BE49-F238E27FC236}">
                  <a16:creationId xmlns:a16="http://schemas.microsoft.com/office/drawing/2014/main" id="{220DD06F-AC2C-C17F-CC63-9406DE510CD1}"/>
                </a:ext>
              </a:extLst>
            </p:cNvPr>
            <p:cNvCxnSpPr/>
            <p:nvPr/>
          </p:nvCxnSpPr>
          <p:spPr>
            <a:xfrm rot="16200000" flipH="1">
              <a:off x="2928839" y="2166840"/>
              <a:ext cx="450552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61">
              <a:extLst>
                <a:ext uri="{FF2B5EF4-FFF2-40B4-BE49-F238E27FC236}">
                  <a16:creationId xmlns:a16="http://schemas.microsoft.com/office/drawing/2014/main" id="{F9F8655D-3604-8063-7385-A42F106AD1D3}"/>
                </a:ext>
              </a:extLst>
            </p:cNvPr>
            <p:cNvCxnSpPr/>
            <p:nvPr/>
          </p:nvCxnSpPr>
          <p:spPr>
            <a:xfrm rot="16200000" flipH="1">
              <a:off x="3081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2">
              <a:extLst>
                <a:ext uri="{FF2B5EF4-FFF2-40B4-BE49-F238E27FC236}">
                  <a16:creationId xmlns:a16="http://schemas.microsoft.com/office/drawing/2014/main" id="{6333EC80-9677-CA99-5E59-C8F2DDBA0F24}"/>
                </a:ext>
              </a:extLst>
            </p:cNvPr>
            <p:cNvCxnSpPr/>
            <p:nvPr/>
          </p:nvCxnSpPr>
          <p:spPr>
            <a:xfrm rot="5400000">
              <a:off x="4643339" y="2128740"/>
              <a:ext cx="450552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63">
              <a:extLst>
                <a:ext uri="{FF2B5EF4-FFF2-40B4-BE49-F238E27FC236}">
                  <a16:creationId xmlns:a16="http://schemas.microsoft.com/office/drawing/2014/main" id="{B4040C36-FADF-BD23-5170-C23A1E1CFA34}"/>
                </a:ext>
              </a:extLst>
            </p:cNvPr>
            <p:cNvCxnSpPr/>
            <p:nvPr/>
          </p:nvCxnSpPr>
          <p:spPr>
            <a:xfrm rot="16200000" flipH="1">
              <a:off x="4643339" y="2128740"/>
              <a:ext cx="450552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4">
              <a:extLst>
                <a:ext uri="{FF2B5EF4-FFF2-40B4-BE49-F238E27FC236}">
                  <a16:creationId xmlns:a16="http://schemas.microsoft.com/office/drawing/2014/main" id="{73B7FA2D-8789-FCFE-34D8-4CC99F770A66}"/>
                </a:ext>
              </a:extLst>
            </p:cNvPr>
            <p:cNvCxnSpPr/>
            <p:nvPr/>
          </p:nvCxnSpPr>
          <p:spPr>
            <a:xfrm rot="5400000">
              <a:off x="5215633" y="2242246"/>
              <a:ext cx="450552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5">
              <a:extLst>
                <a:ext uri="{FF2B5EF4-FFF2-40B4-BE49-F238E27FC236}">
                  <a16:creationId xmlns:a16="http://schemas.microsoft.com/office/drawing/2014/main" id="{CE90D151-2DA3-6B2E-1429-38A43E40B9C1}"/>
                </a:ext>
              </a:extLst>
            </p:cNvPr>
            <p:cNvCxnSpPr/>
            <p:nvPr/>
          </p:nvCxnSpPr>
          <p:spPr>
            <a:xfrm rot="16200000" flipH="1">
              <a:off x="5062439" y="2014440"/>
              <a:ext cx="450552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6">
              <a:extLst>
                <a:ext uri="{FF2B5EF4-FFF2-40B4-BE49-F238E27FC236}">
                  <a16:creationId xmlns:a16="http://schemas.microsoft.com/office/drawing/2014/main" id="{FEBE85C7-F03E-1806-059B-708CA2AEB367}"/>
                </a:ext>
              </a:extLst>
            </p:cNvPr>
            <p:cNvCxnSpPr/>
            <p:nvPr/>
          </p:nvCxnSpPr>
          <p:spPr>
            <a:xfrm rot="5400000">
              <a:off x="5176739" y="2052540"/>
              <a:ext cx="450552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7">
              <a:extLst>
                <a:ext uri="{FF2B5EF4-FFF2-40B4-BE49-F238E27FC236}">
                  <a16:creationId xmlns:a16="http://schemas.microsoft.com/office/drawing/2014/main" id="{C6D0DE02-F5FB-68C5-A7EE-D83C0C4E2DFB}"/>
                </a:ext>
              </a:extLst>
            </p:cNvPr>
            <p:cNvCxnSpPr/>
            <p:nvPr/>
          </p:nvCxnSpPr>
          <p:spPr>
            <a:xfrm rot="16200000" flipH="1">
              <a:off x="57482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8">
              <a:extLst>
                <a:ext uri="{FF2B5EF4-FFF2-40B4-BE49-F238E27FC236}">
                  <a16:creationId xmlns:a16="http://schemas.microsoft.com/office/drawing/2014/main" id="{D0769EAF-CDFE-0C17-2B8A-9AC02242B8F2}"/>
                </a:ext>
              </a:extLst>
            </p:cNvPr>
            <p:cNvCxnSpPr/>
            <p:nvPr/>
          </p:nvCxnSpPr>
          <p:spPr>
            <a:xfrm rot="16200000" flipH="1">
              <a:off x="49100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9">
              <a:extLst>
                <a:ext uri="{FF2B5EF4-FFF2-40B4-BE49-F238E27FC236}">
                  <a16:creationId xmlns:a16="http://schemas.microsoft.com/office/drawing/2014/main" id="{413E6532-545F-9719-6941-AA18EC8DB47C}"/>
                </a:ext>
              </a:extLst>
            </p:cNvPr>
            <p:cNvCxnSpPr/>
            <p:nvPr/>
          </p:nvCxnSpPr>
          <p:spPr>
            <a:xfrm rot="5400000">
              <a:off x="4795739" y="2128740"/>
              <a:ext cx="450552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70">
              <a:extLst>
                <a:ext uri="{FF2B5EF4-FFF2-40B4-BE49-F238E27FC236}">
                  <a16:creationId xmlns:a16="http://schemas.microsoft.com/office/drawing/2014/main" id="{84BD91A3-2967-BFF8-6E6F-6F91256CDC91}"/>
                </a:ext>
              </a:extLst>
            </p:cNvPr>
            <p:cNvCxnSpPr/>
            <p:nvPr/>
          </p:nvCxnSpPr>
          <p:spPr>
            <a:xfrm rot="16200000" flipH="1">
              <a:off x="53910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71">
              <a:extLst>
                <a:ext uri="{FF2B5EF4-FFF2-40B4-BE49-F238E27FC236}">
                  <a16:creationId xmlns:a16="http://schemas.microsoft.com/office/drawing/2014/main" id="{873764EC-C5A9-E0CA-2E18-B6B092D1A535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72">
              <a:extLst>
                <a:ext uri="{FF2B5EF4-FFF2-40B4-BE49-F238E27FC236}">
                  <a16:creationId xmlns:a16="http://schemas.microsoft.com/office/drawing/2014/main" id="{FF8332D0-D1B8-20C4-43C1-D2B654E4F6FA}"/>
                </a:ext>
              </a:extLst>
            </p:cNvPr>
            <p:cNvCxnSpPr/>
            <p:nvPr/>
          </p:nvCxnSpPr>
          <p:spPr>
            <a:xfrm rot="16200000" flipH="1">
              <a:off x="55196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73">
              <a:extLst>
                <a:ext uri="{FF2B5EF4-FFF2-40B4-BE49-F238E27FC236}">
                  <a16:creationId xmlns:a16="http://schemas.microsoft.com/office/drawing/2014/main" id="{47FB2896-18C2-9E39-EB45-AA3B59CBCB41}"/>
                </a:ext>
              </a:extLst>
            </p:cNvPr>
            <p:cNvCxnSpPr/>
            <p:nvPr/>
          </p:nvCxnSpPr>
          <p:spPr>
            <a:xfrm rot="16200000" flipH="1">
              <a:off x="5748239" y="2166840"/>
              <a:ext cx="450552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4">
              <a:extLst>
                <a:ext uri="{FF2B5EF4-FFF2-40B4-BE49-F238E27FC236}">
                  <a16:creationId xmlns:a16="http://schemas.microsoft.com/office/drawing/2014/main" id="{366C01F5-9BA6-2175-23A3-8D3DB838645A}"/>
                </a:ext>
              </a:extLst>
            </p:cNvPr>
            <p:cNvCxnSpPr/>
            <p:nvPr/>
          </p:nvCxnSpPr>
          <p:spPr>
            <a:xfrm rot="16200000" flipH="1">
              <a:off x="6434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5">
              <a:extLst>
                <a:ext uri="{FF2B5EF4-FFF2-40B4-BE49-F238E27FC236}">
                  <a16:creationId xmlns:a16="http://schemas.microsoft.com/office/drawing/2014/main" id="{A0DF7AAC-493D-F892-2F8F-7414BC2FD713}"/>
                </a:ext>
              </a:extLst>
            </p:cNvPr>
            <p:cNvCxnSpPr/>
            <p:nvPr/>
          </p:nvCxnSpPr>
          <p:spPr>
            <a:xfrm rot="16200000" flipH="1">
              <a:off x="62435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6">
              <a:extLst>
                <a:ext uri="{FF2B5EF4-FFF2-40B4-BE49-F238E27FC236}">
                  <a16:creationId xmlns:a16="http://schemas.microsoft.com/office/drawing/2014/main" id="{A5BE94E2-A717-5EBD-C0C1-78C2CF44524B}"/>
                </a:ext>
              </a:extLst>
            </p:cNvPr>
            <p:cNvCxnSpPr/>
            <p:nvPr/>
          </p:nvCxnSpPr>
          <p:spPr>
            <a:xfrm rot="5400000">
              <a:off x="63959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7">
              <a:extLst>
                <a:ext uri="{FF2B5EF4-FFF2-40B4-BE49-F238E27FC236}">
                  <a16:creationId xmlns:a16="http://schemas.microsoft.com/office/drawing/2014/main" id="{672602BB-6355-7F61-472A-BD3910A1BAB5}"/>
                </a:ext>
              </a:extLst>
            </p:cNvPr>
            <p:cNvCxnSpPr/>
            <p:nvPr/>
          </p:nvCxnSpPr>
          <p:spPr>
            <a:xfrm rot="16200000" flipH="1">
              <a:off x="6053039" y="2166840"/>
              <a:ext cx="450552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8">
              <a:extLst>
                <a:ext uri="{FF2B5EF4-FFF2-40B4-BE49-F238E27FC236}">
                  <a16:creationId xmlns:a16="http://schemas.microsoft.com/office/drawing/2014/main" id="{18838140-9BD6-C913-95AA-54A2C4DEB0C8}"/>
                </a:ext>
              </a:extLst>
            </p:cNvPr>
            <p:cNvCxnSpPr/>
            <p:nvPr/>
          </p:nvCxnSpPr>
          <p:spPr>
            <a:xfrm rot="5400000">
              <a:off x="6709412" y="2137412"/>
              <a:ext cx="4526277" cy="1905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9">
              <a:extLst>
                <a:ext uri="{FF2B5EF4-FFF2-40B4-BE49-F238E27FC236}">
                  <a16:creationId xmlns:a16="http://schemas.microsoft.com/office/drawing/2014/main" id="{6222CA00-0801-EDA0-4D85-32294CA8D3FD}"/>
                </a:ext>
              </a:extLst>
            </p:cNvPr>
            <p:cNvCxnSpPr/>
            <p:nvPr/>
          </p:nvCxnSpPr>
          <p:spPr>
            <a:xfrm rot="5400000">
              <a:off x="6026052" y="2041427"/>
              <a:ext cx="4505521" cy="403225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80">
              <a:extLst>
                <a:ext uri="{FF2B5EF4-FFF2-40B4-BE49-F238E27FC236}">
                  <a16:creationId xmlns:a16="http://schemas.microsoft.com/office/drawing/2014/main" id="{95DA6890-F306-106F-F24B-903F215D018C}"/>
                </a:ext>
              </a:extLst>
            </p:cNvPr>
            <p:cNvCxnSpPr/>
            <p:nvPr/>
          </p:nvCxnSpPr>
          <p:spPr>
            <a:xfrm rot="16200000" flipH="1">
              <a:off x="5927627" y="2139852"/>
              <a:ext cx="4505521" cy="20637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81">
              <a:extLst>
                <a:ext uri="{FF2B5EF4-FFF2-40B4-BE49-F238E27FC236}">
                  <a16:creationId xmlns:a16="http://schemas.microsoft.com/office/drawing/2014/main" id="{12667708-78CE-244A-7FBB-1207C6648F80}"/>
                </a:ext>
              </a:extLst>
            </p:cNvPr>
            <p:cNvCxnSpPr/>
            <p:nvPr/>
          </p:nvCxnSpPr>
          <p:spPr>
            <a:xfrm rot="5400000">
              <a:off x="6738840" y="2241452"/>
              <a:ext cx="4505521" cy="3175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82">
              <a:extLst>
                <a:ext uri="{FF2B5EF4-FFF2-40B4-BE49-F238E27FC236}">
                  <a16:creationId xmlns:a16="http://schemas.microsoft.com/office/drawing/2014/main" id="{AF4E21E2-C28C-F5D7-140B-CB5F4967AFE6}"/>
                </a:ext>
              </a:extLst>
            </p:cNvPr>
            <p:cNvCxnSpPr/>
            <p:nvPr/>
          </p:nvCxnSpPr>
          <p:spPr>
            <a:xfrm rot="5400000">
              <a:off x="3728939" y="2204940"/>
              <a:ext cx="450552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83">
              <a:extLst>
                <a:ext uri="{FF2B5EF4-FFF2-40B4-BE49-F238E27FC236}">
                  <a16:creationId xmlns:a16="http://schemas.microsoft.com/office/drawing/2014/main" id="{00334F2D-919B-8506-986E-C70EC91845BF}"/>
                </a:ext>
              </a:extLst>
            </p:cNvPr>
            <p:cNvCxnSpPr/>
            <p:nvPr/>
          </p:nvCxnSpPr>
          <p:spPr>
            <a:xfrm rot="16200000" flipH="1">
              <a:off x="4224239" y="2166840"/>
              <a:ext cx="450552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4">
              <a:extLst>
                <a:ext uri="{FF2B5EF4-FFF2-40B4-BE49-F238E27FC236}">
                  <a16:creationId xmlns:a16="http://schemas.microsoft.com/office/drawing/2014/main" id="{4DBE3240-51C0-3D76-B4BB-B7C863BBE0A3}"/>
                </a:ext>
              </a:extLst>
            </p:cNvPr>
            <p:cNvCxnSpPr/>
            <p:nvPr/>
          </p:nvCxnSpPr>
          <p:spPr>
            <a:xfrm rot="16200000" flipH="1">
              <a:off x="4414739" y="2052540"/>
              <a:ext cx="450552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5">
              <a:extLst>
                <a:ext uri="{FF2B5EF4-FFF2-40B4-BE49-F238E27FC236}">
                  <a16:creationId xmlns:a16="http://schemas.microsoft.com/office/drawing/2014/main" id="{75F4FCA6-1275-F512-8B56-AEFA2538869F}"/>
                </a:ext>
              </a:extLst>
            </p:cNvPr>
            <p:cNvCxnSpPr/>
            <p:nvPr/>
          </p:nvCxnSpPr>
          <p:spPr>
            <a:xfrm rot="5400000">
              <a:off x="3309839" y="2090640"/>
              <a:ext cx="450552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6">
              <a:extLst>
                <a:ext uri="{FF2B5EF4-FFF2-40B4-BE49-F238E27FC236}">
                  <a16:creationId xmlns:a16="http://schemas.microsoft.com/office/drawing/2014/main" id="{9EB658BA-150F-F53D-6454-5CA36F52B755}"/>
                </a:ext>
              </a:extLst>
            </p:cNvPr>
            <p:cNvCxnSpPr/>
            <p:nvPr/>
          </p:nvCxnSpPr>
          <p:spPr>
            <a:xfrm rot="16200000" flipH="1">
              <a:off x="4324252" y="2066827"/>
              <a:ext cx="450552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7">
              <a:extLst>
                <a:ext uri="{FF2B5EF4-FFF2-40B4-BE49-F238E27FC236}">
                  <a16:creationId xmlns:a16="http://schemas.microsoft.com/office/drawing/2014/main" id="{92974028-0D65-3801-05D7-70344AE571F8}"/>
                </a:ext>
              </a:extLst>
            </p:cNvPr>
            <p:cNvCxnSpPr/>
            <p:nvPr/>
          </p:nvCxnSpPr>
          <p:spPr>
            <a:xfrm rot="5400000">
              <a:off x="4948139" y="2052540"/>
              <a:ext cx="450552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8">
              <a:extLst>
                <a:ext uri="{FF2B5EF4-FFF2-40B4-BE49-F238E27FC236}">
                  <a16:creationId xmlns:a16="http://schemas.microsoft.com/office/drawing/2014/main" id="{BC732BC5-0D01-307C-19B1-85B1630E44EC}"/>
                </a:ext>
              </a:extLst>
            </p:cNvPr>
            <p:cNvCxnSpPr/>
            <p:nvPr/>
          </p:nvCxnSpPr>
          <p:spPr>
            <a:xfrm rot="5400000">
              <a:off x="5405339" y="1747740"/>
              <a:ext cx="450552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9">
              <a:extLst>
                <a:ext uri="{FF2B5EF4-FFF2-40B4-BE49-F238E27FC236}">
                  <a16:creationId xmlns:a16="http://schemas.microsoft.com/office/drawing/2014/main" id="{A592A22D-41CF-19F3-7480-530DB0B7D679}"/>
                </a:ext>
              </a:extLst>
            </p:cNvPr>
            <p:cNvCxnSpPr/>
            <p:nvPr/>
          </p:nvCxnSpPr>
          <p:spPr>
            <a:xfrm rot="16200000" flipH="1">
              <a:off x="2547839" y="2014440"/>
              <a:ext cx="4505521" cy="457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Rectangle 93">
            <a:extLst>
              <a:ext uri="{FF2B5EF4-FFF2-40B4-BE49-F238E27FC236}">
                <a16:creationId xmlns:a16="http://schemas.microsoft.com/office/drawing/2014/main" id="{8F9943AE-4E62-D117-3A51-FC118129C947}"/>
              </a:ext>
            </a:extLst>
          </p:cNvPr>
          <p:cNvSpPr/>
          <p:nvPr/>
        </p:nvSpPr>
        <p:spPr>
          <a:xfrm>
            <a:off x="0" y="4311650"/>
            <a:ext cx="12192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88" name="Straight Connector 95">
            <a:extLst>
              <a:ext uri="{FF2B5EF4-FFF2-40B4-BE49-F238E27FC236}">
                <a16:creationId xmlns:a16="http://schemas.microsoft.com/office/drawing/2014/main" id="{5E1BF734-D444-2488-8EE0-6CF8DC1C6C66}"/>
              </a:ext>
            </a:extLst>
          </p:cNvPr>
          <p:cNvCxnSpPr/>
          <p:nvPr/>
        </p:nvCxnSpPr>
        <p:spPr>
          <a:xfrm>
            <a:off x="0" y="4387850"/>
            <a:ext cx="12192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96">
            <a:extLst>
              <a:ext uri="{FF2B5EF4-FFF2-40B4-BE49-F238E27FC236}">
                <a16:creationId xmlns:a16="http://schemas.microsoft.com/office/drawing/2014/main" id="{066777D6-681A-453C-D6C3-8459506D5BE7}"/>
              </a:ext>
            </a:extLst>
          </p:cNvPr>
          <p:cNvCxnSpPr/>
          <p:nvPr/>
        </p:nvCxnSpPr>
        <p:spPr>
          <a:xfrm>
            <a:off x="0" y="6138864"/>
            <a:ext cx="12192000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621365"/>
            <a:ext cx="11074400" cy="414649"/>
          </a:xfrm>
        </p:spPr>
        <p:txBody>
          <a:bodyPr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609600" y="4463568"/>
            <a:ext cx="11074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0" name="Date Placeholder 1">
            <a:extLst>
              <a:ext uri="{FF2B5EF4-FFF2-40B4-BE49-F238E27FC236}">
                <a16:creationId xmlns:a16="http://schemas.microsoft.com/office/drawing/2014/main" id="{270D702F-C180-C356-0EB2-F93C597BA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1D3641"/>
                </a:solidFill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1882AAF6-3FC9-4082-B894-CF615540B953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91" name="Footer Placeholder 90">
            <a:extLst>
              <a:ext uri="{FF2B5EF4-FFF2-40B4-BE49-F238E27FC236}">
                <a16:creationId xmlns:a16="http://schemas.microsoft.com/office/drawing/2014/main" id="{3F122E08-D33F-2AEC-0688-CDA5CB6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1D3641"/>
                </a:solidFill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" name="Slide Number Placeholder 91">
            <a:extLst>
              <a:ext uri="{FF2B5EF4-FFF2-40B4-BE49-F238E27FC236}">
                <a16:creationId xmlns:a16="http://schemas.microsoft.com/office/drawing/2014/main" id="{56CC9267-E03B-1F2E-CE79-B0BBB285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1D3641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A981199-194B-4F98-8185-948DE391F6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52672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A155B6-9727-DA8A-B514-994EE449E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A321ADD6-9244-4781-972A-AE5ABAB6D84D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EE389-5B03-22F5-C3E4-88D820181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3EF72-739C-33CA-015F-DA6AFF0E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A179167-6D71-4C8C-A39B-A0736B37845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58239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944BBF-48BA-57F7-D9CB-F90E529B5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847170B9-FBD9-491D-A6EA-32BBA79618AE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F5620F-C5E8-9195-1822-58851E0B4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C2EF3-E520-1CD4-CCA5-EF7A1FCD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B96360-7CCD-4D08-BEB4-A46B1D7F34A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619888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8FBC09-D729-A409-F3E1-DF22A5A52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F7677992-6A94-4506-9720-F22E13AE4EC3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6B62F2-7790-6747-193D-0CC022076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4064A-5753-39CA-54B0-4BC61FFC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582F5FF-761C-4EFB-9D1A-85F7F6CEB39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6952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8247CC-A1A1-8094-7486-FB6248ED7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66DAA1F7-EF85-4F36-9861-19441EE2E069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3C2EA3-BF1B-8871-1367-BC82AA0DF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5589D2-689A-688F-0712-E2AE909F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E6A16D2-BED7-48EC-82B1-D41567DB01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70508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6">
            <a:extLst>
              <a:ext uri="{FF2B5EF4-FFF2-40B4-BE49-F238E27FC236}">
                <a16:creationId xmlns:a16="http://schemas.microsoft.com/office/drawing/2014/main" id="{91048314-1BAD-FAA3-8EEF-4A4E310074C4}"/>
              </a:ext>
            </a:extLst>
          </p:cNvPr>
          <p:cNvSpPr/>
          <p:nvPr/>
        </p:nvSpPr>
        <p:spPr>
          <a:xfrm>
            <a:off x="0" y="1563688"/>
            <a:ext cx="368300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38">
            <a:extLst>
              <a:ext uri="{FF2B5EF4-FFF2-40B4-BE49-F238E27FC236}">
                <a16:creationId xmlns:a16="http://schemas.microsoft.com/office/drawing/2014/main" id="{AAB84AC4-385C-9F46-D4CF-C15D34DD634B}"/>
              </a:ext>
            </a:extLst>
          </p:cNvPr>
          <p:cNvCxnSpPr/>
          <p:nvPr/>
        </p:nvCxnSpPr>
        <p:spPr>
          <a:xfrm rot="5400000">
            <a:off x="2006866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40">
            <a:extLst>
              <a:ext uri="{FF2B5EF4-FFF2-40B4-BE49-F238E27FC236}">
                <a16:creationId xmlns:a16="http://schemas.microsoft.com/office/drawing/2014/main" id="{19CB0309-4A3F-5E0D-AEBB-103255AEDF37}"/>
              </a:ext>
            </a:extLst>
          </p:cNvPr>
          <p:cNvCxnSpPr/>
          <p:nvPr/>
        </p:nvCxnSpPr>
        <p:spPr>
          <a:xfrm>
            <a:off x="1" y="1712914"/>
            <a:ext cx="3534833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42">
            <a:extLst>
              <a:ext uri="{FF2B5EF4-FFF2-40B4-BE49-F238E27FC236}">
                <a16:creationId xmlns:a16="http://schemas.microsoft.com/office/drawing/2014/main" id="{CF06496A-6707-47E6-5144-E0B2AEDE8905}"/>
              </a:ext>
            </a:extLst>
          </p:cNvPr>
          <p:cNvCxnSpPr/>
          <p:nvPr/>
        </p:nvCxnSpPr>
        <p:spPr>
          <a:xfrm>
            <a:off x="1" y="4733925"/>
            <a:ext cx="3534833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273051"/>
            <a:ext cx="7315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901952"/>
            <a:ext cx="3169920" cy="1371600"/>
          </a:xfr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3552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28C84E70-44D5-B091-CECD-7FBB9659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C8F28311-4E14-4112-8109-3E2696112702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C2351253-EEF9-6174-A6AB-4D8E0552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6A9E77EC-8A79-1BF0-A565-A8DCB01B1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BB4142-2592-44CF-8A8A-A7B79E3BE74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128222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2">
            <a:extLst>
              <a:ext uri="{FF2B5EF4-FFF2-40B4-BE49-F238E27FC236}">
                <a16:creationId xmlns:a16="http://schemas.microsoft.com/office/drawing/2014/main" id="{3D727A50-C5F8-9DFB-6AD9-26965E02BFE9}"/>
              </a:ext>
            </a:extLst>
          </p:cNvPr>
          <p:cNvSpPr/>
          <p:nvPr/>
        </p:nvSpPr>
        <p:spPr>
          <a:xfrm>
            <a:off x="0" y="1563688"/>
            <a:ext cx="3683000" cy="331311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cxnSp>
        <p:nvCxnSpPr>
          <p:cNvPr id="6" name="Straight Connector 33">
            <a:extLst>
              <a:ext uri="{FF2B5EF4-FFF2-40B4-BE49-F238E27FC236}">
                <a16:creationId xmlns:a16="http://schemas.microsoft.com/office/drawing/2014/main" id="{7F5D137A-6E16-1B4B-7B1B-B9A3E3C08BE7}"/>
              </a:ext>
            </a:extLst>
          </p:cNvPr>
          <p:cNvCxnSpPr/>
          <p:nvPr/>
        </p:nvCxnSpPr>
        <p:spPr>
          <a:xfrm rot="5400000">
            <a:off x="2006866" y="3221832"/>
            <a:ext cx="301783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34">
            <a:extLst>
              <a:ext uri="{FF2B5EF4-FFF2-40B4-BE49-F238E27FC236}">
                <a16:creationId xmlns:a16="http://schemas.microsoft.com/office/drawing/2014/main" id="{D7D9D01C-1EC7-ACDA-6BCC-EA0D16C72F3D}"/>
              </a:ext>
            </a:extLst>
          </p:cNvPr>
          <p:cNvCxnSpPr/>
          <p:nvPr/>
        </p:nvCxnSpPr>
        <p:spPr>
          <a:xfrm>
            <a:off x="1" y="1712914"/>
            <a:ext cx="3534833" cy="158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59">
            <a:extLst>
              <a:ext uri="{FF2B5EF4-FFF2-40B4-BE49-F238E27FC236}">
                <a16:creationId xmlns:a16="http://schemas.microsoft.com/office/drawing/2014/main" id="{83317BB7-894B-8F57-A60C-3C5BC367290D}"/>
              </a:ext>
            </a:extLst>
          </p:cNvPr>
          <p:cNvCxnSpPr/>
          <p:nvPr/>
        </p:nvCxnSpPr>
        <p:spPr>
          <a:xfrm>
            <a:off x="1" y="4733925"/>
            <a:ext cx="3534833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67200" y="381000"/>
            <a:ext cx="74168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" y="1905000"/>
            <a:ext cx="3169920" cy="1371600"/>
          </a:xfrm>
        </p:spPr>
        <p:txBody>
          <a:bodyPr/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3276600"/>
            <a:ext cx="316992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03CFA0E7-8A5B-632C-38BB-0D35114A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4ED72C82-9FB4-4472-AA2E-AC2A8E5AB3DD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F87FD08-DD0A-8722-46D0-C2339D7E3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5B1F1A92-6B69-99A9-AE72-FDB19E968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097845E-6E76-419F-BC68-0A24945E6A3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18130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A9C65-42B6-571F-119C-04C39F6EC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ECADCDE8-9AFE-4E65-9FD6-1CE264094DA9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23ADAF-1A99-390F-167E-9B319818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C00198-B1F0-3C4E-F617-4FF37C5F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2FD931A-A235-4663-8459-C2BC467A091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635165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33CC9-CEC5-CAAA-2F35-AFC5C6A4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fld id="{1D7CA895-B39F-447B-AEF2-B8DD6875453B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38BDC-8547-6E79-CED5-1D1E2EEF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F5DBE-2DAB-8AE7-4E0D-29CA8C490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C99A90-A7FA-4AB7-8417-E73B3704A4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397279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31F3761-FA68-625E-C000-16337C783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D293F-18F2-4878-9446-561EF6BA0B2D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46C76-0D51-8C59-A652-92FE6859A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00CA49-639D-3C4F-B093-43D29F949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97F3D-73C0-4307-A9CE-58C6B3BF7C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1339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12241C8-5947-D733-F798-0F23B0350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A0C31-E3B9-4044-BEB1-311B86FB4D55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41A135-B5C2-1665-E73A-55A4AAD88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221855-AB7B-B46F-A1EC-06EEBE5E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098B2-F475-4FE9-99C9-9D13FEEDB4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404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79E7DB3-25C0-65A7-6267-8F8AC1E4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12E85-B7A3-47A8-A170-42E6AA132D95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D32F7A-E844-F050-0CC8-77E03CF09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543237-77E2-3ABB-89D3-3C7486902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3E2695-D102-4E7F-BDB4-43AE183A0B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4809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AB1D7731-F5D6-DF0D-1C73-3EDD65B8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3408CF-6BE3-4A74-96A0-17E836A97127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40F3D96C-DAAA-F832-60E7-C42CFEB1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33BDD755-DAA1-70EB-79C3-767E4D34A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52078-DB0F-44F6-A6E7-5420848042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5271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BDD4B439-21F9-7C9E-4F16-318D6ED2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FEC5F2-C0BD-4CF9-B55A-7260FD5FA3B0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39841A05-6484-0D34-581C-6597CEDCC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0567A976-4A90-8E74-5103-D5B0921D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E1643-D5F1-4FB4-92D4-254F41AE5B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96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7B771F1B-40BA-9CFC-9228-C7C59DC10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5BC9-A5E4-479D-9818-45248E071B10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8F475A2D-318A-3E7D-F105-B7E0A062A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4B7549AD-A5B0-8F25-849B-D8D2B98DA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13A86-64E3-4C6E-BE0A-79C5C7988D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228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6E726AED-F393-F153-CFDF-77405C875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19D503-536F-4A8E-9728-A091CAFAEB1C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98A1453C-1B40-D3E0-E542-BB63C3266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F394B67F-AA63-975F-7343-68989D5C7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5E64C-055B-4616-9921-1260CA85A8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0836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3EB9DD97-E1AD-528E-FA5D-231C2FD15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8B61-9A21-4872-B19F-B96431939A68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3A3BC2A4-5C07-37DD-5EE4-DABB42B8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F1935706-4CC9-ABF1-66DC-C7B6EE85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B5A06-C794-4153-AD4F-595F780801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591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BD00D65D-C35F-6019-D2EF-73DE61810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6DE78-909E-4BF5-98E5-2476366273CA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54898AD5-61E0-09B8-68F8-1DC589989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8494C28E-C63B-2A8B-7D19-3C0CEC8F4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A2C48-1125-46C8-B7AC-1E3F343134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23014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A0D3B8-D25E-E944-9E59-F174F72F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698F-0E36-4FEC-9A74-55EF8591DFB0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6A3FA2C-6BB2-E1A9-0141-3965D5E1B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2669B4A-12EE-C46B-D222-CD90CE399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F7AAE9-022A-403C-9FF4-9BFD672FD7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37081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B56CAA2-A511-5781-1EA9-14FB17B1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0BEC22-B0C2-4F41-B2FC-C938B0DD20EF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9461BFB-CD19-F399-2FA6-36D68BF6B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B88DFA-A114-4D1C-EB20-00B1FAABF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C6DC4A-0D5E-461C-9009-2D7629BFEB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479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18/12/2022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>
            <a:extLst>
              <a:ext uri="{FF2B5EF4-FFF2-40B4-BE49-F238E27FC236}">
                <a16:creationId xmlns:a16="http://schemas.microsoft.com/office/drawing/2014/main" id="{4614D650-0B33-42EE-5CBC-2953C7B2E3AF}"/>
              </a:ext>
            </a:extLst>
          </p:cNvPr>
          <p:cNvSpPr/>
          <p:nvPr/>
        </p:nvSpPr>
        <p:spPr>
          <a:xfrm>
            <a:off x="198968" y="136525"/>
            <a:ext cx="11825817" cy="658495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37FEE8-225E-308C-34D7-5C17496F1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6148" name="Text Placeholder 2">
            <a:extLst>
              <a:ext uri="{FF2B5EF4-FFF2-40B4-BE49-F238E27FC236}">
                <a16:creationId xmlns:a16="http://schemas.microsoft.com/office/drawing/2014/main" id="{A8FEAC62-BB25-D737-BDDE-629F3F3486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9E78B-7196-DB8C-A25B-8468BEBD7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1190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DFE6D0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fld id="{9ECFC4CC-5164-4EA5-B4C1-C1BA22FB9B14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D1333-EF6E-E520-B1F0-7E50F81F9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74018" y="6311901"/>
            <a:ext cx="46439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DFE6D0"/>
                </a:solidFill>
                <a:latin typeface="Tw Cen M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F4426D-611C-17B7-4D6C-693CFFF34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1190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DFE6D0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069EAC2A-3F9C-439A-B734-2E4DEA36E64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80133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 kern="1200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rgbClr val="FEFEFE"/>
          </a:solidFill>
          <a:latin typeface="+mj-lt"/>
          <a:ea typeface="STFangsong" panose="02010600040101010101" pitchFamily="2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tabLst>
          <a:tab pos="3830638" algn="l"/>
        </a:tabLst>
        <a:defRPr sz="3600" b="1">
          <a:solidFill>
            <a:srgbClr val="FEFEFE"/>
          </a:solidFill>
          <a:latin typeface="Tw Cen MT" panose="020B0602020104020603" pitchFamily="34" charset="0"/>
          <a:ea typeface="STFangsong" panose="02010600040101010101" pitchFamily="2" charset="-122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ct val="0"/>
        </a:spcAft>
        <a:buClr>
          <a:srgbClr val="ACC2C9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TFangsong" panose="02010600040101010101" pitchFamily="2" charset="-122"/>
          <a:cs typeface="+mn-cs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3pPr>
      <a:lvl4pPr marL="1187450" indent="-228600" algn="l" rtl="0" eaLnBrk="0" fontAlgn="base" hangingPunct="0">
        <a:spcBef>
          <a:spcPct val="20000"/>
        </a:spcBef>
        <a:spcAft>
          <a:spcPct val="0"/>
        </a:spcAft>
        <a:buClr>
          <a:srgbClr val="99987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TFangsong" panose="02010600040101010101" pitchFamily="2" charset="-122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rgbClr val="90AC97"/>
        </a:buClr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STFangsong" panose="02010600040101010101" pitchFamily="2" charset="-122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>
            <a:extLst>
              <a:ext uri="{FF2B5EF4-FFF2-40B4-BE49-F238E27FC236}">
                <a16:creationId xmlns:a16="http://schemas.microsoft.com/office/drawing/2014/main" id="{BC79455D-AA8A-E9C3-FF96-D2C7871901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1267" name="Segnaposto testo 2">
            <a:extLst>
              <a:ext uri="{FF2B5EF4-FFF2-40B4-BE49-F238E27FC236}">
                <a16:creationId xmlns:a16="http://schemas.microsoft.com/office/drawing/2014/main" id="{29DDAF3C-BB71-FB28-A421-B3303E463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9DD5161-5877-1515-2161-FFDF80F09F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04D68E0-26E4-43A6-970F-61B6FBC7049A}" type="datetimeFigureOut">
              <a:rPr lang="it-IT"/>
              <a:pPr>
                <a:defRPr/>
              </a:pPr>
              <a:t>18/12/2022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72BE7B3-6EBB-C2B3-7DE3-4A64915E2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D222F9-4C70-4BA6-34F1-DE1D0C24A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1B88861-ADF0-4254-AB00-FD2B52D4A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301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SimSun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7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135560" y="1268761"/>
            <a:ext cx="7772400" cy="1830065"/>
          </a:xfrm>
        </p:spPr>
        <p:txBody>
          <a:bodyPr>
            <a:normAutofit fontScale="90000"/>
          </a:bodyPr>
          <a:lstStyle/>
          <a:p>
            <a:r>
              <a:rPr lang="it-IT" dirty="0"/>
              <a:t>IMMAGINI PER L’ESAME DI STORIA DELL’ARTE CINESE</a:t>
            </a:r>
            <a:br>
              <a:rPr lang="it-IT" dirty="0"/>
            </a:br>
            <a:r>
              <a:rPr lang="it-IT" dirty="0"/>
              <a:t>MAGISTRALE</a:t>
            </a:r>
            <a:br>
              <a:rPr lang="it-IT" dirty="0"/>
            </a:br>
            <a:r>
              <a:rPr lang="it-IT" dirty="0" err="1"/>
              <a:t>a.a</a:t>
            </a:r>
            <a:r>
              <a:rPr lang="it-IT" dirty="0"/>
              <a:t>. 2022-2023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prof. MARCO MECCARELLI</a:t>
            </a:r>
          </a:p>
          <a:p>
            <a:r>
              <a:rPr lang="it-IT" dirty="0"/>
              <a:t>Università di Macerata</a:t>
            </a:r>
          </a:p>
        </p:txBody>
      </p:sp>
    </p:spTree>
    <p:extLst>
      <p:ext uri="{BB962C8B-B14F-4D97-AF65-F5344CB8AC3E}">
        <p14:creationId xmlns:p14="http://schemas.microsoft.com/office/powerpoint/2010/main" val="41409573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4">
            <a:extLst>
              <a:ext uri="{FF2B5EF4-FFF2-40B4-BE49-F238E27FC236}">
                <a16:creationId xmlns:a16="http://schemas.microsoft.com/office/drawing/2014/main" id="{1916B2E2-F435-EE82-1406-E05D68A5E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2888" y="5516563"/>
            <a:ext cx="5054601" cy="300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Liang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Shitai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Uno degli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unichi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Palazzo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</p:txBody>
      </p:sp>
      <p:pic>
        <p:nvPicPr>
          <p:cNvPr id="4" name="Picture 3" descr="c:\Users\marco meccarellli\Desktop\storia della fotografia in cina\stampa fotografia novalogos\fotografia cina alta risoluzione marco\fig. 15 Giuseppe Castiglione (attribuito) “Ritratto dell’imperatore Qianlong.jpg">
            <a:extLst>
              <a:ext uri="{FF2B5EF4-FFF2-40B4-BE49-F238E27FC236}">
                <a16:creationId xmlns:a16="http://schemas.microsoft.com/office/drawing/2014/main" id="{E46EF1BC-65D4-E1BD-4A12-BA18F41B0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857250"/>
            <a:ext cx="3554412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6">
            <a:extLst>
              <a:ext uri="{FF2B5EF4-FFF2-40B4-BE49-F238E27FC236}">
                <a16:creationId xmlns:a16="http://schemas.microsoft.com/office/drawing/2014/main" id="{EE8CAD2F-416A-DAC3-23B0-0CE915F0B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1188" y="5599113"/>
            <a:ext cx="3706812" cy="71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Giuseppe Castiglione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Ritratto dell’imperatore Qianlong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 sec. colori su seta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986A97D-EFE2-B180-EFFB-DB7971F66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260648"/>
            <a:ext cx="551973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524000" y="-315416"/>
            <a:ext cx="3707904" cy="1096502"/>
          </a:xfrm>
        </p:spPr>
        <p:txBody>
          <a:bodyPr>
            <a:normAutofit fontScale="62500" lnSpcReduction="20000"/>
          </a:bodyPr>
          <a:lstStyle/>
          <a:p>
            <a:r>
              <a:rPr lang="it-IT" dirty="0"/>
              <a:t>REN XIONG (1823-1857), </a:t>
            </a:r>
            <a:r>
              <a:rPr lang="it-IT" i="1" dirty="0"/>
              <a:t>AUTORITRATTO</a:t>
            </a:r>
            <a:r>
              <a:rPr lang="it-IT" dirty="0"/>
              <a:t>, </a:t>
            </a:r>
            <a:r>
              <a:rPr lang="it-IT" dirty="0" err="1"/>
              <a:t>ca</a:t>
            </a:r>
            <a:r>
              <a:rPr lang="it-IT" dirty="0"/>
              <a:t>. 1856, ‘SCUOLA DI SHANGHAI’, ROTOLO VERTICALE, INCHIOSTRO E COLORI SU CARTA, MUSEO DI PALAZZO, PECHINO 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103358" y="6381328"/>
            <a:ext cx="5580113" cy="764704"/>
          </a:xfrm>
        </p:spPr>
        <p:txBody>
          <a:bodyPr>
            <a:normAutofit fontScale="70000" lnSpcReduction="20000"/>
          </a:bodyPr>
          <a:lstStyle/>
          <a:p>
            <a:r>
              <a:rPr lang="it-IT" altLang="it-IT" dirty="0"/>
              <a:t>LIANG SHITAI (attivo 1870-1890 circa), </a:t>
            </a:r>
            <a:r>
              <a:rPr lang="it-IT" altLang="it-IT" i="1" dirty="0"/>
              <a:t>SETTIMO PRINCIPE E UN CERBIATTO, </a:t>
            </a:r>
            <a:r>
              <a:rPr lang="it-IT" altLang="it-IT" dirty="0"/>
              <a:t>SIGILLO IMPERIALE, RITRATTO DI CHUN XIAN, FOTOGRAFIA, FINE QING, 1886-1888</a:t>
            </a:r>
          </a:p>
          <a:p>
            <a:endParaRPr lang="it-IT" dirty="0"/>
          </a:p>
        </p:txBody>
      </p:sp>
      <p:pic>
        <p:nvPicPr>
          <p:cNvPr id="7" name="Picture 2" descr="C:\Users\MARCOM~1\Desktop\STORIA~1\FOTOGR~1\FOTOGR~1\fig.16 Liang Shitai Settimo principe e un cervo, sigillo imperiale, Portraits of I hua, Prince Ch un e views of his palace at beijing, 1886 1888 Washington D C Library of Congress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1" y="-1"/>
            <a:ext cx="6816080" cy="61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noidue\Desktop\Immagini Ming Qing corso arte moderna cinese Macerata 2016-2017\298) Ren Xiong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713"/>
            <a:ext cx="3347864" cy="60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3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Segnaposto contenuto 2">
            <a:extLst>
              <a:ext uri="{FF2B5EF4-FFF2-40B4-BE49-F238E27FC236}">
                <a16:creationId xmlns:a16="http://schemas.microsoft.com/office/drawing/2014/main" id="{C3179045-130D-2FF0-1C8B-E4CD8D0A4F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graphicFrame>
        <p:nvGraphicFramePr>
          <p:cNvPr id="185348" name="Oggetto 4">
            <a:extLst>
              <a:ext uri="{FF2B5EF4-FFF2-40B4-BE49-F238E27FC236}">
                <a16:creationId xmlns:a16="http://schemas.microsoft.com/office/drawing/2014/main" id="{4C9E861E-6948-7DC6-8717-E69FDF5205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287587"/>
              </p:ext>
            </p:extLst>
          </p:nvPr>
        </p:nvGraphicFramePr>
        <p:xfrm>
          <a:off x="643064" y="0"/>
          <a:ext cx="10517360" cy="8053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350875" imgH="3786662" progId="Word.Document.12">
                  <p:embed/>
                </p:oleObj>
              </mc:Choice>
              <mc:Fallback>
                <p:oleObj name="Documento" r:id="rId2" imgW="4350875" imgH="3786662" progId="Word.Document.12">
                  <p:embed/>
                  <p:pic>
                    <p:nvPicPr>
                      <p:cNvPr id="185348" name="Oggetto 4">
                        <a:extLst>
                          <a:ext uri="{FF2B5EF4-FFF2-40B4-BE49-F238E27FC236}">
                            <a16:creationId xmlns:a16="http://schemas.microsoft.com/office/drawing/2014/main" id="{4C9E861E-6948-7DC6-8717-E69FDF52055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3064" y="0"/>
                        <a:ext cx="10517360" cy="8053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CE48D96E-6E87-15B0-E25F-092A3652B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0468" name="Oggetto 4">
            <a:extLst>
              <a:ext uri="{FF2B5EF4-FFF2-40B4-BE49-F238E27FC236}">
                <a16:creationId xmlns:a16="http://schemas.microsoft.com/office/drawing/2014/main" id="{0FE174F3-2328-4E82-9467-2D7ED3C3E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153676"/>
              </p:ext>
            </p:extLst>
          </p:nvPr>
        </p:nvGraphicFramePr>
        <p:xfrm>
          <a:off x="911424" y="274638"/>
          <a:ext cx="9361040" cy="6527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8619825" imgH="6017736" progId="Word.Document.12">
                  <p:embed/>
                </p:oleObj>
              </mc:Choice>
              <mc:Fallback>
                <p:oleObj name="Documento" r:id="rId2" imgW="8619825" imgH="6017736" progId="Word.Document.12">
                  <p:embed/>
                  <p:pic>
                    <p:nvPicPr>
                      <p:cNvPr id="190468" name="Oggetto 4">
                        <a:extLst>
                          <a:ext uri="{FF2B5EF4-FFF2-40B4-BE49-F238E27FC236}">
                            <a16:creationId xmlns:a16="http://schemas.microsoft.com/office/drawing/2014/main" id="{0FE174F3-2328-4E82-9467-2D7ED3C3EB2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1424" y="274638"/>
                        <a:ext cx="9361040" cy="65273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08F8B87-A0AC-A461-29D1-AFB508A29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4" y="1214439"/>
            <a:ext cx="7521575" cy="480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137D29C5-6F90-CA1D-6662-3095328C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1185863"/>
            <a:ext cx="51435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5">
            <a:extLst>
              <a:ext uri="{FF2B5EF4-FFF2-40B4-BE49-F238E27FC236}">
                <a16:creationId xmlns:a16="http://schemas.microsoft.com/office/drawing/2014/main" id="{77BAF868-A36C-8176-B4BC-47EA9E2CB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903289"/>
            <a:ext cx="9817100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300" b="1">
                <a:solidFill>
                  <a:srgbClr val="000000"/>
                </a:solidFill>
                <a:cs typeface="Arial" panose="020B0604020202020204" pitchFamily="34" charset="0"/>
              </a:rPr>
              <a:t>Lang Jinshan </a:t>
            </a:r>
            <a:r>
              <a:rPr lang="it-IT" altLang="it-IT" sz="1300">
                <a:solidFill>
                  <a:srgbClr val="000000"/>
                </a:solidFill>
                <a:cs typeface="Arial" panose="020B0604020202020204" pitchFamily="34" charset="0"/>
              </a:rPr>
              <a:t>(Long Chin-san) </a:t>
            </a:r>
            <a:r>
              <a:rPr lang="zh-CN" altLang="it-IT" sz="1300">
                <a:solidFill>
                  <a:srgbClr val="000000"/>
                </a:solidFill>
                <a:ea typeface="DengXian" panose="02010600030101010101" pitchFamily="2" charset="-122"/>
                <a:cs typeface="Arial" panose="020B0604020202020204" pitchFamily="34" charset="0"/>
              </a:rPr>
              <a:t>郎静山</a:t>
            </a:r>
            <a:r>
              <a:rPr lang="it-IT" altLang="it-IT" sz="1300">
                <a:solidFill>
                  <a:srgbClr val="000000"/>
                </a:solidFill>
                <a:cs typeface="Arial" panose="020B0604020202020204" pitchFamily="34" charset="0"/>
              </a:rPr>
              <a:t>, 1934-1942, </a:t>
            </a:r>
            <a:r>
              <a:rPr lang="en-GB" altLang="it-IT" sz="1300" i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huayi sheying </a:t>
            </a:r>
            <a:r>
              <a:rPr lang="zh-CN" altLang="it-IT" sz="1300">
                <a:solidFill>
                  <a:srgbClr val="000000"/>
                </a:solidFill>
                <a:latin typeface="Calibri" panose="020F0502020204030204" pitchFamily="34" charset="0"/>
                <a:ea typeface="DengXian" panose="02010600030101010101" pitchFamily="2" charset="-122"/>
              </a:rPr>
              <a:t>画意摄影</a:t>
            </a:r>
            <a:r>
              <a:rPr lang="en-GB" altLang="it-IT" sz="13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it-IT" altLang="it-IT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20E6287-58E3-5ECE-2F2C-FC5320ADB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1017" y="1185863"/>
            <a:ext cx="4883150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1171AF7-4BDD-7618-B79D-2EA6DA7B8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414" y="1179513"/>
            <a:ext cx="211613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egnaposto contenuto 2">
            <a:extLst>
              <a:ext uri="{FF2B5EF4-FFF2-40B4-BE49-F238E27FC236}">
                <a16:creationId xmlns:a16="http://schemas.microsoft.com/office/drawing/2014/main" id="{E96CEDCE-5224-BBB8-526D-438C175CD9C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17838" y="1968501"/>
            <a:ext cx="6172200" cy="3394075"/>
          </a:xfrm>
        </p:spPr>
        <p:txBody>
          <a:bodyPr/>
          <a:lstStyle/>
          <a:p>
            <a:pPr eaLnBrk="1" hangingPunct="1"/>
            <a:endParaRPr lang="it-IT" altLang="it-IT" dirty="0"/>
          </a:p>
        </p:txBody>
      </p:sp>
      <p:pic>
        <p:nvPicPr>
          <p:cNvPr id="16389" name="Picture 3" descr="C:\Users\marco meccarellli\Desktop\storia della fotografia in cina\fotografia cinese ok\immagini\fig. 35 LONG Chin-san.jpg">
            <a:extLst>
              <a:ext uri="{FF2B5EF4-FFF2-40B4-BE49-F238E27FC236}">
                <a16:creationId xmlns:a16="http://schemas.microsoft.com/office/drawing/2014/main" id="{694BDF99-9ABB-1BAD-ADBD-D75AFB718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32" y="-142817"/>
            <a:ext cx="4262313" cy="575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2" name="Rettangolo 5">
            <a:extLst>
              <a:ext uri="{FF2B5EF4-FFF2-40B4-BE49-F238E27FC236}">
                <a16:creationId xmlns:a16="http://schemas.microsoft.com/office/drawing/2014/main" id="{F885E530-8A66-F83B-F70E-4109491FA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563" y="5307014"/>
            <a:ext cx="33702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it-IT" altLang="it-IT" sz="13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01733" name="Titolo 1">
            <a:extLst>
              <a:ext uri="{FF2B5EF4-FFF2-40B4-BE49-F238E27FC236}">
                <a16:creationId xmlns:a16="http://schemas.microsoft.com/office/drawing/2014/main" id="{01CB7A54-7B98-35AC-6910-3B5486A35A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DB4AE5BF-2293-7C89-0529-8F3986FCF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0"/>
            <a:ext cx="4006878" cy="572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9032D07D-E37F-BA80-1ACD-226D3D2F99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9141" y="5938210"/>
            <a:ext cx="4786164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Dong Yuan </a:t>
            </a:r>
            <a:endParaRPr lang="en-US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Padiglione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sulla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montagna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degli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immortali</a:t>
            </a: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X </a:t>
            </a:r>
            <a:r>
              <a:rPr lang="en-US" altLang="it-IT" sz="1300" dirty="0" err="1">
                <a:solidFill>
                  <a:srgbClr val="000000"/>
                </a:solidFill>
                <a:cs typeface="Arial" panose="020B0604020202020204" pitchFamily="34" charset="0"/>
              </a:rPr>
              <a:t>secolo</a:t>
            </a:r>
            <a:endParaRPr lang="it-IT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Rettangolo 6">
            <a:extLst>
              <a:ext uri="{FF2B5EF4-FFF2-40B4-BE49-F238E27FC236}">
                <a16:creationId xmlns:a16="http://schemas.microsoft.com/office/drawing/2014/main" id="{87866BE5-7A0F-F6F7-9A85-4F2C407ED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03" y="5913439"/>
            <a:ext cx="34385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Padiglione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tra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le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montagne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degli</a:t>
            </a:r>
            <a:r>
              <a:rPr lang="en-US" altLang="it-IT" sz="1300" b="1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1300" b="1" dirty="0" err="1">
                <a:solidFill>
                  <a:srgbClr val="000000"/>
                </a:solidFill>
                <a:cs typeface="Arial" panose="020B0604020202020204" pitchFamily="34" charset="0"/>
              </a:rPr>
              <a:t>immortali</a:t>
            </a: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300" dirty="0">
                <a:solidFill>
                  <a:srgbClr val="000000"/>
                </a:solidFill>
                <a:cs typeface="Arial" panose="020B0604020202020204" pitchFamily="34" charset="0"/>
              </a:rPr>
              <a:t>1955</a:t>
            </a:r>
            <a:endParaRPr lang="it-IT" altLang="it-IT" sz="13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Segnaposto contenuto 2">
            <a:extLst>
              <a:ext uri="{FF2B5EF4-FFF2-40B4-BE49-F238E27FC236}">
                <a16:creationId xmlns:a16="http://schemas.microsoft.com/office/drawing/2014/main" id="{2A63794C-D854-EF4A-CC37-6F72C9CEB0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07876" name="Oggetto 4">
            <a:extLst>
              <a:ext uri="{FF2B5EF4-FFF2-40B4-BE49-F238E27FC236}">
                <a16:creationId xmlns:a16="http://schemas.microsoft.com/office/drawing/2014/main" id="{61FDFC6F-E888-0B9C-9722-AAAD5B8719F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031449"/>
              </p:ext>
            </p:extLst>
          </p:nvPr>
        </p:nvGraphicFramePr>
        <p:xfrm>
          <a:off x="0" y="287334"/>
          <a:ext cx="12060489" cy="71516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2672303" progId="Word.Document.12">
                  <p:embed/>
                </p:oleObj>
              </mc:Choice>
              <mc:Fallback>
                <p:oleObj name="Documento" r:id="rId2" imgW="4045885" imgH="2672303" progId="Word.Document.12">
                  <p:embed/>
                  <p:pic>
                    <p:nvPicPr>
                      <p:cNvPr id="207876" name="Oggetto 4">
                        <a:extLst>
                          <a:ext uri="{FF2B5EF4-FFF2-40B4-BE49-F238E27FC236}">
                            <a16:creationId xmlns:a16="http://schemas.microsoft.com/office/drawing/2014/main" id="{61FDFC6F-E888-0B9C-9722-AAAD5B8719F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7334"/>
                        <a:ext cx="12060489" cy="71516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02663772-8E28-D28E-ECFA-F792716D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1" name="Segnaposto contenuto 2">
            <a:extLst>
              <a:ext uri="{FF2B5EF4-FFF2-40B4-BE49-F238E27FC236}">
                <a16:creationId xmlns:a16="http://schemas.microsoft.com/office/drawing/2014/main" id="{72CA6867-B2DA-22AB-21D5-2C923688888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1972" name="Oggetto 4">
            <a:extLst>
              <a:ext uri="{FF2B5EF4-FFF2-40B4-BE49-F238E27FC236}">
                <a16:creationId xmlns:a16="http://schemas.microsoft.com/office/drawing/2014/main" id="{17EE5918-51A3-DACD-1954-2E5E1B8BAA1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12700"/>
          <a:ext cx="6851650" cy="776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4584176" progId="Word.Document.12">
                  <p:embed/>
                </p:oleObj>
              </mc:Choice>
              <mc:Fallback>
                <p:oleObj name="Documento" r:id="rId2" imgW="4045885" imgH="4584176" progId="Word.Document.12">
                  <p:embed/>
                  <p:pic>
                    <p:nvPicPr>
                      <p:cNvPr id="211972" name="Oggetto 4">
                        <a:extLst>
                          <a:ext uri="{FF2B5EF4-FFF2-40B4-BE49-F238E27FC236}">
                            <a16:creationId xmlns:a16="http://schemas.microsoft.com/office/drawing/2014/main" id="{17EE5918-51A3-DACD-1954-2E5E1B8BAA1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700"/>
                        <a:ext cx="6851650" cy="776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olo 2">
            <a:extLst>
              <a:ext uri="{FF2B5EF4-FFF2-40B4-BE49-F238E27FC236}">
                <a16:creationId xmlns:a16="http://schemas.microsoft.com/office/drawing/2014/main" id="{C0DB56FF-6E4A-0AD4-932B-A3FBDA3E0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olo 1">
            <a:extLst>
              <a:ext uri="{FF2B5EF4-FFF2-40B4-BE49-F238E27FC236}">
                <a16:creationId xmlns:a16="http://schemas.microsoft.com/office/drawing/2014/main" id="{ED4DA762-9156-3456-FF9D-43D378EFFD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12995" name="Segnaposto contenuto 2">
            <a:extLst>
              <a:ext uri="{FF2B5EF4-FFF2-40B4-BE49-F238E27FC236}">
                <a16:creationId xmlns:a16="http://schemas.microsoft.com/office/drawing/2014/main" id="{38D79219-73E6-9A7C-207F-11291DDF23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2996" name="Oggetto 4">
            <a:extLst>
              <a:ext uri="{FF2B5EF4-FFF2-40B4-BE49-F238E27FC236}">
                <a16:creationId xmlns:a16="http://schemas.microsoft.com/office/drawing/2014/main" id="{BB5E44B0-AF58-1D41-93D3-C35B46384DF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43026" y="115888"/>
          <a:ext cx="9324975" cy="8304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418210" imgH="3716812" progId="Word.Document.12">
                  <p:embed/>
                </p:oleObj>
              </mc:Choice>
              <mc:Fallback>
                <p:oleObj name="Documento" r:id="rId2" imgW="4418210" imgH="3716812" progId="Word.Document.12">
                  <p:embed/>
                  <p:pic>
                    <p:nvPicPr>
                      <p:cNvPr id="212996" name="Oggetto 4">
                        <a:extLst>
                          <a:ext uri="{FF2B5EF4-FFF2-40B4-BE49-F238E27FC236}">
                            <a16:creationId xmlns:a16="http://schemas.microsoft.com/office/drawing/2014/main" id="{BB5E44B0-AF58-1D41-93D3-C35B46384D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026" y="115888"/>
                        <a:ext cx="9324975" cy="8304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olo 1">
            <a:extLst>
              <a:ext uri="{FF2B5EF4-FFF2-40B4-BE49-F238E27FC236}">
                <a16:creationId xmlns:a16="http://schemas.microsoft.com/office/drawing/2014/main" id="{22726A69-78D5-0BDE-33ED-B8B7FF15E9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 dirty="0"/>
          </a:p>
        </p:txBody>
      </p:sp>
      <p:sp>
        <p:nvSpPr>
          <p:cNvPr id="214019" name="Segnaposto contenuto 2">
            <a:extLst>
              <a:ext uri="{FF2B5EF4-FFF2-40B4-BE49-F238E27FC236}">
                <a16:creationId xmlns:a16="http://schemas.microsoft.com/office/drawing/2014/main" id="{3042A45B-243B-62AC-AB57-AC1EF17E83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graphicFrame>
        <p:nvGraphicFramePr>
          <p:cNvPr id="214020" name="Oggetto 7">
            <a:extLst>
              <a:ext uri="{FF2B5EF4-FFF2-40B4-BE49-F238E27FC236}">
                <a16:creationId xmlns:a16="http://schemas.microsoft.com/office/drawing/2014/main" id="{F4E1261D-AC6A-5EEB-8E81-DA76D92868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720352"/>
              </p:ext>
            </p:extLst>
          </p:nvPr>
        </p:nvGraphicFramePr>
        <p:xfrm>
          <a:off x="-168696" y="941309"/>
          <a:ext cx="7465403" cy="59038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2" imgW="4045885" imgH="3197978" progId="Word.Document.12">
                  <p:embed/>
                </p:oleObj>
              </mc:Choice>
              <mc:Fallback>
                <p:oleObj name="Documento" r:id="rId2" imgW="4045885" imgH="3197978" progId="Word.Document.12">
                  <p:embed/>
                  <p:pic>
                    <p:nvPicPr>
                      <p:cNvPr id="214020" name="Oggetto 7">
                        <a:extLst>
                          <a:ext uri="{FF2B5EF4-FFF2-40B4-BE49-F238E27FC236}">
                            <a16:creationId xmlns:a16="http://schemas.microsoft.com/office/drawing/2014/main" id="{F4E1261D-AC6A-5EEB-8E81-DA76D92868A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8696" y="941309"/>
                        <a:ext cx="7465403" cy="59038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4021" name="Oggetto 8">
            <a:extLst>
              <a:ext uri="{FF2B5EF4-FFF2-40B4-BE49-F238E27FC236}">
                <a16:creationId xmlns:a16="http://schemas.microsoft.com/office/drawing/2014/main" id="{4F174FB8-6D50-A244-EF32-71EC4744DF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331496"/>
              </p:ext>
            </p:extLst>
          </p:nvPr>
        </p:nvGraphicFramePr>
        <p:xfrm>
          <a:off x="4527114" y="1988840"/>
          <a:ext cx="7821496" cy="6183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o" r:id="rId4" imgW="4045885" imgH="2808762" progId="Word.Document.12">
                  <p:embed/>
                </p:oleObj>
              </mc:Choice>
              <mc:Fallback>
                <p:oleObj name="Documento" r:id="rId4" imgW="4045885" imgH="2808762" progId="Word.Document.12">
                  <p:embed/>
                  <p:pic>
                    <p:nvPicPr>
                      <p:cNvPr id="214021" name="Oggetto 8">
                        <a:extLst>
                          <a:ext uri="{FF2B5EF4-FFF2-40B4-BE49-F238E27FC236}">
                            <a16:creationId xmlns:a16="http://schemas.microsoft.com/office/drawing/2014/main" id="{4F174FB8-6D50-A244-EF32-71EC4744DFE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7114" y="1988840"/>
                        <a:ext cx="7821496" cy="61830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ATTENZIONE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1412776"/>
            <a:ext cx="9144000" cy="5445224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IL MATERIALE DIDATTICO È SIA PER I FREQUENTANTI SIA PER I NON-FREQUENTANTI </a:t>
            </a:r>
          </a:p>
          <a:p>
            <a:r>
              <a:rPr lang="it-IT" dirty="0"/>
              <a:t>SI TRATTA DELLA </a:t>
            </a:r>
            <a:r>
              <a:rPr lang="it-IT"/>
              <a:t>RACCOLTA DELLE </a:t>
            </a:r>
            <a:r>
              <a:rPr lang="it-IT" dirty="0"/>
              <a:t>PRINCIPALI IMMAGINI, CARTINE E GRAFICI ANALIZZATI DURANTE IL CORSO, CHE COSTITUISCONO ARGOMENTO D’ESAME.</a:t>
            </a:r>
          </a:p>
          <a:p>
            <a:r>
              <a:rPr lang="it-IT" dirty="0"/>
              <a:t>È PERMESSA LA RIPRODUZIONE PRIVATA AI FINI DIDATTICI, EFFETTUATA DA UNA PERSONA FISICA PER USO ESCLUSIVAMENTE PERSONALE PER LO STUDIO DELL’ESAME DI STORIA DELL’ARTE CINESE, SENZA SCOPO DI LUCRO E SENZA FINI DIRETTAMENTE O INDIRETTAMENTE COMMERCIALI, NEL RISPETTO DELLE MISURE TECNOLOGICHE POSTE A TUTELA DELL’OPERA DAL LEGITTIMO TITOLARE DEI DIRITTI DI SFRUTTAMENTO.</a:t>
            </a:r>
            <a:br>
              <a:rPr lang="en-US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12364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itolo 1">
            <a:extLst>
              <a:ext uri="{FF2B5EF4-FFF2-40B4-BE49-F238E27FC236}">
                <a16:creationId xmlns:a16="http://schemas.microsoft.com/office/drawing/2014/main" id="{C6805CBF-A065-23FE-374D-B4CF18F9A2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16067" name="Segnaposto contenuto 2">
            <a:extLst>
              <a:ext uri="{FF2B5EF4-FFF2-40B4-BE49-F238E27FC236}">
                <a16:creationId xmlns:a16="http://schemas.microsoft.com/office/drawing/2014/main" id="{AC58F895-9BDB-4297-1998-9488BE41DB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216068" name="Picture 2" descr="C:\Users\marco meccarellli\Desktop\storia della fotografia in cina\fotografia stampa\immagini FOTOGRAFIA NOVALOGOS ALTA DEFINIZIONE\MECCARELLI\IMMAGINI MECCARELLI\fig. 49 Huo Bo 1 ottobre.jpg">
            <a:extLst>
              <a:ext uri="{FF2B5EF4-FFF2-40B4-BE49-F238E27FC236}">
                <a16:creationId xmlns:a16="http://schemas.microsoft.com/office/drawing/2014/main" id="{011CB488-E3AC-A68F-2239-19A8A98F6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60350"/>
            <a:ext cx="5715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9" name="Picture 3" descr="C:\Users\marco meccarellli\Desktop\storia della fotografia in cina\fotografia stampa\immagini FOTOGRAFIA NOVALOGOS ALTA DEFINIZIONE\MECCARELLI\IMMAGINI MECCARELLI\fig. 51 Huo Bo Mao Zedong in the Yangtze River,1955, Galerie Koller,Zürich.jpg">
            <a:extLst>
              <a:ext uri="{FF2B5EF4-FFF2-40B4-BE49-F238E27FC236}">
                <a16:creationId xmlns:a16="http://schemas.microsoft.com/office/drawing/2014/main" id="{9C0D4FC9-6BB5-F9BB-4378-C5BB30DC5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6" y="4252914"/>
            <a:ext cx="345757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0" name="Rettangolo 5">
            <a:extLst>
              <a:ext uri="{FF2B5EF4-FFF2-40B4-BE49-F238E27FC236}">
                <a16:creationId xmlns:a16="http://schemas.microsoft.com/office/drawing/2014/main" id="{74891AB7-CA82-4E02-FA64-BB345D502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1764" y="1125539"/>
            <a:ext cx="29162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cs typeface="Arial" panose="020B0604020202020204" pitchFamily="34" charset="0"/>
              </a:rPr>
              <a:t>Hou Bo: “1</a:t>
            </a:r>
            <a:r>
              <a:rPr lang="it-IT" altLang="it-IT" sz="1800">
                <a:cs typeface="Arial" panose="020B0604020202020204" pitchFamily="34" charset="0"/>
              </a:rPr>
              <a:t> </a:t>
            </a:r>
            <a:r>
              <a:rPr lang="it-IT" altLang="it-IT" sz="1800" b="1">
                <a:cs typeface="Arial" panose="020B0604020202020204" pitchFamily="34" charset="0"/>
              </a:rPr>
              <a:t>Ottobre del 1949”</a:t>
            </a:r>
            <a:r>
              <a:rPr lang="it-IT" altLang="it-IT" sz="1800">
                <a:cs typeface="Arial" panose="020B0604020202020204" pitchFamily="34" charset="0"/>
              </a:rPr>
              <a:t>, Mao proclama la fondazione della Repubblica Popolare Cinese</a:t>
            </a:r>
          </a:p>
        </p:txBody>
      </p:sp>
      <p:sp>
        <p:nvSpPr>
          <p:cNvPr id="216071" name="Rettangolo 7">
            <a:extLst>
              <a:ext uri="{FF2B5EF4-FFF2-40B4-BE49-F238E27FC236}">
                <a16:creationId xmlns:a16="http://schemas.microsoft.com/office/drawing/2014/main" id="{F8B250DC-5201-6D06-B64B-B9878CF23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7850" y="5445126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cs typeface="Arial" panose="020B0604020202020204" pitchFamily="34" charset="0"/>
              </a:rPr>
              <a:t>Hou Bo: “Mao Zedong nel fiume Yangzi”</a:t>
            </a:r>
            <a:r>
              <a:rPr lang="it-IT" altLang="it-IT" sz="1800">
                <a:cs typeface="Arial" panose="020B0604020202020204" pitchFamily="34" charset="0"/>
              </a:rPr>
              <a:t>,1955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50031" y="188640"/>
            <a:ext cx="5472609" cy="1368152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LUO GONGLIU (1916-2004), </a:t>
            </a:r>
            <a:r>
              <a:rPr lang="it-IT" i="1" dirty="0"/>
              <a:t>MAO ZEDONG PROCLAMA LA RETTIFICAZIONE A YAN’AN, </a:t>
            </a:r>
            <a:r>
              <a:rPr lang="it-IT" dirty="0"/>
              <a:t>1951, OLIO SU TELA, REALISMO SOCIALISTA,  MUSEO DELLA RIVOLUZIONE CINESE, PECHINO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670" y="1969"/>
            <a:ext cx="5934616" cy="40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6096000" y="4853653"/>
            <a:ext cx="342701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POSTER DI PROPAGANDA: «</a:t>
            </a:r>
            <a:r>
              <a:rPr lang="it-IT" b="1" i="1" dirty="0"/>
              <a:t>Vittoriosamente in anticipo mentre si segue la linea rivoluzionaria nella letteratura e nelle arti, del presidente Mao</a:t>
            </a:r>
            <a:r>
              <a:rPr lang="it-IT" b="1" dirty="0"/>
              <a:t>», STAMPA A COLORI, RIVOLUZIONE CULTURALE, 1968.</a:t>
            </a:r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" y="4054167"/>
            <a:ext cx="5934615" cy="294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0109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A51E63-1E88-EA9C-5502-6592C135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/>
              <a:t>«vedo ovunque colline color cremisi»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57006C-9B99-9E86-523C-92363CAC6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7488" y="6062664"/>
            <a:ext cx="4464051" cy="86518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  <a:defRPr/>
            </a:pPr>
            <a:r>
              <a:rPr lang="it-IT" b="1" dirty="0" err="1"/>
              <a:t>Shi</a:t>
            </a:r>
            <a:r>
              <a:rPr lang="it-IT" b="1" dirty="0"/>
              <a:t> Lu</a:t>
            </a:r>
            <a:r>
              <a:rPr lang="it-IT" dirty="0"/>
              <a:t>, </a:t>
            </a:r>
            <a:r>
              <a:rPr lang="it-IT" i="1" dirty="0"/>
              <a:t>Combattendo verso il nord dello </a:t>
            </a:r>
            <a:r>
              <a:rPr lang="it-IT" i="1" dirty="0" err="1"/>
              <a:t>Shaanx</a:t>
            </a:r>
            <a:r>
              <a:rPr lang="it-IT" dirty="0" err="1"/>
              <a:t>i</a:t>
            </a:r>
            <a:r>
              <a:rPr lang="it-IT" dirty="0"/>
              <a:t>, 1959, inchiostro e colori su carta, Museo della Rivoluzione Cinese </a:t>
            </a:r>
          </a:p>
        </p:txBody>
      </p:sp>
      <p:pic>
        <p:nvPicPr>
          <p:cNvPr id="245764" name="Picture 3">
            <a:extLst>
              <a:ext uri="{FF2B5EF4-FFF2-40B4-BE49-F238E27FC236}">
                <a16:creationId xmlns:a16="http://schemas.microsoft.com/office/drawing/2014/main" id="{3E5D6195-E4D0-B4B9-030A-9B7714AFE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1196975"/>
            <a:ext cx="430530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4">
            <a:extLst>
              <a:ext uri="{FF2B5EF4-FFF2-40B4-BE49-F238E27FC236}">
                <a16:creationId xmlns:a16="http://schemas.microsoft.com/office/drawing/2014/main" id="{AAF4C200-4B35-A520-2B2E-E4E37D4D4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2205038"/>
            <a:ext cx="516890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6" name="Rettangolo 3">
            <a:extLst>
              <a:ext uri="{FF2B5EF4-FFF2-40B4-BE49-F238E27FC236}">
                <a16:creationId xmlns:a16="http://schemas.microsoft.com/office/drawing/2014/main" id="{045FB132-467F-50B8-1D00-60DF3E961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02325"/>
            <a:ext cx="4572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/>
              <a:t>Shen Zhou</a:t>
            </a:r>
            <a:r>
              <a:rPr lang="it-IT" altLang="it-IT" sz="1800"/>
              <a:t>, </a:t>
            </a:r>
            <a:r>
              <a:rPr lang="it-IT" altLang="it-IT" sz="1800" i="1"/>
              <a:t>Poeta sulla montagna</a:t>
            </a:r>
            <a:r>
              <a:rPr lang="it-IT" altLang="it-IT" sz="1800"/>
              <a:t>,1500 circa, inchiostro su carta, Museo Nazionale di Palazzo, Taipei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Titolo 1">
            <a:extLst>
              <a:ext uri="{FF2B5EF4-FFF2-40B4-BE49-F238E27FC236}">
                <a16:creationId xmlns:a16="http://schemas.microsoft.com/office/drawing/2014/main" id="{9FD4E41E-A2D7-E8FF-771B-9293BDCF31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7713" y="25400"/>
            <a:ext cx="8229600" cy="1143000"/>
          </a:xfrm>
        </p:spPr>
        <p:txBody>
          <a:bodyPr/>
          <a:lstStyle/>
          <a:p>
            <a:endParaRPr lang="it-IT" altLang="it-IT"/>
          </a:p>
        </p:txBody>
      </p:sp>
      <p:sp>
        <p:nvSpPr>
          <p:cNvPr id="246787" name="Segnaposto contenuto 2">
            <a:extLst>
              <a:ext uri="{FF2B5EF4-FFF2-40B4-BE49-F238E27FC236}">
                <a16:creationId xmlns:a16="http://schemas.microsoft.com/office/drawing/2014/main" id="{23EC9BD5-EA5B-1A9E-12FA-01BD9C4288D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9088" y="1600201"/>
            <a:ext cx="4811712" cy="4525963"/>
          </a:xfrm>
        </p:spPr>
        <p:txBody>
          <a:bodyPr/>
          <a:lstStyle/>
          <a:p>
            <a:r>
              <a:rPr lang="it-IT" altLang="it-IT" b="1"/>
              <a:t>Li Keran</a:t>
            </a:r>
            <a:r>
              <a:rPr lang="it-IT" altLang="it-IT"/>
              <a:t>, </a:t>
            </a:r>
            <a:r>
              <a:rPr lang="it-IT" altLang="it-IT" i="1"/>
              <a:t>10,000 colline cremisi</a:t>
            </a:r>
            <a:r>
              <a:rPr lang="it-IT" altLang="it-IT"/>
              <a:t>, 1973, inchiostro e colori su carta, Galleria Nazionale, Pechin</a:t>
            </a: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10A7CA92-854E-500F-5857-8A3212F53278}"/>
              </a:ext>
            </a:extLst>
          </p:cNvPr>
          <p:cNvSpPr txBox="1">
            <a:spLocks/>
          </p:cNvSpPr>
          <p:nvPr/>
        </p:nvSpPr>
        <p:spPr>
          <a:xfrm>
            <a:off x="1992313" y="0"/>
            <a:ext cx="8229600" cy="1143000"/>
          </a:xfrm>
          <a:prstGeom prst="rect">
            <a:avLst/>
          </a:prstGeom>
        </p:spPr>
        <p:txBody>
          <a:bodyPr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/>
              <a:t>«vedo ovunque colline color cremisi»</a:t>
            </a:r>
            <a:endParaRPr lang="it-IT" dirty="0"/>
          </a:p>
        </p:txBody>
      </p:sp>
      <p:pic>
        <p:nvPicPr>
          <p:cNvPr id="246789" name="Picture 3">
            <a:extLst>
              <a:ext uri="{FF2B5EF4-FFF2-40B4-BE49-F238E27FC236}">
                <a16:creationId xmlns:a16="http://schemas.microsoft.com/office/drawing/2014/main" id="{6DDE711F-7B0D-396D-62A8-B42414811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785814"/>
            <a:ext cx="3695700" cy="607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Titolo 1">
            <a:extLst>
              <a:ext uri="{FF2B5EF4-FFF2-40B4-BE49-F238E27FC236}">
                <a16:creationId xmlns:a16="http://schemas.microsoft.com/office/drawing/2014/main" id="{AC3F9BA3-66A5-C22A-719E-F881B6C466EE}"/>
              </a:ext>
            </a:extLst>
          </p:cNvPr>
          <p:cNvSpPr txBox="1">
            <a:spLocks/>
          </p:cNvSpPr>
          <p:nvPr/>
        </p:nvSpPr>
        <p:spPr bwMode="auto">
          <a:xfrm>
            <a:off x="6230938" y="989013"/>
            <a:ext cx="2870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685800" indent="-228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3300">
                <a:solidFill>
                  <a:srgbClr val="000000"/>
                </a:solidFill>
                <a:latin typeface="Calibri" panose="020F0502020204030204" pitchFamily="34" charset="0"/>
              </a:rPr>
              <a:t>Fotografia etnografica</a:t>
            </a:r>
          </a:p>
        </p:txBody>
      </p:sp>
      <p:pic>
        <p:nvPicPr>
          <p:cNvPr id="262147" name="Picture 2" descr="C:\Users\marco meccarellli\Desktop\storia della fotografia in cina\fotografia cinese ok\immagini\fig. 45 Zhang Xueben An ethnic Qiang woman.jpg">
            <a:extLst>
              <a:ext uri="{FF2B5EF4-FFF2-40B4-BE49-F238E27FC236}">
                <a16:creationId xmlns:a16="http://schemas.microsoft.com/office/drawing/2014/main" id="{6F514B6C-2047-DA7A-5BE5-5E9D17951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9" y="857250"/>
            <a:ext cx="4429125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Rettangolo 4">
            <a:extLst>
              <a:ext uri="{FF2B5EF4-FFF2-40B4-BE49-F238E27FC236}">
                <a16:creationId xmlns:a16="http://schemas.microsoft.com/office/drawing/2014/main" id="{22082861-33F6-C824-3491-F16289105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6039" y="5299076"/>
            <a:ext cx="5292725" cy="50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it-IT" sz="135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Zhuang Xueben</a:t>
            </a:r>
            <a:r>
              <a:rPr lang="en-US" altLang="it-IT" sz="135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1934</a:t>
            </a:r>
            <a:endParaRPr lang="en-US" altLang="it-IT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62149" name="Picture 3" descr="C:\Users\marco meccarellli\Desktop\storia della fotografia in cina\fotografia cinese ok\immagini\fig. 42 Zhang Xueben A Tibetan Aristocratic girl playing harmonicon.jpg">
            <a:extLst>
              <a:ext uri="{FF2B5EF4-FFF2-40B4-BE49-F238E27FC236}">
                <a16:creationId xmlns:a16="http://schemas.microsoft.com/office/drawing/2014/main" id="{0BA2AEC1-5C4D-CE32-6A2F-4B69B86A3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9" y="2159000"/>
            <a:ext cx="3843337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434" name="Picture 2" descr="C:\Users\marco meccarellli\Desktop\storia della fotografia in cina\fotografia stampa\immagini FOTOGRAFIA NOVALOGOS ALTA DEFINIZIONE\MECCARELLI\IMMAGINI MECCARELLI\fig. 52 Hou Bo il compagno Mao Zedong a Beidahe 1954.jpg">
            <a:extLst>
              <a:ext uri="{FF2B5EF4-FFF2-40B4-BE49-F238E27FC236}">
                <a16:creationId xmlns:a16="http://schemas.microsoft.com/office/drawing/2014/main" id="{6DB8B97F-4FCB-60A5-063F-514DC0F79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47725"/>
            <a:ext cx="38798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5" name="Picture 3" descr="C:\Users\marco meccarellli\Desktop\storia della fotografia in cina\fotografia stampa\immagini FOTOGRAFIA NOVALOGOS ALTA DEFINIZIONE\MECCARELLI\IMMAGINI MECCARELLI\fig. 53 Shanghai People's Fine Arts Publishing House Propaganda Group.jpg">
            <a:extLst>
              <a:ext uri="{FF2B5EF4-FFF2-40B4-BE49-F238E27FC236}">
                <a16:creationId xmlns:a16="http://schemas.microsoft.com/office/drawing/2014/main" id="{0F545A1C-1D92-194D-BDE4-400336E05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839" y="869950"/>
            <a:ext cx="2738437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4436" name="Picture 4" descr="C:\Users\marco meccarellli\Desktop\storia della fotografia in cina\fotografia stampa\immagini FOTOGRAFIA NOVALOGOS ALTA DEFINIZIONE\MECCARELLI\IMMAGINI MECCARELLI\fig. 54 spille maoiste.jpg">
            <a:extLst>
              <a:ext uri="{FF2B5EF4-FFF2-40B4-BE49-F238E27FC236}">
                <a16:creationId xmlns:a16="http://schemas.microsoft.com/office/drawing/2014/main" id="{31B4209F-35C4-C36C-74F8-A32505982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739" y="4143376"/>
            <a:ext cx="2293937" cy="170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Rettangolo 6">
            <a:extLst>
              <a:ext uri="{FF2B5EF4-FFF2-40B4-BE49-F238E27FC236}">
                <a16:creationId xmlns:a16="http://schemas.microsoft.com/office/drawing/2014/main" id="{C916A520-DF0C-2F73-2F49-0916EA0D3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8301" y="3225800"/>
            <a:ext cx="4968875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Hou Bo: “Il compagno Mao Zedong presso Beidahe”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, 1954,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969BEB2-E318-FDA5-D7AC-CF799DA87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16" y="3419475"/>
            <a:ext cx="2277926" cy="34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2" descr="C:\Users\marco meccarellli\Desktop\storia della fotografia in cina\fotografia stampa\immagini FOTOGRAFIA NOVALOGOS ALTA DEFINIZIONE\MECCARELLI\IMMAGINI MECCARELLI\fig. 60 sun mingjing allenare la pelle contro il sole.jpg">
            <a:extLst>
              <a:ext uri="{FF2B5EF4-FFF2-40B4-BE49-F238E27FC236}">
                <a16:creationId xmlns:a16="http://schemas.microsoft.com/office/drawing/2014/main" id="{9DF613A1-10AF-4B09-013B-9E7E686E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76400"/>
            <a:ext cx="554355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Rettangolo 4">
            <a:extLst>
              <a:ext uri="{FF2B5EF4-FFF2-40B4-BE49-F238E27FC236}">
                <a16:creationId xmlns:a16="http://schemas.microsoft.com/office/drawing/2014/main" id="{C17023B9-4ECC-EE46-5397-3CADA3421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064" y="1808164"/>
            <a:ext cx="3348037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Sun Mingjing </a:t>
            </a:r>
            <a:r>
              <a:rPr lang="zh-CN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孙明经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it-IT" altLang="it-IT" sz="1350" b="1" i="1">
                <a:solidFill>
                  <a:srgbClr val="000000"/>
                </a:solidFill>
                <a:latin typeface="Arial" panose="020B0604020202020204" pitchFamily="34" charset="0"/>
              </a:rPr>
              <a:t>pifu kang ricao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zh-CN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皮肤抗日操 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Esercizio anti-giapponese: Allenamento della pelle contro il sole (Sol Levante)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</a:rPr>
              <a:t>”, 1937,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863903A-18AB-99CC-F53E-F02D87C08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3429000"/>
            <a:ext cx="3800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C:\Users\marco meccarellli\Desktop\storia della fotografia in cina\fotografia stampa\immagini FOTOGRAFIA NOVALOGOS ALTA DEFINIZIONE\MECCARELLI\IMMAGINI MECCARELLI\fig. 61 sha fei sentinella dell'ottava armata.jpg">
            <a:extLst>
              <a:ext uri="{FF2B5EF4-FFF2-40B4-BE49-F238E27FC236}">
                <a16:creationId xmlns:a16="http://schemas.microsoft.com/office/drawing/2014/main" id="{E4352185-3AAC-6EEC-FF42-A421BEF71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857250"/>
            <a:ext cx="6527801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ttangolo 4">
            <a:extLst>
              <a:ext uri="{FF2B5EF4-FFF2-40B4-BE49-F238E27FC236}">
                <a16:creationId xmlns:a16="http://schemas.microsoft.com/office/drawing/2014/main" id="{7FB7A4AA-C10C-6B3F-2776-D0EB96711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4825" y="5373689"/>
            <a:ext cx="4591050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</a:rPr>
              <a:t>Sha Fei: “Sentinella dell’ottava armata a Heshan”,</a:t>
            </a:r>
            <a:endParaRPr lang="it-IT" altLang="it-IT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C:\Users\marco meccarellli\Desktop\storia della fotografia in cina\fotografia stampa\immagini FOTOGRAFIA NOVALOGOS ALTA DEFINIZIONE\MECCARELLI\IMMAGINI MECCARELLI\fig. 62 wei neiqiang il primo incontro.jpg">
            <a:extLst>
              <a:ext uri="{FF2B5EF4-FFF2-40B4-BE49-F238E27FC236}">
                <a16:creationId xmlns:a16="http://schemas.microsoft.com/office/drawing/2014/main" id="{036F3B3A-6546-DFBA-ABFE-C62A7E52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173" y="-31122"/>
            <a:ext cx="5310188" cy="517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4">
            <a:extLst>
              <a:ext uri="{FF2B5EF4-FFF2-40B4-BE49-F238E27FC236}">
                <a16:creationId xmlns:a16="http://schemas.microsoft.com/office/drawing/2014/main" id="{D7E8BE51-CAD8-1EE2-0B69-5D3029F02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548680"/>
            <a:ext cx="3617912" cy="71596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Weng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Naiqiang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: “Il primo incontro di Mao Zedong a piazza Tiananmen con le Guardie Rosse”,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</a:rPr>
              <a:t> 16 agosto 1966,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0B1F872-54EF-399F-E97D-CDF58026C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280" y="1573068"/>
            <a:ext cx="3240088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4">
            <a:extLst>
              <a:ext uri="{FF2B5EF4-FFF2-40B4-BE49-F238E27FC236}">
                <a16:creationId xmlns:a16="http://schemas.microsoft.com/office/drawing/2014/main" id="{FEEDDF7F-F48D-0F76-EDD8-F6EAF0B0B6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7424" y="6237312"/>
            <a:ext cx="4797152" cy="507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Li </a:t>
            </a:r>
            <a:r>
              <a:rPr lang="it-IT" altLang="it-IT" sz="1350" b="1" dirty="0" err="1">
                <a:solidFill>
                  <a:srgbClr val="000000"/>
                </a:solidFill>
                <a:latin typeface="Arial" panose="020B0604020202020204" pitchFamily="34" charset="0"/>
              </a:rPr>
              <a:t>Keran</a:t>
            </a: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</a:rPr>
              <a:t>: “10000 colline cremisi”, 1973. 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</a:rPr>
              <a:t>inchiostro e colori su carta, Galleria Nazionale Pechino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Titolo 1">
            <a:extLst>
              <a:ext uri="{FF2B5EF4-FFF2-40B4-BE49-F238E27FC236}">
                <a16:creationId xmlns:a16="http://schemas.microsoft.com/office/drawing/2014/main" id="{C2696206-A0D8-6179-0729-2CAC30D9D3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291843" name="Segnaposto contenuto 2">
            <a:extLst>
              <a:ext uri="{FF2B5EF4-FFF2-40B4-BE49-F238E27FC236}">
                <a16:creationId xmlns:a16="http://schemas.microsoft.com/office/drawing/2014/main" id="{D3DB11D9-67CE-4533-7BD8-2DD16C1A15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291844" name="Picture 2" descr="C:\Users\marco meccarellli\Desktop\storia della fotografia in cina\fotografia cinese ok\immagini\fig. 74 Tchan Fou li Zuoye jiang bian chun shuisheng 1953.jpg">
            <a:extLst>
              <a:ext uri="{FF2B5EF4-FFF2-40B4-BE49-F238E27FC236}">
                <a16:creationId xmlns:a16="http://schemas.microsoft.com/office/drawing/2014/main" id="{BF188E09-09BB-7DFE-A943-03B683822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129824"/>
            <a:ext cx="4824536" cy="659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1" name="Rettangolo 4">
            <a:extLst>
              <a:ext uri="{FF2B5EF4-FFF2-40B4-BE49-F238E27FC236}">
                <a16:creationId xmlns:a16="http://schemas.microsoft.com/office/drawing/2014/main" id="{9C79666D-3EC2-B828-3306-0B00C2D95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414" y="3105150"/>
            <a:ext cx="3049587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 b="1">
                <a:latin typeface="Arial" panose="020B0604020202020204" pitchFamily="34" charset="0"/>
              </a:rPr>
              <a:t>Chen Fuli: “Ieri notte sul fiume di primavera”,</a:t>
            </a:r>
            <a:r>
              <a:rPr lang="it-IT" altLang="it-IT" sz="1350">
                <a:latin typeface="Arial" panose="020B0604020202020204" pitchFamily="34" charset="0"/>
              </a:rPr>
              <a:t> 1953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itolo 1">
            <a:extLst>
              <a:ext uri="{FF2B5EF4-FFF2-40B4-BE49-F238E27FC236}">
                <a16:creationId xmlns:a16="http://schemas.microsoft.com/office/drawing/2014/main" id="{EC19FE5D-9276-C023-C6D1-BCA5728757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83299" name="Picture 9">
            <a:extLst>
              <a:ext uri="{FF2B5EF4-FFF2-40B4-BE49-F238E27FC236}">
                <a16:creationId xmlns:a16="http://schemas.microsoft.com/office/drawing/2014/main" id="{C40DC570-19AA-2043-A5E3-E1403A443D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6350"/>
            <a:ext cx="3708400" cy="6845300"/>
          </a:xfrm>
        </p:spPr>
      </p:pic>
      <p:sp>
        <p:nvSpPr>
          <p:cNvPr id="183300" name="Segnaposto testo 2">
            <a:extLst>
              <a:ext uri="{FF2B5EF4-FFF2-40B4-BE49-F238E27FC236}">
                <a16:creationId xmlns:a16="http://schemas.microsoft.com/office/drawing/2014/main" id="{CB13FEC1-0EFB-55CA-58CF-7A012ABF6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1" y="3068639"/>
            <a:ext cx="640846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r" eaLnBrk="1" hangingPunct="1">
              <a:lnSpc>
                <a:spcPct val="90000"/>
              </a:lnSpc>
              <a:buFontTx/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NI ZAN (1301-1374), </a:t>
            </a:r>
            <a:r>
              <a:rPr lang="it-IT" altLang="it-IT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SEI GENTILUOMINI,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1345</a:t>
            </a:r>
            <a:r>
              <a:rPr lang="it-IT" altLang="it-IT" sz="2000" b="1" i="1" dirty="0">
                <a:solidFill>
                  <a:srgbClr val="000000"/>
                </a:solidFill>
                <a:latin typeface="Calibri" panose="020F0502020204030204" pitchFamily="34" charset="0"/>
              </a:rPr>
              <a:t>, </a:t>
            </a:r>
            <a:r>
              <a:rPr lang="it-IT" altLang="it-IT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INCHIOSTRO SU CARTA, ROTOLO VERTICALE, PERIODO YUAN, MUSEO DI SHANGHAI.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itolo 1">
            <a:extLst>
              <a:ext uri="{FF2B5EF4-FFF2-40B4-BE49-F238E27FC236}">
                <a16:creationId xmlns:a16="http://schemas.microsoft.com/office/drawing/2014/main" id="{436B6CDF-247C-C75A-2C81-998859B4AC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21475" y="1325563"/>
            <a:ext cx="3430588" cy="310515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HONG KONG: </a:t>
            </a:r>
            <a:br>
              <a:rPr lang="it-IT" altLang="it-IT"/>
            </a:br>
            <a:br>
              <a:rPr lang="it-IT" altLang="it-IT"/>
            </a:br>
            <a:br>
              <a:rPr lang="it-IT" altLang="it-IT"/>
            </a:br>
            <a:r>
              <a:rPr lang="it-IT" altLang="it-IT"/>
              <a:t>Lü Shoukun (1919–1975), Zen Painting</a:t>
            </a:r>
          </a:p>
        </p:txBody>
      </p:sp>
      <p:pic>
        <p:nvPicPr>
          <p:cNvPr id="294915" name="Picture 2" descr="Pin on Shodo: Japanese calligraphy">
            <a:extLst>
              <a:ext uri="{FF2B5EF4-FFF2-40B4-BE49-F238E27FC236}">
                <a16:creationId xmlns:a16="http://schemas.microsoft.com/office/drawing/2014/main" id="{EDEC0051-8801-EAE7-B39A-8DB3DADE55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3914" y="868363"/>
            <a:ext cx="2960687" cy="54403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4F6574-1620-BD4C-99C0-90EDEDD3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862" y="1325564"/>
            <a:ext cx="4670425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202122"/>
                </a:solidFill>
              </a:rPr>
              <a:t> </a:t>
            </a:r>
            <a:r>
              <a:rPr lang="en-US" b="1" dirty="0" err="1">
                <a:solidFill>
                  <a:srgbClr val="202122"/>
                </a:solidFill>
              </a:rPr>
              <a:t>Sanyu</a:t>
            </a:r>
            <a:r>
              <a:rPr lang="en-US" dirty="0">
                <a:solidFill>
                  <a:srgbClr val="202122"/>
                </a:solidFill>
              </a:rPr>
              <a:t> o </a:t>
            </a:r>
            <a:r>
              <a:rPr lang="en-US" b="1" dirty="0">
                <a:solidFill>
                  <a:srgbClr val="202122"/>
                </a:solidFill>
              </a:rPr>
              <a:t>Chang Yu</a:t>
            </a:r>
            <a:r>
              <a:rPr lang="en-US" dirty="0">
                <a:solidFill>
                  <a:srgbClr val="202122"/>
                </a:solidFill>
              </a:rPr>
              <a:t> </a:t>
            </a:r>
            <a:br>
              <a:rPr lang="en-US" dirty="0">
                <a:solidFill>
                  <a:srgbClr val="202122"/>
                </a:solidFill>
              </a:rPr>
            </a:br>
            <a:r>
              <a:rPr lang="en-US" dirty="0" err="1">
                <a:solidFill>
                  <a:srgbClr val="202122"/>
                </a:solidFill>
              </a:rPr>
              <a:t>常玉</a:t>
            </a:r>
            <a:r>
              <a:rPr lang="en-US" dirty="0">
                <a:solidFill>
                  <a:srgbClr val="202122"/>
                </a:solidFill>
              </a:rPr>
              <a:t> (1901 – 1966)</a:t>
            </a:r>
            <a:endParaRPr lang="it-IT" dirty="0"/>
          </a:p>
        </p:txBody>
      </p:sp>
      <p:pic>
        <p:nvPicPr>
          <p:cNvPr id="325635" name="Immagine 3">
            <a:extLst>
              <a:ext uri="{FF2B5EF4-FFF2-40B4-BE49-F238E27FC236}">
                <a16:creationId xmlns:a16="http://schemas.microsoft.com/office/drawing/2014/main" id="{57282829-DA1F-7BD7-3AFD-55C13CB99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873126"/>
            <a:ext cx="467042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4237AE1B-8466-101E-4BF9-DD20BF655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675" y="3319463"/>
            <a:ext cx="3200400" cy="3071812"/>
          </a:xfrm>
        </p:spPr>
        <p:txBody>
          <a:bodyPr/>
          <a:lstStyle/>
          <a:p>
            <a:pPr>
              <a:defRPr/>
            </a:pP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</a:t>
            </a:r>
            <a:r>
              <a:rPr lang="it-IT" sz="1350" i="1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Nudo</a:t>
            </a: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, 1950-1960 circa, olio su masonite, </a:t>
            </a:r>
            <a:r>
              <a:rPr lang="it-IT" sz="1350" kern="1400" dirty="0" err="1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Lin</a:t>
            </a:r>
            <a:r>
              <a:rPr lang="it-IT" sz="1350" kern="1400" dirty="0">
                <a:solidFill>
                  <a:srgbClr val="000000"/>
                </a:solidFill>
                <a:latin typeface="Century Gothic" panose="020B0502020202020204" pitchFamily="34" charset="0"/>
                <a:ea typeface="Times New Roman" panose="02020603050405020304" pitchFamily="18" charset="0"/>
                <a:cs typeface="Century Gothic" panose="020B0502020202020204" pitchFamily="34" charset="0"/>
              </a:rPr>
              <a:t> &amp; Keng Gallery, Taipei</a:t>
            </a:r>
            <a:endParaRPr lang="it-IT" sz="1350" b="1" kern="1400" dirty="0">
              <a:ea typeface="Times New Roman" panose="02020603050405020304" pitchFamily="18" charset="0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Segnaposto contenuto 2">
            <a:extLst>
              <a:ext uri="{FF2B5EF4-FFF2-40B4-BE49-F238E27FC236}">
                <a16:creationId xmlns:a16="http://schemas.microsoft.com/office/drawing/2014/main" id="{7078F65D-F2A5-C417-E343-6C33279C57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29732" name="Picture 2" descr="c:\users\marco meccarellli\Desktop\io\bresson.jpg">
            <a:extLst>
              <a:ext uri="{FF2B5EF4-FFF2-40B4-BE49-F238E27FC236}">
                <a16:creationId xmlns:a16="http://schemas.microsoft.com/office/drawing/2014/main" id="{6E694B8A-8371-6384-AC9B-22CA794B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264675"/>
            <a:ext cx="8284978" cy="6107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ttangolo 4">
            <a:extLst>
              <a:ext uri="{FF2B5EF4-FFF2-40B4-BE49-F238E27FC236}">
                <a16:creationId xmlns:a16="http://schemas.microsoft.com/office/drawing/2014/main" id="{C7AB7A67-D401-8EFE-48FC-748A72DAE0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608" y="6433343"/>
            <a:ext cx="6858000" cy="3000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Henri Cartier Bresson, Salto, 1959, da “L’art sans d’Henri Cartier Bresson”,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75D1A70-8DD4-FEC2-86E7-D55D2D8B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Titolo 1">
            <a:extLst>
              <a:ext uri="{FF2B5EF4-FFF2-40B4-BE49-F238E27FC236}">
                <a16:creationId xmlns:a16="http://schemas.microsoft.com/office/drawing/2014/main" id="{222BB174-70D0-6251-8C25-B2448504A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30755" name="Segnaposto contenuto 2">
            <a:extLst>
              <a:ext uri="{FF2B5EF4-FFF2-40B4-BE49-F238E27FC236}">
                <a16:creationId xmlns:a16="http://schemas.microsoft.com/office/drawing/2014/main" id="{D1DC4E54-9D4D-77D3-ACC4-C5EF79502B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9725" y="2511425"/>
            <a:ext cx="2592388" cy="19685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it-IT" altLang="it-IT" dirty="0"/>
          </a:p>
        </p:txBody>
      </p:sp>
      <p:pic>
        <p:nvPicPr>
          <p:cNvPr id="330756" name="Immagine 3" descr="Garrubba 2">
            <a:extLst>
              <a:ext uri="{FF2B5EF4-FFF2-40B4-BE49-F238E27FC236}">
                <a16:creationId xmlns:a16="http://schemas.microsoft.com/office/drawing/2014/main" id="{FF33EA5C-7E24-7FA6-FFB2-3609C141E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274639"/>
            <a:ext cx="5350566" cy="658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3" name="Rettangolo 4">
            <a:extLst>
              <a:ext uri="{FF2B5EF4-FFF2-40B4-BE49-F238E27FC236}">
                <a16:creationId xmlns:a16="http://schemas.microsoft.com/office/drawing/2014/main" id="{A57129A2-A519-817C-D6A9-6D14A496F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576" y="3140968"/>
            <a:ext cx="3743763" cy="7155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1350" b="1" dirty="0">
                <a:latin typeface="Arial" panose="020B0604020202020204" pitchFamily="34" charset="0"/>
              </a:rPr>
              <a:t>Caio Garrubba, “</a:t>
            </a:r>
            <a:r>
              <a:rPr lang="it-IT" altLang="it-IT" sz="1350" b="1" dirty="0" err="1">
                <a:latin typeface="Arial" panose="020B0604020202020204" pitchFamily="34" charset="0"/>
              </a:rPr>
              <a:t>Krushev</a:t>
            </a:r>
            <a:r>
              <a:rPr lang="it-IT" altLang="it-IT" sz="1350" b="1" dirty="0">
                <a:latin typeface="Arial" panose="020B0604020202020204" pitchFamily="34" charset="0"/>
              </a:rPr>
              <a:t> e Mao Zedong”, </a:t>
            </a:r>
            <a:r>
              <a:rPr lang="it-IT" altLang="it-IT" sz="1350" dirty="0">
                <a:latin typeface="Arial" panose="020B0604020202020204" pitchFamily="34" charset="0"/>
              </a:rPr>
              <a:t>1959, immagine tratta da “I cinesi”, collezione Garrubba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Titolo 1">
            <a:extLst>
              <a:ext uri="{FF2B5EF4-FFF2-40B4-BE49-F238E27FC236}">
                <a16:creationId xmlns:a16="http://schemas.microsoft.com/office/drawing/2014/main" id="{A29460A3-88B6-6EF8-C10A-FC5C04F8A9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2988" y="1131889"/>
            <a:ext cx="2646362" cy="10001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/>
              <a:t>Aprile 1976</a:t>
            </a:r>
          </a:p>
        </p:txBody>
      </p:sp>
      <p:sp>
        <p:nvSpPr>
          <p:cNvPr id="331779" name="Segnaposto contenuto 2">
            <a:extLst>
              <a:ext uri="{FF2B5EF4-FFF2-40B4-BE49-F238E27FC236}">
                <a16:creationId xmlns:a16="http://schemas.microsoft.com/office/drawing/2014/main" id="{E74901EB-BD14-D4F1-5DCC-7D66B31C8D0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31780" name="Picture 2" descr="C:\Users\marco meccarellli\Desktop\storia della fotografia in cina\fotografia cinese ok\immagini\fig. 78 Pechino in lutto per la morte di Zhou Enlai.jpg">
            <a:extLst>
              <a:ext uri="{FF2B5EF4-FFF2-40B4-BE49-F238E27FC236}">
                <a16:creationId xmlns:a16="http://schemas.microsoft.com/office/drawing/2014/main" id="{0993D779-8B2B-9D6A-2E3D-E34C78314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4" y="857251"/>
            <a:ext cx="5705475" cy="392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3" descr="C:\Users\marco meccarellli\Desktop\storia della fotografia in cina\fotografia cinese ok\immagini\fig.79 Copertina del volume Lutto del Popolo, 1979.jpg">
            <a:extLst>
              <a:ext uri="{FF2B5EF4-FFF2-40B4-BE49-F238E27FC236}">
                <a16:creationId xmlns:a16="http://schemas.microsoft.com/office/drawing/2014/main" id="{073CC4B7-3152-ABD0-1EC5-5477F1C81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2322514"/>
            <a:ext cx="3170238" cy="367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ttangolo 5">
            <a:extLst>
              <a:ext uri="{FF2B5EF4-FFF2-40B4-BE49-F238E27FC236}">
                <a16:creationId xmlns:a16="http://schemas.microsoft.com/office/drawing/2014/main" id="{99985E8F-9E5A-9C2D-2D21-25E4B13D8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513" y="5516563"/>
            <a:ext cx="3429000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Copertina del volume Renmin de daonian </a:t>
            </a:r>
            <a:r>
              <a:rPr lang="zh-CN" altLang="it-IT" sz="1350">
                <a:latin typeface="Arial" panose="020B0604020202020204" pitchFamily="34" charset="0"/>
              </a:rPr>
              <a:t>人民的悼念</a:t>
            </a:r>
            <a:r>
              <a:rPr lang="it-IT" altLang="it-IT" sz="1350">
                <a:latin typeface="Arial" panose="020B0604020202020204" pitchFamily="34" charset="0"/>
              </a:rPr>
              <a:t> </a:t>
            </a:r>
            <a:r>
              <a:rPr lang="it-IT" altLang="it-IT" sz="1350" b="1" i="1">
                <a:latin typeface="Arial" panose="020B0604020202020204" pitchFamily="34" charset="0"/>
              </a:rPr>
              <a:t>Lutto del Popolo</a:t>
            </a:r>
            <a:r>
              <a:rPr lang="it-IT" altLang="it-IT" sz="1350">
                <a:latin typeface="Arial" panose="020B0604020202020204" pitchFamily="34" charset="0"/>
              </a:rPr>
              <a:t>, 1979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Titolo 1">
            <a:extLst>
              <a:ext uri="{FF2B5EF4-FFF2-40B4-BE49-F238E27FC236}">
                <a16:creationId xmlns:a16="http://schemas.microsoft.com/office/drawing/2014/main" id="{B1A3513D-12FA-B627-0CCD-4BBE44B7E0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333827" name="Segnaposto contenuto 2">
            <a:extLst>
              <a:ext uri="{FF2B5EF4-FFF2-40B4-BE49-F238E27FC236}">
                <a16:creationId xmlns:a16="http://schemas.microsoft.com/office/drawing/2014/main" id="{E69120ED-F872-7EA9-7DAB-AB4371A172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333829" name="Picture 3" descr="C:\Users\marco meccarellli\Desktop\storia della fotografia in cina\fotografia cinese ok\immagini\fig 79 inaugurazione di Natura Società Uomo del 1 aprile 1979.jpg">
            <a:extLst>
              <a:ext uri="{FF2B5EF4-FFF2-40B4-BE49-F238E27FC236}">
                <a16:creationId xmlns:a16="http://schemas.microsoft.com/office/drawing/2014/main" id="{0B10E71B-A3DB-4E81-4462-7C428BF8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33627"/>
            <a:ext cx="7895497" cy="4425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Rettangolo 5">
            <a:extLst>
              <a:ext uri="{FF2B5EF4-FFF2-40B4-BE49-F238E27FC236}">
                <a16:creationId xmlns:a16="http://schemas.microsoft.com/office/drawing/2014/main" id="{AFC8485C-8C5A-B125-881F-6A8F11C26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941889"/>
            <a:ext cx="3752850" cy="714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Inaugurazione della mostra “</a:t>
            </a:r>
            <a:r>
              <a:rPr lang="it-IT" altLang="it-IT" sz="1350" b="1">
                <a:latin typeface="Arial" panose="020B0604020202020204" pitchFamily="34" charset="0"/>
              </a:rPr>
              <a:t>Natura, Società, Uomo</a:t>
            </a:r>
            <a:r>
              <a:rPr lang="it-IT" altLang="it-IT" sz="1350">
                <a:latin typeface="Arial" panose="020B0604020202020204" pitchFamily="34" charset="0"/>
              </a:rPr>
              <a:t>”,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350">
                <a:latin typeface="Arial" panose="020B0604020202020204" pitchFamily="34" charset="0"/>
              </a:rPr>
              <a:t>1 aprile 1979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itolo 1">
            <a:extLst>
              <a:ext uri="{FF2B5EF4-FFF2-40B4-BE49-F238E27FC236}">
                <a16:creationId xmlns:a16="http://schemas.microsoft.com/office/drawing/2014/main" id="{B0ECD08A-89F1-5E92-63E1-832DA2948D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/>
              <a:t>Stars Group (</a:t>
            </a:r>
            <a:r>
              <a:rPr lang="it-IT" altLang="it-IT" i="1"/>
              <a:t>xingxing huahui </a:t>
            </a:r>
            <a:r>
              <a:rPr lang="zh-CN" altLang="it-IT"/>
              <a:t>星星画会</a:t>
            </a:r>
            <a:r>
              <a:rPr lang="it-IT" altLang="zh-CN"/>
              <a:t>)</a:t>
            </a:r>
            <a:br>
              <a:rPr lang="it-IT" altLang="zh-CN"/>
            </a:br>
            <a:r>
              <a:rPr lang="it-IT" altLang="zh-CN"/>
              <a:t>1979</a:t>
            </a:r>
            <a:endParaRPr lang="it-IT" altLang="it-IT"/>
          </a:p>
        </p:txBody>
      </p:sp>
      <p:pic>
        <p:nvPicPr>
          <p:cNvPr id="335875" name="Picture 2" descr="Stars 1979': The moment Chinese art changed forever – The China Project">
            <a:extLst>
              <a:ext uri="{FF2B5EF4-FFF2-40B4-BE49-F238E27FC236}">
                <a16:creationId xmlns:a16="http://schemas.microsoft.com/office/drawing/2014/main" id="{0EE7074D-CAAA-4289-48FC-0A1F21A67B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7800" y="2217738"/>
            <a:ext cx="6751638" cy="3783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2EB4280-7AB4-4ED0-7866-325483E87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1556792"/>
            <a:ext cx="7315200" cy="484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itolo 1">
            <a:extLst>
              <a:ext uri="{FF2B5EF4-FFF2-40B4-BE49-F238E27FC236}">
                <a16:creationId xmlns:a16="http://schemas.microsoft.com/office/drawing/2014/main" id="{05679E79-F434-0086-3079-ED1F0E981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83338" y="1196975"/>
            <a:ext cx="4646612" cy="1703388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Keping, </a:t>
            </a:r>
            <a:r>
              <a:rPr lang="it-IT" altLang="it-IT" i="1"/>
              <a:t>silenzio</a:t>
            </a:r>
            <a:r>
              <a:rPr lang="it-IT" altLang="it-IT"/>
              <a:t>, 1978, legno</a:t>
            </a:r>
          </a:p>
        </p:txBody>
      </p:sp>
      <p:pic>
        <p:nvPicPr>
          <p:cNvPr id="337923" name="Picture 2" descr="A Muzzled Chinese Artwork, Absent but Speaking Volumes - The New York Times">
            <a:extLst>
              <a:ext uri="{FF2B5EF4-FFF2-40B4-BE49-F238E27FC236}">
                <a16:creationId xmlns:a16="http://schemas.microsoft.com/office/drawing/2014/main" id="{0D2BD3EE-CF1C-9250-B386-35FC155207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226"/>
            <a:ext cx="4572000" cy="6843713"/>
          </a:xfr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Titolo 1">
            <a:extLst>
              <a:ext uri="{FF2B5EF4-FFF2-40B4-BE49-F238E27FC236}">
                <a16:creationId xmlns:a16="http://schemas.microsoft.com/office/drawing/2014/main" id="{5240C1D7-3897-8A0B-3F08-02931DED0C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48300" y="1131888"/>
            <a:ext cx="4591050" cy="1001712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Keping, </a:t>
            </a:r>
            <a:r>
              <a:rPr lang="it-IT" altLang="it-IT" i="1"/>
              <a:t>Idolo</a:t>
            </a:r>
            <a:r>
              <a:rPr lang="it-IT" altLang="it-IT"/>
              <a:t>, 1979</a:t>
            </a:r>
          </a:p>
        </p:txBody>
      </p:sp>
      <p:pic>
        <p:nvPicPr>
          <p:cNvPr id="338948" name="Immagine 5">
            <a:extLst>
              <a:ext uri="{FF2B5EF4-FFF2-40B4-BE49-F238E27FC236}">
                <a16:creationId xmlns:a16="http://schemas.microsoft.com/office/drawing/2014/main" id="{4CD9CA49-8DB1-BCE5-76EE-4BDD8D5BC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19050"/>
            <a:ext cx="3967163" cy="636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37C7EE-90ED-69A9-9968-AEB3F1D22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zh-CN" sz="1800" b="1" dirty="0" err="1"/>
              <a:t>Scar</a:t>
            </a:r>
            <a:r>
              <a:rPr lang="it-IT" altLang="zh-CN" sz="1800" b="1" dirty="0"/>
              <a:t> Painting</a:t>
            </a:r>
            <a:r>
              <a:rPr lang="it-IT" altLang="zh-CN" sz="1800" dirty="0"/>
              <a:t> : 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Chen </a:t>
            </a:r>
            <a:r>
              <a:rPr lang="it-IT" sz="1800" b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Conglin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(n.1954),</a:t>
            </a:r>
            <a:r>
              <a:rPr lang="it-IT" sz="1800" b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Nevicata su un certo giorno di un certo mese del 1968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(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1968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nian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x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yue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x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ri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</a:t>
            </a:r>
            <a:r>
              <a:rPr lang="it-IT" sz="1800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xue</a:t>
            </a:r>
            <a:r>
              <a:rPr lang="it-IT" sz="1800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年 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月 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 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日</a:t>
            </a:r>
            <a:r>
              <a:rPr lang="it-IT" altLang="zh-CN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</a:t>
            </a:r>
            <a:r>
              <a:rPr lang="zh-CN" alt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雪</a:t>
            </a:r>
            <a:r>
              <a:rPr lang="it-IT" sz="1800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)</a:t>
            </a:r>
            <a:endParaRPr lang="it-IT" dirty="0"/>
          </a:p>
        </p:txBody>
      </p:sp>
      <p:pic>
        <p:nvPicPr>
          <p:cNvPr id="343043" name="Picture 2" descr="Cheng Conglin (1954- ) - 1979 A Snowy Day in 1968 (Chinese… | Flickr">
            <a:extLst>
              <a:ext uri="{FF2B5EF4-FFF2-40B4-BE49-F238E27FC236}">
                <a16:creationId xmlns:a16="http://schemas.microsoft.com/office/drawing/2014/main" id="{FB84A3C7-2174-33C0-ECBE-03F7DD9CA5D5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1717675"/>
            <a:ext cx="7632700" cy="51403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olo 1">
            <a:extLst>
              <a:ext uri="{FF2B5EF4-FFF2-40B4-BE49-F238E27FC236}">
                <a16:creationId xmlns:a16="http://schemas.microsoft.com/office/drawing/2014/main" id="{E06BBD28-6BDD-C5C9-DDDE-CD7097B7A3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pic>
        <p:nvPicPr>
          <p:cNvPr id="184323" name="Picture 2">
            <a:extLst>
              <a:ext uri="{FF2B5EF4-FFF2-40B4-BE49-F238E27FC236}">
                <a16:creationId xmlns:a16="http://schemas.microsoft.com/office/drawing/2014/main" id="{D4CC5949-95A9-DFAA-1AA0-C2059D53FB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284163"/>
            <a:ext cx="7632700" cy="6654800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04791F-C7D0-B11D-922A-941CDC69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1464" y="1600200"/>
            <a:ext cx="2776537" cy="50165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it-IT" b="1" dirty="0" err="1"/>
              <a:t>Luo</a:t>
            </a:r>
            <a:r>
              <a:rPr lang="it-IT" b="1" dirty="0"/>
              <a:t> </a:t>
            </a:r>
            <a:r>
              <a:rPr lang="it-IT" b="1" dirty="0" err="1"/>
              <a:t>Zhongli</a:t>
            </a:r>
            <a:r>
              <a:rPr lang="it-IT" dirty="0"/>
              <a:t>, </a:t>
            </a:r>
            <a:r>
              <a:rPr lang="it-IT" i="1" dirty="0"/>
              <a:t>Padre</a:t>
            </a:r>
            <a:r>
              <a:rPr lang="it-IT" dirty="0"/>
              <a:t>, 1979, olio su tela, collezione della Galleria Nazionale di Pechino</a:t>
            </a:r>
          </a:p>
          <a:p>
            <a:pPr marL="0" indent="0">
              <a:buNone/>
              <a:defRPr/>
            </a:pPr>
            <a:endParaRPr lang="it-IT" dirty="0"/>
          </a:p>
          <a:p>
            <a:pPr marL="0" indent="0">
              <a:buNone/>
              <a:defRPr/>
            </a:pPr>
            <a:r>
              <a:rPr lang="it-IT" dirty="0"/>
              <a:t>(227 x 174 cm)</a:t>
            </a:r>
          </a:p>
        </p:txBody>
      </p:sp>
      <p:pic>
        <p:nvPicPr>
          <p:cNvPr id="252932" name="Picture 2">
            <a:extLst>
              <a:ext uri="{FF2B5EF4-FFF2-40B4-BE49-F238E27FC236}">
                <a16:creationId xmlns:a16="http://schemas.microsoft.com/office/drawing/2014/main" id="{D55EF0BC-A3EA-1663-D78C-54C28DFF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6367463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9365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Titolo 1">
            <a:extLst>
              <a:ext uri="{FF2B5EF4-FFF2-40B4-BE49-F238E27FC236}">
                <a16:creationId xmlns:a16="http://schemas.microsoft.com/office/drawing/2014/main" id="{1CFFBB9E-6920-B437-9100-FA8EF5A54D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CE3ABFF-D130-00E3-4854-232B013021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384004" name="Immagine 3">
            <a:extLst>
              <a:ext uri="{FF2B5EF4-FFF2-40B4-BE49-F238E27FC236}">
                <a16:creationId xmlns:a16="http://schemas.microsoft.com/office/drawing/2014/main" id="{39ABB2CA-8A47-5168-2F83-F5FFC05EC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08038"/>
            <a:ext cx="3881438" cy="523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5" name="Immagine 4">
            <a:extLst>
              <a:ext uri="{FF2B5EF4-FFF2-40B4-BE49-F238E27FC236}">
                <a16:creationId xmlns:a16="http://schemas.microsoft.com/office/drawing/2014/main" id="{D87ABADE-4A78-86AA-83ED-C2445BEE9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9" y="608014"/>
            <a:ext cx="3995737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6" name="Immagine 5">
            <a:extLst>
              <a:ext uri="{FF2B5EF4-FFF2-40B4-BE49-F238E27FC236}">
                <a16:creationId xmlns:a16="http://schemas.microsoft.com/office/drawing/2014/main" id="{7A885A2E-8455-8C31-44F6-55E3CF613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6" y="696914"/>
            <a:ext cx="2170113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84007" name="Oggetto 8">
            <a:extLst>
              <a:ext uri="{FF2B5EF4-FFF2-40B4-BE49-F238E27FC236}">
                <a16:creationId xmlns:a16="http://schemas.microsoft.com/office/drawing/2014/main" id="{96EFBE3E-2FCE-AC0D-C214-D1CD443F15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585446"/>
              </p:ext>
            </p:extLst>
          </p:nvPr>
        </p:nvGraphicFramePr>
        <p:xfrm>
          <a:off x="119336" y="0"/>
          <a:ext cx="9467326" cy="81080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3894617" imgH="3490278" progId="Word.Document.12">
                  <p:embed/>
                </p:oleObj>
              </mc:Choice>
              <mc:Fallback>
                <p:oleObj name="Document" r:id="rId3" imgW="3894617" imgH="3490278" progId="Word.Document.12">
                  <p:embed/>
                  <p:pic>
                    <p:nvPicPr>
                      <p:cNvPr id="384007" name="Oggetto 8">
                        <a:extLst>
                          <a:ext uri="{FF2B5EF4-FFF2-40B4-BE49-F238E27FC236}">
                            <a16:creationId xmlns:a16="http://schemas.microsoft.com/office/drawing/2014/main" id="{96EFBE3E-2FCE-AC0D-C214-D1CD443F15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36" y="0"/>
                        <a:ext cx="9467326" cy="810804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itolo 1">
            <a:extLst>
              <a:ext uri="{FF2B5EF4-FFF2-40B4-BE49-F238E27FC236}">
                <a16:creationId xmlns:a16="http://schemas.microsoft.com/office/drawing/2014/main" id="{ACCCB9E8-0111-6C13-4DEA-A4E9FCAA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Wu Shanzhuan </a:t>
            </a:r>
            <a:r>
              <a:rPr lang="en-US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(n.1960)</a:t>
            </a:r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en-GB" altLang="it-IT" sz="3300" i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Red Humour-Series</a:t>
            </a:r>
            <a:r>
              <a:rPr lang="en-GB" altLang="it-IT" sz="330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1986, installazione</a:t>
            </a:r>
            <a:endParaRPr lang="it-IT" altLang="it-IT">
              <a:ea typeface="Times New Roman" panose="02020603050405020304" pitchFamily="18" charset="0"/>
              <a:cs typeface="New York"/>
            </a:endParaRPr>
          </a:p>
        </p:txBody>
      </p:sp>
      <p:pic>
        <p:nvPicPr>
          <p:cNvPr id="385027" name="Picture 4" descr="Wu Shanzhuan, Red Humour Series">
            <a:extLst>
              <a:ext uri="{FF2B5EF4-FFF2-40B4-BE49-F238E27FC236}">
                <a16:creationId xmlns:a16="http://schemas.microsoft.com/office/drawing/2014/main" id="{141E5DF5-0FA5-E8EC-59FE-DA087FB091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52651" y="2203451"/>
            <a:ext cx="6111875" cy="3667125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98B2EB5-E49F-9E04-E25A-9F038315DA3B}"/>
              </a:ext>
            </a:extLst>
          </p:cNvPr>
          <p:cNvSpPr txBox="1"/>
          <p:nvPr/>
        </p:nvSpPr>
        <p:spPr>
          <a:xfrm>
            <a:off x="8316914" y="2998788"/>
            <a:ext cx="2351087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altLang="zh-CN" i="1" dirty="0" err="1">
                <a:solidFill>
                  <a:srgbClr val="4D5156"/>
                </a:solidFill>
                <a:latin typeface="arial" panose="020B0604020202020204" pitchFamily="34" charset="0"/>
              </a:rPr>
              <a:t>wushuo</a:t>
            </a:r>
            <a:r>
              <a:rPr lang="it-IT" altLang="zh-CN" i="1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it-IT" altLang="zh-CN" i="1" dirty="0" err="1">
                <a:solidFill>
                  <a:srgbClr val="4D5156"/>
                </a:solidFill>
                <a:latin typeface="arial" panose="020B0604020202020204" pitchFamily="34" charset="0"/>
              </a:rPr>
              <a:t>badao</a:t>
            </a:r>
            <a:r>
              <a:rPr lang="it-IT" altLang="zh-CN" i="1" dirty="0">
                <a:solidFill>
                  <a:srgbClr val="4D5156"/>
                </a:solidFill>
                <a:latin typeface="arial" panose="020B0604020202020204" pitchFamily="34" charset="0"/>
              </a:rPr>
              <a:t> </a:t>
            </a:r>
            <a:r>
              <a:rPr lang="zh-CN" altLang="it-IT" dirty="0">
                <a:solidFill>
                  <a:srgbClr val="4D5156"/>
                </a:solidFill>
                <a:latin typeface="arial" panose="020B0604020202020204" pitchFamily="34" charset="0"/>
              </a:rPr>
              <a:t>无说八道</a:t>
            </a:r>
            <a:endParaRPr lang="it-IT" altLang="zh-CN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it-IT" dirty="0">
              <a:solidFill>
                <a:srgbClr val="4D5156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2D333C-39C3-9C4C-EF27-0F67C86E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Xu Bing </a:t>
            </a:r>
            <a:r>
              <a:rPr lang="en-US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(n.1955)</a:t>
            </a: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</a:t>
            </a:r>
            <a:r>
              <a:rPr lang="en-GB" sz="1875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Book from the sky. The mirror of the world. An </a:t>
            </a:r>
            <a:r>
              <a:rPr lang="en-GB" sz="1875" i="1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analyzed</a:t>
            </a:r>
            <a:r>
              <a:rPr lang="en-GB" sz="1875" i="1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 reflection of the end of this century</a:t>
            </a:r>
            <a:r>
              <a:rPr lang="en-GB" sz="1875" dirty="0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, 1986-87, </a:t>
            </a:r>
            <a:r>
              <a:rPr lang="en-GB" sz="1875" dirty="0" err="1">
                <a:latin typeface="Century Gothic" panose="020B0502020202020204" pitchFamily="34" charset="0"/>
                <a:ea typeface="Times New Roman" panose="02020603050405020304" pitchFamily="18" charset="0"/>
                <a:cs typeface="New York"/>
              </a:rPr>
              <a:t>istallazione</a:t>
            </a:r>
            <a:endParaRPr lang="it-IT" sz="1875" dirty="0"/>
          </a:p>
        </p:txBody>
      </p:sp>
      <p:pic>
        <p:nvPicPr>
          <p:cNvPr id="386051" name="Picture 2" descr="Xu Bing 徐冰 | Book from the Sky 1987–91 (1987-1991) | Artsy">
            <a:extLst>
              <a:ext uri="{FF2B5EF4-FFF2-40B4-BE49-F238E27FC236}">
                <a16:creationId xmlns:a16="http://schemas.microsoft.com/office/drawing/2014/main" id="{0AA82D01-4475-B5F8-4E12-B50FFBB135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1951" y="1470025"/>
            <a:ext cx="4930775" cy="4025900"/>
          </a:xfrm>
        </p:spPr>
      </p:pic>
      <p:pic>
        <p:nvPicPr>
          <p:cNvPr id="386052" name="Immagine 3">
            <a:extLst>
              <a:ext uri="{FF2B5EF4-FFF2-40B4-BE49-F238E27FC236}">
                <a16:creationId xmlns:a16="http://schemas.microsoft.com/office/drawing/2014/main" id="{2B3FC2A2-4BEF-F9F4-AA55-23C898BF9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3" y="1570039"/>
            <a:ext cx="28384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itolo 1">
            <a:extLst>
              <a:ext uri="{FF2B5EF4-FFF2-40B4-BE49-F238E27FC236}">
                <a16:creationId xmlns:a16="http://schemas.microsoft.com/office/drawing/2014/main" id="{D683884A-96FC-CC9C-41E5-AB234929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3388" y="-100013"/>
            <a:ext cx="8578850" cy="1714501"/>
          </a:xfrm>
        </p:spPr>
        <p:txBody>
          <a:bodyPr/>
          <a:lstStyle/>
          <a:p>
            <a:r>
              <a:rPr lang="it-IT" altLang="it-IT" sz="3000" dirty="0"/>
              <a:t>Huang </a:t>
            </a:r>
            <a:r>
              <a:rPr lang="it-IT" altLang="it-IT" sz="3000" dirty="0" err="1"/>
              <a:t>Yongping</a:t>
            </a:r>
            <a:r>
              <a:rPr lang="it-IT" altLang="it-IT" sz="3000" dirty="0"/>
              <a:t>, “Storia della pittura cinese” e “A Concise History of </a:t>
            </a:r>
            <a:r>
              <a:rPr lang="it-IT" altLang="it-IT" sz="3000" dirty="0" err="1"/>
              <a:t>Modern</a:t>
            </a:r>
            <a:r>
              <a:rPr lang="it-IT" altLang="it-IT" sz="3000" dirty="0"/>
              <a:t> Painting” dopo due minuti in lavatrice, 1987, istallazione</a:t>
            </a:r>
          </a:p>
        </p:txBody>
      </p:sp>
      <p:pic>
        <p:nvPicPr>
          <p:cNvPr id="374787" name="Picture 2" descr="Huang Yong Ping 黄永砯 | The History of Chinese Painting and A Concise History  of Modern Painting Washed in a Washing Machine for Two Minutes, (1987) |  Artsy">
            <a:extLst>
              <a:ext uri="{FF2B5EF4-FFF2-40B4-BE49-F238E27FC236}">
                <a16:creationId xmlns:a16="http://schemas.microsoft.com/office/drawing/2014/main" id="{936133CC-4788-F3F0-1505-EFCDCA0873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1447800"/>
            <a:ext cx="7569200" cy="541020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itolo 1">
            <a:extLst>
              <a:ext uri="{FF2B5EF4-FFF2-40B4-BE49-F238E27FC236}">
                <a16:creationId xmlns:a16="http://schemas.microsoft.com/office/drawing/2014/main" id="{B590895D-DBC1-5305-E991-6CD12E539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Geng Jianyi (n.1962)</a:t>
            </a:r>
          </a:p>
        </p:txBody>
      </p:sp>
      <p:sp>
        <p:nvSpPr>
          <p:cNvPr id="378883" name="Segnaposto contenuto 2">
            <a:extLst>
              <a:ext uri="{FF2B5EF4-FFF2-40B4-BE49-F238E27FC236}">
                <a16:creationId xmlns:a16="http://schemas.microsoft.com/office/drawing/2014/main" id="{3B2B4105-A0AF-802D-38EB-5071D532B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78884" name="Immagine 3">
            <a:extLst>
              <a:ext uri="{FF2B5EF4-FFF2-40B4-BE49-F238E27FC236}">
                <a16:creationId xmlns:a16="http://schemas.microsoft.com/office/drawing/2014/main" id="{306B6B07-DD0A-4E6D-6545-D7E45733D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5" y="1417638"/>
            <a:ext cx="11953328" cy="422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885" name="Rettangolo 4">
            <a:extLst>
              <a:ext uri="{FF2B5EF4-FFF2-40B4-BE49-F238E27FC236}">
                <a16:creationId xmlns:a16="http://schemas.microsoft.com/office/drawing/2014/main" id="{801CA10E-1F41-53EE-67F2-C97D6B1ED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3592" y="6308727"/>
            <a:ext cx="8712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latin typeface="Arial" panose="020B0604020202020204" pitchFamily="34" charset="0"/>
              </a:rPr>
              <a:t>The Second Situation, Nos. 1-4 , (dettaglio), 1987, olio su tela,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Titolo 1">
            <a:extLst>
              <a:ext uri="{FF2B5EF4-FFF2-40B4-BE49-F238E27FC236}">
                <a16:creationId xmlns:a16="http://schemas.microsoft.com/office/drawing/2014/main" id="{52246DEE-E9DB-5777-E4C2-7879F0527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578850" cy="1143000"/>
          </a:xfrm>
        </p:spPr>
        <p:txBody>
          <a:bodyPr>
            <a:normAutofit fontScale="90000"/>
          </a:bodyPr>
          <a:lstStyle/>
          <a:p>
            <a:r>
              <a:rPr lang="it-IT" altLang="it-IT"/>
              <a:t>Wang Guangyi (n.1957), </a:t>
            </a:r>
            <a:r>
              <a:rPr lang="it-IT" altLang="it-IT" i="1"/>
              <a:t>Maozedong – Black grid</a:t>
            </a:r>
            <a:r>
              <a:rPr lang="it-IT" altLang="it-IT"/>
              <a:t>, 1988, trittico, </a:t>
            </a:r>
          </a:p>
        </p:txBody>
      </p:sp>
      <p:pic>
        <p:nvPicPr>
          <p:cNvPr id="359427" name="Picture 2" descr="Wang Guangyi - China Avant-Garde: T... Lot 511 October 2007 | Phillips">
            <a:extLst>
              <a:ext uri="{FF2B5EF4-FFF2-40B4-BE49-F238E27FC236}">
                <a16:creationId xmlns:a16="http://schemas.microsoft.com/office/drawing/2014/main" id="{276906B0-B8D4-F3D1-66A0-1372A447DE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773239"/>
            <a:ext cx="9144000" cy="4518025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itolo 1">
            <a:extLst>
              <a:ext uri="{FF2B5EF4-FFF2-40B4-BE49-F238E27FC236}">
                <a16:creationId xmlns:a16="http://schemas.microsoft.com/office/drawing/2014/main" id="{B15BC1B7-88F7-BE1A-CC14-A06529A29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/>
              <a:t>MAO POP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B1BED4B-B9CA-8EA5-18C5-EFB37155D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5262563"/>
            <a:ext cx="8229600" cy="1262062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it-IT" b="1" dirty="0"/>
              <a:t>Zhang </a:t>
            </a:r>
            <a:r>
              <a:rPr lang="it-IT" b="1" dirty="0" err="1"/>
              <a:t>Hongtu</a:t>
            </a:r>
            <a:r>
              <a:rPr lang="it-IT" dirty="0"/>
              <a:t>, </a:t>
            </a:r>
            <a:r>
              <a:rPr lang="it-IT" i="1" dirty="0"/>
              <a:t>Last </a:t>
            </a:r>
            <a:r>
              <a:rPr lang="it-IT" i="1" dirty="0" err="1"/>
              <a:t>Banquet</a:t>
            </a:r>
            <a:r>
              <a:rPr lang="it-IT" dirty="0"/>
              <a:t>, 1989, stampa al laser, pagine del Libretto Rosso e acrilico su tela</a:t>
            </a:r>
          </a:p>
        </p:txBody>
      </p:sp>
      <p:pic>
        <p:nvPicPr>
          <p:cNvPr id="258052" name="Picture 2">
            <a:extLst>
              <a:ext uri="{FF2B5EF4-FFF2-40B4-BE49-F238E27FC236}">
                <a16:creationId xmlns:a16="http://schemas.microsoft.com/office/drawing/2014/main" id="{0868DD9C-45BC-67AD-E3F2-BBDC6B659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6" y="1520825"/>
            <a:ext cx="9324975" cy="3741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76516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6" name="Picture 2" descr="C:\Users\marco meccarellli\Desktop\TESI CONCETTUALE\concettuale\Xiao Lu Tang Song Dialogo 1989.jpg">
            <a:extLst>
              <a:ext uri="{FF2B5EF4-FFF2-40B4-BE49-F238E27FC236}">
                <a16:creationId xmlns:a16="http://schemas.microsoft.com/office/drawing/2014/main" id="{D814CCDC-53C4-CEC7-8B8C-56CFFB5E1E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9456" y="-99393"/>
            <a:ext cx="8856984" cy="5899827"/>
          </a:xfr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0E467BF-78AC-FF0F-7D1E-8DFBF67367E7}"/>
              </a:ext>
            </a:extLst>
          </p:cNvPr>
          <p:cNvSpPr txBox="1"/>
          <p:nvPr/>
        </p:nvSpPr>
        <p:spPr>
          <a:xfrm>
            <a:off x="1620838" y="5949951"/>
            <a:ext cx="90154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i="1" dirty="0">
                <a:solidFill>
                  <a:prstClr val="black"/>
                </a:solidFill>
                <a:latin typeface="Calibri"/>
              </a:rPr>
              <a:t>Dialogo (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duihua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zh-CN" altLang="it-IT" i="1" dirty="0">
                <a:solidFill>
                  <a:prstClr val="black"/>
                </a:solidFill>
                <a:latin typeface="Calibri"/>
              </a:rPr>
              <a:t>对话</a:t>
            </a:r>
            <a:r>
              <a:rPr lang="it-IT" altLang="zh-CN" i="1" dirty="0">
                <a:solidFill>
                  <a:prstClr val="black"/>
                </a:solidFill>
                <a:latin typeface="Calibri"/>
              </a:rPr>
              <a:t>) e 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Pistol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 Shot Event 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(</a:t>
            </a:r>
            <a:r>
              <a:rPr lang="it-IT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qianji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latin typeface="Century Gothic" panose="020B0502020202020204" pitchFamily="34" charset="0"/>
              </a:rPr>
              <a:t>shijian</a:t>
            </a:r>
            <a:r>
              <a:rPr lang="it-IT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zh-CN" altLang="it-IT" dirty="0">
                <a:solidFill>
                  <a:srgbClr val="000000"/>
                </a:solidFill>
                <a:latin typeface="SimSun" panose="02010600030101010101" pitchFamily="2" charset="-122"/>
              </a:rPr>
              <a:t>枪击事件</a:t>
            </a:r>
            <a:r>
              <a:rPr lang="it-IT" altLang="zh-CN" dirty="0">
                <a:solidFill>
                  <a:srgbClr val="000000"/>
                </a:solidFill>
                <a:latin typeface="Century Gothic" panose="020B0502020202020204" pitchFamily="34" charset="0"/>
              </a:rPr>
              <a:t>), 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, 1989, performance, Mostra China/</a:t>
            </a:r>
            <a:r>
              <a:rPr lang="it-IT" i="1" dirty="0" err="1">
                <a:solidFill>
                  <a:prstClr val="black"/>
                </a:solidFill>
                <a:latin typeface="Calibri"/>
              </a:rPr>
              <a:t>Avant</a:t>
            </a:r>
            <a:r>
              <a:rPr lang="it-IT" i="1" dirty="0">
                <a:solidFill>
                  <a:prstClr val="black"/>
                </a:solidFill>
                <a:latin typeface="Calibri"/>
              </a:rPr>
              <a:t>- </a:t>
            </a:r>
            <a:r>
              <a:rPr lang="it-IT" dirty="0" err="1">
                <a:solidFill>
                  <a:prstClr val="black"/>
                </a:solidFill>
                <a:latin typeface="Calibri"/>
              </a:rPr>
              <a:t>Garde</a:t>
            </a:r>
            <a:r>
              <a:rPr lang="it-IT" dirty="0">
                <a:solidFill>
                  <a:prstClr val="black"/>
                </a:solidFill>
                <a:latin typeface="Calibri"/>
              </a:rPr>
              <a:t>, Galleria Nazionale, Pechino, Xiao Lu (n.1962), Tang Song (n.1962)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E0AA05-A54B-E805-C1CC-E6BDE9DDC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5264" y="548680"/>
            <a:ext cx="2902736" cy="2794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sz="2500" dirty="0"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YUANMINGYUAN CUN </a:t>
            </a:r>
            <a:r>
              <a:rPr lang="zh-CN" altLang="it-IT" sz="2500" dirty="0">
                <a:solidFill>
                  <a:schemeClr val="accent6">
                    <a:tint val="1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</a:rPr>
              <a:t>圆明园村</a:t>
            </a:r>
            <a:endParaRPr lang="it-IT" sz="2500" dirty="0">
              <a:solidFill>
                <a:schemeClr val="accent6">
                  <a:tint val="1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pic>
        <p:nvPicPr>
          <p:cNvPr id="9218" name="Picture 2" descr="https://webmedia.westkowloon.hk/media/w1400h1400/1-1-6.jpg">
            <a:extLst>
              <a:ext uri="{FF2B5EF4-FFF2-40B4-BE49-F238E27FC236}">
                <a16:creationId xmlns:a16="http://schemas.microsoft.com/office/drawing/2014/main" id="{FE988F1B-6460-A1A5-E0C5-B4D81F3722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42016" y="1"/>
            <a:ext cx="6066153" cy="37913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3A366B5F-BFEA-3521-5B32-6314E999B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536" y="3940670"/>
            <a:ext cx="3816424" cy="27055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BCE4F1C2-F763-8D1D-8F51-009F9A8A4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0017" y="4148657"/>
            <a:ext cx="4270889" cy="2485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itolo 1">
            <a:extLst>
              <a:ext uri="{FF2B5EF4-FFF2-40B4-BE49-F238E27FC236}">
                <a16:creationId xmlns:a16="http://schemas.microsoft.com/office/drawing/2014/main" id="{9C1F5206-942D-6EBE-055A-C50FC88A9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34076" y="666751"/>
            <a:ext cx="4297363" cy="9937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it-IT" altLang="it-IT" dirty="0"/>
              <a:t>37 dagherrotipi del 1844 </a:t>
            </a:r>
          </a:p>
        </p:txBody>
      </p:sp>
      <p:sp>
        <p:nvSpPr>
          <p:cNvPr id="29699" name="Rettangolo 4">
            <a:extLst>
              <a:ext uri="{FF2B5EF4-FFF2-40B4-BE49-F238E27FC236}">
                <a16:creationId xmlns:a16="http://schemas.microsoft.com/office/drawing/2014/main" id="{3583AB46-FA95-9644-ECDA-BEE27DB85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063" y="5621339"/>
            <a:ext cx="6858000" cy="5540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fr-FR" altLang="it-IT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Jules </a:t>
            </a:r>
            <a:r>
              <a:rPr lang="fr-FR" altLang="it-IT" sz="15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Itier</a:t>
            </a:r>
            <a:r>
              <a:rPr lang="fr-FR" altLang="it-IT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 La porte de la Grande Pagode de la ville chinoise »</a:t>
            </a:r>
            <a:r>
              <a:rPr lang="fr-FR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Macao,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Musee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Francais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it-IT" altLang="it-IT" sz="15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Photographie</a:t>
            </a:r>
            <a:r>
              <a:rPr lang="it-IT" altLang="it-IT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Parigi</a:t>
            </a:r>
          </a:p>
        </p:txBody>
      </p:sp>
      <p:pic>
        <p:nvPicPr>
          <p:cNvPr id="141316" name="Immagine 5" descr="img009">
            <a:extLst>
              <a:ext uri="{FF2B5EF4-FFF2-40B4-BE49-F238E27FC236}">
                <a16:creationId xmlns:a16="http://schemas.microsoft.com/office/drawing/2014/main" id="{0AED3B5F-9EEE-0104-8A80-E3D75C368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992189"/>
            <a:ext cx="3835400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tangolo 5">
            <a:extLst>
              <a:ext uri="{FF2B5EF4-FFF2-40B4-BE49-F238E27FC236}">
                <a16:creationId xmlns:a16="http://schemas.microsoft.com/office/drawing/2014/main" id="{A6507D96-DC67-9840-875F-B06A61849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040" y="2348880"/>
            <a:ext cx="4805362" cy="23780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L'occhio enciclopedico e vedutista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«Mi sono munito di un dagherrotipo e il bonzo mi ha permesso di posarlo sull’altare per prendere l’interno della porta principale, ornata di colonne tortili in granito scolpito. La facciata è coperta di caratteri cinesi cesellati nel granito, la pittura si sposa con successo con la scultura e il tutto ricorda il genere di decorazioni in uso presso gli Egiziani, dove la maggior parte delle tende conservano ancora all’interno i colori che ricoprivano i geroglifici incisi nella pietra»</a:t>
            </a:r>
          </a:p>
        </p:txBody>
      </p:sp>
    </p:spTree>
  </p:cSld>
  <p:clrMapOvr>
    <a:masterClrMapping/>
  </p:clrMapOvr>
  <p:transition spd="slow">
    <p:circl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BABD4-5209-DD05-E47F-D4CEC767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it-IT" altLang="it-IT" dirty="0" err="1"/>
              <a:t>Fang</a:t>
            </a:r>
            <a:r>
              <a:rPr lang="it-IT" altLang="it-IT" dirty="0"/>
              <a:t> </a:t>
            </a:r>
            <a:r>
              <a:rPr lang="it-IT" altLang="it-IT" dirty="0" err="1"/>
              <a:t>Lijun</a:t>
            </a:r>
            <a:r>
              <a:rPr lang="it-IT" altLang="it-IT" dirty="0"/>
              <a:t>, </a:t>
            </a:r>
            <a:r>
              <a:rPr lang="en-US" altLang="it-IT" i="1" dirty="0"/>
              <a:t>Series 2-Number 2</a:t>
            </a:r>
            <a:r>
              <a:rPr lang="en-US" altLang="it-IT" dirty="0"/>
              <a:t>, 1992. Oil on canvas, </a:t>
            </a: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0A208E6-BCA3-5CB4-F620-D6F48D1AEA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112" y="1600200"/>
            <a:ext cx="520577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itolo 1">
            <a:extLst>
              <a:ext uri="{FF2B5EF4-FFF2-40B4-BE49-F238E27FC236}">
                <a16:creationId xmlns:a16="http://schemas.microsoft.com/office/drawing/2014/main" id="{ACD17FCA-FEB0-62D5-A98F-F4BDE0112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it-IT" altLang="it-IT" dirty="0"/>
          </a:p>
        </p:txBody>
      </p:sp>
      <p:sp>
        <p:nvSpPr>
          <p:cNvPr id="254979" name="Segnaposto contenuto 2">
            <a:extLst>
              <a:ext uri="{FF2B5EF4-FFF2-40B4-BE49-F238E27FC236}">
                <a16:creationId xmlns:a16="http://schemas.microsoft.com/office/drawing/2014/main" id="{7F7881BB-E65A-F25E-9A70-4862C14809F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032626" y="1600201"/>
            <a:ext cx="3527425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it-IT"/>
              <a:t>Wang Guangyi, </a:t>
            </a:r>
            <a:r>
              <a:rPr lang="en-US" altLang="it-IT" i="1"/>
              <a:t>The Great Criticism Series. </a:t>
            </a:r>
            <a:r>
              <a:rPr lang="it-IT" altLang="it-IT" i="1"/>
              <a:t>Coca cola</a:t>
            </a:r>
            <a:r>
              <a:rPr lang="it-IT" altLang="it-IT"/>
              <a:t> 1990-93, olio su tela</a:t>
            </a:r>
          </a:p>
        </p:txBody>
      </p:sp>
      <p:pic>
        <p:nvPicPr>
          <p:cNvPr id="254980" name="Picture 2">
            <a:extLst>
              <a:ext uri="{FF2B5EF4-FFF2-40B4-BE49-F238E27FC236}">
                <a16:creationId xmlns:a16="http://schemas.microsoft.com/office/drawing/2014/main" id="{9C8AA5FA-57B6-9CA7-B8F7-2B76F0897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9" y="1196976"/>
            <a:ext cx="5487987" cy="541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468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CC0A47C-8533-370A-EAFE-B424F1E0D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975"/>
            <a:ext cx="9144000" cy="624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FA0689-65A4-8240-8AD9-5CAB8E73A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Xu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Bing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“Square Word Calligraphy: Art for the People”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inchiostro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su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 carta, 2002.</a:t>
            </a:r>
            <a:endParaRPr lang="it-IT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92195" name="Picture 2">
            <a:extLst>
              <a:ext uri="{FF2B5EF4-FFF2-40B4-BE49-F238E27FC236}">
                <a16:creationId xmlns:a16="http://schemas.microsoft.com/office/drawing/2014/main" id="{250222EE-B83E-BABD-2AB8-A9B68617F95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4125" y="2608263"/>
            <a:ext cx="7143750" cy="2500312"/>
          </a:xfrm>
        </p:spPr>
      </p:pic>
    </p:spTree>
    <p:extLst>
      <p:ext uri="{BB962C8B-B14F-4D97-AF65-F5344CB8AC3E}">
        <p14:creationId xmlns:p14="http://schemas.microsoft.com/office/powerpoint/2010/main" val="251158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itolo 1">
            <a:extLst>
              <a:ext uri="{FF2B5EF4-FFF2-40B4-BE49-F238E27FC236}">
                <a16:creationId xmlns:a16="http://schemas.microsoft.com/office/drawing/2014/main" id="{0E7C098E-8E81-FCDD-3949-F969867F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altLang="it-IT" dirty="0" err="1"/>
              <a:t>Xu</a:t>
            </a:r>
            <a:r>
              <a:rPr lang="it-IT" altLang="it-IT" dirty="0"/>
              <a:t> Bing, </a:t>
            </a:r>
            <a:r>
              <a:rPr lang="it-IT" altLang="it-IT" dirty="0">
                <a:solidFill>
                  <a:schemeClr val="tx1"/>
                </a:solidFill>
                <a:latin typeface="helvetica" panose="020B0604020202020204" pitchFamily="34" charset="0"/>
              </a:rPr>
              <a:t>Living Word, 2001</a:t>
            </a:r>
            <a:br>
              <a:rPr lang="it-IT" altLang="it-IT" dirty="0">
                <a:solidFill>
                  <a:schemeClr val="tx1"/>
                </a:solidFill>
                <a:latin typeface="helvetica" panose="020B0604020202020204" pitchFamily="34" charset="0"/>
              </a:rPr>
            </a:br>
            <a:endParaRPr lang="it-IT" altLang="it-IT" dirty="0">
              <a:solidFill>
                <a:schemeClr val="tx1"/>
              </a:solidFill>
            </a:endParaRPr>
          </a:p>
        </p:txBody>
      </p:sp>
      <p:sp>
        <p:nvSpPr>
          <p:cNvPr id="393219" name="Segnaposto contenuto 2">
            <a:extLst>
              <a:ext uri="{FF2B5EF4-FFF2-40B4-BE49-F238E27FC236}">
                <a16:creationId xmlns:a16="http://schemas.microsoft.com/office/drawing/2014/main" id="{A7ED0454-E2F7-0FC8-8DF6-62E0AB975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pic>
        <p:nvPicPr>
          <p:cNvPr id="393220" name="Immagine 3">
            <a:extLst>
              <a:ext uri="{FF2B5EF4-FFF2-40B4-BE49-F238E27FC236}">
                <a16:creationId xmlns:a16="http://schemas.microsoft.com/office/drawing/2014/main" id="{E60CA17C-A59F-E8AD-8E6C-917DF31D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005682"/>
            <a:ext cx="5715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4265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367EE6-2B70-4AFF-2E21-2B2097774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038" y="1157289"/>
            <a:ext cx="5745162" cy="100488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>
                <a:solidFill>
                  <a:schemeClr val="tx1"/>
                </a:solidFill>
                <a:latin typeface="-apple-system"/>
              </a:rPr>
              <a:t>Qiu</a:t>
            </a:r>
            <a:r>
              <a:rPr lang="it-IT" dirty="0">
                <a:solidFill>
                  <a:schemeClr val="tx1"/>
                </a:solidFill>
                <a:latin typeface="-apple-system"/>
              </a:rPr>
              <a:t> </a:t>
            </a:r>
            <a:r>
              <a:rPr lang="it-IT" dirty="0" err="1">
                <a:solidFill>
                  <a:schemeClr val="tx1"/>
                </a:solidFill>
                <a:latin typeface="-apple-system"/>
              </a:rPr>
              <a:t>Zhijie</a:t>
            </a:r>
            <a:r>
              <a:rPr lang="it-IT" dirty="0">
                <a:solidFill>
                  <a:schemeClr val="tx1"/>
                </a:solidFill>
                <a:latin typeface="-apple-system"/>
              </a:rPr>
              <a:t>, </a:t>
            </a:r>
            <a:r>
              <a:rPr lang="en-US" dirty="0">
                <a:solidFill>
                  <a:schemeClr val="tx1"/>
                </a:solidFill>
                <a:latin typeface="MetSerif"/>
              </a:rPr>
              <a:t>Writing the “Orchid Pavilion Preface” One Thousand Times, </a:t>
            </a:r>
            <a:r>
              <a:rPr lang="en-US" dirty="0">
                <a:solidFill>
                  <a:schemeClr val="tx1"/>
                </a:solidFill>
                <a:latin typeface="MetSans"/>
              </a:rPr>
              <a:t>1990–95</a:t>
            </a:r>
            <a:endParaRPr lang="it-IT" dirty="0">
              <a:solidFill>
                <a:schemeClr val="tx1"/>
              </a:solidFill>
            </a:endParaRPr>
          </a:p>
        </p:txBody>
      </p:sp>
      <p:pic>
        <p:nvPicPr>
          <p:cNvPr id="388099" name="Picture 2">
            <a:extLst>
              <a:ext uri="{FF2B5EF4-FFF2-40B4-BE49-F238E27FC236}">
                <a16:creationId xmlns:a16="http://schemas.microsoft.com/office/drawing/2014/main" id="{B71F24F1-FF97-6538-CFC2-C580330A7B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2263" y="914400"/>
            <a:ext cx="4876801" cy="4876800"/>
          </a:xfr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66BD2FA-9450-0B42-5874-B2CD9BFD2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928" y="2924944"/>
            <a:ext cx="6259513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362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F70CA5-3BD8-92AF-74AC-1934F8DBF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839" y="115889"/>
            <a:ext cx="5545136" cy="252102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Song Dong </a:t>
            </a:r>
            <a:r>
              <a:rPr lang="it-IT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Water </a:t>
            </a:r>
            <a:r>
              <a:rPr lang="it-IT" b="1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Diary</a:t>
            </a:r>
            <a:r>
              <a:rPr 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 , 1995, fotografia a colori</a:t>
            </a:r>
            <a:r>
              <a:rPr lang="it-IT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, 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  <p:pic>
        <p:nvPicPr>
          <p:cNvPr id="390147" name="Immagine 3">
            <a:extLst>
              <a:ext uri="{FF2B5EF4-FFF2-40B4-BE49-F238E27FC236}">
                <a16:creationId xmlns:a16="http://schemas.microsoft.com/office/drawing/2014/main" id="{C30A0951-9989-D642-F097-B07BE62F7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97307"/>
            <a:ext cx="3132137" cy="842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1911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FC8385-CB18-C591-FEE5-995E6668F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014" y="1131888"/>
            <a:ext cx="4478337" cy="9779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Zhang </a:t>
            </a:r>
            <a:r>
              <a:rPr lang="it-IT" b="1" dirty="0" err="1">
                <a:solidFill>
                  <a:schemeClr val="tx1"/>
                </a:solidFill>
                <a:latin typeface="Garamond" panose="02020404030301010803" pitchFamily="18" charset="0"/>
              </a:rPr>
              <a:t>Huan</a:t>
            </a: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 – </a:t>
            </a:r>
            <a:r>
              <a:rPr lang="it-IT" b="1" i="1" dirty="0">
                <a:solidFill>
                  <a:schemeClr val="tx1"/>
                </a:solidFill>
                <a:latin typeface="Garamond" panose="02020404030301010803" pitchFamily="18" charset="0"/>
              </a:rPr>
              <a:t>Albero genealogico</a:t>
            </a:r>
            <a:r>
              <a:rPr lang="it-IT" b="1" dirty="0">
                <a:solidFill>
                  <a:schemeClr val="tx1"/>
                </a:solidFill>
                <a:latin typeface="Garamond" panose="02020404030301010803" pitchFamily="18" charset="0"/>
              </a:rPr>
              <a:t> , 2000</a:t>
            </a:r>
          </a:p>
        </p:txBody>
      </p:sp>
      <p:pic>
        <p:nvPicPr>
          <p:cNvPr id="391171" name="Segnaposto contenuto 4">
            <a:extLst>
              <a:ext uri="{FF2B5EF4-FFF2-40B4-BE49-F238E27FC236}">
                <a16:creationId xmlns:a16="http://schemas.microsoft.com/office/drawing/2014/main" id="{09D7D0E5-83BF-FBA0-3389-614EABF724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60" y="188639"/>
            <a:ext cx="5112568" cy="6513849"/>
          </a:xfrm>
        </p:spPr>
      </p:pic>
    </p:spTree>
    <p:extLst>
      <p:ext uri="{BB962C8B-B14F-4D97-AF65-F5344CB8AC3E}">
        <p14:creationId xmlns:p14="http://schemas.microsoft.com/office/powerpoint/2010/main" val="27952222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9EA6F-5D02-1644-30BF-D259B56F9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798</a:t>
            </a:r>
          </a:p>
        </p:txBody>
      </p:sp>
      <p:pic>
        <p:nvPicPr>
          <p:cNvPr id="441347" name="Picture 2" descr="798 Art Zone - Wikipedia">
            <a:extLst>
              <a:ext uri="{FF2B5EF4-FFF2-40B4-BE49-F238E27FC236}">
                <a16:creationId xmlns:a16="http://schemas.microsoft.com/office/drawing/2014/main" id="{B5C5EEDF-0454-A252-E874-85947B71EB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11624" y="1556792"/>
            <a:ext cx="6871488" cy="5154823"/>
          </a:xfr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9BE11-2C75-EEFA-D31C-0EE447313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4639"/>
            <a:ext cx="9144000" cy="11382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>
                <a:ea typeface="+mj-ea"/>
              </a:rPr>
              <a:t>Shao</a:t>
            </a:r>
            <a:r>
              <a:rPr lang="it-IT" dirty="0">
                <a:ea typeface="+mj-ea"/>
              </a:rPr>
              <a:t> </a:t>
            </a:r>
            <a:r>
              <a:rPr lang="it-IT" dirty="0" err="1">
                <a:ea typeface="+mj-ea"/>
              </a:rPr>
              <a:t>Yinong</a:t>
            </a:r>
            <a:r>
              <a:rPr lang="it-IT" dirty="0">
                <a:ea typeface="+mj-ea"/>
              </a:rPr>
              <a:t> e Mu Chen </a:t>
            </a:r>
            <a:br>
              <a:rPr lang="it-IT" dirty="0">
                <a:ea typeface="+mj-ea"/>
              </a:rPr>
            </a:br>
            <a:r>
              <a:rPr lang="it-IT" i="1" dirty="0">
                <a:ea typeface="+mj-ea"/>
              </a:rPr>
              <a:t>Family </a:t>
            </a:r>
            <a:r>
              <a:rPr lang="it-IT" i="1" dirty="0" err="1">
                <a:ea typeface="+mj-ea"/>
              </a:rPr>
              <a:t>register</a:t>
            </a:r>
            <a:r>
              <a:rPr lang="it-IT" i="1" dirty="0">
                <a:ea typeface="+mj-ea"/>
              </a:rPr>
              <a:t>, </a:t>
            </a:r>
            <a:r>
              <a:rPr lang="it-IT" dirty="0">
                <a:ea typeface="+mj-ea"/>
              </a:rPr>
              <a:t>2000 </a:t>
            </a:r>
          </a:p>
        </p:txBody>
      </p:sp>
      <p:pic>
        <p:nvPicPr>
          <p:cNvPr id="2050" name="Picture 2" descr="Risultati immagini per Family register shao yinong">
            <a:extLst>
              <a:ext uri="{FF2B5EF4-FFF2-40B4-BE49-F238E27FC236}">
                <a16:creationId xmlns:a16="http://schemas.microsoft.com/office/drawing/2014/main" id="{CDD211BC-AEE2-239C-9BC0-E45F993776E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28" y="2240868"/>
            <a:ext cx="12097344" cy="2608296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olo 1">
            <a:extLst>
              <a:ext uri="{FF2B5EF4-FFF2-40B4-BE49-F238E27FC236}">
                <a16:creationId xmlns:a16="http://schemas.microsoft.com/office/drawing/2014/main" id="{5BB3D9E5-541D-4692-60FC-80C92D40F5BF}"/>
              </a:ext>
            </a:extLst>
          </p:cNvPr>
          <p:cNvSpPr txBox="1">
            <a:spLocks/>
          </p:cNvSpPr>
          <p:nvPr/>
        </p:nvSpPr>
        <p:spPr bwMode="auto">
          <a:xfrm>
            <a:off x="1501775" y="4779963"/>
            <a:ext cx="4108450" cy="2322512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Zou Boqi </a:t>
            </a:r>
            <a:r>
              <a:rPr lang="zh-CN" altLang="it-IT" sz="1500">
                <a:solidFill>
                  <a:prstClr val="black"/>
                </a:solidFill>
                <a:latin typeface="SimSun" panose="02010600030101010101" pitchFamily="2" charset="-122"/>
                <a:cs typeface="Arial" panose="020B0604020202020204" pitchFamily="34" charset="0"/>
              </a:rPr>
              <a:t>鄒伯奇</a:t>
            </a:r>
            <a:r>
              <a:rPr lang="it-IT" altLang="it-IT" sz="150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Autoritratto</a:t>
            </a:r>
            <a:r>
              <a:rPr lang="it-IT" altLang="it-IT" sz="1500">
                <a:solidFill>
                  <a:srgbClr val="000000"/>
                </a:solidFill>
                <a:cs typeface="Arial" panose="020B0604020202020204" pitchFamily="34" charset="0"/>
              </a:rPr>
              <a:t>, 1850 circa, probabilmente ambrotipo su vetro</a:t>
            </a:r>
          </a:p>
        </p:txBody>
      </p:sp>
      <p:pic>
        <p:nvPicPr>
          <p:cNvPr id="143363" name="Picture 2" descr="C:\Users\marco meccarellli\Desktop\storia della fotografia in cina\immagini FOTOGRAFIA NOVALOGOS ALTA DEFINIZIONE\MECCARELLI\IMMAGINI MECCARELLI\fig. 2 Zou Boqi.jpg">
            <a:extLst>
              <a:ext uri="{FF2B5EF4-FFF2-40B4-BE49-F238E27FC236}">
                <a16:creationId xmlns:a16="http://schemas.microsoft.com/office/drawing/2014/main" id="{6B636D5C-D3AA-CAA8-FA9F-00B1AF090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831851"/>
            <a:ext cx="37528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CasellaDiTesto 4">
            <a:extLst>
              <a:ext uri="{FF2B5EF4-FFF2-40B4-BE49-F238E27FC236}">
                <a16:creationId xmlns:a16="http://schemas.microsoft.com/office/drawing/2014/main" id="{E420928A-F328-994B-B519-6E0BF2122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1638" y="1592264"/>
            <a:ext cx="2430462" cy="301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1840 circa</a:t>
            </a:r>
          </a:p>
        </p:txBody>
      </p:sp>
      <p:sp>
        <p:nvSpPr>
          <p:cNvPr id="143366" name="CasellaDiTesto 7">
            <a:extLst>
              <a:ext uri="{FF2B5EF4-FFF2-40B4-BE49-F238E27FC236}">
                <a16:creationId xmlns:a16="http://schemas.microsoft.com/office/drawing/2014/main" id="{6440EA69-81BD-395B-1C5D-92C91150B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7991" y="2731150"/>
            <a:ext cx="657400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Autore del: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Geshu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Bu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格术补 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Sheying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zhi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it-IT" altLang="it-IT" sz="1300" dirty="0" err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Qiji</a:t>
            </a:r>
            <a:r>
              <a:rPr lang="it-IT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zh-CN" altLang="it-IT" sz="1300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摄影之器</a:t>
            </a:r>
            <a:endParaRPr lang="it-IT" altLang="it-IT" sz="1300" dirty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2">
            <a:extLst>
              <a:ext uri="{FF2B5EF4-FFF2-40B4-BE49-F238E27FC236}">
                <a16:creationId xmlns:a16="http://schemas.microsoft.com/office/drawing/2014/main" id="{232653CC-7D2E-B8E2-45BA-D78E70F8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163" y="305359"/>
            <a:ext cx="9949674" cy="508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2">
            <a:extLst>
              <a:ext uri="{FF2B5EF4-FFF2-40B4-BE49-F238E27FC236}">
                <a16:creationId xmlns:a16="http://schemas.microsoft.com/office/drawing/2014/main" id="{BD11564D-FE77-205D-A632-96837EC77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552" y="5932206"/>
            <a:ext cx="921702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b="1" dirty="0" err="1">
                <a:solidFill>
                  <a:prstClr val="black"/>
                </a:solidFill>
                <a:ea typeface="SimSun" panose="02010600030101010101" pitchFamily="2" charset="-122"/>
              </a:rPr>
              <a:t>Liu</a:t>
            </a:r>
            <a:r>
              <a:rPr lang="it-IT" altLang="it-IT" b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dirty="0" err="1">
                <a:solidFill>
                  <a:prstClr val="black"/>
                </a:solidFill>
                <a:ea typeface="SimSun" panose="02010600030101010101" pitchFamily="2" charset="-122"/>
              </a:rPr>
              <a:t>Wei</a:t>
            </a:r>
            <a:r>
              <a:rPr lang="it-IT" altLang="it-IT" b="1" dirty="0">
                <a:solidFill>
                  <a:prstClr val="black"/>
                </a:solidFill>
                <a:ea typeface="SimSun" panose="02010600030101010101" pitchFamily="2" charset="-122"/>
              </a:rPr>
              <a:t>,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It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looks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like</a:t>
            </a:r>
            <a:r>
              <a:rPr lang="it-IT" altLang="it-IT" b="1" i="1" dirty="0">
                <a:solidFill>
                  <a:prstClr val="black"/>
                </a:solidFill>
                <a:ea typeface="SimSun" panose="02010600030101010101" pitchFamily="2" charset="-122"/>
              </a:rPr>
              <a:t> a </a:t>
            </a:r>
            <a:r>
              <a:rPr lang="it-IT" altLang="it-IT" b="1" i="1" dirty="0" err="1">
                <a:solidFill>
                  <a:prstClr val="black"/>
                </a:solidFill>
                <a:ea typeface="SimSun" panose="02010600030101010101" pitchFamily="2" charset="-122"/>
              </a:rPr>
              <a:t>landscape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2004, </a:t>
            </a:r>
          </a:p>
          <a:p>
            <a:pPr eaLnBrk="1" hangingPunct="1">
              <a:defRPr/>
            </a:pP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guannian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sheying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zh-CN" altLang="it-IT" dirty="0">
                <a:solidFill>
                  <a:prstClr val="black"/>
                </a:solidFill>
                <a:ea typeface="宋体" panose="02010600030101010101" pitchFamily="2" charset="-122"/>
              </a:rPr>
              <a:t>观念摄影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fotografia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concettuale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/ New Photography.</a:t>
            </a:r>
            <a:endParaRPr lang="it-IT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E8ECD2-9708-0966-EE7D-12C0D1E0F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69938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hangingPunct="1">
              <a:spcAft>
                <a:spcPts val="0"/>
              </a:spcAft>
              <a:defRPr/>
            </a:pPr>
            <a:r>
              <a:rPr lang="en-US" cap="all" dirty="0">
                <a:latin typeface="inherit"/>
                <a:ea typeface="+mj-ea"/>
              </a:rPr>
              <a:t>WANG JINSONG (n. 1963)</a:t>
            </a:r>
            <a:br>
              <a:rPr lang="en-US" cap="all" dirty="0">
                <a:solidFill>
                  <a:srgbClr val="000000"/>
                </a:solidFill>
                <a:latin typeface="inherit"/>
                <a:ea typeface="+mj-ea"/>
              </a:rPr>
            </a:br>
            <a:r>
              <a:rPr lang="en-US" i="1" dirty="0">
                <a:solidFill>
                  <a:srgbClr val="000000"/>
                </a:solidFill>
                <a:latin typeface="inherit"/>
                <a:ea typeface="+mj-ea"/>
              </a:rPr>
              <a:t>One Hundred Signs of Demolition</a:t>
            </a:r>
            <a:br>
              <a:rPr lang="en-US" b="1" i="1" dirty="0">
                <a:solidFill>
                  <a:srgbClr val="000000"/>
                </a:solidFill>
                <a:latin typeface="inherit"/>
                <a:ea typeface="+mj-ea"/>
              </a:rPr>
            </a:br>
            <a:r>
              <a:rPr lang="en-US" dirty="0">
                <a:solidFill>
                  <a:srgbClr val="000000"/>
                </a:solidFill>
                <a:latin typeface="inherit"/>
                <a:ea typeface="+mj-ea"/>
              </a:rPr>
              <a:t>1999</a:t>
            </a:r>
            <a:br>
              <a:rPr lang="en-US" i="1" dirty="0">
                <a:solidFill>
                  <a:srgbClr val="000000"/>
                </a:solidFill>
                <a:latin typeface="adobe-caslon-pro"/>
                <a:ea typeface="+mj-ea"/>
              </a:rPr>
            </a:br>
            <a:endParaRPr lang="it-IT" dirty="0">
              <a:ea typeface="+mj-ea"/>
            </a:endParaRPr>
          </a:p>
        </p:txBody>
      </p:sp>
      <p:pic>
        <p:nvPicPr>
          <p:cNvPr id="456707" name="Picture 2" descr="Wang Jinsong - One Hundred Signs of Demolition for Sale | Artspace">
            <a:extLst>
              <a:ext uri="{FF2B5EF4-FFF2-40B4-BE49-F238E27FC236}">
                <a16:creationId xmlns:a16="http://schemas.microsoft.com/office/drawing/2014/main" id="{6B100617-25AF-4EEE-6521-C789255474C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368" y="2262027"/>
            <a:ext cx="11665296" cy="4357471"/>
          </a:xfr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81544F-856F-5AB8-6DB1-97AE37A0D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000000"/>
                </a:solidFill>
                <a:latin typeface="-apple-system"/>
                <a:ea typeface="+mj-ea"/>
              </a:rPr>
              <a:t>Weng Fen – </a:t>
            </a:r>
            <a:r>
              <a:rPr lang="en-US" i="1" dirty="0">
                <a:solidFill>
                  <a:srgbClr val="000000"/>
                </a:solidFill>
                <a:latin typeface="-apple-system"/>
                <a:ea typeface="+mj-ea"/>
              </a:rPr>
              <a:t>Sitting on the Wall – Guangzhou 3</a:t>
            </a:r>
            <a:r>
              <a:rPr lang="en-US" dirty="0">
                <a:solidFill>
                  <a:srgbClr val="000000"/>
                </a:solidFill>
                <a:latin typeface="-apple-system"/>
                <a:ea typeface="+mj-ea"/>
              </a:rPr>
              <a:t>, 2002-2003</a:t>
            </a:r>
            <a:endParaRPr lang="it-IT" dirty="0">
              <a:ea typeface="+mj-ea"/>
            </a:endParaRPr>
          </a:p>
        </p:txBody>
      </p:sp>
      <p:pic>
        <p:nvPicPr>
          <p:cNvPr id="458755" name="Segnaposto contenuto 5">
            <a:extLst>
              <a:ext uri="{FF2B5EF4-FFF2-40B4-BE49-F238E27FC236}">
                <a16:creationId xmlns:a16="http://schemas.microsoft.com/office/drawing/2014/main" id="{C604F6E0-94CF-CCCE-FF93-3D853A8D81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8214" y="1395414"/>
            <a:ext cx="7775575" cy="5278437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D4E17-6139-5763-0275-48A3D6245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950" y="41275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dirty="0" err="1">
                <a:ea typeface="+mj-ea"/>
              </a:rPr>
              <a:t>Xing</a:t>
            </a:r>
            <a:r>
              <a:rPr lang="it-IT" dirty="0">
                <a:ea typeface="+mj-ea"/>
              </a:rPr>
              <a:t> </a:t>
            </a:r>
            <a:r>
              <a:rPr lang="it-IT" dirty="0" err="1">
                <a:ea typeface="+mj-ea"/>
              </a:rPr>
              <a:t>Danwen</a:t>
            </a:r>
            <a:r>
              <a:rPr lang="it-IT" dirty="0">
                <a:ea typeface="+mj-ea"/>
              </a:rPr>
              <a:t> (n.1967), </a:t>
            </a:r>
            <a:br>
              <a:rPr lang="it-IT" dirty="0">
                <a:ea typeface="+mj-ea"/>
              </a:rPr>
            </a:br>
            <a:r>
              <a:rPr lang="it-IT" i="1" dirty="0">
                <a:ea typeface="+mj-ea"/>
              </a:rPr>
              <a:t>Urban fiction</a:t>
            </a:r>
            <a:r>
              <a:rPr lang="it-IT" dirty="0">
                <a:ea typeface="+mj-ea"/>
              </a:rPr>
              <a:t>, 2004 </a:t>
            </a:r>
          </a:p>
        </p:txBody>
      </p:sp>
      <p:pic>
        <p:nvPicPr>
          <p:cNvPr id="460803" name="Picture 2" descr="Xing Danwen, Urban Fiction #21, 2004 | Officine dell Immagine">
            <a:extLst>
              <a:ext uri="{FF2B5EF4-FFF2-40B4-BE49-F238E27FC236}">
                <a16:creationId xmlns:a16="http://schemas.microsoft.com/office/drawing/2014/main" id="{3EB24E16-6C2C-F0A2-C1E7-0304DBE4E9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184275"/>
            <a:ext cx="8229600" cy="5673725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3">
            <a:extLst>
              <a:ext uri="{FF2B5EF4-FFF2-40B4-BE49-F238E27FC236}">
                <a16:creationId xmlns:a16="http://schemas.microsoft.com/office/drawing/2014/main" id="{52A9ED06-B985-90AA-1B7A-2B01CF17F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75" y="19050"/>
            <a:ext cx="9151938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4">
            <a:extLst>
              <a:ext uri="{FF2B5EF4-FFF2-40B4-BE49-F238E27FC236}">
                <a16:creationId xmlns:a16="http://schemas.microsoft.com/office/drawing/2014/main" id="{243131F8-3169-9B5D-B2AE-AF2E7B44A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3416301"/>
            <a:ext cx="1117441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ttangolo 1">
            <a:extLst>
              <a:ext uri="{FF2B5EF4-FFF2-40B4-BE49-F238E27FC236}">
                <a16:creationId xmlns:a16="http://schemas.microsoft.com/office/drawing/2014/main" id="{83D4A9E9-4A80-E32A-BBD8-5CB640064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9876" y="6529388"/>
            <a:ext cx="6842125" cy="3683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Zhao </a:t>
            </a:r>
            <a:r>
              <a:rPr lang="it-IT" altLang="it-IT" dirty="0" err="1">
                <a:solidFill>
                  <a:prstClr val="black"/>
                </a:solidFill>
                <a:ea typeface="SimSun" panose="02010600030101010101" pitchFamily="2" charset="-122"/>
              </a:rPr>
              <a:t>Mengfu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</a:t>
            </a:r>
            <a:r>
              <a:rPr lang="it-IT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Colori d'autunno sulle montagne </a:t>
            </a:r>
            <a:r>
              <a:rPr lang="it-IT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Qiao</a:t>
            </a:r>
            <a:r>
              <a:rPr lang="it-IT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e </a:t>
            </a:r>
            <a:r>
              <a:rPr lang="it-IT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Hua</a:t>
            </a:r>
            <a:r>
              <a:rPr lang="it-IT" altLang="it-IT" dirty="0">
                <a:solidFill>
                  <a:prstClr val="black"/>
                </a:solidFill>
                <a:ea typeface="SimSun" panose="02010600030101010101" pitchFamily="2" charset="-122"/>
              </a:rPr>
              <a:t>, XIII secolo, pittura</a:t>
            </a:r>
          </a:p>
        </p:txBody>
      </p:sp>
      <p:sp>
        <p:nvSpPr>
          <p:cNvPr id="36869" name="Rettangolo 2">
            <a:extLst>
              <a:ext uri="{FF2B5EF4-FFF2-40B4-BE49-F238E27FC236}">
                <a16:creationId xmlns:a16="http://schemas.microsoft.com/office/drawing/2014/main" id="{4D06FFCE-8A74-8AB6-05DC-4291134B9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38" y="2492376"/>
            <a:ext cx="9174163" cy="923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it-IT" dirty="0">
                <a:solidFill>
                  <a:prstClr val="black"/>
                </a:solidFill>
                <a:ea typeface="SimSun" panose="02010600030101010101" pitchFamily="2" charset="-122"/>
              </a:rPr>
              <a:t>Hong Lei, 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After Zhao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Mengfu's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The Autumn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Colours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on the </a:t>
            </a:r>
            <a:r>
              <a:rPr lang="en-US" altLang="it-IT" i="1" dirty="0" err="1">
                <a:solidFill>
                  <a:prstClr val="black"/>
                </a:solidFill>
                <a:ea typeface="SimSun" panose="02010600030101010101" pitchFamily="2" charset="-122"/>
              </a:rPr>
              <a:t>Quiao</a:t>
            </a:r>
            <a:r>
              <a:rPr lang="en-US" altLang="it-IT" i="1" dirty="0">
                <a:solidFill>
                  <a:prstClr val="black"/>
                </a:solidFill>
                <a:ea typeface="SimSun" panose="02010600030101010101" pitchFamily="2" charset="-122"/>
              </a:rPr>
              <a:t> and Hua, </a:t>
            </a:r>
            <a:r>
              <a:rPr lang="en-US" i="1" dirty="0" err="1">
                <a:solidFill>
                  <a:prstClr val="black"/>
                </a:solidFill>
                <a:ea typeface="SimSun" panose="02010600030101010101" pitchFamily="2" charset="-122"/>
              </a:rPr>
              <a:t>guannian</a:t>
            </a:r>
            <a:r>
              <a:rPr lang="en-US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i="1" dirty="0" err="1">
                <a:solidFill>
                  <a:prstClr val="black"/>
                </a:solidFill>
                <a:ea typeface="SimSun" panose="02010600030101010101" pitchFamily="2" charset="-122"/>
              </a:rPr>
              <a:t>sheying</a:t>
            </a:r>
            <a:r>
              <a:rPr lang="en-US" i="1" dirty="0">
                <a:solidFill>
                  <a:prstClr val="black"/>
                </a:solidFill>
                <a:ea typeface="SimSun" panose="02010600030101010101" pitchFamily="2" charset="-122"/>
              </a:rPr>
              <a:t> 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/ New </a:t>
            </a:r>
            <a:r>
              <a:rPr lang="en-US" dirty="0" err="1">
                <a:solidFill>
                  <a:prstClr val="black"/>
                </a:solidFill>
                <a:ea typeface="SimSun" panose="02010600030101010101" pitchFamily="2" charset="-122"/>
              </a:rPr>
              <a:t>Photogtaphy</a:t>
            </a:r>
            <a:r>
              <a:rPr lang="en-US" dirty="0">
                <a:solidFill>
                  <a:prstClr val="black"/>
                </a:solidFill>
                <a:ea typeface="SimSun" panose="02010600030101010101" pitchFamily="2" charset="-122"/>
              </a:rPr>
              <a:t>, 2003.</a:t>
            </a:r>
            <a:endParaRPr lang="it-IT" dirty="0">
              <a:solidFill>
                <a:prstClr val="black"/>
              </a:solidFill>
              <a:ea typeface="SimSun" panose="02010600030101010101" pitchFamily="2" charset="-122"/>
            </a:endParaRPr>
          </a:p>
          <a:p>
            <a:pPr eaLnBrk="1" hangingPunct="1">
              <a:defRPr/>
            </a:pPr>
            <a:endParaRPr lang="it-IT" altLang="it-IT" i="1" dirty="0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4" descr="http://www.vivishanghai.com/wp-content/uploads/fig.-2-Felice-Beato-interno-della-fortezza-Taku.jpg">
            <a:extLst>
              <a:ext uri="{FF2B5EF4-FFF2-40B4-BE49-F238E27FC236}">
                <a16:creationId xmlns:a16="http://schemas.microsoft.com/office/drawing/2014/main" id="{EB3471F4-3AE1-EE38-4FD6-85AE6BB9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616108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ttangolo 5">
            <a:extLst>
              <a:ext uri="{FF2B5EF4-FFF2-40B4-BE49-F238E27FC236}">
                <a16:creationId xmlns:a16="http://schemas.microsoft.com/office/drawing/2014/main" id="{6D6976A9-C2BB-DC6B-3D07-C1665BAD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676" y="1431925"/>
            <a:ext cx="2892425" cy="922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Felice Beato</a:t>
            </a: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Interno della fortezza Taku, 21 agosto 1860, presso Tianjin, stampa con albumina</a:t>
            </a:r>
          </a:p>
        </p:txBody>
      </p:sp>
      <p:sp>
        <p:nvSpPr>
          <p:cNvPr id="33796" name="Rettangolo 5">
            <a:extLst>
              <a:ext uri="{FF2B5EF4-FFF2-40B4-BE49-F238E27FC236}">
                <a16:creationId xmlns:a16="http://schemas.microsoft.com/office/drawing/2014/main" id="{C4E4EA84-509B-EC67-EEFB-00A19F672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9" y="984250"/>
            <a:ext cx="2473325" cy="3000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it-IT" altLang="it-IT" sz="135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fotogiornalismo di guerra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424AE9A-DD32-6602-D901-6682F6653E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3688" y="2501900"/>
            <a:ext cx="2754312" cy="3000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dott. David Field Rennie, presente alla spedizione: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it-IT" altLang="it-IT" sz="135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Attraversai i bastioni sul lato occidentale. Erano disseminati di morti - nell’angolo nord-occidentale ce n’erano tredici in un solo gruppo intorno a un cannone. Il signor Beato era lì tutto eccitato; definiva “bello” quel gruppo di cadaveri</a:t>
            </a:r>
            <a:r>
              <a:rPr lang="it-IT" altLang="it-IT" sz="13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..»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3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PRESENTANO SOLAMENTE MORTI CINESI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CasellaDiTesto 5">
            <a:extLst>
              <a:ext uri="{FF2B5EF4-FFF2-40B4-BE49-F238E27FC236}">
                <a16:creationId xmlns:a16="http://schemas.microsoft.com/office/drawing/2014/main" id="{5189E3B5-A350-FCB5-70CA-BA6F848D8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4664" y="944563"/>
            <a:ext cx="1819275" cy="1016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RITRATTI</a:t>
            </a: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500" b="1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b="1">
                <a:solidFill>
                  <a:srgbClr val="000000"/>
                </a:solidFill>
                <a:cs typeface="Arial" panose="020B0604020202020204" pitchFamily="34" charset="0"/>
              </a:rPr>
              <a:t>Lai Afang </a:t>
            </a:r>
            <a:r>
              <a:rPr lang="zh-CN" altLang="it-IT" sz="1500" b="1">
                <a:solidFill>
                  <a:srgbClr val="000000"/>
                </a:solidFill>
                <a:ea typeface="DengXian Light" panose="02010600030101010101" pitchFamily="2" charset="-122"/>
                <a:cs typeface="Arial" panose="020B0604020202020204" pitchFamily="34" charset="0"/>
              </a:rPr>
              <a:t>赖阿芳</a:t>
            </a:r>
            <a:endParaRPr lang="it-IT" altLang="it-IT" sz="150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endParaRPr lang="it-IT" altLang="it-IT" sz="15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BCFBAEA-5746-BBBF-9240-2AFE7A02D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6" y="1720851"/>
            <a:ext cx="2746375" cy="3554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«Voi stranieri desiderate sempre essere fotografati di fronte o di profilo. Non è così con i nostri intellettuali; essi devono guardare dritto nella camera, per mostrare ai loro amici distanti che hanno due occhi e due orecchie. Non desiderano avere ombre intorno ai loro volti, perché, come vedi,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le ombre non fanno parte del viso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….quindi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non dovrebbero esserci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. </a:t>
            </a:r>
            <a:r>
              <a:rPr lang="it-IT" altLang="it-IT" sz="1500" b="1" dirty="0">
                <a:solidFill>
                  <a:srgbClr val="000000"/>
                </a:solidFill>
                <a:cs typeface="Arial" panose="020B0604020202020204" pitchFamily="34" charset="0"/>
              </a:rPr>
              <a:t>La camera, come vedi , è imperfetta</a:t>
            </a:r>
            <a:r>
              <a:rPr lang="it-IT" altLang="it-IT" sz="1500" dirty="0">
                <a:solidFill>
                  <a:srgbClr val="000000"/>
                </a:solidFill>
                <a:cs typeface="Arial" panose="020B0604020202020204" pitchFamily="34" charset="0"/>
              </a:rPr>
              <a:t>… non riconosce le nostre leggi dell’arte»</a:t>
            </a:r>
          </a:p>
        </p:txBody>
      </p:sp>
      <p:pic>
        <p:nvPicPr>
          <p:cNvPr id="156676" name="Picture 4">
            <a:extLst>
              <a:ext uri="{FF2B5EF4-FFF2-40B4-BE49-F238E27FC236}">
                <a16:creationId xmlns:a16="http://schemas.microsoft.com/office/drawing/2014/main" id="{F06D598E-76A9-79AF-FD00-D61A50FB0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857250"/>
            <a:ext cx="631507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ttangolo 4">
            <a:extLst>
              <a:ext uri="{FF2B5EF4-FFF2-40B4-BE49-F238E27FC236}">
                <a16:creationId xmlns:a16="http://schemas.microsoft.com/office/drawing/2014/main" id="{08592EAA-F446-4C18-1835-B1250AE01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8639" y="1484313"/>
            <a:ext cx="226853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DengXian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Liang Shitai </a:t>
            </a:r>
            <a:r>
              <a:rPr lang="zh-CN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梁时泰</a:t>
            </a: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</a:t>
            </a:r>
            <a:r>
              <a:rPr lang="it-IT" altLang="it-IT" sz="1300" b="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Ulysses S. Grant e Li Hongzhang</a:t>
            </a: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, Tianjin 1879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it-IT" altLang="it-IT" sz="130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it-IT" altLang="it-IT" sz="130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Studio a Hong Kong, Shanghai e Tianjin</a:t>
            </a:r>
          </a:p>
        </p:txBody>
      </p:sp>
      <p:pic>
        <p:nvPicPr>
          <p:cNvPr id="158723" name="Immagine 2">
            <a:extLst>
              <a:ext uri="{FF2B5EF4-FFF2-40B4-BE49-F238E27FC236}">
                <a16:creationId xmlns:a16="http://schemas.microsoft.com/office/drawing/2014/main" id="{ED377C8A-340D-14F0-A08A-AF856FA9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65786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reccio">
  <a:themeElements>
    <a:clrScheme name="Intreccio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reccio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treccio">
    <a:dk1>
      <a:sysClr val="windowText" lastClr="000000"/>
    </a:dk1>
    <a:lt1>
      <a:sysClr val="window" lastClr="FFFFFF"/>
    </a:lt1>
    <a:dk2>
      <a:srgbClr val="1D3641"/>
    </a:dk2>
    <a:lt2>
      <a:srgbClr val="DFE6D0"/>
    </a:lt2>
    <a:accent1>
      <a:srgbClr val="759AA5"/>
    </a:accent1>
    <a:accent2>
      <a:srgbClr val="CFC60D"/>
    </a:accent2>
    <a:accent3>
      <a:srgbClr val="99987F"/>
    </a:accent3>
    <a:accent4>
      <a:srgbClr val="90AC97"/>
    </a:accent4>
    <a:accent5>
      <a:srgbClr val="FFAD1C"/>
    </a:accent5>
    <a:accent6>
      <a:srgbClr val="B9AB6F"/>
    </a:accent6>
    <a:hlink>
      <a:srgbClr val="66AACD"/>
    </a:hlink>
    <a:folHlink>
      <a:srgbClr val="809DB3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11737</TotalTime>
  <Words>1454</Words>
  <Application>Microsoft Office PowerPoint</Application>
  <PresentationFormat>Widescreen</PresentationFormat>
  <Paragraphs>103</Paragraphs>
  <Slides>64</Slides>
  <Notes>13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14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64</vt:i4>
      </vt:variant>
    </vt:vector>
  </HeadingPairs>
  <TitlesOfParts>
    <vt:vector size="83" baseType="lpstr">
      <vt:lpstr>SimSun</vt:lpstr>
      <vt:lpstr>STFangsong</vt:lpstr>
      <vt:lpstr>adobe-caslon-pro</vt:lpstr>
      <vt:lpstr>-apple-system</vt:lpstr>
      <vt:lpstr>Arial</vt:lpstr>
      <vt:lpstr>Arial</vt:lpstr>
      <vt:lpstr>Calibri</vt:lpstr>
      <vt:lpstr>Century Gothic</vt:lpstr>
      <vt:lpstr>Garamond</vt:lpstr>
      <vt:lpstr>helvetica</vt:lpstr>
      <vt:lpstr>inherit</vt:lpstr>
      <vt:lpstr>MetSans</vt:lpstr>
      <vt:lpstr>MetSerif</vt:lpstr>
      <vt:lpstr>Tw Cen MT</vt:lpstr>
      <vt:lpstr>Tema di Office</vt:lpstr>
      <vt:lpstr>Intreccio</vt:lpstr>
      <vt:lpstr>2_Tema di Office</vt:lpstr>
      <vt:lpstr>Microsoft Word Document</vt:lpstr>
      <vt:lpstr>Document</vt:lpstr>
      <vt:lpstr>IMMAGINI PER L’ESAME DI STORIA DELL’ARTE CINESE MAGISTRALE a.a. 2022-2023</vt:lpstr>
      <vt:lpstr>ATTENZIONE</vt:lpstr>
      <vt:lpstr>Presentazione standard di PowerPoint</vt:lpstr>
      <vt:lpstr>Presentazione standard di PowerPoint</vt:lpstr>
      <vt:lpstr>37 dagherrotipi del 1844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«vedo ovunque colline color cremisi»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HONG KONG:    Lü Shoukun (1919–1975), Zen Painting</vt:lpstr>
      <vt:lpstr> Sanyu o Chang Yu  常玉 (1901 – 1966)</vt:lpstr>
      <vt:lpstr>Presentazione standard di PowerPoint</vt:lpstr>
      <vt:lpstr>Presentazione standard di PowerPoint</vt:lpstr>
      <vt:lpstr>Aprile 1976</vt:lpstr>
      <vt:lpstr>Presentazione standard di PowerPoint</vt:lpstr>
      <vt:lpstr>Stars Group (xingxing huahui 星星画会) 1979</vt:lpstr>
      <vt:lpstr>Wang Keping, silenzio, 1978, legno</vt:lpstr>
      <vt:lpstr>Wang Keping, Idolo, 1979</vt:lpstr>
      <vt:lpstr>Scar Painting : Chen Conglin (n.1954), Nevicata su un certo giorno di un certo mese del 1968 (1968 nian x yue x ri xue, 年 X 月 X 日,雪)</vt:lpstr>
      <vt:lpstr>Presentazione standard di PowerPoint</vt:lpstr>
      <vt:lpstr>Presentazione standard di PowerPoint</vt:lpstr>
      <vt:lpstr>Wu Shanzhuan (n.1960), Red Humour-Series, 1986, installazione</vt:lpstr>
      <vt:lpstr>Xu Bing (n.1955), Book from the sky. The mirror of the world. An analyzed reflection of the end of this century, 1986-87, istallazione</vt:lpstr>
      <vt:lpstr>Huang Yongping, “Storia della pittura cinese” e “A Concise History of Modern Painting” dopo due minuti in lavatrice, 1987, istallazione</vt:lpstr>
      <vt:lpstr>Geng Jianyi (n.1962)</vt:lpstr>
      <vt:lpstr>Wang Guangyi (n.1957), Maozedong – Black grid, 1988, trittico, </vt:lpstr>
      <vt:lpstr>MAO POP</vt:lpstr>
      <vt:lpstr>Presentazione standard di PowerPoint</vt:lpstr>
      <vt:lpstr>YUANMINGYUAN CUN 圆明园村</vt:lpstr>
      <vt:lpstr>Fang Lijun, Series 2-Number 2, 1992. Oil on canvas, </vt:lpstr>
      <vt:lpstr>Presentazione standard di PowerPoint</vt:lpstr>
      <vt:lpstr>Presentazione standard di PowerPoint</vt:lpstr>
      <vt:lpstr>Xu Bing, “Square Word Calligraphy: Art for the People” inchiostro su carta, 2002.</vt:lpstr>
      <vt:lpstr>Xu Bing, Living Word, 2001 </vt:lpstr>
      <vt:lpstr>Qiu Zhijie, Writing the “Orchid Pavilion Preface” One Thousand Times, 1990–95</vt:lpstr>
      <vt:lpstr>Song Dong , Water Diary , 1995, fotografia a colori, </vt:lpstr>
      <vt:lpstr>Zhang Huan – Albero genealogico , 2000</vt:lpstr>
      <vt:lpstr>798</vt:lpstr>
      <vt:lpstr>Shao Yinong e Mu Chen  Family register, 2000 </vt:lpstr>
      <vt:lpstr>Presentazione standard di PowerPoint</vt:lpstr>
      <vt:lpstr>WANG JINSONG (n. 1963) One Hundred Signs of Demolition 1999 </vt:lpstr>
      <vt:lpstr>Weng Fen – Sitting on the Wall – Guangzhou 3, 2002-2003</vt:lpstr>
      <vt:lpstr>Xing Danwen (n.1967),  Urban fiction, 2004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noidue</dc:creator>
  <cp:lastModifiedBy>Revisione</cp:lastModifiedBy>
  <cp:revision>212</cp:revision>
  <dcterms:created xsi:type="dcterms:W3CDTF">2017-11-29T22:31:09Z</dcterms:created>
  <dcterms:modified xsi:type="dcterms:W3CDTF">2022-12-19T18:38:57Z</dcterms:modified>
</cp:coreProperties>
</file>