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72"/>
    <p:restoredTop sz="94694"/>
  </p:normalViewPr>
  <p:slideViewPr>
    <p:cSldViewPr snapToGrid="0" snapToObjects="1">
      <p:cViewPr varScale="1">
        <p:scale>
          <a:sx n="115" d="100"/>
          <a:sy n="115" d="100"/>
        </p:scale>
        <p:origin x="3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D1A92A-5612-404E-BF2A-86BC785CF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73F3509-8E2A-F842-A6B0-C8111CE94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88B11A-8CDC-5643-8645-A305DED4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5B7BCB-5B95-EB41-B96B-96004EC86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CA2DA2-7D7C-A74B-8051-9B00CA13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938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CA95BE-8909-0444-A740-421CC9280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0F47CB-EF3E-F64E-A050-06E637208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3CF3D7-4DCD-444C-9F81-417346861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DE502C-4868-214C-A3DC-5DB235CC1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2F5913-54F2-3E4D-BB7C-3C9045B3B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24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F90F6A0-1923-8242-8CBA-00D996937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F7C690E-4AA3-2143-BAF1-8636A72B1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984DA6-10F9-B441-A02E-AF5E38DC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E364D6D-3463-0343-A223-B0DE33A3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726107-9632-DC46-AF00-EDC6B4DA2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71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CC692E-5FE6-4547-8678-95ED97A44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82FB4B-BFA2-2842-8578-174C6A69E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186B0F-289D-B040-9279-17ED2730F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9DB9B9-8B2B-B945-A92B-AEBE2263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28AD8B-5337-F843-86C2-5D410EA0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42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4D942-63FD-DD49-A4F5-83F88AEE3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20EEE1-A682-764E-B38E-653B1B8D4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38A937-EDC0-8F40-A527-8248CE731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625696A-C46A-6745-9F7C-10CB5311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DD2EAE-C15D-074D-99FE-27F9C034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567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2455E2-A9E6-C345-A97A-AC4088C94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26826B-EE5C-D049-951F-15DED74A4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57B52F-1584-1642-8D6D-27F89F6D8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749C44-67B7-E049-8B5E-02FF639A5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9E7DB62-995E-0340-A6B4-6978198D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1E4A6F-98D5-6B40-A971-D65DCDA4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19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F7F560-122E-D94A-9AAB-B3B788CDA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EDCA83-C5C0-9346-8ABD-D0ED5B42F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15F152-7D22-7442-B44B-6AD6EA736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722E65A-7607-4B4C-84A2-2259FE89B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C38F4ED-9D00-894D-9918-E2D8D4F90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5AAF2B0-3195-1A4C-A8B6-7239E0D3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C51D239-CF24-D048-8E70-FE2DB874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476D7AD-5983-A642-91FE-19CA225E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39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A79981-2841-E94D-84CC-9C581BD22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7BC872C-66AC-364A-B55B-6700EB5F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C2747-6DEC-ED4E-9FB6-373ECDA0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9AD3E95-291E-5C43-BB97-DAD1AC3E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54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7DC109C-86C8-214F-A935-38598D605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6515233-DD32-1D44-BFAD-5AC675E90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CD9BA4-1AA2-3F45-A053-B5C731572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3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C9F877-28D1-D74E-B9EF-9127B452C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697404-5495-2A46-BC10-84C4F4A03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1CDD83-96B9-9B4F-B9C4-AB21FCD44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321CF49-9B34-244F-A0CE-36C3BF9B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AFA6CE-0DE1-4847-BA6B-DAB780DB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88C391-349F-DC4B-803A-0A6E9EFB3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90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61CB13-473C-D34B-84F0-7036BC074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4BF0F1D-DD8E-C04D-8580-898DC7F53C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FBBFC7-DFD0-4F4A-9E08-9BCCB0EEC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2C3420-B1D7-EE44-A335-FE24B9372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B9852E-BC49-2440-8BE2-0D762C38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C5CA29-47AA-CD47-BD3A-C9A2B37A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20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21EF37C-1A16-2040-AFC6-70EA2745F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AF7686-C6DE-DB46-9D8F-8AE8C378A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C869DE-2B09-5C4F-8F4F-25AFDB391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7E0EE-93D5-6E4B-AB4D-7AABF5ABB42B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013FD2-F115-044B-A3F1-ED5D9F292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8A557E-152D-7B4D-8DAB-801E3F9DB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04801-AD09-EB4E-9682-ED90E86A9A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35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8E62D9-C09A-8B4A-A47E-41FE970F7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Esercitazioni e autovalutazioni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74DF645E-854C-B655-1638-09384EF0A9FC}"/>
              </a:ext>
            </a:extLst>
          </p:cNvPr>
          <p:cNvSpPr txBox="1">
            <a:spLocks/>
          </p:cNvSpPr>
          <p:nvPr/>
        </p:nvSpPr>
        <p:spPr>
          <a:xfrm>
            <a:off x="1257300" y="461274"/>
            <a:ext cx="9410700" cy="870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900" dirty="0"/>
              <a:t>Economia internazionale 2024-2025</a:t>
            </a:r>
          </a:p>
          <a:p>
            <a:r>
              <a:rPr lang="it-IT" sz="1900" dirty="0"/>
              <a:t>Università di Macerata </a:t>
            </a:r>
          </a:p>
          <a:p>
            <a:r>
              <a:rPr lang="it-IT" sz="1900" dirty="0"/>
              <a:t>Dipartimento di Scienze Politiche- Dipartimento di Economia e Diritto </a:t>
            </a:r>
          </a:p>
        </p:txBody>
      </p:sp>
    </p:spTree>
    <p:extLst>
      <p:ext uri="{BB962C8B-B14F-4D97-AF65-F5344CB8AC3E}">
        <p14:creationId xmlns:p14="http://schemas.microsoft.com/office/powerpoint/2010/main" val="775467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8E62D9-C09A-8B4A-A47E-41FE970F7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5914" y="485365"/>
            <a:ext cx="9801545" cy="1929062"/>
          </a:xfrm>
        </p:spPr>
        <p:txBody>
          <a:bodyPr/>
          <a:lstStyle/>
          <a:p>
            <a:pPr algn="l"/>
            <a:br>
              <a:rPr lang="it-IT" b="1" dirty="0"/>
            </a:br>
            <a:r>
              <a:rPr lang="it-IT" b="1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531D9D-9593-2F45-BD9B-25BB4BB59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9315" y="485365"/>
            <a:ext cx="10574741" cy="6052930"/>
          </a:xfrm>
        </p:spPr>
        <p:txBody>
          <a:bodyPr>
            <a:noAutofit/>
          </a:bodyPr>
          <a:lstStyle/>
          <a:p>
            <a:pPr algn="l"/>
            <a:r>
              <a:rPr lang="it-IT" b="1" dirty="0">
                <a:solidFill>
                  <a:srgbClr val="C00000"/>
                </a:solidFill>
              </a:rPr>
              <a:t>Venerdì 4 ottobre: 		</a:t>
            </a:r>
            <a:r>
              <a:rPr lang="it-IT" dirty="0">
                <a:solidFill>
                  <a:srgbClr val="C00000"/>
                </a:solidFill>
              </a:rPr>
              <a:t>Problemi </a:t>
            </a:r>
            <a:r>
              <a:rPr lang="it-IT" dirty="0" err="1">
                <a:solidFill>
                  <a:srgbClr val="C00000"/>
                </a:solidFill>
              </a:rPr>
              <a:t>cap</a:t>
            </a:r>
            <a:r>
              <a:rPr lang="it-IT" dirty="0">
                <a:solidFill>
                  <a:srgbClr val="C00000"/>
                </a:solidFill>
              </a:rPr>
              <a:t> 3: </a:t>
            </a:r>
            <a:r>
              <a:rPr lang="it-IT" dirty="0"/>
              <a:t>1, 2, 3</a:t>
            </a:r>
          </a:p>
          <a:p>
            <a:pPr algn="l"/>
            <a:r>
              <a:rPr lang="it-IT" b="1" dirty="0">
                <a:solidFill>
                  <a:schemeClr val="accent5">
                    <a:lumMod val="75000"/>
                  </a:schemeClr>
                </a:solidFill>
              </a:rPr>
              <a:t>Giovedì 10 ottobre: 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3</a:t>
            </a:r>
          </a:p>
          <a:p>
            <a:pPr algn="l"/>
            <a:r>
              <a:rPr lang="it-IT" b="1" dirty="0">
                <a:solidFill>
                  <a:srgbClr val="C00000"/>
                </a:solidFill>
              </a:rPr>
              <a:t>Venerdì 11 ottobre: 		</a:t>
            </a:r>
            <a:r>
              <a:rPr lang="it-IT" dirty="0">
                <a:solidFill>
                  <a:srgbClr val="C00000"/>
                </a:solidFill>
              </a:rPr>
              <a:t>Problemi </a:t>
            </a:r>
            <a:r>
              <a:rPr lang="it-IT" dirty="0" err="1">
                <a:solidFill>
                  <a:srgbClr val="C00000"/>
                </a:solidFill>
              </a:rPr>
              <a:t>cap</a:t>
            </a:r>
            <a:r>
              <a:rPr lang="it-IT" dirty="0">
                <a:solidFill>
                  <a:srgbClr val="C00000"/>
                </a:solidFill>
              </a:rPr>
              <a:t> 5: </a:t>
            </a:r>
            <a:r>
              <a:rPr lang="it-IT" dirty="0"/>
              <a:t>1,2, 3, 4</a:t>
            </a:r>
          </a:p>
          <a:p>
            <a:pPr algn="l"/>
            <a:r>
              <a:rPr lang="it-IT" b="1" dirty="0">
                <a:solidFill>
                  <a:srgbClr val="0070C0"/>
                </a:solidFill>
              </a:rPr>
              <a:t>Giovedì 17 ottobre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5</a:t>
            </a:r>
            <a:endParaRPr lang="it-IT" b="1" dirty="0">
              <a:solidFill>
                <a:srgbClr val="0070C0"/>
              </a:solidFill>
            </a:endParaRPr>
          </a:p>
          <a:p>
            <a:pPr algn="l"/>
            <a:r>
              <a:rPr lang="it-IT" b="1" dirty="0">
                <a:solidFill>
                  <a:srgbClr val="FF0000"/>
                </a:solidFill>
              </a:rPr>
              <a:t>Venerdì 18 ottobre: 		</a:t>
            </a:r>
            <a:r>
              <a:rPr lang="it-IT" dirty="0">
                <a:solidFill>
                  <a:srgbClr val="C00000"/>
                </a:solidFill>
              </a:rPr>
              <a:t>Problemi capitolo 6</a:t>
            </a:r>
            <a:r>
              <a:rPr lang="it-IT" dirty="0"/>
              <a:t>: 1, 2, 5, 7, 10</a:t>
            </a:r>
          </a:p>
          <a:p>
            <a:pPr algn="l"/>
            <a:r>
              <a:rPr lang="it-IT" b="1" dirty="0">
                <a:solidFill>
                  <a:srgbClr val="0070C0"/>
                </a:solidFill>
              </a:rPr>
              <a:t>Giovedì 24 ottobre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6</a:t>
            </a:r>
          </a:p>
          <a:p>
            <a:pPr algn="l"/>
            <a:r>
              <a:rPr lang="it-IT" b="1" dirty="0">
                <a:solidFill>
                  <a:srgbClr val="FF0000"/>
                </a:solidFill>
              </a:rPr>
              <a:t>Venerdì 25 ottobre: 		</a:t>
            </a:r>
            <a:r>
              <a:rPr lang="it-IT" dirty="0">
                <a:solidFill>
                  <a:srgbClr val="C00000"/>
                </a:solidFill>
              </a:rPr>
              <a:t>Problemi capitolo 7</a:t>
            </a:r>
            <a:r>
              <a:rPr lang="it-IT" dirty="0"/>
              <a:t>: 1, 4, 5</a:t>
            </a:r>
          </a:p>
          <a:p>
            <a:pPr algn="l"/>
            <a:r>
              <a:rPr lang="it-IT" b="1" dirty="0">
                <a:solidFill>
                  <a:srgbClr val="FF0000"/>
                </a:solidFill>
              </a:rPr>
              <a:t>Giovedì 31 ottobre</a:t>
            </a:r>
            <a:r>
              <a:rPr lang="it-IT" b="1" dirty="0">
                <a:solidFill>
                  <a:srgbClr val="0070C0"/>
                </a:solidFill>
              </a:rPr>
              <a:t>		</a:t>
            </a:r>
            <a:r>
              <a:rPr lang="it-IT" dirty="0">
                <a:solidFill>
                  <a:srgbClr val="C00000"/>
                </a:solidFill>
              </a:rPr>
              <a:t>Problemi capitolo 8</a:t>
            </a:r>
            <a:r>
              <a:rPr lang="it-IT" dirty="0"/>
              <a:t>: 2, 3, 6, 7</a:t>
            </a:r>
          </a:p>
          <a:p>
            <a:pPr algn="l"/>
            <a:r>
              <a:rPr lang="it-IT" b="1" dirty="0">
                <a:solidFill>
                  <a:srgbClr val="0070C0"/>
                </a:solidFill>
              </a:rPr>
              <a:t>Giovedì 7 novembre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8</a:t>
            </a:r>
          </a:p>
          <a:p>
            <a:pPr algn="l"/>
            <a:r>
              <a:rPr lang="it-IT" b="1" dirty="0">
                <a:solidFill>
                  <a:srgbClr val="FF0000"/>
                </a:solidFill>
              </a:rPr>
              <a:t>Venerdì 8 novembre: 		</a:t>
            </a:r>
            <a:r>
              <a:rPr lang="it-IT" dirty="0">
                <a:solidFill>
                  <a:srgbClr val="C00000"/>
                </a:solidFill>
              </a:rPr>
              <a:t>Problemi capitolo 9</a:t>
            </a:r>
            <a:r>
              <a:rPr lang="it-IT" dirty="0"/>
              <a:t>: 1, 2, 3, 4</a:t>
            </a:r>
          </a:p>
          <a:p>
            <a:pPr algn="l"/>
            <a:r>
              <a:rPr lang="it-IT" b="1" dirty="0">
                <a:solidFill>
                  <a:srgbClr val="FF0000"/>
                </a:solidFill>
              </a:rPr>
              <a:t>Venerdì 15 novembre: 	</a:t>
            </a:r>
            <a:r>
              <a:rPr lang="it-IT" dirty="0">
                <a:solidFill>
                  <a:srgbClr val="C00000"/>
                </a:solidFill>
              </a:rPr>
              <a:t>Problemi capitolo 9</a:t>
            </a:r>
            <a:r>
              <a:rPr lang="it-IT" dirty="0"/>
              <a:t>: 1, 2, 3, 4</a:t>
            </a:r>
          </a:p>
          <a:p>
            <a:pPr algn="l"/>
            <a:r>
              <a:rPr lang="it-IT" b="1" dirty="0">
                <a:solidFill>
                  <a:srgbClr val="0070C0"/>
                </a:solidFill>
              </a:rPr>
              <a:t>Giovedì 21 novembre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9 (prima parte)</a:t>
            </a:r>
          </a:p>
          <a:p>
            <a:pPr algn="l"/>
            <a:r>
              <a:rPr lang="it-IT" b="1" dirty="0">
                <a:solidFill>
                  <a:srgbClr val="0070C0"/>
                </a:solidFill>
              </a:rPr>
              <a:t>Giovedì 28 novembre		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Autovalutazione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cap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9 (seconda  parte)</a:t>
            </a:r>
          </a:p>
          <a:p>
            <a:pPr algn="l"/>
            <a:endParaRPr lang="it-IT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algn="l"/>
            <a:endParaRPr lang="it-IT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algn="l"/>
            <a:endParaRPr lang="it-IT" b="1" dirty="0">
              <a:solidFill>
                <a:srgbClr val="C00000"/>
              </a:solidFill>
            </a:endParaRPr>
          </a:p>
          <a:p>
            <a:pPr algn="l"/>
            <a:endParaRPr lang="it-IT" b="1" dirty="0">
              <a:solidFill>
                <a:srgbClr val="FF0000"/>
              </a:solidFill>
            </a:endParaRPr>
          </a:p>
          <a:p>
            <a:pPr algn="l"/>
            <a:endParaRPr lang="it-IT" dirty="0"/>
          </a:p>
          <a:p>
            <a:pPr algn="l"/>
            <a:endParaRPr lang="it-IT" b="1" dirty="0">
              <a:solidFill>
                <a:schemeClr val="accent1"/>
              </a:solidFill>
            </a:endParaRPr>
          </a:p>
          <a:p>
            <a:pPr algn="l"/>
            <a:endParaRPr lang="it-IT" dirty="0">
              <a:solidFill>
                <a:schemeClr val="accent1"/>
              </a:solidFill>
            </a:endParaRPr>
          </a:p>
          <a:p>
            <a:pPr algn="l"/>
            <a:endParaRPr lang="it-IT" b="1" dirty="0">
              <a:solidFill>
                <a:srgbClr val="C00000"/>
              </a:solidFill>
            </a:endParaRPr>
          </a:p>
          <a:p>
            <a:pPr algn="l"/>
            <a:endParaRPr lang="it-IT" dirty="0">
              <a:solidFill>
                <a:schemeClr val="accent1"/>
              </a:solidFill>
            </a:endParaRPr>
          </a:p>
          <a:p>
            <a:pPr algn="l"/>
            <a:r>
              <a:rPr lang="it-IT" dirty="0">
                <a:solidFill>
                  <a:schemeClr val="accent1"/>
                </a:solidFill>
              </a:rPr>
              <a:t> </a:t>
            </a:r>
          </a:p>
          <a:p>
            <a:pPr algn="l"/>
            <a:endParaRPr lang="it-IT" dirty="0">
              <a:solidFill>
                <a:schemeClr val="accent1"/>
              </a:solidFill>
            </a:endParaRPr>
          </a:p>
          <a:p>
            <a:pPr algn="l"/>
            <a:endParaRPr lang="it-IT" b="1" dirty="0">
              <a:solidFill>
                <a:schemeClr val="accent1"/>
              </a:solidFill>
            </a:endParaRPr>
          </a:p>
          <a:p>
            <a:pPr algn="l"/>
            <a:endParaRPr lang="it-IT" b="1" dirty="0">
              <a:solidFill>
                <a:srgbClr val="C00000"/>
              </a:solidFill>
            </a:endParaRPr>
          </a:p>
          <a:p>
            <a:pPr algn="l"/>
            <a:endParaRPr lang="it-IT" b="1" dirty="0">
              <a:solidFill>
                <a:srgbClr val="C00000"/>
              </a:solidFill>
            </a:endParaRPr>
          </a:p>
          <a:p>
            <a:pPr algn="l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8179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191</Words>
  <Application>Microsoft Macintosh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Esercitazioni e autovalutazioni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Esercitazioni e autovalutazioni</dc:title>
  <dc:creator>margherita.scoppola@unimc.it</dc:creator>
  <cp:lastModifiedBy>margherita.scoppola@unimc.it</cp:lastModifiedBy>
  <cp:revision>108</cp:revision>
  <cp:lastPrinted>2022-10-25T06:50:40Z</cp:lastPrinted>
  <dcterms:created xsi:type="dcterms:W3CDTF">2020-11-04T08:52:31Z</dcterms:created>
  <dcterms:modified xsi:type="dcterms:W3CDTF">2024-11-06T07:04:07Z</dcterms:modified>
</cp:coreProperties>
</file>