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PUBLICIDAD NATIVA</a:t>
            </a:r>
            <a:br>
              <a:rPr lang="it-IT" dirty="0" smtClean="0"/>
            </a:br>
            <a:r>
              <a:rPr lang="it-IT" dirty="0" smtClean="0"/>
              <a:t>NATIVE ADVERSITING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106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Ante </a:t>
            </a:r>
            <a:r>
              <a:rPr lang="es-ES" dirty="0"/>
              <a:t>un consumidor </a:t>
            </a:r>
            <a:r>
              <a:rPr lang="es-ES" dirty="0" err="1"/>
              <a:t>hiperestimulado</a:t>
            </a:r>
            <a:r>
              <a:rPr lang="es-ES" dirty="0"/>
              <a:t> por los impactos de las marcas, la publicidad nativa surge como formato integrador de mensajes comerciales y contenido editorial. </a:t>
            </a:r>
            <a:endParaRPr lang="es-ES" dirty="0" smtClean="0"/>
          </a:p>
          <a:p>
            <a:r>
              <a:rPr lang="es-ES" dirty="0" smtClean="0"/>
              <a:t>Las </a:t>
            </a:r>
            <a:r>
              <a:rPr lang="es-ES" dirty="0"/>
              <a:t>principales conclusiones señalan una mayor eficacia de este tipo de publicidad además de un incremento del </a:t>
            </a:r>
            <a:r>
              <a:rPr lang="es-ES" dirty="0" err="1"/>
              <a:t>engagement</a:t>
            </a:r>
            <a:r>
              <a:rPr lang="es-ES" dirty="0"/>
              <a:t> con el consumidor y su satisfacción con contenidos de base comercial pero no intrusivos.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74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TM03457452[[fn=Celestiale]]</Template>
  <TotalTime>13</TotalTime>
  <Words>60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Celestiale</vt:lpstr>
      <vt:lpstr>PUBLICIDAD NATIVA NATIVE ADVERSITING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PUBLICIDAD NATIVA NATIVE ADVERSITING</dc:title>
  <dc:creator>Windows User</dc:creator>
  <cp:lastModifiedBy>Windows User</cp:lastModifiedBy>
  <cp:revision>2</cp:revision>
  <dcterms:created xsi:type="dcterms:W3CDTF">2021-10-19T09:02:07Z</dcterms:created>
  <dcterms:modified xsi:type="dcterms:W3CDTF">2021-10-19T09:15:10Z</dcterms:modified>
</cp:coreProperties>
</file>