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7" r:id="rId5"/>
    <p:sldId id="263" r:id="rId6"/>
    <p:sldId id="265" r:id="rId7"/>
    <p:sldId id="260" r:id="rId8"/>
    <p:sldId id="261" r:id="rId9"/>
    <p:sldId id="264" r:id="rId10"/>
    <p:sldId id="258" r:id="rId11"/>
    <p:sldId id="262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MARIO G.L. DE ROSA</a:t>
            </a:r>
          </a:p>
        </p:txBody>
      </p:sp>
    </p:spTree>
    <p:extLst>
      <p:ext uri="{BB962C8B-B14F-4D97-AF65-F5344CB8AC3E}">
        <p14:creationId xmlns="" xmlns:p14="http://schemas.microsoft.com/office/powerpoint/2010/main" val="1234932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EVENTI DI PERDITA REALE: LUTTI, SEPARAZIONI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PERDITA SIMBOLICA: L’AMORE DEL GENITORE E LA LORO STIMA, DEGLI INSEGNANTI, DELL’AMICO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RABBIA DA FRUSTRAZIONE CHE VIENE INTROIETTATA E GENERA LA COLPA PER LA PERDITA </a:t>
            </a:r>
          </a:p>
        </p:txBody>
      </p:sp>
    </p:spTree>
    <p:extLst>
      <p:ext uri="{BB962C8B-B14F-4D97-AF65-F5344CB8AC3E}">
        <p14:creationId xmlns="" xmlns:p14="http://schemas.microsoft.com/office/powerpoint/2010/main" val="1562240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GENITORI DEPRESSI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AMBIENTE DI DEPRIVAZIONE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POSIZIONE DEPRESSIVA (MELANIE KLEIN)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DEPRESSIONE ANACLITICA DI SPITZ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SEPARAZIONE DALLA MADRE TRA IL 5° MESE E I 3 ANNI (BOWLBY)</a:t>
            </a:r>
          </a:p>
        </p:txBody>
      </p:sp>
    </p:spTree>
    <p:extLst>
      <p:ext uri="{BB962C8B-B14F-4D97-AF65-F5344CB8AC3E}">
        <p14:creationId xmlns="" xmlns:p14="http://schemas.microsoft.com/office/powerpoint/2010/main" val="3866083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COUNSELING GENITORIALE E DI SOSTEGNO</a:t>
            </a:r>
          </a:p>
          <a:p>
            <a:pPr marL="0" indent="0" algn="just">
              <a:buNone/>
            </a:pP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PSICOTERAPIA</a:t>
            </a:r>
          </a:p>
          <a:p>
            <a:pPr marL="0" indent="0" algn="just">
              <a:buNone/>
            </a:pP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SSRI</a:t>
            </a:r>
          </a:p>
        </p:txBody>
      </p:sp>
    </p:spTree>
    <p:extLst>
      <p:ext uri="{BB962C8B-B14F-4D97-AF65-F5344CB8AC3E}">
        <p14:creationId xmlns="" xmlns:p14="http://schemas.microsoft.com/office/powerpoint/2010/main" val="655332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NELL’</a:t>
            </a:r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ADULTO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DEPRESSIONE SI CARATTERIZZA PER UNA RIDUZIONE DEL TONO DELL’UMORE, UNA INIBIZIONE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PSICOMOTORIA: UN ARRESTO PSICHICO,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DOLORE MORALE, SENSO DI COLPA, PENSIERI PESSIMIMISTICI E CALO DALL’AUTOSTIMA. SI HANNO INOLTRE TURBE NEUROVEGETATIVE DEL SONNO, DELL’ALIMENTAZIONE.</a:t>
            </a:r>
          </a:p>
        </p:txBody>
      </p:sp>
    </p:spTree>
    <p:extLst>
      <p:ext uri="{BB962C8B-B14F-4D97-AF65-F5344CB8AC3E}">
        <p14:creationId xmlns="" xmlns:p14="http://schemas.microsoft.com/office/powerpoint/2010/main" val="130957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3CDA714-6FC0-4040-B55C-1BA052F1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DEPRESSIONE NEI PRIMI MESI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144170FF-1983-4290-8230-CD09921DA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IL BAMBINO MANIFESTA IL PIACERE E IL DISPIACERE  SOLO A 2-3 MESI RISPETTIVAMENTE COL SORRISO E COL PIANTO E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L’IRRITAZIONE.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SUCCESSIVAMENTE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QUADRO DEPRESSIVO VA INQUADRATO COME CONSEGUENZA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DILA SODDISFAZIONE DEI SUOI BISOGNI. IN QUESTO MODO L’INVESTIMENTO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LIBIDICO VERSO L’ESTERNO E SU SE STESSO DECADE E IL SENSO DI SMARRIMENTO SI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CARATTERIZZA CON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 EMOTIVI CHE DETERMINANO SOPRATTUTTO DEGLI EQUIVALENTI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DEPRESSIVI NEUROVEGETATIVI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SOMATICI.</a:t>
            </a:r>
          </a:p>
        </p:txBody>
      </p:sp>
    </p:spTree>
    <p:extLst>
      <p:ext uri="{BB962C8B-B14F-4D97-AF65-F5344CB8AC3E}">
        <p14:creationId xmlns="" xmlns:p14="http://schemas.microsoft.com/office/powerpoint/2010/main" val="2543496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F39C80F-FA64-4E2F-966D-9231A6648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DEPRESSIONE NEI PRIMI MESI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FFA9B4D1-D88C-4D36-8AA3-842824CFF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DEPRESSIONE, QUINDI, SI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MANIFESTA,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TURBE DELL’ALIMENTAZIONE, DEL RITMO SONNO-VEGLIA, DELL’ATTIVITA’ DI GIOCO E DI RICERCA-CURIOSITA’ VERSO IL MONDO, CON IL PIANTO, L’IRRITAZIONE, IL RIFIUTO DELLA RELAZIONE, CON AUTOMATISMI COME SUCCHIARE IL POLLICE,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STEREOTIPIE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DONDOLAMENTI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TIC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BALBUZIE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188993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SINTOMI IN BASE ALL’ETA’: 18-24 MESI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DERIVANO DALLE OSSERVAZIONI DI BOWLBY E SPITZ. SPITZ HA DESCRITTO LA RASSEGNAZIONE ALLA SEPARAZIONE DOPO IL 6° MESE COME </a:t>
            </a: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DEPRESSIONE ANACLITICA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IL BAMBINO E’ PROSTRATO, ABBATTUTO, ISOLATO, HA DONDOLAMENTI, AUTOAGGRESSIVITA’, RITARDO PSICOMOTORIO, ANORESSIA, TURBE DEL SONNO, EPISODI DIARROICI, ASMA, SOMATIZZAZIONI FINO A UNO STATO CATATONICO CHE PRELUDE ALLA MORTE</a:t>
            </a:r>
          </a:p>
        </p:txBody>
      </p:sp>
    </p:spTree>
    <p:extLst>
      <p:ext uri="{BB962C8B-B14F-4D97-AF65-F5344CB8AC3E}">
        <p14:creationId xmlns="" xmlns:p14="http://schemas.microsoft.com/office/powerpoint/2010/main" val="33737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SINTOMI IN BASE ALL’ETA’: 18-24 MESI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BOWLBY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: REAZIONE ALLA SEPARAZIONE:</a:t>
            </a:r>
          </a:p>
          <a:p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FASE </a:t>
            </a:r>
            <a:r>
              <a:rPr lang="it-IT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PROTESTA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: PIANGE, SI AGITA, TENTA </a:t>
            </a:r>
            <a:r>
              <a:rPr lang="it-IT" sz="2800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SEGUIRE I GENITORI, DOPO 3 GIORNI SI ATTENUA</a:t>
            </a:r>
          </a:p>
          <a:p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FASE </a:t>
            </a:r>
            <a:r>
              <a:rPr lang="it-IT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DISPERAZIONE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: RIFIUTA </a:t>
            </a:r>
            <a:r>
              <a:rPr lang="it-IT" sz="2800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MANGIARE, </a:t>
            </a:r>
            <a:r>
              <a:rPr lang="it-IT" sz="2800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VESTIRSI, SI RINCHIUDE IN SE STESSO, E’ IN LUTTO</a:t>
            </a:r>
          </a:p>
          <a:p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FASE </a:t>
            </a:r>
            <a:r>
              <a:rPr lang="it-IT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DISTACCO: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SI CALMA 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SE RIVEDE LA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MADRE ANCHE SE 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SPESSO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PUO’ NON RICONOSCERLA</a:t>
            </a:r>
            <a:endParaRPr lang="it-IT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SINTOMI IN BASE ALL’ETA’: 3-5 ANNI (Linee guida 2007 Società </a:t>
            </a:r>
            <a:r>
              <a:rPr lang="it-IT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NPI)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TRISTEZZA/IRRITABILITA’, APATIA, RIDUZIONE DELL’INTERESSE PER IL GIOCO, LAMENTELE SOMATICHE (VOMITO, DERMATITE, ALLERGIE, DOLORI ADDOMINALI, CEFALEA, ALOPECIA), CONTENUTI DEPRESSIVI DEL GIOCO, COMPORTAMENTI AUTO-ETEROAGGRESSIVI, DIPENDENZA E ANSIA, SENTIMENTI D’INADEGUATEZZA E INFERIORITA’, INSICUREZZA, BASSA TOLLERANZA ALLE FRUSTRAZIONI, DIFFICOLTA’ DI SOCIALIZZAZIONE, DISTURBI DEL SONNO, DISTURBI DELL’ALIMENTAZIONE, VARIAZIONI DI PESO, PERDITA DI FUNZIONI ACQUISITE (MOTRICITA’, LINGUAGGIO, ASPETTI COGNITIVI, CONTROLLO SFINTERICO)</a:t>
            </a:r>
          </a:p>
        </p:txBody>
      </p:sp>
    </p:spTree>
    <p:extLst>
      <p:ext uri="{BB962C8B-B14F-4D97-AF65-F5344CB8AC3E}">
        <p14:creationId xmlns="" xmlns:p14="http://schemas.microsoft.com/office/powerpoint/2010/main" val="3579182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SINTOMI IN BASE ALL’ETA’: 6-11 ANNI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MAGGIORE CAPACITA’ DI VERBALIZZAZIONE DEL PROPRIO STATO D’ANIMO CHE EMERGE NEI GIOCHI, SOGNI, DISEGNI (FANTASIE DI MORTE, BASSA AUTOSTIMA, SENTIMENTI DI PERDITA E DI ABBANDONO, SENSI DI COLPA), TENDENZA AD ANNOIARSI IN ATTIVITA’ PIACEVOLI PER L’ETA’ O PRECEDENTEMENTE PIACEVOLI. </a:t>
            </a:r>
          </a:p>
        </p:txBody>
      </p:sp>
    </p:spTree>
    <p:extLst>
      <p:ext uri="{BB962C8B-B14F-4D97-AF65-F5344CB8AC3E}">
        <p14:creationId xmlns="" xmlns:p14="http://schemas.microsoft.com/office/powerpoint/2010/main" val="3640173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4935F6D-C647-4FBC-86B7-89FA37C02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SINTOMI IN BASE ALL’ETA’: 6-11 ANNI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4DBFC96-AAA2-4B78-8B13-FF5888B2E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DIFFICOLTA’ RELAZIONALI CON I PARI, PROBLEMI COMPORTAMENTALI (AGGRESSIVITA’, OPPOSITIVITA’, BULLISMO, MENZOGNA, FUGHE), RALLENTAMENTO, GOFFAGGINE, DIFFICOLTA’ SCLASTICHE, LAMENTELE SOMATICHE (VOMITO, DERMATITE, ALOPECIA, DOLORI ADDOMINALI, ALLERGIE), PENSIERI DI MORTE, IDEAZIONE SUICIDARIA.</a:t>
            </a:r>
            <a:endParaRPr lang="it-IT" sz="3200" dirty="0"/>
          </a:p>
        </p:txBody>
      </p:sp>
    </p:spTree>
    <p:extLst>
      <p:ext uri="{BB962C8B-B14F-4D97-AF65-F5344CB8AC3E}">
        <p14:creationId xmlns="" xmlns:p14="http://schemas.microsoft.com/office/powerpoint/2010/main" val="813987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103</TotalTime>
  <Words>619</Words>
  <Application>Microsoft Office PowerPoint</Application>
  <PresentationFormat>Personalizzato</PresentationFormat>
  <Paragraphs>37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Ione</vt:lpstr>
      <vt:lpstr>DEPRESSIONE</vt:lpstr>
      <vt:lpstr>DEFINIZIONE</vt:lpstr>
      <vt:lpstr>DEPRESSIONE NEI PRIMI MESI</vt:lpstr>
      <vt:lpstr>DEPRESSIONE NEI PRIMI MESI</vt:lpstr>
      <vt:lpstr>I SINTOMI IN BASE ALL’ETA’: 18-24 MESI</vt:lpstr>
      <vt:lpstr>I SINTOMI IN BASE ALL’ETA’: 18-24 MESI</vt:lpstr>
      <vt:lpstr>I SINTOMI IN BASE ALL’ETA’: 3-5 ANNI (Linee guida 2007 Società It. NPI)</vt:lpstr>
      <vt:lpstr>I SINTOMI IN BASE ALL’ETA’: 6-11 ANNI</vt:lpstr>
      <vt:lpstr>I SINTOMI IN BASE ALL’ETA’: 6-11 ANNI</vt:lpstr>
      <vt:lpstr>CAUSE</vt:lpstr>
      <vt:lpstr>CAUSE</vt:lpstr>
      <vt:lpstr>TRATTAMENTO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DEPRESSIONE</dc:title>
  <dc:creator>Lorenzo</dc:creator>
  <cp:lastModifiedBy>mario.derosa</cp:lastModifiedBy>
  <cp:revision>31</cp:revision>
  <dcterms:created xsi:type="dcterms:W3CDTF">2017-12-25T18:37:45Z</dcterms:created>
  <dcterms:modified xsi:type="dcterms:W3CDTF">2022-10-11T08:17:49Z</dcterms:modified>
</cp:coreProperties>
</file>