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C5D6A31-9AD9-4B1C-AFF9-9C69DED59C09}" type="datetimeFigureOut">
              <a:rPr lang="it-IT" smtClean="0"/>
              <a:pPr/>
              <a:t>27/08/2022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A1F97B-80D5-403A-A25C-CC9E3290FD3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FUNZIONI PSICHICHE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PROF. MARIO G.L. DE ROSA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FUNZIONI PSICHICHE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funzioni psichiche permettono all’Essere umano di sviluppare la propria identità rispetto al mondo esterno</a:t>
            </a:r>
          </a:p>
          <a:p>
            <a:r>
              <a:rPr lang="it-IT" dirty="0"/>
              <a:t>Sapere chi si E’ rispetto all’Altro</a:t>
            </a:r>
          </a:p>
          <a:p>
            <a:r>
              <a:rPr lang="it-IT" dirty="0"/>
              <a:t>Per sapere chi si E’ è necessario conoscere la propria parte inconscia, cosiddetta “irrazionale” e integrarla nella coscienza del Sé.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FUNZIONI PSICHICHE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Fondamentale è la percezione psichica che è differente dalla percezione sensoriale che invece ci fa conoscere il mondo esterno</a:t>
            </a:r>
          </a:p>
          <a:p>
            <a:r>
              <a:rPr lang="it-IT" dirty="0"/>
              <a:t>La percezione psichica ci permette di riconoscere e di dare un nome alle nostre emozioni, sensazioni, sentimenti, desideri-pulsioni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FUNZIONI PSICHICHE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Una volta riconosciuto l’elemento inconscio può essere meglio definito con l’immaginazione, nei bambini importante è il gioco.</a:t>
            </a:r>
          </a:p>
          <a:p>
            <a:r>
              <a:rPr lang="it-IT" dirty="0"/>
              <a:t>Successivamente con le funzioni cognitive ed intellettive si può dare un senso a quanto percepito e lo si definisce nel Sé</a:t>
            </a:r>
          </a:p>
          <a:p>
            <a:r>
              <a:rPr lang="it-IT" dirty="0"/>
              <a:t>Così si forma la propria identità autentica rispetto al mondo esterno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FUNZIONI PSICHICHE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E’ importante quindi che le funzioni psichiche che sono presenti in potenza nella psiche del bambino si differenzino, altrimenti il piccolo rimane a un funzionamento “primitivo” dettato solo da elementi irrazionali: pulsioni ed emozioni e l’Io non si definisce.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FUNZIONI PSICHICHE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E’ importante lo sviluppo anche delle funzioni simboliche (dopo i 18 mesi) e delle funzioni fasiche, prassiche e </a:t>
            </a:r>
            <a:r>
              <a:rPr lang="it-IT" dirty="0" err="1"/>
              <a:t>gnosiche</a:t>
            </a:r>
            <a:r>
              <a:rPr lang="it-IT" dirty="0"/>
              <a:t> che contribuiscono a dare un senso a quanto percepito nell’interiorità</a:t>
            </a:r>
          </a:p>
          <a:p>
            <a:r>
              <a:rPr lang="it-IT" dirty="0"/>
              <a:t>Come osserva </a:t>
            </a:r>
            <a:r>
              <a:rPr lang="it-IT" dirty="0" err="1"/>
              <a:t>Piaget</a:t>
            </a:r>
            <a:r>
              <a:rPr lang="it-IT" dirty="0"/>
              <a:t> le funzioni cognitive hanno un tempo nel quale si possono sviluppare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2B87984-1413-415E-BADC-E05503CC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FUNZIONI PSICHICHE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469DA87-F5FD-4600-BFCD-375DDFE9F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Il compito dell’educatore e del Caregiver è quindi di facilitare la differenziazione delle funzioni psichiche e di limitare la dimensione pulsionale del bambino</a:t>
            </a:r>
          </a:p>
          <a:p>
            <a:pPr algn="just"/>
            <a:r>
              <a:rPr lang="it-IT" dirty="0"/>
              <a:t>La dimensione pulsionale ha una spinta onnipotente che deve essere limitata altrimenti possono svilupparsi comportamenti «primitivi»</a:t>
            </a:r>
          </a:p>
        </p:txBody>
      </p:sp>
    </p:spTree>
    <p:extLst>
      <p:ext uri="{BB962C8B-B14F-4D97-AF65-F5344CB8AC3E}">
        <p14:creationId xmlns:p14="http://schemas.microsoft.com/office/powerpoint/2010/main" xmlns="" val="1796726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E6FBAB4-0BBD-45EC-8265-1BF46972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IL PERCORSO PSICHICO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76C34B3-11D1-4E67-83F1-B07B90736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FATTO ESTERNO → EVOCA E STIMOLA NELLA PERSONA EMOZIONI E DESIDERI AGENDO SULLA SENSIBILITA’ NATURALE→ PERCEZIONE PSICHICA → RICONOSCIMENTO DELL’EMOZIONE E DELLA PULSIONE → IMMAGINAZIONE → ELABORAZIONE COGNITIVA → DEFINIZIONE DI SENSO NEL SE’ </a:t>
            </a:r>
          </a:p>
        </p:txBody>
      </p:sp>
    </p:spTree>
    <p:extLst>
      <p:ext uri="{BB962C8B-B14F-4D97-AF65-F5344CB8AC3E}">
        <p14:creationId xmlns:p14="http://schemas.microsoft.com/office/powerpoint/2010/main" xmlns="" val="2663116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</TotalTime>
  <Words>339</Words>
  <Application>Microsoft Office PowerPoint</Application>
  <PresentationFormat>Presentazione su schermo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Solstizio</vt:lpstr>
      <vt:lpstr>LE FUNZIONI PSICHICHE</vt:lpstr>
      <vt:lpstr>LE FUNZIONI PSICHICHE</vt:lpstr>
      <vt:lpstr>LE FUNZIONI PSICHICHE</vt:lpstr>
      <vt:lpstr>LE FUNZIONI PSICHICHE</vt:lpstr>
      <vt:lpstr>LE FUNZIONI PSICHICHE</vt:lpstr>
      <vt:lpstr>LE FUNZIONI PSICHICHE</vt:lpstr>
      <vt:lpstr>LE FUNZIONI PSICHICHE</vt:lpstr>
      <vt:lpstr>IL PERCORSO PSICHICO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FUNZIONI PSICHICHE</dc:title>
  <dc:creator>Mario</dc:creator>
  <cp:lastModifiedBy>mario.derosa</cp:lastModifiedBy>
  <cp:revision>6</cp:revision>
  <dcterms:created xsi:type="dcterms:W3CDTF">2021-09-26T07:44:04Z</dcterms:created>
  <dcterms:modified xsi:type="dcterms:W3CDTF">2022-08-27T09:34:28Z</dcterms:modified>
</cp:coreProperties>
</file>