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8" r:id="rId10"/>
    <p:sldId id="263" r:id="rId11"/>
    <p:sldId id="266" r:id="rId12"/>
    <p:sldId id="264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91" d="100"/>
          <a:sy n="91" d="100"/>
        </p:scale>
        <p:origin x="-48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3A5CBA5-745F-4972-B8CC-775B93CAD3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DISTURBI DEL COMPORTAMENTO:IL BULLISMO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A3B05B63-755F-4866-9414-209F65D2C4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MARIO G.L. DE Rosa</a:t>
            </a:r>
          </a:p>
        </p:txBody>
      </p:sp>
    </p:spTree>
    <p:extLst>
      <p:ext uri="{BB962C8B-B14F-4D97-AF65-F5344CB8AC3E}">
        <p14:creationId xmlns:p14="http://schemas.microsoft.com/office/powerpoint/2010/main" xmlns="" val="1494766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BF355E7-CEFA-4C7F-BF65-44A2AE9E2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COSA FARE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7EA7FAB-9B9A-4740-A371-03812CA90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Anzitutto riconoscere i segni delle aggressioni: vedi slide precedente</a:t>
            </a:r>
          </a:p>
          <a:p>
            <a:pPr algn="just"/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Talora la vittima ha anche segni e lesioni fisiche</a:t>
            </a:r>
          </a:p>
          <a:p>
            <a:pPr algn="just"/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bullo non si corregge con i rinforzi negativi, con le punizioni in quanto ha uno scarso Super Io</a:t>
            </a:r>
          </a:p>
        </p:txBody>
      </p:sp>
    </p:spTree>
    <p:extLst>
      <p:ext uri="{BB962C8B-B14F-4D97-AF65-F5344CB8AC3E}">
        <p14:creationId xmlns:p14="http://schemas.microsoft.com/office/powerpoint/2010/main" xmlns="" val="2147963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BF8BBF7-C941-4190-B8F8-EBF37D691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COSA FARE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2CDFFDB2-FC21-4DD1-9AC8-A21A43DAB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si deve educare all’</a:t>
            </a:r>
            <a:r>
              <a:rPr lang="it-IT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alfabetizzazione emotiva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riconoscere le emozioni spiacevoli e le conseguenze che vive la sua vittima….deve essere consapevole delle proprie responsabilità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841626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C3E6455-FB88-4800-8F64-D001B4228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COSA FARE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BF93071C-EB73-46AB-B8BD-343714EFA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Tecniche </a:t>
            </a:r>
            <a:r>
              <a:rPr lang="it-IT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d’intervento di tipo riparatorio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mediazione tra il bullo e la vittima</a:t>
            </a:r>
          </a:p>
          <a:p>
            <a:pPr algn="just"/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Coinvolgimento del gruppo-classe sul tema, soprattutto dei complici e degli spettatori</a:t>
            </a:r>
          </a:p>
        </p:txBody>
      </p:sp>
    </p:spTree>
    <p:extLst>
      <p:ext uri="{BB962C8B-B14F-4D97-AF65-F5344CB8AC3E}">
        <p14:creationId xmlns:p14="http://schemas.microsoft.com/office/powerpoint/2010/main" xmlns="" val="3212369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60E15E2-7C0F-46B9-AFD1-F06D5558F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COSA FARE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422D544-D83B-41F7-9FA4-C6AE59C94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Coinvolgimento delle famiglie: </a:t>
            </a:r>
            <a:r>
              <a:rPr lang="it-IT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parent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training</a:t>
            </a:r>
          </a:p>
          <a:p>
            <a:pPr algn="just"/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Intervento psicologico sulla vittima: aumento dell’assertività e della stima di sé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1702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GENERALE</a:t>
            </a:r>
            <a:endParaRPr lang="it-IT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000" b="1" dirty="0" smtClean="0">
                <a:latin typeface="Times New Roman" pitchFamily="18" charset="0"/>
                <a:cs typeface="Times New Roman" pitchFamily="18" charset="0"/>
              </a:rPr>
              <a:t>Sviluppare la Cultura</a:t>
            </a:r>
          </a:p>
          <a:p>
            <a:r>
              <a:rPr lang="it-IT" sz="4000" b="1" dirty="0" smtClean="0">
                <a:latin typeface="Times New Roman" pitchFamily="18" charset="0"/>
                <a:cs typeface="Times New Roman" pitchFamily="18" charset="0"/>
              </a:rPr>
              <a:t>Applicare la Giurisprudenza</a:t>
            </a:r>
          </a:p>
          <a:p>
            <a:r>
              <a:rPr lang="it-IT" sz="4000" b="1" dirty="0" smtClean="0">
                <a:latin typeface="Times New Roman" pitchFamily="18" charset="0"/>
                <a:cs typeface="Times New Roman" pitchFamily="18" charset="0"/>
              </a:rPr>
              <a:t>Autoregolazione dei social anche tramite specifici algoritmi.</a:t>
            </a:r>
            <a:endParaRPr lang="it-IT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D4754EB-C1DC-48FE-B959-68646A16C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4F6A2A17-06BC-4EF8-B6C9-B36513003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Comportamenti aggressivi ripetuti perpetrati da una o più persone nei confronti di una vittima incapace di difendersi</a:t>
            </a:r>
          </a:p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bullo maschio attua soprattutto aggressioni fisiche, il bullo femmina aggressioni verbali manipolatorie e di tipo relazionale per umiliare, screditare e offendere la vittima</a:t>
            </a:r>
          </a:p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L’obiettivo del bullo è «affermare se stesso» agli occhi del gruppo per essere riconosciuto valido e potente….con un ruolo!</a:t>
            </a:r>
          </a:p>
        </p:txBody>
      </p:sp>
    </p:spTree>
    <p:extLst>
      <p:ext uri="{BB962C8B-B14F-4D97-AF65-F5344CB8AC3E}">
        <p14:creationId xmlns:p14="http://schemas.microsoft.com/office/powerpoint/2010/main" xmlns="" val="257968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440A3E8-9E07-4850-B113-3D1AC6BA1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DEFINIZIONE: IL BULLO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8C5B834-F678-4FBC-A0EA-D8416AF1F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bullo in genere ha una grande stima di sé che vuole affermare all’esterno per essere riconosciuto.</a:t>
            </a:r>
          </a:p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subito a sua volta una frustrazione sulla propria presentabilità da parte della famiglia, a scuola, in un gruppo di pari che ne ha disconfermato l’onnipotenza narcisistica</a:t>
            </a:r>
          </a:p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 un Narcisismo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Overt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è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estroversivo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vuole stare al centro dell’attenzione, ostentativo</a:t>
            </a:r>
          </a:p>
        </p:txBody>
      </p:sp>
    </p:spTree>
    <p:extLst>
      <p:ext uri="{BB962C8B-B14F-4D97-AF65-F5344CB8AC3E}">
        <p14:creationId xmlns:p14="http://schemas.microsoft.com/office/powerpoint/2010/main" xmlns="" val="2697759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0F0D528-D177-488C-A97A-7D8604ECA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DEFINIZIONE: IL BULLO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F343D4BA-5912-43F7-A5D7-B8C501E27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Struttura comportamenti antisociali di rivolta contro l’Altro che non lo ha riconosciuto: vissuto di fallimento</a:t>
            </a:r>
          </a:p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maniera fantasmatica identifica l’Altro che non l’ha riconosciuto con la «vittima designata»</a:t>
            </a:r>
          </a:p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nutre dell’approvazione di </a:t>
            </a:r>
            <a:r>
              <a:rPr lang="it-IT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complici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di </a:t>
            </a:r>
            <a:r>
              <a:rPr lang="it-IT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spettatori</a:t>
            </a:r>
          </a:p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genere non ha capacità verbali, è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ipo-lessitimico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non va bene a scuola, scarso rapporto con i genitori, manca di empatia</a:t>
            </a:r>
          </a:p>
        </p:txBody>
      </p:sp>
    </p:spTree>
    <p:extLst>
      <p:ext uri="{BB962C8B-B14F-4D97-AF65-F5344CB8AC3E}">
        <p14:creationId xmlns:p14="http://schemas.microsoft.com/office/powerpoint/2010/main" xmlns="" val="25305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46889AA-B543-4AF6-9AC1-63FCB9B4E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DEFINIZIONE: IL BULLO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F9FBB171-1AE5-45AC-8466-9D166B64D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Proviene da un nucleo familiare che non è riuscito a sviluppare un adeguato rispecchiamento emotivo-affettivo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Back-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ground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di carenza affettiva, scarsa strutturazione del Super Io, precarietà economica, problematiche familiari spesso di tipo psichiatriche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730162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CD0141F-FB62-41BE-AD0A-30DA31D5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DEFINIZIONE: LA VITTIMA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08EE588-A32D-48BB-8FA1-66025C35D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E’ un soggetto che ha scarsa stima di sé, appare gracile da un punto di vista fisico, un debole, sensibile da un punto di vista psicologico</a:t>
            </a: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Educato, rispettoso, timido, introverso, con difficoltà a definire relazioni interpersonali</a:t>
            </a: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Spesso si sente un fallito…..con sentimenti di colpa</a:t>
            </a:r>
          </a:p>
        </p:txBody>
      </p:sp>
    </p:spTree>
    <p:extLst>
      <p:ext uri="{BB962C8B-B14F-4D97-AF65-F5344CB8AC3E}">
        <p14:creationId xmlns:p14="http://schemas.microsoft.com/office/powerpoint/2010/main" xmlns="" val="3740951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50DE44D-4459-45E5-B843-546AA3CC0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DEFINIZIONE: LA VITTIMA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A56074DB-2F56-4367-B8C0-CD30B22A9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denuncia l’aggressione per paura di ritorsioni ma anche perché ha un senso d’inferiorità e di vergogna</a:t>
            </a:r>
          </a:p>
          <a:p>
            <a:pPr algn="just"/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Vive l’aggressione con il senso dell’impotenza, in maniera passiva</a:t>
            </a:r>
          </a:p>
        </p:txBody>
      </p:sp>
    </p:spTree>
    <p:extLst>
      <p:ext uri="{BB962C8B-B14F-4D97-AF65-F5344CB8AC3E}">
        <p14:creationId xmlns:p14="http://schemas.microsoft.com/office/powerpoint/2010/main" xmlns="" val="3960233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9A3081C-70F0-4623-93AF-C12B42890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DEFINIZIONE: LA VITTIMA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A766A6E4-BF00-4D66-9EEA-55A39705C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Può sviluppare un quadro depressivo e sintomi psicosomatici: insonnia, dolori addominali, cefalea, attacchi di panico, </a:t>
            </a:r>
            <a:r>
              <a:rPr lang="it-IT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pavor</a:t>
            </a:r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nocturnus</a:t>
            </a:r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anoressia</a:t>
            </a: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Perde l’interesse per le attività che prima svolgeva, si ritira in se stesso, spesso appare triste, ha idee di morte.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871087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FENOMENOLOGIA</a:t>
            </a:r>
            <a:endParaRPr lang="it-IT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La frustrazione di Sé, in genere è un’umiliazione spesso aggressiva subita.</a:t>
            </a:r>
          </a:p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Si costruisce l’idea dell’Altro privo di umanità</a:t>
            </a:r>
          </a:p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Scarsa Empatia che spiega il Male che viene compiuto (</a:t>
            </a:r>
            <a:r>
              <a:rPr lang="it-IT" sz="3200" b="1" dirty="0" err="1" smtClean="0">
                <a:latin typeface="Times New Roman" pitchFamily="18" charset="0"/>
                <a:cs typeface="Times New Roman" pitchFamily="18" charset="0"/>
              </a:rPr>
              <a:t>Baron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Cohen)</a:t>
            </a:r>
          </a:p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Ristabilisce il proprio senso di Potenza aggredendo e sottomettendo l’Altro (la vittima).</a:t>
            </a: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56</TotalTime>
  <Words>573</Words>
  <Application>Microsoft Office PowerPoint</Application>
  <PresentationFormat>Personalizzato</PresentationFormat>
  <Paragraphs>49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Ione</vt:lpstr>
      <vt:lpstr>DISTURBI DEL COMPORTAMENTO:IL BULLISMO</vt:lpstr>
      <vt:lpstr>DEFINIZIONE</vt:lpstr>
      <vt:lpstr>DEFINIZIONE: IL BULLO</vt:lpstr>
      <vt:lpstr>DEFINIZIONE: IL BULLO</vt:lpstr>
      <vt:lpstr>DEFINIZIONE: IL BULLO</vt:lpstr>
      <vt:lpstr>DEFINIZIONE: LA VITTIMA</vt:lpstr>
      <vt:lpstr>DEFINIZIONE: LA VITTIMA</vt:lpstr>
      <vt:lpstr>DEFINIZIONE: LA VITTIMA</vt:lpstr>
      <vt:lpstr>FENOMENOLOGIA</vt:lpstr>
      <vt:lpstr>COSA FARE</vt:lpstr>
      <vt:lpstr>COSA FARE</vt:lpstr>
      <vt:lpstr>COSA FARE</vt:lpstr>
      <vt:lpstr>COSA FARE</vt:lpstr>
      <vt:lpstr>IN GENERALE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DISTURBI DEL COMPORTAMENTO:IL BULLISMO</dc:title>
  <dc:creator>mario de rosa</dc:creator>
  <cp:lastModifiedBy>mario.derosa</cp:lastModifiedBy>
  <cp:revision>17</cp:revision>
  <dcterms:created xsi:type="dcterms:W3CDTF">2018-01-27T20:50:42Z</dcterms:created>
  <dcterms:modified xsi:type="dcterms:W3CDTF">2022-10-12T12:17:04Z</dcterms:modified>
</cp:coreProperties>
</file>