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7" r:id="rId5"/>
    <p:sldId id="269" r:id="rId6"/>
    <p:sldId id="268" r:id="rId7"/>
    <p:sldId id="258" r:id="rId8"/>
    <p:sldId id="259" r:id="rId9"/>
    <p:sldId id="264" r:id="rId10"/>
    <p:sldId id="261" r:id="rId11"/>
    <p:sldId id="260" r:id="rId12"/>
    <p:sldId id="262" r:id="rId13"/>
    <p:sldId id="265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6D2F084-9D67-499F-AF6F-C45A128BB1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FOBIE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3880EFE7-B3D2-4C56-90AD-FFB744933E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  <p:extLst>
      <p:ext uri="{BB962C8B-B14F-4D97-AF65-F5344CB8AC3E}">
        <p14:creationId xmlns:p14="http://schemas.microsoft.com/office/powerpoint/2010/main" xmlns="" val="268772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7E33F59-201B-413F-B712-BDCD834DE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FOBIA SEMPLICE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3EDA266-7219-45CF-9BAE-4E9A6C4EA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ESORDISCE NELL’INFANZIA E TENDE A SCOMPARIRE O ATTENUARSI NEL CORSO DEL TEMPO</a:t>
            </a:r>
          </a:p>
          <a:p>
            <a:pPr marL="0" indent="0" algn="just">
              <a:buNone/>
            </a:pP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PIU’ FREQUENTE NEL SESSO FEMMINILE</a:t>
            </a:r>
          </a:p>
          <a:p>
            <a:pPr marL="0" indent="0" algn="just">
              <a:buNone/>
            </a:pP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ASSOCIA SPESSO A UN DISTURBO D’ANSIA O DEPRESSIVO</a:t>
            </a:r>
          </a:p>
        </p:txBody>
      </p:sp>
    </p:spTree>
    <p:extLst>
      <p:ext uri="{BB962C8B-B14F-4D97-AF65-F5344CB8AC3E}">
        <p14:creationId xmlns:p14="http://schemas.microsoft.com/office/powerpoint/2010/main" xmlns="" val="1129115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752F0D5-B025-4945-9901-D235B8887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61954"/>
            <a:ext cx="9404723" cy="1400530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2DDBD27-37A5-4E39-B347-432432F58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PAURA DELLE RELAZIONI SOCIALI, DI ESSERE GIUDICATO NEGATIVAMENTE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ES.: PARLARE IN PUBBLICO, RAPPORTARSI CON UN ESTRANEO, ESSERE INTERROGATO, ESSERE AL CENTRO DELL’ATTENZIONE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SINTOMI NEUROVEGETATIVI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EVITAMENTO: ABBANDONO SCOLASTICO</a:t>
            </a:r>
          </a:p>
          <a:p>
            <a:pPr algn="just"/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ESORDIO DOPO I 3 ANNI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7638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7D00E74-B270-4AA0-A7A1-C35046525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3F74FE0-DB1A-44BC-8D63-8DAC8A6F9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SPESSO SONO BAMBINI CON UN COMPORTAMENTO INIBITO, SONO TIMIDI, INTROVERSI, SENSIBILI AL GIUDIZIO DEGLI ALTRI.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EVITANO IL RAPPORTO CON ESTRANEI, NON GUARDANO NEGLI OCCHI E HANNO PAURA DI ESSERE GUARDATI: ANTICIPAZIONE DELLA 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VERGOGNA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RISULTARE STUPIDI E INCAPACI</a:t>
            </a:r>
          </a:p>
        </p:txBody>
      </p:sp>
    </p:spTree>
    <p:extLst>
      <p:ext uri="{BB962C8B-B14F-4D97-AF65-F5344CB8AC3E}">
        <p14:creationId xmlns:p14="http://schemas.microsoft.com/office/powerpoint/2010/main" xmlns="" val="1039508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EB47EB8-432E-4289-B91A-6DAE38E68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FOBIA SOCIALE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2E8637C-FBD9-414E-9442-3833C56DE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PARLA DI FOBIA SOCIALE NEL BAMBINO CON ETA’ SUPERIORE A 3 ANNI: PIANGE, GRIDA, EVITAMENTO.</a:t>
            </a:r>
          </a:p>
          <a:p>
            <a:pPr marL="0" indent="0" algn="just">
              <a:buNone/>
            </a:pP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RISCHIO DI CONSUMO DI ALCOL E DROGHE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27028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D6E9F1C-A5E0-4347-98C7-650A5F7F2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 DELLE FOBIE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2DDD09B-DB27-4A9A-A99A-778445F5A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E’ SIMILE AL TRATTAMENTO DELL’ANGOSCIA-PANICO E DEI DISTURBI D’ANSIA</a:t>
            </a:r>
          </a:p>
        </p:txBody>
      </p:sp>
    </p:spTree>
    <p:extLst>
      <p:ext uri="{BB962C8B-B14F-4D97-AF65-F5344CB8AC3E}">
        <p14:creationId xmlns:p14="http://schemas.microsoft.com/office/powerpoint/2010/main" xmlns="" val="369008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C90E40E-1139-47DE-A641-D47B778B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B9391B3-C5A9-463F-A239-8B1E90181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E’ LA PAURA IMMOTIVATA  VERSO OGGETTI, ESSERI VIVENTI, SITUAZIONI, AMBIENTI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DIVERSA DALLA PAURA OGGETTIVA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EMERSIONE DI UN DESIDERIO NON COMPATIBILE CON LE REGOLE </a:t>
            </a:r>
            <a: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INTROIETTATE (Super Io)</a:t>
            </a: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CREA UNA CENSURA E QUINDI UNA RIMOZIONE DEL DESIDERIO</a:t>
            </a:r>
          </a:p>
          <a:p>
            <a:pPr algn="just"/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DESIDERIO CHE VUOLE EMERGERE VIENE TRASFORMATO IN SINTOMO TRAMITE IL MECCANISMO DELLO SPOSTAMENTO: SI GENERA LA FOBIA</a:t>
            </a:r>
          </a:p>
        </p:txBody>
      </p:sp>
    </p:spTree>
    <p:extLst>
      <p:ext uri="{BB962C8B-B14F-4D97-AF65-F5344CB8AC3E}">
        <p14:creationId xmlns:p14="http://schemas.microsoft.com/office/powerpoint/2010/main" xmlns="" val="246722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 PAURE NEL BAMBINO</a:t>
            </a:r>
            <a:endParaRPr lang="it-IT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APPENA NATO IL RIFLESSO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MORO EVIDENZIA LA PAURA INNATA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CADERE E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DOVERSI AGGRAPPARE A QUALCUNO PER EVITARE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PERDERSI</a:t>
            </a:r>
          </a:p>
          <a:p>
            <a:pPr algn="just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LE PAURE SI PRESENTANO NEI PERIODI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MAGGIOR APPRENDIMENTO CHE DETERMINANO PIU’ AUTONOMIA E QUINDI MAGGIORE VULNERABILITA’ ALLE NOVITA’: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ES.: LA </a:t>
            </a:r>
            <a:r>
              <a:rPr lang="it-IT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PAURA SCOLASTICA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 PAURE NEL BAMBINO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0-6 mesi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: il bambino è soprattutto sensoriale: sviluppa paure verso stimoli sensoriali, ha paura di perdere il sostegno</a:t>
            </a:r>
          </a:p>
          <a:p>
            <a:r>
              <a:rPr lang="it-IT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6-12 mesi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: sviluppo schemi di causa-effetto e attività motorie: paura di figure sconosciute e della separazione, angoscia dell’8° mese</a:t>
            </a:r>
          </a:p>
          <a:p>
            <a:r>
              <a:rPr lang="it-IT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2-4 anni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: ha un pensiero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-operativo, capacità d’immaginare e di distinguere tra fantasia e realtà: paura di creature immaginarie, di possibili aggressori, del buio…dell’uomo, nero, dei fantasmi, dei mostri….ansia di separazione, incubi.</a:t>
            </a:r>
          </a:p>
          <a:p>
            <a:r>
              <a:rPr lang="it-IT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Scuola materna 5-7 anni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: pensiero operativo,, ragionamento: paura di catastrofi naturali, di incidenti fisici, di animali, paure indotte dai media, paura di abbandono quando entra a scuola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 PAURE NEL BAMBINO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A  DUE –TRE ANNI SI RAPPORTANO CON I COETANEI: NON ESSERE TROPPO PROTETTIVI: ESPLORAZIONE</a:t>
            </a:r>
          </a:p>
          <a:p>
            <a:pPr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L’IMPORTANZA DELLA RASSICURAZIONE DEL GENITORE E NON DELL’ENFATIZZAZIONE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 PAURE NEL BAMBINO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PARLARGLI DELLE PROPRIE PAURE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AIUTARLO A COMPRENDERE IL MOTIVO DELLE SUE PAURE: IL RUOLO DELLA FIABA PERSONALIZZATA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COMUNICARGLI CHE TUTTI I BAMBINI HANNO PAURE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RINFORZI POSITIVI QUANDO AFFRONTA LE SUE PAURE</a:t>
            </a:r>
          </a:p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SE PERSISTONO NEL TEMPO E’ BENE UNA CONSULENZA SPECIALISTICA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A8FA325-8773-48CC-B003-66213FA2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FOBIE: TIPOLOGIE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F529CE4-543A-44E7-8430-907AC7671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FOBIA SEMPLICE</a:t>
            </a:r>
          </a:p>
          <a:p>
            <a:pPr marL="0" indent="0">
              <a:buNone/>
            </a:pP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FOBIA SOCIALE</a:t>
            </a:r>
          </a:p>
        </p:txBody>
      </p:sp>
    </p:spTree>
    <p:extLst>
      <p:ext uri="{BB962C8B-B14F-4D97-AF65-F5344CB8AC3E}">
        <p14:creationId xmlns:p14="http://schemas.microsoft.com/office/powerpoint/2010/main" xmlns="" val="65645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BF75EF6-2333-49B7-9628-8AAA4EA3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FOBIA SEMPLICE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1A47C00-1860-49DB-93F4-DAC7A4A23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VERSO OGGETTI, ANIMALI, INSETTI, LUOGHI, SPAZI APERTI (AGORAFOBIA), SPAZI CHIUSI (CLAUSTROFOBIA).</a:t>
            </a:r>
          </a:p>
          <a:p>
            <a:pPr algn="just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PIU’ FREQUENTI FOBIE SEMPLICI: PAURA DI VOLARE, DELLE ALTEZZE, DEGLI ASCENSORI, DELLE PIAZZE, DEI TOPI, DEI SERPENTI, DEI CANI, DEI RAGNI (ARACNOFOBIA), DELLO SPORCO (RUPOFOBIA), DEL BUIO,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ABBANDONO, DEI MOSTRI, FANTASMI.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38054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9410A89-AD5B-478F-B26E-B9CB3DBCD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FOBIA SEMPLICE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88BDA26-F081-4CC0-A7DD-4BFB810A3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PICCOLO HANS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SINTOMI NEUROVEGETATIVI: TACHICARDIA, SUDORAZIONE, BOCCA SECCA, VERTIGINI, NAUSEA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CONDOTTE DI EVITAMENTO E ANSIA ANTICIPATORIA </a:t>
            </a:r>
            <a:endParaRPr lang="it-IT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ESORDIO PRIMA DEI 10 ANNI</a:t>
            </a: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686761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100</TotalTime>
  <Words>594</Words>
  <Application>Microsoft Office PowerPoint</Application>
  <PresentationFormat>Personalizzato</PresentationFormat>
  <Paragraphs>59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Ione</vt:lpstr>
      <vt:lpstr>LE FOBIE</vt:lpstr>
      <vt:lpstr>DEFINIZIONE</vt:lpstr>
      <vt:lpstr>LE PAURE NEL BAMBINO</vt:lpstr>
      <vt:lpstr>LE PAURE NEL BAMBINO</vt:lpstr>
      <vt:lpstr>LE PAURE NEL BAMBINO</vt:lpstr>
      <vt:lpstr>LE PAURE NEL BAMBINO</vt:lpstr>
      <vt:lpstr>FOBIE: TIPOLOGIE</vt:lpstr>
      <vt:lpstr>FOBIA SEMPLICE</vt:lpstr>
      <vt:lpstr>FOBIA SEMPLICE</vt:lpstr>
      <vt:lpstr>FOBIA SEMPLICE</vt:lpstr>
      <vt:lpstr>FOBIA SOCIALE</vt:lpstr>
      <vt:lpstr>FOBIA SOCIALE</vt:lpstr>
      <vt:lpstr>FOBIA SOCIALE</vt:lpstr>
      <vt:lpstr>TRATTAMENTO DELLE FOBIE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FOBIA</dc:title>
  <dc:creator>mario de rosa</dc:creator>
  <cp:lastModifiedBy>mario.derosa</cp:lastModifiedBy>
  <cp:revision>25</cp:revision>
  <dcterms:created xsi:type="dcterms:W3CDTF">2017-12-27T18:41:58Z</dcterms:created>
  <dcterms:modified xsi:type="dcterms:W3CDTF">2022-10-04T07:47:02Z</dcterms:modified>
</cp:coreProperties>
</file>