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1"/>
  </p:sldMasterIdLst>
  <p:notesMasterIdLst>
    <p:notesMasterId r:id="rId26"/>
  </p:notesMasterIdLst>
  <p:sldIdLst>
    <p:sldId id="256" r:id="rId2"/>
    <p:sldId id="266" r:id="rId3"/>
    <p:sldId id="257" r:id="rId4"/>
    <p:sldId id="282" r:id="rId5"/>
    <p:sldId id="259" r:id="rId6"/>
    <p:sldId id="263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3" r:id="rId21"/>
    <p:sldId id="284" r:id="rId22"/>
    <p:sldId id="262" r:id="rId23"/>
    <p:sldId id="281" r:id="rId24"/>
    <p:sldId id="265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35"/>
    <a:srgbClr val="FF0D97"/>
    <a:srgbClr val="0000CC"/>
    <a:srgbClr val="9EFF29"/>
    <a:srgbClr val="C80064"/>
    <a:srgbClr val="C33A1F"/>
    <a:srgbClr val="FF2549"/>
    <a:srgbClr val="007033"/>
    <a:srgbClr val="D6370C"/>
    <a:srgbClr val="1D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31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2138"/>
            <a:ext cx="6726063" cy="206957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3182884"/>
            <a:ext cx="2307831" cy="2077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1942559"/>
            <a:ext cx="6726064" cy="12452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1942559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050282"/>
            <a:ext cx="6108101" cy="1029803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3295530"/>
            <a:ext cx="6108101" cy="838265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062753"/>
            <a:ext cx="878916" cy="1017332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0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3533713"/>
            <a:ext cx="7210394" cy="339788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457198"/>
            <a:ext cx="7210394" cy="2692181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3877188"/>
            <a:ext cx="7210397" cy="46722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3482"/>
            <a:ext cx="865613" cy="818092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2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457198"/>
            <a:ext cx="7210394" cy="2694563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3533712"/>
            <a:ext cx="7210394" cy="818092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3712"/>
            <a:ext cx="865613" cy="818092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457199"/>
            <a:ext cx="6539158" cy="2277046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2740034"/>
            <a:ext cx="611743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3533712"/>
            <a:ext cx="7210394" cy="81809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2444"/>
            <a:ext cx="865613" cy="818092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37679" y="56108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227514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9198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3533712"/>
            <a:ext cx="7210397" cy="44140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3975112"/>
            <a:ext cx="7210397" cy="376691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2444"/>
            <a:ext cx="865613" cy="818092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00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564921"/>
            <a:ext cx="7218720" cy="810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1752655"/>
            <a:ext cx="2302526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2267005"/>
            <a:ext cx="2287277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1752655"/>
            <a:ext cx="229743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2267005"/>
            <a:ext cx="2297430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1752655"/>
            <a:ext cx="230251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2267005"/>
            <a:ext cx="2302519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47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564921"/>
            <a:ext cx="7210395" cy="810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3223127"/>
            <a:ext cx="228727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1752655"/>
            <a:ext cx="228727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3655324"/>
            <a:ext cx="2287279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3223127"/>
            <a:ext cx="229743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1752655"/>
            <a:ext cx="2297430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3655323"/>
            <a:ext cx="2300473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3223127"/>
            <a:ext cx="22976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1752655"/>
            <a:ext cx="229762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3655321"/>
            <a:ext cx="2300672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40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77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6087155" y="1402046"/>
            <a:ext cx="3830241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401152" y="4029302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457198"/>
            <a:ext cx="805352" cy="3265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457198"/>
            <a:ext cx="6652503" cy="39949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4452141"/>
            <a:ext cx="2057400" cy="273844"/>
          </a:xfr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4452141"/>
            <a:ext cx="4595104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4048975"/>
            <a:ext cx="865613" cy="818092"/>
          </a:xfrm>
        </p:spPr>
        <p:txBody>
          <a:bodyPr anchor="t"/>
          <a:lstStyle>
            <a:lvl1pPr algn="ctr">
              <a:defRPr/>
            </a:lvl1pPr>
          </a:lstStyle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9" name="Picture 8" descr="E:\websites\free-power-point-templates\2012\logos.png">
            <a:extLst>
              <a:ext uri="{FF2B5EF4-FFF2-40B4-BE49-F238E27FC236}">
                <a16:creationId xmlns:a16="http://schemas.microsoft.com/office/drawing/2014/main" id="{A73D3C08-4705-4B98-8EB2-D7AC59DA8A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68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5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65180"/>
            <a:ext cx="7828359" cy="240873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3065926"/>
            <a:ext cx="1202248" cy="108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0447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0447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152421"/>
            <a:ext cx="7210395" cy="818091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3174129"/>
            <a:ext cx="7210395" cy="1278013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152422"/>
            <a:ext cx="865613" cy="818092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6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1752655"/>
            <a:ext cx="3523769" cy="2699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1752655"/>
            <a:ext cx="3525044" cy="2699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9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564922"/>
            <a:ext cx="7210397" cy="8107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1752655"/>
            <a:ext cx="3354245" cy="5198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2272507"/>
            <a:ext cx="3523766" cy="21796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1752655"/>
            <a:ext cx="3355521" cy="5190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2272507"/>
            <a:ext cx="3525044" cy="21796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8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1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0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564920"/>
            <a:ext cx="7210394" cy="810705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1752655"/>
            <a:ext cx="4206252" cy="26994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1752654"/>
            <a:ext cx="2842559" cy="2699488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3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564921"/>
            <a:ext cx="7210393" cy="810704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1752656"/>
            <a:ext cx="4069387" cy="2699484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1752655"/>
            <a:ext cx="2907192" cy="269948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6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1752655"/>
            <a:ext cx="7210396" cy="2699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564921"/>
            <a:ext cx="865613" cy="818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504B66-101E-405D-AA84-CCA3C5C50A21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253272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691" y="2024109"/>
            <a:ext cx="5251427" cy="870012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GlobeTrotter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Travel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194" y="3760833"/>
            <a:ext cx="8096864" cy="730043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Adventure Tours 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1A5CC-C67A-4039-A740-F48C6E215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8641BB-20AD-49B7-9D8B-B9F982993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978122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A70C6-51E8-43EB-8BCF-9042293E2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19" y="564922"/>
            <a:ext cx="7679185" cy="810703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GlobeTrotter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Adventure Tours</a:t>
            </a:r>
            <a:endParaRPr lang="it-IT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06807-642D-465E-A6F5-A7AFD65BD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919" y="1461011"/>
            <a:ext cx="3883090" cy="394423"/>
          </a:xfrm>
        </p:spPr>
        <p:txBody>
          <a:bodyPr/>
          <a:lstStyle/>
          <a:p>
            <a:r>
              <a:rPr lang="it-IT" dirty="0"/>
              <a:t>Easter Island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27F82DD-F0CD-4566-A100-1454EAEA6F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9" y="1855435"/>
            <a:ext cx="4287915" cy="313381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A34D99-3DE3-49A8-AD9D-FC68504086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461010"/>
            <a:ext cx="3148637" cy="394424"/>
          </a:xfrm>
        </p:spPr>
        <p:txBody>
          <a:bodyPr/>
          <a:lstStyle/>
          <a:p>
            <a:r>
              <a:rPr lang="it-IT" dirty="0"/>
              <a:t>Tibet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FCECA8-DFFE-494D-9B04-9A32DC0B663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11" y="1855435"/>
            <a:ext cx="4390413" cy="3133816"/>
          </a:xfrm>
        </p:spPr>
      </p:pic>
    </p:spTree>
    <p:extLst>
      <p:ext uri="{BB962C8B-B14F-4D97-AF65-F5344CB8AC3E}">
        <p14:creationId xmlns:p14="http://schemas.microsoft.com/office/powerpoint/2010/main" val="1792001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E74D-1837-439E-A2B5-51697A0F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2" y="564922"/>
            <a:ext cx="7705816" cy="810703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GlobeTrotter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Adventure Tours</a:t>
            </a:r>
            <a:endParaRPr lang="it-IT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32EA0-D6CF-4F5C-A61C-210551148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11" y="1461804"/>
            <a:ext cx="3918598" cy="402508"/>
          </a:xfrm>
        </p:spPr>
        <p:txBody>
          <a:bodyPr/>
          <a:lstStyle/>
          <a:p>
            <a:r>
              <a:rPr lang="it-IT" dirty="0"/>
              <a:t>The World Nomad Games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B83FC0E-C16C-4448-A6EB-2052E29BFE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1" y="1948903"/>
            <a:ext cx="4012706" cy="307585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30BF7D-3F55-4646-BA38-07D30B401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5116" y="1461010"/>
            <a:ext cx="3355521" cy="402508"/>
          </a:xfrm>
        </p:spPr>
        <p:txBody>
          <a:bodyPr/>
          <a:lstStyle/>
          <a:p>
            <a:r>
              <a:rPr lang="it-IT" dirty="0"/>
              <a:t>The Nadaam Festival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36E8FA0-A4D0-4FA2-BBF2-925FEFDC005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16" y="1948903"/>
            <a:ext cx="4574698" cy="3075856"/>
          </a:xfrm>
        </p:spPr>
      </p:pic>
    </p:spTree>
    <p:extLst>
      <p:ext uri="{BB962C8B-B14F-4D97-AF65-F5344CB8AC3E}">
        <p14:creationId xmlns:p14="http://schemas.microsoft.com/office/powerpoint/2010/main" val="1045821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197E0-AA43-435E-9AAC-D63475BD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09" y="564922"/>
            <a:ext cx="7625918" cy="810703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GlobeTrotter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Adventure Tours</a:t>
            </a:r>
            <a:endParaRPr lang="it-IT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88306-4786-46AD-B976-F72C2B275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309" y="1461010"/>
            <a:ext cx="3838700" cy="403302"/>
          </a:xfrm>
        </p:spPr>
        <p:txBody>
          <a:bodyPr/>
          <a:lstStyle/>
          <a:p>
            <a:r>
              <a:rPr lang="it-IT" dirty="0"/>
              <a:t>Kirghizstan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DDA5ED-F568-4CEB-AB79-D61134E719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9" y="1864312"/>
            <a:ext cx="4199138" cy="315157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06537E-2EEB-4657-8846-D521FF5EE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17646" y="1461009"/>
            <a:ext cx="3102991" cy="403303"/>
          </a:xfrm>
        </p:spPr>
        <p:txBody>
          <a:bodyPr/>
          <a:lstStyle/>
          <a:p>
            <a:r>
              <a:rPr lang="it-IT" dirty="0"/>
              <a:t>Uzbekistan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4A94D2A-1E17-44D5-B887-43E19BB90D0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7" y="1864313"/>
            <a:ext cx="4331044" cy="3151570"/>
          </a:xfrm>
        </p:spPr>
      </p:pic>
    </p:spTree>
    <p:extLst>
      <p:ext uri="{BB962C8B-B14F-4D97-AF65-F5344CB8AC3E}">
        <p14:creationId xmlns:p14="http://schemas.microsoft.com/office/powerpoint/2010/main" val="1557932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154E0-8AA4-4DD7-BC4F-0989E2E17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6" y="564922"/>
            <a:ext cx="7652553" cy="810703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GlobeTrotter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Adventure Tours</a:t>
            </a:r>
            <a:endParaRPr lang="it-IT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6872-E840-4923-B9B4-3A6AA78A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797" y="1461803"/>
            <a:ext cx="3874212" cy="420263"/>
          </a:xfrm>
        </p:spPr>
        <p:txBody>
          <a:bodyPr/>
          <a:lstStyle/>
          <a:p>
            <a:r>
              <a:rPr lang="it-IT" dirty="0"/>
              <a:t>Komodo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37704A9-7938-4889-936D-D34BF2AE79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7" y="1881271"/>
            <a:ext cx="4034007" cy="316124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7787C8-9E58-4E3E-AE64-29A3156C6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21726" y="1461009"/>
            <a:ext cx="3398911" cy="420263"/>
          </a:xfrm>
        </p:spPr>
        <p:txBody>
          <a:bodyPr/>
          <a:lstStyle/>
          <a:p>
            <a:r>
              <a:rPr lang="it-IT" dirty="0"/>
              <a:t>The Serengeti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5A4483D-995A-4303-B46A-3EFF6A98AD9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726" y="1881273"/>
            <a:ext cx="4662476" cy="3161244"/>
          </a:xfrm>
        </p:spPr>
      </p:pic>
    </p:spTree>
    <p:extLst>
      <p:ext uri="{BB962C8B-B14F-4D97-AF65-F5344CB8AC3E}">
        <p14:creationId xmlns:p14="http://schemas.microsoft.com/office/powerpoint/2010/main" val="2209544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A634-8A92-4271-9465-E2A093B1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65" y="772357"/>
            <a:ext cx="7617040" cy="689448"/>
          </a:xfrm>
        </p:spPr>
        <p:txBody>
          <a:bodyPr>
            <a:normAutofit fontScale="90000"/>
          </a:bodyPr>
          <a:lstStyle/>
          <a:p>
            <a:r>
              <a:rPr lang="en-US" sz="4900" dirty="0" err="1">
                <a:latin typeface="Arial" panose="020B0604020202020204" pitchFamily="34" charset="0"/>
                <a:cs typeface="Arial" panose="020B0604020202020204" pitchFamily="34" charset="0"/>
              </a:rPr>
              <a:t>GlobeTrotter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 Adventure Tours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1DCF1-1C4A-41AD-AF41-9EC304D00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065" y="1461805"/>
            <a:ext cx="3820944" cy="393628"/>
          </a:xfrm>
        </p:spPr>
        <p:txBody>
          <a:bodyPr/>
          <a:lstStyle/>
          <a:p>
            <a:r>
              <a:rPr lang="it-IT" dirty="0"/>
              <a:t>Borneo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491925A-191E-445A-8FB7-B38ED3D95D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6" y="1941613"/>
            <a:ext cx="4152050" cy="302100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A8C3C-88F7-44BD-9983-0504D5812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78882" y="1461806"/>
            <a:ext cx="2941755" cy="393628"/>
          </a:xfrm>
        </p:spPr>
        <p:txBody>
          <a:bodyPr/>
          <a:lstStyle/>
          <a:p>
            <a:r>
              <a:rPr lang="it-IT" dirty="0"/>
              <a:t>Papua New Guinea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B04568F-A930-4CC2-A018-D730A33E9EF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82" y="1941613"/>
            <a:ext cx="4152051" cy="3021003"/>
          </a:xfrm>
        </p:spPr>
      </p:pic>
    </p:spTree>
    <p:extLst>
      <p:ext uri="{BB962C8B-B14F-4D97-AF65-F5344CB8AC3E}">
        <p14:creationId xmlns:p14="http://schemas.microsoft.com/office/powerpoint/2010/main" val="1878654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D72D-A71E-4C4E-9E59-6C3F627F4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02" y="564922"/>
            <a:ext cx="7604769" cy="810703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GlobeTrotter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Adventure Tours</a:t>
            </a:r>
            <a:endParaRPr lang="it-IT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F2B05-EBDC-4732-AE5F-0F59B1C6C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043" y="1461804"/>
            <a:ext cx="3891966" cy="393630"/>
          </a:xfrm>
        </p:spPr>
        <p:txBody>
          <a:bodyPr>
            <a:normAutofit/>
          </a:bodyPr>
          <a:lstStyle/>
          <a:p>
            <a:r>
              <a:rPr lang="it-IT" dirty="0"/>
              <a:t>The Gobi Desert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60E49ED-1140-401A-9E58-16ADC4721A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3" y="1855433"/>
            <a:ext cx="4062579" cy="316932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848A39-8EA3-48AF-BDE0-D0695398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05855" y="1461010"/>
            <a:ext cx="3214782" cy="393630"/>
          </a:xfrm>
        </p:spPr>
        <p:txBody>
          <a:bodyPr>
            <a:normAutofit/>
          </a:bodyPr>
          <a:lstStyle/>
          <a:p>
            <a:r>
              <a:rPr lang="it-IT" dirty="0"/>
              <a:t>The Pamir Mountains</a:t>
            </a: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155AA5FB-22FD-4C7F-B66E-F87C37E605E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55" y="1854640"/>
            <a:ext cx="4496102" cy="3169326"/>
          </a:xfrm>
        </p:spPr>
      </p:pic>
    </p:spTree>
    <p:extLst>
      <p:ext uri="{BB962C8B-B14F-4D97-AF65-F5344CB8AC3E}">
        <p14:creationId xmlns:p14="http://schemas.microsoft.com/office/powerpoint/2010/main" val="1859136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4288-1B6C-4B29-890D-5E68A3D9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" y="564922"/>
            <a:ext cx="7625919" cy="810703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GlobeTrotter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Adventure Tours</a:t>
            </a:r>
            <a:endParaRPr lang="it-IT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D2A67-7184-46BD-A670-D7C267480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553" y="1461803"/>
            <a:ext cx="3856456" cy="411385"/>
          </a:xfrm>
        </p:spPr>
        <p:txBody>
          <a:bodyPr/>
          <a:lstStyle/>
          <a:p>
            <a:r>
              <a:rPr lang="it-IT" dirty="0"/>
              <a:t>Java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7D2B408-CAFB-4830-B91B-930023D218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5" y="1873188"/>
            <a:ext cx="4030462" cy="309830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C269AF-9415-4DC1-9A56-67F650C7C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09854" y="1461010"/>
            <a:ext cx="3210783" cy="411386"/>
          </a:xfrm>
        </p:spPr>
        <p:txBody>
          <a:bodyPr/>
          <a:lstStyle/>
          <a:p>
            <a:r>
              <a:rPr lang="it-IT" dirty="0"/>
              <a:t>Sumatra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3361121-6DD5-4CD7-AC40-F9CEF4B6C3F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855" y="1872397"/>
            <a:ext cx="4385569" cy="3099098"/>
          </a:xfrm>
        </p:spPr>
      </p:pic>
    </p:spTree>
    <p:extLst>
      <p:ext uri="{BB962C8B-B14F-4D97-AF65-F5344CB8AC3E}">
        <p14:creationId xmlns:p14="http://schemas.microsoft.com/office/powerpoint/2010/main" val="3180209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3D2DB-5E81-438C-94B0-9C8682B99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09" y="564922"/>
            <a:ext cx="7643673" cy="810703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GlobeTrotter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Adventure Tours</a:t>
            </a:r>
            <a:endParaRPr lang="it-IT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481D4-BA40-4B92-81E3-747CD4471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309" y="1461803"/>
            <a:ext cx="3838700" cy="429141"/>
          </a:xfrm>
        </p:spPr>
        <p:txBody>
          <a:bodyPr/>
          <a:lstStyle/>
          <a:p>
            <a:r>
              <a:rPr lang="it-IT" dirty="0"/>
              <a:t>Sumba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533D861-01F8-4532-883C-817D89F6BF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9" y="1890943"/>
            <a:ext cx="4829452" cy="308942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72D9B-B779-48E1-B15F-43ABC381E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07791" y="1484799"/>
            <a:ext cx="2512847" cy="429142"/>
          </a:xfrm>
        </p:spPr>
        <p:txBody>
          <a:bodyPr/>
          <a:lstStyle/>
          <a:p>
            <a:r>
              <a:rPr lang="it-IT" dirty="0"/>
              <a:t>Bali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194FDFD-F70D-4207-8AC3-A21F9E46458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91" y="1890943"/>
            <a:ext cx="3740900" cy="3089429"/>
          </a:xfrm>
        </p:spPr>
      </p:pic>
    </p:spTree>
    <p:extLst>
      <p:ext uri="{BB962C8B-B14F-4D97-AF65-F5344CB8AC3E}">
        <p14:creationId xmlns:p14="http://schemas.microsoft.com/office/powerpoint/2010/main" val="3501645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BA314-90E1-406E-9EA6-844CF03A7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" y="564922"/>
            <a:ext cx="7634797" cy="810703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GlobeTrotter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Adventure Tours</a:t>
            </a:r>
            <a:endParaRPr lang="it-IT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AD6D4-BBDA-47E9-9182-A0D5337E6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553" y="1526960"/>
            <a:ext cx="3856456" cy="319596"/>
          </a:xfrm>
        </p:spPr>
        <p:txBody>
          <a:bodyPr>
            <a:normAutofit lnSpcReduction="10000"/>
          </a:bodyPr>
          <a:lstStyle/>
          <a:p>
            <a:r>
              <a:rPr lang="it-IT" dirty="0"/>
              <a:t>China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A9C73D2-87B6-4A36-81B9-DA061035CA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3" y="1846556"/>
            <a:ext cx="3856456" cy="321371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9C3C63-1BA8-496C-BBDE-DDF02C03A6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05854" y="1526960"/>
            <a:ext cx="3214783" cy="319596"/>
          </a:xfrm>
        </p:spPr>
        <p:txBody>
          <a:bodyPr>
            <a:normAutofit lnSpcReduction="10000"/>
          </a:bodyPr>
          <a:lstStyle/>
          <a:p>
            <a:r>
              <a:rPr lang="it-IT" dirty="0"/>
              <a:t>Cambodia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231E9E8-A81E-49BC-9054-51CDC6DA1F8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54" y="1846556"/>
            <a:ext cx="4371815" cy="3213716"/>
          </a:xfrm>
        </p:spPr>
      </p:pic>
    </p:spTree>
    <p:extLst>
      <p:ext uri="{BB962C8B-B14F-4D97-AF65-F5344CB8AC3E}">
        <p14:creationId xmlns:p14="http://schemas.microsoft.com/office/powerpoint/2010/main" val="1343162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E7E53-448E-4294-8BB6-0012F3BA3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dirty="0"/>
              <a:t>Contact Details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41B57-ABE4-4AE4-81C5-4F843DA6B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2" y="1580225"/>
            <a:ext cx="8504807" cy="3563275"/>
          </a:xfrm>
        </p:spPr>
        <p:txBody>
          <a:bodyPr>
            <a:noAutofit/>
          </a:bodyPr>
          <a:lstStyle/>
          <a:p>
            <a:r>
              <a:rPr lang="it-IT" sz="3200" dirty="0"/>
              <a:t>GlobeTrotter Travel, 111 Bridge Street, Cambridge, CB2 1LR, UK.</a:t>
            </a:r>
          </a:p>
          <a:p>
            <a:pPr>
              <a:lnSpc>
                <a:spcPct val="150000"/>
              </a:lnSpc>
            </a:pPr>
            <a:r>
              <a:rPr lang="it-IT" sz="3200" dirty="0"/>
              <a:t>Tel./fax: + (44) 1223 51723</a:t>
            </a:r>
          </a:p>
          <a:p>
            <a:pPr>
              <a:lnSpc>
                <a:spcPct val="150000"/>
              </a:lnSpc>
            </a:pPr>
            <a:r>
              <a:rPr lang="it-IT" sz="3200" dirty="0"/>
              <a:t>Info@GlobeTrotterTravel.co.uk</a:t>
            </a:r>
          </a:p>
          <a:p>
            <a:pPr>
              <a:lnSpc>
                <a:spcPct val="150000"/>
              </a:lnSpc>
            </a:pPr>
            <a:r>
              <a:rPr lang="it-IT" sz="3200" dirty="0"/>
              <a:t>www.GlobeTrotterTravel.com</a:t>
            </a:r>
          </a:p>
        </p:txBody>
      </p:sp>
    </p:spTree>
    <p:extLst>
      <p:ext uri="{BB962C8B-B14F-4D97-AF65-F5344CB8AC3E}">
        <p14:creationId xmlns:p14="http://schemas.microsoft.com/office/powerpoint/2010/main" val="377820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8A27B-D98A-444C-B6CE-FFF90084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03" y="564922"/>
            <a:ext cx="7631402" cy="810703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GlobeTrotter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Adventure Tours</a:t>
            </a:r>
            <a:endParaRPr lang="it-IT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6D56E-7F14-406A-BC5B-B41296153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03" y="1461804"/>
            <a:ext cx="3525043" cy="384752"/>
          </a:xfrm>
        </p:spPr>
        <p:txBody>
          <a:bodyPr/>
          <a:lstStyle/>
          <a:p>
            <a:r>
              <a:rPr lang="it-IT" dirty="0"/>
              <a:t>Bagan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4CAE9B0-918D-41C8-A080-0DB9D31C33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3" y="1890944"/>
            <a:ext cx="4172505" cy="319437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7C3606-2328-4486-9982-A1A62A4EB7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1999" y="1461010"/>
            <a:ext cx="3148638" cy="384752"/>
          </a:xfrm>
        </p:spPr>
        <p:txBody>
          <a:bodyPr/>
          <a:lstStyle/>
          <a:p>
            <a:r>
              <a:rPr lang="it-IT" dirty="0"/>
              <a:t>Yangon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8F4111B-AF4C-47D8-9990-09709ABF471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890944"/>
            <a:ext cx="4373298" cy="3149984"/>
          </a:xfrm>
        </p:spPr>
      </p:pic>
    </p:spTree>
    <p:extLst>
      <p:ext uri="{BB962C8B-B14F-4D97-AF65-F5344CB8AC3E}">
        <p14:creationId xmlns:p14="http://schemas.microsoft.com/office/powerpoint/2010/main" val="3206816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AC525-2549-426C-BC4E-DB91D013A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43" y="564922"/>
            <a:ext cx="7599283" cy="810703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GlobeTrotter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Adventure Tours</a:t>
            </a:r>
            <a:endParaRPr lang="it-IT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342EC-906E-4C4F-B593-C3BC02EB4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943" y="1461804"/>
            <a:ext cx="3812066" cy="446896"/>
          </a:xfrm>
        </p:spPr>
        <p:txBody>
          <a:bodyPr/>
          <a:lstStyle/>
          <a:p>
            <a:r>
              <a:rPr lang="it-IT" dirty="0"/>
              <a:t>Vientiane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DD1796F-E088-4A67-BC7C-8E039D6C13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3" y="1994879"/>
            <a:ext cx="3994950" cy="300324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ADB63-1985-4028-8E47-434CC87E3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38835" y="1461009"/>
            <a:ext cx="3281802" cy="446896"/>
          </a:xfrm>
        </p:spPr>
        <p:txBody>
          <a:bodyPr/>
          <a:lstStyle/>
          <a:p>
            <a:r>
              <a:rPr lang="it-IT" dirty="0"/>
              <a:t>Louang Prabang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7F80417-1FBD-4BE3-BC4A-359200FC992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53" y="1993289"/>
            <a:ext cx="4416203" cy="3003249"/>
          </a:xfrm>
        </p:spPr>
      </p:pic>
    </p:spTree>
    <p:extLst>
      <p:ext uri="{BB962C8B-B14F-4D97-AF65-F5344CB8AC3E}">
        <p14:creationId xmlns:p14="http://schemas.microsoft.com/office/powerpoint/2010/main" val="90197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677F9-5159-4A29-8B52-FBAAAA08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The Team: Key Personnel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BCB50-7DDB-43AA-9870-EA9BA0B0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131" y="1530152"/>
            <a:ext cx="4733450" cy="405179"/>
          </a:xfrm>
        </p:spPr>
        <p:txBody>
          <a:bodyPr>
            <a:no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Terry Trotter – Chairman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3246EAE-3197-4731-B4BB-2C7D978009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83" y="1935331"/>
            <a:ext cx="2148395" cy="303616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8B03E2-D750-4799-BC05-DEC9DC30F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42012" y="1530153"/>
            <a:ext cx="2476870" cy="405178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sz="7200" dirty="0">
                <a:latin typeface="Arial" panose="020B0604020202020204" pitchFamily="34" charset="0"/>
                <a:cs typeface="Arial" panose="020B0604020202020204" pitchFamily="34" charset="0"/>
              </a:rPr>
              <a:t>Tammy Trotter - CEO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36059AF-6A6E-4927-B43B-13DAE9AD763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012" y="1935331"/>
            <a:ext cx="2278625" cy="3036164"/>
          </a:xfrm>
        </p:spPr>
      </p:pic>
    </p:spTree>
    <p:extLst>
      <p:ext uri="{BB962C8B-B14F-4D97-AF65-F5344CB8AC3E}">
        <p14:creationId xmlns:p14="http://schemas.microsoft.com/office/powerpoint/2010/main" val="1343234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42959-1F3F-40CC-BDCE-B96CFFBA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Call to Action</a:t>
            </a:r>
            <a:endParaRPr lang="it-IT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12BEB-09DA-4270-91B4-49FDE9278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352" y="1461804"/>
            <a:ext cx="3336668" cy="393629"/>
          </a:xfrm>
        </p:spPr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Our New Project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9D3534-3BB8-4B8C-9B82-6E8BCB94E3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1" y="1855433"/>
            <a:ext cx="3781887" cy="317820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115DE1-7CF8-4520-93BB-4EA3FC1E5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1999" y="1461010"/>
            <a:ext cx="3148638" cy="393630"/>
          </a:xfrm>
        </p:spPr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Funding Required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76308-B76C-4F45-94DC-CB84E13F7C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1999" y="2272507"/>
            <a:ext cx="4423025" cy="2179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6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€</a:t>
            </a:r>
            <a:r>
              <a:rPr lang="it-IT" sz="6000" dirty="0"/>
              <a:t>300,000</a:t>
            </a:r>
          </a:p>
        </p:txBody>
      </p:sp>
    </p:spTree>
    <p:extLst>
      <p:ext uri="{BB962C8B-B14F-4D97-AF65-F5344CB8AC3E}">
        <p14:creationId xmlns:p14="http://schemas.microsoft.com/office/powerpoint/2010/main" val="209699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2DD747-7EF8-4652-942D-7DFA302A3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0"/>
            <a:ext cx="7210397" cy="461639"/>
          </a:xfrm>
        </p:spPr>
        <p:txBody>
          <a:bodyPr>
            <a:noAutofit/>
          </a:bodyPr>
          <a:lstStyle/>
          <a:p>
            <a:pPr algn="ctr"/>
            <a:r>
              <a:rPr lang="it-IT" sz="2800" dirty="0"/>
              <a:t>Any Questions 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A2A9074-5D6D-4B48-8AE6-1404831E0A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640"/>
            <a:ext cx="9144000" cy="4767388"/>
          </a:xfrm>
        </p:spPr>
      </p:pic>
    </p:spTree>
    <p:extLst>
      <p:ext uri="{BB962C8B-B14F-4D97-AF65-F5344CB8AC3E}">
        <p14:creationId xmlns:p14="http://schemas.microsoft.com/office/powerpoint/2010/main" val="2830116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890944"/>
            <a:ext cx="8273989" cy="325255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provide affordable adventures in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little-known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parts of the world</a:t>
            </a:r>
          </a:p>
          <a:p>
            <a:pPr>
              <a:spcAft>
                <a:spcPts val="600"/>
              </a:spcAft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travel in a sustainable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way,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respecting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local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E252E-97A4-474F-9ACE-C74386AE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endParaRPr lang="it-IT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B2DBD-2DEA-4265-8CDF-289184E66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1" y="1979720"/>
            <a:ext cx="7914668" cy="316378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will encourage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friendly social contact between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travellers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and local communities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will stimulate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local economy by using local personnel and resources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932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The Story So Far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0241" y="1811045"/>
            <a:ext cx="8571616" cy="287745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Founded in 2015 by Terry and Tammy Trotter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Started with tours to South East Asia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Now covers South East Asia, Central Asia and the Far East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DF03D-B79D-4742-A03B-50210B32C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Common Problems</a:t>
            </a:r>
            <a:endParaRPr lang="it-IT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01522-3C37-4CB1-82CF-8A8816BBF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560" y="1491449"/>
            <a:ext cx="8531440" cy="3652051"/>
          </a:xfrm>
        </p:spPr>
        <p:txBody>
          <a:bodyPr>
            <a:normAutofit/>
          </a:bodyPr>
          <a:lstStyle/>
          <a:p>
            <a:endParaRPr lang="it-IT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Impersonal tours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Disappointment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Overcrowded destinations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Local communities do not benefit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Mass tourism causes environmental damage   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396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C0FB8-ECD4-4C0B-885C-97935C8C8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F6ACC1-F35C-4FF0-93F8-2A1956D71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387174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32100-47D3-4718-910C-C0E8074E1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F38DCA-014B-41EF-8A8F-1191320A7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822201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9750A-1666-454B-A878-631E79802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A255DF-677C-4FC2-BFF1-4A5D0718B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83418468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0</TotalTime>
  <Words>221</Words>
  <Application>Microsoft Office PowerPoint</Application>
  <PresentationFormat>Presentazione su schermo (16:9)</PresentationFormat>
  <Paragraphs>78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9" baseType="lpstr">
      <vt:lpstr>Arial</vt:lpstr>
      <vt:lpstr>Calibri</vt:lpstr>
      <vt:lpstr>Lucida Sans Unicode</vt:lpstr>
      <vt:lpstr>Trebuchet MS</vt:lpstr>
      <vt:lpstr>Berlin</vt:lpstr>
      <vt:lpstr>GlobeTrotter Travel</vt:lpstr>
      <vt:lpstr>Contact Details </vt:lpstr>
      <vt:lpstr>Mission</vt:lpstr>
      <vt:lpstr>Vision</vt:lpstr>
      <vt:lpstr>The Story So Far</vt:lpstr>
      <vt:lpstr>Common Problems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GlobeTrotter Adventure Tours</vt:lpstr>
      <vt:lpstr>GlobeTrotter Adventure Tours</vt:lpstr>
      <vt:lpstr>GlobeTrotter Adventure Tours</vt:lpstr>
      <vt:lpstr>GlobeTrotter Adventure Tours</vt:lpstr>
      <vt:lpstr>GlobeTrotter Adventure Tours </vt:lpstr>
      <vt:lpstr>GlobeTrotter Adventure Tours</vt:lpstr>
      <vt:lpstr>GlobeTrotter Adventure Tours</vt:lpstr>
      <vt:lpstr>GlobeTrotter Adventure Tours</vt:lpstr>
      <vt:lpstr>GlobeTrotter Adventure Tours</vt:lpstr>
      <vt:lpstr>GlobeTrotter Adventure Tours</vt:lpstr>
      <vt:lpstr>GlobeTrotter Adventure Tours</vt:lpstr>
      <vt:lpstr>The Team: Key Personnel</vt:lpstr>
      <vt:lpstr>Call to Action</vt:lpstr>
      <vt:lpstr>Any 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2022-05-24T07:50:43Z</dcterms:modified>
</cp:coreProperties>
</file>