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26"/>
  </p:notesMasterIdLst>
  <p:handoutMasterIdLst>
    <p:handoutMasterId r:id="rId27"/>
  </p:handoutMasterIdLst>
  <p:sldIdLst>
    <p:sldId id="278" r:id="rId5"/>
    <p:sldId id="271" r:id="rId6"/>
    <p:sldId id="283" r:id="rId7"/>
    <p:sldId id="291" r:id="rId8"/>
    <p:sldId id="289" r:id="rId9"/>
    <p:sldId id="293" r:id="rId10"/>
    <p:sldId id="300" r:id="rId11"/>
    <p:sldId id="296" r:id="rId12"/>
    <p:sldId id="298" r:id="rId13"/>
    <p:sldId id="297" r:id="rId14"/>
    <p:sldId id="295" r:id="rId15"/>
    <p:sldId id="294" r:id="rId16"/>
    <p:sldId id="290" r:id="rId17"/>
    <p:sldId id="299" r:id="rId18"/>
    <p:sldId id="284" r:id="rId19"/>
    <p:sldId id="285" r:id="rId20"/>
    <p:sldId id="286" r:id="rId21"/>
    <p:sldId id="287" r:id="rId22"/>
    <p:sldId id="282" r:id="rId23"/>
    <p:sldId id="288" r:id="rId24"/>
    <p:sldId id="292" r:id="rId25"/>
  </p:sldIdLst>
  <p:sldSz cx="12192000" cy="6858000"/>
  <p:notesSz cx="6858000" cy="9144000"/>
  <p:defaultTextStyle>
    <a:defPPr rtl="0">
      <a:defRPr lang="it-IT"/>
    </a:defPPr>
    <a:lvl1pPr marL="0" algn="l" defTabSz="914400" rtl="0" eaLnBrk="1" latinLnBrk="0" hangingPunct="1">
      <a:defRPr lang="it-IT" sz="1800" kern="1200">
        <a:solidFill>
          <a:schemeClr val="tx1"/>
        </a:solidFill>
        <a:latin typeface="+mn-lt"/>
        <a:ea typeface="+mn-ea"/>
        <a:cs typeface="+mn-cs"/>
      </a:defRPr>
    </a:lvl1pPr>
    <a:lvl2pPr marL="457200" algn="l" defTabSz="914400" rtl="0" eaLnBrk="1" latinLnBrk="0" hangingPunct="1">
      <a:defRPr lang="it-IT" sz="1800" kern="1200">
        <a:solidFill>
          <a:schemeClr val="tx1"/>
        </a:solidFill>
        <a:latin typeface="+mn-lt"/>
        <a:ea typeface="+mn-ea"/>
        <a:cs typeface="+mn-cs"/>
      </a:defRPr>
    </a:lvl2pPr>
    <a:lvl3pPr marL="914400" algn="l" defTabSz="914400" rtl="0" eaLnBrk="1" latinLnBrk="0" hangingPunct="1">
      <a:defRPr lang="it-IT" sz="1800" kern="1200">
        <a:solidFill>
          <a:schemeClr val="tx1"/>
        </a:solidFill>
        <a:latin typeface="+mn-lt"/>
        <a:ea typeface="+mn-ea"/>
        <a:cs typeface="+mn-cs"/>
      </a:defRPr>
    </a:lvl3pPr>
    <a:lvl4pPr marL="1371600" algn="l" defTabSz="914400" rtl="0" eaLnBrk="1" latinLnBrk="0" hangingPunct="1">
      <a:defRPr lang="it-IT" sz="1800" kern="1200">
        <a:solidFill>
          <a:schemeClr val="tx1"/>
        </a:solidFill>
        <a:latin typeface="+mn-lt"/>
        <a:ea typeface="+mn-ea"/>
        <a:cs typeface="+mn-cs"/>
      </a:defRPr>
    </a:lvl4pPr>
    <a:lvl5pPr marL="1828800" algn="l" defTabSz="914400" rtl="0" eaLnBrk="1" latinLnBrk="0" hangingPunct="1">
      <a:defRPr lang="it-IT" sz="1800" kern="1200">
        <a:solidFill>
          <a:schemeClr val="tx1"/>
        </a:solidFill>
        <a:latin typeface="+mn-lt"/>
        <a:ea typeface="+mn-ea"/>
        <a:cs typeface="+mn-cs"/>
      </a:defRPr>
    </a:lvl5pPr>
    <a:lvl6pPr marL="2286000" algn="l" defTabSz="914400" rtl="0" eaLnBrk="1" latinLnBrk="0" hangingPunct="1">
      <a:defRPr lang="it-IT" sz="1800" kern="1200">
        <a:solidFill>
          <a:schemeClr val="tx1"/>
        </a:solidFill>
        <a:latin typeface="+mn-lt"/>
        <a:ea typeface="+mn-ea"/>
        <a:cs typeface="+mn-cs"/>
      </a:defRPr>
    </a:lvl6pPr>
    <a:lvl7pPr marL="2743200" algn="l" defTabSz="914400" rtl="0" eaLnBrk="1" latinLnBrk="0" hangingPunct="1">
      <a:defRPr lang="it-IT" sz="1800" kern="1200">
        <a:solidFill>
          <a:schemeClr val="tx1"/>
        </a:solidFill>
        <a:latin typeface="+mn-lt"/>
        <a:ea typeface="+mn-ea"/>
        <a:cs typeface="+mn-cs"/>
      </a:defRPr>
    </a:lvl7pPr>
    <a:lvl8pPr marL="3200400" algn="l" defTabSz="914400" rtl="0" eaLnBrk="1" latinLnBrk="0" hangingPunct="1">
      <a:defRPr lang="it-IT" sz="1800" kern="1200">
        <a:solidFill>
          <a:schemeClr val="tx1"/>
        </a:solidFill>
        <a:latin typeface="+mn-lt"/>
        <a:ea typeface="+mn-ea"/>
        <a:cs typeface="+mn-cs"/>
      </a:defRPr>
    </a:lvl8pPr>
    <a:lvl9pPr marL="3657600" algn="l" defTabSz="914400" rtl="0" eaLnBrk="1" latinLnBrk="0" hangingPunct="1">
      <a:defRPr lang="it-IT"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p15:clr>
            <a:srgbClr val="F26B43"/>
          </p15:clr>
        </p15:guide>
        <p15:guide id="3" orient="horz"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72833802-FEF1-4C79-8D5D-14CF1EAF98D9}">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68" d="100"/>
          <a:sy n="68" d="100"/>
        </p:scale>
        <p:origin x="816" y="72"/>
      </p:cViewPr>
      <p:guideLst>
        <p:guide pos="3840"/>
        <p:guide orient="horz" pos="2160"/>
      </p:guideLst>
    </p:cSldViewPr>
  </p:slideViewPr>
  <p:outlineViewPr>
    <p:cViewPr>
      <p:scale>
        <a:sx n="33" d="100"/>
        <a:sy n="33" d="100"/>
      </p:scale>
      <p:origin x="0" y="-4320"/>
    </p:cViewPr>
  </p:outlineViewPr>
  <p:notesTextViewPr>
    <p:cViewPr>
      <p:scale>
        <a:sx n="1" d="1"/>
        <a:sy n="1" d="1"/>
      </p:scale>
      <p:origin x="0" y="0"/>
    </p:cViewPr>
  </p:notesTextViewPr>
  <p:sorterViewPr>
    <p:cViewPr>
      <p:scale>
        <a:sx n="100" d="100"/>
        <a:sy n="100" d="100"/>
      </p:scale>
      <p:origin x="0" y="-1757"/>
    </p:cViewPr>
  </p:sorterViewPr>
  <p:notesViewPr>
    <p:cSldViewPr snapToGrid="0">
      <p:cViewPr varScale="1">
        <p:scale>
          <a:sx n="82" d="100"/>
          <a:sy n="82" d="100"/>
        </p:scale>
        <p:origin x="394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a:extLst>
              <a:ext uri="{FF2B5EF4-FFF2-40B4-BE49-F238E27FC236}">
                <a16:creationId xmlns:a16="http://schemas.microsoft.com/office/drawing/2014/main" id="{95F4DCF1-ECAF-F7A7-2FE7-5E8E893BC44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it-IT" sz="1200"/>
            </a:lvl1pPr>
          </a:lstStyle>
          <a:p>
            <a:pPr rtl="0"/>
            <a:endParaRPr lang="it-IT" dirty="0"/>
          </a:p>
        </p:txBody>
      </p:sp>
      <p:sp>
        <p:nvSpPr>
          <p:cNvPr id="3" name="Segnaposto data 2">
            <a:extLst>
              <a:ext uri="{FF2B5EF4-FFF2-40B4-BE49-F238E27FC236}">
                <a16:creationId xmlns:a16="http://schemas.microsoft.com/office/drawing/2014/main" id="{2C1330B0-5BAC-7408-8C3C-78D8336840E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lang="it-IT" sz="1200"/>
            </a:lvl1pPr>
          </a:lstStyle>
          <a:p>
            <a:pPr rtl="0"/>
            <a:fld id="{0B206E24-0B54-435C-A90E-A69DF26F92AC}" type="datetime1">
              <a:rPr lang="it-IT" smtClean="0"/>
              <a:t>29/09/2024</a:t>
            </a:fld>
            <a:endParaRPr lang="it-IT" dirty="0"/>
          </a:p>
        </p:txBody>
      </p:sp>
      <p:sp>
        <p:nvSpPr>
          <p:cNvPr id="4" name="Segnaposto piè di pagina 3">
            <a:extLst>
              <a:ext uri="{FF2B5EF4-FFF2-40B4-BE49-F238E27FC236}">
                <a16:creationId xmlns:a16="http://schemas.microsoft.com/office/drawing/2014/main" id="{F0D7EEB3-E0A5-7440-F7ED-F59975ED1E8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lang="it-IT" sz="1200"/>
            </a:lvl1pPr>
          </a:lstStyle>
          <a:p>
            <a:pPr rtl="0"/>
            <a:endParaRPr lang="it-IT" dirty="0"/>
          </a:p>
        </p:txBody>
      </p:sp>
      <p:sp>
        <p:nvSpPr>
          <p:cNvPr id="5" name="Segnaposto numero diapositiva 4">
            <a:extLst>
              <a:ext uri="{FF2B5EF4-FFF2-40B4-BE49-F238E27FC236}">
                <a16:creationId xmlns:a16="http://schemas.microsoft.com/office/drawing/2014/main" id="{3F548D11-7466-6432-3BF5-64A1A1FA59C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lang="it-IT" sz="1200"/>
            </a:lvl1pPr>
          </a:lstStyle>
          <a:p>
            <a:pPr rtl="0"/>
            <a:fld id="{CFA70580-B89C-4157-871D-6B9318EE5F58}" type="slidenum">
              <a:rPr lang="it-IT" smtClean="0"/>
              <a:t>‹N›</a:t>
            </a:fld>
            <a:endParaRPr lang="it-IT" dirty="0"/>
          </a:p>
        </p:txBody>
      </p:sp>
    </p:spTree>
    <p:extLst>
      <p:ext uri="{BB962C8B-B14F-4D97-AF65-F5344CB8AC3E}">
        <p14:creationId xmlns:p14="http://schemas.microsoft.com/office/powerpoint/2010/main" val="2943157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lang="it-IT" sz="1200"/>
            </a:lvl1pPr>
          </a:lstStyle>
          <a:p>
            <a:pPr rtl="0"/>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lang="it-IT" sz="1200"/>
            </a:lvl1pPr>
          </a:lstStyle>
          <a:p>
            <a:fld id="{03109391-5E8C-4D75-9E70-006CE89C5811}" type="datetime1">
              <a:rPr lang="it-IT" smtClean="0"/>
              <a:pPr/>
              <a:t>29/09/2024</a:t>
            </a:fld>
            <a:endParaRPr lang="it-IT" dirty="0"/>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defPPr>
              <a:defRPr lang="it-IT"/>
            </a:defPPr>
          </a:lstStyle>
          <a:p>
            <a:pPr rtl="0"/>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defPPr>
              <a:defRPr lang="it-IT"/>
            </a:defPPr>
          </a:lstStyle>
          <a:p>
            <a:pPr lvl="0" rtl="0"/>
            <a:r>
              <a:rPr lang="it-IT"/>
              <a:t>Fare clic per modificare lo stile del titolo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lang="it-IT" sz="1200"/>
            </a:lvl1pPr>
          </a:lstStyle>
          <a:p>
            <a:pPr rtl="0"/>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lang="it-IT" sz="1200"/>
            </a:lvl1pPr>
          </a:lstStyle>
          <a:p>
            <a:pPr rtl="0"/>
            <a:fld id="{E7AF00E9-A49D-4007-B3B9-A3783809E505}" type="slidenum">
              <a:rPr lang="it-IT" smtClean="0"/>
              <a:t>‹N›</a:t>
            </a:fld>
            <a:endParaRPr lang="it-IT" dirty="0"/>
          </a:p>
        </p:txBody>
      </p:sp>
    </p:spTree>
    <p:extLst>
      <p:ext uri="{BB962C8B-B14F-4D97-AF65-F5344CB8AC3E}">
        <p14:creationId xmlns:p14="http://schemas.microsoft.com/office/powerpoint/2010/main" val="220969778"/>
      </p:ext>
    </p:extLst>
  </p:cSld>
  <p:clrMap bg1="lt1" tx1="dk1" bg2="lt2" tx2="dk2" accent1="accent1" accent2="accent2" accent3="accent3" accent4="accent4" accent5="accent5" accent6="accent6" hlink="hlink" folHlink="folHlink"/>
  <p:notesStyle>
    <a:lvl1pPr marL="0" algn="l" defTabSz="914400" rtl="0" eaLnBrk="1" latinLnBrk="0" hangingPunct="1">
      <a:defRPr lang="it-IT" sz="1200" kern="1200">
        <a:solidFill>
          <a:schemeClr val="tx1"/>
        </a:solidFill>
        <a:latin typeface="+mn-lt"/>
        <a:ea typeface="+mn-ea"/>
        <a:cs typeface="+mn-cs"/>
      </a:defRPr>
    </a:lvl1pPr>
    <a:lvl2pPr marL="457200" algn="l" defTabSz="914400" rtl="0" eaLnBrk="1" latinLnBrk="0" hangingPunct="1">
      <a:defRPr lang="it-IT" sz="1200" kern="1200">
        <a:solidFill>
          <a:schemeClr val="tx1"/>
        </a:solidFill>
        <a:latin typeface="+mn-lt"/>
        <a:ea typeface="+mn-ea"/>
        <a:cs typeface="+mn-cs"/>
      </a:defRPr>
    </a:lvl2pPr>
    <a:lvl3pPr marL="914400" algn="l" defTabSz="914400" rtl="0" eaLnBrk="1" latinLnBrk="0" hangingPunct="1">
      <a:defRPr lang="it-IT" sz="1200" kern="1200">
        <a:solidFill>
          <a:schemeClr val="tx1"/>
        </a:solidFill>
        <a:latin typeface="+mn-lt"/>
        <a:ea typeface="+mn-ea"/>
        <a:cs typeface="+mn-cs"/>
      </a:defRPr>
    </a:lvl3pPr>
    <a:lvl4pPr marL="1371600" algn="l" defTabSz="914400" rtl="0" eaLnBrk="1" latinLnBrk="0" hangingPunct="1">
      <a:defRPr lang="it-IT" sz="1200" kern="1200">
        <a:solidFill>
          <a:schemeClr val="tx1"/>
        </a:solidFill>
        <a:latin typeface="+mn-lt"/>
        <a:ea typeface="+mn-ea"/>
        <a:cs typeface="+mn-cs"/>
      </a:defRPr>
    </a:lvl4pPr>
    <a:lvl5pPr marL="1828800" algn="l" defTabSz="914400" rtl="0" eaLnBrk="1" latinLnBrk="0" hangingPunct="1">
      <a:defRPr lang="it-IT" sz="1200" kern="1200">
        <a:solidFill>
          <a:schemeClr val="tx1"/>
        </a:solidFill>
        <a:latin typeface="+mn-lt"/>
        <a:ea typeface="+mn-ea"/>
        <a:cs typeface="+mn-cs"/>
      </a:defRPr>
    </a:lvl5pPr>
    <a:lvl6pPr marL="2286000" algn="l" defTabSz="914400" rtl="0" eaLnBrk="1" latinLnBrk="0" hangingPunct="1">
      <a:defRPr lang="it-IT" sz="1200" kern="1200">
        <a:solidFill>
          <a:schemeClr val="tx1"/>
        </a:solidFill>
        <a:latin typeface="+mn-lt"/>
        <a:ea typeface="+mn-ea"/>
        <a:cs typeface="+mn-cs"/>
      </a:defRPr>
    </a:lvl6pPr>
    <a:lvl7pPr marL="2743200" algn="l" defTabSz="914400" rtl="0" eaLnBrk="1" latinLnBrk="0" hangingPunct="1">
      <a:defRPr lang="it-IT" sz="1200" kern="1200">
        <a:solidFill>
          <a:schemeClr val="tx1"/>
        </a:solidFill>
        <a:latin typeface="+mn-lt"/>
        <a:ea typeface="+mn-ea"/>
        <a:cs typeface="+mn-cs"/>
      </a:defRPr>
    </a:lvl7pPr>
    <a:lvl8pPr marL="3200400" algn="l" defTabSz="914400" rtl="0" eaLnBrk="1" latinLnBrk="0" hangingPunct="1">
      <a:defRPr lang="it-IT" sz="1200" kern="1200">
        <a:solidFill>
          <a:schemeClr val="tx1"/>
        </a:solidFill>
        <a:latin typeface="+mn-lt"/>
        <a:ea typeface="+mn-ea"/>
        <a:cs typeface="+mn-cs"/>
      </a:defRPr>
    </a:lvl8pPr>
    <a:lvl9pPr marL="3657600" algn="l" defTabSz="914400" rtl="0" eaLnBrk="1" latinLnBrk="0" hangingPunct="1">
      <a:defRPr lang="it-IT"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1</a:t>
            </a:fld>
            <a:endParaRPr lang="it-IT" dirty="0"/>
          </a:p>
        </p:txBody>
      </p:sp>
    </p:spTree>
    <p:extLst>
      <p:ext uri="{BB962C8B-B14F-4D97-AF65-F5344CB8AC3E}">
        <p14:creationId xmlns:p14="http://schemas.microsoft.com/office/powerpoint/2010/main" val="2189223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1C030F-2694-02FD-4A98-16CA89924C87}"/>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98E807B-5BF4-7D96-8D8B-3AC43EDB5377}"/>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548F4D2C-58A6-BD0B-20C0-0EAD98F1DE18}"/>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7975147F-FEC2-42B3-5900-D89A0FE82738}"/>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10</a:t>
            </a:fld>
            <a:endParaRPr lang="it-IT" dirty="0"/>
          </a:p>
        </p:txBody>
      </p:sp>
    </p:spTree>
    <p:extLst>
      <p:ext uri="{BB962C8B-B14F-4D97-AF65-F5344CB8AC3E}">
        <p14:creationId xmlns:p14="http://schemas.microsoft.com/office/powerpoint/2010/main" val="5512344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CEF9B6-9D38-5DD1-951C-4AC446347E7E}"/>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1A668ED-31E4-3F50-3841-2CA58785DE7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75CA010-6B89-5E8C-7981-B2C03E3BCFAE}"/>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43C9743A-F601-6D8D-6C6A-D8DD3B47A415}"/>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11</a:t>
            </a:fld>
            <a:endParaRPr lang="it-IT" dirty="0"/>
          </a:p>
        </p:txBody>
      </p:sp>
    </p:spTree>
    <p:extLst>
      <p:ext uri="{BB962C8B-B14F-4D97-AF65-F5344CB8AC3E}">
        <p14:creationId xmlns:p14="http://schemas.microsoft.com/office/powerpoint/2010/main" val="199995138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8499D2-4EA3-91E7-8990-3CD37B1EC58C}"/>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9EFB9D3-D426-5638-9003-E71A4F9CE04A}"/>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A0E3C5FD-9D26-F5AA-7EED-378D6A6DE401}"/>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82ACC201-4CD8-2A02-9FE0-B02B14313D20}"/>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12</a:t>
            </a:fld>
            <a:endParaRPr lang="it-IT" dirty="0"/>
          </a:p>
        </p:txBody>
      </p:sp>
    </p:spTree>
    <p:extLst>
      <p:ext uri="{BB962C8B-B14F-4D97-AF65-F5344CB8AC3E}">
        <p14:creationId xmlns:p14="http://schemas.microsoft.com/office/powerpoint/2010/main" val="36953505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13</a:t>
            </a:fld>
            <a:endParaRPr lang="it-IT" dirty="0"/>
          </a:p>
        </p:txBody>
      </p:sp>
    </p:spTree>
    <p:extLst>
      <p:ext uri="{BB962C8B-B14F-4D97-AF65-F5344CB8AC3E}">
        <p14:creationId xmlns:p14="http://schemas.microsoft.com/office/powerpoint/2010/main" val="25545302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46EE7-A868-A3A4-DEA8-86DC3F37F801}"/>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DB4C6558-E700-EFCA-A1DF-9BAD5C076113}"/>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99E6F80-AC3C-5588-F4A4-4322BFC270F9}"/>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3356E450-F5D8-9CB2-3B9D-13C952724778}"/>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14</a:t>
            </a:fld>
            <a:endParaRPr lang="it-IT" dirty="0"/>
          </a:p>
        </p:txBody>
      </p:sp>
    </p:spTree>
    <p:extLst>
      <p:ext uri="{BB962C8B-B14F-4D97-AF65-F5344CB8AC3E}">
        <p14:creationId xmlns:p14="http://schemas.microsoft.com/office/powerpoint/2010/main" val="17777699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15</a:t>
            </a:fld>
            <a:endParaRPr lang="it-IT" dirty="0"/>
          </a:p>
        </p:txBody>
      </p:sp>
    </p:spTree>
    <p:extLst>
      <p:ext uri="{BB962C8B-B14F-4D97-AF65-F5344CB8AC3E}">
        <p14:creationId xmlns:p14="http://schemas.microsoft.com/office/powerpoint/2010/main" val="38678997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16</a:t>
            </a:fld>
            <a:endParaRPr lang="it-IT" dirty="0"/>
          </a:p>
        </p:txBody>
      </p:sp>
    </p:spTree>
    <p:extLst>
      <p:ext uri="{BB962C8B-B14F-4D97-AF65-F5344CB8AC3E}">
        <p14:creationId xmlns:p14="http://schemas.microsoft.com/office/powerpoint/2010/main" val="43305670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17</a:t>
            </a:fld>
            <a:endParaRPr lang="it-IT" dirty="0"/>
          </a:p>
        </p:txBody>
      </p:sp>
    </p:spTree>
    <p:extLst>
      <p:ext uri="{BB962C8B-B14F-4D97-AF65-F5344CB8AC3E}">
        <p14:creationId xmlns:p14="http://schemas.microsoft.com/office/powerpoint/2010/main" val="30704889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18</a:t>
            </a:fld>
            <a:endParaRPr lang="it-IT" dirty="0"/>
          </a:p>
        </p:txBody>
      </p:sp>
    </p:spTree>
    <p:extLst>
      <p:ext uri="{BB962C8B-B14F-4D97-AF65-F5344CB8AC3E}">
        <p14:creationId xmlns:p14="http://schemas.microsoft.com/office/powerpoint/2010/main" val="266167452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19</a:t>
            </a:fld>
            <a:endParaRPr lang="it-IT" dirty="0"/>
          </a:p>
        </p:txBody>
      </p:sp>
    </p:spTree>
    <p:extLst>
      <p:ext uri="{BB962C8B-B14F-4D97-AF65-F5344CB8AC3E}">
        <p14:creationId xmlns:p14="http://schemas.microsoft.com/office/powerpoint/2010/main" val="21724041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2</a:t>
            </a:fld>
            <a:endParaRPr lang="it-IT" dirty="0"/>
          </a:p>
        </p:txBody>
      </p:sp>
    </p:spTree>
    <p:extLst>
      <p:ext uri="{BB962C8B-B14F-4D97-AF65-F5344CB8AC3E}">
        <p14:creationId xmlns:p14="http://schemas.microsoft.com/office/powerpoint/2010/main" val="6031917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20</a:t>
            </a:fld>
            <a:endParaRPr lang="it-IT" dirty="0"/>
          </a:p>
        </p:txBody>
      </p:sp>
    </p:spTree>
    <p:extLst>
      <p:ext uri="{BB962C8B-B14F-4D97-AF65-F5344CB8AC3E}">
        <p14:creationId xmlns:p14="http://schemas.microsoft.com/office/powerpoint/2010/main" val="38228123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21</a:t>
            </a:fld>
            <a:endParaRPr lang="it-IT" dirty="0"/>
          </a:p>
        </p:txBody>
      </p:sp>
    </p:spTree>
    <p:extLst>
      <p:ext uri="{BB962C8B-B14F-4D97-AF65-F5344CB8AC3E}">
        <p14:creationId xmlns:p14="http://schemas.microsoft.com/office/powerpoint/2010/main" val="1049693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3</a:t>
            </a:fld>
            <a:endParaRPr lang="it-IT" dirty="0"/>
          </a:p>
        </p:txBody>
      </p:sp>
    </p:spTree>
    <p:extLst>
      <p:ext uri="{BB962C8B-B14F-4D97-AF65-F5344CB8AC3E}">
        <p14:creationId xmlns:p14="http://schemas.microsoft.com/office/powerpoint/2010/main" val="2231635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4</a:t>
            </a:fld>
            <a:endParaRPr lang="it-IT" dirty="0"/>
          </a:p>
        </p:txBody>
      </p:sp>
    </p:spTree>
    <p:extLst>
      <p:ext uri="{BB962C8B-B14F-4D97-AF65-F5344CB8AC3E}">
        <p14:creationId xmlns:p14="http://schemas.microsoft.com/office/powerpoint/2010/main" val="35642705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rtlCol="0"/>
          <a:lstStyle>
            <a:defPPr>
              <a:defRPr lang="it-IT"/>
            </a:defPPr>
          </a:lstStyle>
          <a:p>
            <a:pPr rtl="0"/>
            <a:endParaRPr lang="it-IT" dirty="0"/>
          </a:p>
        </p:txBody>
      </p:sp>
      <p:sp>
        <p:nvSpPr>
          <p:cNvPr id="4" name="Segnaposto numero diapositiva 3"/>
          <p:cNvSpPr>
            <a:spLocks noGrp="1"/>
          </p:cNvSpPr>
          <p:nvPr>
            <p:ph type="sldNum" sz="quarter" idx="5"/>
          </p:nvPr>
        </p:nvSpPr>
        <p:spPr/>
        <p:txBody>
          <a:bodyPr rtlCol="0"/>
          <a:lstStyle>
            <a:defPPr>
              <a:defRPr lang="it-IT"/>
            </a:defPPr>
          </a:lstStyle>
          <a:p>
            <a:pPr rtl="0"/>
            <a:fld id="{E7AF00E9-A49D-4007-B3B9-A3783809E505}" type="slidenum">
              <a:rPr lang="it-IT" smtClean="0"/>
              <a:t>5</a:t>
            </a:fld>
            <a:endParaRPr lang="it-IT" dirty="0"/>
          </a:p>
        </p:txBody>
      </p:sp>
    </p:spTree>
    <p:extLst>
      <p:ext uri="{BB962C8B-B14F-4D97-AF65-F5344CB8AC3E}">
        <p14:creationId xmlns:p14="http://schemas.microsoft.com/office/powerpoint/2010/main" val="17761087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CE1D3C-C4FF-F4FB-9360-90356CF1CF1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09421713-9DFF-D128-2BBC-96DC4AD2F315}"/>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9B1B66D6-2938-67C6-3D04-1E9647D9D619}"/>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DEA0999B-6CA9-32B4-ACEF-EEF53B6C570F}"/>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6</a:t>
            </a:fld>
            <a:endParaRPr lang="it-IT" dirty="0"/>
          </a:p>
        </p:txBody>
      </p:sp>
    </p:spTree>
    <p:extLst>
      <p:ext uri="{BB962C8B-B14F-4D97-AF65-F5344CB8AC3E}">
        <p14:creationId xmlns:p14="http://schemas.microsoft.com/office/powerpoint/2010/main" val="1930155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616EC-9348-E84B-0EBF-E356FDD1A57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53B281C-42DE-1513-51E5-C842358F47FE}"/>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1C9D3D1C-AED5-1895-CFD8-99543652991F}"/>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DDC28C7A-CEA8-791F-E584-BCF561457C92}"/>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7</a:t>
            </a:fld>
            <a:endParaRPr lang="it-IT" dirty="0"/>
          </a:p>
        </p:txBody>
      </p:sp>
    </p:spTree>
    <p:extLst>
      <p:ext uri="{BB962C8B-B14F-4D97-AF65-F5344CB8AC3E}">
        <p14:creationId xmlns:p14="http://schemas.microsoft.com/office/powerpoint/2010/main" val="21671403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59E93A-6C04-5AC4-40C2-E38363EB9B5A}"/>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42D0AA23-5FD5-1235-E37A-D0C5BEDA254D}"/>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C3B48F3-F149-69C5-FFA3-C1ABD8259D4C}"/>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9CB1BEFB-AFF8-8167-65F7-54F8297D0BF9}"/>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8</a:t>
            </a:fld>
            <a:endParaRPr lang="it-IT" dirty="0"/>
          </a:p>
        </p:txBody>
      </p:sp>
    </p:spTree>
    <p:extLst>
      <p:ext uri="{BB962C8B-B14F-4D97-AF65-F5344CB8AC3E}">
        <p14:creationId xmlns:p14="http://schemas.microsoft.com/office/powerpoint/2010/main" val="15372497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8E486D-0827-A5B0-84D9-E51F0BABEB4B}"/>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264C20E1-2FC6-17D1-4455-9280BF7C5049}"/>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34513428-1C63-DFC0-CAB2-B6598D8E500C}"/>
              </a:ext>
            </a:extLst>
          </p:cNvPr>
          <p:cNvSpPr>
            <a:spLocks noGrp="1"/>
          </p:cNvSpPr>
          <p:nvPr>
            <p:ph type="body" idx="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DF6FCE52-5AAF-1321-7316-96CAE4A71900}"/>
              </a:ext>
            </a:extLst>
          </p:cNvPr>
          <p:cNvSpPr>
            <a:spLocks noGrp="1"/>
          </p:cNvSpPr>
          <p:nvPr>
            <p:ph type="sldNum" sz="quarter" idx="5"/>
          </p:nvPr>
        </p:nvSpPr>
        <p:spPr/>
        <p:txBody>
          <a:bodyPr rtlCol="0"/>
          <a:lstStyle>
            <a:defPPr>
              <a:defRPr lang="it-IT"/>
            </a:defPPr>
          </a:lstStyle>
          <a:p>
            <a:pPr rtl="0"/>
            <a:fld id="{E7AF00E9-A49D-4007-B3B9-A3783809E505}" type="slidenum">
              <a:rPr lang="it-IT" smtClean="0"/>
              <a:t>9</a:t>
            </a:fld>
            <a:endParaRPr lang="it-IT" dirty="0"/>
          </a:p>
        </p:txBody>
      </p:sp>
    </p:spTree>
    <p:extLst>
      <p:ext uri="{BB962C8B-B14F-4D97-AF65-F5344CB8AC3E}">
        <p14:creationId xmlns:p14="http://schemas.microsoft.com/office/powerpoint/2010/main" val="282797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22053C-0E9C-4159-B7C9-6AB74343918D}"/>
              </a:ext>
            </a:extLst>
          </p:cNvPr>
          <p:cNvSpPr>
            <a:spLocks noGrp="1"/>
          </p:cNvSpPr>
          <p:nvPr>
            <p:ph type="title" hasCustomPrompt="1"/>
          </p:nvPr>
        </p:nvSpPr>
        <p:spPr>
          <a:xfrm>
            <a:off x="7018020" y="662937"/>
            <a:ext cx="4624442" cy="5542025"/>
          </a:xfrm>
        </p:spPr>
        <p:txBody>
          <a:bodyPr vert="horz" wrap="square" lIns="0" tIns="0" rIns="0" bIns="0" rtlCol="0" anchor="ctr" anchorCtr="0">
            <a:normAutofit/>
          </a:bodyPr>
          <a:lstStyle>
            <a:lvl1pPr>
              <a:defRPr lang="it-IT" dirty="0"/>
            </a:lvl1pPr>
          </a:lstStyle>
          <a:p>
            <a:pPr lvl="0" rtl="0">
              <a:lnSpc>
                <a:spcPct val="100000"/>
              </a:lnSpc>
            </a:pPr>
            <a:r>
              <a:rPr lang="it-IT"/>
              <a:t>Fare clic per inserire il titolo</a:t>
            </a:r>
          </a:p>
        </p:txBody>
      </p:sp>
      <p:sp>
        <p:nvSpPr>
          <p:cNvPr id="9" name="Segnaposto immagine 8">
            <a:extLst>
              <a:ext uri="{FF2B5EF4-FFF2-40B4-BE49-F238E27FC236}">
                <a16:creationId xmlns:a16="http://schemas.microsoft.com/office/drawing/2014/main" id="{988CE9D0-E6DB-A38D-ED84-A53D0493E6D0}"/>
              </a:ext>
            </a:extLst>
          </p:cNvPr>
          <p:cNvSpPr>
            <a:spLocks noGrp="1"/>
          </p:cNvSpPr>
          <p:nvPr>
            <p:ph type="pic" sz="quarter" idx="13" hasCustomPrompt="1"/>
          </p:nvPr>
        </p:nvSpPr>
        <p:spPr>
          <a:xfrm>
            <a:off x="0" y="0"/>
            <a:ext cx="6267450" cy="6858000"/>
          </a:xfrm>
        </p:spPr>
        <p:txBody>
          <a:bodyPr rtlCol="0">
            <a:normAutofit/>
          </a:bodyPr>
          <a:lstStyle>
            <a:lvl1pPr marL="0" indent="0" algn="ctr">
              <a:buNone/>
              <a:defRPr lang="it-IT" sz="2000"/>
            </a:lvl1pPr>
          </a:lstStyle>
          <a:p>
            <a:pPr rtl="0"/>
            <a:r>
              <a:rPr lang="it-IT"/>
              <a:t>Fare clic sull'icona per inserire un'immagine</a:t>
            </a:r>
          </a:p>
        </p:txBody>
      </p:sp>
    </p:spTree>
    <p:extLst>
      <p:ext uri="{BB962C8B-B14F-4D97-AF65-F5344CB8AC3E}">
        <p14:creationId xmlns:p14="http://schemas.microsoft.com/office/powerpoint/2010/main" val="2868207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ue contenuti">
    <p:spTree>
      <p:nvGrpSpPr>
        <p:cNvPr id="1" name=""/>
        <p:cNvGrpSpPr/>
        <p:nvPr/>
      </p:nvGrpSpPr>
      <p:grpSpPr>
        <a:xfrm>
          <a:off x="0" y="0"/>
          <a:ext cx="0" cy="0"/>
          <a:chOff x="0" y="0"/>
          <a:chExt cx="0" cy="0"/>
        </a:xfrm>
      </p:grpSpPr>
      <p:sp>
        <p:nvSpPr>
          <p:cNvPr id="22" name="Ovale 21">
            <a:extLst>
              <a:ext uri="{FF2B5EF4-FFF2-40B4-BE49-F238E27FC236}">
                <a16:creationId xmlns:a16="http://schemas.microsoft.com/office/drawing/2014/main" id="{94729CA3-91C4-4A89-9448-A2F0E409177A}"/>
              </a:ext>
              <a:ext uri="{C183D7F6-B498-43B3-948B-1728B52AA6E4}">
                <adec:decorative xmlns:adec="http://schemas.microsoft.com/office/drawing/2017/decorative" val="1"/>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 name="Titolo 1">
            <a:extLst>
              <a:ext uri="{FF2B5EF4-FFF2-40B4-BE49-F238E27FC236}">
                <a16:creationId xmlns:a16="http://schemas.microsoft.com/office/drawing/2014/main" id="{8978E540-142B-4A82-9C3F-E61BC190AEED}"/>
              </a:ext>
            </a:extLst>
          </p:cNvPr>
          <p:cNvSpPr>
            <a:spLocks noGrp="1"/>
          </p:cNvSpPr>
          <p:nvPr>
            <p:ph type="title" hasCustomPrompt="1"/>
          </p:nvPr>
        </p:nvSpPr>
        <p:spPr>
          <a:xfrm>
            <a:off x="550863" y="488315"/>
            <a:ext cx="11090274" cy="1332000"/>
          </a:xfrm>
        </p:spPr>
        <p:txBody>
          <a:bodyPr rtlCol="0">
            <a:normAutofit/>
          </a:bodyPr>
          <a:lstStyle>
            <a:lvl1pPr>
              <a:lnSpc>
                <a:spcPct val="100000"/>
              </a:lnSpc>
              <a:defRPr lang="it-IT" sz="4000"/>
            </a:lvl1pPr>
          </a:lstStyle>
          <a:p>
            <a:pPr rtl="0"/>
            <a:r>
              <a:rPr lang="it-IT"/>
              <a:t>Fare clic per inserire il titolo</a:t>
            </a:r>
          </a:p>
        </p:txBody>
      </p:sp>
      <p:grpSp>
        <p:nvGrpSpPr>
          <p:cNvPr id="11" name="Gruppo 10">
            <a:extLst>
              <a:ext uri="{FF2B5EF4-FFF2-40B4-BE49-F238E27FC236}">
                <a16:creationId xmlns:a16="http://schemas.microsoft.com/office/drawing/2014/main" id="{6EFC6ED4-22DD-0C3B-D15A-218307AB6DF2}"/>
              </a:ext>
              <a:ext uri="{C183D7F6-B498-43B3-948B-1728B52AA6E4}">
                <adec:decorative xmlns:adec="http://schemas.microsoft.com/office/drawing/2017/decorative" val="1"/>
              </a:ext>
            </a:extLst>
          </p:cNvPr>
          <p:cNvGrpSpPr/>
          <p:nvPr userDrawn="1"/>
        </p:nvGrpSpPr>
        <p:grpSpPr>
          <a:xfrm>
            <a:off x="10379261" y="2030035"/>
            <a:ext cx="1335600" cy="1262947"/>
            <a:chOff x="10145015" y="2343978"/>
            <a:chExt cx="1335600" cy="1262947"/>
          </a:xfrm>
        </p:grpSpPr>
        <p:sp>
          <p:nvSpPr>
            <p:cNvPr id="12" name="Figura a mano libera: Forma 25">
              <a:extLst>
                <a:ext uri="{FF2B5EF4-FFF2-40B4-BE49-F238E27FC236}">
                  <a16:creationId xmlns:a16="http://schemas.microsoft.com/office/drawing/2014/main" id="{E4CD0F67-4BE8-1120-FCAE-806F9E18DD58}"/>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4" name="Ovale 13">
              <a:extLst>
                <a:ext uri="{FF2B5EF4-FFF2-40B4-BE49-F238E27FC236}">
                  <a16:creationId xmlns:a16="http://schemas.microsoft.com/office/drawing/2014/main" id="{59B74B85-E3CB-E24E-54C6-AB161411D93A}"/>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15" name="Figura a mano libera: Forma 21">
            <a:extLst>
              <a:ext uri="{FF2B5EF4-FFF2-40B4-BE49-F238E27FC236}">
                <a16:creationId xmlns:a16="http://schemas.microsoft.com/office/drawing/2014/main" id="{5781DEED-6608-D622-CA5E-C91FD8645ED6}"/>
              </a:ext>
              <a:ext uri="{C183D7F6-B498-43B3-948B-1728B52AA6E4}">
                <adec:decorative xmlns:adec="http://schemas.microsoft.com/office/drawing/2017/decorative" val="1"/>
              </a:ext>
            </a:extLst>
          </p:cNvPr>
          <p:cNvSpPr>
            <a:spLocks noChangeAspect="1"/>
          </p:cNvSpPr>
          <p:nvPr userDrawn="1"/>
        </p:nvSpPr>
        <p:spPr>
          <a:xfrm>
            <a:off x="4295775" y="0"/>
            <a:ext cx="360000" cy="274638"/>
          </a:xfrm>
          <a:custGeom>
            <a:avLst/>
            <a:gdLst>
              <a:gd name="connsiteX0" fmla="*/ 30714 w 360000"/>
              <a:gd name="connsiteY0" fmla="*/ 0 h 274638"/>
              <a:gd name="connsiteX1" fmla="*/ 329286 w 360000"/>
              <a:gd name="connsiteY1" fmla="*/ 0 h 274638"/>
              <a:gd name="connsiteX2" fmla="*/ 345855 w 360000"/>
              <a:gd name="connsiteY2" fmla="*/ 24574 h 274638"/>
              <a:gd name="connsiteX3" fmla="*/ 360000 w 360000"/>
              <a:gd name="connsiteY3" fmla="*/ 94638 h 274638"/>
              <a:gd name="connsiteX4" fmla="*/ 180000 w 360000"/>
              <a:gd name="connsiteY4" fmla="*/ 274638 h 274638"/>
              <a:gd name="connsiteX5" fmla="*/ 0 w 360000"/>
              <a:gd name="connsiteY5" fmla="*/ 94638 h 274638"/>
              <a:gd name="connsiteX6" fmla="*/ 14145 w 360000"/>
              <a:gd name="connsiteY6" fmla="*/ 24574 h 2746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60000" h="274638">
                <a:moveTo>
                  <a:pt x="30714" y="0"/>
                </a:moveTo>
                <a:lnTo>
                  <a:pt x="329286" y="0"/>
                </a:lnTo>
                <a:lnTo>
                  <a:pt x="345855" y="24574"/>
                </a:lnTo>
                <a:cubicBezTo>
                  <a:pt x="354963" y="46109"/>
                  <a:pt x="360000" y="69785"/>
                  <a:pt x="360000" y="94638"/>
                </a:cubicBezTo>
                <a:cubicBezTo>
                  <a:pt x="360000" y="194049"/>
                  <a:pt x="279411" y="274638"/>
                  <a:pt x="180000" y="274638"/>
                </a:cubicBezTo>
                <a:cubicBezTo>
                  <a:pt x="80589" y="274638"/>
                  <a:pt x="0" y="194049"/>
                  <a:pt x="0" y="94638"/>
                </a:cubicBezTo>
                <a:cubicBezTo>
                  <a:pt x="0" y="69785"/>
                  <a:pt x="5037" y="46109"/>
                  <a:pt x="14145" y="24574"/>
                </a:cubicBezTo>
                <a:close/>
              </a:path>
            </a:pathLst>
          </a:cu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nvGrpSpPr>
          <p:cNvPr id="13" name="Gruppo 12">
            <a:extLst>
              <a:ext uri="{FF2B5EF4-FFF2-40B4-BE49-F238E27FC236}">
                <a16:creationId xmlns:a16="http://schemas.microsoft.com/office/drawing/2014/main" id="{168347B7-45FA-4A01-924D-DC385B720B3E}"/>
              </a:ext>
              <a:ext uri="{C183D7F6-B498-43B3-948B-1728B52AA6E4}">
                <adec:decorative xmlns:adec="http://schemas.microsoft.com/office/drawing/2017/decorative" val="1"/>
              </a:ext>
            </a:extLst>
          </p:cNvPr>
          <p:cNvGrpSpPr/>
          <p:nvPr/>
        </p:nvGrpSpPr>
        <p:grpSpPr>
          <a:xfrm>
            <a:off x="331786" y="5528198"/>
            <a:ext cx="631474" cy="667800"/>
            <a:chOff x="2994153" y="1378666"/>
            <a:chExt cx="631474" cy="667800"/>
          </a:xfrm>
        </p:grpSpPr>
        <p:sp>
          <p:nvSpPr>
            <p:cNvPr id="20" name="Figura a mano libera: Forma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1" name="Ovale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3" name="Segnaposto contenuto 2">
            <a:extLst>
              <a:ext uri="{FF2B5EF4-FFF2-40B4-BE49-F238E27FC236}">
                <a16:creationId xmlns:a16="http://schemas.microsoft.com/office/drawing/2014/main" id="{02C6BF36-D4F5-4363-B440-BDAE50BBD4B6}"/>
              </a:ext>
            </a:extLst>
          </p:cNvPr>
          <p:cNvSpPr>
            <a:spLocks noGrp="1"/>
          </p:cNvSpPr>
          <p:nvPr>
            <p:ph sz="half" idx="1" hasCustomPrompt="1"/>
          </p:nvPr>
        </p:nvSpPr>
        <p:spPr>
          <a:xfrm>
            <a:off x="550862" y="1965095"/>
            <a:ext cx="5435600" cy="3995650"/>
          </a:xfrm>
        </p:spPr>
        <p:txBody>
          <a:bodyPr rtlCol="0">
            <a:normAutofit/>
          </a:bodyPr>
          <a:lstStyle>
            <a:lvl1pPr marL="0" indent="0">
              <a:buNone/>
              <a:defRPr lang="it-IT" sz="1800">
                <a:solidFill>
                  <a:schemeClr val="tx1"/>
                </a:solidFill>
              </a:defRPr>
            </a:lvl1pPr>
            <a:lvl2pPr>
              <a:defRPr lang="it-IT" sz="1800">
                <a:solidFill>
                  <a:schemeClr val="tx1"/>
                </a:solidFill>
              </a:defRPr>
            </a:lvl2pPr>
            <a:lvl3pPr>
              <a:defRPr lang="it-IT" sz="1800">
                <a:solidFill>
                  <a:schemeClr val="tx1"/>
                </a:solidFill>
              </a:defRPr>
            </a:lvl3pPr>
            <a:lvl4pPr>
              <a:defRPr lang="it-IT" sz="1800">
                <a:solidFill>
                  <a:schemeClr val="tx1"/>
                </a:solidFill>
              </a:defRPr>
            </a:lvl4pPr>
            <a:lvl5pPr>
              <a:defRPr lang="it-IT" sz="18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16" name="Segnaposto contenuto 2">
            <a:extLst>
              <a:ext uri="{FF2B5EF4-FFF2-40B4-BE49-F238E27FC236}">
                <a16:creationId xmlns:a16="http://schemas.microsoft.com/office/drawing/2014/main" id="{C4B946DE-F802-2F36-2789-09D7F8604081}"/>
              </a:ext>
            </a:extLst>
          </p:cNvPr>
          <p:cNvSpPr>
            <a:spLocks noGrp="1"/>
          </p:cNvSpPr>
          <p:nvPr>
            <p:ph sz="half" idx="13" hasCustomPrompt="1"/>
          </p:nvPr>
        </p:nvSpPr>
        <p:spPr>
          <a:xfrm>
            <a:off x="6301305" y="1965095"/>
            <a:ext cx="5339397" cy="3995650"/>
          </a:xfrm>
        </p:spPr>
        <p:txBody>
          <a:bodyPr rtlCol="0">
            <a:normAutofit/>
          </a:bodyPr>
          <a:lstStyle>
            <a:lvl1pPr marL="0" indent="0">
              <a:buNone/>
              <a:defRPr lang="it-IT" sz="1800">
                <a:solidFill>
                  <a:schemeClr val="tx1"/>
                </a:solidFill>
              </a:defRPr>
            </a:lvl1pPr>
            <a:lvl2pPr>
              <a:defRPr lang="it-IT" sz="1800">
                <a:solidFill>
                  <a:schemeClr val="tx1"/>
                </a:solidFill>
              </a:defRPr>
            </a:lvl2pPr>
            <a:lvl3pPr>
              <a:defRPr lang="it-IT" sz="1800">
                <a:solidFill>
                  <a:schemeClr val="tx1"/>
                </a:solidFill>
              </a:defRPr>
            </a:lvl3pPr>
            <a:lvl4pPr>
              <a:defRPr lang="it-IT" sz="1800">
                <a:solidFill>
                  <a:schemeClr val="tx1"/>
                </a:solidFill>
              </a:defRPr>
            </a:lvl4pPr>
            <a:lvl5pPr>
              <a:defRPr lang="it-IT" sz="18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5" name="Segnaposto data 4">
            <a:extLst>
              <a:ext uri="{FF2B5EF4-FFF2-40B4-BE49-F238E27FC236}">
                <a16:creationId xmlns:a16="http://schemas.microsoft.com/office/drawing/2014/main" id="{BB99A8AF-0998-4613-B1D8-C14ECBFFDF67}"/>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6" name="Segnaposto piè di pagina 5">
            <a:extLst>
              <a:ext uri="{FF2B5EF4-FFF2-40B4-BE49-F238E27FC236}">
                <a16:creationId xmlns:a16="http://schemas.microsoft.com/office/drawing/2014/main" id="{66E44EAA-B8A9-4428-A9DF-1174DA940990}"/>
              </a:ext>
            </a:extLst>
          </p:cNvPr>
          <p:cNvSpPr>
            <a:spLocks noGrp="1"/>
          </p:cNvSpPr>
          <p:nvPr>
            <p:ph type="ftr" sz="quarter" idx="11"/>
          </p:nvPr>
        </p:nvSpPr>
        <p:spPr/>
        <p:txBody>
          <a:bodyPr rtlCol="0"/>
          <a:lstStyle>
            <a:defPPr>
              <a:defRPr lang="it-IT"/>
            </a:defPPr>
          </a:lstStyle>
          <a:p>
            <a:pPr rtl="0"/>
            <a:endParaRPr lang="it-IT" dirty="0"/>
          </a:p>
        </p:txBody>
      </p:sp>
      <p:sp>
        <p:nvSpPr>
          <p:cNvPr id="7" name="Segnaposto numero diapositiva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rtlCol="0"/>
          <a:lstStyle>
            <a:defPPr>
              <a:defRPr lang="it-IT"/>
            </a:defPPr>
          </a:lstStyle>
          <a:p>
            <a:pPr rtl="0"/>
            <a:fld id="{DBA1B0FB-D917-4C8C-928F-313BD683BF39}" type="slidenum">
              <a:rPr lang="it-IT" smtClean="0"/>
              <a:t>‹N›</a:t>
            </a:fld>
            <a:endParaRPr lang="it-IT" dirty="0"/>
          </a:p>
        </p:txBody>
      </p:sp>
    </p:spTree>
    <p:extLst>
      <p:ext uri="{BB962C8B-B14F-4D97-AF65-F5344CB8AC3E}">
        <p14:creationId xmlns:p14="http://schemas.microsoft.com/office/powerpoint/2010/main" val="3617165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abell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57BD59-35CC-9BB3-8621-6FA3356F81AA}"/>
              </a:ext>
            </a:extLst>
          </p:cNvPr>
          <p:cNvSpPr>
            <a:spLocks noGrp="1"/>
          </p:cNvSpPr>
          <p:nvPr>
            <p:ph type="title" hasCustomPrompt="1"/>
          </p:nvPr>
        </p:nvSpPr>
        <p:spPr>
          <a:xfrm>
            <a:off x="550863" y="560961"/>
            <a:ext cx="11090275" cy="1186560"/>
          </a:xfrm>
        </p:spPr>
        <p:txBody>
          <a:bodyPr rtlCol="0" anchor="t" anchorCtr="0">
            <a:noAutofit/>
          </a:bodyPr>
          <a:lstStyle>
            <a:lvl1pPr>
              <a:defRPr lang="it-IT" sz="4000"/>
            </a:lvl1pPr>
          </a:lstStyle>
          <a:p>
            <a:pPr rtl="0"/>
            <a:r>
              <a:rPr lang="it-IT"/>
              <a:t>Fare clic per inserire il titolo</a:t>
            </a:r>
          </a:p>
        </p:txBody>
      </p:sp>
      <p:sp>
        <p:nvSpPr>
          <p:cNvPr id="4" name="Segnaposto data 3">
            <a:extLst>
              <a:ext uri="{FF2B5EF4-FFF2-40B4-BE49-F238E27FC236}">
                <a16:creationId xmlns:a16="http://schemas.microsoft.com/office/drawing/2014/main" id="{8C56EB0F-63C8-5F75-A333-3413A9DC6F76}"/>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5" name="Segnaposto piè di pagina 4">
            <a:extLst>
              <a:ext uri="{FF2B5EF4-FFF2-40B4-BE49-F238E27FC236}">
                <a16:creationId xmlns:a16="http://schemas.microsoft.com/office/drawing/2014/main" id="{4D4DE333-25B4-E092-1CC4-C3D20BA25168}"/>
              </a:ext>
            </a:extLst>
          </p:cNvPr>
          <p:cNvSpPr>
            <a:spLocks noGrp="1"/>
          </p:cNvSpPr>
          <p:nvPr>
            <p:ph type="ftr" sz="quarter" idx="11"/>
          </p:nvPr>
        </p:nvSpPr>
        <p:spPr/>
        <p:txBody>
          <a:bodyPr rtlCol="0"/>
          <a:lstStyle>
            <a:defPPr>
              <a:defRPr lang="it-IT"/>
            </a:defPPr>
          </a:lstStyle>
          <a:p>
            <a:pPr rtl="0"/>
            <a:endParaRPr lang="it-IT" dirty="0"/>
          </a:p>
        </p:txBody>
      </p:sp>
      <p:sp>
        <p:nvSpPr>
          <p:cNvPr id="6" name="Segnaposto numero diapositiva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rtlCol="0"/>
          <a:lstStyle>
            <a:defPPr>
              <a:defRPr lang="it-IT"/>
            </a:defPPr>
          </a:lstStyle>
          <a:p>
            <a:pPr rtl="0"/>
            <a:fld id="{CBD12358-51D2-46B3-9BDE-DF29528B9454}" type="slidenum">
              <a:rPr lang="it-IT" smtClean="0"/>
              <a:t>‹N›</a:t>
            </a:fld>
            <a:endParaRPr lang="it-IT" dirty="0"/>
          </a:p>
        </p:txBody>
      </p:sp>
      <p:sp>
        <p:nvSpPr>
          <p:cNvPr id="3" name="Segnaposto contenuto 2">
            <a:extLst>
              <a:ext uri="{FF2B5EF4-FFF2-40B4-BE49-F238E27FC236}">
                <a16:creationId xmlns:a16="http://schemas.microsoft.com/office/drawing/2014/main" id="{2AC28186-3489-427F-79D0-B78444023624}"/>
              </a:ext>
            </a:extLst>
          </p:cNvPr>
          <p:cNvSpPr>
            <a:spLocks noGrp="1"/>
          </p:cNvSpPr>
          <p:nvPr>
            <p:ph sz="half" idx="1" hasCustomPrompt="1"/>
          </p:nvPr>
        </p:nvSpPr>
        <p:spPr>
          <a:xfrm>
            <a:off x="550861" y="1917064"/>
            <a:ext cx="11090275" cy="4297679"/>
          </a:xfrm>
        </p:spPr>
        <p:txBody>
          <a:bodyPr rtlCol="0">
            <a:normAutofit/>
          </a:bodyPr>
          <a:lstStyle>
            <a:lvl1pPr marL="0" indent="0">
              <a:buNone/>
              <a:defRPr lang="it-IT" sz="1800">
                <a:solidFill>
                  <a:schemeClr val="tx1"/>
                </a:solidFill>
              </a:defRPr>
            </a:lvl1pPr>
            <a:lvl2pPr>
              <a:defRPr lang="it-IT" sz="1800">
                <a:solidFill>
                  <a:schemeClr val="tx1"/>
                </a:solidFill>
              </a:defRPr>
            </a:lvl2pPr>
            <a:lvl3pPr>
              <a:defRPr lang="it-IT" sz="1800">
                <a:solidFill>
                  <a:schemeClr val="tx1"/>
                </a:solidFill>
              </a:defRPr>
            </a:lvl3pPr>
            <a:lvl4pPr>
              <a:defRPr lang="it-IT" sz="1800">
                <a:solidFill>
                  <a:schemeClr val="tx1"/>
                </a:solidFill>
              </a:defRPr>
            </a:lvl4pPr>
            <a:lvl5pPr>
              <a:defRPr lang="it-IT" sz="18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Tree>
    <p:extLst>
      <p:ext uri="{BB962C8B-B14F-4D97-AF65-F5344CB8AC3E}">
        <p14:creationId xmlns:p14="http://schemas.microsoft.com/office/powerpoint/2010/main" val="1008793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hiusura">
    <p:spTree>
      <p:nvGrpSpPr>
        <p:cNvPr id="1" name=""/>
        <p:cNvGrpSpPr/>
        <p:nvPr/>
      </p:nvGrpSpPr>
      <p:grpSpPr>
        <a:xfrm>
          <a:off x="0" y="0"/>
          <a:ext cx="0" cy="0"/>
          <a:chOff x="0" y="0"/>
          <a:chExt cx="0" cy="0"/>
        </a:xfrm>
      </p:grpSpPr>
      <p:sp>
        <p:nvSpPr>
          <p:cNvPr id="7" name="Ovale 6">
            <a:extLst>
              <a:ext uri="{FF2B5EF4-FFF2-40B4-BE49-F238E27FC236}">
                <a16:creationId xmlns:a16="http://schemas.microsoft.com/office/drawing/2014/main" id="{E57989ED-9663-5033-AA83-267069FC5CEE}"/>
              </a:ext>
              <a:ext uri="{C183D7F6-B498-43B3-948B-1728B52AA6E4}">
                <adec:decorative xmlns:adec="http://schemas.microsoft.com/office/drawing/2017/decorative" val="1"/>
              </a:ext>
            </a:extLst>
          </p:cNvPr>
          <p:cNvSpPr>
            <a:spLocks noChangeAspect="1"/>
          </p:cNvSpPr>
          <p:nvPr userDrawn="1"/>
        </p:nvSpPr>
        <p:spPr>
          <a:xfrm>
            <a:off x="5303845" y="5427212"/>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 name="Titolo 1">
            <a:extLst>
              <a:ext uri="{FF2B5EF4-FFF2-40B4-BE49-F238E27FC236}">
                <a16:creationId xmlns:a16="http://schemas.microsoft.com/office/drawing/2014/main" id="{B1A4B040-51E3-4DA0-B21D-EEE173E7536F}"/>
              </a:ext>
            </a:extLst>
          </p:cNvPr>
          <p:cNvSpPr>
            <a:spLocks noGrp="1"/>
          </p:cNvSpPr>
          <p:nvPr>
            <p:ph type="title" hasCustomPrompt="1"/>
          </p:nvPr>
        </p:nvSpPr>
        <p:spPr>
          <a:xfrm>
            <a:off x="549536" y="549274"/>
            <a:ext cx="5179330" cy="2841829"/>
          </a:xfrm>
        </p:spPr>
        <p:txBody>
          <a:bodyPr vert="horz" wrap="square" lIns="0" tIns="0" rIns="0" bIns="0" rtlCol="0" anchor="b" anchorCtr="0">
            <a:normAutofit/>
          </a:bodyPr>
          <a:lstStyle>
            <a:lvl1pPr>
              <a:defRPr lang="it-IT" sz="5400" dirty="0"/>
            </a:lvl1pPr>
          </a:lstStyle>
          <a:p>
            <a:pPr lvl="0" rtl="0">
              <a:lnSpc>
                <a:spcPct val="100000"/>
              </a:lnSpc>
            </a:pPr>
            <a:r>
              <a:rPr lang="it-IT"/>
              <a:t>Fare clic per inserire il titolo</a:t>
            </a:r>
          </a:p>
        </p:txBody>
      </p:sp>
      <p:sp>
        <p:nvSpPr>
          <p:cNvPr id="3" name="Segnaposto contenuto 2">
            <a:extLst>
              <a:ext uri="{FF2B5EF4-FFF2-40B4-BE49-F238E27FC236}">
                <a16:creationId xmlns:a16="http://schemas.microsoft.com/office/drawing/2014/main" id="{F8A2CD90-429B-4A55-B6C8-DD6CE6994118}"/>
              </a:ext>
            </a:extLst>
          </p:cNvPr>
          <p:cNvSpPr>
            <a:spLocks noGrp="1"/>
          </p:cNvSpPr>
          <p:nvPr>
            <p:ph idx="1" hasCustomPrompt="1"/>
          </p:nvPr>
        </p:nvSpPr>
        <p:spPr>
          <a:xfrm>
            <a:off x="549537" y="3646704"/>
            <a:ext cx="5179330" cy="2706160"/>
          </a:xfrm>
        </p:spPr>
        <p:txBody>
          <a:bodyPr rtlCol="0">
            <a:normAutofit/>
          </a:bodyPr>
          <a:lstStyle>
            <a:lvl1pPr marL="0" indent="0">
              <a:spcBef>
                <a:spcPts val="1000"/>
              </a:spcBef>
              <a:buNone/>
              <a:defRPr lang="it-IT" sz="1800">
                <a:solidFill>
                  <a:schemeClr val="tx1"/>
                </a:solidFill>
              </a:defRPr>
            </a:lvl1pPr>
            <a:lvl2pPr marL="457200" indent="0">
              <a:spcBef>
                <a:spcPts val="1000"/>
              </a:spcBef>
              <a:buNone/>
              <a:defRPr lang="it-IT" sz="1200">
                <a:solidFill>
                  <a:schemeClr val="tx1"/>
                </a:solidFill>
              </a:defRPr>
            </a:lvl2pPr>
            <a:lvl3pPr marL="914400" indent="0">
              <a:spcBef>
                <a:spcPts val="1000"/>
              </a:spcBef>
              <a:buNone/>
              <a:defRPr lang="it-IT" sz="1200">
                <a:solidFill>
                  <a:schemeClr val="tx1"/>
                </a:solidFill>
              </a:defRPr>
            </a:lvl3pPr>
            <a:lvl4pPr marL="1371600" indent="0">
              <a:spcBef>
                <a:spcPts val="1000"/>
              </a:spcBef>
              <a:buNone/>
              <a:defRPr lang="it-IT" sz="1200">
                <a:solidFill>
                  <a:schemeClr val="tx1"/>
                </a:solidFill>
              </a:defRPr>
            </a:lvl4pPr>
            <a:lvl5pPr marL="1828800" indent="0">
              <a:spcBef>
                <a:spcPts val="1000"/>
              </a:spcBef>
              <a:buNone/>
              <a:defRPr lang="it-IT" sz="12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20" name="Segnaposto immagine 19">
            <a:extLst>
              <a:ext uri="{FF2B5EF4-FFF2-40B4-BE49-F238E27FC236}">
                <a16:creationId xmlns:a16="http://schemas.microsoft.com/office/drawing/2014/main" id="{5392876F-0BBD-F80A-DE7F-8831AD3BF353}"/>
              </a:ext>
            </a:extLst>
          </p:cNvPr>
          <p:cNvSpPr>
            <a:spLocks noGrp="1"/>
          </p:cNvSpPr>
          <p:nvPr>
            <p:ph type="pic" sz="quarter" idx="13" hasCustomPrompt="1"/>
          </p:nvPr>
        </p:nvSpPr>
        <p:spPr>
          <a:xfrm>
            <a:off x="5926138" y="549275"/>
            <a:ext cx="5654675" cy="5788025"/>
          </a:xfrm>
        </p:spPr>
        <p:txBody>
          <a:bodyPr rtlCol="0">
            <a:normAutofit/>
          </a:bodyPr>
          <a:lstStyle>
            <a:lvl1pPr marL="0" indent="0" algn="ctr">
              <a:buNone/>
              <a:defRPr lang="it-IT" sz="2000">
                <a:solidFill>
                  <a:schemeClr val="tx1"/>
                </a:solidFill>
              </a:defRPr>
            </a:lvl1pPr>
          </a:lstStyle>
          <a:p>
            <a:pPr rtl="0"/>
            <a:r>
              <a:rPr lang="it-IT"/>
              <a:t>Fare clic sull'icona per inserire un'immagine</a:t>
            </a:r>
          </a:p>
        </p:txBody>
      </p:sp>
      <p:grpSp>
        <p:nvGrpSpPr>
          <p:cNvPr id="9" name="Gruppo 8">
            <a:extLst>
              <a:ext uri="{FF2B5EF4-FFF2-40B4-BE49-F238E27FC236}">
                <a16:creationId xmlns:a16="http://schemas.microsoft.com/office/drawing/2014/main" id="{64E08E8E-10CB-55BC-8AFF-E64C800B9F89}"/>
              </a:ext>
              <a:ext uri="{C183D7F6-B498-43B3-948B-1728B52AA6E4}">
                <adec:decorative xmlns:adec="http://schemas.microsoft.com/office/drawing/2017/decorative" val="1"/>
              </a:ext>
            </a:extLst>
          </p:cNvPr>
          <p:cNvGrpSpPr/>
          <p:nvPr userDrawn="1"/>
        </p:nvGrpSpPr>
        <p:grpSpPr>
          <a:xfrm>
            <a:off x="594036" y="5610392"/>
            <a:ext cx="667802" cy="631474"/>
            <a:chOff x="10478914" y="1506691"/>
            <a:chExt cx="667802" cy="631474"/>
          </a:xfrm>
        </p:grpSpPr>
        <p:sp>
          <p:nvSpPr>
            <p:cNvPr id="10" name="Figura a mano libera: Forma 15">
              <a:extLst>
                <a:ext uri="{FF2B5EF4-FFF2-40B4-BE49-F238E27FC236}">
                  <a16:creationId xmlns:a16="http://schemas.microsoft.com/office/drawing/2014/main" id="{B439260B-AC6B-1C83-1A63-058A7E7EFCC9}"/>
                </a:ext>
              </a:extLst>
            </p:cNvPr>
            <p:cNvSpPr>
              <a:spLocks noChangeAspect="1"/>
            </p:cNvSpPr>
            <p:nvPr/>
          </p:nvSpPr>
          <p:spPr>
            <a:xfrm rot="8100000">
              <a:off x="10606715" y="1506691"/>
              <a:ext cx="540001"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101600" dist="50800" dir="732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1" name="Ovale 10">
              <a:extLst>
                <a:ext uri="{FF2B5EF4-FFF2-40B4-BE49-F238E27FC236}">
                  <a16:creationId xmlns:a16="http://schemas.microsoft.com/office/drawing/2014/main" id="{4ADD32DC-9BAF-DA32-4E29-A6D403E04377}"/>
                </a:ext>
              </a:extLst>
            </p:cNvPr>
            <p:cNvSpPr/>
            <p:nvPr/>
          </p:nvSpPr>
          <p:spPr>
            <a:xfrm rot="13500000">
              <a:off x="10613915" y="1424627"/>
              <a:ext cx="270000" cy="540001"/>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grpSp>
        <p:nvGrpSpPr>
          <p:cNvPr id="12" name="Gruppo 11">
            <a:extLst>
              <a:ext uri="{FF2B5EF4-FFF2-40B4-BE49-F238E27FC236}">
                <a16:creationId xmlns:a16="http://schemas.microsoft.com/office/drawing/2014/main" id="{3BDBC526-6DCD-4FF6-8395-D8C22E46E527}"/>
              </a:ext>
              <a:ext uri="{C183D7F6-B498-43B3-948B-1728B52AA6E4}">
                <adec:decorative xmlns:adec="http://schemas.microsoft.com/office/drawing/2017/decorative" val="1"/>
              </a:ext>
            </a:extLst>
          </p:cNvPr>
          <p:cNvGrpSpPr/>
          <p:nvPr/>
        </p:nvGrpSpPr>
        <p:grpSpPr>
          <a:xfrm>
            <a:off x="613998" y="5334748"/>
            <a:ext cx="678135" cy="990000"/>
            <a:chOff x="10490969" y="1448827"/>
            <a:chExt cx="678135" cy="990000"/>
          </a:xfrm>
        </p:grpSpPr>
        <p:sp>
          <p:nvSpPr>
            <p:cNvPr id="13" name="Figura a mano libera: Forma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solidFill>
                  <a:schemeClr val="tx1"/>
                </a:solidFill>
              </a:endParaRPr>
            </a:p>
          </p:txBody>
        </p:sp>
        <p:sp>
          <p:nvSpPr>
            <p:cNvPr id="14" name="Ovale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5" name="Ovale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6" name="Figura a mano libera: Forma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solidFill>
                  <a:schemeClr val="tx1"/>
                </a:solidFill>
              </a:endParaRPr>
            </a:p>
          </p:txBody>
        </p:sp>
      </p:grpSp>
      <p:sp>
        <p:nvSpPr>
          <p:cNvPr id="4" name="Segnaposto data 3">
            <a:extLst>
              <a:ext uri="{FF2B5EF4-FFF2-40B4-BE49-F238E27FC236}">
                <a16:creationId xmlns:a16="http://schemas.microsoft.com/office/drawing/2014/main" id="{4D4EE704-5DCA-484E-85E0-0E3A7B1C5046}"/>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5" name="Segnaposto piè di pagina 4">
            <a:extLst>
              <a:ext uri="{FF2B5EF4-FFF2-40B4-BE49-F238E27FC236}">
                <a16:creationId xmlns:a16="http://schemas.microsoft.com/office/drawing/2014/main" id="{4CA69B66-1C18-44A2-93F7-97DED26F24AB}"/>
              </a:ext>
            </a:extLst>
          </p:cNvPr>
          <p:cNvSpPr>
            <a:spLocks noGrp="1"/>
          </p:cNvSpPr>
          <p:nvPr>
            <p:ph type="ftr" sz="quarter" idx="11"/>
          </p:nvPr>
        </p:nvSpPr>
        <p:spPr/>
        <p:txBody>
          <a:bodyPr rtlCol="0"/>
          <a:lstStyle>
            <a:defPPr>
              <a:defRPr lang="it-IT"/>
            </a:defPPr>
          </a:lstStyle>
          <a:p>
            <a:pPr rtl="0"/>
            <a:endParaRPr lang="it-IT" dirty="0"/>
          </a:p>
        </p:txBody>
      </p:sp>
      <p:sp>
        <p:nvSpPr>
          <p:cNvPr id="6" name="Segnaposto numero diapositiva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rtlCol="0"/>
          <a:lstStyle>
            <a:defPPr>
              <a:defRPr lang="it-IT"/>
            </a:defPPr>
          </a:lstStyle>
          <a:p>
            <a:pPr rtl="0"/>
            <a:fld id="{DBA1B0FB-D917-4C8C-928F-313BD683BF39}" type="slidenum">
              <a:rPr lang="it-IT" smtClean="0"/>
              <a:t>‹N›</a:t>
            </a:fld>
            <a:endParaRPr lang="it-IT" dirty="0"/>
          </a:p>
        </p:txBody>
      </p:sp>
    </p:spTree>
    <p:extLst>
      <p:ext uri="{BB962C8B-B14F-4D97-AF65-F5344CB8AC3E}">
        <p14:creationId xmlns:p14="http://schemas.microsoft.com/office/powerpoint/2010/main" val="3616071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B577394-0A20-4CF6-9066-CFC2C1C9D30F}"/>
              </a:ext>
            </a:extLst>
          </p:cNvPr>
          <p:cNvSpPr>
            <a:spLocks noGrp="1"/>
          </p:cNvSpPr>
          <p:nvPr>
            <p:ph type="ctrTitle" hasCustomPrompt="1"/>
          </p:nvPr>
        </p:nvSpPr>
        <p:spPr>
          <a:xfrm>
            <a:off x="3359149" y="389840"/>
            <a:ext cx="8281987" cy="2954655"/>
          </a:xfrm>
        </p:spPr>
        <p:txBody>
          <a:bodyPr rtlCol="0" anchor="t" anchorCtr="0">
            <a:normAutofit/>
          </a:bodyPr>
          <a:lstStyle>
            <a:lvl1pPr algn="l">
              <a:lnSpc>
                <a:spcPct val="100000"/>
              </a:lnSpc>
              <a:defRPr lang="it-IT" sz="6400"/>
            </a:lvl1pPr>
          </a:lstStyle>
          <a:p>
            <a:pPr rtl="0"/>
            <a:r>
              <a:rPr lang="it-IT"/>
              <a:t>Fare clic per inserire il titolo</a:t>
            </a:r>
          </a:p>
        </p:txBody>
      </p:sp>
      <p:sp>
        <p:nvSpPr>
          <p:cNvPr id="3" name="Sottotitolo 2">
            <a:extLst>
              <a:ext uri="{FF2B5EF4-FFF2-40B4-BE49-F238E27FC236}">
                <a16:creationId xmlns:a16="http://schemas.microsoft.com/office/drawing/2014/main" id="{3F10971F-8922-4B23-9C80-0643D7E35026}"/>
              </a:ext>
            </a:extLst>
          </p:cNvPr>
          <p:cNvSpPr>
            <a:spLocks noGrp="1"/>
          </p:cNvSpPr>
          <p:nvPr>
            <p:ph type="subTitle" idx="1" hasCustomPrompt="1"/>
          </p:nvPr>
        </p:nvSpPr>
        <p:spPr>
          <a:xfrm>
            <a:off x="3359149" y="3536951"/>
            <a:ext cx="8281989" cy="2555874"/>
          </a:xfrm>
        </p:spPr>
        <p:txBody>
          <a:bodyPr rtlCol="0">
            <a:normAutofit/>
          </a:bodyPr>
          <a:lstStyle>
            <a:lvl1pPr marL="0" indent="0" algn="l">
              <a:lnSpc>
                <a:spcPct val="100000"/>
              </a:lnSpc>
              <a:buNone/>
              <a:defRPr lang="it-IT" sz="2400">
                <a:solidFill>
                  <a:schemeClr val="tx1"/>
                </a:solidFill>
              </a:defRPr>
            </a:lvl1pPr>
            <a:lvl2pPr marL="457200" indent="0" algn="ctr">
              <a:buNone/>
              <a:defRPr lang="it-IT" sz="2000"/>
            </a:lvl2pPr>
            <a:lvl3pPr marL="914400" indent="0" algn="ctr">
              <a:buNone/>
              <a:defRPr lang="it-IT" sz="1800"/>
            </a:lvl3pPr>
            <a:lvl4pPr marL="1371600" indent="0" algn="ctr">
              <a:buNone/>
              <a:defRPr lang="it-IT" sz="1600"/>
            </a:lvl4pPr>
            <a:lvl5pPr marL="1828800" indent="0" algn="ctr">
              <a:buNone/>
              <a:defRPr lang="it-IT" sz="1600"/>
            </a:lvl5pPr>
            <a:lvl6pPr marL="2286000" indent="0" algn="ctr">
              <a:buNone/>
              <a:defRPr lang="it-IT" sz="1600"/>
            </a:lvl6pPr>
            <a:lvl7pPr marL="2743200" indent="0" algn="ctr">
              <a:buNone/>
              <a:defRPr lang="it-IT" sz="1600"/>
            </a:lvl7pPr>
            <a:lvl8pPr marL="3200400" indent="0" algn="ctr">
              <a:buNone/>
              <a:defRPr lang="it-IT" sz="1600"/>
            </a:lvl8pPr>
            <a:lvl9pPr marL="3657600" indent="0" algn="ctr">
              <a:buNone/>
              <a:defRPr lang="it-IT" sz="1600"/>
            </a:lvl9pPr>
          </a:lstStyle>
          <a:p>
            <a:pPr rtl="0"/>
            <a:r>
              <a:rPr lang="it-IT"/>
              <a:t>Fare clic per inserire il sottotitolo </a:t>
            </a:r>
          </a:p>
        </p:txBody>
      </p:sp>
      <p:sp>
        <p:nvSpPr>
          <p:cNvPr id="4" name="Segnaposto data 3">
            <a:extLst>
              <a:ext uri="{FF2B5EF4-FFF2-40B4-BE49-F238E27FC236}">
                <a16:creationId xmlns:a16="http://schemas.microsoft.com/office/drawing/2014/main" id="{8B1BC074-1090-47AF-BDE8-3859BF574BA6}"/>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5" name="Segnaposto piè di pagina 4">
            <a:extLst>
              <a:ext uri="{FF2B5EF4-FFF2-40B4-BE49-F238E27FC236}">
                <a16:creationId xmlns:a16="http://schemas.microsoft.com/office/drawing/2014/main" id="{F1D6522F-D41A-4734-8BD1-BD6E5A37D04C}"/>
              </a:ext>
            </a:extLst>
          </p:cNvPr>
          <p:cNvSpPr>
            <a:spLocks noGrp="1"/>
          </p:cNvSpPr>
          <p:nvPr>
            <p:ph type="ftr" sz="quarter" idx="11"/>
          </p:nvPr>
        </p:nvSpPr>
        <p:spPr/>
        <p:txBody>
          <a:bodyPr rtlCol="0"/>
          <a:lstStyle>
            <a:defPPr>
              <a:defRPr lang="it-IT"/>
            </a:defPPr>
          </a:lstStyle>
          <a:p>
            <a:pPr rtl="0"/>
            <a:endParaRPr lang="it-IT" dirty="0"/>
          </a:p>
        </p:txBody>
      </p:sp>
      <p:sp>
        <p:nvSpPr>
          <p:cNvPr id="6" name="Segnaposto numero diapositiva 5">
            <a:extLst>
              <a:ext uri="{FF2B5EF4-FFF2-40B4-BE49-F238E27FC236}">
                <a16:creationId xmlns:a16="http://schemas.microsoft.com/office/drawing/2014/main" id="{D74D4206-406C-42A3-BBD4-44C043180931}"/>
              </a:ext>
            </a:extLst>
          </p:cNvPr>
          <p:cNvSpPr>
            <a:spLocks noGrp="1"/>
          </p:cNvSpPr>
          <p:nvPr>
            <p:ph type="sldNum" sz="quarter" idx="12"/>
          </p:nvPr>
        </p:nvSpPr>
        <p:spPr/>
        <p:txBody>
          <a:bodyPr rtlCol="0"/>
          <a:lstStyle>
            <a:defPPr>
              <a:defRPr lang="it-IT"/>
            </a:defPPr>
          </a:lstStyle>
          <a:p>
            <a:pPr rtl="0"/>
            <a:fld id="{DBA1B0FB-D917-4C8C-928F-313BD683BF39}" type="slidenum">
              <a:rPr lang="it-IT" smtClean="0"/>
              <a:t>‹N›</a:t>
            </a:fld>
            <a:endParaRPr lang="it-IT" dirty="0"/>
          </a:p>
        </p:txBody>
      </p:sp>
      <p:sp>
        <p:nvSpPr>
          <p:cNvPr id="19" name="Figura a mano libera: Forma 18">
            <a:extLst>
              <a:ext uri="{FF2B5EF4-FFF2-40B4-BE49-F238E27FC236}">
                <a16:creationId xmlns:a16="http://schemas.microsoft.com/office/drawing/2014/main" id="{82184FF4-7029-4ED7-813A-192E60608764}"/>
              </a:ext>
              <a:ext uri="{C183D7F6-B498-43B3-948B-1728B52AA6E4}">
                <adec:decorative xmlns:adec="http://schemas.microsoft.com/office/drawing/2017/decorative" val="1"/>
              </a:ext>
            </a:extLst>
          </p:cNvPr>
          <p:cNvSpPr>
            <a:spLocks noChangeAspect="1"/>
          </p:cNvSpPr>
          <p:nvPr/>
        </p:nvSpPr>
        <p:spPr>
          <a:xfrm rot="2700000">
            <a:off x="612445" y="48188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0" name="Ovale 19">
            <a:extLst>
              <a:ext uri="{FF2B5EF4-FFF2-40B4-BE49-F238E27FC236}">
                <a16:creationId xmlns:a16="http://schemas.microsoft.com/office/drawing/2014/main" id="{AAA7AB09-557C-41AD-9113-FF9F68FA1035}"/>
              </a:ext>
              <a:ext uri="{C183D7F6-B498-43B3-948B-1728B52AA6E4}">
                <adec:decorative xmlns:adec="http://schemas.microsoft.com/office/drawing/2017/decorative" val="1"/>
              </a:ext>
            </a:extLst>
          </p:cNvPr>
          <p:cNvSpPr/>
          <p:nvPr/>
        </p:nvSpPr>
        <p:spPr>
          <a:xfrm rot="8100000">
            <a:off x="626845" y="828962"/>
            <a:ext cx="540000" cy="108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5" name="Ovale 24">
            <a:extLst>
              <a:ext uri="{FF2B5EF4-FFF2-40B4-BE49-F238E27FC236}">
                <a16:creationId xmlns:a16="http://schemas.microsoft.com/office/drawing/2014/main" id="{EF99ECAA-1F11-4937-BBA6-51935AB44C9D}"/>
              </a:ext>
              <a:ext uri="{C183D7F6-B498-43B3-948B-1728B52AA6E4}">
                <adec:decorative xmlns:adec="http://schemas.microsoft.com/office/drawing/2017/decorative" val="1"/>
              </a:ext>
            </a:extLst>
          </p:cNvPr>
          <p:cNvSpPr>
            <a:spLocks noChangeAspect="1"/>
          </p:cNvSpPr>
          <p:nvPr/>
        </p:nvSpPr>
        <p:spPr>
          <a:xfrm>
            <a:off x="1800802" y="247285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nvGrpSpPr>
          <p:cNvPr id="34" name="Gruppo 33">
            <a:extLst>
              <a:ext uri="{FF2B5EF4-FFF2-40B4-BE49-F238E27FC236}">
                <a16:creationId xmlns:a16="http://schemas.microsoft.com/office/drawing/2014/main" id="{79DE9FAB-6BBA-4CFE-B67D-77B47F01ECA4}"/>
              </a:ext>
              <a:ext uri="{C183D7F6-B498-43B3-948B-1728B52AA6E4}">
                <adec:decorative xmlns:adec="http://schemas.microsoft.com/office/drawing/2017/decorative" val="1"/>
              </a:ext>
            </a:extLst>
          </p:cNvPr>
          <p:cNvGrpSpPr/>
          <p:nvPr/>
        </p:nvGrpSpPr>
        <p:grpSpPr>
          <a:xfrm>
            <a:off x="1329952" y="4524379"/>
            <a:ext cx="1980001" cy="1363916"/>
            <a:chOff x="4879602" y="3781429"/>
            <a:chExt cx="1980001" cy="1363916"/>
          </a:xfrm>
        </p:grpSpPr>
        <p:sp>
          <p:nvSpPr>
            <p:cNvPr id="35" name="Figura a mano libera: Forma 34">
              <a:extLst>
                <a:ext uri="{FF2B5EF4-FFF2-40B4-BE49-F238E27FC236}">
                  <a16:creationId xmlns:a16="http://schemas.microsoft.com/office/drawing/2014/main" id="{79FAC916-D9BB-4794-81B4-7C47C67E850D}"/>
                </a:ext>
              </a:extLst>
            </p:cNvPr>
            <p:cNvSpPr>
              <a:spLocks noChangeAspect="1"/>
            </p:cNvSpPr>
            <p:nvPr/>
          </p:nvSpPr>
          <p:spPr>
            <a:xfrm rot="18900000" flipV="1">
              <a:off x="5005634" y="4191206"/>
              <a:ext cx="1853969" cy="926985"/>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254000" dist="50800" dir="16200000">
                <a:schemeClr val="accent1">
                  <a:lumMod val="40000"/>
                  <a:lumOff val="6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p>
          </p:txBody>
        </p:sp>
        <p:sp>
          <p:nvSpPr>
            <p:cNvPr id="36" name="Figura a mano libera: Forma 35">
              <a:extLst>
                <a:ext uri="{FF2B5EF4-FFF2-40B4-BE49-F238E27FC236}">
                  <a16:creationId xmlns:a16="http://schemas.microsoft.com/office/drawing/2014/main" id="{B5CA2231-7A65-4D16-8400-A210CC41DB73}"/>
                </a:ext>
              </a:extLst>
            </p:cNvPr>
            <p:cNvSpPr>
              <a:spLocks noChangeAspect="1"/>
            </p:cNvSpPr>
            <p:nvPr/>
          </p:nvSpPr>
          <p:spPr>
            <a:xfrm rot="18900000" flipV="1">
              <a:off x="4957101" y="4052255"/>
              <a:ext cx="1853969" cy="1093090"/>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40000"/>
              </a:schemeClr>
            </a:solidFill>
            <a:ln>
              <a:noFill/>
            </a:ln>
            <a:effectLst>
              <a:softEdge rad="1905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solidFill>
                  <a:schemeClr val="tx1"/>
                </a:solidFill>
              </a:endParaRPr>
            </a:p>
          </p:txBody>
        </p:sp>
        <p:sp>
          <p:nvSpPr>
            <p:cNvPr id="37" name="Ovale 36">
              <a:extLst>
                <a:ext uri="{FF2B5EF4-FFF2-40B4-BE49-F238E27FC236}">
                  <a16:creationId xmlns:a16="http://schemas.microsoft.com/office/drawing/2014/main" id="{4B089C8C-B82B-4704-88E2-E857A5E21529}"/>
                </a:ext>
              </a:extLst>
            </p:cNvPr>
            <p:cNvSpPr/>
            <p:nvPr/>
          </p:nvSpPr>
          <p:spPr>
            <a:xfrm rot="13500000" flipV="1">
              <a:off x="6040374" y="3601683"/>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38" name="Ovale 37">
              <a:extLst>
                <a:ext uri="{FF2B5EF4-FFF2-40B4-BE49-F238E27FC236}">
                  <a16:creationId xmlns:a16="http://schemas.microsoft.com/office/drawing/2014/main" id="{434B90C8-5B4D-456E-AD99-80EF748FDD72}"/>
                </a:ext>
              </a:extLst>
            </p:cNvPr>
            <p:cNvSpPr/>
            <p:nvPr/>
          </p:nvSpPr>
          <p:spPr>
            <a:xfrm rot="13500000" flipV="1">
              <a:off x="5059348" y="4582709"/>
              <a:ext cx="107098" cy="466589"/>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Tree>
    <p:extLst>
      <p:ext uri="{BB962C8B-B14F-4D97-AF65-F5344CB8AC3E}">
        <p14:creationId xmlns:p14="http://schemas.microsoft.com/office/powerpoint/2010/main" val="34123629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23" name="Gruppo 22">
            <a:extLst>
              <a:ext uri="{FF2B5EF4-FFF2-40B4-BE49-F238E27FC236}">
                <a16:creationId xmlns:a16="http://schemas.microsoft.com/office/drawing/2014/main" id="{43C4A872-A473-BFD2-150E-387250C2B4DA}"/>
              </a:ext>
              <a:ext uri="{C183D7F6-B498-43B3-948B-1728B52AA6E4}">
                <adec:decorative xmlns:adec="http://schemas.microsoft.com/office/drawing/2017/decorative" val="1"/>
              </a:ext>
            </a:extLst>
          </p:cNvPr>
          <p:cNvGrpSpPr/>
          <p:nvPr userDrawn="1"/>
        </p:nvGrpSpPr>
        <p:grpSpPr>
          <a:xfrm>
            <a:off x="613998" y="5334748"/>
            <a:ext cx="678135" cy="990000"/>
            <a:chOff x="10490969" y="1448827"/>
            <a:chExt cx="678135" cy="990000"/>
          </a:xfrm>
        </p:grpSpPr>
        <p:sp>
          <p:nvSpPr>
            <p:cNvPr id="24" name="Figura a mano libera: Forma 23">
              <a:extLst>
                <a:ext uri="{FF2B5EF4-FFF2-40B4-BE49-F238E27FC236}">
                  <a16:creationId xmlns:a16="http://schemas.microsoft.com/office/drawing/2014/main" id="{C5C8D53B-A579-BCFA-58E8-C386DABC92CD}"/>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solidFill>
                  <a:schemeClr val="tx1"/>
                </a:solidFill>
              </a:endParaRPr>
            </a:p>
          </p:txBody>
        </p:sp>
        <p:sp>
          <p:nvSpPr>
            <p:cNvPr id="25" name="Ovale 24">
              <a:extLst>
                <a:ext uri="{FF2B5EF4-FFF2-40B4-BE49-F238E27FC236}">
                  <a16:creationId xmlns:a16="http://schemas.microsoft.com/office/drawing/2014/main" id="{23A34CAC-4A03-ADDB-E97F-8675E68FC0B3}"/>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6" name="Ovale 25">
              <a:extLst>
                <a:ext uri="{FF2B5EF4-FFF2-40B4-BE49-F238E27FC236}">
                  <a16:creationId xmlns:a16="http://schemas.microsoft.com/office/drawing/2014/main" id="{0C733506-2F0D-8F31-52D1-5244F04A706B}"/>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7" name="Figura a mano libera: Forma 26">
              <a:extLst>
                <a:ext uri="{FF2B5EF4-FFF2-40B4-BE49-F238E27FC236}">
                  <a16:creationId xmlns:a16="http://schemas.microsoft.com/office/drawing/2014/main" id="{29356E3D-E14C-9C43-7CE4-A7156B1E10DB}"/>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solidFill>
                  <a:schemeClr val="tx1"/>
                </a:solidFill>
              </a:endParaRPr>
            </a:p>
          </p:txBody>
        </p:sp>
      </p:grpSp>
      <p:sp>
        <p:nvSpPr>
          <p:cNvPr id="20" name="Titolo 19">
            <a:extLst>
              <a:ext uri="{FF2B5EF4-FFF2-40B4-BE49-F238E27FC236}">
                <a16:creationId xmlns:a16="http://schemas.microsoft.com/office/drawing/2014/main" id="{85C652DA-55F6-9691-4254-344E0A4E9ABF}"/>
              </a:ext>
            </a:extLst>
          </p:cNvPr>
          <p:cNvSpPr>
            <a:spLocks noGrp="1"/>
          </p:cNvSpPr>
          <p:nvPr>
            <p:ph type="title" hasCustomPrompt="1"/>
          </p:nvPr>
        </p:nvSpPr>
        <p:spPr>
          <a:xfrm>
            <a:off x="550863" y="483924"/>
            <a:ext cx="11090275" cy="1684059"/>
          </a:xfrm>
        </p:spPr>
        <p:txBody>
          <a:bodyPr rtlCol="0" anchor="b">
            <a:normAutofit/>
          </a:bodyPr>
          <a:lstStyle>
            <a:lvl1pPr>
              <a:defRPr lang="it-IT" sz="4000"/>
            </a:lvl1pPr>
          </a:lstStyle>
          <a:p>
            <a:pPr rtl="0"/>
            <a:r>
              <a:rPr lang="it-IT"/>
              <a:t>Fare clic per inserire il titolo</a:t>
            </a:r>
          </a:p>
        </p:txBody>
      </p:sp>
      <p:sp>
        <p:nvSpPr>
          <p:cNvPr id="22" name="Segnaposto contenuto 21">
            <a:extLst>
              <a:ext uri="{FF2B5EF4-FFF2-40B4-BE49-F238E27FC236}">
                <a16:creationId xmlns:a16="http://schemas.microsoft.com/office/drawing/2014/main" id="{4DB7AC4F-2818-7F0D-AC6A-736D5F2C7392}"/>
              </a:ext>
            </a:extLst>
          </p:cNvPr>
          <p:cNvSpPr>
            <a:spLocks noGrp="1"/>
          </p:cNvSpPr>
          <p:nvPr>
            <p:ph sz="quarter" idx="13" hasCustomPrompt="1"/>
          </p:nvPr>
        </p:nvSpPr>
        <p:spPr>
          <a:xfrm>
            <a:off x="550863" y="2419350"/>
            <a:ext cx="11090274" cy="3913188"/>
          </a:xfrm>
        </p:spPr>
        <p:txBody>
          <a:bodyPr rtlCol="0">
            <a:normAutofit/>
          </a:bodyPr>
          <a:lstStyle>
            <a:lvl1pPr marL="0" indent="0">
              <a:buNone/>
              <a:defRPr lang="it-IT" sz="1800">
                <a:solidFill>
                  <a:schemeClr val="tx1"/>
                </a:solidFill>
              </a:defRPr>
            </a:lvl1pPr>
            <a:lvl2pPr>
              <a:defRPr lang="it-IT" sz="1200">
                <a:solidFill>
                  <a:schemeClr val="tx1"/>
                </a:solidFill>
              </a:defRPr>
            </a:lvl2pPr>
            <a:lvl3pPr>
              <a:defRPr lang="it-IT" sz="1200">
                <a:solidFill>
                  <a:schemeClr val="tx1"/>
                </a:solidFill>
              </a:defRPr>
            </a:lvl3pPr>
            <a:lvl4pPr>
              <a:defRPr lang="it-IT" sz="1200">
                <a:solidFill>
                  <a:schemeClr val="tx1"/>
                </a:solidFill>
              </a:defRPr>
            </a:lvl4pPr>
            <a:lvl5pPr>
              <a:defRPr lang="it-IT" sz="1200">
                <a:solidFill>
                  <a:schemeClr val="tx1"/>
                </a:solidFill>
              </a:defRPr>
            </a:lvl5pPr>
          </a:lstStyle>
          <a:p>
            <a:pPr lvl="0" rtl="0"/>
            <a:r>
              <a:rPr lang="it-IT"/>
              <a:t>Fare clic per aggiungere contenuti</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2" name="Segnaposto data 1">
            <a:extLst>
              <a:ext uri="{FF2B5EF4-FFF2-40B4-BE49-F238E27FC236}">
                <a16:creationId xmlns:a16="http://schemas.microsoft.com/office/drawing/2014/main" id="{AB81B449-7B97-41DC-B23F-65EDCBD316A6}"/>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3" name="Segnaposto piè di pagina 2">
            <a:extLst>
              <a:ext uri="{FF2B5EF4-FFF2-40B4-BE49-F238E27FC236}">
                <a16:creationId xmlns:a16="http://schemas.microsoft.com/office/drawing/2014/main" id="{7C6B46D5-337B-4906-8412-4EEA3884FA7E}"/>
              </a:ext>
            </a:extLst>
          </p:cNvPr>
          <p:cNvSpPr>
            <a:spLocks noGrp="1"/>
          </p:cNvSpPr>
          <p:nvPr>
            <p:ph type="ftr" sz="quarter" idx="11"/>
          </p:nvPr>
        </p:nvSpPr>
        <p:spPr/>
        <p:txBody>
          <a:bodyPr rtlCol="0"/>
          <a:lstStyle>
            <a:defPPr>
              <a:defRPr lang="it-IT"/>
            </a:defPPr>
          </a:lstStyle>
          <a:p>
            <a:pPr rtl="0"/>
            <a:endParaRPr lang="it-IT" dirty="0"/>
          </a:p>
        </p:txBody>
      </p:sp>
      <p:sp>
        <p:nvSpPr>
          <p:cNvPr id="4" name="Segnaposto numero diapositiva 3">
            <a:extLst>
              <a:ext uri="{FF2B5EF4-FFF2-40B4-BE49-F238E27FC236}">
                <a16:creationId xmlns:a16="http://schemas.microsoft.com/office/drawing/2014/main" id="{E436F230-C9A7-407A-B923-873839C8D8A0}"/>
              </a:ext>
            </a:extLst>
          </p:cNvPr>
          <p:cNvSpPr>
            <a:spLocks noGrp="1"/>
          </p:cNvSpPr>
          <p:nvPr>
            <p:ph type="sldNum" sz="quarter" idx="12"/>
          </p:nvPr>
        </p:nvSpPr>
        <p:spPr/>
        <p:txBody>
          <a:bodyPr rtlCol="0"/>
          <a:lstStyle>
            <a:defPPr>
              <a:defRPr lang="it-IT"/>
            </a:defPPr>
          </a:lstStyle>
          <a:p>
            <a:pPr rtl="0"/>
            <a:fld id="{DBA1B0FB-D917-4C8C-928F-313BD683BF39}" type="slidenum">
              <a:rPr lang="it-IT" smtClean="0"/>
              <a:t>‹N›</a:t>
            </a:fld>
            <a:endParaRPr lang="it-IT" dirty="0"/>
          </a:p>
        </p:txBody>
      </p:sp>
      <p:grpSp>
        <p:nvGrpSpPr>
          <p:cNvPr id="5" name="Gruppo 4">
            <a:extLst>
              <a:ext uri="{FF2B5EF4-FFF2-40B4-BE49-F238E27FC236}">
                <a16:creationId xmlns:a16="http://schemas.microsoft.com/office/drawing/2014/main" id="{6C61DF04-D7CB-2B19-8BB9-3E90A661973E}"/>
              </a:ext>
              <a:ext uri="{C183D7F6-B498-43B3-948B-1728B52AA6E4}">
                <adec:decorative xmlns:adec="http://schemas.microsoft.com/office/drawing/2017/decorative" val="1"/>
              </a:ext>
            </a:extLst>
          </p:cNvPr>
          <p:cNvGrpSpPr/>
          <p:nvPr userDrawn="1"/>
        </p:nvGrpSpPr>
        <p:grpSpPr>
          <a:xfrm>
            <a:off x="9010824" y="1514007"/>
            <a:ext cx="734257" cy="760506"/>
            <a:chOff x="5243759" y="1363788"/>
            <a:chExt cx="734257" cy="760506"/>
          </a:xfrm>
        </p:grpSpPr>
        <p:sp>
          <p:nvSpPr>
            <p:cNvPr id="6" name="Figura a mano libera 5">
              <a:extLst>
                <a:ext uri="{FF2B5EF4-FFF2-40B4-BE49-F238E27FC236}">
                  <a16:creationId xmlns:a16="http://schemas.microsoft.com/office/drawing/2014/main" id="{5DE1CC00-F893-E215-8086-65B6605C5FC9}"/>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7" name="Figura a mano libera 6">
              <a:extLst>
                <a:ext uri="{FF2B5EF4-FFF2-40B4-BE49-F238E27FC236}">
                  <a16:creationId xmlns:a16="http://schemas.microsoft.com/office/drawing/2014/main" id="{6EBF50D9-F9B8-ADB3-8B4A-AF19564EE6EB}"/>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8" name="Figura a mano libera 8">
              <a:extLst>
                <a:ext uri="{FF2B5EF4-FFF2-40B4-BE49-F238E27FC236}">
                  <a16:creationId xmlns:a16="http://schemas.microsoft.com/office/drawing/2014/main" id="{80BE1060-7183-58F8-EEBF-64135EE82BC5}"/>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11" name="Ovale 10">
            <a:extLst>
              <a:ext uri="{FF2B5EF4-FFF2-40B4-BE49-F238E27FC236}">
                <a16:creationId xmlns:a16="http://schemas.microsoft.com/office/drawing/2014/main" id="{E597A3BE-0D13-9033-E3FD-78202DB799C8}"/>
              </a:ext>
              <a:ext uri="{C183D7F6-B498-43B3-948B-1728B52AA6E4}">
                <adec:decorative xmlns:adec="http://schemas.microsoft.com/office/drawing/2017/decorative" val="1"/>
              </a:ext>
            </a:extLst>
          </p:cNvPr>
          <p:cNvSpPr>
            <a:spLocks noChangeAspect="1"/>
          </p:cNvSpPr>
          <p:nvPr userDrawn="1"/>
        </p:nvSpPr>
        <p:spPr>
          <a:xfrm>
            <a:off x="10168304" y="385236"/>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nvGrpSpPr>
          <p:cNvPr id="12" name="Gruppo 11">
            <a:extLst>
              <a:ext uri="{FF2B5EF4-FFF2-40B4-BE49-F238E27FC236}">
                <a16:creationId xmlns:a16="http://schemas.microsoft.com/office/drawing/2014/main" id="{D8867D9A-3F3B-94C3-244B-0006226AEF73}"/>
              </a:ext>
              <a:ext uri="{C183D7F6-B498-43B3-948B-1728B52AA6E4}">
                <adec:decorative xmlns:adec="http://schemas.microsoft.com/office/drawing/2017/decorative" val="1"/>
              </a:ext>
            </a:extLst>
          </p:cNvPr>
          <p:cNvGrpSpPr/>
          <p:nvPr userDrawn="1"/>
        </p:nvGrpSpPr>
        <p:grpSpPr>
          <a:xfrm flipH="1">
            <a:off x="9063019" y="3199533"/>
            <a:ext cx="3597052" cy="2615018"/>
            <a:chOff x="4541453" y="3199533"/>
            <a:chExt cx="3597052" cy="2615018"/>
          </a:xfrm>
        </p:grpSpPr>
        <p:sp>
          <p:nvSpPr>
            <p:cNvPr id="13" name="Figura a mano libera: Forma 38">
              <a:extLst>
                <a:ext uri="{FF2B5EF4-FFF2-40B4-BE49-F238E27FC236}">
                  <a16:creationId xmlns:a16="http://schemas.microsoft.com/office/drawing/2014/main" id="{955FC3D1-6227-A188-CCDB-11D573FD807A}"/>
                </a:ext>
              </a:extLst>
            </p:cNvPr>
            <p:cNvSpPr>
              <a:spLocks noChangeAspect="1"/>
            </p:cNvSpPr>
            <p:nvPr/>
          </p:nvSpPr>
          <p:spPr>
            <a:xfrm rot="18900000" flipV="1">
              <a:off x="4602175"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it-IT"/>
              </a:defPPr>
            </a:lstStyle>
            <a:p>
              <a:pPr algn="ctr" rtl="0"/>
              <a:endParaRPr lang="it-IT" dirty="0"/>
            </a:p>
          </p:txBody>
        </p:sp>
        <p:grpSp>
          <p:nvGrpSpPr>
            <p:cNvPr id="14" name="Gruppo 13">
              <a:extLst>
                <a:ext uri="{FF2B5EF4-FFF2-40B4-BE49-F238E27FC236}">
                  <a16:creationId xmlns:a16="http://schemas.microsoft.com/office/drawing/2014/main" id="{AE6BE70E-C41E-449D-A48C-4EB6BB7DC20D}"/>
                </a:ext>
              </a:extLst>
            </p:cNvPr>
            <p:cNvGrpSpPr/>
            <p:nvPr/>
          </p:nvGrpSpPr>
          <p:grpSpPr>
            <a:xfrm>
              <a:off x="4541453" y="3199533"/>
              <a:ext cx="3478701" cy="2615018"/>
              <a:chOff x="-481151" y="3199533"/>
              <a:chExt cx="3478701" cy="2615018"/>
            </a:xfrm>
          </p:grpSpPr>
          <p:sp>
            <p:nvSpPr>
              <p:cNvPr id="15" name="Figura a mano libera: Forma 32">
                <a:extLst>
                  <a:ext uri="{FF2B5EF4-FFF2-40B4-BE49-F238E27FC236}">
                    <a16:creationId xmlns:a16="http://schemas.microsoft.com/office/drawing/2014/main" id="{B7C0B12B-49BE-7855-18FB-8583C8DD9617}"/>
                  </a:ext>
                </a:extLst>
              </p:cNvPr>
              <p:cNvSpPr>
                <a:spLocks noChangeAspect="1"/>
              </p:cNvSpPr>
              <p:nvPr userDrawn="1"/>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it-IT"/>
                </a:defPPr>
              </a:lstStyle>
              <a:p>
                <a:pPr algn="ctr" rtl="0"/>
                <a:endParaRPr lang="it-IT" dirty="0"/>
              </a:p>
            </p:txBody>
          </p:sp>
          <p:sp>
            <p:nvSpPr>
              <p:cNvPr id="16" name="Ovale 15">
                <a:extLst>
                  <a:ext uri="{FF2B5EF4-FFF2-40B4-BE49-F238E27FC236}">
                    <a16:creationId xmlns:a16="http://schemas.microsoft.com/office/drawing/2014/main" id="{67C78A37-D378-70D3-D6E3-AB9400EB583E}"/>
                  </a:ext>
                </a:extLst>
              </p:cNvPr>
              <p:cNvSpPr/>
              <p:nvPr userDrawn="1"/>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grpSp>
      <p:grpSp>
        <p:nvGrpSpPr>
          <p:cNvPr id="17" name="Gruppo 16">
            <a:extLst>
              <a:ext uri="{FF2B5EF4-FFF2-40B4-BE49-F238E27FC236}">
                <a16:creationId xmlns:a16="http://schemas.microsoft.com/office/drawing/2014/main" id="{02491172-466F-19CC-B639-A1C3CAB1D43A}"/>
              </a:ext>
              <a:ext uri="{C183D7F6-B498-43B3-948B-1728B52AA6E4}">
                <adec:decorative xmlns:adec="http://schemas.microsoft.com/office/drawing/2017/decorative" val="1"/>
              </a:ext>
            </a:extLst>
          </p:cNvPr>
          <p:cNvGrpSpPr/>
          <p:nvPr userDrawn="1"/>
        </p:nvGrpSpPr>
        <p:grpSpPr>
          <a:xfrm>
            <a:off x="5690545" y="4100655"/>
            <a:ext cx="1335600" cy="1262947"/>
            <a:chOff x="10145015" y="2343978"/>
            <a:chExt cx="1335600" cy="1262947"/>
          </a:xfrm>
        </p:grpSpPr>
        <p:sp>
          <p:nvSpPr>
            <p:cNvPr id="18" name="Figura a mano libera: Forma 25">
              <a:extLst>
                <a:ext uri="{FF2B5EF4-FFF2-40B4-BE49-F238E27FC236}">
                  <a16:creationId xmlns:a16="http://schemas.microsoft.com/office/drawing/2014/main" id="{45EC885D-265C-397B-5DAF-57A66CDA30B5}"/>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9" name="Ovale 18">
              <a:extLst>
                <a:ext uri="{FF2B5EF4-FFF2-40B4-BE49-F238E27FC236}">
                  <a16:creationId xmlns:a16="http://schemas.microsoft.com/office/drawing/2014/main" id="{3601DB21-D937-2F89-DC26-063DFC7800C8}"/>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Tree>
    <p:extLst>
      <p:ext uri="{BB962C8B-B14F-4D97-AF65-F5344CB8AC3E}">
        <p14:creationId xmlns:p14="http://schemas.microsoft.com/office/powerpoint/2010/main" val="38583325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olo della sezione">
    <p:spTree>
      <p:nvGrpSpPr>
        <p:cNvPr id="1" name=""/>
        <p:cNvGrpSpPr/>
        <p:nvPr/>
      </p:nvGrpSpPr>
      <p:grpSpPr>
        <a:xfrm>
          <a:off x="0" y="0"/>
          <a:ext cx="0" cy="0"/>
          <a:chOff x="0" y="0"/>
          <a:chExt cx="0" cy="0"/>
        </a:xfrm>
      </p:grpSpPr>
      <p:sp>
        <p:nvSpPr>
          <p:cNvPr id="11" name="Titolo 1">
            <a:extLst>
              <a:ext uri="{FF2B5EF4-FFF2-40B4-BE49-F238E27FC236}">
                <a16:creationId xmlns:a16="http://schemas.microsoft.com/office/drawing/2014/main" id="{076C4EAC-BBDE-1963-BD72-3BD2A47DC59C}"/>
              </a:ext>
            </a:extLst>
          </p:cNvPr>
          <p:cNvSpPr>
            <a:spLocks noGrp="1"/>
          </p:cNvSpPr>
          <p:nvPr>
            <p:ph type="ctrTitle" hasCustomPrompt="1"/>
          </p:nvPr>
        </p:nvSpPr>
        <p:spPr>
          <a:xfrm>
            <a:off x="550863" y="4045464"/>
            <a:ext cx="11115355" cy="2286000"/>
          </a:xfrm>
        </p:spPr>
        <p:txBody>
          <a:bodyPr rtlCol="0" anchor="ctr">
            <a:noAutofit/>
          </a:bodyPr>
          <a:lstStyle>
            <a:lvl1pPr algn="l">
              <a:defRPr lang="it-IT" sz="5400"/>
            </a:lvl1pPr>
          </a:lstStyle>
          <a:p>
            <a:pPr rtl="0"/>
            <a:r>
              <a:rPr lang="it-IT"/>
              <a:t>Fare clic per inserire il titolo</a:t>
            </a:r>
          </a:p>
        </p:txBody>
      </p:sp>
      <p:sp>
        <p:nvSpPr>
          <p:cNvPr id="8" name="Segnaposto immagine 7">
            <a:extLst>
              <a:ext uri="{FF2B5EF4-FFF2-40B4-BE49-F238E27FC236}">
                <a16:creationId xmlns:a16="http://schemas.microsoft.com/office/drawing/2014/main" id="{E592AF4F-2F83-7005-B3AC-6FCC7FB19140}"/>
              </a:ext>
            </a:extLst>
          </p:cNvPr>
          <p:cNvSpPr>
            <a:spLocks noGrp="1"/>
          </p:cNvSpPr>
          <p:nvPr>
            <p:ph type="pic" sz="quarter" idx="13" hasCustomPrompt="1"/>
          </p:nvPr>
        </p:nvSpPr>
        <p:spPr>
          <a:xfrm>
            <a:off x="0" y="4594"/>
            <a:ext cx="12192000" cy="3771878"/>
          </a:xfrm>
        </p:spPr>
        <p:txBody>
          <a:bodyPr rtlCol="0">
            <a:noAutofit/>
          </a:bodyPr>
          <a:lstStyle>
            <a:lvl1pPr marL="0" indent="0" algn="ctr">
              <a:buNone/>
              <a:defRPr lang="it-IT" sz="2000"/>
            </a:lvl1pPr>
          </a:lstStyle>
          <a:p>
            <a:pPr rtl="0"/>
            <a:r>
              <a:rPr lang="it-IT"/>
              <a:t>Fare clic sull'icona per inserire un'immagine</a:t>
            </a:r>
          </a:p>
        </p:txBody>
      </p:sp>
      <p:sp>
        <p:nvSpPr>
          <p:cNvPr id="7" name="Ovale 6">
            <a:extLst>
              <a:ext uri="{FF2B5EF4-FFF2-40B4-BE49-F238E27FC236}">
                <a16:creationId xmlns:a16="http://schemas.microsoft.com/office/drawing/2014/main" id="{57BF9F63-86BE-5515-AD3C-59481B3FF4B4}"/>
              </a:ext>
              <a:ext uri="{C183D7F6-B498-43B3-948B-1728B52AA6E4}">
                <adec:decorative xmlns:adec="http://schemas.microsoft.com/office/drawing/2017/decorative" val="1"/>
              </a:ext>
            </a:extLst>
          </p:cNvPr>
          <p:cNvSpPr>
            <a:spLocks noChangeAspect="1"/>
          </p:cNvSpPr>
          <p:nvPr userDrawn="1"/>
        </p:nvSpPr>
        <p:spPr>
          <a:xfrm>
            <a:off x="1225773" y="385222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4" name="Segnaposto data 3">
            <a:extLst>
              <a:ext uri="{FF2B5EF4-FFF2-40B4-BE49-F238E27FC236}">
                <a16:creationId xmlns:a16="http://schemas.microsoft.com/office/drawing/2014/main" id="{8C56EB0F-63C8-5F75-A333-3413A9DC6F76}"/>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5" name="Segnaposto piè di pagina 4">
            <a:extLst>
              <a:ext uri="{FF2B5EF4-FFF2-40B4-BE49-F238E27FC236}">
                <a16:creationId xmlns:a16="http://schemas.microsoft.com/office/drawing/2014/main" id="{4D4DE333-25B4-E092-1CC4-C3D20BA25168}"/>
              </a:ext>
            </a:extLst>
          </p:cNvPr>
          <p:cNvSpPr>
            <a:spLocks noGrp="1"/>
          </p:cNvSpPr>
          <p:nvPr>
            <p:ph type="ftr" sz="quarter" idx="11"/>
          </p:nvPr>
        </p:nvSpPr>
        <p:spPr/>
        <p:txBody>
          <a:bodyPr rtlCol="0"/>
          <a:lstStyle>
            <a:defPPr>
              <a:defRPr lang="it-IT"/>
            </a:defPPr>
          </a:lstStyle>
          <a:p>
            <a:pPr rtl="0"/>
            <a:endParaRPr lang="it-IT" dirty="0"/>
          </a:p>
        </p:txBody>
      </p:sp>
      <p:sp>
        <p:nvSpPr>
          <p:cNvPr id="6" name="Segnaposto numero diapositiva 5">
            <a:extLst>
              <a:ext uri="{FF2B5EF4-FFF2-40B4-BE49-F238E27FC236}">
                <a16:creationId xmlns:a16="http://schemas.microsoft.com/office/drawing/2014/main" id="{8F1AF200-E81F-A326-0EDB-4B93C71D9BF4}"/>
              </a:ext>
            </a:extLst>
          </p:cNvPr>
          <p:cNvSpPr>
            <a:spLocks noGrp="1"/>
          </p:cNvSpPr>
          <p:nvPr>
            <p:ph type="sldNum" sz="quarter" idx="12"/>
          </p:nvPr>
        </p:nvSpPr>
        <p:spPr/>
        <p:txBody>
          <a:bodyPr rtlCol="0"/>
          <a:lstStyle>
            <a:defPPr>
              <a:defRPr lang="it-IT"/>
            </a:defPPr>
          </a:lstStyle>
          <a:p>
            <a:pPr rtl="0"/>
            <a:fld id="{CBD12358-51D2-46B3-9BDE-DF29528B9454}" type="slidenum">
              <a:rPr lang="it-IT" smtClean="0"/>
              <a:t>‹N›</a:t>
            </a:fld>
            <a:endParaRPr lang="it-IT" dirty="0"/>
          </a:p>
        </p:txBody>
      </p:sp>
    </p:spTree>
    <p:extLst>
      <p:ext uri="{BB962C8B-B14F-4D97-AF65-F5344CB8AC3E}">
        <p14:creationId xmlns:p14="http://schemas.microsoft.com/office/powerpoint/2010/main" val="372899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olo + sottotitolo + immagi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550863" y="196900"/>
            <a:ext cx="4159160" cy="3155900"/>
          </a:xfrm>
        </p:spPr>
        <p:txBody>
          <a:bodyPr lIns="91440" rtlCol="0" anchor="b">
            <a:noAutofit/>
          </a:bodyPr>
          <a:lstStyle>
            <a:lvl1pPr algn="l">
              <a:defRPr lang="it-IT" sz="4000"/>
            </a:lvl1pPr>
          </a:lstStyle>
          <a:p>
            <a:pPr rtl="0"/>
            <a:r>
              <a:rPr lang="it-IT"/>
              <a:t>Fare clic per inserire il titolo</a:t>
            </a:r>
          </a:p>
        </p:txBody>
      </p:sp>
      <p:sp>
        <p:nvSpPr>
          <p:cNvPr id="3" name="Sottotitolo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547271" y="3505200"/>
            <a:ext cx="4159160" cy="2352356"/>
          </a:xfrm>
        </p:spPr>
        <p:txBody>
          <a:bodyPr lIns="91440" rIns="91440" rtlCol="0">
            <a:noAutofit/>
          </a:bodyPr>
          <a:lstStyle>
            <a:lvl1pPr marL="0" indent="0" algn="l">
              <a:lnSpc>
                <a:spcPct val="100000"/>
              </a:lnSpc>
              <a:spcAft>
                <a:spcPts val="0"/>
              </a:spcAft>
              <a:buFont typeface="Arial" panose="020B0604020202020204" pitchFamily="34" charset="0"/>
              <a:buNone/>
              <a:defRPr lang="it-IT" sz="2400">
                <a:solidFill>
                  <a:schemeClr val="tx1"/>
                </a:solidFill>
              </a:defRPr>
            </a:lvl1pPr>
            <a:lvl2pPr marL="457200" indent="0" algn="ctr">
              <a:buNone/>
              <a:defRPr lang="it-IT" sz="2000"/>
            </a:lvl2pPr>
            <a:lvl3pPr marL="914400" indent="0" algn="ctr">
              <a:buNone/>
              <a:defRPr lang="it-IT" sz="1800"/>
            </a:lvl3pPr>
            <a:lvl4pPr marL="1371600" indent="0" algn="ctr">
              <a:buNone/>
              <a:defRPr lang="it-IT" sz="1600"/>
            </a:lvl4pPr>
            <a:lvl5pPr marL="1828800" indent="0" algn="ctr">
              <a:buNone/>
              <a:defRPr lang="it-IT" sz="1600"/>
            </a:lvl5pPr>
            <a:lvl6pPr marL="2286000" indent="0" algn="ctr">
              <a:buNone/>
              <a:defRPr lang="it-IT" sz="1600"/>
            </a:lvl6pPr>
            <a:lvl7pPr marL="2743200" indent="0" algn="ctr">
              <a:buNone/>
              <a:defRPr lang="it-IT" sz="1600"/>
            </a:lvl7pPr>
            <a:lvl8pPr marL="3200400" indent="0" algn="ctr">
              <a:buNone/>
              <a:defRPr lang="it-IT" sz="1600"/>
            </a:lvl8pPr>
            <a:lvl9pPr marL="3657600" indent="0" algn="ctr">
              <a:buNone/>
              <a:defRPr lang="it-IT" sz="1600"/>
            </a:lvl9pPr>
          </a:lstStyle>
          <a:p>
            <a:pPr rtl="0"/>
            <a:r>
              <a:rPr lang="it-IT"/>
              <a:t>Fare clic per inserire il sottotitolo</a:t>
            </a:r>
          </a:p>
        </p:txBody>
      </p:sp>
      <p:sp>
        <p:nvSpPr>
          <p:cNvPr id="14" name="Ovale 13">
            <a:extLst>
              <a:ext uri="{FF2B5EF4-FFF2-40B4-BE49-F238E27FC236}">
                <a16:creationId xmlns:a16="http://schemas.microsoft.com/office/drawing/2014/main" id="{60ABD6E1-FE78-D78B-E80C-09490F5D8D05}"/>
              </a:ext>
              <a:ext uri="{C183D7F6-B498-43B3-948B-1728B52AA6E4}">
                <adec:decorative xmlns:adec="http://schemas.microsoft.com/office/drawing/2017/decorative" val="1"/>
              </a:ext>
            </a:extLst>
          </p:cNvPr>
          <p:cNvSpPr>
            <a:spLocks noChangeAspect="1"/>
          </p:cNvSpPr>
          <p:nvPr userDrawn="1"/>
        </p:nvSpPr>
        <p:spPr>
          <a:xfrm>
            <a:off x="5668780" y="505900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nvGrpSpPr>
          <p:cNvPr id="10" name="Gruppo 9">
            <a:extLst>
              <a:ext uri="{FF2B5EF4-FFF2-40B4-BE49-F238E27FC236}">
                <a16:creationId xmlns:a16="http://schemas.microsoft.com/office/drawing/2014/main" id="{62BB1BCD-5C1C-ED05-D6B4-F92367209BEF}"/>
              </a:ext>
              <a:ext uri="{C183D7F6-B498-43B3-948B-1728B52AA6E4}">
                <adec:decorative xmlns:adec="http://schemas.microsoft.com/office/drawing/2017/decorative" val="1"/>
              </a:ext>
            </a:extLst>
          </p:cNvPr>
          <p:cNvGrpSpPr/>
          <p:nvPr userDrawn="1"/>
        </p:nvGrpSpPr>
        <p:grpSpPr>
          <a:xfrm>
            <a:off x="10822156" y="4143453"/>
            <a:ext cx="734257" cy="760506"/>
            <a:chOff x="5243759" y="1363788"/>
            <a:chExt cx="734257" cy="760506"/>
          </a:xfrm>
        </p:grpSpPr>
        <p:sp>
          <p:nvSpPr>
            <p:cNvPr id="11" name="Figura a mano libera 5">
              <a:extLst>
                <a:ext uri="{FF2B5EF4-FFF2-40B4-BE49-F238E27FC236}">
                  <a16:creationId xmlns:a16="http://schemas.microsoft.com/office/drawing/2014/main" id="{700A5CAB-28E9-FB7A-E72E-39F3ADE58C6B}"/>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2" name="Figura a mano libera 6">
              <a:extLst>
                <a:ext uri="{FF2B5EF4-FFF2-40B4-BE49-F238E27FC236}">
                  <a16:creationId xmlns:a16="http://schemas.microsoft.com/office/drawing/2014/main" id="{2BA2D9BC-CA87-28FA-7A02-455E740EACAB}"/>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3" name="Figura a mano libera 8">
              <a:extLst>
                <a:ext uri="{FF2B5EF4-FFF2-40B4-BE49-F238E27FC236}">
                  <a16:creationId xmlns:a16="http://schemas.microsoft.com/office/drawing/2014/main" id="{734E5ADF-EEF0-2501-9D7B-8FC1A49F60A7}"/>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8" name="Segnaposto immagine 14">
            <a:extLst>
              <a:ext uri="{FF2B5EF4-FFF2-40B4-BE49-F238E27FC236}">
                <a16:creationId xmlns:a16="http://schemas.microsoft.com/office/drawing/2014/main" id="{780F3839-9B1B-2346-C1F4-E876E6AE32E1}"/>
              </a:ext>
            </a:extLst>
          </p:cNvPr>
          <p:cNvSpPr>
            <a:spLocks noGrp="1"/>
          </p:cNvSpPr>
          <p:nvPr>
            <p:ph type="pic" sz="quarter" idx="13"/>
          </p:nvPr>
        </p:nvSpPr>
        <p:spPr>
          <a:xfrm>
            <a:off x="5678049" y="788713"/>
            <a:ext cx="5132388" cy="5132388"/>
          </a:xfrm>
          <a:custGeom>
            <a:avLst/>
            <a:gdLst>
              <a:gd name="connsiteX0" fmla="*/ 2566194 w 5132388"/>
              <a:gd name="connsiteY0" fmla="*/ 0 h 5132388"/>
              <a:gd name="connsiteX1" fmla="*/ 5132388 w 5132388"/>
              <a:gd name="connsiteY1" fmla="*/ 2566194 h 5132388"/>
              <a:gd name="connsiteX2" fmla="*/ 2566194 w 5132388"/>
              <a:gd name="connsiteY2" fmla="*/ 5132388 h 5132388"/>
              <a:gd name="connsiteX3" fmla="*/ 0 w 5132388"/>
              <a:gd name="connsiteY3" fmla="*/ 2566194 h 5132388"/>
              <a:gd name="connsiteX4" fmla="*/ 2566194 w 5132388"/>
              <a:gd name="connsiteY4" fmla="*/ 0 h 51323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132388" h="5132388">
                <a:moveTo>
                  <a:pt x="2566194" y="0"/>
                </a:moveTo>
                <a:cubicBezTo>
                  <a:pt x="3983464" y="0"/>
                  <a:pt x="5132388" y="1148924"/>
                  <a:pt x="5132388" y="2566194"/>
                </a:cubicBezTo>
                <a:cubicBezTo>
                  <a:pt x="5132388" y="3983464"/>
                  <a:pt x="3983464" y="5132388"/>
                  <a:pt x="2566194" y="5132388"/>
                </a:cubicBezTo>
                <a:cubicBezTo>
                  <a:pt x="1148924" y="5132388"/>
                  <a:pt x="0" y="3983464"/>
                  <a:pt x="0" y="2566194"/>
                </a:cubicBezTo>
                <a:cubicBezTo>
                  <a:pt x="0" y="1148924"/>
                  <a:pt x="1148924" y="0"/>
                  <a:pt x="2566194" y="0"/>
                </a:cubicBezTo>
                <a:close/>
              </a:path>
            </a:pathLst>
          </a:custGeom>
          <a:solidFill>
            <a:schemeClr val="accent5"/>
          </a:solidFill>
        </p:spPr>
        <p:txBody>
          <a:bodyPr wrap="square" tIns="365760" rtlCol="0">
            <a:noAutofit/>
          </a:bodyPr>
          <a:lstStyle>
            <a:lvl1pPr marL="0" indent="0" algn="ctr">
              <a:buNone/>
              <a:defRPr lang="it-IT" sz="1800"/>
            </a:lvl1pPr>
          </a:lstStyle>
          <a:p>
            <a:pPr rtl="0"/>
            <a:r>
              <a:rPr lang="it-IT"/>
              <a:t>Fare clic sull'icona per inserire un'immagine</a:t>
            </a:r>
          </a:p>
        </p:txBody>
      </p:sp>
      <p:sp>
        <p:nvSpPr>
          <p:cNvPr id="4" name="Segnaposto data 3">
            <a:extLst>
              <a:ext uri="{FF2B5EF4-FFF2-40B4-BE49-F238E27FC236}">
                <a16:creationId xmlns:a16="http://schemas.microsoft.com/office/drawing/2014/main" id="{C0070940-5919-2C95-2278-32E50BF14DD1}"/>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5" name="Segnaposto piè di pagina 4">
            <a:extLst>
              <a:ext uri="{FF2B5EF4-FFF2-40B4-BE49-F238E27FC236}">
                <a16:creationId xmlns:a16="http://schemas.microsoft.com/office/drawing/2014/main" id="{1957D599-49CF-19FE-6D86-C5EDB765F413}"/>
              </a:ext>
            </a:extLst>
          </p:cNvPr>
          <p:cNvSpPr>
            <a:spLocks noGrp="1"/>
          </p:cNvSpPr>
          <p:nvPr>
            <p:ph type="ftr" sz="quarter" idx="11"/>
          </p:nvPr>
        </p:nvSpPr>
        <p:spPr/>
        <p:txBody>
          <a:bodyPr rtlCol="0"/>
          <a:lstStyle>
            <a:defPPr>
              <a:defRPr lang="it-IT"/>
            </a:defPPr>
          </a:lstStyle>
          <a:p>
            <a:pPr rtl="0"/>
            <a:endParaRPr lang="it-IT" dirty="0"/>
          </a:p>
        </p:txBody>
      </p:sp>
      <p:sp>
        <p:nvSpPr>
          <p:cNvPr id="6" name="Segnaposto numero diapositiva 5">
            <a:extLst>
              <a:ext uri="{FF2B5EF4-FFF2-40B4-BE49-F238E27FC236}">
                <a16:creationId xmlns:a16="http://schemas.microsoft.com/office/drawing/2014/main" id="{28931DF1-1C8D-86B9-BFDD-098FFC00FDC2}"/>
              </a:ext>
            </a:extLst>
          </p:cNvPr>
          <p:cNvSpPr>
            <a:spLocks noGrp="1"/>
          </p:cNvSpPr>
          <p:nvPr>
            <p:ph type="sldNum" sz="quarter" idx="12"/>
          </p:nvPr>
        </p:nvSpPr>
        <p:spPr/>
        <p:txBody>
          <a:bodyPr rtlCol="0"/>
          <a:lstStyle>
            <a:defPPr>
              <a:defRPr lang="it-IT"/>
            </a:defPPr>
          </a:lstStyle>
          <a:p>
            <a:pPr rtl="0"/>
            <a:fld id="{CBD12358-51D2-46B3-9BDE-DF29528B9454}" type="slidenum">
              <a:rPr lang="it-IT" smtClean="0"/>
              <a:t>‹N›</a:t>
            </a:fld>
            <a:endParaRPr lang="it-IT" dirty="0"/>
          </a:p>
        </p:txBody>
      </p:sp>
    </p:spTree>
    <p:extLst>
      <p:ext uri="{BB962C8B-B14F-4D97-AF65-F5344CB8AC3E}">
        <p14:creationId xmlns:p14="http://schemas.microsoft.com/office/powerpoint/2010/main" val="3650073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olo e contenuto 1">
    <p:spTree>
      <p:nvGrpSpPr>
        <p:cNvPr id="1" name=""/>
        <p:cNvGrpSpPr/>
        <p:nvPr/>
      </p:nvGrpSpPr>
      <p:grpSpPr>
        <a:xfrm>
          <a:off x="0" y="0"/>
          <a:ext cx="0" cy="0"/>
          <a:chOff x="0" y="0"/>
          <a:chExt cx="0" cy="0"/>
        </a:xfrm>
      </p:grpSpPr>
      <p:grpSp>
        <p:nvGrpSpPr>
          <p:cNvPr id="7" name="Gruppo 6">
            <a:extLst>
              <a:ext uri="{FF2B5EF4-FFF2-40B4-BE49-F238E27FC236}">
                <a16:creationId xmlns:a16="http://schemas.microsoft.com/office/drawing/2014/main" id="{C87E98C0-6053-9701-92D0-4EF9ADBC500C}"/>
              </a:ext>
              <a:ext uri="{C183D7F6-B498-43B3-948B-1728B52AA6E4}">
                <adec:decorative xmlns:adec="http://schemas.microsoft.com/office/drawing/2017/decorative" val="1"/>
              </a:ext>
            </a:extLst>
          </p:cNvPr>
          <p:cNvGrpSpPr/>
          <p:nvPr userDrawn="1"/>
        </p:nvGrpSpPr>
        <p:grpSpPr>
          <a:xfrm flipH="1" flipV="1">
            <a:off x="9063019" y="746716"/>
            <a:ext cx="3597052" cy="2615018"/>
            <a:chOff x="4541453" y="3199533"/>
            <a:chExt cx="3597052" cy="2615018"/>
          </a:xfrm>
        </p:grpSpPr>
        <p:sp>
          <p:nvSpPr>
            <p:cNvPr id="8" name="Figura a mano libera: Forma 38">
              <a:extLst>
                <a:ext uri="{FF2B5EF4-FFF2-40B4-BE49-F238E27FC236}">
                  <a16:creationId xmlns:a16="http://schemas.microsoft.com/office/drawing/2014/main" id="{C32B1A1D-760B-9D3D-A869-E50FC962A629}"/>
                </a:ext>
              </a:extLst>
            </p:cNvPr>
            <p:cNvSpPr>
              <a:spLocks noChangeAspect="1"/>
            </p:cNvSpPr>
            <p:nvPr/>
          </p:nvSpPr>
          <p:spPr>
            <a:xfrm rot="18900000" flipV="1">
              <a:off x="4602175" y="3958416"/>
              <a:ext cx="3536330" cy="1853969"/>
            </a:xfrm>
            <a:custGeom>
              <a:avLst/>
              <a:gdLst>
                <a:gd name="connsiteX0" fmla="*/ 3536330 w 3536330"/>
                <a:gd name="connsiteY0" fmla="*/ 1853969 h 1853969"/>
                <a:gd name="connsiteX1" fmla="*/ 1682362 w 3536330"/>
                <a:gd name="connsiteY1" fmla="*/ 0 h 1853969"/>
                <a:gd name="connsiteX2" fmla="*/ 52157 w 3536330"/>
                <a:gd name="connsiteY2" fmla="*/ 970257 h 1853969"/>
                <a:gd name="connsiteX3" fmla="*/ 0 w 3536330"/>
                <a:gd name="connsiteY3" fmla="*/ 1078528 h 1853969"/>
                <a:gd name="connsiteX4" fmla="*/ 757215 w 3536330"/>
                <a:gd name="connsiteY4" fmla="*/ 1835743 h 1853969"/>
                <a:gd name="connsiteX5" fmla="*/ 774211 w 3536330"/>
                <a:gd name="connsiteY5" fmla="*/ 1667149 h 1853969"/>
                <a:gd name="connsiteX6" fmla="*/ 1682362 w 3536330"/>
                <a:gd name="connsiteY6" fmla="*/ 926985 h 1853969"/>
                <a:gd name="connsiteX7" fmla="*/ 2609345 w 3536330"/>
                <a:gd name="connsiteY7" fmla="*/ 1853969 h 1853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36330" h="1853969">
                  <a:moveTo>
                    <a:pt x="3536330" y="1853969"/>
                  </a:moveTo>
                  <a:cubicBezTo>
                    <a:pt x="3536330" y="830051"/>
                    <a:pt x="2706280" y="0"/>
                    <a:pt x="1682362" y="0"/>
                  </a:cubicBezTo>
                  <a:cubicBezTo>
                    <a:pt x="978418" y="0"/>
                    <a:pt x="366107" y="392328"/>
                    <a:pt x="52157" y="970257"/>
                  </a:cubicBezTo>
                  <a:lnTo>
                    <a:pt x="0" y="1078528"/>
                  </a:lnTo>
                  <a:lnTo>
                    <a:pt x="757215" y="1835743"/>
                  </a:lnTo>
                  <a:lnTo>
                    <a:pt x="774211" y="1667149"/>
                  </a:lnTo>
                  <a:cubicBezTo>
                    <a:pt x="860649" y="1244739"/>
                    <a:pt x="1234397" y="926985"/>
                    <a:pt x="1682362" y="926985"/>
                  </a:cubicBezTo>
                  <a:cubicBezTo>
                    <a:pt x="2194320" y="926985"/>
                    <a:pt x="2609345" y="1342010"/>
                    <a:pt x="2609345" y="1853969"/>
                  </a:cubicBezTo>
                  <a:close/>
                </a:path>
              </a:pathLst>
            </a:custGeom>
            <a:gradFill flip="none" rotWithShape="1">
              <a:gsLst>
                <a:gs pos="97000">
                  <a:schemeClr val="bg2"/>
                </a:gs>
                <a:gs pos="31000">
                  <a:schemeClr val="bg2">
                    <a:lumMod val="90000"/>
                    <a:lumOff val="10000"/>
                  </a:schemeClr>
                </a:gs>
              </a:gsLst>
              <a:lin ang="15000000" scaled="0"/>
              <a:tileRect/>
            </a:gradFill>
            <a:ln>
              <a:noFill/>
            </a:ln>
            <a:effectLst>
              <a:innerShdw blurRad="355600" dist="101600" dir="16200000">
                <a:schemeClr val="accent1">
                  <a:lumMod val="60000"/>
                  <a:lumOff val="40000"/>
                  <a:alpha val="8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it-IT"/>
              </a:defPPr>
            </a:lstStyle>
            <a:p>
              <a:pPr algn="ctr" rtl="0"/>
              <a:endParaRPr lang="it-IT" dirty="0"/>
            </a:p>
          </p:txBody>
        </p:sp>
        <p:grpSp>
          <p:nvGrpSpPr>
            <p:cNvPr id="9" name="Gruppo 8">
              <a:extLst>
                <a:ext uri="{FF2B5EF4-FFF2-40B4-BE49-F238E27FC236}">
                  <a16:creationId xmlns:a16="http://schemas.microsoft.com/office/drawing/2014/main" id="{D02EF78B-5BDF-8632-B9B1-087DB042EEC7}"/>
                </a:ext>
              </a:extLst>
            </p:cNvPr>
            <p:cNvGrpSpPr/>
            <p:nvPr/>
          </p:nvGrpSpPr>
          <p:grpSpPr>
            <a:xfrm>
              <a:off x="4541453" y="3199533"/>
              <a:ext cx="3478701" cy="2615018"/>
              <a:chOff x="-481151" y="3199533"/>
              <a:chExt cx="3478701" cy="2615018"/>
            </a:xfrm>
          </p:grpSpPr>
          <p:sp>
            <p:nvSpPr>
              <p:cNvPr id="10" name="Figura a mano libera: Forma 32">
                <a:extLst>
                  <a:ext uri="{FF2B5EF4-FFF2-40B4-BE49-F238E27FC236}">
                    <a16:creationId xmlns:a16="http://schemas.microsoft.com/office/drawing/2014/main" id="{5C54B3E8-515B-0865-9321-DB3793A62240}"/>
                  </a:ext>
                </a:extLst>
              </p:cNvPr>
              <p:cNvSpPr>
                <a:spLocks noChangeAspect="1"/>
              </p:cNvSpPr>
              <p:nvPr userDrawn="1"/>
            </p:nvSpPr>
            <p:spPr>
              <a:xfrm rot="18900000" flipV="1">
                <a:off x="-481151" y="3649708"/>
                <a:ext cx="3478701" cy="2164843"/>
              </a:xfrm>
              <a:custGeom>
                <a:avLst/>
                <a:gdLst>
                  <a:gd name="connsiteX0" fmla="*/ 3478701 w 3478701"/>
                  <a:gd name="connsiteY0" fmla="*/ 2164843 h 2164843"/>
                  <a:gd name="connsiteX1" fmla="*/ 1624733 w 3478701"/>
                  <a:gd name="connsiteY1" fmla="*/ 0 h 2164843"/>
                  <a:gd name="connsiteX2" fmla="*/ 87393 w 3478701"/>
                  <a:gd name="connsiteY2" fmla="*/ 954459 h 2164843"/>
                  <a:gd name="connsiteX3" fmla="*/ 0 w 3478701"/>
                  <a:gd name="connsiteY3" fmla="*/ 1122434 h 2164843"/>
                  <a:gd name="connsiteX4" fmla="*/ 736015 w 3478701"/>
                  <a:gd name="connsiteY4" fmla="*/ 1858449 h 2164843"/>
                  <a:gd name="connsiteX5" fmla="*/ 739424 w 3478701"/>
                  <a:gd name="connsiteY5" fmla="*/ 1842964 h 2164843"/>
                  <a:gd name="connsiteX6" fmla="*/ 1624733 w 3478701"/>
                  <a:gd name="connsiteY6" fmla="*/ 1082422 h 2164843"/>
                  <a:gd name="connsiteX7" fmla="*/ 2551716 w 3478701"/>
                  <a:gd name="connsiteY7" fmla="*/ 2164843 h 2164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478701" h="2164843">
                    <a:moveTo>
                      <a:pt x="3478701" y="2164843"/>
                    </a:moveTo>
                    <a:cubicBezTo>
                      <a:pt x="3478701" y="969234"/>
                      <a:pt x="2648651" y="0"/>
                      <a:pt x="1624733" y="0"/>
                    </a:cubicBezTo>
                    <a:cubicBezTo>
                      <a:pt x="984784" y="0"/>
                      <a:pt x="420564" y="378607"/>
                      <a:pt x="87393" y="954459"/>
                    </a:cubicBezTo>
                    <a:lnTo>
                      <a:pt x="0" y="1122434"/>
                    </a:lnTo>
                    <a:lnTo>
                      <a:pt x="736015" y="1858449"/>
                    </a:lnTo>
                    <a:lnTo>
                      <a:pt x="739424" y="1842964"/>
                    </a:lnTo>
                    <a:cubicBezTo>
                      <a:pt x="856791" y="1402344"/>
                      <a:pt x="1208766" y="1082422"/>
                      <a:pt x="1624733" y="1082422"/>
                    </a:cubicBezTo>
                    <a:cubicBezTo>
                      <a:pt x="2136692" y="1082422"/>
                      <a:pt x="2551716" y="1567038"/>
                      <a:pt x="2551716" y="2164843"/>
                    </a:cubicBezTo>
                    <a:close/>
                  </a:path>
                </a:pathLst>
              </a:custGeom>
              <a:solidFill>
                <a:schemeClr val="bg2">
                  <a:lumMod val="50000"/>
                  <a:lumOff val="50000"/>
                  <a:alpha val="40000"/>
                </a:schemeClr>
              </a:solidFill>
              <a:ln>
                <a:noFill/>
              </a:ln>
              <a:effectLst>
                <a:softEdge rad="381000"/>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defPPr>
                  <a:defRPr lang="it-IT"/>
                </a:defPPr>
              </a:lstStyle>
              <a:p>
                <a:pPr algn="ctr" rtl="0"/>
                <a:endParaRPr lang="it-IT" dirty="0"/>
              </a:p>
            </p:txBody>
          </p:sp>
          <p:sp>
            <p:nvSpPr>
              <p:cNvPr id="11" name="Ovale 10">
                <a:extLst>
                  <a:ext uri="{FF2B5EF4-FFF2-40B4-BE49-F238E27FC236}">
                    <a16:creationId xmlns:a16="http://schemas.microsoft.com/office/drawing/2014/main" id="{56E92718-2CCD-B15D-8DE5-46285BEA256B}"/>
                  </a:ext>
                </a:extLst>
              </p:cNvPr>
              <p:cNvSpPr/>
              <p:nvPr userDrawn="1"/>
            </p:nvSpPr>
            <p:spPr>
              <a:xfrm rot="13500000" flipV="1">
                <a:off x="1512277" y="2840042"/>
                <a:ext cx="214196" cy="933178"/>
              </a:xfrm>
              <a:prstGeom prst="ellipse">
                <a:avLst/>
              </a:prstGeom>
              <a:solidFill>
                <a:schemeClr val="bg2">
                  <a:lumMod val="90000"/>
                  <a:lumOff val="10000"/>
                </a:schemeClr>
              </a:soli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grpSp>
      <p:grpSp>
        <p:nvGrpSpPr>
          <p:cNvPr id="19" name="Gruppo 18">
            <a:extLst>
              <a:ext uri="{FF2B5EF4-FFF2-40B4-BE49-F238E27FC236}">
                <a16:creationId xmlns:a16="http://schemas.microsoft.com/office/drawing/2014/main" id="{AEA0B78B-84F0-8B85-40E8-678689DC13E6}"/>
              </a:ext>
              <a:ext uri="{C183D7F6-B498-43B3-948B-1728B52AA6E4}">
                <adec:decorative xmlns:adec="http://schemas.microsoft.com/office/drawing/2017/decorative" val="1"/>
              </a:ext>
            </a:extLst>
          </p:cNvPr>
          <p:cNvGrpSpPr/>
          <p:nvPr userDrawn="1"/>
        </p:nvGrpSpPr>
        <p:grpSpPr>
          <a:xfrm>
            <a:off x="8723112" y="5088958"/>
            <a:ext cx="1335600" cy="1262947"/>
            <a:chOff x="10145015" y="2343978"/>
            <a:chExt cx="1335600" cy="1262947"/>
          </a:xfrm>
        </p:grpSpPr>
        <p:sp>
          <p:nvSpPr>
            <p:cNvPr id="20" name="Figura a mano libera: Forma 25">
              <a:extLst>
                <a:ext uri="{FF2B5EF4-FFF2-40B4-BE49-F238E27FC236}">
                  <a16:creationId xmlns:a16="http://schemas.microsoft.com/office/drawing/2014/main" id="{2E5D7C6F-BF77-9B7D-5B12-7AF3ED280B43}"/>
                </a:ext>
              </a:extLst>
            </p:cNvPr>
            <p:cNvSpPr>
              <a:spLocks noChangeAspect="1"/>
            </p:cNvSpPr>
            <p:nvPr/>
          </p:nvSpPr>
          <p:spPr>
            <a:xfrm rot="8100000">
              <a:off x="10400615" y="2343978"/>
              <a:ext cx="1080000" cy="1262947"/>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80000"/>
                    <a:lumOff val="20000"/>
                  </a:schemeClr>
                </a:gs>
                <a:gs pos="100000">
                  <a:schemeClr val="bg2"/>
                </a:gs>
              </a:gsLst>
              <a:lin ang="600000" scaled="0"/>
            </a:gradFill>
            <a:ln>
              <a:noFill/>
            </a:ln>
            <a:effectLst>
              <a:innerShdw blurRad="254000" dist="101600" dir="7320000">
                <a:schemeClr val="accent1">
                  <a:lumMod val="60000"/>
                  <a:lumOff val="40000"/>
                  <a:alpha val="4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1" name="Ovale 20">
              <a:extLst>
                <a:ext uri="{FF2B5EF4-FFF2-40B4-BE49-F238E27FC236}">
                  <a16:creationId xmlns:a16="http://schemas.microsoft.com/office/drawing/2014/main" id="{FA599EE6-2673-0AD8-EAE0-45C79326015E}"/>
                </a:ext>
              </a:extLst>
            </p:cNvPr>
            <p:cNvSpPr/>
            <p:nvPr/>
          </p:nvSpPr>
          <p:spPr>
            <a:xfrm rot="13500000">
              <a:off x="10415015" y="2179851"/>
              <a:ext cx="540000" cy="1080000"/>
            </a:xfrm>
            <a:prstGeom prst="ellipse">
              <a:avLst/>
            </a:prstGeom>
            <a:gradFill>
              <a:gsLst>
                <a:gs pos="100000">
                  <a:schemeClr val="accent1">
                    <a:lumMod val="60000"/>
                    <a:lumOff val="40000"/>
                    <a:alpha val="0"/>
                  </a:schemeClr>
                </a:gs>
                <a:gs pos="0">
                  <a:schemeClr val="bg2">
                    <a:lumMod val="75000"/>
                    <a:lumOff val="25000"/>
                    <a:alpha val="33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grpSp>
        <p:nvGrpSpPr>
          <p:cNvPr id="12" name="Gruppo 11">
            <a:extLst>
              <a:ext uri="{FF2B5EF4-FFF2-40B4-BE49-F238E27FC236}">
                <a16:creationId xmlns:a16="http://schemas.microsoft.com/office/drawing/2014/main" id="{3BDBC526-6DCD-4FF6-8395-D8C22E46E527}"/>
              </a:ext>
              <a:ext uri="{C183D7F6-B498-43B3-948B-1728B52AA6E4}">
                <adec:decorative xmlns:adec="http://schemas.microsoft.com/office/drawing/2017/decorative" val="1"/>
              </a:ext>
            </a:extLst>
          </p:cNvPr>
          <p:cNvGrpSpPr/>
          <p:nvPr/>
        </p:nvGrpSpPr>
        <p:grpSpPr>
          <a:xfrm>
            <a:off x="613998" y="5334748"/>
            <a:ext cx="678135" cy="990000"/>
            <a:chOff x="10490969" y="1448827"/>
            <a:chExt cx="678135" cy="990000"/>
          </a:xfrm>
        </p:grpSpPr>
        <p:sp>
          <p:nvSpPr>
            <p:cNvPr id="13" name="Figura a mano libera: Forma 12">
              <a:extLst>
                <a:ext uri="{FF2B5EF4-FFF2-40B4-BE49-F238E27FC236}">
                  <a16:creationId xmlns:a16="http://schemas.microsoft.com/office/drawing/2014/main" id="{02ECB475-568C-47AC-B16D-2E202DEB2DE0}"/>
                </a:ext>
              </a:extLst>
            </p:cNvPr>
            <p:cNvSpPr>
              <a:spLocks noChangeAspect="1"/>
            </p:cNvSpPr>
            <p:nvPr/>
          </p:nvSpPr>
          <p:spPr>
            <a:xfrm rot="2700000" flipH="1" flipV="1">
              <a:off x="10268976" y="1743588"/>
              <a:ext cx="926985" cy="463493"/>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solidFill>
            <a:ln>
              <a:noFill/>
            </a:ln>
            <a:effectLst>
              <a:innerShdw blurRad="127000" dist="50800" dir="13500000">
                <a:schemeClr val="accent1">
                  <a:lumMod val="40000"/>
                  <a:lumOff val="6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solidFill>
                  <a:schemeClr val="tx1"/>
                </a:solidFill>
              </a:endParaRPr>
            </a:p>
          </p:txBody>
        </p:sp>
        <p:sp>
          <p:nvSpPr>
            <p:cNvPr id="14" name="Ovale 13">
              <a:extLst>
                <a:ext uri="{FF2B5EF4-FFF2-40B4-BE49-F238E27FC236}">
                  <a16:creationId xmlns:a16="http://schemas.microsoft.com/office/drawing/2014/main" id="{080D8764-525A-441E-B58F-068E82F09714}"/>
                </a:ext>
              </a:extLst>
            </p:cNvPr>
            <p:cNvSpPr/>
            <p:nvPr/>
          </p:nvSpPr>
          <p:spPr>
            <a:xfrm rot="8100000" flipH="1" flipV="1">
              <a:off x="11115555" y="1939340"/>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5" name="Ovale 14">
              <a:extLst>
                <a:ext uri="{FF2B5EF4-FFF2-40B4-BE49-F238E27FC236}">
                  <a16:creationId xmlns:a16="http://schemas.microsoft.com/office/drawing/2014/main" id="{11196109-6F2B-4738-B2FC-2CCC753AABD4}"/>
                </a:ext>
              </a:extLst>
            </p:cNvPr>
            <p:cNvSpPr/>
            <p:nvPr/>
          </p:nvSpPr>
          <p:spPr>
            <a:xfrm rot="8100000" flipH="1" flipV="1">
              <a:off x="10625042" y="1448827"/>
              <a:ext cx="53549" cy="233295"/>
            </a:xfrm>
            <a:prstGeom prst="ellipse">
              <a:avLst/>
            </a:prstGeom>
            <a:solidFill>
              <a:schemeClr val="bg2">
                <a:lumMod val="90000"/>
                <a:lumOff val="10000"/>
              </a:schemeClr>
            </a:solidFill>
            <a:ln>
              <a:noFill/>
            </a:ln>
            <a:effectLst>
              <a:innerShdw blurRad="635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6" name="Figura a mano libera: Forma 15">
              <a:extLst>
                <a:ext uri="{FF2B5EF4-FFF2-40B4-BE49-F238E27FC236}">
                  <a16:creationId xmlns:a16="http://schemas.microsoft.com/office/drawing/2014/main" id="{F7E468C2-69B8-470B-85E3-801A3CB1D7E2}"/>
                </a:ext>
              </a:extLst>
            </p:cNvPr>
            <p:cNvSpPr>
              <a:spLocks noChangeAspect="1"/>
            </p:cNvSpPr>
            <p:nvPr/>
          </p:nvSpPr>
          <p:spPr>
            <a:xfrm rot="2700000" flipH="1" flipV="1">
              <a:off x="10292519" y="1686748"/>
              <a:ext cx="926985" cy="530086"/>
            </a:xfrm>
            <a:custGeom>
              <a:avLst/>
              <a:gdLst>
                <a:gd name="connsiteX0" fmla="*/ 1329373 w 2658746"/>
                <a:gd name="connsiteY0" fmla="*/ 0 h 1329373"/>
                <a:gd name="connsiteX1" fmla="*/ 2658746 w 2658746"/>
                <a:gd name="connsiteY1" fmla="*/ 1329373 h 1329373"/>
                <a:gd name="connsiteX2" fmla="*/ 1994059 w 2658746"/>
                <a:gd name="connsiteY2" fmla="*/ 1329373 h 1329373"/>
                <a:gd name="connsiteX3" fmla="*/ 1329373 w 2658746"/>
                <a:gd name="connsiteY3" fmla="*/ 664687 h 1329373"/>
                <a:gd name="connsiteX4" fmla="*/ 664687 w 2658746"/>
                <a:gd name="connsiteY4" fmla="*/ 1329373 h 1329373"/>
                <a:gd name="connsiteX5" fmla="*/ 0 w 2658746"/>
                <a:gd name="connsiteY5" fmla="*/ 1329373 h 1329373"/>
                <a:gd name="connsiteX6" fmla="*/ 1329373 w 2658746"/>
                <a:gd name="connsiteY6" fmla="*/ 0 h 13293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58746" h="1329373">
                  <a:moveTo>
                    <a:pt x="1329373" y="0"/>
                  </a:moveTo>
                  <a:cubicBezTo>
                    <a:pt x="2063565" y="0"/>
                    <a:pt x="2658746" y="595181"/>
                    <a:pt x="2658746" y="1329373"/>
                  </a:cubicBezTo>
                  <a:lnTo>
                    <a:pt x="1994059" y="1329373"/>
                  </a:lnTo>
                  <a:cubicBezTo>
                    <a:pt x="1994059" y="962277"/>
                    <a:pt x="1696469" y="664687"/>
                    <a:pt x="1329373" y="664687"/>
                  </a:cubicBezTo>
                  <a:cubicBezTo>
                    <a:pt x="962277" y="664687"/>
                    <a:pt x="664687" y="962277"/>
                    <a:pt x="664687" y="1329373"/>
                  </a:cubicBezTo>
                  <a:lnTo>
                    <a:pt x="0" y="1329373"/>
                  </a:lnTo>
                  <a:cubicBezTo>
                    <a:pt x="0" y="595181"/>
                    <a:pt x="595181" y="0"/>
                    <a:pt x="1329373" y="0"/>
                  </a:cubicBezTo>
                  <a:close/>
                </a:path>
              </a:pathLst>
            </a:custGeom>
            <a:solidFill>
              <a:schemeClr val="bg2">
                <a:lumMod val="50000"/>
                <a:lumOff val="50000"/>
                <a:alpha val="20000"/>
              </a:schemeClr>
            </a:solidFill>
            <a:ln>
              <a:noFill/>
            </a:ln>
            <a:effectLst>
              <a:softEdge rad="1016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it-IT"/>
              </a:defPPr>
            </a:lstStyle>
            <a:p>
              <a:pPr algn="ctr" rtl="0"/>
              <a:endParaRPr lang="it-IT" dirty="0">
                <a:solidFill>
                  <a:schemeClr val="tx1"/>
                </a:solidFill>
              </a:endParaRPr>
            </a:p>
          </p:txBody>
        </p:sp>
      </p:grpSp>
      <p:sp>
        <p:nvSpPr>
          <p:cNvPr id="2" name="Titolo 1">
            <a:extLst>
              <a:ext uri="{FF2B5EF4-FFF2-40B4-BE49-F238E27FC236}">
                <a16:creationId xmlns:a16="http://schemas.microsoft.com/office/drawing/2014/main" id="{B1A4B040-51E3-4DA0-B21D-EEE173E7536F}"/>
              </a:ext>
            </a:extLst>
          </p:cNvPr>
          <p:cNvSpPr>
            <a:spLocks noGrp="1"/>
          </p:cNvSpPr>
          <p:nvPr>
            <p:ph type="title" hasCustomPrompt="1"/>
          </p:nvPr>
        </p:nvSpPr>
        <p:spPr>
          <a:xfrm>
            <a:off x="550862" y="498474"/>
            <a:ext cx="7960421" cy="1450217"/>
          </a:xfrm>
        </p:spPr>
        <p:txBody>
          <a:bodyPr vert="horz" wrap="square" lIns="0" tIns="0" rIns="0" bIns="0" rtlCol="0" anchor="t" anchorCtr="0">
            <a:normAutofit/>
          </a:bodyPr>
          <a:lstStyle>
            <a:lvl1pPr>
              <a:defRPr lang="it-IT" sz="4000" dirty="0"/>
            </a:lvl1pPr>
          </a:lstStyle>
          <a:p>
            <a:pPr lvl="0" rtl="0">
              <a:lnSpc>
                <a:spcPct val="100000"/>
              </a:lnSpc>
            </a:pPr>
            <a:r>
              <a:rPr lang="it-IT"/>
              <a:t>Fare clic per inserire il titolo</a:t>
            </a:r>
          </a:p>
        </p:txBody>
      </p:sp>
      <p:sp>
        <p:nvSpPr>
          <p:cNvPr id="3" name="Segnaposto contenuto 2">
            <a:extLst>
              <a:ext uri="{FF2B5EF4-FFF2-40B4-BE49-F238E27FC236}">
                <a16:creationId xmlns:a16="http://schemas.microsoft.com/office/drawing/2014/main" id="{F8A2CD90-429B-4A55-B6C8-DD6CE6994118}"/>
              </a:ext>
            </a:extLst>
          </p:cNvPr>
          <p:cNvSpPr>
            <a:spLocks noGrp="1"/>
          </p:cNvSpPr>
          <p:nvPr>
            <p:ph idx="1" hasCustomPrompt="1"/>
          </p:nvPr>
        </p:nvSpPr>
        <p:spPr>
          <a:xfrm>
            <a:off x="581343" y="2103039"/>
            <a:ext cx="7929940" cy="3979625"/>
          </a:xfrm>
        </p:spPr>
        <p:txBody>
          <a:bodyPr rtlCol="0">
            <a:normAutofit/>
          </a:bodyPr>
          <a:lstStyle>
            <a:lvl1pPr>
              <a:defRPr lang="it-IT" sz="1800">
                <a:solidFill>
                  <a:schemeClr val="tx1"/>
                </a:solidFill>
              </a:defRPr>
            </a:lvl1pPr>
            <a:lvl2pPr>
              <a:defRPr lang="it-IT" sz="1200">
                <a:solidFill>
                  <a:schemeClr val="tx1"/>
                </a:solidFill>
              </a:defRPr>
            </a:lvl2pPr>
            <a:lvl3pPr>
              <a:defRPr lang="it-IT" sz="1200">
                <a:solidFill>
                  <a:schemeClr val="tx1"/>
                </a:solidFill>
              </a:defRPr>
            </a:lvl3pPr>
            <a:lvl4pPr>
              <a:defRPr lang="it-IT" sz="1200">
                <a:solidFill>
                  <a:schemeClr val="tx1"/>
                </a:solidFill>
              </a:defRPr>
            </a:lvl4pPr>
            <a:lvl5pPr>
              <a:defRPr lang="it-IT" sz="12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4" name="Segnaposto data 3">
            <a:extLst>
              <a:ext uri="{FF2B5EF4-FFF2-40B4-BE49-F238E27FC236}">
                <a16:creationId xmlns:a16="http://schemas.microsoft.com/office/drawing/2014/main" id="{4D4EE704-5DCA-484E-85E0-0E3A7B1C5046}"/>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5" name="Segnaposto piè di pagina 4">
            <a:extLst>
              <a:ext uri="{FF2B5EF4-FFF2-40B4-BE49-F238E27FC236}">
                <a16:creationId xmlns:a16="http://schemas.microsoft.com/office/drawing/2014/main" id="{4CA69B66-1C18-44A2-93F7-97DED26F24AB}"/>
              </a:ext>
            </a:extLst>
          </p:cNvPr>
          <p:cNvSpPr>
            <a:spLocks noGrp="1"/>
          </p:cNvSpPr>
          <p:nvPr>
            <p:ph type="ftr" sz="quarter" idx="11"/>
          </p:nvPr>
        </p:nvSpPr>
        <p:spPr/>
        <p:txBody>
          <a:bodyPr rtlCol="0"/>
          <a:lstStyle>
            <a:defPPr>
              <a:defRPr lang="it-IT"/>
            </a:defPPr>
          </a:lstStyle>
          <a:p>
            <a:pPr rtl="0"/>
            <a:endParaRPr lang="it-IT" dirty="0"/>
          </a:p>
        </p:txBody>
      </p:sp>
      <p:sp>
        <p:nvSpPr>
          <p:cNvPr id="6" name="Segnaposto numero diapositiva 5">
            <a:extLst>
              <a:ext uri="{FF2B5EF4-FFF2-40B4-BE49-F238E27FC236}">
                <a16:creationId xmlns:a16="http://schemas.microsoft.com/office/drawing/2014/main" id="{7E44B5A0-66FA-433A-8DC5-C097C63B4DFC}"/>
              </a:ext>
            </a:extLst>
          </p:cNvPr>
          <p:cNvSpPr>
            <a:spLocks noGrp="1"/>
          </p:cNvSpPr>
          <p:nvPr>
            <p:ph type="sldNum" sz="quarter" idx="12"/>
          </p:nvPr>
        </p:nvSpPr>
        <p:spPr/>
        <p:txBody>
          <a:bodyPr rtlCol="0"/>
          <a:lstStyle>
            <a:defPPr>
              <a:defRPr lang="it-IT"/>
            </a:defPPr>
          </a:lstStyle>
          <a:p>
            <a:pPr rtl="0"/>
            <a:fld id="{DBA1B0FB-D917-4C8C-928F-313BD683BF39}" type="slidenum">
              <a:rPr lang="it-IT" smtClean="0"/>
              <a:t>‹N›</a:t>
            </a:fld>
            <a:endParaRPr lang="it-IT" dirty="0"/>
          </a:p>
        </p:txBody>
      </p:sp>
    </p:spTree>
    <p:extLst>
      <p:ext uri="{BB962C8B-B14F-4D97-AF65-F5344CB8AC3E}">
        <p14:creationId xmlns:p14="http://schemas.microsoft.com/office/powerpoint/2010/main" val="660994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olo + sottotitolo">
    <p:spTree>
      <p:nvGrpSpPr>
        <p:cNvPr id="1" name=""/>
        <p:cNvGrpSpPr/>
        <p:nvPr/>
      </p:nvGrpSpPr>
      <p:grpSpPr>
        <a:xfrm>
          <a:off x="0" y="0"/>
          <a:ext cx="0" cy="0"/>
          <a:chOff x="0" y="0"/>
          <a:chExt cx="0" cy="0"/>
        </a:xfrm>
      </p:grpSpPr>
      <p:sp>
        <p:nvSpPr>
          <p:cNvPr id="8" name="Segnaposto immagine 7">
            <a:extLst>
              <a:ext uri="{FF2B5EF4-FFF2-40B4-BE49-F238E27FC236}">
                <a16:creationId xmlns:a16="http://schemas.microsoft.com/office/drawing/2014/main" id="{096D26C0-4AFC-33CC-99BE-317E9A844352}"/>
              </a:ext>
            </a:extLst>
          </p:cNvPr>
          <p:cNvSpPr>
            <a:spLocks noGrp="1"/>
          </p:cNvSpPr>
          <p:nvPr>
            <p:ph type="pic" sz="quarter" idx="13" hasCustomPrompt="1"/>
          </p:nvPr>
        </p:nvSpPr>
        <p:spPr>
          <a:xfrm>
            <a:off x="0" y="0"/>
            <a:ext cx="12192000" cy="6858000"/>
          </a:xfrm>
        </p:spPr>
        <p:txBody>
          <a:bodyPr rtlCol="0"/>
          <a:lstStyle>
            <a:lvl1pPr marL="0" indent="0" algn="ctr">
              <a:buNone/>
              <a:defRPr lang="it-IT" sz="2000"/>
            </a:lvl1pPr>
          </a:lstStyle>
          <a:p>
            <a:pPr rtl="0"/>
            <a:r>
              <a:rPr lang="it-IT"/>
              <a:t>Fare clic sull'icona per inserire un'immagine</a:t>
            </a:r>
          </a:p>
        </p:txBody>
      </p:sp>
      <p:sp>
        <p:nvSpPr>
          <p:cNvPr id="2" name="Titolo 1">
            <a:extLst>
              <a:ext uri="{FF2B5EF4-FFF2-40B4-BE49-F238E27FC236}">
                <a16:creationId xmlns:a16="http://schemas.microsoft.com/office/drawing/2014/main" id="{32772C41-A024-2F33-1F04-21E003FA7291}"/>
              </a:ext>
            </a:extLst>
          </p:cNvPr>
          <p:cNvSpPr>
            <a:spLocks noGrp="1"/>
          </p:cNvSpPr>
          <p:nvPr>
            <p:ph type="ctrTitle" hasCustomPrompt="1"/>
          </p:nvPr>
        </p:nvSpPr>
        <p:spPr>
          <a:xfrm>
            <a:off x="1524000" y="1376680"/>
            <a:ext cx="9144000" cy="2286000"/>
          </a:xfrm>
        </p:spPr>
        <p:txBody>
          <a:bodyPr rtlCol="0" anchor="b">
            <a:noAutofit/>
          </a:bodyPr>
          <a:lstStyle>
            <a:lvl1pPr algn="ctr">
              <a:defRPr lang="it-IT" sz="5400"/>
            </a:lvl1pPr>
          </a:lstStyle>
          <a:p>
            <a:pPr rtl="0"/>
            <a:r>
              <a:rPr lang="it-IT"/>
              <a:t>Fare clic per inserire il titolo</a:t>
            </a:r>
          </a:p>
        </p:txBody>
      </p:sp>
      <p:sp>
        <p:nvSpPr>
          <p:cNvPr id="3" name="Sottotitolo 2">
            <a:extLst>
              <a:ext uri="{FF2B5EF4-FFF2-40B4-BE49-F238E27FC236}">
                <a16:creationId xmlns:a16="http://schemas.microsoft.com/office/drawing/2014/main" id="{473BC2DF-9C2A-052C-AD2C-0A8ABAA50374}"/>
              </a:ext>
            </a:extLst>
          </p:cNvPr>
          <p:cNvSpPr>
            <a:spLocks noGrp="1"/>
          </p:cNvSpPr>
          <p:nvPr>
            <p:ph type="subTitle" idx="1" hasCustomPrompt="1"/>
          </p:nvPr>
        </p:nvSpPr>
        <p:spPr>
          <a:xfrm>
            <a:off x="1524000" y="3799840"/>
            <a:ext cx="9144000" cy="2286000"/>
          </a:xfrm>
        </p:spPr>
        <p:txBody>
          <a:bodyPr rtlCol="0">
            <a:noAutofit/>
          </a:bodyPr>
          <a:lstStyle>
            <a:lvl1pPr marL="0" indent="0" algn="ctr">
              <a:buNone/>
              <a:defRPr lang="it-IT" sz="1800">
                <a:solidFill>
                  <a:schemeClr val="tx1"/>
                </a:solidFill>
              </a:defRPr>
            </a:lvl1pPr>
            <a:lvl2pPr marL="457200" indent="0" algn="ctr">
              <a:buNone/>
              <a:defRPr lang="it-IT" sz="2000"/>
            </a:lvl2pPr>
            <a:lvl3pPr marL="914400" indent="0" algn="ctr">
              <a:buNone/>
              <a:defRPr lang="it-IT" sz="1800"/>
            </a:lvl3pPr>
            <a:lvl4pPr marL="1371600" indent="0" algn="ctr">
              <a:buNone/>
              <a:defRPr lang="it-IT" sz="1600"/>
            </a:lvl4pPr>
            <a:lvl5pPr marL="1828800" indent="0" algn="ctr">
              <a:buNone/>
              <a:defRPr lang="it-IT" sz="1600"/>
            </a:lvl5pPr>
            <a:lvl6pPr marL="2286000" indent="0" algn="ctr">
              <a:buNone/>
              <a:defRPr lang="it-IT" sz="1600"/>
            </a:lvl6pPr>
            <a:lvl7pPr marL="2743200" indent="0" algn="ctr">
              <a:buNone/>
              <a:defRPr lang="it-IT" sz="1600"/>
            </a:lvl7pPr>
            <a:lvl8pPr marL="3200400" indent="0" algn="ctr">
              <a:buNone/>
              <a:defRPr lang="it-IT" sz="1600"/>
            </a:lvl8pPr>
            <a:lvl9pPr marL="3657600" indent="0" algn="ctr">
              <a:buNone/>
              <a:defRPr lang="it-IT" sz="1600"/>
            </a:lvl9pPr>
          </a:lstStyle>
          <a:p>
            <a:pPr rtl="0"/>
            <a:r>
              <a:rPr lang="it-IT"/>
              <a:t>Fare clic per inserire il sottotitolo</a:t>
            </a:r>
          </a:p>
        </p:txBody>
      </p:sp>
      <p:sp>
        <p:nvSpPr>
          <p:cNvPr id="4" name="Segnaposto data 3">
            <a:extLst>
              <a:ext uri="{FF2B5EF4-FFF2-40B4-BE49-F238E27FC236}">
                <a16:creationId xmlns:a16="http://schemas.microsoft.com/office/drawing/2014/main" id="{C0070940-5919-2C95-2278-32E50BF14DD1}"/>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5" name="Segnaposto piè di pagina 4">
            <a:extLst>
              <a:ext uri="{FF2B5EF4-FFF2-40B4-BE49-F238E27FC236}">
                <a16:creationId xmlns:a16="http://schemas.microsoft.com/office/drawing/2014/main" id="{1957D599-49CF-19FE-6D86-C5EDB765F413}"/>
              </a:ext>
            </a:extLst>
          </p:cNvPr>
          <p:cNvSpPr>
            <a:spLocks noGrp="1"/>
          </p:cNvSpPr>
          <p:nvPr>
            <p:ph type="ftr" sz="quarter" idx="11"/>
          </p:nvPr>
        </p:nvSpPr>
        <p:spPr/>
        <p:txBody>
          <a:bodyPr rtlCol="0"/>
          <a:lstStyle>
            <a:defPPr>
              <a:defRPr lang="it-IT"/>
            </a:defPPr>
          </a:lstStyle>
          <a:p>
            <a:pPr rtl="0"/>
            <a:endParaRPr lang="it-IT" dirty="0"/>
          </a:p>
        </p:txBody>
      </p:sp>
      <p:sp>
        <p:nvSpPr>
          <p:cNvPr id="6" name="Segnaposto numero diapositiva 5">
            <a:extLst>
              <a:ext uri="{FF2B5EF4-FFF2-40B4-BE49-F238E27FC236}">
                <a16:creationId xmlns:a16="http://schemas.microsoft.com/office/drawing/2014/main" id="{28931DF1-1C8D-86B9-BFDD-098FFC00FDC2}"/>
              </a:ext>
            </a:extLst>
          </p:cNvPr>
          <p:cNvSpPr>
            <a:spLocks noGrp="1"/>
          </p:cNvSpPr>
          <p:nvPr>
            <p:ph type="sldNum" sz="quarter" idx="12"/>
          </p:nvPr>
        </p:nvSpPr>
        <p:spPr/>
        <p:txBody>
          <a:bodyPr rtlCol="0"/>
          <a:lstStyle>
            <a:defPPr>
              <a:defRPr lang="it-IT"/>
            </a:defPPr>
          </a:lstStyle>
          <a:p>
            <a:pPr rtl="0"/>
            <a:fld id="{CBD12358-51D2-46B3-9BDE-DF29528B9454}" type="slidenum">
              <a:rPr lang="it-IT" smtClean="0"/>
              <a:t>‹N›</a:t>
            </a:fld>
            <a:endParaRPr lang="it-IT" dirty="0"/>
          </a:p>
        </p:txBody>
      </p:sp>
    </p:spTree>
    <p:extLst>
      <p:ext uri="{BB962C8B-B14F-4D97-AF65-F5344CB8AC3E}">
        <p14:creationId xmlns:p14="http://schemas.microsoft.com/office/powerpoint/2010/main" val="3535520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ue contenuti 1">
    <p:spTree>
      <p:nvGrpSpPr>
        <p:cNvPr id="1" name=""/>
        <p:cNvGrpSpPr/>
        <p:nvPr/>
      </p:nvGrpSpPr>
      <p:grpSpPr>
        <a:xfrm>
          <a:off x="0" y="0"/>
          <a:ext cx="0" cy="0"/>
          <a:chOff x="0" y="0"/>
          <a:chExt cx="0" cy="0"/>
        </a:xfrm>
      </p:grpSpPr>
      <p:sp>
        <p:nvSpPr>
          <p:cNvPr id="22" name="Ovale 21">
            <a:extLst>
              <a:ext uri="{FF2B5EF4-FFF2-40B4-BE49-F238E27FC236}">
                <a16:creationId xmlns:a16="http://schemas.microsoft.com/office/drawing/2014/main" id="{94729CA3-91C4-4A89-9448-A2F0E409177A}"/>
              </a:ext>
              <a:ext uri="{C183D7F6-B498-43B3-948B-1728B52AA6E4}">
                <adec:decorative xmlns:adec="http://schemas.microsoft.com/office/drawing/2017/decorative" val="1"/>
              </a:ext>
            </a:extLst>
          </p:cNvPr>
          <p:cNvSpPr>
            <a:spLocks noChangeAspect="1"/>
          </p:cNvSpPr>
          <p:nvPr/>
        </p:nvSpPr>
        <p:spPr>
          <a:xfrm>
            <a:off x="11069864" y="333375"/>
            <a:ext cx="360000" cy="360000"/>
          </a:xfrm>
          <a:prstGeom prst="ellipse">
            <a:avLst/>
          </a:prstGeom>
          <a:gradFill flip="none" rotWithShape="1">
            <a:gsLst>
              <a:gs pos="100000">
                <a:schemeClr val="bg2">
                  <a:lumMod val="50000"/>
                  <a:lumOff val="50000"/>
                </a:schemeClr>
              </a:gs>
              <a:gs pos="60000">
                <a:schemeClr val="bg2"/>
              </a:gs>
            </a:gsLst>
            <a:path path="circle">
              <a:fillToRect l="100000" b="100000"/>
            </a:path>
            <a:tileRect t="-100000" r="-100000"/>
          </a:gradFill>
          <a:ln>
            <a:noFill/>
          </a:ln>
          <a:effectLst>
            <a:innerShdw blurRad="127000" dist="63500" dir="2700000">
              <a:schemeClr val="accent1">
                <a:lumMod val="60000"/>
                <a:lumOff val="40000"/>
                <a:alpha val="2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nvGrpSpPr>
          <p:cNvPr id="13" name="Gruppo 12">
            <a:extLst>
              <a:ext uri="{FF2B5EF4-FFF2-40B4-BE49-F238E27FC236}">
                <a16:creationId xmlns:a16="http://schemas.microsoft.com/office/drawing/2014/main" id="{168347B7-45FA-4A01-924D-DC385B720B3E}"/>
              </a:ext>
              <a:ext uri="{C183D7F6-B498-43B3-948B-1728B52AA6E4}">
                <adec:decorative xmlns:adec="http://schemas.microsoft.com/office/drawing/2017/decorative" val="1"/>
              </a:ext>
            </a:extLst>
          </p:cNvPr>
          <p:cNvGrpSpPr/>
          <p:nvPr/>
        </p:nvGrpSpPr>
        <p:grpSpPr>
          <a:xfrm>
            <a:off x="331786" y="5528198"/>
            <a:ext cx="631474" cy="667800"/>
            <a:chOff x="2994153" y="1378666"/>
            <a:chExt cx="631474" cy="667800"/>
          </a:xfrm>
        </p:grpSpPr>
        <p:sp>
          <p:nvSpPr>
            <p:cNvPr id="20" name="Figura a mano libera: Forma 19">
              <a:extLst>
                <a:ext uri="{FF2B5EF4-FFF2-40B4-BE49-F238E27FC236}">
                  <a16:creationId xmlns:a16="http://schemas.microsoft.com/office/drawing/2014/main" id="{31167DA1-25D1-4E60-A62E-42B6F56A96EC}"/>
                </a:ext>
              </a:extLst>
            </p:cNvPr>
            <p:cNvSpPr>
              <a:spLocks noChangeAspect="1"/>
            </p:cNvSpPr>
            <p:nvPr/>
          </p:nvSpPr>
          <p:spPr>
            <a:xfrm rot="2700000">
              <a:off x="3039890" y="1332929"/>
              <a:ext cx="540000" cy="631474"/>
            </a:xfrm>
            <a:custGeom>
              <a:avLst/>
              <a:gdLst>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0 w 1080000"/>
                <a:gd name="connsiteY9" fmla="*/ 931034 h 1262947"/>
                <a:gd name="connsiteX0" fmla="*/ 540000 w 1080000"/>
                <a:gd name="connsiteY0" fmla="*/ 0 h 1262947"/>
                <a:gd name="connsiteX1" fmla="*/ 1080000 w 1080000"/>
                <a:gd name="connsiteY1" fmla="*/ 931034 h 1262947"/>
                <a:gd name="connsiteX2" fmla="*/ 1064374 w 1080000"/>
                <a:gd name="connsiteY2" fmla="*/ 931034 h 1262947"/>
                <a:gd name="connsiteX3" fmla="*/ 1069029 w 1080000"/>
                <a:gd name="connsiteY3" fmla="*/ 938533 h 1262947"/>
                <a:gd name="connsiteX4" fmla="*/ 1080000 w 1080000"/>
                <a:gd name="connsiteY4" fmla="*/ 992947 h 1262947"/>
                <a:gd name="connsiteX5" fmla="*/ 540000 w 1080000"/>
                <a:gd name="connsiteY5" fmla="*/ 1262947 h 1262947"/>
                <a:gd name="connsiteX6" fmla="*/ 0 w 1080000"/>
                <a:gd name="connsiteY6" fmla="*/ 992947 h 1262947"/>
                <a:gd name="connsiteX7" fmla="*/ 10971 w 1080000"/>
                <a:gd name="connsiteY7" fmla="*/ 938533 h 1262947"/>
                <a:gd name="connsiteX8" fmla="*/ 15626 w 1080000"/>
                <a:gd name="connsiteY8" fmla="*/ 931034 h 1262947"/>
                <a:gd name="connsiteX9" fmla="*/ 540000 w 1080000"/>
                <a:gd name="connsiteY9" fmla="*/ 0 h 1262947"/>
                <a:gd name="connsiteX0" fmla="*/ 540000 w 1080000"/>
                <a:gd name="connsiteY0" fmla="*/ 0 h 1262947"/>
                <a:gd name="connsiteX1" fmla="*/ 1064374 w 1080000"/>
                <a:gd name="connsiteY1" fmla="*/ 931034 h 1262947"/>
                <a:gd name="connsiteX2" fmla="*/ 1069029 w 1080000"/>
                <a:gd name="connsiteY2" fmla="*/ 938533 h 1262947"/>
                <a:gd name="connsiteX3" fmla="*/ 1080000 w 1080000"/>
                <a:gd name="connsiteY3" fmla="*/ 992947 h 1262947"/>
                <a:gd name="connsiteX4" fmla="*/ 540000 w 1080000"/>
                <a:gd name="connsiteY4" fmla="*/ 1262947 h 1262947"/>
                <a:gd name="connsiteX5" fmla="*/ 0 w 1080000"/>
                <a:gd name="connsiteY5" fmla="*/ 992947 h 1262947"/>
                <a:gd name="connsiteX6" fmla="*/ 10971 w 1080000"/>
                <a:gd name="connsiteY6" fmla="*/ 938533 h 1262947"/>
                <a:gd name="connsiteX7" fmla="*/ 15626 w 1080000"/>
                <a:gd name="connsiteY7" fmla="*/ 931034 h 1262947"/>
                <a:gd name="connsiteX8" fmla="*/ 540000 w 1080000"/>
                <a:gd name="connsiteY8" fmla="*/ 0 h 12629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080000" h="1262947">
                  <a:moveTo>
                    <a:pt x="540000" y="0"/>
                  </a:moveTo>
                  <a:lnTo>
                    <a:pt x="1064374" y="931034"/>
                  </a:lnTo>
                  <a:lnTo>
                    <a:pt x="1069029" y="938533"/>
                  </a:lnTo>
                  <a:cubicBezTo>
                    <a:pt x="1076223" y="956109"/>
                    <a:pt x="1080000" y="974307"/>
                    <a:pt x="1080000" y="992947"/>
                  </a:cubicBezTo>
                  <a:cubicBezTo>
                    <a:pt x="1080000" y="1142064"/>
                    <a:pt x="838234" y="1262947"/>
                    <a:pt x="540000" y="1262947"/>
                  </a:cubicBezTo>
                  <a:cubicBezTo>
                    <a:pt x="241766" y="1262947"/>
                    <a:pt x="0" y="1142064"/>
                    <a:pt x="0" y="992947"/>
                  </a:cubicBezTo>
                  <a:cubicBezTo>
                    <a:pt x="0" y="974307"/>
                    <a:pt x="3778" y="956109"/>
                    <a:pt x="10971" y="938533"/>
                  </a:cubicBezTo>
                  <a:lnTo>
                    <a:pt x="15626" y="931034"/>
                  </a:lnTo>
                  <a:lnTo>
                    <a:pt x="540000" y="0"/>
                  </a:lnTo>
                  <a:close/>
                </a:path>
              </a:pathLst>
            </a:custGeom>
            <a:gradFill>
              <a:gsLst>
                <a:gs pos="60000">
                  <a:schemeClr val="bg2">
                    <a:lumMod val="90000"/>
                    <a:lumOff val="10000"/>
                  </a:schemeClr>
                </a:gs>
                <a:gs pos="30000">
                  <a:schemeClr val="bg2">
                    <a:lumMod val="90000"/>
                    <a:lumOff val="10000"/>
                  </a:schemeClr>
                </a:gs>
                <a:gs pos="40000">
                  <a:schemeClr val="bg2">
                    <a:lumMod val="75000"/>
                    <a:lumOff val="25000"/>
                  </a:schemeClr>
                </a:gs>
                <a:gs pos="100000">
                  <a:schemeClr val="bg2"/>
                </a:gs>
              </a:gsLst>
              <a:lin ang="600000" scaled="0"/>
            </a:gradFill>
            <a:ln>
              <a:noFill/>
            </a:ln>
            <a:effectLst>
              <a:innerShdw blurRad="254000" dist="101600" dir="2700000">
                <a:schemeClr val="accent1">
                  <a:lumMod val="60000"/>
                  <a:lumOff val="40000"/>
                  <a:alpha val="2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21" name="Ovale 20">
              <a:extLst>
                <a:ext uri="{FF2B5EF4-FFF2-40B4-BE49-F238E27FC236}">
                  <a16:creationId xmlns:a16="http://schemas.microsoft.com/office/drawing/2014/main" id="{6B7B7215-A661-477E-91D0-CDBE5564D2B9}"/>
                </a:ext>
              </a:extLst>
            </p:cNvPr>
            <p:cNvSpPr/>
            <p:nvPr/>
          </p:nvSpPr>
          <p:spPr>
            <a:xfrm rot="8100000">
              <a:off x="3047090" y="1506466"/>
              <a:ext cx="270000" cy="540000"/>
            </a:xfrm>
            <a:prstGeom prst="ellipse">
              <a:avLst/>
            </a:prstGeom>
            <a:gradFill>
              <a:gsLst>
                <a:gs pos="100000">
                  <a:schemeClr val="bg2">
                    <a:lumMod val="90000"/>
                    <a:lumOff val="10000"/>
                  </a:schemeClr>
                </a:gs>
                <a:gs pos="50000">
                  <a:schemeClr val="bg2">
                    <a:lumMod val="95000"/>
                    <a:lumOff val="5000"/>
                  </a:schemeClr>
                </a:gs>
              </a:gsLst>
              <a:lin ang="5400000" scaled="0"/>
            </a:gradFill>
            <a:ln>
              <a:noFill/>
            </a:ln>
            <a:effectLst>
              <a:innerShdw blurRad="1270000" dist="2540000">
                <a:schemeClr val="accent1">
                  <a:lumMod val="60000"/>
                  <a:lumOff val="40000"/>
                  <a:alpha val="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2" name="Titolo 1">
            <a:extLst>
              <a:ext uri="{FF2B5EF4-FFF2-40B4-BE49-F238E27FC236}">
                <a16:creationId xmlns:a16="http://schemas.microsoft.com/office/drawing/2014/main" id="{8978E540-142B-4A82-9C3F-E61BC190AEED}"/>
              </a:ext>
            </a:extLst>
          </p:cNvPr>
          <p:cNvSpPr>
            <a:spLocks noGrp="1"/>
          </p:cNvSpPr>
          <p:nvPr>
            <p:ph type="title" hasCustomPrompt="1"/>
          </p:nvPr>
        </p:nvSpPr>
        <p:spPr>
          <a:xfrm>
            <a:off x="550863" y="508635"/>
            <a:ext cx="11090274" cy="1332000"/>
          </a:xfrm>
        </p:spPr>
        <p:txBody>
          <a:bodyPr rtlCol="0">
            <a:normAutofit/>
          </a:bodyPr>
          <a:lstStyle>
            <a:lvl1pPr>
              <a:lnSpc>
                <a:spcPct val="100000"/>
              </a:lnSpc>
              <a:defRPr lang="it-IT" sz="4000"/>
            </a:lvl1pPr>
          </a:lstStyle>
          <a:p>
            <a:pPr rtl="0"/>
            <a:r>
              <a:rPr lang="it-IT"/>
              <a:t>Fare clic per inserire il titolo</a:t>
            </a:r>
          </a:p>
        </p:txBody>
      </p:sp>
      <p:sp>
        <p:nvSpPr>
          <p:cNvPr id="3" name="Segnaposto contenuto 2">
            <a:extLst>
              <a:ext uri="{FF2B5EF4-FFF2-40B4-BE49-F238E27FC236}">
                <a16:creationId xmlns:a16="http://schemas.microsoft.com/office/drawing/2014/main" id="{02C6BF36-D4F5-4363-B440-BDAE50BBD4B6}"/>
              </a:ext>
            </a:extLst>
          </p:cNvPr>
          <p:cNvSpPr>
            <a:spLocks noGrp="1"/>
          </p:cNvSpPr>
          <p:nvPr>
            <p:ph sz="half" idx="1" hasCustomPrompt="1"/>
          </p:nvPr>
        </p:nvSpPr>
        <p:spPr>
          <a:xfrm>
            <a:off x="550862" y="2097175"/>
            <a:ext cx="5435600" cy="3995650"/>
          </a:xfrm>
        </p:spPr>
        <p:txBody>
          <a:bodyPr rtlCol="0">
            <a:normAutofit/>
          </a:bodyPr>
          <a:lstStyle>
            <a:lvl1pPr marL="0" indent="0">
              <a:spcBef>
                <a:spcPts val="1000"/>
              </a:spcBef>
              <a:buNone/>
              <a:defRPr lang="it-IT" sz="1800">
                <a:solidFill>
                  <a:schemeClr val="tx1"/>
                </a:solidFill>
              </a:defRPr>
            </a:lvl1pPr>
            <a:lvl2pPr marL="228600">
              <a:spcBef>
                <a:spcPts val="1000"/>
              </a:spcBef>
              <a:defRPr lang="it-IT" sz="1800">
                <a:solidFill>
                  <a:schemeClr val="tx1"/>
                </a:solidFill>
              </a:defRPr>
            </a:lvl2pPr>
            <a:lvl3pPr marL="411480" indent="-228600">
              <a:spcBef>
                <a:spcPts val="1000"/>
              </a:spcBef>
              <a:defRPr lang="it-IT" sz="1800">
                <a:solidFill>
                  <a:schemeClr val="tx1"/>
                </a:solidFill>
              </a:defRPr>
            </a:lvl3pPr>
            <a:lvl4pPr marL="594360">
              <a:spcBef>
                <a:spcPts val="1000"/>
              </a:spcBef>
              <a:defRPr lang="it-IT" sz="1800">
                <a:solidFill>
                  <a:schemeClr val="tx1"/>
                </a:solidFill>
              </a:defRPr>
            </a:lvl4pPr>
            <a:lvl5pPr marL="777240">
              <a:spcBef>
                <a:spcPts val="1000"/>
              </a:spcBef>
              <a:defRPr lang="it-IT" sz="18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11" name="Segnaposto contenuto 2">
            <a:extLst>
              <a:ext uri="{FF2B5EF4-FFF2-40B4-BE49-F238E27FC236}">
                <a16:creationId xmlns:a16="http://schemas.microsoft.com/office/drawing/2014/main" id="{6B65629D-0977-C0EA-5E0B-C4822F43DAEE}"/>
              </a:ext>
            </a:extLst>
          </p:cNvPr>
          <p:cNvSpPr>
            <a:spLocks noGrp="1"/>
          </p:cNvSpPr>
          <p:nvPr>
            <p:ph sz="half" idx="13" hasCustomPrompt="1"/>
          </p:nvPr>
        </p:nvSpPr>
        <p:spPr>
          <a:xfrm>
            <a:off x="6205540" y="2097175"/>
            <a:ext cx="5435600" cy="3995650"/>
          </a:xfrm>
        </p:spPr>
        <p:txBody>
          <a:bodyPr rtlCol="0">
            <a:normAutofit/>
          </a:bodyPr>
          <a:lstStyle>
            <a:lvl1pPr marL="0" indent="0">
              <a:spcBef>
                <a:spcPts val="1000"/>
              </a:spcBef>
              <a:buNone/>
              <a:defRPr lang="it-IT" sz="1800">
                <a:solidFill>
                  <a:schemeClr val="tx1"/>
                </a:solidFill>
              </a:defRPr>
            </a:lvl1pPr>
            <a:lvl2pPr marL="228600">
              <a:spcBef>
                <a:spcPts val="1000"/>
              </a:spcBef>
              <a:defRPr lang="it-IT" sz="1800">
                <a:solidFill>
                  <a:schemeClr val="tx1"/>
                </a:solidFill>
              </a:defRPr>
            </a:lvl2pPr>
            <a:lvl3pPr marL="411480" indent="-228600">
              <a:spcBef>
                <a:spcPts val="1000"/>
              </a:spcBef>
              <a:defRPr lang="it-IT" sz="1800">
                <a:solidFill>
                  <a:schemeClr val="tx1"/>
                </a:solidFill>
              </a:defRPr>
            </a:lvl3pPr>
            <a:lvl4pPr marL="594360">
              <a:spcBef>
                <a:spcPts val="1000"/>
              </a:spcBef>
              <a:defRPr lang="it-IT" sz="1800">
                <a:solidFill>
                  <a:schemeClr val="tx1"/>
                </a:solidFill>
              </a:defRPr>
            </a:lvl4pPr>
            <a:lvl5pPr marL="777240">
              <a:spcBef>
                <a:spcPts val="1000"/>
              </a:spcBef>
              <a:defRPr lang="it-IT" sz="18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5" name="Segnaposto data 4">
            <a:extLst>
              <a:ext uri="{FF2B5EF4-FFF2-40B4-BE49-F238E27FC236}">
                <a16:creationId xmlns:a16="http://schemas.microsoft.com/office/drawing/2014/main" id="{BB99A8AF-0998-4613-B1D8-C14ECBFFDF67}"/>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6" name="Segnaposto piè di pagina 5">
            <a:extLst>
              <a:ext uri="{FF2B5EF4-FFF2-40B4-BE49-F238E27FC236}">
                <a16:creationId xmlns:a16="http://schemas.microsoft.com/office/drawing/2014/main" id="{66E44EAA-B8A9-4428-A9DF-1174DA940990}"/>
              </a:ext>
            </a:extLst>
          </p:cNvPr>
          <p:cNvSpPr>
            <a:spLocks noGrp="1"/>
          </p:cNvSpPr>
          <p:nvPr>
            <p:ph type="ftr" sz="quarter" idx="11"/>
          </p:nvPr>
        </p:nvSpPr>
        <p:spPr/>
        <p:txBody>
          <a:bodyPr rtlCol="0"/>
          <a:lstStyle>
            <a:defPPr>
              <a:defRPr lang="it-IT"/>
            </a:defPPr>
          </a:lstStyle>
          <a:p>
            <a:pPr rtl="0"/>
            <a:endParaRPr lang="it-IT" dirty="0"/>
          </a:p>
        </p:txBody>
      </p:sp>
      <p:sp>
        <p:nvSpPr>
          <p:cNvPr id="7" name="Segnaposto numero diapositiva 6">
            <a:extLst>
              <a:ext uri="{FF2B5EF4-FFF2-40B4-BE49-F238E27FC236}">
                <a16:creationId xmlns:a16="http://schemas.microsoft.com/office/drawing/2014/main" id="{19E5C381-C899-4BF9-B584-2D78074D1CB2}"/>
              </a:ext>
            </a:extLst>
          </p:cNvPr>
          <p:cNvSpPr>
            <a:spLocks noGrp="1"/>
          </p:cNvSpPr>
          <p:nvPr>
            <p:ph type="sldNum" sz="quarter" idx="12"/>
          </p:nvPr>
        </p:nvSpPr>
        <p:spPr/>
        <p:txBody>
          <a:bodyPr rtlCol="0"/>
          <a:lstStyle>
            <a:defPPr>
              <a:defRPr lang="it-IT"/>
            </a:defPPr>
          </a:lstStyle>
          <a:p>
            <a:pPr rtl="0"/>
            <a:fld id="{DBA1B0FB-D917-4C8C-928F-313BD683BF39}" type="slidenum">
              <a:rPr lang="it-IT" smtClean="0"/>
              <a:t>‹N›</a:t>
            </a:fld>
            <a:endParaRPr lang="it-IT" dirty="0"/>
          </a:p>
        </p:txBody>
      </p:sp>
    </p:spTree>
    <p:extLst>
      <p:ext uri="{BB962C8B-B14F-4D97-AF65-F5344CB8AC3E}">
        <p14:creationId xmlns:p14="http://schemas.microsoft.com/office/powerpoint/2010/main" val="18061194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Contenuto + immagine ">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40C44A-93E6-6C58-5E88-AFDC594EC27A}"/>
              </a:ext>
            </a:extLst>
          </p:cNvPr>
          <p:cNvSpPr>
            <a:spLocks noGrp="1"/>
          </p:cNvSpPr>
          <p:nvPr>
            <p:ph type="title" hasCustomPrompt="1"/>
          </p:nvPr>
        </p:nvSpPr>
        <p:spPr>
          <a:xfrm>
            <a:off x="600974" y="196900"/>
            <a:ext cx="4899628" cy="2331490"/>
          </a:xfrm>
        </p:spPr>
        <p:txBody>
          <a:bodyPr rtlCol="0" anchor="b" anchorCtr="0">
            <a:noAutofit/>
          </a:bodyPr>
          <a:lstStyle>
            <a:lvl1pPr algn="r">
              <a:defRPr lang="it-IT" sz="4000"/>
            </a:lvl1pPr>
          </a:lstStyle>
          <a:p>
            <a:pPr rtl="0"/>
            <a:r>
              <a:rPr lang="it-IT"/>
              <a:t>Fare clic per inserire il titolo</a:t>
            </a:r>
          </a:p>
        </p:txBody>
      </p:sp>
      <p:sp>
        <p:nvSpPr>
          <p:cNvPr id="3" name="Segnaposto contenuto 2">
            <a:extLst>
              <a:ext uri="{FF2B5EF4-FFF2-40B4-BE49-F238E27FC236}">
                <a16:creationId xmlns:a16="http://schemas.microsoft.com/office/drawing/2014/main" id="{0C813049-5F46-053E-6279-8183259649A6}"/>
              </a:ext>
            </a:extLst>
          </p:cNvPr>
          <p:cNvSpPr>
            <a:spLocks noGrp="1"/>
          </p:cNvSpPr>
          <p:nvPr>
            <p:ph sz="half" idx="1" hasCustomPrompt="1"/>
          </p:nvPr>
        </p:nvSpPr>
        <p:spPr>
          <a:xfrm>
            <a:off x="583162" y="2827209"/>
            <a:ext cx="4917440" cy="3442144"/>
          </a:xfrm>
        </p:spPr>
        <p:txBody>
          <a:bodyPr rtlCol="0">
            <a:normAutofit/>
          </a:bodyPr>
          <a:lstStyle>
            <a:lvl1pPr marL="0" indent="0" algn="r">
              <a:buNone/>
              <a:defRPr lang="it-IT" sz="1800">
                <a:solidFill>
                  <a:schemeClr val="tx1"/>
                </a:solidFill>
              </a:defRPr>
            </a:lvl1pPr>
            <a:lvl2pPr algn="r">
              <a:defRPr lang="it-IT" sz="1200">
                <a:solidFill>
                  <a:schemeClr val="tx1"/>
                </a:solidFill>
              </a:defRPr>
            </a:lvl2pPr>
            <a:lvl3pPr algn="r">
              <a:defRPr lang="it-IT" sz="1200">
                <a:solidFill>
                  <a:schemeClr val="tx1"/>
                </a:solidFill>
              </a:defRPr>
            </a:lvl3pPr>
            <a:lvl4pPr algn="r">
              <a:defRPr lang="it-IT" sz="1200">
                <a:solidFill>
                  <a:schemeClr val="tx1"/>
                </a:solidFill>
              </a:defRPr>
            </a:lvl4pPr>
            <a:lvl5pPr algn="r">
              <a:defRPr lang="it-IT" sz="12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8" name="Segnaposto immagine 7">
            <a:extLst>
              <a:ext uri="{FF2B5EF4-FFF2-40B4-BE49-F238E27FC236}">
                <a16:creationId xmlns:a16="http://schemas.microsoft.com/office/drawing/2014/main" id="{BC013AD6-0EF3-2B25-DDBD-2DF706123AEE}"/>
              </a:ext>
            </a:extLst>
          </p:cNvPr>
          <p:cNvSpPr>
            <a:spLocks noGrp="1"/>
          </p:cNvSpPr>
          <p:nvPr>
            <p:ph type="pic" sz="quarter" idx="13"/>
          </p:nvPr>
        </p:nvSpPr>
        <p:spPr>
          <a:xfrm>
            <a:off x="6095588" y="0"/>
            <a:ext cx="6095998" cy="6858000"/>
          </a:xfrm>
        </p:spPr>
        <p:txBody>
          <a:bodyPr rtlCol="0">
            <a:normAutofit/>
          </a:bodyPr>
          <a:lstStyle>
            <a:lvl1pPr marL="0" indent="0" algn="ctr">
              <a:buNone/>
              <a:defRPr lang="it-IT" sz="2000">
                <a:solidFill>
                  <a:schemeClr val="tx1"/>
                </a:solidFill>
              </a:defRPr>
            </a:lvl1pPr>
          </a:lstStyle>
          <a:p>
            <a:pPr rtl="0"/>
            <a:r>
              <a:rPr lang="it-IT"/>
              <a:t>Fare clic sull'icona per inserire un'immagine</a:t>
            </a:r>
          </a:p>
        </p:txBody>
      </p:sp>
      <p:grpSp>
        <p:nvGrpSpPr>
          <p:cNvPr id="4" name="Gruppo 3">
            <a:extLst>
              <a:ext uri="{FF2B5EF4-FFF2-40B4-BE49-F238E27FC236}">
                <a16:creationId xmlns:a16="http://schemas.microsoft.com/office/drawing/2014/main" id="{A904CD02-7C7D-28DD-85A8-2FD92C29D32A}"/>
              </a:ext>
              <a:ext uri="{C183D7F6-B498-43B3-948B-1728B52AA6E4}">
                <adec:decorative xmlns:adec="http://schemas.microsoft.com/office/drawing/2017/decorative" val="1"/>
              </a:ext>
            </a:extLst>
          </p:cNvPr>
          <p:cNvGrpSpPr/>
          <p:nvPr userDrawn="1"/>
        </p:nvGrpSpPr>
        <p:grpSpPr>
          <a:xfrm>
            <a:off x="4803321" y="682622"/>
            <a:ext cx="734257" cy="760506"/>
            <a:chOff x="5243759" y="1363788"/>
            <a:chExt cx="734257" cy="760506"/>
          </a:xfrm>
        </p:grpSpPr>
        <p:sp>
          <p:nvSpPr>
            <p:cNvPr id="9" name="Figura a mano libera 5">
              <a:extLst>
                <a:ext uri="{FF2B5EF4-FFF2-40B4-BE49-F238E27FC236}">
                  <a16:creationId xmlns:a16="http://schemas.microsoft.com/office/drawing/2014/main" id="{FB7341D0-DC30-9661-B3E0-91DE7C379468}"/>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0" name="Figura a mano libera 6">
              <a:extLst>
                <a:ext uri="{FF2B5EF4-FFF2-40B4-BE49-F238E27FC236}">
                  <a16:creationId xmlns:a16="http://schemas.microsoft.com/office/drawing/2014/main" id="{92A118B5-9F91-EA1B-3F95-6BFA5095544C}"/>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1" name="Figura a mano libera 8">
              <a:extLst>
                <a:ext uri="{FF2B5EF4-FFF2-40B4-BE49-F238E27FC236}">
                  <a16:creationId xmlns:a16="http://schemas.microsoft.com/office/drawing/2014/main" id="{208891A5-91FA-D924-CB46-E74B50635001}"/>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15" name="Ovale 14">
            <a:extLst>
              <a:ext uri="{FF2B5EF4-FFF2-40B4-BE49-F238E27FC236}">
                <a16:creationId xmlns:a16="http://schemas.microsoft.com/office/drawing/2014/main" id="{BE5F7483-2261-D4C4-30E3-2D379D8CA06D}"/>
              </a:ext>
              <a:ext uri="{C183D7F6-B498-43B3-948B-1728B52AA6E4}">
                <adec:decorative xmlns:adec="http://schemas.microsoft.com/office/drawing/2017/decorative" val="1"/>
              </a:ext>
            </a:extLst>
          </p:cNvPr>
          <p:cNvSpPr>
            <a:spLocks noChangeAspect="1"/>
          </p:cNvSpPr>
          <p:nvPr userDrawn="1"/>
        </p:nvSpPr>
        <p:spPr>
          <a:xfrm>
            <a:off x="1189378" y="523262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Tree>
    <p:extLst>
      <p:ext uri="{BB962C8B-B14F-4D97-AF65-F5344CB8AC3E}">
        <p14:creationId xmlns:p14="http://schemas.microsoft.com/office/powerpoint/2010/main" val="2435617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Contenuto + tabell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C40C44A-93E6-6C58-5E88-AFDC594EC27A}"/>
              </a:ext>
            </a:extLst>
          </p:cNvPr>
          <p:cNvSpPr>
            <a:spLocks noGrp="1"/>
          </p:cNvSpPr>
          <p:nvPr>
            <p:ph type="title" hasCustomPrompt="1"/>
          </p:nvPr>
        </p:nvSpPr>
        <p:spPr>
          <a:xfrm>
            <a:off x="550863" y="550801"/>
            <a:ext cx="11090275" cy="1237360"/>
          </a:xfrm>
        </p:spPr>
        <p:txBody>
          <a:bodyPr rtlCol="0" anchor="t" anchorCtr="0">
            <a:noAutofit/>
          </a:bodyPr>
          <a:lstStyle>
            <a:lvl1pPr>
              <a:defRPr lang="it-IT" sz="4000"/>
            </a:lvl1pPr>
          </a:lstStyle>
          <a:p>
            <a:pPr rtl="0"/>
            <a:r>
              <a:rPr lang="it-IT"/>
              <a:t>Fare clic per inserire il titolo</a:t>
            </a:r>
          </a:p>
        </p:txBody>
      </p:sp>
      <p:sp>
        <p:nvSpPr>
          <p:cNvPr id="3" name="Segnaposto contenuto 2">
            <a:extLst>
              <a:ext uri="{FF2B5EF4-FFF2-40B4-BE49-F238E27FC236}">
                <a16:creationId xmlns:a16="http://schemas.microsoft.com/office/drawing/2014/main" id="{0C813049-5F46-053E-6279-8183259649A6}"/>
              </a:ext>
            </a:extLst>
          </p:cNvPr>
          <p:cNvSpPr>
            <a:spLocks noGrp="1"/>
          </p:cNvSpPr>
          <p:nvPr>
            <p:ph sz="half" idx="1" hasCustomPrompt="1"/>
          </p:nvPr>
        </p:nvSpPr>
        <p:spPr>
          <a:xfrm>
            <a:off x="553720" y="1917065"/>
            <a:ext cx="2921000" cy="4297680"/>
          </a:xfrm>
        </p:spPr>
        <p:txBody>
          <a:bodyPr rtlCol="0">
            <a:normAutofit/>
          </a:bodyPr>
          <a:lstStyle>
            <a:lvl1pPr marL="0" indent="0">
              <a:buNone/>
              <a:defRPr lang="it-IT" sz="1800">
                <a:solidFill>
                  <a:schemeClr val="tx1"/>
                </a:solidFill>
              </a:defRPr>
            </a:lvl1pPr>
            <a:lvl2pPr>
              <a:defRPr lang="it-IT" sz="1200">
                <a:solidFill>
                  <a:schemeClr val="tx1"/>
                </a:solidFill>
              </a:defRPr>
            </a:lvl2pPr>
            <a:lvl3pPr>
              <a:defRPr lang="it-IT" sz="1200">
                <a:solidFill>
                  <a:schemeClr val="tx1"/>
                </a:solidFill>
              </a:defRPr>
            </a:lvl3pPr>
            <a:lvl4pPr>
              <a:defRPr lang="it-IT" sz="1200">
                <a:solidFill>
                  <a:schemeClr val="tx1"/>
                </a:solidFill>
              </a:defRPr>
            </a:lvl4pPr>
            <a:lvl5pPr>
              <a:defRPr lang="it-IT" sz="1200">
                <a:solidFill>
                  <a:schemeClr val="tx1"/>
                </a:solidFill>
              </a:defRPr>
            </a:lvl5pPr>
          </a:lstStyle>
          <a:p>
            <a:pPr lvl="0" rtl="0"/>
            <a:r>
              <a:rPr lang="it-IT"/>
              <a:t>Fai clic per aggiungere contenuto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8" name="Segnaposto tabella 7">
            <a:extLst>
              <a:ext uri="{FF2B5EF4-FFF2-40B4-BE49-F238E27FC236}">
                <a16:creationId xmlns:a16="http://schemas.microsoft.com/office/drawing/2014/main" id="{423FEB60-8FB5-7F10-EDD7-8AB4B3139EF6}"/>
              </a:ext>
            </a:extLst>
          </p:cNvPr>
          <p:cNvSpPr>
            <a:spLocks noGrp="1"/>
          </p:cNvSpPr>
          <p:nvPr>
            <p:ph type="tbl" sz="quarter" idx="13" hasCustomPrompt="1"/>
          </p:nvPr>
        </p:nvSpPr>
        <p:spPr>
          <a:xfrm>
            <a:off x="4048759" y="1917065"/>
            <a:ext cx="7591799" cy="4297680"/>
          </a:xfrm>
        </p:spPr>
        <p:txBody>
          <a:bodyPr rtlCol="0">
            <a:normAutofit/>
          </a:bodyPr>
          <a:lstStyle>
            <a:lvl1pPr>
              <a:defRPr lang="it-IT" sz="2000">
                <a:solidFill>
                  <a:schemeClr val="tx1"/>
                </a:solidFill>
              </a:defRPr>
            </a:lvl1pPr>
          </a:lstStyle>
          <a:p>
            <a:pPr rtl="0"/>
            <a:r>
              <a:rPr lang="it-IT"/>
              <a:t>Fare clic sull'icona per inserire una tabella</a:t>
            </a:r>
          </a:p>
        </p:txBody>
      </p:sp>
      <p:sp>
        <p:nvSpPr>
          <p:cNvPr id="5" name="Segnaposto data 4">
            <a:extLst>
              <a:ext uri="{FF2B5EF4-FFF2-40B4-BE49-F238E27FC236}">
                <a16:creationId xmlns:a16="http://schemas.microsoft.com/office/drawing/2014/main" id="{C6CFCEB5-4092-FD13-478E-51CD74FDB82E}"/>
              </a:ext>
            </a:extLst>
          </p:cNvPr>
          <p:cNvSpPr>
            <a:spLocks noGrp="1"/>
          </p:cNvSpPr>
          <p:nvPr>
            <p:ph type="dt" sz="half" idx="10"/>
          </p:nvPr>
        </p:nvSpPr>
        <p:spPr/>
        <p:txBody>
          <a:bodyPr rtlCol="0"/>
          <a:lstStyle>
            <a:defPPr>
              <a:defRPr lang="it-IT"/>
            </a:defPPr>
          </a:lstStyle>
          <a:p>
            <a:pPr rtl="0"/>
            <a:r>
              <a:rPr lang="it-IT"/>
              <a:t>20XX</a:t>
            </a:r>
            <a:endParaRPr lang="it-IT" dirty="0"/>
          </a:p>
        </p:txBody>
      </p:sp>
      <p:sp>
        <p:nvSpPr>
          <p:cNvPr id="6" name="Segnaposto piè di pagina 5">
            <a:extLst>
              <a:ext uri="{FF2B5EF4-FFF2-40B4-BE49-F238E27FC236}">
                <a16:creationId xmlns:a16="http://schemas.microsoft.com/office/drawing/2014/main" id="{5D077A4D-E7C0-912D-293F-D93F0CB5CA49}"/>
              </a:ext>
            </a:extLst>
          </p:cNvPr>
          <p:cNvSpPr>
            <a:spLocks noGrp="1"/>
          </p:cNvSpPr>
          <p:nvPr>
            <p:ph type="ftr" sz="quarter" idx="11"/>
          </p:nvPr>
        </p:nvSpPr>
        <p:spPr/>
        <p:txBody>
          <a:bodyPr rtlCol="0"/>
          <a:lstStyle>
            <a:defPPr>
              <a:defRPr lang="it-IT"/>
            </a:defPPr>
          </a:lstStyle>
          <a:p>
            <a:pPr rtl="0"/>
            <a:endParaRPr lang="it-IT" dirty="0"/>
          </a:p>
        </p:txBody>
      </p:sp>
      <p:sp>
        <p:nvSpPr>
          <p:cNvPr id="7" name="Segnaposto numero diapositiva 6">
            <a:extLst>
              <a:ext uri="{FF2B5EF4-FFF2-40B4-BE49-F238E27FC236}">
                <a16:creationId xmlns:a16="http://schemas.microsoft.com/office/drawing/2014/main" id="{CA6AA9E1-334B-5F8F-8A92-67DD095F7838}"/>
              </a:ext>
            </a:extLst>
          </p:cNvPr>
          <p:cNvSpPr>
            <a:spLocks noGrp="1"/>
          </p:cNvSpPr>
          <p:nvPr>
            <p:ph type="sldNum" sz="quarter" idx="12"/>
          </p:nvPr>
        </p:nvSpPr>
        <p:spPr/>
        <p:txBody>
          <a:bodyPr rtlCol="0"/>
          <a:lstStyle>
            <a:defPPr>
              <a:defRPr lang="it-IT"/>
            </a:defPPr>
          </a:lstStyle>
          <a:p>
            <a:pPr rtl="0"/>
            <a:fld id="{CBD12358-51D2-46B3-9BDE-DF29528B9454}" type="slidenum">
              <a:rPr lang="it-IT" smtClean="0"/>
              <a:t>‹N›</a:t>
            </a:fld>
            <a:endParaRPr lang="it-IT" dirty="0"/>
          </a:p>
        </p:txBody>
      </p:sp>
    </p:spTree>
    <p:extLst>
      <p:ext uri="{BB962C8B-B14F-4D97-AF65-F5344CB8AC3E}">
        <p14:creationId xmlns:p14="http://schemas.microsoft.com/office/powerpoint/2010/main" val="2019083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A8028302-E866-455D-8898-53623027543F}"/>
              </a:ext>
            </a:extLst>
          </p:cNvPr>
          <p:cNvSpPr>
            <a:spLocks noGrp="1"/>
          </p:cNvSpPr>
          <p:nvPr>
            <p:ph type="title"/>
          </p:nvPr>
        </p:nvSpPr>
        <p:spPr>
          <a:xfrm>
            <a:off x="550863" y="550800"/>
            <a:ext cx="11090275" cy="1333057"/>
          </a:xfrm>
          <a:prstGeom prst="rect">
            <a:avLst/>
          </a:prstGeom>
        </p:spPr>
        <p:txBody>
          <a:bodyPr vert="horz" wrap="square" lIns="0" tIns="0" rIns="0" bIns="0" rtlCol="0" anchor="t" anchorCtr="0">
            <a:normAutofit/>
          </a:bodyPr>
          <a:lstStyle>
            <a:defPPr>
              <a:defRPr lang="it-IT"/>
            </a:defPPr>
          </a:lstStyle>
          <a:p>
            <a:pPr lvl="0" rtl="0">
              <a:lnSpc>
                <a:spcPct val="100000"/>
              </a:lnSpc>
            </a:pPr>
            <a:r>
              <a:rPr lang="it-IT"/>
              <a:t>Fare clic per modificare lo stile del titolo</a:t>
            </a:r>
            <a:endParaRPr lang="it-IT" dirty="0"/>
          </a:p>
        </p:txBody>
      </p:sp>
      <p:sp>
        <p:nvSpPr>
          <p:cNvPr id="3" name="Segnaposto testo 2">
            <a:extLst>
              <a:ext uri="{FF2B5EF4-FFF2-40B4-BE49-F238E27FC236}">
                <a16:creationId xmlns:a16="http://schemas.microsoft.com/office/drawing/2014/main" id="{BC94E72B-F0CF-4BC4-B509-A1C4508BE435}"/>
              </a:ext>
            </a:extLst>
          </p:cNvPr>
          <p:cNvSpPr>
            <a:spLocks noGrp="1"/>
          </p:cNvSpPr>
          <p:nvPr>
            <p:ph type="body" idx="1"/>
          </p:nvPr>
        </p:nvSpPr>
        <p:spPr>
          <a:xfrm>
            <a:off x="550863" y="2113862"/>
            <a:ext cx="11091600" cy="3978963"/>
          </a:xfrm>
          <a:prstGeom prst="rect">
            <a:avLst/>
          </a:prstGeom>
        </p:spPr>
        <p:txBody>
          <a:bodyPr vert="horz" wrap="square" lIns="0" tIns="0" rIns="0" bIns="0" rtlCol="0">
            <a:normAutofit/>
          </a:bodyPr>
          <a:lstStyle>
            <a:defPPr>
              <a:defRPr lang="it-IT"/>
            </a:defPPr>
          </a:lstStyle>
          <a:p>
            <a:pPr lvl="0" rtl="0"/>
            <a:r>
              <a:rPr lang="it-IT"/>
              <a:t>Fare clic per modificare lo stile del titolo</a:t>
            </a:r>
          </a:p>
          <a:p>
            <a:pPr lvl="1" rtl="0"/>
            <a:r>
              <a:rPr lang="it-IT"/>
              <a:t>Secondo livello</a:t>
            </a:r>
          </a:p>
          <a:p>
            <a:pPr lvl="2" rtl="0"/>
            <a:r>
              <a:rPr lang="it-IT"/>
              <a:t>Terzo livello</a:t>
            </a:r>
          </a:p>
          <a:p>
            <a:pPr lvl="3" rtl="0"/>
            <a:r>
              <a:rPr lang="it-IT"/>
              <a:t>Quarto livello</a:t>
            </a:r>
          </a:p>
          <a:p>
            <a:pPr lvl="4" rtl="0"/>
            <a:r>
              <a:rPr lang="it-IT"/>
              <a:t>Quinto livello</a:t>
            </a:r>
          </a:p>
        </p:txBody>
      </p:sp>
      <p:sp>
        <p:nvSpPr>
          <p:cNvPr id="4" name="Segnaposto data 3">
            <a:extLst>
              <a:ext uri="{FF2B5EF4-FFF2-40B4-BE49-F238E27FC236}">
                <a16:creationId xmlns:a16="http://schemas.microsoft.com/office/drawing/2014/main" id="{34ACE49D-C22F-4540-AC09-E421D2A2EDBE}"/>
              </a:ext>
            </a:extLst>
          </p:cNvPr>
          <p:cNvSpPr>
            <a:spLocks noGrp="1"/>
          </p:cNvSpPr>
          <p:nvPr>
            <p:ph type="dt" sz="half" idx="2"/>
          </p:nvPr>
        </p:nvSpPr>
        <p:spPr>
          <a:xfrm>
            <a:off x="550863" y="6507212"/>
            <a:ext cx="2628900" cy="153888"/>
          </a:xfrm>
          <a:prstGeom prst="rect">
            <a:avLst/>
          </a:prstGeom>
        </p:spPr>
        <p:txBody>
          <a:bodyPr vert="horz" wrap="square" lIns="0" tIns="0" rIns="0" bIns="0" rtlCol="0" anchor="ctr">
            <a:spAutoFit/>
          </a:bodyPr>
          <a:lstStyle>
            <a:lvl1pPr algn="l">
              <a:defRPr lang="it-IT" sz="1000">
                <a:solidFill>
                  <a:schemeClr val="tx1">
                    <a:alpha val="80000"/>
                  </a:schemeClr>
                </a:solidFill>
              </a:defRPr>
            </a:lvl1pPr>
          </a:lstStyle>
          <a:p>
            <a:pPr rtl="0"/>
            <a:r>
              <a:rPr lang="it-IT"/>
              <a:t>20XX</a:t>
            </a:r>
            <a:endParaRPr lang="it-IT" dirty="0"/>
          </a:p>
        </p:txBody>
      </p:sp>
      <p:sp>
        <p:nvSpPr>
          <p:cNvPr id="5" name="Segnaposto piè di pagina 4">
            <a:extLst>
              <a:ext uri="{FF2B5EF4-FFF2-40B4-BE49-F238E27FC236}">
                <a16:creationId xmlns:a16="http://schemas.microsoft.com/office/drawing/2014/main" id="{ACD5C3BE-317E-49E8-82B5-C8A7EC9C8A7E}"/>
              </a:ext>
            </a:extLst>
          </p:cNvPr>
          <p:cNvSpPr>
            <a:spLocks noGrp="1"/>
          </p:cNvSpPr>
          <p:nvPr>
            <p:ph type="ftr" sz="quarter" idx="3"/>
          </p:nvPr>
        </p:nvSpPr>
        <p:spPr>
          <a:xfrm>
            <a:off x="3359150" y="6507212"/>
            <a:ext cx="6379210" cy="153888"/>
          </a:xfrm>
          <a:prstGeom prst="rect">
            <a:avLst/>
          </a:prstGeom>
        </p:spPr>
        <p:txBody>
          <a:bodyPr vert="horz" wrap="square" lIns="0" tIns="0" rIns="0" bIns="0" rtlCol="0" anchor="ctr">
            <a:spAutoFit/>
          </a:bodyPr>
          <a:lstStyle>
            <a:lvl1pPr algn="l">
              <a:defRPr lang="it-IT" sz="1000">
                <a:solidFill>
                  <a:schemeClr val="tx1">
                    <a:alpha val="80000"/>
                  </a:schemeClr>
                </a:solidFill>
              </a:defRPr>
            </a:lvl1pPr>
          </a:lstStyle>
          <a:p>
            <a:pPr rtl="0"/>
            <a:endParaRPr lang="it-IT" dirty="0"/>
          </a:p>
        </p:txBody>
      </p:sp>
      <p:sp>
        <p:nvSpPr>
          <p:cNvPr id="6" name="Segnaposto numero diapositiva 5">
            <a:extLst>
              <a:ext uri="{FF2B5EF4-FFF2-40B4-BE49-F238E27FC236}">
                <a16:creationId xmlns:a16="http://schemas.microsoft.com/office/drawing/2014/main" id="{45574E12-6C16-431F-B2CE-E4B15916BA05}"/>
              </a:ext>
            </a:extLst>
          </p:cNvPr>
          <p:cNvSpPr>
            <a:spLocks noGrp="1"/>
          </p:cNvSpPr>
          <p:nvPr>
            <p:ph type="sldNum" sz="quarter" idx="4"/>
          </p:nvPr>
        </p:nvSpPr>
        <p:spPr>
          <a:xfrm>
            <a:off x="9948863" y="6507212"/>
            <a:ext cx="1692274" cy="153888"/>
          </a:xfrm>
          <a:prstGeom prst="rect">
            <a:avLst/>
          </a:prstGeom>
        </p:spPr>
        <p:txBody>
          <a:bodyPr vert="horz" wrap="square" lIns="0" tIns="0" rIns="0" bIns="0" rtlCol="0" anchor="ctr">
            <a:spAutoFit/>
          </a:bodyPr>
          <a:lstStyle>
            <a:lvl1pPr algn="r">
              <a:defRPr lang="it-IT" sz="1000">
                <a:solidFill>
                  <a:schemeClr val="tx1">
                    <a:alpha val="80000"/>
                  </a:schemeClr>
                </a:solidFill>
              </a:defRPr>
            </a:lvl1pPr>
          </a:lstStyle>
          <a:p>
            <a:pPr rtl="0"/>
            <a:fld id="{DBA1B0FB-D917-4C8C-928F-313BD683BF39}" type="slidenum">
              <a:rPr lang="it-IT" smtClean="0"/>
              <a:pPr/>
              <a:t>‹N›</a:t>
            </a:fld>
            <a:endParaRPr lang="it-IT" dirty="0"/>
          </a:p>
        </p:txBody>
      </p:sp>
    </p:spTree>
    <p:extLst>
      <p:ext uri="{BB962C8B-B14F-4D97-AF65-F5344CB8AC3E}">
        <p14:creationId xmlns:p14="http://schemas.microsoft.com/office/powerpoint/2010/main" val="2521255718"/>
      </p:ext>
    </p:extLst>
  </p:cSld>
  <p:clrMap bg1="dk1" tx1="lt1" bg2="dk2" tx2="lt2" accent1="accent1" accent2="accent2" accent3="accent3" accent4="accent4" accent5="accent5" accent6="accent6" hlink="hlink" folHlink="folHlink"/>
  <p:sldLayoutIdLst>
    <p:sldLayoutId id="2147483690" r:id="rId1"/>
    <p:sldLayoutId id="2147483691" r:id="rId2"/>
    <p:sldLayoutId id="2147483696" r:id="rId3"/>
    <p:sldLayoutId id="2147483697" r:id="rId4"/>
    <p:sldLayoutId id="2147483703" r:id="rId5"/>
    <p:sldLayoutId id="2147483698" r:id="rId6"/>
    <p:sldLayoutId id="2147483704" r:id="rId7"/>
    <p:sldLayoutId id="2147483699" r:id="rId8"/>
    <p:sldLayoutId id="2147483700" r:id="rId9"/>
    <p:sldLayoutId id="2147483688" r:id="rId10"/>
    <p:sldLayoutId id="2147483701" r:id="rId11"/>
    <p:sldLayoutId id="2147483686" r:id="rId12"/>
    <p:sldLayoutId id="2147483685" r:id="rId13"/>
  </p:sldLayoutIdLst>
  <p:hf sldNum="0" hdr="0" ftr="0" dt="0"/>
  <p:txStyles>
    <p:titleStyle>
      <a:lvl1pPr algn="l" defTabSz="914400" rtl="0" eaLnBrk="1" latinLnBrk="0" hangingPunct="1">
        <a:lnSpc>
          <a:spcPct val="90000"/>
        </a:lnSpc>
        <a:spcBef>
          <a:spcPct val="0"/>
        </a:spcBef>
        <a:buNone/>
        <a:defRPr lang="it-IT" sz="4800" kern="1200" dirty="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spcAft>
          <a:spcPts val="800"/>
        </a:spcAft>
        <a:buFont typeface="Arial" panose="020B0604020202020204" pitchFamily="34" charset="0"/>
        <a:buChar char="•"/>
        <a:defRPr lang="it-IT" sz="24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spcAft>
          <a:spcPts val="800"/>
        </a:spcAft>
        <a:buFont typeface="Arial" panose="020B0604020202020204" pitchFamily="34" charset="0"/>
        <a:buChar char="•"/>
        <a:defRPr lang="it-IT" sz="16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spcAft>
          <a:spcPts val="800"/>
        </a:spcAft>
        <a:buFont typeface="Arial" panose="020B0604020202020204" pitchFamily="34" charset="0"/>
        <a:buChar char="•"/>
        <a:defRPr lang="it-IT"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spcAft>
          <a:spcPts val="800"/>
        </a:spcAft>
        <a:buFont typeface="Arial" panose="020B0604020202020204" pitchFamily="34" charset="0"/>
        <a:buChar char="•"/>
        <a:defRPr lang="it-IT" sz="16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spcAft>
          <a:spcPts val="800"/>
        </a:spcAft>
        <a:buFont typeface="Arial" panose="020B0604020202020204" pitchFamily="34" charset="0"/>
        <a:buChar char="•"/>
        <a:defRPr lang="it-IT"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lang="it-IT" sz="1800" kern="1200">
          <a:solidFill>
            <a:schemeClr val="tx1"/>
          </a:solidFill>
          <a:latin typeface="+mn-lt"/>
          <a:ea typeface="+mn-ea"/>
          <a:cs typeface="+mn-cs"/>
        </a:defRPr>
      </a:lvl9pPr>
    </p:bodyStyle>
    <p:otherStyle>
      <a:defPPr>
        <a:defRPr lang="it-IT"/>
      </a:defPPr>
      <a:lvl1pPr marL="0" algn="l" defTabSz="914400" rtl="0" eaLnBrk="1" latinLnBrk="0" hangingPunct="1">
        <a:defRPr lang="it-IT" sz="1800" kern="1200">
          <a:solidFill>
            <a:schemeClr val="tx1"/>
          </a:solidFill>
          <a:latin typeface="+mn-lt"/>
          <a:ea typeface="+mn-ea"/>
          <a:cs typeface="+mn-cs"/>
        </a:defRPr>
      </a:lvl1pPr>
      <a:lvl2pPr marL="457200" algn="l" defTabSz="914400" rtl="0" eaLnBrk="1" latinLnBrk="0" hangingPunct="1">
        <a:defRPr lang="it-IT" sz="1800" kern="1200">
          <a:solidFill>
            <a:schemeClr val="tx1"/>
          </a:solidFill>
          <a:latin typeface="+mn-lt"/>
          <a:ea typeface="+mn-ea"/>
          <a:cs typeface="+mn-cs"/>
        </a:defRPr>
      </a:lvl2pPr>
      <a:lvl3pPr marL="914400" algn="l" defTabSz="914400" rtl="0" eaLnBrk="1" latinLnBrk="0" hangingPunct="1">
        <a:defRPr lang="it-IT" sz="1800" kern="1200">
          <a:solidFill>
            <a:schemeClr val="tx1"/>
          </a:solidFill>
          <a:latin typeface="+mn-lt"/>
          <a:ea typeface="+mn-ea"/>
          <a:cs typeface="+mn-cs"/>
        </a:defRPr>
      </a:lvl3pPr>
      <a:lvl4pPr marL="1371600" algn="l" defTabSz="914400" rtl="0" eaLnBrk="1" latinLnBrk="0" hangingPunct="1">
        <a:defRPr lang="it-IT" sz="1800" kern="1200">
          <a:solidFill>
            <a:schemeClr val="tx1"/>
          </a:solidFill>
          <a:latin typeface="+mn-lt"/>
          <a:ea typeface="+mn-ea"/>
          <a:cs typeface="+mn-cs"/>
        </a:defRPr>
      </a:lvl4pPr>
      <a:lvl5pPr marL="1828800" algn="l" defTabSz="914400" rtl="0" eaLnBrk="1" latinLnBrk="0" hangingPunct="1">
        <a:defRPr lang="it-IT" sz="1800" kern="1200">
          <a:solidFill>
            <a:schemeClr val="tx1"/>
          </a:solidFill>
          <a:latin typeface="+mn-lt"/>
          <a:ea typeface="+mn-ea"/>
          <a:cs typeface="+mn-cs"/>
        </a:defRPr>
      </a:lvl5pPr>
      <a:lvl6pPr marL="2286000" algn="l" defTabSz="914400" rtl="0" eaLnBrk="1" latinLnBrk="0" hangingPunct="1">
        <a:defRPr lang="it-IT" sz="1800" kern="1200">
          <a:solidFill>
            <a:schemeClr val="tx1"/>
          </a:solidFill>
          <a:latin typeface="+mn-lt"/>
          <a:ea typeface="+mn-ea"/>
          <a:cs typeface="+mn-cs"/>
        </a:defRPr>
      </a:lvl6pPr>
      <a:lvl7pPr marL="2743200" algn="l" defTabSz="914400" rtl="0" eaLnBrk="1" latinLnBrk="0" hangingPunct="1">
        <a:defRPr lang="it-IT" sz="1800" kern="1200">
          <a:solidFill>
            <a:schemeClr val="tx1"/>
          </a:solidFill>
          <a:latin typeface="+mn-lt"/>
          <a:ea typeface="+mn-ea"/>
          <a:cs typeface="+mn-cs"/>
        </a:defRPr>
      </a:lvl7pPr>
      <a:lvl8pPr marL="3200400" algn="l" defTabSz="914400" rtl="0" eaLnBrk="1" latinLnBrk="0" hangingPunct="1">
        <a:defRPr lang="it-IT" sz="1800" kern="1200">
          <a:solidFill>
            <a:schemeClr val="tx1"/>
          </a:solidFill>
          <a:latin typeface="+mn-lt"/>
          <a:ea typeface="+mn-ea"/>
          <a:cs typeface="+mn-cs"/>
        </a:defRPr>
      </a:lvl8pPr>
      <a:lvl9pPr marL="3657600" algn="l" defTabSz="914400" rtl="0" eaLnBrk="1" latinLnBrk="0" hangingPunct="1">
        <a:defRPr lang="it-IT"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2" pos="3840">
          <p15:clr>
            <a:srgbClr val="F26B43"/>
          </p15:clr>
        </p15:guide>
        <p15:guide id="33" orient="horz" pos="2160">
          <p15:clr>
            <a:srgbClr val="F26B43"/>
          </p15:clr>
        </p15:guide>
        <p15:guide id="34" pos="347">
          <p15:clr>
            <a:srgbClr val="F26B43"/>
          </p15:clr>
        </p15:guide>
        <p15:guide id="35" pos="7333">
          <p15:clr>
            <a:srgbClr val="F26B43"/>
          </p15:clr>
        </p15:guide>
        <p15:guide id="36" orient="horz" pos="346">
          <p15:clr>
            <a:srgbClr val="F26B43"/>
          </p15:clr>
        </p15:guide>
        <p15:guide id="37" orient="horz" pos="3974">
          <p15:clr>
            <a:srgbClr val="F26B43"/>
          </p15:clr>
        </p15:guide>
        <p15:guide id="38" pos="824">
          <p15:clr>
            <a:srgbClr val="A4A3A4"/>
          </p15:clr>
        </p15:guide>
        <p15:guide id="39" pos="937">
          <p15:clr>
            <a:srgbClr val="A4A3A4"/>
          </p15:clr>
        </p15:guide>
        <p15:guide id="40" pos="1413">
          <p15:clr>
            <a:srgbClr val="A4A3A4"/>
          </p15:clr>
        </p15:guide>
        <p15:guide id="41" pos="1527">
          <p15:clr>
            <a:srgbClr val="A4A3A4"/>
          </p15:clr>
        </p15:guide>
        <p15:guide id="42" pos="2003">
          <p15:clr>
            <a:srgbClr val="A4A3A4"/>
          </p15:clr>
        </p15:guide>
        <p15:guide id="43" pos="2116">
          <p15:clr>
            <a:srgbClr val="A4A3A4"/>
          </p15:clr>
        </p15:guide>
        <p15:guide id="44" pos="2593">
          <p15:clr>
            <a:srgbClr val="A4A3A4"/>
          </p15:clr>
        </p15:guide>
        <p15:guide id="45" pos="2706">
          <p15:clr>
            <a:srgbClr val="A4A3A4"/>
          </p15:clr>
        </p15:guide>
        <p15:guide id="46" pos="3182">
          <p15:clr>
            <a:srgbClr val="A4A3A4"/>
          </p15:clr>
        </p15:guide>
        <p15:guide id="47" pos="3318">
          <p15:clr>
            <a:srgbClr val="A4A3A4"/>
          </p15:clr>
        </p15:guide>
        <p15:guide id="48" pos="3772">
          <p15:clr>
            <a:srgbClr val="A4A3A4"/>
          </p15:clr>
        </p15:guide>
        <p15:guide id="49" pos="3908">
          <p15:clr>
            <a:srgbClr val="A4A3A4"/>
          </p15:clr>
        </p15:guide>
        <p15:guide id="50" pos="4362">
          <p15:clr>
            <a:srgbClr val="A4A3A4"/>
          </p15:clr>
        </p15:guide>
        <p15:guide id="51" pos="4498">
          <p15:clr>
            <a:srgbClr val="A4A3A4"/>
          </p15:clr>
        </p15:guide>
        <p15:guide id="52" pos="4951">
          <p15:clr>
            <a:srgbClr val="A4A3A4"/>
          </p15:clr>
        </p15:guide>
        <p15:guide id="53" pos="5087">
          <p15:clr>
            <a:srgbClr val="A4A3A4"/>
          </p15:clr>
        </p15:guide>
        <p15:guide id="54" pos="5541">
          <p15:clr>
            <a:srgbClr val="A4A3A4"/>
          </p15:clr>
        </p15:guide>
        <p15:guide id="55" pos="5677">
          <p15:clr>
            <a:srgbClr val="A4A3A4"/>
          </p15:clr>
        </p15:guide>
        <p15:guide id="56" pos="6153">
          <p15:clr>
            <a:srgbClr val="A4A3A4"/>
          </p15:clr>
        </p15:guide>
        <p15:guide id="57" pos="6267">
          <p15:clr>
            <a:srgbClr val="A4A3A4"/>
          </p15:clr>
        </p15:guide>
        <p15:guide id="58" pos="6743">
          <p15:clr>
            <a:srgbClr val="A4A3A4"/>
          </p15:clr>
        </p15:guide>
        <p15:guide id="59" pos="6856">
          <p15:clr>
            <a:srgbClr val="A4A3A4"/>
          </p15:clr>
        </p15:guide>
        <p15:guide id="60" orient="horz" pos="3838">
          <p15:clr>
            <a:srgbClr val="A4A3A4"/>
          </p15:clr>
        </p15:guide>
        <p15:guide id="61" orient="horz" pos="2092">
          <p15:clr>
            <a:srgbClr val="A4A3A4"/>
          </p15:clr>
        </p15:guide>
        <p15:guide id="62" orient="horz" pos="2228">
          <p15:clr>
            <a:srgbClr val="A4A3A4"/>
          </p15:clr>
        </p15:guide>
        <p15:guide id="63" orient="horz" pos="845">
          <p15:clr>
            <a:srgbClr val="A4A3A4"/>
          </p15:clr>
        </p15:guide>
        <p15:guide id="64" orient="horz" pos="958">
          <p15:clr>
            <a:srgbClr val="A4A3A4"/>
          </p15:clr>
        </p15:guide>
        <p15:guide id="65" orient="horz" pos="1480">
          <p15:clr>
            <a:srgbClr val="A4A3A4"/>
          </p15:clr>
        </p15:guide>
        <p15:guide id="66" orient="horz" pos="1593">
          <p15:clr>
            <a:srgbClr val="A4A3A4"/>
          </p15:clr>
        </p15:guide>
        <p15:guide id="67" orient="horz" pos="2727">
          <p15:clr>
            <a:srgbClr val="A4A3A4"/>
          </p15:clr>
        </p15:guide>
        <p15:guide id="68" orient="horz" pos="2840">
          <p15:clr>
            <a:srgbClr val="A4A3A4"/>
          </p15:clr>
        </p15:guide>
        <p15:guide id="69" orient="horz" pos="3339">
          <p15:clr>
            <a:srgbClr val="A4A3A4"/>
          </p15:clr>
        </p15:guide>
        <p15:guide id="70" orient="horz" pos="3475">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1.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magine che contiene Animazione, Cartoni animati, illustrazione, Personaggio immaginario&#10;&#10;Descrizione generata automaticamente">
            <a:extLst>
              <a:ext uri="{FF2B5EF4-FFF2-40B4-BE49-F238E27FC236}">
                <a16:creationId xmlns:a16="http://schemas.microsoft.com/office/drawing/2014/main" id="{81A70A6D-FC8C-5BC9-1AFF-EFF66577E752}"/>
              </a:ext>
            </a:extLst>
          </p:cNvPr>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rcRect r="10221" b="-1"/>
          <a:stretch/>
        </p:blipFill>
        <p:spPr bwMode="auto">
          <a:xfrm>
            <a:off x="20" y="0"/>
            <a:ext cx="12191980" cy="6857990"/>
          </a:xfrm>
          <a:prstGeom prst="rect">
            <a:avLst/>
          </a:prstGeom>
          <a:solidFill>
            <a:srgbClr val="FFFFFF"/>
          </a:solidFill>
        </p:spPr>
      </p:pic>
      <p:sp>
        <p:nvSpPr>
          <p:cNvPr id="4" name="Titolo 3">
            <a:extLst>
              <a:ext uri="{FF2B5EF4-FFF2-40B4-BE49-F238E27FC236}">
                <a16:creationId xmlns:a16="http://schemas.microsoft.com/office/drawing/2014/main" id="{10047101-8D42-6100-9CEA-AEC0FAEAB606}"/>
              </a:ext>
            </a:extLst>
          </p:cNvPr>
          <p:cNvSpPr>
            <a:spLocks noGrp="1"/>
          </p:cNvSpPr>
          <p:nvPr>
            <p:ph type="ctrTitle"/>
          </p:nvPr>
        </p:nvSpPr>
        <p:spPr>
          <a:xfrm>
            <a:off x="520505" y="436098"/>
            <a:ext cx="10850647" cy="2349305"/>
          </a:xfrm>
        </p:spPr>
        <p:txBody>
          <a:bodyPr wrap="square" rtlCol="0" anchor="b">
            <a:normAutofit fontScale="90000"/>
          </a:bodyPr>
          <a:lstStyle>
            <a:defPPr>
              <a:defRPr lang="it-IT"/>
            </a:defPPr>
          </a:lstStyle>
          <a:p>
            <a:pPr rtl="0"/>
            <a:r>
              <a:rPr lang="it-IT" b="1" dirty="0">
                <a:solidFill>
                  <a:schemeClr val="accent3">
                    <a:lumMod val="60000"/>
                    <a:lumOff val="40000"/>
                  </a:schemeClr>
                </a:solidFill>
              </a:rPr>
              <a:t>3° LEZIONE </a:t>
            </a:r>
            <a:br>
              <a:rPr lang="it-IT" dirty="0">
                <a:solidFill>
                  <a:schemeClr val="accent3">
                    <a:lumMod val="60000"/>
                    <a:lumOff val="40000"/>
                  </a:schemeClr>
                </a:solidFill>
              </a:rPr>
            </a:br>
            <a:r>
              <a:rPr lang="it-IT" sz="6000" b="1" u="sng" dirty="0">
                <a:solidFill>
                  <a:schemeClr val="accent3">
                    <a:lumMod val="60000"/>
                    <a:lumOff val="40000"/>
                  </a:schemeClr>
                </a:solidFill>
                <a:latin typeface="ADLaM Display" panose="020F0502020204030204" pitchFamily="2" charset="0"/>
                <a:ea typeface="ADLaM Display" panose="020F0502020204030204" pitchFamily="2" charset="0"/>
                <a:cs typeface="ADLaM Display" panose="020F0502020204030204" pitchFamily="2" charset="0"/>
              </a:rPr>
              <a:t>Le emozioni nel Servizio Sociale</a:t>
            </a:r>
            <a:br>
              <a:rPr lang="it-IT" sz="6000" b="1" u="sng" dirty="0">
                <a:solidFill>
                  <a:schemeClr val="accent3">
                    <a:lumMod val="60000"/>
                    <a:lumOff val="40000"/>
                  </a:schemeClr>
                </a:solidFill>
                <a:latin typeface="ADLaM Display" panose="020F0502020204030204" pitchFamily="2" charset="0"/>
                <a:ea typeface="ADLaM Display" panose="020F0502020204030204" pitchFamily="2" charset="0"/>
                <a:cs typeface="ADLaM Display" panose="020F0502020204030204" pitchFamily="2" charset="0"/>
              </a:rPr>
            </a:br>
            <a:r>
              <a:rPr lang="it-IT" sz="6000" b="1" u="sng" dirty="0">
                <a:solidFill>
                  <a:schemeClr val="accent3">
                    <a:lumMod val="60000"/>
                    <a:lumOff val="40000"/>
                  </a:schemeClr>
                </a:solidFill>
                <a:latin typeface="ADLaM Display" panose="020F0502020204030204" pitchFamily="2" charset="0"/>
                <a:ea typeface="ADLaM Display" panose="020F0502020204030204" pitchFamily="2" charset="0"/>
                <a:cs typeface="ADLaM Display" panose="020F0502020204030204" pitchFamily="2" charset="0"/>
              </a:rPr>
              <a:t>30 settembre</a:t>
            </a:r>
          </a:p>
        </p:txBody>
      </p:sp>
      <p:sp>
        <p:nvSpPr>
          <p:cNvPr id="1031" name="Subtitle 3">
            <a:extLst>
              <a:ext uri="{FF2B5EF4-FFF2-40B4-BE49-F238E27FC236}">
                <a16:creationId xmlns:a16="http://schemas.microsoft.com/office/drawing/2014/main" id="{74DEEA22-BA0C-6F19-AEFE-AE06E9762135}"/>
              </a:ext>
            </a:extLst>
          </p:cNvPr>
          <p:cNvSpPr>
            <a:spLocks noGrp="1"/>
          </p:cNvSpPr>
          <p:nvPr>
            <p:ph type="subTitle" idx="1"/>
          </p:nvPr>
        </p:nvSpPr>
        <p:spPr>
          <a:xfrm>
            <a:off x="1524000" y="4852656"/>
            <a:ext cx="9144000" cy="1233183"/>
          </a:xfrm>
        </p:spPr>
        <p:txBody>
          <a:bodyPr/>
          <a:lstStyle/>
          <a:p>
            <a:r>
              <a:rPr lang="en-US" sz="4400" b="1" dirty="0" err="1">
                <a:solidFill>
                  <a:schemeClr val="accent1">
                    <a:lumMod val="50000"/>
                  </a:schemeClr>
                </a:solidFill>
                <a:latin typeface="ADLaM Display" panose="02010000000000000000" pitchFamily="2" charset="0"/>
                <a:ea typeface="ADLaM Display" panose="02010000000000000000" pitchFamily="2" charset="0"/>
                <a:cs typeface="ADLaM Display" panose="02010000000000000000" pitchFamily="2" charset="0"/>
              </a:rPr>
              <a:t>Esistono</a:t>
            </a:r>
            <a:r>
              <a:rPr lang="en-US" sz="4400" b="1" dirty="0">
                <a:solidFill>
                  <a:schemeClr val="accent1">
                    <a:lumMod val="50000"/>
                  </a:schemeClr>
                </a:solidFill>
                <a:latin typeface="ADLaM Display" panose="02010000000000000000" pitchFamily="2" charset="0"/>
                <a:ea typeface="ADLaM Display" panose="02010000000000000000" pitchFamily="2" charset="0"/>
                <a:cs typeface="ADLaM Display" panose="02010000000000000000" pitchFamily="2" charset="0"/>
              </a:rPr>
              <a:t>, ci </a:t>
            </a:r>
            <a:r>
              <a:rPr lang="en-US" sz="4400" b="1" dirty="0" err="1">
                <a:solidFill>
                  <a:schemeClr val="accent1">
                    <a:lumMod val="50000"/>
                  </a:schemeClr>
                </a:solidFill>
                <a:latin typeface="ADLaM Display" panose="02010000000000000000" pitchFamily="2" charset="0"/>
                <a:ea typeface="ADLaM Display" panose="02010000000000000000" pitchFamily="2" charset="0"/>
                <a:cs typeface="ADLaM Display" panose="02010000000000000000" pitchFamily="2" charset="0"/>
              </a:rPr>
              <a:t>servono</a:t>
            </a:r>
            <a:r>
              <a:rPr lang="en-US" sz="4400" b="1" dirty="0">
                <a:solidFill>
                  <a:schemeClr val="accent1">
                    <a:lumMod val="50000"/>
                  </a:schemeClr>
                </a:solidFill>
                <a:latin typeface="ADLaM Display" panose="02010000000000000000" pitchFamily="2" charset="0"/>
                <a:ea typeface="ADLaM Display" panose="02010000000000000000" pitchFamily="2" charset="0"/>
                <a:cs typeface="ADLaM Display" panose="02010000000000000000" pitchFamily="2" charset="0"/>
              </a:rPr>
              <a:t>, come fare per </a:t>
            </a:r>
            <a:r>
              <a:rPr lang="en-US" sz="4400" b="1" dirty="0" err="1">
                <a:solidFill>
                  <a:schemeClr val="accent1">
                    <a:lumMod val="50000"/>
                  </a:schemeClr>
                </a:solidFill>
                <a:latin typeface="ADLaM Display" panose="02010000000000000000" pitchFamily="2" charset="0"/>
                <a:ea typeface="ADLaM Display" panose="02010000000000000000" pitchFamily="2" charset="0"/>
                <a:cs typeface="ADLaM Display" panose="02010000000000000000" pitchFamily="2" charset="0"/>
              </a:rPr>
              <a:t>riconoscerle</a:t>
            </a:r>
            <a:r>
              <a:rPr lang="en-US" sz="4400" b="1" dirty="0">
                <a:solidFill>
                  <a:schemeClr val="accent1">
                    <a:lumMod val="50000"/>
                  </a:schemeClr>
                </a:solidFill>
                <a:latin typeface="ADLaM Display" panose="02010000000000000000" pitchFamily="2" charset="0"/>
                <a:ea typeface="ADLaM Display" panose="02010000000000000000" pitchFamily="2" charset="0"/>
                <a:cs typeface="ADLaM Display" panose="02010000000000000000" pitchFamily="2" charset="0"/>
              </a:rPr>
              <a:t>?</a:t>
            </a:r>
          </a:p>
        </p:txBody>
      </p:sp>
    </p:spTree>
    <p:extLst>
      <p:ext uri="{BB962C8B-B14F-4D97-AF65-F5344CB8AC3E}">
        <p14:creationId xmlns:p14="http://schemas.microsoft.com/office/powerpoint/2010/main" val="2803092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7768D-D464-DED0-5272-48312F6D5C5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A99EC734-79A0-4273-3FDE-2EA6F94F45D7}"/>
              </a:ext>
            </a:extLst>
          </p:cNvPr>
          <p:cNvSpPr>
            <a:spLocks noGrp="1"/>
          </p:cNvSpPr>
          <p:nvPr>
            <p:ph type="title"/>
          </p:nvPr>
        </p:nvSpPr>
        <p:spPr>
          <a:xfrm>
            <a:off x="550863" y="560961"/>
            <a:ext cx="11090275" cy="719199"/>
          </a:xfrm>
          <a:noFill/>
        </p:spPr>
        <p:txBody>
          <a:bodyPr rtlCol="0" anchor="t"/>
          <a:lstStyle>
            <a:defPPr>
              <a:defRPr lang="it-IT"/>
            </a:defPPr>
          </a:lstStyle>
          <a:p>
            <a:pPr algn="ctr" rtl="0"/>
            <a:r>
              <a:rPr lang="it-IT" b="1" dirty="0">
                <a:solidFill>
                  <a:schemeClr val="tx1">
                    <a:lumMod val="75000"/>
                  </a:schemeClr>
                </a:solidFill>
              </a:rPr>
              <a:t>LA PAURA</a:t>
            </a:r>
          </a:p>
        </p:txBody>
      </p:sp>
      <p:sp>
        <p:nvSpPr>
          <p:cNvPr id="4" name="Segnaposto contenuto 3">
            <a:extLst>
              <a:ext uri="{FF2B5EF4-FFF2-40B4-BE49-F238E27FC236}">
                <a16:creationId xmlns:a16="http://schemas.microsoft.com/office/drawing/2014/main" id="{E6EA006C-01F3-9E5F-EF4D-32E107DBAD27}"/>
              </a:ext>
            </a:extLst>
          </p:cNvPr>
          <p:cNvSpPr>
            <a:spLocks noGrp="1"/>
          </p:cNvSpPr>
          <p:nvPr>
            <p:ph sz="half" idx="1"/>
          </p:nvPr>
        </p:nvSpPr>
        <p:spPr>
          <a:xfrm>
            <a:off x="550861" y="1406770"/>
            <a:ext cx="11090275" cy="4807974"/>
          </a:xfrm>
        </p:spPr>
        <p:txBody>
          <a:bodyPr>
            <a:normAutofit/>
          </a:bodyPr>
          <a:lstStyle/>
          <a:p>
            <a:pPr algn="just"/>
            <a:r>
              <a:rPr lang="it-IT" b="1" dirty="0">
                <a:solidFill>
                  <a:schemeClr val="tx1">
                    <a:lumMod val="75000"/>
                  </a:schemeClr>
                </a:solidFill>
              </a:rPr>
              <a:t>LA PAURA E’ UN’EMOZIONE PRIMARIA DI DIFESA, PROVOCATA DA UNA SITUAZIONE DI PERICOLO  CHE PUO’ ESSERE REALE, ANTICIPATA DALLA PREVISIONE, EVOCATA DAL RICORDO O PRODOTTA DALLA FANTASIA. LA PAURA VIENE SUSCITATA DALLA PERCEZIONE DI UNA MINACCIA ALLA NOSTRA SICUREZZA O  AL NOSTRO BENESSERE PSICO-FISICO. NEGLI ASSISTENTI SOCIALI C’E’ LA PAURA DI SBAGLIARE O DI NON SVOLGERE UN INTERVENTO ADEGUATO ALLA SITUAZIONE, RICEVENDO UN GIUDIZIO NEGATIVO DALLE PERSONE UTENTI, OPPURE PIU’ SPESSO VI E’ IL TIMORE PER LA PROPRIA INCOLUMITA’ (E TALVOTA ANCHE QUELLA DEI PROPRI CARI, AD ES. MINACCE ALLA PERSONA E ALLA PROPRIA FAMIGLIA) DI FRONTE A CONTESTI DI INTERVENTO VIOLENTI, SOPRATTUTO NELL’AMBITO DELLA PROTEZIONE MINORILE. </a:t>
            </a:r>
          </a:p>
          <a:p>
            <a:pPr algn="just"/>
            <a:r>
              <a:rPr lang="it-IT" dirty="0">
                <a:solidFill>
                  <a:schemeClr val="tx1">
                    <a:lumMod val="75000"/>
                  </a:schemeClr>
                </a:solidFill>
              </a:rPr>
              <a:t>«</a:t>
            </a:r>
            <a:r>
              <a:rPr lang="it-IT" i="1" dirty="0">
                <a:solidFill>
                  <a:schemeClr val="tx1">
                    <a:lumMod val="75000"/>
                  </a:schemeClr>
                </a:solidFill>
              </a:rPr>
              <a:t>ALLONTANAMENTO MINORE, AGGRESSIONE FISICA E VERBALE. PAURA PER LA MIA VITA</a:t>
            </a:r>
            <a:r>
              <a:rPr lang="it-IT" b="1" i="1" dirty="0">
                <a:solidFill>
                  <a:schemeClr val="tx1">
                    <a:lumMod val="75000"/>
                  </a:schemeClr>
                </a:solidFill>
              </a:rPr>
              <a:t>. </a:t>
            </a:r>
            <a:r>
              <a:rPr lang="it-IT" i="1" dirty="0">
                <a:solidFill>
                  <a:schemeClr val="tx1">
                    <a:lumMod val="75000"/>
                  </a:schemeClr>
                </a:solidFill>
              </a:rPr>
              <a:t>VERGOGNA DI ESSERE RICONOSCIUTA COME LADRA DI BAMBINI. PERCORSO DI CRESCITA.  RITORNARE A LAVORARE CON PIU’ CONSAPEVOLEZZA</a:t>
            </a:r>
            <a:r>
              <a:rPr lang="it-IT" dirty="0">
                <a:solidFill>
                  <a:schemeClr val="tx1">
                    <a:lumMod val="75000"/>
                  </a:schemeClr>
                </a:solidFill>
              </a:rPr>
              <a:t>.»</a:t>
            </a:r>
            <a:endParaRPr lang="it-IT" b="1" dirty="0">
              <a:solidFill>
                <a:schemeClr val="tx1">
                  <a:lumMod val="75000"/>
                </a:schemeClr>
              </a:solidFill>
            </a:endParaRPr>
          </a:p>
        </p:txBody>
      </p:sp>
    </p:spTree>
    <p:extLst>
      <p:ext uri="{BB962C8B-B14F-4D97-AF65-F5344CB8AC3E}">
        <p14:creationId xmlns:p14="http://schemas.microsoft.com/office/powerpoint/2010/main" val="10061184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CF4E7-6144-65AA-8D25-4A7A2CE2A87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78F18233-8736-E2E2-7B3F-30C4450229B1}"/>
              </a:ext>
            </a:extLst>
          </p:cNvPr>
          <p:cNvSpPr>
            <a:spLocks noGrp="1"/>
          </p:cNvSpPr>
          <p:nvPr>
            <p:ph type="title"/>
          </p:nvPr>
        </p:nvSpPr>
        <p:spPr>
          <a:xfrm>
            <a:off x="550863" y="560961"/>
            <a:ext cx="11090275" cy="719199"/>
          </a:xfrm>
          <a:noFill/>
        </p:spPr>
        <p:txBody>
          <a:bodyPr rtlCol="0" anchor="t"/>
          <a:lstStyle>
            <a:defPPr>
              <a:defRPr lang="it-IT"/>
            </a:defPPr>
          </a:lstStyle>
          <a:p>
            <a:pPr algn="ctr" rtl="0"/>
            <a:r>
              <a:rPr lang="it-IT" b="1" dirty="0">
                <a:solidFill>
                  <a:schemeClr val="accent3">
                    <a:lumMod val="60000"/>
                    <a:lumOff val="40000"/>
                  </a:schemeClr>
                </a:solidFill>
              </a:rPr>
              <a:t>LA TRISTEZZA</a:t>
            </a:r>
          </a:p>
        </p:txBody>
      </p:sp>
      <p:sp>
        <p:nvSpPr>
          <p:cNvPr id="4" name="Segnaposto contenuto 3">
            <a:extLst>
              <a:ext uri="{FF2B5EF4-FFF2-40B4-BE49-F238E27FC236}">
                <a16:creationId xmlns:a16="http://schemas.microsoft.com/office/drawing/2014/main" id="{4B5FE0F3-5208-E866-CD90-B08942B6641B}"/>
              </a:ext>
            </a:extLst>
          </p:cNvPr>
          <p:cNvSpPr>
            <a:spLocks noGrp="1"/>
          </p:cNvSpPr>
          <p:nvPr>
            <p:ph sz="half" idx="1"/>
          </p:nvPr>
        </p:nvSpPr>
        <p:spPr>
          <a:xfrm>
            <a:off x="550861" y="1406770"/>
            <a:ext cx="11090275" cy="4807974"/>
          </a:xfrm>
        </p:spPr>
        <p:txBody>
          <a:bodyPr>
            <a:normAutofit/>
          </a:bodyPr>
          <a:lstStyle/>
          <a:p>
            <a:pPr algn="just"/>
            <a:r>
              <a:rPr lang="it-IT" b="1" dirty="0">
                <a:solidFill>
                  <a:schemeClr val="accent3">
                    <a:lumMod val="60000"/>
                    <a:lumOff val="40000"/>
                  </a:schemeClr>
                </a:solidFill>
              </a:rPr>
              <a:t>LA TRISTEZZA E’ UNA RISPOSTA A UNA QUALCHE FORMA DI PERDITA SUBITA, PERMETTE DI PRENDERE UNA PAUSA E MOSTRARE AGLI ALTRI LA NECESSITA’ DI RICEVERE SUPPORTO. LA TRISTEZZA  E’ PROVOCATA DA QUALCHE DOLORE O DISPIACERE. GLI A.S. SPESSO SI RATTRISTANO DI FRONTE ALLA MORTE DI UNA PERSONA-UTENTE, ALLE CONDIZIONI O AL PEGGIORAMENTO DELLE STESSE DI CHI E’ PARTICOLARMENTE FRAGILE, AD ESEMPIO MINORI, MALATI TERMINALI, SENZA FISSA DIMORA, O AL FALLIMENTO DI UN INTERVENTO DI AIUTO E ALLA CONSEGUENTE SENSAZIONE DI IMPOTENZA: «</a:t>
            </a:r>
            <a:r>
              <a:rPr lang="it-IT" b="1" i="1" dirty="0">
                <a:solidFill>
                  <a:schemeClr val="accent3">
                    <a:lumMod val="60000"/>
                    <a:lumOff val="40000"/>
                  </a:schemeClr>
                </a:solidFill>
              </a:rPr>
              <a:t>NOI A.S. NON SIAMO SUPEREROI E NON ABBIAMO LA BACCHETTA MAGICA</a:t>
            </a:r>
            <a:r>
              <a:rPr lang="it-IT" b="1" dirty="0">
                <a:solidFill>
                  <a:schemeClr val="accent3">
                    <a:lumMod val="60000"/>
                    <a:lumOff val="40000"/>
                  </a:schemeClr>
                </a:solidFill>
              </a:rPr>
              <a:t>». PUO’ PORTARE ALLA TRISTEZZA IL SENSO DI SOLITUDINE PROVATO SUL LAVORO E I MESSAGGI DI SQUALIFICA INVIATI DAL PROPRIO ENTE DI APPARTENENZA. IL RICONOSCIMENTO DI QUESTA EMOZIONE HA PERMESSO DI ACCOGLIERE  ED ELABORARE LA SOFFERENZA IN ESSA INCORPORATA, GIUNGENDO AD UNA MAGGIORE COMPRENSIONE DI SE’ ED A UN SUPERIORE GRADO DI EMPATIA CON L’ALTRO. </a:t>
            </a:r>
          </a:p>
          <a:p>
            <a:pPr algn="just"/>
            <a:r>
              <a:rPr lang="it-IT" b="1" dirty="0">
                <a:solidFill>
                  <a:schemeClr val="accent3">
                    <a:lumMod val="60000"/>
                    <a:lumOff val="40000"/>
                  </a:schemeClr>
                </a:solidFill>
              </a:rPr>
              <a:t>«</a:t>
            </a:r>
            <a:r>
              <a:rPr lang="it-IT" i="1" dirty="0">
                <a:solidFill>
                  <a:schemeClr val="accent3">
                    <a:lumMod val="60000"/>
                    <a:lumOff val="40000"/>
                  </a:schemeClr>
                </a:solidFill>
              </a:rPr>
              <a:t>BAMBINA CON STORIA DIFFICILE, LASCIATA ANCHE DA FAMIGLIA AFFIDATARIA. FATICA NELLA COMUNICAZIONE DEL CAMBIO FAMIGLIA. NECESSITA’ ANCHE DI PREPARARSI DI PIU’  EMOTIVAMENTE.»</a:t>
            </a:r>
            <a:endParaRPr lang="it-IT" b="1" dirty="0">
              <a:solidFill>
                <a:schemeClr val="accent3">
                  <a:lumMod val="60000"/>
                  <a:lumOff val="40000"/>
                </a:schemeClr>
              </a:solidFill>
            </a:endParaRPr>
          </a:p>
        </p:txBody>
      </p:sp>
    </p:spTree>
    <p:extLst>
      <p:ext uri="{BB962C8B-B14F-4D97-AF65-F5344CB8AC3E}">
        <p14:creationId xmlns:p14="http://schemas.microsoft.com/office/powerpoint/2010/main" val="2001312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3F922-5614-7CF5-CF2D-6D53910454F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76045E2-C010-7F32-7262-66B9DACD724A}"/>
              </a:ext>
            </a:extLst>
          </p:cNvPr>
          <p:cNvSpPr>
            <a:spLocks noGrp="1"/>
          </p:cNvSpPr>
          <p:nvPr>
            <p:ph type="title"/>
          </p:nvPr>
        </p:nvSpPr>
        <p:spPr>
          <a:xfrm>
            <a:off x="550863" y="560961"/>
            <a:ext cx="11090275" cy="719199"/>
          </a:xfrm>
          <a:noFill/>
        </p:spPr>
        <p:txBody>
          <a:bodyPr rtlCol="0" anchor="t"/>
          <a:lstStyle>
            <a:defPPr>
              <a:defRPr lang="it-IT"/>
            </a:defPPr>
          </a:lstStyle>
          <a:p>
            <a:pPr algn="ctr" rtl="0"/>
            <a:r>
              <a:rPr lang="it-IT" b="1" dirty="0">
                <a:solidFill>
                  <a:srgbClr val="FFFF00"/>
                </a:solidFill>
              </a:rPr>
              <a:t>LA GIOIA</a:t>
            </a:r>
          </a:p>
        </p:txBody>
      </p:sp>
      <p:sp>
        <p:nvSpPr>
          <p:cNvPr id="4" name="Segnaposto contenuto 3">
            <a:extLst>
              <a:ext uri="{FF2B5EF4-FFF2-40B4-BE49-F238E27FC236}">
                <a16:creationId xmlns:a16="http://schemas.microsoft.com/office/drawing/2014/main" id="{4B2919B5-35C3-559F-3F3D-806ECC2A5068}"/>
              </a:ext>
            </a:extLst>
          </p:cNvPr>
          <p:cNvSpPr>
            <a:spLocks noGrp="1"/>
          </p:cNvSpPr>
          <p:nvPr>
            <p:ph sz="half" idx="1"/>
          </p:nvPr>
        </p:nvSpPr>
        <p:spPr>
          <a:xfrm>
            <a:off x="550861" y="1406770"/>
            <a:ext cx="11266001" cy="4807974"/>
          </a:xfrm>
        </p:spPr>
        <p:txBody>
          <a:bodyPr>
            <a:normAutofit/>
          </a:bodyPr>
          <a:lstStyle/>
          <a:p>
            <a:pPr algn="just"/>
            <a:r>
              <a:rPr lang="it-IT" b="1" dirty="0">
                <a:solidFill>
                  <a:srgbClr val="FFFF00"/>
                </a:solidFill>
              </a:rPr>
              <a:t>LA GIOIA SEMBRA QUASI UNA SORTA DI COMPENSAZIONE ALLE EMOZIONI DESCRITTE FINORA. NON SI PUO’ PROVARE GIOIA SE NON SI RISCHIA DI PROVARE L’EMOZIONE CONTRARIA. DEFINIZIONE DI GIOIA: SENSAZIONE DI PIACERE DIFFUSO SUSCITATA DALL’APPAGAMENTO DI UN DESIDERIO, DALLA PREVISIONE DI UNA CONDIZIONE FUTURA POSITIVA. I MOTIVI DI GIOIA PIU’ FREQUENTI PER L’A.S. POSSONO ESSERE: IL SUCCESSO DI UN INTERVENTO PROFESSIONALE, SOPRATTUTTO DI FRONTE AD UNA SITUAZIONE DIFFICILE, IL RICEVERE MANIFESTAZIONI DI APPREZZAMENTI E GRATITUDINE DA PARTE DELLE PERSONE-UTENTI, LA CONDIVISIONE DI EMOZIONI LIETE DI QUESTI ULTIMI E IL TROVARE CONFERMA DELLE PROPRIE CAPACITA’ PROFESSIONALI NELLA CONCLUSIONE POSITIVA DEGLI INTERVENTI MESSI IN ATTO. </a:t>
            </a:r>
          </a:p>
          <a:p>
            <a:pPr algn="just"/>
            <a:r>
              <a:rPr lang="it-IT" b="1" dirty="0">
                <a:solidFill>
                  <a:srgbClr val="FFFF00"/>
                </a:solidFill>
              </a:rPr>
              <a:t>«</a:t>
            </a:r>
            <a:r>
              <a:rPr lang="it-IT" i="1" dirty="0">
                <a:solidFill>
                  <a:srgbClr val="FFFF00"/>
                </a:solidFill>
              </a:rPr>
              <a:t>DESCRIZIONE: AIUTARE UN UTENTE A TORNARE A CASA DOPO UN LUNGO SOGGIORNO IN UNA STRUTTURA RESIDENZIALE. EMOZIONI: HO PROVATO GIOIA QUANDO L’UTENTE DEL SERVIZIO E SUA MOGLIE ERANO TANTO FELICI DI RITROVARSI E DI VIVERE INSIEME NELLA CASA DI FAMIGLIA. E’ STATO BELLO VEDERE L’ENTUSIASMO DELL’UTENTE DI ESSERE A CASA CON LA SUA FAMIGLIA.»</a:t>
            </a:r>
          </a:p>
          <a:p>
            <a:pPr algn="just"/>
            <a:endParaRPr lang="it-IT" dirty="0">
              <a:solidFill>
                <a:srgbClr val="FFFF00"/>
              </a:solidFill>
            </a:endParaRPr>
          </a:p>
        </p:txBody>
      </p:sp>
    </p:spTree>
    <p:extLst>
      <p:ext uri="{BB962C8B-B14F-4D97-AF65-F5344CB8AC3E}">
        <p14:creationId xmlns:p14="http://schemas.microsoft.com/office/powerpoint/2010/main" val="3968185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D030A76-B788-B363-104E-266B7C7F7208}"/>
              </a:ext>
            </a:extLst>
          </p:cNvPr>
          <p:cNvSpPr>
            <a:spLocks noGrp="1"/>
          </p:cNvSpPr>
          <p:nvPr>
            <p:ph type="title"/>
          </p:nvPr>
        </p:nvSpPr>
        <p:spPr>
          <a:xfrm>
            <a:off x="550863" y="488315"/>
            <a:ext cx="11090274" cy="1332000"/>
          </a:xfrm>
          <a:noFill/>
        </p:spPr>
        <p:txBody>
          <a:bodyPr lIns="0" rtlCol="0">
            <a:normAutofit/>
          </a:bodyPr>
          <a:lstStyle>
            <a:defPPr>
              <a:defRPr lang="it-IT"/>
            </a:defPPr>
          </a:lstStyle>
          <a:p>
            <a:pPr algn="ctr" rtl="0"/>
            <a:r>
              <a:rPr lang="it-IT" dirty="0"/>
              <a:t>LAVORO DI GRUPPO:</a:t>
            </a:r>
          </a:p>
        </p:txBody>
      </p:sp>
      <p:sp>
        <p:nvSpPr>
          <p:cNvPr id="6" name="Segnaposto contenuto 5">
            <a:extLst>
              <a:ext uri="{FF2B5EF4-FFF2-40B4-BE49-F238E27FC236}">
                <a16:creationId xmlns:a16="http://schemas.microsoft.com/office/drawing/2014/main" id="{977CA379-1270-9BD3-2225-C1B576A3DACA}"/>
              </a:ext>
            </a:extLst>
          </p:cNvPr>
          <p:cNvSpPr>
            <a:spLocks noGrp="1"/>
          </p:cNvSpPr>
          <p:nvPr>
            <p:ph sz="half" idx="1"/>
          </p:nvPr>
        </p:nvSpPr>
        <p:spPr/>
        <p:txBody>
          <a:bodyPr/>
          <a:lstStyle/>
          <a:p>
            <a:r>
              <a:rPr lang="it-IT" dirty="0"/>
              <a:t>DIVIDERSI IN 6 GRUPPI</a:t>
            </a:r>
          </a:p>
          <a:p>
            <a:pPr marL="285750" indent="-285750">
              <a:buFont typeface="Arial" panose="020B0604020202020204" pitchFamily="34" charset="0"/>
              <a:buChar char="•"/>
            </a:pPr>
            <a:r>
              <a:rPr lang="it-IT" dirty="0"/>
              <a:t>DEFINIRE L’EMOZIONE CHE E’ STATA ASSEGNATA AL GRUPPO, SCRIVERE SUL FOGLIO;</a:t>
            </a:r>
          </a:p>
          <a:p>
            <a:pPr marL="285750" indent="-285750" algn="just">
              <a:buFont typeface="Arial" panose="020B0604020202020204" pitchFamily="34" charset="0"/>
              <a:buChar char="•"/>
            </a:pPr>
            <a:r>
              <a:rPr lang="it-IT" dirty="0"/>
              <a:t>CREARE UNA SCENA O RAPPRESENTAZIONE TEATRALE SU QUELLA EMOZIONE SENZA DIRE QUALE EMOZIONE E’ STATA ASSEGNATA AL GRUPPO;</a:t>
            </a:r>
          </a:p>
          <a:p>
            <a:pPr marL="285750" indent="-285750">
              <a:buFont typeface="Arial" panose="020B0604020202020204" pitchFamily="34" charset="0"/>
              <a:buChar char="•"/>
            </a:pPr>
            <a:r>
              <a:rPr lang="it-IT" dirty="0"/>
              <a:t>CONDIVISIONE DEI LAVORI IN PLENARIA;</a:t>
            </a:r>
          </a:p>
          <a:p>
            <a:r>
              <a:rPr lang="it-IT" dirty="0"/>
              <a:t>TEMPO A DISPOSIZIONE: 30 MINUTI.</a:t>
            </a:r>
          </a:p>
        </p:txBody>
      </p:sp>
      <p:pic>
        <p:nvPicPr>
          <p:cNvPr id="1026" name="Picture 2" descr="LAVORO DI GRUPPO: 10 CONSIGLI PER GESTIRE CON SUCCESSO IL TEAM DI LAVORO –  Psyche at Work">
            <a:extLst>
              <a:ext uri="{FF2B5EF4-FFF2-40B4-BE49-F238E27FC236}">
                <a16:creationId xmlns:a16="http://schemas.microsoft.com/office/drawing/2014/main" id="{EC296925-4DF2-6884-CDDD-365302ADF6FD}"/>
              </a:ext>
            </a:extLst>
          </p:cNvPr>
          <p:cNvPicPr>
            <a:picLocks noGrp="1" noChangeAspect="1" noChangeArrowheads="1"/>
          </p:cNvPicPr>
          <p:nvPr>
            <p:ph sz="half" idx="13"/>
          </p:nvPr>
        </p:nvPicPr>
        <p:blipFill>
          <a:blip r:embed="rId3">
            <a:extLst>
              <a:ext uri="{28A0092B-C50C-407E-A947-70E740481C1C}">
                <a14:useLocalDpi xmlns:a14="http://schemas.microsoft.com/office/drawing/2010/main" val="0"/>
              </a:ext>
            </a:extLst>
          </a:blip>
          <a:srcRect/>
          <a:stretch>
            <a:fillRect/>
          </a:stretch>
        </p:blipFill>
        <p:spPr bwMode="auto">
          <a:xfrm>
            <a:off x="6724357" y="1575582"/>
            <a:ext cx="5086241" cy="43851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7786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3718C-249B-E487-F56D-06B1EDA092AD}"/>
            </a:ext>
          </a:extLst>
        </p:cNvPr>
        <p:cNvGrpSpPr/>
        <p:nvPr/>
      </p:nvGrpSpPr>
      <p:grpSpPr>
        <a:xfrm>
          <a:off x="0" y="0"/>
          <a:ext cx="0" cy="0"/>
          <a:chOff x="0" y="0"/>
          <a:chExt cx="0" cy="0"/>
        </a:xfrm>
      </p:grpSpPr>
      <p:sp>
        <p:nvSpPr>
          <p:cNvPr id="9" name="Ovale 8">
            <a:extLst>
              <a:ext uri="{FF2B5EF4-FFF2-40B4-BE49-F238E27FC236}">
                <a16:creationId xmlns:a16="http://schemas.microsoft.com/office/drawing/2014/main" id="{FE256838-D54A-04FA-8FF7-4825F3C984EB}"/>
              </a:ext>
              <a:ext uri="{C183D7F6-B498-43B3-948B-1728B52AA6E4}">
                <adec:decorative xmlns:adec="http://schemas.microsoft.com/office/drawing/2017/decorative" val="1"/>
              </a:ext>
            </a:extLst>
          </p:cNvPr>
          <p:cNvSpPr>
            <a:spLocks noChangeAspect="1"/>
          </p:cNvSpPr>
          <p:nvPr/>
        </p:nvSpPr>
        <p:spPr>
          <a:xfrm>
            <a:off x="1189378" y="523262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10" name="CasellaDiTesto 9">
            <a:extLst>
              <a:ext uri="{FF2B5EF4-FFF2-40B4-BE49-F238E27FC236}">
                <a16:creationId xmlns:a16="http://schemas.microsoft.com/office/drawing/2014/main" id="{481BAF0E-0CF6-2EF8-986F-8624B9350216}"/>
              </a:ext>
            </a:extLst>
          </p:cNvPr>
          <p:cNvSpPr txBox="1"/>
          <p:nvPr/>
        </p:nvSpPr>
        <p:spPr>
          <a:xfrm>
            <a:off x="1189378" y="545371"/>
            <a:ext cx="10346130" cy="5909310"/>
          </a:xfrm>
          <a:prstGeom prst="rect">
            <a:avLst/>
          </a:prstGeom>
          <a:noFill/>
        </p:spPr>
        <p:txBody>
          <a:bodyPr wrap="square">
            <a:spAutoFit/>
          </a:bodyPr>
          <a:lstStyle/>
          <a:p>
            <a:pPr algn="just"/>
            <a:endParaRPr lang="it-IT" b="1" u="sng" dirty="0"/>
          </a:p>
          <a:p>
            <a:pPr algn="ctr"/>
            <a:r>
              <a:rPr lang="it-IT" b="1" u="sng" dirty="0"/>
              <a:t>IL RUOLO DELLE EMOZIONI NEL LAVORO DELL’A.S.</a:t>
            </a:r>
          </a:p>
          <a:p>
            <a:pPr algn="just"/>
            <a:endParaRPr lang="it-IT" b="1" dirty="0"/>
          </a:p>
          <a:p>
            <a:pPr algn="just"/>
            <a:r>
              <a:rPr lang="it-IT" b="1" dirty="0"/>
              <a:t>È quindi importante ricordare che il Servizio Sociale è essenzialmente una </a:t>
            </a:r>
            <a:r>
              <a:rPr lang="it-IT" b="1" u="sng" dirty="0"/>
              <a:t>professione</a:t>
            </a:r>
            <a:r>
              <a:rPr lang="it-IT" b="1" dirty="0"/>
              <a:t> </a:t>
            </a:r>
            <a:r>
              <a:rPr lang="it-IT" b="1" u="sng" dirty="0"/>
              <a:t>relazionale, che si basa sul rapporto con l’altro </a:t>
            </a:r>
            <a:r>
              <a:rPr lang="it-IT" b="1" dirty="0"/>
              <a:t>e quindi inevitabilmente coinvolge le emozioni nel processo di presa in carico, nello svolgimento del progetto, nella conclusione e in tutti gli aspetti che le differenti fasi comportano e ogni operatore può vivere questo processo in maniera differente. Pertanto, è fondamentare riflettere e chiedersi come gli assistenti sociali stessi riconoscono e gestiscono le proprie emozioni nella professione; il ruolo che le emozioni hanno nel Servizio Sociale è infatti sicuramente ben definito, ma manca ancora chiarezza su come queste emozioni possono essere gestite in maniera efficace da tutti gli operatori (O’ </a:t>
            </a:r>
            <a:r>
              <a:rPr lang="it-IT" b="1" dirty="0" err="1"/>
              <a:t>Connor</a:t>
            </a:r>
            <a:r>
              <a:rPr lang="it-IT" b="1" dirty="0"/>
              <a:t>, 2019). Le emozioni hanno quindi un ruolo centrale nel lavoro sociale, anche se spesso rappresentano una tensione per gli operatori in quanto si tende ad analizzare l’impatto che le emozioni negative, come la paura, la vergogna, l’orgoglio e l’ansia, hanno nel lavoro sociale, trascurando invece quelle positive, come gioia, affetto o speranza, che sono comunque presenti all’interno del processo di aiuto (O’ </a:t>
            </a:r>
            <a:r>
              <a:rPr lang="it-IT" b="1" dirty="0" err="1"/>
              <a:t>Connor</a:t>
            </a:r>
            <a:r>
              <a:rPr lang="it-IT" b="1" dirty="0"/>
              <a:t>, 2019). Risulta necessario prendere in considerazione tutti i tipi di emozione provati e investire sulle capacità degli operatori di saperle riconoscere e gestire al meglio, in quanto la pratica professionale dell’assistente sociale può essere arricchita e migliorata dall’ascolto consapevole e riflessivo delle proprie emozioni; infatti, un buon lavoro professionale non è caratterizzato dalla repressione della dimensione emotiva, bensì da empatia e ascolto dell’altro (</a:t>
            </a:r>
            <a:r>
              <a:rPr lang="it-IT" b="1" dirty="0" err="1"/>
              <a:t>Sicora</a:t>
            </a:r>
            <a:r>
              <a:rPr lang="it-IT" b="1" dirty="0"/>
              <a:t>, 2021).</a:t>
            </a:r>
          </a:p>
        </p:txBody>
      </p:sp>
    </p:spTree>
    <p:extLst>
      <p:ext uri="{BB962C8B-B14F-4D97-AF65-F5344CB8AC3E}">
        <p14:creationId xmlns:p14="http://schemas.microsoft.com/office/powerpoint/2010/main" val="3053520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72343A-9CB0-F2AD-EF62-5DEE3E97F956}"/>
              </a:ext>
            </a:extLst>
          </p:cNvPr>
          <p:cNvSpPr>
            <a:spLocks noGrp="1"/>
          </p:cNvSpPr>
          <p:nvPr>
            <p:ph type="title"/>
          </p:nvPr>
        </p:nvSpPr>
        <p:spPr>
          <a:xfrm>
            <a:off x="550862" y="498475"/>
            <a:ext cx="10309396" cy="739484"/>
          </a:xfrm>
        </p:spPr>
        <p:txBody>
          <a:bodyPr rtlCol="0"/>
          <a:lstStyle>
            <a:defPPr>
              <a:defRPr lang="it-IT"/>
            </a:defPPr>
          </a:lstStyle>
          <a:p>
            <a:pPr algn="ctr" rtl="0"/>
            <a:r>
              <a:rPr lang="it-IT" dirty="0"/>
              <a:t>L’assistente sociale riflessivo</a:t>
            </a:r>
          </a:p>
        </p:txBody>
      </p:sp>
      <p:sp>
        <p:nvSpPr>
          <p:cNvPr id="3" name="Segnaposto contenuto 2">
            <a:extLst>
              <a:ext uri="{FF2B5EF4-FFF2-40B4-BE49-F238E27FC236}">
                <a16:creationId xmlns:a16="http://schemas.microsoft.com/office/drawing/2014/main" id="{1C6744DD-5BC8-42C8-4313-13CE95ED575B}"/>
              </a:ext>
            </a:extLst>
          </p:cNvPr>
          <p:cNvSpPr>
            <a:spLocks noGrp="1"/>
          </p:cNvSpPr>
          <p:nvPr>
            <p:ph idx="1"/>
          </p:nvPr>
        </p:nvSpPr>
        <p:spPr>
          <a:xfrm>
            <a:off x="581342" y="1237958"/>
            <a:ext cx="11059796" cy="5373858"/>
          </a:xfrm>
        </p:spPr>
        <p:txBody>
          <a:bodyPr rtlCol="0">
            <a:normAutofit lnSpcReduction="10000"/>
          </a:bodyPr>
          <a:lstStyle>
            <a:defPPr>
              <a:defRPr lang="it-IT"/>
            </a:defPPr>
          </a:lstStyle>
          <a:p>
            <a:pPr marL="0" indent="0" algn="just" rtl="0">
              <a:buNone/>
            </a:pPr>
            <a:r>
              <a:rPr lang="it-IT" dirty="0"/>
              <a:t>Riflettere sulla pratica giornaliera è un elemento essenziale nella costruzione di </a:t>
            </a:r>
            <a:r>
              <a:rPr lang="it-IT" b="1" u="sng" dirty="0"/>
              <a:t>un assistente sociale riflessivo</a:t>
            </a:r>
            <a:r>
              <a:rPr lang="it-IT" dirty="0"/>
              <a:t>, ovvero di un professionista capace di rinnovare e irrobustire costantemente le proprie capacità di comprendere situazioni complesse e di agire su di esse (</a:t>
            </a:r>
            <a:r>
              <a:rPr lang="it-IT" dirty="0" err="1"/>
              <a:t>Sicora</a:t>
            </a:r>
            <a:r>
              <a:rPr lang="it-IT" dirty="0"/>
              <a:t>, 2005; Fazzi, 2015). </a:t>
            </a:r>
          </a:p>
          <a:p>
            <a:pPr marL="0" indent="0" algn="just" rtl="0">
              <a:buNone/>
            </a:pPr>
            <a:r>
              <a:rPr lang="it-IT" dirty="0"/>
              <a:t>Si impara dal riflettere su quella determinata esperienza, ma non basta che le cose accadano per imparare da esse; è necessario porre attenzione a ciò che è avvenuto fuori e dentro di noi: da una parte, i fatti oggettivi e, dall’altra parte, quell’insieme complesso di pensieri, intuizioni, sensazioni e suggestioni emotive di vario genere. La riflessione sulle proprie emozioni contribuisce in modo significativo al benessere degli assistenti sociali e alla qualità dei loro interventi. </a:t>
            </a:r>
          </a:p>
          <a:p>
            <a:pPr marL="0" indent="0" algn="just" rtl="0">
              <a:buNone/>
            </a:pPr>
            <a:r>
              <a:rPr lang="it-IT" dirty="0"/>
              <a:t>La riflessione e la pratica riflessiva possono essere considerate a tre livelli: personale (individuale), diadico (in coppia) e con una molteplicità di persone come nei gruppi e nelle organizzazioni. Innanzitutto, tutti hanno bisogno di avere del tempo per riflettere da soli per gestire la pressione, promuovere la consapevolezza di sé, coltivare la libertà di pensiero, avere una visione complessiva su dove collocare obiettivi, attività e risultati della pratica quotidiana e avere chiarezza e concentrazione. Riflettere da soli è importante, ma anche confrontarsi con un’altra persona è fondamentale per riuscire a comprendere il proprio punto di vista in maniera più chiara e oggettiva; un altro soggetto infatti può offrire delle prospettive esterne per estendere la capacità di riflessione dell’altra persona. Lo stesso può essere applicato quando ci si confronta con più persone, in quanto anche più punti di vista esterni possono aiutare la riflessione, come ad esempio discutere i casi nelle </a:t>
            </a:r>
            <a:r>
              <a:rPr lang="it-IT" dirty="0" err="1"/>
              <a:t>èquipes</a:t>
            </a:r>
            <a:r>
              <a:rPr lang="it-IT" dirty="0"/>
              <a:t> multidisciplinari, infatti, i feedback dei colleghi portano le persone ad arricchire notevolmente il livello di apprendimento, anche quanto si riflette sulle proprie emozioni (</a:t>
            </a:r>
            <a:r>
              <a:rPr lang="it-IT" dirty="0" err="1"/>
              <a:t>Sicora</a:t>
            </a:r>
            <a:r>
              <a:rPr lang="it-IT" dirty="0"/>
              <a:t>, 2021).</a:t>
            </a:r>
          </a:p>
        </p:txBody>
      </p:sp>
    </p:spTree>
    <p:extLst>
      <p:ext uri="{BB962C8B-B14F-4D97-AF65-F5344CB8AC3E}">
        <p14:creationId xmlns:p14="http://schemas.microsoft.com/office/powerpoint/2010/main" val="652841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Segnaposto immagine 7" descr="Sfondo digitale con punti dati">
            <a:extLst>
              <a:ext uri="{FF2B5EF4-FFF2-40B4-BE49-F238E27FC236}">
                <a16:creationId xmlns:a16="http://schemas.microsoft.com/office/drawing/2014/main" id="{1358CD3B-43A8-5BF7-2E60-B0563F068D11}"/>
              </a:ext>
            </a:extLst>
          </p:cNvPr>
          <p:cNvPicPr>
            <a:picLocks noGrp="1" noChangeAspect="1"/>
          </p:cNvPicPr>
          <p:nvPr>
            <p:ph type="pic" sz="quarter" idx="13"/>
          </p:nvPr>
        </p:nvPicPr>
        <p:blipFill>
          <a:blip r:embed="rId3">
            <a:alphaModFix amt="45000"/>
            <a:extLst>
              <a:ext uri="{28A0092B-C50C-407E-A947-70E740481C1C}">
                <a14:useLocalDpi xmlns:a14="http://schemas.microsoft.com/office/drawing/2010/main" val="0"/>
              </a:ext>
            </a:extLst>
          </a:blip>
          <a:srcRect/>
          <a:stretch/>
        </p:blipFill>
        <p:spPr>
          <a:xfrm>
            <a:off x="0" y="0"/>
            <a:ext cx="12192000" cy="6858000"/>
          </a:xfrm>
        </p:spPr>
      </p:pic>
      <p:sp>
        <p:nvSpPr>
          <p:cNvPr id="7" name="Titolo 6">
            <a:extLst>
              <a:ext uri="{FF2B5EF4-FFF2-40B4-BE49-F238E27FC236}">
                <a16:creationId xmlns:a16="http://schemas.microsoft.com/office/drawing/2014/main" id="{8A84D4AF-8D29-5A55-F3F8-1E928E3B08FF}"/>
              </a:ext>
            </a:extLst>
          </p:cNvPr>
          <p:cNvSpPr>
            <a:spLocks noGrp="1"/>
          </p:cNvSpPr>
          <p:nvPr>
            <p:ph type="ctrTitle"/>
          </p:nvPr>
        </p:nvSpPr>
        <p:spPr>
          <a:xfrm>
            <a:off x="1524000" y="366666"/>
            <a:ext cx="9144000" cy="1616043"/>
          </a:xfrm>
        </p:spPr>
        <p:txBody>
          <a:bodyPr rtlCol="0"/>
          <a:lstStyle>
            <a:defPPr>
              <a:defRPr lang="it-IT"/>
            </a:defPPr>
          </a:lstStyle>
          <a:p>
            <a:pPr rtl="0"/>
            <a:r>
              <a:rPr lang="it-IT" dirty="0"/>
              <a:t>Come considerare le emozioni nel nostro lavoro</a:t>
            </a:r>
          </a:p>
        </p:txBody>
      </p:sp>
      <p:sp>
        <p:nvSpPr>
          <p:cNvPr id="8" name="Sottotitolo 7">
            <a:extLst>
              <a:ext uri="{FF2B5EF4-FFF2-40B4-BE49-F238E27FC236}">
                <a16:creationId xmlns:a16="http://schemas.microsoft.com/office/drawing/2014/main" id="{6450744F-A4B6-FD90-F6DA-4EF9A192E377}"/>
              </a:ext>
            </a:extLst>
          </p:cNvPr>
          <p:cNvSpPr>
            <a:spLocks noGrp="1"/>
          </p:cNvSpPr>
          <p:nvPr>
            <p:ph type="subTitle" idx="1"/>
          </p:nvPr>
        </p:nvSpPr>
        <p:spPr>
          <a:xfrm>
            <a:off x="956603" y="1982709"/>
            <a:ext cx="11127545" cy="4643174"/>
          </a:xfrm>
        </p:spPr>
        <p:txBody>
          <a:bodyPr rtlCol="0"/>
          <a:lstStyle>
            <a:defPPr>
              <a:defRPr lang="it-IT"/>
            </a:defPPr>
          </a:lstStyle>
          <a:p>
            <a:pPr algn="just" rtl="0"/>
            <a:r>
              <a:rPr lang="it-IT" sz="2000" dirty="0"/>
              <a:t>Nelle professioni di aiuto le emozioni sono spesso considerate un’interferenza nociva e non professionale piuttosto che un’opportunità per sostenere meglio le persone che si rivolgono ai servizi. Il coinvolgimento emotivo è una costante di questi ambiti e viene più spesso contrastato che ascoltato. Gli </a:t>
            </a:r>
            <a:r>
              <a:rPr lang="it-IT" sz="2000" u="sng" dirty="0"/>
              <a:t>operatori devono aver cura della «loro vita emotiva» </a:t>
            </a:r>
            <a:r>
              <a:rPr lang="it-IT" sz="2000" dirty="0"/>
              <a:t>nel lavoro dove il sentire rimane spesso trattenuto, inascoltato, si finge di credere che essere professionali significhi tenere a bada le proprie emozioni, non lasciarle trasparire. L’esistenza di emozioni e sentimenti è connessa alla relazione di aiuto e per questo è necessario affrontarli e trattarli, quindi assumerli e riconoscerli. Il manifestare le proprie emozioni per un </a:t>
            </a:r>
            <a:r>
              <a:rPr lang="it-IT" sz="2000" dirty="0" err="1"/>
              <a:t>a.s.</a:t>
            </a:r>
            <a:r>
              <a:rPr lang="it-IT" sz="2000" dirty="0"/>
              <a:t> viene ancora oggi visto come un segno di debolezza o di fragilità che potrebbe minare la capacità di intervento efficace per risolvere la situazione di difficoltà o di malessere.  Spesso durante la discussione dei casi si parla di «gestire le emozioni» piuttosto che di «riflettere sulle emozioni dell’operatore».</a:t>
            </a:r>
          </a:p>
          <a:p>
            <a:pPr algn="just" rtl="0"/>
            <a:r>
              <a:rPr lang="it-IT" sz="2000" dirty="0"/>
              <a:t>Il riconoscimento della dimensione emotiva come necessaria nella relazione di aiuto è parte integrante della tradizione del pensiero del servizio sociale.</a:t>
            </a:r>
          </a:p>
        </p:txBody>
      </p:sp>
    </p:spTree>
    <p:extLst>
      <p:ext uri="{BB962C8B-B14F-4D97-AF65-F5344CB8AC3E}">
        <p14:creationId xmlns:p14="http://schemas.microsoft.com/office/powerpoint/2010/main" val="2855514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476CC09F-7383-3A4C-555C-35DA0BB4B76E}"/>
              </a:ext>
            </a:extLst>
          </p:cNvPr>
          <p:cNvSpPr>
            <a:spLocks noGrp="1"/>
          </p:cNvSpPr>
          <p:nvPr>
            <p:ph type="title"/>
          </p:nvPr>
        </p:nvSpPr>
        <p:spPr>
          <a:xfrm>
            <a:off x="600974" y="196900"/>
            <a:ext cx="4899628" cy="1420885"/>
          </a:xfrm>
        </p:spPr>
        <p:txBody>
          <a:bodyPr wrap="square" rtlCol="0" anchor="b">
            <a:normAutofit/>
          </a:bodyPr>
          <a:lstStyle>
            <a:defPPr>
              <a:defRPr lang="it-IT"/>
            </a:defPPr>
          </a:lstStyle>
          <a:p>
            <a:pPr algn="ctr" rtl="0"/>
            <a:r>
              <a:rPr lang="it-IT" dirty="0"/>
              <a:t>Domande per riflettere insieme</a:t>
            </a:r>
          </a:p>
        </p:txBody>
      </p:sp>
      <p:sp>
        <p:nvSpPr>
          <p:cNvPr id="6" name="Segnaposto contenuto 5">
            <a:extLst>
              <a:ext uri="{FF2B5EF4-FFF2-40B4-BE49-F238E27FC236}">
                <a16:creationId xmlns:a16="http://schemas.microsoft.com/office/drawing/2014/main" id="{9BE7E655-DBBE-1E38-D543-EB34028F2F2B}"/>
              </a:ext>
            </a:extLst>
          </p:cNvPr>
          <p:cNvSpPr>
            <a:spLocks noGrp="1"/>
          </p:cNvSpPr>
          <p:nvPr>
            <p:ph sz="half" idx="1"/>
          </p:nvPr>
        </p:nvSpPr>
        <p:spPr>
          <a:xfrm>
            <a:off x="583162" y="1842868"/>
            <a:ext cx="4917440" cy="4426485"/>
          </a:xfrm>
        </p:spPr>
        <p:txBody>
          <a:bodyPr wrap="square" rtlCol="0">
            <a:normAutofit/>
          </a:bodyPr>
          <a:lstStyle>
            <a:defPPr>
              <a:defRPr lang="it-IT"/>
            </a:defPPr>
          </a:lstStyle>
          <a:p>
            <a:pPr algn="just" rtl="0"/>
            <a:r>
              <a:rPr lang="it-IT" dirty="0"/>
              <a:t>Vi è mai capitato di sentire qualcuno affermare che le emozioni sono un ostacolo all’azione di un bravo professionista?</a:t>
            </a:r>
          </a:p>
          <a:p>
            <a:pPr algn="just" rtl="0"/>
            <a:r>
              <a:rPr lang="it-IT" dirty="0"/>
              <a:t>Cosa ne pensate voi di questo?</a:t>
            </a:r>
          </a:p>
          <a:p>
            <a:pPr algn="just" rtl="0"/>
            <a:r>
              <a:rPr lang="it-IT" dirty="0"/>
              <a:t>Professionalità ed emozioni: quali connessioni vi sono tra questi 2 concetti secondo voi?</a:t>
            </a:r>
          </a:p>
          <a:p>
            <a:pPr algn="just" rtl="0"/>
            <a:r>
              <a:rPr lang="it-IT" dirty="0"/>
              <a:t>Quali esperienze personali potreste raccontare per argomentare la  risposta?</a:t>
            </a:r>
          </a:p>
        </p:txBody>
      </p:sp>
      <p:pic>
        <p:nvPicPr>
          <p:cNvPr id="1026" name="Picture 2" descr="Le 10 Life Skills - Life Skills Italia">
            <a:extLst>
              <a:ext uri="{FF2B5EF4-FFF2-40B4-BE49-F238E27FC236}">
                <a16:creationId xmlns:a16="http://schemas.microsoft.com/office/drawing/2014/main" id="{448586F6-F4EC-F0B5-9738-3C19DB48F1B4}"/>
              </a:ext>
            </a:extLst>
          </p:cNvPr>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tretch/>
        </p:blipFill>
        <p:spPr bwMode="auto">
          <a:xfrm>
            <a:off x="6095588" y="381001"/>
            <a:ext cx="6095998" cy="6095998"/>
          </a:xfrm>
          <a:prstGeom prst="rect">
            <a:avLst/>
          </a:prstGeom>
          <a:solidFill>
            <a:srgbClr val="FFFFFF"/>
          </a:solidFill>
        </p:spPr>
      </p:pic>
    </p:spTree>
    <p:extLst>
      <p:ext uri="{BB962C8B-B14F-4D97-AF65-F5344CB8AC3E}">
        <p14:creationId xmlns:p14="http://schemas.microsoft.com/office/powerpoint/2010/main" val="2330188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476CC09F-7383-3A4C-555C-35DA0BB4B76E}"/>
              </a:ext>
            </a:extLst>
          </p:cNvPr>
          <p:cNvSpPr>
            <a:spLocks noGrp="1"/>
          </p:cNvSpPr>
          <p:nvPr>
            <p:ph type="title"/>
          </p:nvPr>
        </p:nvSpPr>
        <p:spPr>
          <a:xfrm>
            <a:off x="550863" y="0"/>
            <a:ext cx="11090274" cy="1378633"/>
          </a:xfrm>
        </p:spPr>
        <p:txBody>
          <a:bodyPr rtlCol="0">
            <a:normAutofit/>
          </a:bodyPr>
          <a:lstStyle>
            <a:defPPr>
              <a:defRPr lang="it-IT"/>
            </a:defPPr>
          </a:lstStyle>
          <a:p>
            <a:pPr algn="ctr" rtl="0"/>
            <a:r>
              <a:rPr lang="it-IT" dirty="0"/>
              <a:t>Strumenti per riflettere e imparare dalle proprie emozioni nei servizi sociali</a:t>
            </a:r>
          </a:p>
        </p:txBody>
      </p:sp>
      <p:sp>
        <p:nvSpPr>
          <p:cNvPr id="6" name="Segnaposto contenuto 5">
            <a:extLst>
              <a:ext uri="{FF2B5EF4-FFF2-40B4-BE49-F238E27FC236}">
                <a16:creationId xmlns:a16="http://schemas.microsoft.com/office/drawing/2014/main" id="{9BE7E655-DBBE-1E38-D543-EB34028F2F2B}"/>
              </a:ext>
            </a:extLst>
          </p:cNvPr>
          <p:cNvSpPr>
            <a:spLocks noGrp="1"/>
          </p:cNvSpPr>
          <p:nvPr>
            <p:ph sz="half" idx="1"/>
          </p:nvPr>
        </p:nvSpPr>
        <p:spPr>
          <a:xfrm>
            <a:off x="550861" y="1378634"/>
            <a:ext cx="11280067" cy="5275383"/>
          </a:xfrm>
        </p:spPr>
        <p:txBody>
          <a:bodyPr rtlCol="0"/>
          <a:lstStyle>
            <a:defPPr>
              <a:defRPr lang="it-IT"/>
            </a:defPPr>
          </a:lstStyle>
          <a:p>
            <a:pPr marL="0" lvl="1" indent="0" algn="just" rtl="0">
              <a:buNone/>
            </a:pPr>
            <a:r>
              <a:rPr lang="it-IT" dirty="0"/>
              <a:t>Nel servizio sociale le emozioni hanno un ruolo importante nelle attività comunicative e relazionali, sia con l’utenza che con i colleghi. E’ importante ricordare che il servizio sociale è essenzialmente una professione relazionale che si basa sul rapporto con l’altro e coinvolge le emozioni. La relazione tra emozioni e processi decisionali è possibile e necessaria. Tale relazione nel servizio sociale sarebbe frutto di un processo circolare che, a partire dall’identificazione degli obiettivi da perseguire nella pratica, condurrebbe, dopo aver intrapreso le prime azioni, alla percezione di un’emozione positiva o negativa a seconda del grado di raggiungimento dei traguardi desiderati. Da ciò conseguirebbe la scelta degli ulteriori passi da fare. Se si riconosce che le emozioni sono molto legate ai processi decisionali nel s.s., possiamo dare valore agli elementi emotivi della pratica degli </a:t>
            </a:r>
            <a:r>
              <a:rPr lang="it-IT" dirty="0" err="1"/>
              <a:t>a.s.</a:t>
            </a:r>
            <a:r>
              <a:rPr lang="it-IT" dirty="0"/>
              <a:t>. (Ingram, 2013). La capacità di gestire efficacemente le emozioni e di riconoscerle spesso in contesti complessi è centrale non solo nel lavoro </a:t>
            </a:r>
            <a:r>
              <a:rPr lang="it-IT" dirty="0" err="1"/>
              <a:t>dell’a.s.</a:t>
            </a:r>
            <a:r>
              <a:rPr lang="it-IT" dirty="0"/>
              <a:t>, ma anche nella loro formazione. </a:t>
            </a:r>
          </a:p>
          <a:p>
            <a:pPr marL="0" lvl="1" indent="0" algn="just" rtl="0">
              <a:buNone/>
            </a:pPr>
            <a:r>
              <a:rPr lang="it-IT" dirty="0"/>
              <a:t>Un professionista maturo dà ascolto alle sue emozioni per migliorare la sua capacità di riflettere e imparare dall’esperienza creando così armonia ed equilibrio tra benessere personale e qualità delle relazioni di aiuto instaurate con chi si rivolge ai servizi.</a:t>
            </a:r>
          </a:p>
        </p:txBody>
      </p:sp>
      <p:sp>
        <p:nvSpPr>
          <p:cNvPr id="7" name="Segnaposto contenuto 6">
            <a:extLst>
              <a:ext uri="{FF2B5EF4-FFF2-40B4-BE49-F238E27FC236}">
                <a16:creationId xmlns:a16="http://schemas.microsoft.com/office/drawing/2014/main" id="{845A03A5-6D4D-7072-B3BD-F2DA38CADEB0}"/>
              </a:ext>
            </a:extLst>
          </p:cNvPr>
          <p:cNvSpPr>
            <a:spLocks noGrp="1"/>
          </p:cNvSpPr>
          <p:nvPr>
            <p:ph sz="half" idx="13"/>
          </p:nvPr>
        </p:nvSpPr>
        <p:spPr>
          <a:xfrm>
            <a:off x="550861" y="5233182"/>
            <a:ext cx="11090280" cy="1420835"/>
          </a:xfrm>
        </p:spPr>
        <p:txBody>
          <a:bodyPr rtlCol="0">
            <a:normAutofit/>
          </a:bodyPr>
          <a:lstStyle>
            <a:defPPr>
              <a:defRPr lang="it-IT"/>
            </a:defPPr>
          </a:lstStyle>
          <a:p>
            <a:pPr algn="just" rtl="0"/>
            <a:r>
              <a:rPr lang="it-IT" dirty="0"/>
              <a:t>Pertanto saper riconoscere, utilizzare e gestire le proprie emozioni è parte integrante della qualità del lavoro professionale. La riflessione sulle proprie emozioni, in un’ottica di intelligenza emotiva, contribuisce in maniera significativa al benessere degli assistenti sociali e alla qualità dei loro interventi professionali. </a:t>
            </a:r>
          </a:p>
        </p:txBody>
      </p:sp>
    </p:spTree>
    <p:extLst>
      <p:ext uri="{BB962C8B-B14F-4D97-AF65-F5344CB8AC3E}">
        <p14:creationId xmlns:p14="http://schemas.microsoft.com/office/powerpoint/2010/main" val="33534607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D5BE93-0252-3CC3-B567-14EC47EB8C7F}"/>
              </a:ext>
            </a:extLst>
          </p:cNvPr>
          <p:cNvSpPr>
            <a:spLocks noGrp="1"/>
          </p:cNvSpPr>
          <p:nvPr>
            <p:ph type="title"/>
          </p:nvPr>
        </p:nvSpPr>
        <p:spPr>
          <a:xfrm>
            <a:off x="550863" y="483925"/>
            <a:ext cx="11090275" cy="627424"/>
          </a:xfrm>
        </p:spPr>
        <p:txBody>
          <a:bodyPr rtlCol="0"/>
          <a:lstStyle>
            <a:defPPr>
              <a:defRPr lang="it-IT"/>
            </a:defPPr>
          </a:lstStyle>
          <a:p>
            <a:pPr algn="ctr" rtl="0"/>
            <a:r>
              <a:rPr lang="it-IT" dirty="0"/>
              <a:t>Le emozioni negli studenti di servizio sociale</a:t>
            </a:r>
          </a:p>
        </p:txBody>
      </p:sp>
      <p:sp>
        <p:nvSpPr>
          <p:cNvPr id="3" name="Segnaposto contenuto 2">
            <a:extLst>
              <a:ext uri="{FF2B5EF4-FFF2-40B4-BE49-F238E27FC236}">
                <a16:creationId xmlns:a16="http://schemas.microsoft.com/office/drawing/2014/main" id="{1ABCA07C-1908-B1EB-82FA-EC63DAAF4CF4}"/>
              </a:ext>
            </a:extLst>
          </p:cNvPr>
          <p:cNvSpPr>
            <a:spLocks noGrp="1"/>
          </p:cNvSpPr>
          <p:nvPr>
            <p:ph sz="quarter" idx="13"/>
          </p:nvPr>
        </p:nvSpPr>
        <p:spPr>
          <a:xfrm>
            <a:off x="550862" y="1252025"/>
            <a:ext cx="11448880" cy="5122050"/>
          </a:xfrm>
        </p:spPr>
        <p:txBody>
          <a:bodyPr rtlCol="0">
            <a:normAutofit fontScale="92500" lnSpcReduction="10000"/>
          </a:bodyPr>
          <a:lstStyle>
            <a:defPPr>
              <a:defRPr lang="it-IT"/>
            </a:defPPr>
          </a:lstStyle>
          <a:p>
            <a:pPr rtl="0"/>
            <a:r>
              <a:rPr lang="it-IT" dirty="0"/>
              <a:t>Il tirocinio è un’esperienza di apprendimento della pratica.  In tale processo di apprendimento il tirocinante può sperimentare l’azione professionale con tutte le implicazioni emotive che questo comporta.</a:t>
            </a:r>
          </a:p>
          <a:p>
            <a:pPr algn="just" rtl="0"/>
            <a:r>
              <a:rPr lang="it-IT" dirty="0"/>
              <a:t>Nell’ambito del tirocinio è centrale la qualità della relazione tra gli studenti e i loro supervisori, tutor, docenti. Portare la sfera emotiva alla luce del sole non significa limitarsi a porre domande del tipo «come ti sei sentito?, ma il camminare insieme in un percorso di esplorazione, accettazione e riconoscimento delle emozioni e del complesso intreccio di situazioni che le suscitano. Da ciò deriva l’importanza dell’opera di accompagnamento da parte del supervisore che dovrà accogliere in un’ottica accogliente le emozioni dello studente. I supervisori, i tutor e docenti sono figure che possono impattare in maniera significativa sulla vita emotiva degli studenti. La formazione al servizio sociale si occupa di persone all’interno dei loro ambienti di vita e dovrebbe prestare particolare attenzione alla costruzione consapevole di relazioni di aiuto al fine di costruire e formare professionisti pronti a svolgere un lavoro emotivamente impegnativo. Professionisti riflessivi e competenti. E’ importante parlare di emozioni già all’università e soprattutto in riferimento all’esperienza del tirocinio. Si deve insegnare agli studenti di essere in grado di accogliere l’altro, lavorando prima di tutto su sé stessi (prima di poter pensare di lavorare bene con gli altri).Qui i fallimenti e le emozioni difficili al pari dei momenti di gioia e successo dovrebbero essere oggetto di costante attenzione e riflessione. Sentimenti più diffusi tra gli studenti durante il tirocinio: senso di inadeguatezza, voglia di scappare, rabbia, scaturita da un difficile rapporto col supervisore , sensazione di abbandono, eccessiva enfasi su errori commessi, interventi inadeguati del supervisore, forte pressione emotiva degli studenti. </a:t>
            </a:r>
          </a:p>
          <a:p>
            <a:pPr algn="just" rtl="0"/>
            <a:r>
              <a:rPr lang="it-IT" b="1" u="sng" dirty="0"/>
              <a:t>Domande: cosa potrebbe fare l’università per aiutarvi a comprendere le implicazioni emotive della vostra esperienza di tirocinio? Come vi immaginate il rapporto con il vostro supervisore?</a:t>
            </a:r>
          </a:p>
        </p:txBody>
      </p:sp>
    </p:spTree>
    <p:extLst>
      <p:ext uri="{BB962C8B-B14F-4D97-AF65-F5344CB8AC3E}">
        <p14:creationId xmlns:p14="http://schemas.microsoft.com/office/powerpoint/2010/main" val="198271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a:extLst>
              <a:ext uri="{FF2B5EF4-FFF2-40B4-BE49-F238E27FC236}">
                <a16:creationId xmlns:a16="http://schemas.microsoft.com/office/drawing/2014/main" id="{A0034E89-1952-5288-08A0-70A4A73BE39E}"/>
              </a:ext>
            </a:extLst>
          </p:cNvPr>
          <p:cNvSpPr>
            <a:spLocks noGrp="1"/>
          </p:cNvSpPr>
          <p:nvPr>
            <p:ph type="title"/>
          </p:nvPr>
        </p:nvSpPr>
        <p:spPr>
          <a:xfrm>
            <a:off x="550862" y="498474"/>
            <a:ext cx="7960421" cy="1450217"/>
          </a:xfrm>
        </p:spPr>
        <p:txBody>
          <a:bodyPr wrap="square" rtlCol="0" anchor="t">
            <a:normAutofit fontScale="90000"/>
          </a:bodyPr>
          <a:lstStyle>
            <a:defPPr>
              <a:defRPr lang="it-IT"/>
            </a:defPPr>
          </a:lstStyle>
          <a:p>
            <a:pPr rtl="0"/>
            <a:r>
              <a:rPr lang="it-IT" dirty="0"/>
              <a:t>Cosa è un’emozione…</a:t>
            </a:r>
            <a:br>
              <a:rPr lang="it-IT" dirty="0"/>
            </a:br>
            <a:br>
              <a:rPr lang="it-IT" dirty="0"/>
            </a:br>
            <a:r>
              <a:rPr lang="it-IT" dirty="0"/>
              <a:t>video sulle emozioni</a:t>
            </a:r>
          </a:p>
        </p:txBody>
      </p:sp>
      <p:pic>
        <p:nvPicPr>
          <p:cNvPr id="2050" name="Picture 2">
            <a:extLst>
              <a:ext uri="{FF2B5EF4-FFF2-40B4-BE49-F238E27FC236}">
                <a16:creationId xmlns:a16="http://schemas.microsoft.com/office/drawing/2014/main" id="{34C6295B-817E-736D-2C5B-154506FED6FD}"/>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581342" y="2110366"/>
            <a:ext cx="8576725" cy="3964970"/>
          </a:xfrm>
          <a:prstGeom prst="rect">
            <a:avLst/>
          </a:prstGeom>
          <a:solidFill>
            <a:srgbClr val="FFFFFF"/>
          </a:solidFill>
        </p:spPr>
      </p:pic>
    </p:spTree>
    <p:extLst>
      <p:ext uri="{BB962C8B-B14F-4D97-AF65-F5344CB8AC3E}">
        <p14:creationId xmlns:p14="http://schemas.microsoft.com/office/powerpoint/2010/main" val="1839748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uppo 3">
            <a:extLst>
              <a:ext uri="{FF2B5EF4-FFF2-40B4-BE49-F238E27FC236}">
                <a16:creationId xmlns:a16="http://schemas.microsoft.com/office/drawing/2014/main" id="{21106B59-80B8-CEED-0BCA-BC3F80A85FEA}"/>
              </a:ext>
              <a:ext uri="{C183D7F6-B498-43B3-948B-1728B52AA6E4}">
                <adec:decorative xmlns:adec="http://schemas.microsoft.com/office/drawing/2017/decorative" val="1"/>
              </a:ext>
            </a:extLst>
          </p:cNvPr>
          <p:cNvGrpSpPr/>
          <p:nvPr/>
        </p:nvGrpSpPr>
        <p:grpSpPr>
          <a:xfrm>
            <a:off x="4803321" y="682622"/>
            <a:ext cx="734257" cy="760506"/>
            <a:chOff x="5243759" y="1363788"/>
            <a:chExt cx="734257" cy="760506"/>
          </a:xfrm>
        </p:grpSpPr>
        <p:sp>
          <p:nvSpPr>
            <p:cNvPr id="6" name="Figura a mano libera 5">
              <a:extLst>
                <a:ext uri="{FF2B5EF4-FFF2-40B4-BE49-F238E27FC236}">
                  <a16:creationId xmlns:a16="http://schemas.microsoft.com/office/drawing/2014/main" id="{73C2F317-81E4-3678-2FF2-495B3A95470A}"/>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7" name="Figura a mano libera 6">
              <a:extLst>
                <a:ext uri="{FF2B5EF4-FFF2-40B4-BE49-F238E27FC236}">
                  <a16:creationId xmlns:a16="http://schemas.microsoft.com/office/drawing/2014/main" id="{A7C6D33A-37B7-D2C4-2C1C-6D5253D0D480}"/>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8" name="Figura a mano libera 8">
              <a:extLst>
                <a:ext uri="{FF2B5EF4-FFF2-40B4-BE49-F238E27FC236}">
                  <a16:creationId xmlns:a16="http://schemas.microsoft.com/office/drawing/2014/main" id="{18145A95-72C3-9BFC-32D2-908F235E389B}"/>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2" name="Titolo 1">
            <a:extLst>
              <a:ext uri="{FF2B5EF4-FFF2-40B4-BE49-F238E27FC236}">
                <a16:creationId xmlns:a16="http://schemas.microsoft.com/office/drawing/2014/main" id="{338A15DE-D135-0710-9984-A0A55E960CB0}"/>
              </a:ext>
            </a:extLst>
          </p:cNvPr>
          <p:cNvSpPr>
            <a:spLocks noGrp="1"/>
          </p:cNvSpPr>
          <p:nvPr>
            <p:ph type="title"/>
          </p:nvPr>
        </p:nvSpPr>
        <p:spPr>
          <a:xfrm>
            <a:off x="600973" y="196900"/>
            <a:ext cx="5194915" cy="981171"/>
          </a:xfrm>
          <a:noFill/>
        </p:spPr>
        <p:txBody>
          <a:bodyPr rtlCol="0" anchor="b"/>
          <a:lstStyle>
            <a:defPPr>
              <a:defRPr lang="it-IT"/>
            </a:defPPr>
          </a:lstStyle>
          <a:p>
            <a:pPr algn="ctr" rtl="0"/>
            <a:r>
              <a:rPr lang="it-IT" dirty="0"/>
              <a:t>Quali strumenti per gli operatori ?</a:t>
            </a:r>
          </a:p>
        </p:txBody>
      </p:sp>
      <p:sp>
        <p:nvSpPr>
          <p:cNvPr id="3" name="Segnaposto contenuto 2">
            <a:extLst>
              <a:ext uri="{FF2B5EF4-FFF2-40B4-BE49-F238E27FC236}">
                <a16:creationId xmlns:a16="http://schemas.microsoft.com/office/drawing/2014/main" id="{ECC8AA23-D8D0-93BE-5C5F-103A750B0D2F}"/>
              </a:ext>
            </a:extLst>
          </p:cNvPr>
          <p:cNvSpPr>
            <a:spLocks noGrp="1"/>
          </p:cNvSpPr>
          <p:nvPr>
            <p:ph sz="half" idx="1"/>
          </p:nvPr>
        </p:nvSpPr>
        <p:spPr>
          <a:xfrm>
            <a:off x="583161" y="1178071"/>
            <a:ext cx="5658207" cy="5483029"/>
          </a:xfrm>
          <a:noFill/>
        </p:spPr>
        <p:txBody>
          <a:bodyPr vert="horz" lIns="91440" tIns="45720" rIns="91440" bIns="45720" rtlCol="0" anchor="t">
            <a:normAutofit fontScale="70000" lnSpcReduction="20000"/>
          </a:bodyPr>
          <a:lstStyle>
            <a:defPPr>
              <a:defRPr lang="it-IT"/>
            </a:defPPr>
          </a:lstStyle>
          <a:p>
            <a:pPr algn="just" rtl="0"/>
            <a:r>
              <a:rPr lang="it-IT" dirty="0"/>
              <a:t>Per concludere…un ascolto consapevole, gentile e condiviso delle proprie emozioni può rappresentare lo stimolo per migliorare la qualità degli interventi a supporto delle persone-utenti conservando e aumentando la passione per il proprio lavoro.</a:t>
            </a:r>
          </a:p>
          <a:p>
            <a:pPr algn="just" rtl="0"/>
            <a:r>
              <a:rPr lang="it-IT" dirty="0"/>
              <a:t>Il ruolo e il significato delle emozioni, infatti, influenzano sia il rapporto con l’utente che il professionista stesso e per questo le emozioni vengono considerate come un aspetto relazionale dinamico. Spesso gli operatori riscontrano delle difficoltà a non “portarsi il lavoro a casa” in quanto le situazioni di cui si occupano sono estremamente delicate e complesse e spesso si tende ad empatizzare troppo con la situazione della persona (O’ </a:t>
            </a:r>
            <a:r>
              <a:rPr lang="it-IT" dirty="0" err="1"/>
              <a:t>Connor</a:t>
            </a:r>
            <a:r>
              <a:rPr lang="it-IT" dirty="0"/>
              <a:t>, 2019). È quindi necessario individuare una serie di strumenti che permettano loro di gestire meglio il coinvolgimento emotivo provato e in qualche modo di esternare le emozioni che sentono a proposito di un determinato caso. Attraverso gli strumenti di seguito indicati, gli operatori possono trovare un sostegno e un supporto, anche al fine di migliorare la loro capacità lavorativa e il loro benessere emotivo, nel contesto lavorativo e privato personale. </a:t>
            </a:r>
          </a:p>
          <a:p>
            <a:pPr algn="just" rtl="0"/>
            <a:r>
              <a:rPr lang="it-IT" dirty="0"/>
              <a:t>Gli strumenti individuati sono:</a:t>
            </a:r>
          </a:p>
          <a:p>
            <a:pPr marL="285750" indent="-285750" algn="just" rtl="0">
              <a:buFont typeface="Arial" panose="020B0604020202020204" pitchFamily="34" charset="0"/>
              <a:buChar char="•"/>
            </a:pPr>
            <a:r>
              <a:rPr lang="it-IT" dirty="0"/>
              <a:t>La cura di sé e la promozione del proprio benessere personale;</a:t>
            </a:r>
          </a:p>
          <a:p>
            <a:pPr marL="285750" indent="-285750" algn="just" rtl="0">
              <a:buFont typeface="Arial" panose="020B0604020202020204" pitchFamily="34" charset="0"/>
              <a:buChar char="•"/>
            </a:pPr>
            <a:r>
              <a:rPr lang="it-IT" dirty="0"/>
              <a:t>Formazione continua degli </a:t>
            </a:r>
            <a:r>
              <a:rPr lang="it-IT" dirty="0" err="1"/>
              <a:t>a.s.</a:t>
            </a:r>
            <a:r>
              <a:rPr lang="it-IT" dirty="0"/>
              <a:t>;</a:t>
            </a:r>
          </a:p>
          <a:p>
            <a:pPr marL="285750" indent="-285750" algn="just" rtl="0">
              <a:buFont typeface="Arial" panose="020B0604020202020204" pitchFamily="34" charset="0"/>
              <a:buChar char="•"/>
            </a:pPr>
            <a:r>
              <a:rPr lang="it-IT" dirty="0"/>
              <a:t>Supervisione professionale;</a:t>
            </a:r>
          </a:p>
          <a:p>
            <a:pPr marL="285750" indent="-285750" algn="just" rtl="0">
              <a:buFont typeface="Arial" panose="020B0604020202020204" pitchFamily="34" charset="0"/>
              <a:buChar char="•"/>
            </a:pPr>
            <a:r>
              <a:rPr lang="it-IT" dirty="0"/>
              <a:t>Confronto continuo con i colleghi e con la propria organizzazione o ente di appartenenza.</a:t>
            </a:r>
          </a:p>
        </p:txBody>
      </p:sp>
      <p:pic>
        <p:nvPicPr>
          <p:cNvPr id="4104" name="Picture 8" descr="Emozioni nel servizio sociale - Carocci editore">
            <a:extLst>
              <a:ext uri="{FF2B5EF4-FFF2-40B4-BE49-F238E27FC236}">
                <a16:creationId xmlns:a16="http://schemas.microsoft.com/office/drawing/2014/main" id="{E18CBD2F-98A2-8BD7-A290-ECFCA246193F}"/>
              </a:ext>
            </a:extLst>
          </p:cNvPr>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rcRect t="13508" b="13508"/>
          <a:stretch>
            <a:fillRect/>
          </a:stretch>
        </p:blipFill>
        <p:spPr bwMode="auto">
          <a:xfrm>
            <a:off x="6241368" y="0"/>
            <a:ext cx="5950632" cy="685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45238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BE98EFF-197D-3136-70B9-7BBD30A48931}"/>
              </a:ext>
            </a:extLst>
          </p:cNvPr>
          <p:cNvSpPr>
            <a:spLocks noGrp="1"/>
          </p:cNvSpPr>
          <p:nvPr>
            <p:ph idx="1"/>
          </p:nvPr>
        </p:nvSpPr>
        <p:spPr>
          <a:xfrm>
            <a:off x="611186" y="3602752"/>
            <a:ext cx="5179330" cy="2706160"/>
          </a:xfrm>
          <a:noFill/>
        </p:spPr>
        <p:txBody>
          <a:bodyPr rtlCol="0">
            <a:normAutofit/>
          </a:bodyPr>
          <a:lstStyle>
            <a:defPPr>
              <a:defRPr lang="it-IT"/>
            </a:defPPr>
          </a:lstStyle>
          <a:p>
            <a:pPr rtl="0"/>
            <a:r>
              <a:rPr lang="it-IT" sz="2400" dirty="0"/>
              <a:t>Dott.ssa Michela Giammatteo</a:t>
            </a:r>
          </a:p>
          <a:p>
            <a:pPr rtl="0"/>
            <a:r>
              <a:rPr lang="it-IT" sz="2400" dirty="0"/>
              <a:t>michela.giammatteo@unimc.it</a:t>
            </a:r>
          </a:p>
          <a:p>
            <a:pPr rtl="0"/>
            <a:endParaRPr lang="it-IT" dirty="0"/>
          </a:p>
        </p:txBody>
      </p:sp>
      <p:pic>
        <p:nvPicPr>
          <p:cNvPr id="2052" name="Picture 4" descr="Video - Fighters Team Krav Maga">
            <a:extLst>
              <a:ext uri="{FF2B5EF4-FFF2-40B4-BE49-F238E27FC236}">
                <a16:creationId xmlns:a16="http://schemas.microsoft.com/office/drawing/2014/main" id="{9CAA9746-6CAB-6E06-4301-D6D5C1ACE3F2}"/>
              </a:ext>
            </a:extLst>
          </p:cNvPr>
          <p:cNvPicPr>
            <a:picLocks noGrp="1" noChangeAspect="1" noChangeArrowheads="1"/>
          </p:cNvPicPr>
          <p:nvPr>
            <p:ph type="pic" sz="quarter" idx="13"/>
          </p:nvPr>
        </p:nvPicPr>
        <p:blipFill>
          <a:blip r:embed="rId3">
            <a:extLst>
              <a:ext uri="{28A0092B-C50C-407E-A947-70E740481C1C}">
                <a14:useLocalDpi xmlns:a14="http://schemas.microsoft.com/office/drawing/2010/main" val="0"/>
              </a:ext>
            </a:extLst>
          </a:blip>
          <a:srcRect l="13411" r="13411"/>
          <a:stretch>
            <a:fillRect/>
          </a:stretch>
        </p:blipFill>
        <p:spPr bwMode="auto">
          <a:xfrm>
            <a:off x="5289452" y="595132"/>
            <a:ext cx="6291362" cy="60152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47630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54ABE40-AA00-F366-A36A-B3F1AADBF025}"/>
              </a:ext>
            </a:extLst>
          </p:cNvPr>
          <p:cNvSpPr>
            <a:spLocks noGrp="1"/>
          </p:cNvSpPr>
          <p:nvPr>
            <p:ph type="ctrTitle"/>
          </p:nvPr>
        </p:nvSpPr>
        <p:spPr>
          <a:xfrm>
            <a:off x="550862" y="196900"/>
            <a:ext cx="6159427" cy="689365"/>
          </a:xfrm>
          <a:noFill/>
        </p:spPr>
        <p:txBody>
          <a:bodyPr rtlCol="0">
            <a:noAutofit/>
          </a:bodyPr>
          <a:lstStyle>
            <a:defPPr>
              <a:defRPr lang="it-IT"/>
            </a:defPPr>
          </a:lstStyle>
          <a:p>
            <a:pPr rtl="0"/>
            <a:r>
              <a:rPr lang="it-IT" dirty="0"/>
              <a:t>Definizione di un’emozione</a:t>
            </a:r>
          </a:p>
        </p:txBody>
      </p:sp>
      <p:sp>
        <p:nvSpPr>
          <p:cNvPr id="3" name="Sottotitolo 2">
            <a:extLst>
              <a:ext uri="{FF2B5EF4-FFF2-40B4-BE49-F238E27FC236}">
                <a16:creationId xmlns:a16="http://schemas.microsoft.com/office/drawing/2014/main" id="{72446868-83F0-CEEF-5E60-6D55C93B523F}"/>
              </a:ext>
            </a:extLst>
          </p:cNvPr>
          <p:cNvSpPr>
            <a:spLocks noGrp="1"/>
          </p:cNvSpPr>
          <p:nvPr>
            <p:ph type="subTitle" idx="1"/>
          </p:nvPr>
        </p:nvSpPr>
        <p:spPr>
          <a:xfrm>
            <a:off x="547271" y="1055076"/>
            <a:ext cx="6159427" cy="5247249"/>
          </a:xfrm>
          <a:noFill/>
        </p:spPr>
        <p:txBody>
          <a:bodyPr rtlCol="0"/>
          <a:lstStyle>
            <a:defPPr>
              <a:defRPr lang="it-IT"/>
            </a:defPPr>
          </a:lstStyle>
          <a:p>
            <a:pPr algn="just" rtl="0"/>
            <a:r>
              <a:rPr lang="it-IT" sz="2000" dirty="0"/>
              <a:t>E’ una reazione affettiva intensa con insorgenza acuta e di breve durata determinata da uno stimolo ambientale. (Galimberti, 2018).</a:t>
            </a:r>
          </a:p>
          <a:p>
            <a:pPr algn="just" rtl="0"/>
            <a:r>
              <a:rPr lang="it-IT" sz="2000" dirty="0"/>
              <a:t>E’ uno stato psico-fisico che si attiva in modo soggettivo e spontaneo e può nascere da un qualunque stimolo proveniente dal mondo esterno o dall’interno della persona.      Le caratteristiche dell’emozione:</a:t>
            </a:r>
          </a:p>
          <a:p>
            <a:pPr marL="342900" indent="-342900" rtl="0">
              <a:buFont typeface="Arial" panose="020B0604020202020204" pitchFamily="34" charset="0"/>
              <a:buChar char="•"/>
            </a:pPr>
            <a:r>
              <a:rPr lang="it-IT" sz="2000" dirty="0"/>
              <a:t>Rapidità nel loro apparire;</a:t>
            </a:r>
          </a:p>
          <a:p>
            <a:pPr marL="342900" indent="-342900" rtl="0">
              <a:buFont typeface="Arial" panose="020B0604020202020204" pitchFamily="34" charset="0"/>
              <a:buChar char="•"/>
            </a:pPr>
            <a:r>
              <a:rPr lang="it-IT" sz="2000" dirty="0"/>
              <a:t>Temporaneità;</a:t>
            </a:r>
          </a:p>
          <a:p>
            <a:pPr marL="342900" indent="-342900" rtl="0">
              <a:buFont typeface="Arial" panose="020B0604020202020204" pitchFamily="34" charset="0"/>
              <a:buChar char="•"/>
            </a:pPr>
            <a:r>
              <a:rPr lang="it-IT" sz="2000" dirty="0"/>
              <a:t>Involontarietà;</a:t>
            </a:r>
          </a:p>
          <a:p>
            <a:pPr marL="342900" indent="-342900" algn="just" rtl="0">
              <a:buFont typeface="Arial" panose="020B0604020202020204" pitchFamily="34" charset="0"/>
              <a:buChar char="•"/>
            </a:pPr>
            <a:r>
              <a:rPr lang="it-IT" sz="2000" dirty="0"/>
              <a:t>Essere frutto di automatismi esterni ai processi razionali. </a:t>
            </a:r>
          </a:p>
          <a:p>
            <a:pPr algn="just" rtl="0"/>
            <a:r>
              <a:rPr lang="it-IT" sz="2000" dirty="0"/>
              <a:t> Quali sono le emozioni? </a:t>
            </a:r>
          </a:p>
          <a:p>
            <a:pPr algn="just" rtl="0"/>
            <a:r>
              <a:rPr lang="it-IT" sz="2000" dirty="0"/>
              <a:t>Rabbia, paura, disgusto, tristezza e gioia.</a:t>
            </a:r>
          </a:p>
          <a:p>
            <a:pPr rtl="0"/>
            <a:r>
              <a:rPr lang="it-IT" sz="2000" dirty="0"/>
              <a:t>Vergogna, sorpresa e imbarazzo.</a:t>
            </a:r>
          </a:p>
          <a:p>
            <a:pPr rtl="0"/>
            <a:endParaRPr lang="it-IT" sz="2000" dirty="0"/>
          </a:p>
        </p:txBody>
      </p:sp>
      <p:pic>
        <p:nvPicPr>
          <p:cNvPr id="7" name="Segnaposto immagine 17" descr="Persona che disegna su una lavagna">
            <a:extLst>
              <a:ext uri="{FF2B5EF4-FFF2-40B4-BE49-F238E27FC236}">
                <a16:creationId xmlns:a16="http://schemas.microsoft.com/office/drawing/2014/main" id="{58104626-8F66-9575-5E49-2907EACF11CE}"/>
              </a:ext>
            </a:extLst>
          </p:cNvPr>
          <p:cNvPicPr>
            <a:picLocks noGrp="1" noChangeAspect="1"/>
          </p:cNvPicPr>
          <p:nvPr>
            <p:ph type="pic" sz="quarter" idx="13"/>
          </p:nvPr>
        </p:nvPicPr>
        <p:blipFill rotWithShape="1">
          <a:blip r:embed="rId3" cstate="screen">
            <a:extLst>
              <a:ext uri="{28A0092B-C50C-407E-A947-70E740481C1C}">
                <a14:useLocalDpi xmlns:a14="http://schemas.microsoft.com/office/drawing/2010/main" val="0"/>
              </a:ext>
            </a:extLst>
          </a:blip>
          <a:srcRect/>
          <a:stretch/>
        </p:blipFill>
        <p:spPr>
          <a:xfrm>
            <a:off x="6930781" y="385584"/>
            <a:ext cx="5132388" cy="5132388"/>
          </a:xfrm>
          <a:solidFill>
            <a:schemeClr val="accent5"/>
          </a:solidFill>
        </p:spPr>
      </p:pic>
    </p:spTree>
    <p:extLst>
      <p:ext uri="{BB962C8B-B14F-4D97-AF65-F5344CB8AC3E}">
        <p14:creationId xmlns:p14="http://schemas.microsoft.com/office/powerpoint/2010/main" val="1388592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FC59F6-9B22-C211-4B4C-A2FD4B914C46}"/>
              </a:ext>
            </a:extLst>
          </p:cNvPr>
          <p:cNvSpPr>
            <a:spLocks noGrp="1"/>
          </p:cNvSpPr>
          <p:nvPr>
            <p:ph type="title"/>
          </p:nvPr>
        </p:nvSpPr>
        <p:spPr>
          <a:xfrm>
            <a:off x="550863" y="560961"/>
            <a:ext cx="11090275" cy="536319"/>
          </a:xfrm>
          <a:noFill/>
        </p:spPr>
        <p:txBody>
          <a:bodyPr rtlCol="0" anchor="t"/>
          <a:lstStyle>
            <a:defPPr>
              <a:defRPr lang="it-IT"/>
            </a:defPPr>
          </a:lstStyle>
          <a:p>
            <a:pPr rtl="0"/>
            <a:r>
              <a:rPr lang="it-IT" dirty="0"/>
              <a:t>Cosa è allora un’emozione?</a:t>
            </a:r>
          </a:p>
        </p:txBody>
      </p:sp>
      <p:sp>
        <p:nvSpPr>
          <p:cNvPr id="4" name="Segnaposto contenuto 3">
            <a:extLst>
              <a:ext uri="{FF2B5EF4-FFF2-40B4-BE49-F238E27FC236}">
                <a16:creationId xmlns:a16="http://schemas.microsoft.com/office/drawing/2014/main" id="{8063A642-8C54-20BF-E528-A4A72E57A55A}"/>
              </a:ext>
            </a:extLst>
          </p:cNvPr>
          <p:cNvSpPr>
            <a:spLocks noGrp="1"/>
          </p:cNvSpPr>
          <p:nvPr>
            <p:ph sz="half" idx="1"/>
          </p:nvPr>
        </p:nvSpPr>
        <p:spPr>
          <a:xfrm>
            <a:off x="550861" y="1097280"/>
            <a:ext cx="11237865" cy="5117464"/>
          </a:xfrm>
        </p:spPr>
        <p:txBody>
          <a:bodyPr>
            <a:noAutofit/>
          </a:bodyPr>
          <a:lstStyle/>
          <a:p>
            <a:pPr algn="just"/>
            <a:r>
              <a:rPr lang="it-IT" sz="1900" dirty="0"/>
              <a:t>L’emozione è quindi uno stato psicofisico che si attiva in modo soggettivo e spontaneo e può nascere da un qualunque stimolo proveniente dal mondo esterno o dall’interno della persona. Questa definizione introduce i due fattori principali che caratterizzano l’emozione: i comportamenti e i sentimenti; per questo molti autori nel corso degli anni si sono  chiesti se l’emozione sia ciò che solamente si prova oppure ciò che concretamente si fa. Per comprendere a pieno che cos’è un’emozione è importante identificare più dettagliatamente le diverse componenti che concorrono a formare la risposta emotiva totale e completa. Innanzitutto si tratta di una risposta fisiologica, in quanto si attivano i sistemi nervoso autonomo, endocrino e immunitario, che producono risposte fisiologiche caratteristiche come l’alterazione del battito cardiaco, della frequenza respiratoria, della pressione sanguigna e della temperatura corporea, successivamente una risposta tonico-posturale, che consiste nella tensione o nel rilassamento del corpo nel suo complesso, una risposta motorio-strumentale, che comprende sia le azioni vere e proprie che la preparazione ad attuarle, in seguito una risposta motorio-espressiva, quindi tutto ciò che comprende la mimica facciale, i gesti e i suoni con la voce e infine la risposta linguistico-espressiva, che consiste in tutte le forme e i contenuti del discorso. A questi aspetti si aggiunge poi l’esperienza soggettiva, cioè il vissuto di ognuno, che non può essere descritto se non rimandando a ciò che ciascuno di noi prova quando è felice, triste, arrabbiato, spaventato ecc. Il vissuto è dato dalla percezione dello stato interno, a cui contribuiscono la percezione degli effetti dell’attivazione fisiologica, dei movimenti espressivi e del tono posturale (</a:t>
            </a:r>
            <a:r>
              <a:rPr lang="it-IT" sz="1900" dirty="0" err="1"/>
              <a:t>LeDoux</a:t>
            </a:r>
            <a:r>
              <a:rPr lang="it-IT" sz="1900" dirty="0"/>
              <a:t>, 2003).</a:t>
            </a:r>
          </a:p>
          <a:p>
            <a:endParaRPr lang="it-IT" sz="1900" dirty="0"/>
          </a:p>
        </p:txBody>
      </p:sp>
    </p:spTree>
    <p:extLst>
      <p:ext uri="{BB962C8B-B14F-4D97-AF65-F5344CB8AC3E}">
        <p14:creationId xmlns:p14="http://schemas.microsoft.com/office/powerpoint/2010/main" val="849465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545968-70F7-0180-6448-3547E442EF4A}"/>
              </a:ext>
            </a:extLst>
          </p:cNvPr>
          <p:cNvSpPr>
            <a:spLocks noGrp="1"/>
          </p:cNvSpPr>
          <p:nvPr>
            <p:ph type="title"/>
          </p:nvPr>
        </p:nvSpPr>
        <p:spPr>
          <a:xfrm>
            <a:off x="550863" y="550801"/>
            <a:ext cx="11090275" cy="1237360"/>
          </a:xfrm>
          <a:noFill/>
        </p:spPr>
        <p:txBody>
          <a:bodyPr rtlCol="0" anchor="t">
            <a:noAutofit/>
          </a:bodyPr>
          <a:lstStyle>
            <a:defPPr>
              <a:defRPr lang="it-IT"/>
            </a:defPPr>
          </a:lstStyle>
          <a:p>
            <a:pPr algn="ctr" rtl="0"/>
            <a:r>
              <a:rPr lang="it-IT" dirty="0"/>
              <a:t>Le emozioni nel Servizio Sociale: </a:t>
            </a:r>
            <a:br>
              <a:rPr lang="it-IT" dirty="0"/>
            </a:br>
            <a:r>
              <a:rPr lang="it-IT" dirty="0"/>
              <a:t>da ostacolo a risorsa!</a:t>
            </a:r>
          </a:p>
        </p:txBody>
      </p:sp>
      <p:sp>
        <p:nvSpPr>
          <p:cNvPr id="4" name="Segnaposto tabella 3">
            <a:extLst>
              <a:ext uri="{FF2B5EF4-FFF2-40B4-BE49-F238E27FC236}">
                <a16:creationId xmlns:a16="http://schemas.microsoft.com/office/drawing/2014/main" id="{CA0A9937-DB81-648B-9440-283E4ADB510C}"/>
              </a:ext>
            </a:extLst>
          </p:cNvPr>
          <p:cNvSpPr>
            <a:spLocks noGrp="1"/>
          </p:cNvSpPr>
          <p:nvPr>
            <p:ph type="tbl" sz="quarter" idx="13"/>
          </p:nvPr>
        </p:nvSpPr>
        <p:spPr>
          <a:xfrm>
            <a:off x="351692" y="1674055"/>
            <a:ext cx="11465169" cy="4633144"/>
          </a:xfrm>
        </p:spPr>
        <p:txBody>
          <a:bodyPr>
            <a:normAutofit fontScale="92500" lnSpcReduction="10000"/>
          </a:bodyPr>
          <a:lstStyle/>
          <a:p>
            <a:pPr algn="just"/>
            <a:r>
              <a:rPr lang="it-IT" dirty="0"/>
              <a:t>Le emozioni sono state spesso descritte come un ostacolo a un efficace servizio sociale.  Un atteggiamento distaccato nei confronti degli utenti è considerato da molti come una dote fondamentale di un «buon assistente sociale».  Questa idea semplifica una realtà complessa in cui empatia, intuizione, creatività e altre componenti non razionali appaiono ingredienti chiave di molti interventi di successo. Nonostante ciò molti considerano ancora le loro emozioni come una fonte di vergogna.  Bisogna quindi iniziare a pensare le emozioni in un modo diverso ritenendole un elemento di arricchimento e rafforzamento della professionalità degli </a:t>
            </a:r>
            <a:r>
              <a:rPr lang="it-IT" dirty="0" err="1"/>
              <a:t>a.s.</a:t>
            </a:r>
            <a:r>
              <a:rPr lang="it-IT" dirty="0"/>
              <a:t>. La complessità della relazione di aiuto e il tipo di coinvolgimento personale che questo richiede rendono frequente la presenza di emozioni particolarmente «difficili» per qualità ed intensità. Spesso </a:t>
            </a:r>
            <a:r>
              <a:rPr lang="it-IT" dirty="0" err="1"/>
              <a:t>l’a.s.</a:t>
            </a:r>
            <a:r>
              <a:rPr lang="it-IT" dirty="0"/>
              <a:t> non vorrebbe fare i conti con questi vissuti, in quanto ritenuti d’ostacolo nell’aiutare gli altri. Le emozioni degli </a:t>
            </a:r>
            <a:r>
              <a:rPr lang="it-IT" dirty="0" err="1"/>
              <a:t>a.s.</a:t>
            </a:r>
            <a:r>
              <a:rPr lang="it-IT" dirty="0"/>
              <a:t> condizionano in maniera rilevante il lavoro nei servizi e vanno «ascoltate» invece che ignorate per migliorare la qualità degli interventi. Nel far questo è importante saper accogliere con gentilezza e rispetto ciò che si prova e riconoscere, anche insieme agli altri, che le emozioni fanno parte della natura umana e che siamo tutti «sulla stessa barca». Quindi nel Servizio Sociale si può parlare di emozioni e soprattutto si deve comprendere che queste hanno molto da insegnare agli </a:t>
            </a:r>
            <a:r>
              <a:rPr lang="it-IT" dirty="0" err="1"/>
              <a:t>a.s.</a:t>
            </a:r>
            <a:r>
              <a:rPr lang="it-IT" dirty="0"/>
              <a:t>, poiché senza consapevolezza delle proprie emozioni, gli </a:t>
            </a:r>
            <a:r>
              <a:rPr lang="it-IT" dirty="0" err="1"/>
              <a:t>a.s.</a:t>
            </a:r>
            <a:r>
              <a:rPr lang="it-IT" dirty="0"/>
              <a:t> non possono impegnarsi in modo significativo in relazioni empatiche con le persone con cui e per cui lavorano e come abbiamo già visto le relazioni e l’empatia sono alla base del lavoro </a:t>
            </a:r>
            <a:r>
              <a:rPr lang="it-IT" dirty="0" err="1"/>
              <a:t>dell’a.s.</a:t>
            </a:r>
            <a:r>
              <a:rPr lang="it-IT" dirty="0"/>
              <a:t>.</a:t>
            </a:r>
          </a:p>
        </p:txBody>
      </p:sp>
    </p:spTree>
    <p:extLst>
      <p:ext uri="{BB962C8B-B14F-4D97-AF65-F5344CB8AC3E}">
        <p14:creationId xmlns:p14="http://schemas.microsoft.com/office/powerpoint/2010/main" val="314440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73138D-CD3C-67FC-5F7D-9DE53F3B6DD6}"/>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53DFF4D3-6FDE-7ADE-6D64-6D34925A61D1}"/>
              </a:ext>
            </a:extLst>
          </p:cNvPr>
          <p:cNvSpPr>
            <a:spLocks noGrp="1"/>
          </p:cNvSpPr>
          <p:nvPr>
            <p:ph type="title"/>
          </p:nvPr>
        </p:nvSpPr>
        <p:spPr>
          <a:xfrm>
            <a:off x="550863" y="560961"/>
            <a:ext cx="11090275" cy="719199"/>
          </a:xfrm>
          <a:noFill/>
        </p:spPr>
        <p:txBody>
          <a:bodyPr rtlCol="0" anchor="t"/>
          <a:lstStyle>
            <a:defPPr>
              <a:defRPr lang="it-IT"/>
            </a:defPPr>
          </a:lstStyle>
          <a:p>
            <a:pPr algn="ctr" rtl="0"/>
            <a:r>
              <a:rPr lang="it-IT" dirty="0"/>
              <a:t>L’intelligenza emotiva</a:t>
            </a:r>
          </a:p>
        </p:txBody>
      </p:sp>
      <p:sp>
        <p:nvSpPr>
          <p:cNvPr id="4" name="Segnaposto contenuto 3">
            <a:extLst>
              <a:ext uri="{FF2B5EF4-FFF2-40B4-BE49-F238E27FC236}">
                <a16:creationId xmlns:a16="http://schemas.microsoft.com/office/drawing/2014/main" id="{7BA9A3F9-B449-E786-490B-C78A2871BADF}"/>
              </a:ext>
            </a:extLst>
          </p:cNvPr>
          <p:cNvSpPr>
            <a:spLocks noGrp="1"/>
          </p:cNvSpPr>
          <p:nvPr>
            <p:ph sz="half" idx="1"/>
          </p:nvPr>
        </p:nvSpPr>
        <p:spPr>
          <a:xfrm>
            <a:off x="550861" y="1125415"/>
            <a:ext cx="11090275" cy="5171623"/>
          </a:xfrm>
        </p:spPr>
        <p:txBody>
          <a:bodyPr>
            <a:normAutofit/>
          </a:bodyPr>
          <a:lstStyle/>
          <a:p>
            <a:pPr algn="just"/>
            <a:r>
              <a:rPr lang="it-IT" sz="2000" dirty="0"/>
              <a:t>L’intelligenza emotiva viene definita come la capacità di comprendere, utilizzare e gestire le proprie emozioni in modi positivi con lo scopo di alleviare lo stress, comunicare in modo efficace, entrare in empatia con gli altri, superare le sfide e disinnescare i conflitti della quotidianità. I sentimenti, le passioni e i desideri sono per gli esseri umani delle guide importantissime, alla cui influenza sulle vicende umane la nostra specie deve in gran parte la propria esistenza e la propria evoluzione (</a:t>
            </a:r>
            <a:r>
              <a:rPr lang="it-IT" sz="2000" dirty="0" err="1"/>
              <a:t>Goleman</a:t>
            </a:r>
            <a:r>
              <a:rPr lang="it-IT" sz="2000" dirty="0"/>
              <a:t>, 2011). </a:t>
            </a:r>
          </a:p>
          <a:p>
            <a:pPr algn="just"/>
            <a:r>
              <a:rPr lang="it-IT" sz="2000" dirty="0"/>
              <a:t>È però importante imparare a gestire questi aspetti in modo tale che non prendano il sopravvento su tutto il resto, soprattutto nelle situazioni di ansia e stress. Nel cercare di comprendere come mai l’evoluzione abbia conferito all’emozione un ruolo tanto fondamentale nella psiche umana, è necessario considerare come le emozioni predispongano all’azione in un determinato modo e ciascuna di esse orienta in una direzione piuttosto che in un’altra per superare le sfide della vita (</a:t>
            </a:r>
            <a:r>
              <a:rPr lang="it-IT" sz="2000" dirty="0" err="1"/>
              <a:t>Goleman</a:t>
            </a:r>
            <a:r>
              <a:rPr lang="it-IT" sz="2000" dirty="0"/>
              <a:t>, 2011).</a:t>
            </a:r>
          </a:p>
          <a:p>
            <a:pPr algn="just"/>
            <a:r>
              <a:rPr lang="it-IT" sz="2000" dirty="0"/>
              <a:t>Le emozioni accompagnano i processi decisionali anche attraverso i ricordi che, se sono dolorosi, ci portano a evitare ciò che li ha generati, mentre avviene il contrario in caso di ricordi piacevoli. L’armonia tra la sfera emozionale e quella razionale è la caratteristica fondamentale dell’intelligenza emotiva.</a:t>
            </a:r>
          </a:p>
        </p:txBody>
      </p:sp>
    </p:spTree>
    <p:extLst>
      <p:ext uri="{BB962C8B-B14F-4D97-AF65-F5344CB8AC3E}">
        <p14:creationId xmlns:p14="http://schemas.microsoft.com/office/powerpoint/2010/main" val="939257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A82173-910F-3003-8655-989697EAEC60}"/>
            </a:ext>
          </a:extLst>
        </p:cNvPr>
        <p:cNvGrpSpPr/>
        <p:nvPr/>
      </p:nvGrpSpPr>
      <p:grpSpPr>
        <a:xfrm>
          <a:off x="0" y="0"/>
          <a:ext cx="0" cy="0"/>
          <a:chOff x="0" y="0"/>
          <a:chExt cx="0" cy="0"/>
        </a:xfrm>
      </p:grpSpPr>
      <p:grpSp>
        <p:nvGrpSpPr>
          <p:cNvPr id="4" name="Gruppo 3">
            <a:extLst>
              <a:ext uri="{FF2B5EF4-FFF2-40B4-BE49-F238E27FC236}">
                <a16:creationId xmlns:a16="http://schemas.microsoft.com/office/drawing/2014/main" id="{405286C6-720A-F048-F4C7-C258F2EB3295}"/>
              </a:ext>
              <a:ext uri="{C183D7F6-B498-43B3-948B-1728B52AA6E4}">
                <adec:decorative xmlns:adec="http://schemas.microsoft.com/office/drawing/2017/decorative" val="1"/>
              </a:ext>
            </a:extLst>
          </p:cNvPr>
          <p:cNvGrpSpPr/>
          <p:nvPr/>
        </p:nvGrpSpPr>
        <p:grpSpPr>
          <a:xfrm>
            <a:off x="4803321" y="682622"/>
            <a:ext cx="734257" cy="760506"/>
            <a:chOff x="5243759" y="1363788"/>
            <a:chExt cx="734257" cy="760506"/>
          </a:xfrm>
        </p:grpSpPr>
        <p:sp>
          <p:nvSpPr>
            <p:cNvPr id="6" name="Figura a mano libera 5">
              <a:extLst>
                <a:ext uri="{FF2B5EF4-FFF2-40B4-BE49-F238E27FC236}">
                  <a16:creationId xmlns:a16="http://schemas.microsoft.com/office/drawing/2014/main" id="{AC16BF17-6BC7-468F-251D-4D849D28F5A6}"/>
                </a:ext>
              </a:extLst>
            </p:cNvPr>
            <p:cNvSpPr>
              <a:spLocks/>
            </p:cNvSpPr>
            <p:nvPr/>
          </p:nvSpPr>
          <p:spPr bwMode="auto">
            <a:xfrm rot="1800000">
              <a:off x="5356930" y="1363788"/>
              <a:ext cx="621086" cy="364601"/>
            </a:xfrm>
            <a:custGeom>
              <a:avLst/>
              <a:gdLst>
                <a:gd name="T0" fmla="*/ 266 w 540"/>
                <a:gd name="T1" fmla="*/ 0 h 317"/>
                <a:gd name="T2" fmla="*/ 0 w 540"/>
                <a:gd name="T3" fmla="*/ 158 h 317"/>
                <a:gd name="T4" fmla="*/ 266 w 540"/>
                <a:gd name="T5" fmla="*/ 317 h 317"/>
                <a:gd name="T6" fmla="*/ 540 w 540"/>
                <a:gd name="T7" fmla="*/ 158 h 317"/>
                <a:gd name="T8" fmla="*/ 266 w 540"/>
                <a:gd name="T9" fmla="*/ 0 h 317"/>
              </a:gdLst>
              <a:ahLst/>
              <a:cxnLst>
                <a:cxn ang="0">
                  <a:pos x="T0" y="T1"/>
                </a:cxn>
                <a:cxn ang="0">
                  <a:pos x="T2" y="T3"/>
                </a:cxn>
                <a:cxn ang="0">
                  <a:pos x="T4" y="T5"/>
                </a:cxn>
                <a:cxn ang="0">
                  <a:pos x="T6" y="T7"/>
                </a:cxn>
                <a:cxn ang="0">
                  <a:pos x="T8" y="T9"/>
                </a:cxn>
              </a:cxnLst>
              <a:rect l="0" t="0" r="r" b="b"/>
              <a:pathLst>
                <a:path w="540" h="317">
                  <a:moveTo>
                    <a:pt x="266" y="0"/>
                  </a:moveTo>
                  <a:lnTo>
                    <a:pt x="0" y="158"/>
                  </a:lnTo>
                  <a:lnTo>
                    <a:pt x="266" y="317"/>
                  </a:lnTo>
                  <a:lnTo>
                    <a:pt x="540" y="158"/>
                  </a:lnTo>
                  <a:lnTo>
                    <a:pt x="266"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7" name="Figura a mano libera 6">
              <a:extLst>
                <a:ext uri="{FF2B5EF4-FFF2-40B4-BE49-F238E27FC236}">
                  <a16:creationId xmlns:a16="http://schemas.microsoft.com/office/drawing/2014/main" id="{AF56E138-2807-168B-702E-D6CD27B06DF0}"/>
                </a:ext>
              </a:extLst>
            </p:cNvPr>
            <p:cNvSpPr>
              <a:spLocks/>
            </p:cNvSpPr>
            <p:nvPr/>
          </p:nvSpPr>
          <p:spPr bwMode="auto">
            <a:xfrm rot="1800000">
              <a:off x="5243759" y="1430747"/>
              <a:ext cx="305942" cy="538275"/>
            </a:xfrm>
            <a:custGeom>
              <a:avLst/>
              <a:gdLst>
                <a:gd name="T0" fmla="*/ 266 w 266"/>
                <a:gd name="T1" fmla="*/ 468 h 468"/>
                <a:gd name="T2" fmla="*/ 0 w 266"/>
                <a:gd name="T3" fmla="*/ 310 h 468"/>
                <a:gd name="T4" fmla="*/ 0 w 266"/>
                <a:gd name="T5" fmla="*/ 310 h 468"/>
                <a:gd name="T6" fmla="*/ 0 w 266"/>
                <a:gd name="T7" fmla="*/ 0 h 468"/>
                <a:gd name="T8" fmla="*/ 0 w 266"/>
                <a:gd name="T9" fmla="*/ 0 h 468"/>
                <a:gd name="T10" fmla="*/ 266 w 266"/>
                <a:gd name="T11" fmla="*/ 159 h 468"/>
                <a:gd name="T12" fmla="*/ 266 w 266"/>
                <a:gd name="T13" fmla="*/ 468 h 468"/>
              </a:gdLst>
              <a:ahLst/>
              <a:cxnLst>
                <a:cxn ang="0">
                  <a:pos x="T0" y="T1"/>
                </a:cxn>
                <a:cxn ang="0">
                  <a:pos x="T2" y="T3"/>
                </a:cxn>
                <a:cxn ang="0">
                  <a:pos x="T4" y="T5"/>
                </a:cxn>
                <a:cxn ang="0">
                  <a:pos x="T6" y="T7"/>
                </a:cxn>
                <a:cxn ang="0">
                  <a:pos x="T8" y="T9"/>
                </a:cxn>
                <a:cxn ang="0">
                  <a:pos x="T10" y="T11"/>
                </a:cxn>
                <a:cxn ang="0">
                  <a:pos x="T12" y="T13"/>
                </a:cxn>
              </a:cxnLst>
              <a:rect l="0" t="0" r="r" b="b"/>
              <a:pathLst>
                <a:path w="266" h="468">
                  <a:moveTo>
                    <a:pt x="266" y="468"/>
                  </a:moveTo>
                  <a:lnTo>
                    <a:pt x="0" y="310"/>
                  </a:lnTo>
                  <a:lnTo>
                    <a:pt x="0" y="310"/>
                  </a:lnTo>
                  <a:lnTo>
                    <a:pt x="0" y="0"/>
                  </a:lnTo>
                  <a:lnTo>
                    <a:pt x="0" y="0"/>
                  </a:lnTo>
                  <a:lnTo>
                    <a:pt x="266" y="159"/>
                  </a:lnTo>
                  <a:lnTo>
                    <a:pt x="266" y="468"/>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9800000" scaled="0"/>
              <a:tileRect/>
            </a:gradFill>
            <a:ln>
              <a:noFill/>
            </a:ln>
            <a:effectLst>
              <a:innerShdw blurRad="254000">
                <a:schemeClr val="bg2">
                  <a:lumMod val="90000"/>
                  <a:lumOff val="1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sp>
          <p:nvSpPr>
            <p:cNvPr id="8" name="Figura a mano libera 8">
              <a:extLst>
                <a:ext uri="{FF2B5EF4-FFF2-40B4-BE49-F238E27FC236}">
                  <a16:creationId xmlns:a16="http://schemas.microsoft.com/office/drawing/2014/main" id="{1CF15A60-CF0F-80DF-CDFA-353F1AA6A0CE}"/>
                </a:ext>
              </a:extLst>
            </p:cNvPr>
            <p:cNvSpPr>
              <a:spLocks/>
            </p:cNvSpPr>
            <p:nvPr/>
          </p:nvSpPr>
          <p:spPr bwMode="auto">
            <a:xfrm rot="1800000">
              <a:off x="5508097" y="1586019"/>
              <a:ext cx="315144" cy="538275"/>
            </a:xfrm>
            <a:custGeom>
              <a:avLst/>
              <a:gdLst>
                <a:gd name="T0" fmla="*/ 274 w 274"/>
                <a:gd name="T1" fmla="*/ 0 h 468"/>
                <a:gd name="T2" fmla="*/ 274 w 274"/>
                <a:gd name="T3" fmla="*/ 310 h 468"/>
                <a:gd name="T4" fmla="*/ 274 w 274"/>
                <a:gd name="T5" fmla="*/ 310 h 468"/>
                <a:gd name="T6" fmla="*/ 0 w 274"/>
                <a:gd name="T7" fmla="*/ 468 h 468"/>
                <a:gd name="T8" fmla="*/ 0 w 274"/>
                <a:gd name="T9" fmla="*/ 159 h 468"/>
                <a:gd name="T10" fmla="*/ 274 w 274"/>
                <a:gd name="T11" fmla="*/ 0 h 468"/>
                <a:gd name="T12" fmla="*/ 274 w 274"/>
                <a:gd name="T13" fmla="*/ 0 h 468"/>
              </a:gdLst>
              <a:ahLst/>
              <a:cxnLst>
                <a:cxn ang="0">
                  <a:pos x="T0" y="T1"/>
                </a:cxn>
                <a:cxn ang="0">
                  <a:pos x="T2" y="T3"/>
                </a:cxn>
                <a:cxn ang="0">
                  <a:pos x="T4" y="T5"/>
                </a:cxn>
                <a:cxn ang="0">
                  <a:pos x="T6" y="T7"/>
                </a:cxn>
                <a:cxn ang="0">
                  <a:pos x="T8" y="T9"/>
                </a:cxn>
                <a:cxn ang="0">
                  <a:pos x="T10" y="T11"/>
                </a:cxn>
                <a:cxn ang="0">
                  <a:pos x="T12" y="T13"/>
                </a:cxn>
              </a:cxnLst>
              <a:rect l="0" t="0" r="r" b="b"/>
              <a:pathLst>
                <a:path w="274" h="468">
                  <a:moveTo>
                    <a:pt x="274" y="0"/>
                  </a:moveTo>
                  <a:lnTo>
                    <a:pt x="274" y="310"/>
                  </a:lnTo>
                  <a:lnTo>
                    <a:pt x="274" y="310"/>
                  </a:lnTo>
                  <a:lnTo>
                    <a:pt x="0" y="468"/>
                  </a:lnTo>
                  <a:lnTo>
                    <a:pt x="0" y="159"/>
                  </a:lnTo>
                  <a:lnTo>
                    <a:pt x="274" y="0"/>
                  </a:lnTo>
                  <a:lnTo>
                    <a:pt x="274" y="0"/>
                  </a:lnTo>
                  <a:close/>
                </a:path>
              </a:pathLst>
            </a:custGeom>
            <a:gradFill flip="none" rotWithShape="1">
              <a:gsLst>
                <a:gs pos="20000">
                  <a:schemeClr val="bg2">
                    <a:lumMod val="90000"/>
                    <a:lumOff val="10000"/>
                    <a:alpha val="20000"/>
                  </a:schemeClr>
                </a:gs>
                <a:gs pos="100000">
                  <a:schemeClr val="accent1">
                    <a:lumMod val="60000"/>
                    <a:lumOff val="40000"/>
                    <a:alpha val="20000"/>
                  </a:schemeClr>
                </a:gs>
              </a:gsLst>
              <a:lin ang="18000000" scaled="0"/>
              <a:tileRect/>
            </a:gradFill>
            <a:ln>
              <a:noFill/>
            </a:ln>
            <a:effectLst>
              <a:innerShdw blurRad="254000">
                <a:schemeClr val="accent1">
                  <a:lumMod val="60000"/>
                  <a:lumOff val="40000"/>
                  <a:alpha val="60000"/>
                </a:schemeClr>
              </a:innerShdw>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grpSp>
      <p:sp>
        <p:nvSpPr>
          <p:cNvPr id="2" name="Titolo 1">
            <a:extLst>
              <a:ext uri="{FF2B5EF4-FFF2-40B4-BE49-F238E27FC236}">
                <a16:creationId xmlns:a16="http://schemas.microsoft.com/office/drawing/2014/main" id="{92A7859B-3A1D-A677-37A8-C98E6E9ADDD2}"/>
              </a:ext>
            </a:extLst>
          </p:cNvPr>
          <p:cNvSpPr>
            <a:spLocks noGrp="1"/>
          </p:cNvSpPr>
          <p:nvPr>
            <p:ph type="title"/>
          </p:nvPr>
        </p:nvSpPr>
        <p:spPr>
          <a:xfrm>
            <a:off x="600973" y="295422"/>
            <a:ext cx="11215889" cy="1702189"/>
          </a:xfrm>
          <a:noFill/>
        </p:spPr>
        <p:txBody>
          <a:bodyPr rtlCol="0" anchor="b"/>
          <a:lstStyle>
            <a:defPPr>
              <a:defRPr lang="it-IT"/>
            </a:defPPr>
          </a:lstStyle>
          <a:p>
            <a:pPr algn="ctr" rtl="0"/>
            <a:r>
              <a:rPr lang="it-IT" dirty="0"/>
              <a:t>ATLANTE DELLE EMOZIONI (EKMAN, 2016)</a:t>
            </a:r>
            <a:br>
              <a:rPr lang="it-IT" dirty="0"/>
            </a:br>
            <a:r>
              <a:rPr lang="it-IT" dirty="0"/>
              <a:t>le cinque emozioni individuate da </a:t>
            </a:r>
            <a:r>
              <a:rPr lang="it-IT" dirty="0" err="1"/>
              <a:t>Ekman</a:t>
            </a:r>
            <a:r>
              <a:rPr lang="it-IT" dirty="0"/>
              <a:t>:</a:t>
            </a:r>
          </a:p>
        </p:txBody>
      </p:sp>
      <p:sp>
        <p:nvSpPr>
          <p:cNvPr id="9" name="Ovale 8">
            <a:extLst>
              <a:ext uri="{FF2B5EF4-FFF2-40B4-BE49-F238E27FC236}">
                <a16:creationId xmlns:a16="http://schemas.microsoft.com/office/drawing/2014/main" id="{AAC42D62-D4C3-77CD-0815-DBB5813D215B}"/>
              </a:ext>
              <a:ext uri="{C183D7F6-B498-43B3-948B-1728B52AA6E4}">
                <adec:decorative xmlns:adec="http://schemas.microsoft.com/office/drawing/2017/decorative" val="1"/>
              </a:ext>
            </a:extLst>
          </p:cNvPr>
          <p:cNvSpPr>
            <a:spLocks noChangeAspect="1"/>
          </p:cNvSpPr>
          <p:nvPr/>
        </p:nvSpPr>
        <p:spPr>
          <a:xfrm>
            <a:off x="1189378" y="5232629"/>
            <a:ext cx="1080000" cy="1080000"/>
          </a:xfrm>
          <a:prstGeom prst="ellipse">
            <a:avLst/>
          </a:prstGeom>
          <a:gradFill flip="none" rotWithShape="1">
            <a:gsLst>
              <a:gs pos="100000">
                <a:schemeClr val="bg2">
                  <a:lumMod val="50000"/>
                  <a:lumOff val="50000"/>
                </a:schemeClr>
              </a:gs>
              <a:gs pos="60000">
                <a:schemeClr val="bg2">
                  <a:lumMod val="100000"/>
                </a:schemeClr>
              </a:gs>
            </a:gsLst>
            <a:path path="circle">
              <a:fillToRect l="100000" b="100000"/>
            </a:path>
            <a:tileRect t="-100000" r="-100000"/>
          </a:gradFill>
          <a:ln>
            <a:noFill/>
          </a:ln>
          <a:effectLst>
            <a:innerShdw blurRad="254000" dist="127000" dir="2700000">
              <a:schemeClr val="accent1">
                <a:lumMod val="60000"/>
                <a:lumOff val="40000"/>
                <a:alpha val="40000"/>
              </a:schemeClr>
            </a:innerShdw>
            <a:softEdge rad="0"/>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defRPr lang="it-IT"/>
            </a:defPPr>
          </a:lstStyle>
          <a:p>
            <a:pPr algn="ctr" rtl="0"/>
            <a:endParaRPr lang="it-IT" dirty="0"/>
          </a:p>
        </p:txBody>
      </p:sp>
      <p:pic>
        <p:nvPicPr>
          <p:cNvPr id="3078" name="Picture 6" descr="Sportello d'ascolto: Comunicare emozioni - Atelier Koinè">
            <a:extLst>
              <a:ext uri="{FF2B5EF4-FFF2-40B4-BE49-F238E27FC236}">
                <a16:creationId xmlns:a16="http://schemas.microsoft.com/office/drawing/2014/main" id="{CB74F8E5-8241-28A1-E96C-E03E795DCE73}"/>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bwMode="auto">
          <a:xfrm>
            <a:off x="1975455" y="2180492"/>
            <a:ext cx="8322095" cy="40885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93836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C09C7-8975-1AA3-EA95-D7DC14651AA3}"/>
            </a:ext>
          </a:extLst>
        </p:cNvPr>
        <p:cNvGrpSpPr/>
        <p:nvPr/>
      </p:nvGrpSpPr>
      <p:grpSpPr>
        <a:xfrm>
          <a:off x="0" y="0"/>
          <a:ext cx="0" cy="0"/>
          <a:chOff x="0" y="0"/>
          <a:chExt cx="0" cy="0"/>
        </a:xfrm>
      </p:grpSpPr>
      <p:sp>
        <p:nvSpPr>
          <p:cNvPr id="4" name="Segnaposto contenuto 3">
            <a:extLst>
              <a:ext uri="{FF2B5EF4-FFF2-40B4-BE49-F238E27FC236}">
                <a16:creationId xmlns:a16="http://schemas.microsoft.com/office/drawing/2014/main" id="{403105AA-7023-6445-5585-EDD14DCCBF56}"/>
              </a:ext>
            </a:extLst>
          </p:cNvPr>
          <p:cNvSpPr>
            <a:spLocks noGrp="1"/>
          </p:cNvSpPr>
          <p:nvPr>
            <p:ph sz="half" idx="1"/>
          </p:nvPr>
        </p:nvSpPr>
        <p:spPr>
          <a:xfrm>
            <a:off x="550861" y="1406769"/>
            <a:ext cx="11090275" cy="5022165"/>
          </a:xfrm>
        </p:spPr>
        <p:txBody>
          <a:bodyPr>
            <a:normAutofit/>
          </a:bodyPr>
          <a:lstStyle/>
          <a:p>
            <a:endParaRPr lang="it-IT" dirty="0"/>
          </a:p>
          <a:p>
            <a:pPr algn="just"/>
            <a:r>
              <a:rPr lang="it-IT" b="1" dirty="0">
                <a:solidFill>
                  <a:srgbClr val="FF0000"/>
                </a:solidFill>
              </a:rPr>
              <a:t>LA RABBIA, SPESSO CONSEGUENTE AL SENTIRSI IMPOTENTI, SI MANIFESTA CON AZIONI E PAROLE CHE POSSONO ANCHE AVERE UN CERTO GRADO DI  VIOLENZA VERBALE O FISICA. E’ COME SE LA RABBIA VOLESSE ABBATTERE UN OSTACOLO, FISICO E NON, PERCEPITO DAVANTI A SE’. I RAPPORTI CON I COLLEGHI, DIRIGENTE, ORGANIZZAZIONE DI APPARTENENZA NEL SUO COMPLESSO, MA ANCHE CON LE PERSONE UTENTI, SONO SPESSO FONTE DI ARRABBIATURE PER GLI A.S.. RISTRUTTURAZIONI ORGANIZZATIVE, MANCANZA DI RISORSE, GUIDA E SUPPORTO INADEGUATI, DISCONOSCIMENTO DEL RUOLO, SFIDUCIA ESPRESSA DA DIRIGENTI O COLLEGHI, CONFLITTI INTER-PROFESSIONALI SONO CIRCOSTANZE CHE POSSONO GENERARE RABBIA NEGLI ASSISTENTI SOCIALI AL PARI DI COMPORTAMENTI RITENUTI LESIVI DEL PROCESSO DI AIUTO E ATTUATI DALLE PERSONE-UTENTI.</a:t>
            </a:r>
            <a:endParaRPr lang="it-IT" i="1" dirty="0">
              <a:solidFill>
                <a:srgbClr val="FF0000"/>
              </a:solidFill>
            </a:endParaRPr>
          </a:p>
          <a:p>
            <a:pPr algn="just"/>
            <a:r>
              <a:rPr lang="it-IT" i="1" dirty="0">
                <a:solidFill>
                  <a:srgbClr val="FF0000"/>
                </a:solidFill>
              </a:rPr>
              <a:t>«Rabbia. Anziana al freddo per mancato pagamento bolletta. Servizio senza risorse, mi attivo con il volontariato e risolvo. Rimane sensazione di rabbia e impotenza. Mi insegna a lavorare sulla prevenzione.»</a:t>
            </a:r>
          </a:p>
        </p:txBody>
      </p:sp>
      <p:sp>
        <p:nvSpPr>
          <p:cNvPr id="5" name="Titolo 4">
            <a:extLst>
              <a:ext uri="{FF2B5EF4-FFF2-40B4-BE49-F238E27FC236}">
                <a16:creationId xmlns:a16="http://schemas.microsoft.com/office/drawing/2014/main" id="{1A31D2A6-9B1E-6836-64ED-42E6ADAA3937}"/>
              </a:ext>
            </a:extLst>
          </p:cNvPr>
          <p:cNvSpPr>
            <a:spLocks noGrp="1"/>
          </p:cNvSpPr>
          <p:nvPr>
            <p:ph type="title"/>
          </p:nvPr>
        </p:nvSpPr>
        <p:spPr>
          <a:xfrm>
            <a:off x="550863" y="560961"/>
            <a:ext cx="11090275" cy="705131"/>
          </a:xfrm>
        </p:spPr>
        <p:txBody>
          <a:bodyPr/>
          <a:lstStyle/>
          <a:p>
            <a:pPr algn="ctr"/>
            <a:r>
              <a:rPr lang="it-IT" sz="4000" b="1" dirty="0">
                <a:solidFill>
                  <a:srgbClr val="FF0000"/>
                </a:solidFill>
              </a:rPr>
              <a:t>LA RABBIA</a:t>
            </a:r>
            <a:br>
              <a:rPr lang="it-IT" sz="4000" b="1" dirty="0">
                <a:solidFill>
                  <a:srgbClr val="FF0000"/>
                </a:solidFill>
              </a:rPr>
            </a:br>
            <a:endParaRPr lang="it-IT" dirty="0"/>
          </a:p>
        </p:txBody>
      </p:sp>
    </p:spTree>
    <p:extLst>
      <p:ext uri="{BB962C8B-B14F-4D97-AF65-F5344CB8AC3E}">
        <p14:creationId xmlns:p14="http://schemas.microsoft.com/office/powerpoint/2010/main" val="1844378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B8B671-1BB9-76E1-B844-EAE58357051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CB073A80-68E1-F64C-C3F2-61FF7AA79BF7}"/>
              </a:ext>
            </a:extLst>
          </p:cNvPr>
          <p:cNvSpPr>
            <a:spLocks noGrp="1"/>
          </p:cNvSpPr>
          <p:nvPr>
            <p:ph type="title"/>
          </p:nvPr>
        </p:nvSpPr>
        <p:spPr>
          <a:xfrm>
            <a:off x="550863" y="560961"/>
            <a:ext cx="11090275" cy="719199"/>
          </a:xfrm>
          <a:noFill/>
        </p:spPr>
        <p:txBody>
          <a:bodyPr rtlCol="0" anchor="t"/>
          <a:lstStyle>
            <a:defPPr>
              <a:defRPr lang="it-IT"/>
            </a:defPPr>
          </a:lstStyle>
          <a:p>
            <a:pPr algn="ctr" rtl="0"/>
            <a:r>
              <a:rPr lang="it-IT" b="1" dirty="0">
                <a:solidFill>
                  <a:schemeClr val="accent3">
                    <a:lumMod val="75000"/>
                  </a:schemeClr>
                </a:solidFill>
              </a:rPr>
              <a:t>IL DISGUSTO</a:t>
            </a:r>
          </a:p>
        </p:txBody>
      </p:sp>
      <p:sp>
        <p:nvSpPr>
          <p:cNvPr id="4" name="Segnaposto contenuto 3">
            <a:extLst>
              <a:ext uri="{FF2B5EF4-FFF2-40B4-BE49-F238E27FC236}">
                <a16:creationId xmlns:a16="http://schemas.microsoft.com/office/drawing/2014/main" id="{76CD5BE5-DBDA-A78D-9525-1AF5F5CACF70}"/>
              </a:ext>
            </a:extLst>
          </p:cNvPr>
          <p:cNvSpPr>
            <a:spLocks noGrp="1"/>
          </p:cNvSpPr>
          <p:nvPr>
            <p:ph sz="half" idx="1"/>
          </p:nvPr>
        </p:nvSpPr>
        <p:spPr>
          <a:xfrm>
            <a:off x="550861" y="1406770"/>
            <a:ext cx="11090275" cy="4807974"/>
          </a:xfrm>
        </p:spPr>
        <p:txBody>
          <a:bodyPr>
            <a:normAutofit fontScale="92500" lnSpcReduction="20000"/>
          </a:bodyPr>
          <a:lstStyle/>
          <a:p>
            <a:pPr algn="just"/>
            <a:r>
              <a:rPr lang="it-IT" b="1" dirty="0">
                <a:solidFill>
                  <a:schemeClr val="accent3">
                    <a:lumMod val="75000"/>
                  </a:schemeClr>
                </a:solidFill>
              </a:rPr>
              <a:t>IL DISGUSTO E’ UNA REAZIONE EMOTIVA, SPESSO ASSOCIATA A NAUSEA, SUSCITATA DA UN QUALSIASI STIMOLO CHE RISULTI SGRADEVOLE A UNA PERSONA. TALE EMOZIONE VIENE SUSCITATA DA QUALCOSA DI SGRADEVOLE O PERCEPITO COME TOSSICO. PUO’ PORTARE A REAZIONI FISICHE (AD ESEMPIO VOMITO O EVITAMENTO) E, QUANDO RIGUARDA LA PERCEZIONI DI ALTRI ESSERI UMANI «DISGUSTOSI» (AD ESEMPIO I PEDOFILI) LA DEUMANIZZAZIONE, SI TRATTA DI UNA FORMA DI GIUDIZIO CHE APPARE MOLTO PERICOLOSA, IN QUANTO NEGA L’UMANITA’ DELL’ALTRO.PUO’ ESSERE SUSCITATO NEGLI ASSISTENTI SOCIALI DA POLITICHE E SERVIZI SOCIALI INCAPACI DI AIUTARE LE PERSONE OPPURE DA FENOMENI, QUALI L’ABUSO A DANNI DI MINORI, LA PEDOPORNOGRAFIA, CON CARATTERISTICHE FORTEMENTE CONFLITTUALI  CON LE ASPETTATIVE E I VALORI PROFONDI DEI PROFESSIONISTI.  NEL S.S. TALE EMOZIONE PUO’INTERFERIRE CON LA FORMULAZIONE DELLE VALUTAZIONI, PERCIO’ E’ IMPORTANTE RICONOSCERE TALE EMOZIONE, ANCHE PER EVITARE CHE LE PROPRIE VALUTAZIONI SIANO DEFORMATE DAL PREGIUDIZIO.</a:t>
            </a:r>
          </a:p>
          <a:p>
            <a:pPr algn="just"/>
            <a:endParaRPr lang="it-IT" b="1" dirty="0">
              <a:solidFill>
                <a:schemeClr val="accent3">
                  <a:lumMod val="75000"/>
                </a:schemeClr>
              </a:solidFill>
            </a:endParaRPr>
          </a:p>
          <a:p>
            <a:pPr algn="just"/>
            <a:r>
              <a:rPr lang="it-IT" i="1" dirty="0">
                <a:solidFill>
                  <a:schemeClr val="accent3">
                    <a:lumMod val="75000"/>
                  </a:schemeClr>
                </a:solidFill>
              </a:rPr>
              <a:t>«ADOLESCENTE CHE ADORA SUO PADRE ANCHE SE PEDOFILO CONDANNATO. MI SONO SENTITA DISGUSTATA E ARRABBIATA NEI CONFRONTI DELL’UTENTE DEL SERVIZIO. RIFLETTENDO HO CAPITO CHE DOVEVO SEPARARE LA STORIA DALL’ADOLESCENTE E AIUTARLO.»</a:t>
            </a:r>
          </a:p>
        </p:txBody>
      </p:sp>
    </p:spTree>
    <p:extLst>
      <p:ext uri="{BB962C8B-B14F-4D97-AF65-F5344CB8AC3E}">
        <p14:creationId xmlns:p14="http://schemas.microsoft.com/office/powerpoint/2010/main" val="165476743"/>
      </p:ext>
    </p:extLst>
  </p:cSld>
  <p:clrMapOvr>
    <a:masterClrMapping/>
  </p:clrMapOvr>
</p:sld>
</file>

<file path=ppt/theme/theme1.xml><?xml version="1.0" encoding="utf-8"?>
<a:theme xmlns:a="http://schemas.openxmlformats.org/drawingml/2006/main" name="3DFloatVTI">
  <a:themeElements>
    <a:clrScheme name="Float">
      <a:dk1>
        <a:sysClr val="windowText" lastClr="000000"/>
      </a:dk1>
      <a:lt1>
        <a:sysClr val="window" lastClr="FFFFFF"/>
      </a:lt1>
      <a:dk2>
        <a:srgbClr val="1B192E"/>
      </a:dk2>
      <a:lt2>
        <a:srgbClr val="EAE5EB"/>
      </a:lt2>
      <a:accent1>
        <a:srgbClr val="13BE89"/>
      </a:accent1>
      <a:accent2>
        <a:srgbClr val="12B1BF"/>
      </a:accent2>
      <a:accent3>
        <a:srgbClr val="D40AA8"/>
      </a:accent3>
      <a:accent4>
        <a:srgbClr val="B86E62"/>
      </a:accent4>
      <a:accent5>
        <a:srgbClr val="A3A3C1"/>
      </a:accent5>
      <a:accent6>
        <a:srgbClr val="37335B"/>
      </a:accent6>
      <a:hlink>
        <a:srgbClr val="0066FF"/>
      </a:hlink>
      <a:folHlink>
        <a:srgbClr val="666699"/>
      </a:folHlink>
    </a:clrScheme>
    <a:fontScheme name="Float">
      <a:majorFont>
        <a:latin typeface="Walbaum Display"/>
        <a:ea typeface=""/>
        <a:cs typeface=""/>
      </a:majorFont>
      <a:minorFont>
        <a:latin typeface="Gill Sans M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72976251_TF33713516_Win32" id="{18E7266F-96A5-45BC-8F75-28F2B348725F}" vid="{DE50EE8B-DC84-4D58-B6DF-908844BA4D20}"/>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797783A8-901D-4F73-81D7-AA6841BEB3D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49CD38-5B57-4682-9FCE-B9174068D0AE}">
  <ds:schemaRefs>
    <ds:schemaRef ds:uri="http://schemas.microsoft.com/sharepoint/v3/contenttype/forms"/>
  </ds:schemaRefs>
</ds:datastoreItem>
</file>

<file path=customXml/itemProps3.xml><?xml version="1.0" encoding="utf-8"?>
<ds:datastoreItem xmlns:ds="http://schemas.openxmlformats.org/officeDocument/2006/customXml" ds:itemID="{1F342EE1-43E5-4AFB-895D-B61B9656DC14}">
  <ds:schemaRefs>
    <ds:schemaRef ds:uri="http://schemas.microsoft.com/office/2006/documentManagement/types"/>
    <ds:schemaRef ds:uri="http://schemas.microsoft.com/sharepoint/v3"/>
    <ds:schemaRef ds:uri="http://purl.org/dc/dcmitype/"/>
    <ds:schemaRef ds:uri="http://purl.org/dc/elements/1.1/"/>
    <ds:schemaRef ds:uri="http://purl.org/dc/terms/"/>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230e9df3-be65-4c73-a93b-d1236ebd677e"/>
    <ds:schemaRef ds:uri="16c05727-aa75-4e4a-9b5f-8a80a1165891"/>
    <ds:schemaRef ds:uri="71af3243-3dd4-4a8d-8c0d-dd76da1f02a5"/>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{F04DC031-180C-4D4A-8EF9-503FF82071D9}tf33713516_win32</Template>
  <TotalTime>1084</TotalTime>
  <Words>3737</Words>
  <Application>Microsoft Office PowerPoint</Application>
  <PresentationFormat>Widescreen</PresentationFormat>
  <Paragraphs>100</Paragraphs>
  <Slides>21</Slides>
  <Notes>21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21</vt:i4>
      </vt:variant>
    </vt:vector>
  </HeadingPairs>
  <TitlesOfParts>
    <vt:vector size="27" baseType="lpstr">
      <vt:lpstr>ADLaM Display</vt:lpstr>
      <vt:lpstr>Arial</vt:lpstr>
      <vt:lpstr>Calibri</vt:lpstr>
      <vt:lpstr>Gill Sans MT</vt:lpstr>
      <vt:lpstr>Walbaum Display</vt:lpstr>
      <vt:lpstr>3DFloatVTI</vt:lpstr>
      <vt:lpstr>3° LEZIONE  Le emozioni nel Servizio Sociale 30 settembre</vt:lpstr>
      <vt:lpstr>Cosa è un’emozione…  video sulle emozioni</vt:lpstr>
      <vt:lpstr>Definizione di un’emozione</vt:lpstr>
      <vt:lpstr>Cosa è allora un’emozione?</vt:lpstr>
      <vt:lpstr>Le emozioni nel Servizio Sociale:  da ostacolo a risorsa!</vt:lpstr>
      <vt:lpstr>L’intelligenza emotiva</vt:lpstr>
      <vt:lpstr>ATLANTE DELLE EMOZIONI (EKMAN, 2016) le cinque emozioni individuate da Ekman:</vt:lpstr>
      <vt:lpstr>LA RABBIA </vt:lpstr>
      <vt:lpstr>IL DISGUSTO</vt:lpstr>
      <vt:lpstr>LA PAURA</vt:lpstr>
      <vt:lpstr>LA TRISTEZZA</vt:lpstr>
      <vt:lpstr>LA GIOIA</vt:lpstr>
      <vt:lpstr>LAVORO DI GRUPPO:</vt:lpstr>
      <vt:lpstr>Presentazione standard di PowerPoint</vt:lpstr>
      <vt:lpstr>L’assistente sociale riflessivo</vt:lpstr>
      <vt:lpstr>Come considerare le emozioni nel nostro lavoro</vt:lpstr>
      <vt:lpstr>Domande per riflettere insieme</vt:lpstr>
      <vt:lpstr>Strumenti per riflettere e imparare dalle proprie emozioni nei servizi sociali</vt:lpstr>
      <vt:lpstr>Le emozioni negli studenti di servizio sociale</vt:lpstr>
      <vt:lpstr>Quali strumenti per gli operatori ?</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Michela Giammatteo</dc:creator>
  <cp:lastModifiedBy>Lisa</cp:lastModifiedBy>
  <cp:revision>46</cp:revision>
  <dcterms:created xsi:type="dcterms:W3CDTF">2024-08-23T05:48:05Z</dcterms:created>
  <dcterms:modified xsi:type="dcterms:W3CDTF">2024-09-29T14:18:20Z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