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8"/>
  </p:notesMasterIdLst>
  <p:handoutMasterIdLst>
    <p:handoutMasterId r:id="rId19"/>
  </p:handoutMasterIdLst>
  <p:sldIdLst>
    <p:sldId id="310" r:id="rId5"/>
    <p:sldId id="311" r:id="rId6"/>
    <p:sldId id="312" r:id="rId7"/>
    <p:sldId id="302" r:id="rId8"/>
    <p:sldId id="306" r:id="rId9"/>
    <p:sldId id="314" r:id="rId10"/>
    <p:sldId id="303" r:id="rId11"/>
    <p:sldId id="301" r:id="rId12"/>
    <p:sldId id="316" r:id="rId13"/>
    <p:sldId id="305" r:id="rId14"/>
    <p:sldId id="315" r:id="rId15"/>
    <p:sldId id="300" r:id="rId16"/>
    <p:sldId id="298" r:id="rId17"/>
  </p:sldIdLst>
  <p:sldSz cx="12192000" cy="6858000"/>
  <p:notesSz cx="6858000" cy="9144000"/>
  <p:defaultTextStyle>
    <a:defPPr rtl="0">
      <a:defRPr lang="it-IT"/>
    </a:defPPr>
    <a:lvl1pPr marL="0" algn="l" defTabSz="914400" rtl="0" eaLnBrk="1" latinLnBrk="0" hangingPunct="1">
      <a:defRPr lang="it-IT" sz="1800" kern="1200">
        <a:solidFill>
          <a:schemeClr val="tx1"/>
        </a:solidFill>
        <a:latin typeface="+mn-lt"/>
        <a:ea typeface="+mn-ea"/>
        <a:cs typeface="+mn-cs"/>
      </a:defRPr>
    </a:lvl1pPr>
    <a:lvl2pPr marL="457200" algn="l" defTabSz="914400" rtl="0" eaLnBrk="1" latinLnBrk="0" hangingPunct="1">
      <a:defRPr lang="it-IT" sz="1800" kern="1200">
        <a:solidFill>
          <a:schemeClr val="tx1"/>
        </a:solidFill>
        <a:latin typeface="+mn-lt"/>
        <a:ea typeface="+mn-ea"/>
        <a:cs typeface="+mn-cs"/>
      </a:defRPr>
    </a:lvl2pPr>
    <a:lvl3pPr marL="914400" algn="l" defTabSz="914400" rtl="0" eaLnBrk="1" latinLnBrk="0" hangingPunct="1">
      <a:defRPr lang="it-IT" sz="1800" kern="1200">
        <a:solidFill>
          <a:schemeClr val="tx1"/>
        </a:solidFill>
        <a:latin typeface="+mn-lt"/>
        <a:ea typeface="+mn-ea"/>
        <a:cs typeface="+mn-cs"/>
      </a:defRPr>
    </a:lvl3pPr>
    <a:lvl4pPr marL="1371600" algn="l" defTabSz="914400" rtl="0" eaLnBrk="1" latinLnBrk="0" hangingPunct="1">
      <a:defRPr lang="it-IT" sz="1800" kern="1200">
        <a:solidFill>
          <a:schemeClr val="tx1"/>
        </a:solidFill>
        <a:latin typeface="+mn-lt"/>
        <a:ea typeface="+mn-ea"/>
        <a:cs typeface="+mn-cs"/>
      </a:defRPr>
    </a:lvl4pPr>
    <a:lvl5pPr marL="1828800" algn="l" defTabSz="914400" rtl="0" eaLnBrk="1" latinLnBrk="0" hangingPunct="1">
      <a:defRPr lang="it-IT" sz="1800" kern="1200">
        <a:solidFill>
          <a:schemeClr val="tx1"/>
        </a:solidFill>
        <a:latin typeface="+mn-lt"/>
        <a:ea typeface="+mn-ea"/>
        <a:cs typeface="+mn-cs"/>
      </a:defRPr>
    </a:lvl5pPr>
    <a:lvl6pPr marL="2286000" algn="l" defTabSz="914400" rtl="0" eaLnBrk="1" latinLnBrk="0" hangingPunct="1">
      <a:defRPr lang="it-IT" sz="1800" kern="1200">
        <a:solidFill>
          <a:schemeClr val="tx1"/>
        </a:solidFill>
        <a:latin typeface="+mn-lt"/>
        <a:ea typeface="+mn-ea"/>
        <a:cs typeface="+mn-cs"/>
      </a:defRPr>
    </a:lvl6pPr>
    <a:lvl7pPr marL="2743200" algn="l" defTabSz="914400" rtl="0" eaLnBrk="1" latinLnBrk="0" hangingPunct="1">
      <a:defRPr lang="it-IT" sz="1800" kern="1200">
        <a:solidFill>
          <a:schemeClr val="tx1"/>
        </a:solidFill>
        <a:latin typeface="+mn-lt"/>
        <a:ea typeface="+mn-ea"/>
        <a:cs typeface="+mn-cs"/>
      </a:defRPr>
    </a:lvl7pPr>
    <a:lvl8pPr marL="3200400" algn="l" defTabSz="914400" rtl="0" eaLnBrk="1" latinLnBrk="0" hangingPunct="1">
      <a:defRPr lang="it-IT" sz="1800" kern="1200">
        <a:solidFill>
          <a:schemeClr val="tx1"/>
        </a:solidFill>
        <a:latin typeface="+mn-lt"/>
        <a:ea typeface="+mn-ea"/>
        <a:cs typeface="+mn-cs"/>
      </a:defRPr>
    </a:lvl8pPr>
    <a:lvl9pPr marL="3657600" algn="l" defTabSz="914400" rtl="0" eaLnBrk="1" latinLnBrk="0" hangingPunct="1">
      <a:defRPr lang="it-IT"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AE8"/>
    <a:srgbClr val="476977"/>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56" autoAdjust="0"/>
    <p:restoredTop sz="93738" autoAdjust="0"/>
  </p:normalViewPr>
  <p:slideViewPr>
    <p:cSldViewPr snapToGrid="0">
      <p:cViewPr>
        <p:scale>
          <a:sx n="66" d="100"/>
          <a:sy n="66" d="100"/>
        </p:scale>
        <p:origin x="654"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0" d="100"/>
        <a:sy n="60" d="100"/>
      </p:scale>
      <p:origin x="0" y="0"/>
    </p:cViewPr>
  </p:sorterViewPr>
  <p:notesViewPr>
    <p:cSldViewPr snapToGrid="0">
      <p:cViewPr varScale="1">
        <p:scale>
          <a:sx n="82" d="100"/>
          <a:sy n="82" d="100"/>
        </p:scale>
        <p:origin x="395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6AA3114B-0CDD-4419-A4DE-E0C29A2AE1A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it-IT" sz="1200"/>
            </a:lvl1pPr>
          </a:lstStyle>
          <a:p>
            <a:pPr rtl="0"/>
            <a:endParaRPr lang="it-IT" dirty="0"/>
          </a:p>
        </p:txBody>
      </p:sp>
      <p:sp>
        <p:nvSpPr>
          <p:cNvPr id="3" name="Segnaposto data 2">
            <a:extLst>
              <a:ext uri="{FF2B5EF4-FFF2-40B4-BE49-F238E27FC236}">
                <a16:creationId xmlns:a16="http://schemas.microsoft.com/office/drawing/2014/main" id="{1FC25048-78D1-4821-8E2B-7A77CCA12F8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it-IT" sz="1200"/>
            </a:lvl1pPr>
          </a:lstStyle>
          <a:p>
            <a:pPr rtl="0"/>
            <a:fld id="{67E5D312-C169-41F1-8E0D-4173F5FE31CF}" type="datetime1">
              <a:rPr lang="it-IT" smtClean="0"/>
              <a:t>10/11/2024</a:t>
            </a:fld>
            <a:endParaRPr lang="it-IT" dirty="0"/>
          </a:p>
        </p:txBody>
      </p:sp>
      <p:sp>
        <p:nvSpPr>
          <p:cNvPr id="4" name="Segnaposto piè di pagina 3">
            <a:extLst>
              <a:ext uri="{FF2B5EF4-FFF2-40B4-BE49-F238E27FC236}">
                <a16:creationId xmlns:a16="http://schemas.microsoft.com/office/drawing/2014/main" id="{01924695-047D-4CC8-8801-1AA37457E73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it-IT" sz="1200"/>
            </a:lvl1pPr>
          </a:lstStyle>
          <a:p>
            <a:pPr rtl="0"/>
            <a:endParaRPr lang="it-IT" dirty="0"/>
          </a:p>
        </p:txBody>
      </p:sp>
      <p:sp>
        <p:nvSpPr>
          <p:cNvPr id="5" name="Segnaposto numero diapositiva 4">
            <a:extLst>
              <a:ext uri="{FF2B5EF4-FFF2-40B4-BE49-F238E27FC236}">
                <a16:creationId xmlns:a16="http://schemas.microsoft.com/office/drawing/2014/main" id="{F0F00293-63F6-438D-A9A8-024975FD55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it-IT" sz="1200"/>
            </a:lvl1pPr>
          </a:lstStyle>
          <a:p>
            <a:pPr rtl="0"/>
            <a:fld id="{DD56CFAD-C154-4C9C-AD01-665A5055065E}" type="slidenum">
              <a:rPr lang="it-IT" smtClean="0"/>
              <a:t>‹N›</a:t>
            </a:fld>
            <a:endParaRPr lang="it-IT" dirty="0"/>
          </a:p>
        </p:txBody>
      </p:sp>
    </p:spTree>
    <p:extLst>
      <p:ext uri="{BB962C8B-B14F-4D97-AF65-F5344CB8AC3E}">
        <p14:creationId xmlns:p14="http://schemas.microsoft.com/office/powerpoint/2010/main" val="39978791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it-IT" sz="1200"/>
            </a:lvl1pPr>
          </a:lstStyle>
          <a:p>
            <a:pPr rtl="0"/>
            <a:endParaRPr lang="it-IT" noProof="0"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it-IT" sz="1200"/>
            </a:lvl1pPr>
          </a:lstStyle>
          <a:p>
            <a:fld id="{A174AE64-BF83-4F3F-AC93-80CEA62E363E}" type="datetime1">
              <a:rPr lang="it-IT" smtClean="0"/>
              <a:pPr/>
              <a:t>10/11/2024</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it-IT"/>
            </a:defPPr>
          </a:lstStyle>
          <a:p>
            <a:pPr rtl="0"/>
            <a:endParaRPr lang="it-IT" noProof="0"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it-IT"/>
            </a:defPPr>
          </a:lstStyle>
          <a:p>
            <a:pPr lvl="0" rtl="0"/>
            <a:r>
              <a:rPr lang="it-IT" noProof="0"/>
              <a:t>Fare clic per modificare lo stile del titolo</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it-IT" sz="1200"/>
            </a:lvl1pPr>
          </a:lstStyle>
          <a:p>
            <a:pPr rtl="0"/>
            <a:endParaRPr lang="it-IT" noProof="0"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it-IT" sz="1200"/>
            </a:lvl1pPr>
          </a:lstStyle>
          <a:p>
            <a:pPr rtl="0"/>
            <a:fld id="{F5B62BC0-7DC4-4569-951D-2BB9475345C6}" type="slidenum">
              <a:rPr lang="it-IT" noProof="0" smtClean="0"/>
              <a:t>‹N›</a:t>
            </a:fld>
            <a:endParaRPr lang="it-IT" noProof="0" dirty="0"/>
          </a:p>
        </p:txBody>
      </p:sp>
    </p:spTree>
    <p:extLst>
      <p:ext uri="{BB962C8B-B14F-4D97-AF65-F5344CB8AC3E}">
        <p14:creationId xmlns:p14="http://schemas.microsoft.com/office/powerpoint/2010/main" val="3344641588"/>
      </p:ext>
    </p:extLst>
  </p:cSld>
  <p:clrMap bg1="lt1" tx1="dk1" bg2="lt2" tx2="dk2" accent1="accent1" accent2="accent2" accent3="accent3" accent4="accent4" accent5="accent5" accent6="accent6" hlink="hlink" folHlink="folHlink"/>
  <p:notesStyle>
    <a:lvl1pPr marL="0" algn="l" defTabSz="914400" rtl="0" eaLnBrk="1" latinLnBrk="0" hangingPunct="1">
      <a:defRPr lang="it-IT" sz="1200" kern="1200">
        <a:solidFill>
          <a:schemeClr val="tx1"/>
        </a:solidFill>
        <a:latin typeface="+mn-lt"/>
        <a:ea typeface="+mn-ea"/>
        <a:cs typeface="+mn-cs"/>
      </a:defRPr>
    </a:lvl1pPr>
    <a:lvl2pPr marL="457200" algn="l" defTabSz="914400" rtl="0" eaLnBrk="1" latinLnBrk="0" hangingPunct="1">
      <a:defRPr lang="it-IT" sz="1200" kern="1200">
        <a:solidFill>
          <a:schemeClr val="tx1"/>
        </a:solidFill>
        <a:latin typeface="+mn-lt"/>
        <a:ea typeface="+mn-ea"/>
        <a:cs typeface="+mn-cs"/>
      </a:defRPr>
    </a:lvl2pPr>
    <a:lvl3pPr marL="914400" algn="l" defTabSz="914400" rtl="0" eaLnBrk="1" latinLnBrk="0" hangingPunct="1">
      <a:defRPr lang="it-IT" sz="1200" kern="1200">
        <a:solidFill>
          <a:schemeClr val="tx1"/>
        </a:solidFill>
        <a:latin typeface="+mn-lt"/>
        <a:ea typeface="+mn-ea"/>
        <a:cs typeface="+mn-cs"/>
      </a:defRPr>
    </a:lvl3pPr>
    <a:lvl4pPr marL="1371600" algn="l" defTabSz="914400" rtl="0" eaLnBrk="1" latinLnBrk="0" hangingPunct="1">
      <a:defRPr lang="it-IT" sz="1200" kern="1200">
        <a:solidFill>
          <a:schemeClr val="tx1"/>
        </a:solidFill>
        <a:latin typeface="+mn-lt"/>
        <a:ea typeface="+mn-ea"/>
        <a:cs typeface="+mn-cs"/>
      </a:defRPr>
    </a:lvl4pPr>
    <a:lvl5pPr marL="1828800" algn="l" defTabSz="914400" rtl="0" eaLnBrk="1" latinLnBrk="0" hangingPunct="1">
      <a:defRPr lang="it-IT" sz="1200" kern="1200">
        <a:solidFill>
          <a:schemeClr val="tx1"/>
        </a:solidFill>
        <a:latin typeface="+mn-lt"/>
        <a:ea typeface="+mn-ea"/>
        <a:cs typeface="+mn-cs"/>
      </a:defRPr>
    </a:lvl5pPr>
    <a:lvl6pPr marL="2286000" algn="l" defTabSz="914400" rtl="0" eaLnBrk="1" latinLnBrk="0" hangingPunct="1">
      <a:defRPr lang="it-IT" sz="1200" kern="1200">
        <a:solidFill>
          <a:schemeClr val="tx1"/>
        </a:solidFill>
        <a:latin typeface="+mn-lt"/>
        <a:ea typeface="+mn-ea"/>
        <a:cs typeface="+mn-cs"/>
      </a:defRPr>
    </a:lvl6pPr>
    <a:lvl7pPr marL="2743200" algn="l" defTabSz="914400" rtl="0" eaLnBrk="1" latinLnBrk="0" hangingPunct="1">
      <a:defRPr lang="it-IT" sz="1200" kern="1200">
        <a:solidFill>
          <a:schemeClr val="tx1"/>
        </a:solidFill>
        <a:latin typeface="+mn-lt"/>
        <a:ea typeface="+mn-ea"/>
        <a:cs typeface="+mn-cs"/>
      </a:defRPr>
    </a:lvl7pPr>
    <a:lvl8pPr marL="3200400" algn="l" defTabSz="914400" rtl="0" eaLnBrk="1" latinLnBrk="0" hangingPunct="1">
      <a:defRPr lang="it-IT" sz="1200" kern="1200">
        <a:solidFill>
          <a:schemeClr val="tx1"/>
        </a:solidFill>
        <a:latin typeface="+mn-lt"/>
        <a:ea typeface="+mn-ea"/>
        <a:cs typeface="+mn-cs"/>
      </a:defRPr>
    </a:lvl8pPr>
    <a:lvl9pPr marL="3657600" algn="l" defTabSz="914400" rtl="0" eaLnBrk="1" latinLnBrk="0" hangingPunct="1">
      <a:defRPr lang="it-IT"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1</a:t>
            </a:fld>
            <a:endParaRPr lang="it-IT" noProof="0" dirty="0"/>
          </a:p>
        </p:txBody>
      </p:sp>
    </p:spTree>
    <p:extLst>
      <p:ext uri="{BB962C8B-B14F-4D97-AF65-F5344CB8AC3E}">
        <p14:creationId xmlns:p14="http://schemas.microsoft.com/office/powerpoint/2010/main" val="3937367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10</a:t>
            </a:fld>
            <a:endParaRPr lang="it-IT" noProof="0" dirty="0"/>
          </a:p>
        </p:txBody>
      </p:sp>
    </p:spTree>
    <p:extLst>
      <p:ext uri="{BB962C8B-B14F-4D97-AF65-F5344CB8AC3E}">
        <p14:creationId xmlns:p14="http://schemas.microsoft.com/office/powerpoint/2010/main" val="973471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7CC82-1390-2AEA-462B-97746C6FA53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3538430-EF74-2845-630E-7368AA4D330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213301D-9D9C-D216-253E-DE3DC3D03439}"/>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5D39B0C1-67B1-A490-4FC3-7D22833E1709}"/>
              </a:ext>
            </a:extLst>
          </p:cNvPr>
          <p:cNvSpPr>
            <a:spLocks noGrp="1"/>
          </p:cNvSpPr>
          <p:nvPr>
            <p:ph type="sldNum" sz="quarter" idx="5"/>
          </p:nvPr>
        </p:nvSpPr>
        <p:spPr/>
        <p:txBody>
          <a:bodyPr rtlCol="0"/>
          <a:lstStyle>
            <a:defPPr>
              <a:defRPr lang="it-IT"/>
            </a:defPPr>
          </a:lstStyle>
          <a:p>
            <a:pPr rtl="0"/>
            <a:fld id="{F5B62BC0-7DC4-4569-951D-2BB9475345C6}" type="slidenum">
              <a:rPr lang="it-IT" noProof="0" smtClean="0"/>
              <a:t>11</a:t>
            </a:fld>
            <a:endParaRPr lang="it-IT" noProof="0" dirty="0"/>
          </a:p>
        </p:txBody>
      </p:sp>
    </p:spTree>
    <p:extLst>
      <p:ext uri="{BB962C8B-B14F-4D97-AF65-F5344CB8AC3E}">
        <p14:creationId xmlns:p14="http://schemas.microsoft.com/office/powerpoint/2010/main" val="15593736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12</a:t>
            </a:fld>
            <a:endParaRPr lang="it-IT" noProof="0" dirty="0"/>
          </a:p>
        </p:txBody>
      </p:sp>
    </p:spTree>
    <p:extLst>
      <p:ext uri="{BB962C8B-B14F-4D97-AF65-F5344CB8AC3E}">
        <p14:creationId xmlns:p14="http://schemas.microsoft.com/office/powerpoint/2010/main" val="34759765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13</a:t>
            </a:fld>
            <a:endParaRPr lang="it-IT" noProof="0" dirty="0"/>
          </a:p>
        </p:txBody>
      </p:sp>
    </p:spTree>
    <p:extLst>
      <p:ext uri="{BB962C8B-B14F-4D97-AF65-F5344CB8AC3E}">
        <p14:creationId xmlns:p14="http://schemas.microsoft.com/office/powerpoint/2010/main" val="3289578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2</a:t>
            </a:fld>
            <a:endParaRPr lang="it-IT" noProof="0" dirty="0"/>
          </a:p>
        </p:txBody>
      </p:sp>
    </p:spTree>
    <p:extLst>
      <p:ext uri="{BB962C8B-B14F-4D97-AF65-F5344CB8AC3E}">
        <p14:creationId xmlns:p14="http://schemas.microsoft.com/office/powerpoint/2010/main" val="2199746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3</a:t>
            </a:fld>
            <a:endParaRPr lang="it-IT" noProof="0" dirty="0"/>
          </a:p>
        </p:txBody>
      </p:sp>
    </p:spTree>
    <p:extLst>
      <p:ext uri="{BB962C8B-B14F-4D97-AF65-F5344CB8AC3E}">
        <p14:creationId xmlns:p14="http://schemas.microsoft.com/office/powerpoint/2010/main" val="3219636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4</a:t>
            </a:fld>
            <a:endParaRPr lang="it-IT" noProof="0" dirty="0"/>
          </a:p>
        </p:txBody>
      </p:sp>
    </p:spTree>
    <p:extLst>
      <p:ext uri="{BB962C8B-B14F-4D97-AF65-F5344CB8AC3E}">
        <p14:creationId xmlns:p14="http://schemas.microsoft.com/office/powerpoint/2010/main" val="3702924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5</a:t>
            </a:fld>
            <a:endParaRPr lang="it-IT" noProof="0" dirty="0"/>
          </a:p>
        </p:txBody>
      </p:sp>
    </p:spTree>
    <p:extLst>
      <p:ext uri="{BB962C8B-B14F-4D97-AF65-F5344CB8AC3E}">
        <p14:creationId xmlns:p14="http://schemas.microsoft.com/office/powerpoint/2010/main" val="2867342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6</a:t>
            </a:fld>
            <a:endParaRPr lang="it-IT" noProof="0" dirty="0"/>
          </a:p>
        </p:txBody>
      </p:sp>
    </p:spTree>
    <p:extLst>
      <p:ext uri="{BB962C8B-B14F-4D97-AF65-F5344CB8AC3E}">
        <p14:creationId xmlns:p14="http://schemas.microsoft.com/office/powerpoint/2010/main" val="1176514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7</a:t>
            </a:fld>
            <a:endParaRPr lang="it-IT" noProof="0" dirty="0"/>
          </a:p>
        </p:txBody>
      </p:sp>
    </p:spTree>
    <p:extLst>
      <p:ext uri="{BB962C8B-B14F-4D97-AF65-F5344CB8AC3E}">
        <p14:creationId xmlns:p14="http://schemas.microsoft.com/office/powerpoint/2010/main" val="908419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F5B62BC0-7DC4-4569-951D-2BB9475345C6}" type="slidenum">
              <a:rPr lang="it-IT" noProof="0" smtClean="0"/>
              <a:t>8</a:t>
            </a:fld>
            <a:endParaRPr lang="it-IT" noProof="0" dirty="0"/>
          </a:p>
        </p:txBody>
      </p:sp>
    </p:spTree>
    <p:extLst>
      <p:ext uri="{BB962C8B-B14F-4D97-AF65-F5344CB8AC3E}">
        <p14:creationId xmlns:p14="http://schemas.microsoft.com/office/powerpoint/2010/main" val="3466589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1757F-487E-A3FA-2A2E-916F6C3178C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BBD1C40-DB0D-7720-DE56-E2992D4161E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2B79AA6-0DAB-559E-5F30-189EE09F3FB1}"/>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F57C9239-A34E-CF02-FB01-EEA0F7811489}"/>
              </a:ext>
            </a:extLst>
          </p:cNvPr>
          <p:cNvSpPr>
            <a:spLocks noGrp="1"/>
          </p:cNvSpPr>
          <p:nvPr>
            <p:ph type="sldNum" sz="quarter" idx="5"/>
          </p:nvPr>
        </p:nvSpPr>
        <p:spPr/>
        <p:txBody>
          <a:bodyPr rtlCol="0"/>
          <a:lstStyle>
            <a:defPPr>
              <a:defRPr lang="it-IT"/>
            </a:defPPr>
          </a:lstStyle>
          <a:p>
            <a:pPr rtl="0"/>
            <a:fld id="{F5B62BC0-7DC4-4569-951D-2BB9475345C6}" type="slidenum">
              <a:rPr lang="it-IT" noProof="0" smtClean="0"/>
              <a:t>9</a:t>
            </a:fld>
            <a:endParaRPr lang="it-IT" noProof="0" dirty="0"/>
          </a:p>
        </p:txBody>
      </p:sp>
    </p:spTree>
    <p:extLst>
      <p:ext uri="{BB962C8B-B14F-4D97-AF65-F5344CB8AC3E}">
        <p14:creationId xmlns:p14="http://schemas.microsoft.com/office/powerpoint/2010/main" val="1842385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olo">
    <p:bg>
      <p:bgPr>
        <a:solidFill>
          <a:schemeClr val="accent4">
            <a:lumMod val="50000"/>
          </a:schemeClr>
        </a:solidFill>
        <a:effectLst/>
      </p:bgPr>
    </p:bg>
    <p:spTree>
      <p:nvGrpSpPr>
        <p:cNvPr id="1" name=""/>
        <p:cNvGrpSpPr/>
        <p:nvPr/>
      </p:nvGrpSpPr>
      <p:grpSpPr>
        <a:xfrm>
          <a:off x="0" y="0"/>
          <a:ext cx="0" cy="0"/>
          <a:chOff x="0" y="0"/>
          <a:chExt cx="0" cy="0"/>
        </a:xfrm>
      </p:grpSpPr>
      <p:sp>
        <p:nvSpPr>
          <p:cNvPr id="7" name="Segnaposto immagine 7">
            <a:extLst>
              <a:ext uri="{FF2B5EF4-FFF2-40B4-BE49-F238E27FC236}">
                <a16:creationId xmlns:a16="http://schemas.microsoft.com/office/drawing/2014/main" id="{02728A58-8DE2-4B1C-B6CA-F2AED56F4504}"/>
              </a:ext>
            </a:extLst>
          </p:cNvPr>
          <p:cNvSpPr>
            <a:spLocks noGrp="1"/>
          </p:cNvSpPr>
          <p:nvPr>
            <p:ph type="pic" sz="quarter" idx="10" hasCustomPrompt="1"/>
          </p:nvPr>
        </p:nvSpPr>
        <p:spPr>
          <a:xfrm>
            <a:off x="0" y="-2"/>
            <a:ext cx="12192000" cy="6858000"/>
          </a:xfrm>
          <a:prstGeom prst="rect">
            <a:avLst/>
          </a:prstGeom>
        </p:spPr>
        <p:txBody>
          <a:bodyPr rtlCol="0"/>
          <a:lstStyle>
            <a:lvl1pPr marL="0" indent="0" algn="ctr">
              <a:buNone/>
              <a:defRPr lang="it-IT">
                <a:solidFill>
                  <a:schemeClr val="bg1"/>
                </a:solidFill>
              </a:defRPr>
            </a:lvl1pPr>
          </a:lstStyle>
          <a:p>
            <a:pPr rtl="0"/>
            <a:r>
              <a:rPr lang="it-IT"/>
              <a:t>Fai clic per aggiungere una foto</a:t>
            </a:r>
          </a:p>
        </p:txBody>
      </p:sp>
      <p:sp>
        <p:nvSpPr>
          <p:cNvPr id="2" name="Titolo 1">
            <a:extLst>
              <a:ext uri="{FF2B5EF4-FFF2-40B4-BE49-F238E27FC236}">
                <a16:creationId xmlns:a16="http://schemas.microsoft.com/office/drawing/2014/main" id="{B69D7CAC-EE78-4BAE-94EA-EBE4BB118115}"/>
              </a:ext>
            </a:extLst>
          </p:cNvPr>
          <p:cNvSpPr>
            <a:spLocks noGrp="1"/>
          </p:cNvSpPr>
          <p:nvPr>
            <p:ph type="title" hasCustomPrompt="1"/>
          </p:nvPr>
        </p:nvSpPr>
        <p:spPr>
          <a:xfrm>
            <a:off x="1199909" y="2335192"/>
            <a:ext cx="9792182" cy="2187616"/>
          </a:xfrm>
          <a:prstGeom prst="rect">
            <a:avLst/>
          </a:prstGeom>
          <a:noFill/>
          <a:ln w="38100">
            <a:solidFill>
              <a:schemeClr val="accent1"/>
            </a:solidFill>
          </a:ln>
        </p:spPr>
        <p:txBody>
          <a:bodyPr lIns="914400" tIns="91440" rIns="914400" rtlCol="0" anchor="ctr"/>
          <a:lstStyle>
            <a:lvl1pPr algn="ctr">
              <a:defRPr lang="it-IT" sz="5400" b="1" cap="all" spc="100" baseline="0">
                <a:solidFill>
                  <a:schemeClr val="accent1"/>
                </a:solidFill>
              </a:defRPr>
            </a:lvl1pPr>
          </a:lstStyle>
          <a:p>
            <a:pPr rtl="0"/>
            <a:r>
              <a:rPr lang="it-IT"/>
              <a:t>Fare clic per inserire il titolo</a:t>
            </a:r>
          </a:p>
        </p:txBody>
      </p:sp>
    </p:spTree>
    <p:extLst>
      <p:ext uri="{BB962C8B-B14F-4D97-AF65-F5344CB8AC3E}">
        <p14:creationId xmlns:p14="http://schemas.microsoft.com/office/powerpoint/2010/main" val="1148328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ati finanziari">
    <p:spTree>
      <p:nvGrpSpPr>
        <p:cNvPr id="1" name=""/>
        <p:cNvGrpSpPr/>
        <p:nvPr/>
      </p:nvGrpSpPr>
      <p:grpSpPr>
        <a:xfrm>
          <a:off x="0" y="0"/>
          <a:ext cx="0" cy="0"/>
          <a:chOff x="0" y="0"/>
          <a:chExt cx="0" cy="0"/>
        </a:xfrm>
      </p:grpSpPr>
      <p:sp>
        <p:nvSpPr>
          <p:cNvPr id="9" name="Rettangolo 8">
            <a:extLst>
              <a:ext uri="{FF2B5EF4-FFF2-40B4-BE49-F238E27FC236}">
                <a16:creationId xmlns:a16="http://schemas.microsoft.com/office/drawing/2014/main" id="{CE5E8994-67B0-7A02-C300-3232691564F0}"/>
              </a:ext>
              <a:ext uri="{C183D7F6-B498-43B3-948B-1728B52AA6E4}">
                <adec:decorative xmlns:adec="http://schemas.microsoft.com/office/drawing/2017/decorative" val="1"/>
              </a:ext>
            </a:extLst>
          </p:cNvPr>
          <p:cNvSpPr/>
          <p:nvPr userDrawn="1"/>
        </p:nvSpPr>
        <p:spPr>
          <a:xfrm>
            <a:off x="4532671" y="0"/>
            <a:ext cx="7659329" cy="6858000"/>
          </a:xfrm>
          <a:prstGeom prst="rect">
            <a:avLst/>
          </a:prstGeom>
          <a:solidFill>
            <a:schemeClr val="accent2">
              <a:lumMod val="40000"/>
              <a:lumOff val="60000"/>
              <a:alpha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p>
        </p:txBody>
      </p:sp>
      <p:sp>
        <p:nvSpPr>
          <p:cNvPr id="2" name="Titolo 1">
            <a:extLst>
              <a:ext uri="{FF2B5EF4-FFF2-40B4-BE49-F238E27FC236}">
                <a16:creationId xmlns:a16="http://schemas.microsoft.com/office/drawing/2014/main" id="{7DD96D4A-16D3-4C35-A383-2DF039D54CF4}"/>
              </a:ext>
            </a:extLst>
          </p:cNvPr>
          <p:cNvSpPr>
            <a:spLocks noGrp="1"/>
          </p:cNvSpPr>
          <p:nvPr>
            <p:ph type="title" hasCustomPrompt="1"/>
          </p:nvPr>
        </p:nvSpPr>
        <p:spPr>
          <a:xfrm>
            <a:off x="933791" y="787869"/>
            <a:ext cx="2743200" cy="2142144"/>
          </a:xfrm>
          <a:prstGeom prst="rect">
            <a:avLst/>
          </a:prstGeom>
          <a:ln w="28575">
            <a:solidFill>
              <a:schemeClr val="accent2"/>
            </a:solidFill>
          </a:ln>
        </p:spPr>
        <p:txBody>
          <a:bodyPr rtlCol="0" anchor="ctr"/>
          <a:lstStyle>
            <a:lvl1pPr algn="ctr">
              <a:lnSpc>
                <a:spcPct val="100000"/>
              </a:lnSpc>
              <a:defRPr lang="it-IT" sz="2400" cap="all" spc="100" baseline="0">
                <a:solidFill>
                  <a:schemeClr val="accent2"/>
                </a:solidFill>
              </a:defRPr>
            </a:lvl1pPr>
          </a:lstStyle>
          <a:p>
            <a:pPr rtl="0"/>
            <a:r>
              <a:rPr lang="it-IT"/>
              <a:t>Fare clic per inserire il titolo</a:t>
            </a:r>
          </a:p>
        </p:txBody>
      </p:sp>
      <p:sp>
        <p:nvSpPr>
          <p:cNvPr id="12" name="Segnaposto testo 11">
            <a:extLst>
              <a:ext uri="{FF2B5EF4-FFF2-40B4-BE49-F238E27FC236}">
                <a16:creationId xmlns:a16="http://schemas.microsoft.com/office/drawing/2014/main" id="{2EA6B5C4-24E3-C021-071B-DFF6C6CC497B}"/>
              </a:ext>
            </a:extLst>
          </p:cNvPr>
          <p:cNvSpPr>
            <a:spLocks noGrp="1"/>
          </p:cNvSpPr>
          <p:nvPr>
            <p:ph type="body" sz="quarter" idx="16" hasCustomPrompt="1"/>
          </p:nvPr>
        </p:nvSpPr>
        <p:spPr>
          <a:xfrm>
            <a:off x="933449" y="3429000"/>
            <a:ext cx="2920796" cy="2927350"/>
          </a:xfrm>
          <a:prstGeom prst="rect">
            <a:avLst/>
          </a:prstGeom>
        </p:spPr>
        <p:txBody>
          <a:bodyPr rtlCol="0"/>
          <a:lstStyle>
            <a:lvl1pPr marL="0" indent="0">
              <a:lnSpc>
                <a:spcPct val="125000"/>
              </a:lnSpc>
              <a:spcBef>
                <a:spcPts val="0"/>
              </a:spcBef>
              <a:spcAft>
                <a:spcPts val="600"/>
              </a:spcAft>
              <a:buNone/>
              <a:defRPr lang="it-IT" sz="1800" spc="100" baseline="0"/>
            </a:lvl1pPr>
            <a:lvl2pPr marL="457200" indent="0">
              <a:lnSpc>
                <a:spcPct val="125000"/>
              </a:lnSpc>
              <a:spcBef>
                <a:spcPts val="0"/>
              </a:spcBef>
              <a:spcAft>
                <a:spcPts val="600"/>
              </a:spcAft>
              <a:buNone/>
              <a:defRPr lang="it-IT" sz="1600" spc="100" baseline="0"/>
            </a:lvl2pPr>
            <a:lvl3pPr marL="914400" indent="0">
              <a:lnSpc>
                <a:spcPct val="125000"/>
              </a:lnSpc>
              <a:spcBef>
                <a:spcPts val="0"/>
              </a:spcBef>
              <a:spcAft>
                <a:spcPts val="600"/>
              </a:spcAft>
              <a:buNone/>
              <a:defRPr lang="it-IT" sz="1400" spc="100" baseline="0"/>
            </a:lvl3pPr>
            <a:lvl4pPr marL="1371600" indent="0">
              <a:lnSpc>
                <a:spcPct val="125000"/>
              </a:lnSpc>
              <a:spcBef>
                <a:spcPts val="0"/>
              </a:spcBef>
              <a:spcAft>
                <a:spcPts val="600"/>
              </a:spcAft>
              <a:buNone/>
              <a:defRPr lang="it-IT" sz="1200" spc="100" baseline="0"/>
            </a:lvl4pPr>
            <a:lvl5pPr marL="1828800" indent="0">
              <a:lnSpc>
                <a:spcPct val="125000"/>
              </a:lnSpc>
              <a:spcBef>
                <a:spcPts val="0"/>
              </a:spcBef>
              <a:spcAft>
                <a:spcPts val="600"/>
              </a:spcAft>
              <a:buNone/>
              <a:defRPr lang="it-IT" sz="1200" spc="100" baseline="0"/>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10" name="Segnaposto contenuto 9">
            <a:extLst>
              <a:ext uri="{FF2B5EF4-FFF2-40B4-BE49-F238E27FC236}">
                <a16:creationId xmlns:a16="http://schemas.microsoft.com/office/drawing/2014/main" id="{FF255611-8280-41F3-A5FA-821E144AEAE7}"/>
              </a:ext>
            </a:extLst>
          </p:cNvPr>
          <p:cNvSpPr>
            <a:spLocks noGrp="1"/>
          </p:cNvSpPr>
          <p:nvPr>
            <p:ph sz="quarter" idx="15" hasCustomPrompt="1"/>
          </p:nvPr>
        </p:nvSpPr>
        <p:spPr>
          <a:xfrm>
            <a:off x="5220928" y="787869"/>
            <a:ext cx="6292646" cy="5432263"/>
          </a:xfrm>
          <a:prstGeom prst="rect">
            <a:avLst/>
          </a:prstGeom>
        </p:spPr>
        <p:txBody>
          <a:bodyPr rtlCol="0"/>
          <a:lstStyle>
            <a:lvl1pPr marL="0" indent="0" algn="ctr">
              <a:buNone/>
              <a:defRPr lang="it-IT" sz="1800" cap="all" baseline="0">
                <a:solidFill>
                  <a:schemeClr val="tx1"/>
                </a:solidFill>
              </a:defRPr>
            </a:lvl1pPr>
            <a:lvl2pPr marL="457200" indent="0">
              <a:buNone/>
              <a:defRPr lang="it-IT" sz="1600" cap="all" baseline="0">
                <a:solidFill>
                  <a:schemeClr val="accent5">
                    <a:lumMod val="50000"/>
                  </a:schemeClr>
                </a:solidFill>
              </a:defRPr>
            </a:lvl2pPr>
            <a:lvl3pPr marL="914400" indent="0">
              <a:buNone/>
              <a:defRPr lang="it-IT" sz="1400" cap="all" baseline="0">
                <a:solidFill>
                  <a:schemeClr val="accent5">
                    <a:lumMod val="50000"/>
                  </a:schemeClr>
                </a:solidFill>
              </a:defRPr>
            </a:lvl3pPr>
            <a:lvl4pPr marL="1371600" indent="0">
              <a:buNone/>
              <a:defRPr lang="it-IT" sz="1200" cap="all" baseline="0">
                <a:solidFill>
                  <a:schemeClr val="accent5">
                    <a:lumMod val="50000"/>
                  </a:schemeClr>
                </a:solidFill>
              </a:defRPr>
            </a:lvl4pPr>
            <a:lvl5pPr marL="1828800" indent="0">
              <a:buNone/>
              <a:defRPr lang="it-IT" sz="1200" cap="all" baseline="0">
                <a:solidFill>
                  <a:schemeClr val="accent5">
                    <a:lumMod val="50000"/>
                  </a:schemeClr>
                </a:solidFill>
              </a:defRPr>
            </a:lvl5pPr>
          </a:lstStyle>
          <a:p>
            <a:pPr lvl="0" rtl="0"/>
            <a:r>
              <a:rPr lang="it-IT"/>
              <a:t>Fai clic per aggiungere contenuto</a:t>
            </a:r>
          </a:p>
        </p:txBody>
      </p:sp>
      <p:sp>
        <p:nvSpPr>
          <p:cNvPr id="3" name="Segnaposto data 2">
            <a:extLst>
              <a:ext uri="{FF2B5EF4-FFF2-40B4-BE49-F238E27FC236}">
                <a16:creationId xmlns:a16="http://schemas.microsoft.com/office/drawing/2014/main" id="{33453DB9-3C4B-4136-96D2-08A7D5AD418F}"/>
              </a:ext>
            </a:extLst>
          </p:cNvPr>
          <p:cNvSpPr>
            <a:spLocks noGrp="1"/>
          </p:cNvSpPr>
          <p:nvPr>
            <p:ph type="dt" sz="half" idx="10"/>
          </p:nvPr>
        </p:nvSpPr>
        <p:spPr>
          <a:xfrm>
            <a:off x="838200" y="6356350"/>
            <a:ext cx="2743200" cy="365125"/>
          </a:xfrm>
          <a:prstGeom prst="rect">
            <a:avLst/>
          </a:prstGeom>
        </p:spPr>
        <p:txBody>
          <a:bodyPr rtlCol="0"/>
          <a:lstStyle>
            <a:defPPr>
              <a:defRPr lang="it-IT"/>
            </a:defPPr>
          </a:lstStyle>
          <a:p>
            <a:pPr rtl="0"/>
            <a:r>
              <a:rPr lang="it-IT"/>
              <a:t>20XX</a:t>
            </a:r>
          </a:p>
        </p:txBody>
      </p:sp>
      <p:sp>
        <p:nvSpPr>
          <p:cNvPr id="4" name="Segnaposto piè di pagina 3">
            <a:extLst>
              <a:ext uri="{FF2B5EF4-FFF2-40B4-BE49-F238E27FC236}">
                <a16:creationId xmlns:a16="http://schemas.microsoft.com/office/drawing/2014/main" id="{81464841-801A-499A-BFD2-9731D2D89C25}"/>
              </a:ext>
            </a:extLst>
          </p:cNvPr>
          <p:cNvSpPr>
            <a:spLocks noGrp="1"/>
          </p:cNvSpPr>
          <p:nvPr>
            <p:ph type="ftr" sz="quarter" idx="11"/>
          </p:nvPr>
        </p:nvSpPr>
        <p:spPr>
          <a:xfrm>
            <a:off x="4038600" y="6356350"/>
            <a:ext cx="4114800" cy="365125"/>
          </a:xfrm>
          <a:prstGeom prst="rect">
            <a:avLst/>
          </a:prstGeom>
        </p:spPr>
        <p:txBody>
          <a:bodyPr rtlCol="0"/>
          <a:lstStyle>
            <a:defPPr>
              <a:defRPr lang="it-IT"/>
            </a:defPPr>
          </a:lstStyle>
          <a:p>
            <a:pPr rtl="0"/>
            <a:r>
              <a:rPr lang="it-IT"/>
              <a:t>Presentazione</a:t>
            </a:r>
          </a:p>
        </p:txBody>
      </p:sp>
      <p:sp>
        <p:nvSpPr>
          <p:cNvPr id="5" name="Segnaposto numero diapositiva 4">
            <a:extLst>
              <a:ext uri="{FF2B5EF4-FFF2-40B4-BE49-F238E27FC236}">
                <a16:creationId xmlns:a16="http://schemas.microsoft.com/office/drawing/2014/main" id="{F9C78F9D-CD73-4D53-A871-D6C0B643A68D}"/>
              </a:ext>
            </a:extLst>
          </p:cNvPr>
          <p:cNvSpPr>
            <a:spLocks noGrp="1"/>
          </p:cNvSpPr>
          <p:nvPr>
            <p:ph type="sldNum" sz="quarter" idx="12"/>
          </p:nvPr>
        </p:nvSpPr>
        <p:spPr>
          <a:xfrm>
            <a:off x="8610600" y="6356350"/>
            <a:ext cx="2743200" cy="365125"/>
          </a:xfrm>
          <a:prstGeom prst="rect">
            <a:avLst/>
          </a:prstGeom>
        </p:spPr>
        <p:txBody>
          <a:bodyPr rtlCol="0"/>
          <a:lstStyle>
            <a:lvl1pPr>
              <a:defRPr lang="it-IT">
                <a:solidFill>
                  <a:schemeClr val="bg1"/>
                </a:solidFill>
                <a:effectLst>
                  <a:outerShdw blurRad="38100" dist="38100" dir="2700000" algn="tl">
                    <a:srgbClr val="000000">
                      <a:alpha val="43137"/>
                    </a:srgbClr>
                  </a:outerShdw>
                </a:effectLst>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1378806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 nostra concorrenz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1225E-57F6-4605-A684-F9B30F1F664E}"/>
              </a:ext>
            </a:extLst>
          </p:cNvPr>
          <p:cNvSpPr>
            <a:spLocks noGrp="1"/>
          </p:cNvSpPr>
          <p:nvPr>
            <p:ph type="title" hasCustomPrompt="1"/>
          </p:nvPr>
        </p:nvSpPr>
        <p:spPr>
          <a:xfrm>
            <a:off x="-10559" y="1"/>
            <a:ext cx="4952999" cy="2182482"/>
          </a:xfrm>
          <a:prstGeom prst="rect">
            <a:avLst/>
          </a:prstGeom>
          <a:solidFill>
            <a:schemeClr val="accent2">
              <a:alpha val="92000"/>
            </a:schemeClr>
          </a:solidFill>
        </p:spPr>
        <p:txBody>
          <a:bodyPr lIns="731520" rIns="731520" rtlCol="0" anchor="ctr"/>
          <a:lstStyle>
            <a:lvl1pPr algn="ctr">
              <a:defRPr lang="it-IT" sz="2400" cap="all" spc="100" baseline="0">
                <a:solidFill>
                  <a:schemeClr val="bg1"/>
                </a:solidFill>
              </a:defRPr>
            </a:lvl1pPr>
          </a:lstStyle>
          <a:p>
            <a:pPr rtl="0"/>
            <a:r>
              <a:rPr lang="it-IT"/>
              <a:t>Fare clic per inserire il titolo</a:t>
            </a:r>
          </a:p>
        </p:txBody>
      </p:sp>
      <p:sp>
        <p:nvSpPr>
          <p:cNvPr id="7" name="Segnaposto immagine 8">
            <a:extLst>
              <a:ext uri="{FF2B5EF4-FFF2-40B4-BE49-F238E27FC236}">
                <a16:creationId xmlns:a16="http://schemas.microsoft.com/office/drawing/2014/main" id="{C93927AF-DF09-4CE5-8767-B2ECF0215BF5}"/>
              </a:ext>
            </a:extLst>
          </p:cNvPr>
          <p:cNvSpPr>
            <a:spLocks noGrp="1"/>
          </p:cNvSpPr>
          <p:nvPr>
            <p:ph type="pic" sz="quarter" idx="10" hasCustomPrompt="1"/>
          </p:nvPr>
        </p:nvSpPr>
        <p:spPr>
          <a:xfrm>
            <a:off x="4942932" y="0"/>
            <a:ext cx="7249067" cy="2182483"/>
          </a:xfrm>
          <a:prstGeom prst="rect">
            <a:avLst/>
          </a:prstGeom>
        </p:spPr>
        <p:txBody>
          <a:bodyPr rtlCol="0"/>
          <a:lstStyle>
            <a:lvl1pPr marL="0" indent="0" algn="ctr">
              <a:buNone/>
              <a:defRPr lang="it-IT"/>
            </a:lvl1pPr>
          </a:lstStyle>
          <a:p>
            <a:pPr rtl="0"/>
            <a:r>
              <a:rPr lang="it-IT"/>
              <a:t>Fai clic per aggiungere una foto</a:t>
            </a:r>
          </a:p>
        </p:txBody>
      </p:sp>
      <p:sp>
        <p:nvSpPr>
          <p:cNvPr id="11" name="Segnaposto testo 10">
            <a:extLst>
              <a:ext uri="{FF2B5EF4-FFF2-40B4-BE49-F238E27FC236}">
                <a16:creationId xmlns:a16="http://schemas.microsoft.com/office/drawing/2014/main" id="{FE8D114B-8AAB-41D6-AFCF-750066A65291}"/>
              </a:ext>
            </a:extLst>
          </p:cNvPr>
          <p:cNvSpPr>
            <a:spLocks noGrp="1"/>
          </p:cNvSpPr>
          <p:nvPr>
            <p:ph type="body" sz="quarter" idx="12" hasCustomPrompt="1"/>
          </p:nvPr>
        </p:nvSpPr>
        <p:spPr>
          <a:xfrm>
            <a:off x="819728" y="2924355"/>
            <a:ext cx="3769525" cy="3300645"/>
          </a:xfrm>
          <a:prstGeom prst="rect">
            <a:avLst/>
          </a:prstGeom>
        </p:spPr>
        <p:txBody>
          <a:bodyPr rtlCol="0" anchor="t"/>
          <a:lstStyle>
            <a:lvl1pPr marL="0" indent="0" algn="l">
              <a:lnSpc>
                <a:spcPct val="125000"/>
              </a:lnSpc>
              <a:spcBef>
                <a:spcPts val="0"/>
              </a:spcBef>
              <a:spcAft>
                <a:spcPts val="600"/>
              </a:spcAft>
              <a:buNone/>
              <a:defRPr lang="it-IT" sz="1800" cap="none" spc="100" baseline="0">
                <a:solidFill>
                  <a:schemeClr val="tx1"/>
                </a:solidFill>
                <a:latin typeface="+mn-lt"/>
              </a:defRPr>
            </a:lvl1pPr>
          </a:lstStyle>
          <a:p>
            <a:pPr lvl="0" rtl="0"/>
            <a:r>
              <a:rPr lang="it-IT"/>
              <a:t>Fare clic per inserire il testo</a:t>
            </a:r>
          </a:p>
        </p:txBody>
      </p:sp>
      <p:sp>
        <p:nvSpPr>
          <p:cNvPr id="6" name="Segnaposto contenuto 5">
            <a:extLst>
              <a:ext uri="{FF2B5EF4-FFF2-40B4-BE49-F238E27FC236}">
                <a16:creationId xmlns:a16="http://schemas.microsoft.com/office/drawing/2014/main" id="{46E5C19A-AE6A-FEDE-6B3C-9B1701F4C501}"/>
              </a:ext>
            </a:extLst>
          </p:cNvPr>
          <p:cNvSpPr>
            <a:spLocks noGrp="1"/>
          </p:cNvSpPr>
          <p:nvPr>
            <p:ph sz="quarter" idx="13" hasCustomPrompt="1"/>
          </p:nvPr>
        </p:nvSpPr>
        <p:spPr>
          <a:xfrm>
            <a:off x="4933262" y="2932801"/>
            <a:ext cx="6411912" cy="3300851"/>
          </a:xfrm>
          <a:prstGeom prst="rect">
            <a:avLst/>
          </a:prstGeom>
        </p:spPr>
        <p:txBody>
          <a:bodyPr rtlCol="0"/>
          <a:lstStyle>
            <a:lvl1pPr marL="283464" indent="-283464">
              <a:lnSpc>
                <a:spcPct val="125000"/>
              </a:lnSpc>
              <a:spcBef>
                <a:spcPts val="0"/>
              </a:spcBef>
              <a:spcAft>
                <a:spcPts val="0"/>
              </a:spcAft>
              <a:defRPr lang="it-IT" sz="1800" spc="100" baseline="0"/>
            </a:lvl1pPr>
            <a:lvl2pPr marL="914400" indent="-283464">
              <a:lnSpc>
                <a:spcPct val="125000"/>
              </a:lnSpc>
              <a:spcBef>
                <a:spcPts val="0"/>
              </a:spcBef>
              <a:spcAft>
                <a:spcPts val="0"/>
              </a:spcAft>
              <a:defRPr lang="it-IT" sz="1800" spc="100" baseline="0"/>
            </a:lvl2pPr>
            <a:lvl3pPr marL="1371600" indent="-283464">
              <a:lnSpc>
                <a:spcPct val="125000"/>
              </a:lnSpc>
              <a:spcBef>
                <a:spcPts val="0"/>
              </a:spcBef>
              <a:spcAft>
                <a:spcPts val="0"/>
              </a:spcAft>
              <a:defRPr lang="it-IT" sz="1800" spc="100" baseline="0"/>
            </a:lvl3pPr>
            <a:lvl4pPr marL="1828800" indent="-283464">
              <a:lnSpc>
                <a:spcPct val="125000"/>
              </a:lnSpc>
              <a:spcBef>
                <a:spcPts val="0"/>
              </a:spcBef>
              <a:spcAft>
                <a:spcPts val="0"/>
              </a:spcAft>
              <a:defRPr lang="it-IT" sz="1800" spc="100" baseline="0"/>
            </a:lvl4pPr>
            <a:lvl5pPr marL="2286000" indent="-283464">
              <a:lnSpc>
                <a:spcPct val="125000"/>
              </a:lnSpc>
              <a:spcBef>
                <a:spcPts val="0"/>
              </a:spcBef>
              <a:spcAft>
                <a:spcPts val="0"/>
              </a:spcAft>
              <a:defRPr lang="it-IT" sz="1800" spc="100" baseline="0"/>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8" name="Segnaposto data 3">
            <a:extLst>
              <a:ext uri="{FF2B5EF4-FFF2-40B4-BE49-F238E27FC236}">
                <a16:creationId xmlns:a16="http://schemas.microsoft.com/office/drawing/2014/main" id="{8751D887-2419-4911-A7CC-9B5A598D71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it-IT" sz="1200" spc="100" baseline="0">
                <a:solidFill>
                  <a:schemeClr val="bg2">
                    <a:lumMod val="50000"/>
                  </a:schemeClr>
                </a:solidFill>
              </a:defRPr>
            </a:lvl1pPr>
          </a:lstStyle>
          <a:p>
            <a:pPr rtl="0"/>
            <a:r>
              <a:rPr lang="it-IT"/>
              <a:t>20XX</a:t>
            </a:r>
          </a:p>
        </p:txBody>
      </p:sp>
      <p:sp>
        <p:nvSpPr>
          <p:cNvPr id="9" name="Segnaposto piè di pagina 4">
            <a:extLst>
              <a:ext uri="{FF2B5EF4-FFF2-40B4-BE49-F238E27FC236}">
                <a16:creationId xmlns:a16="http://schemas.microsoft.com/office/drawing/2014/main" id="{B8B214E0-C574-4CE5-8FF0-E0F965A4A0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it-IT" sz="1200" b="1" i="0" cap="all" spc="100" baseline="0">
                <a:solidFill>
                  <a:schemeClr val="bg2">
                    <a:lumMod val="50000"/>
                  </a:schemeClr>
                </a:solidFill>
                <a:latin typeface="+mj-lt"/>
              </a:defRPr>
            </a:lvl1pPr>
          </a:lstStyle>
          <a:p>
            <a:pPr rtl="0"/>
            <a:r>
              <a:rPr lang="it-IT"/>
              <a:t>Presentazione</a:t>
            </a:r>
          </a:p>
        </p:txBody>
      </p:sp>
      <p:sp>
        <p:nvSpPr>
          <p:cNvPr id="10" name="Segnaposto numero diapositiva 5">
            <a:extLst>
              <a:ext uri="{FF2B5EF4-FFF2-40B4-BE49-F238E27FC236}">
                <a16:creationId xmlns:a16="http://schemas.microsoft.com/office/drawing/2014/main" id="{6C033920-FB08-49F3-8A75-14E68EF78D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lang="it-IT" sz="1200" spc="100" baseline="0">
                <a:solidFill>
                  <a:schemeClr val="bg2">
                    <a:lumMod val="50000"/>
                  </a:schemeClr>
                </a:solidFill>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2651951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ella">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id="{A96722F2-1968-8B82-9382-187D808D9CAE}"/>
              </a:ext>
              <a:ext uri="{C183D7F6-B498-43B3-948B-1728B52AA6E4}">
                <adec:decorative xmlns:adec="http://schemas.microsoft.com/office/drawing/2017/decorative" val="1"/>
              </a:ext>
            </a:extLst>
          </p:cNvPr>
          <p:cNvSpPr/>
          <p:nvPr userDrawn="1"/>
        </p:nvSpPr>
        <p:spPr>
          <a:xfrm>
            <a:off x="0" y="0"/>
            <a:ext cx="12192000" cy="2170545"/>
          </a:xfrm>
          <a:prstGeom prst="rect">
            <a:avLst/>
          </a:prstGeom>
          <a:solidFill>
            <a:schemeClr val="accent2">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p>
        </p:txBody>
      </p:sp>
      <p:sp>
        <p:nvSpPr>
          <p:cNvPr id="10" name="Titolo 9">
            <a:extLst>
              <a:ext uri="{FF2B5EF4-FFF2-40B4-BE49-F238E27FC236}">
                <a16:creationId xmlns:a16="http://schemas.microsoft.com/office/drawing/2014/main" id="{8F6663C8-5425-48D7-9E9D-F2B794222FA5}"/>
              </a:ext>
            </a:extLst>
          </p:cNvPr>
          <p:cNvSpPr>
            <a:spLocks noGrp="1"/>
          </p:cNvSpPr>
          <p:nvPr>
            <p:ph type="title" hasCustomPrompt="1"/>
          </p:nvPr>
        </p:nvSpPr>
        <p:spPr>
          <a:xfrm>
            <a:off x="838200" y="241541"/>
            <a:ext cx="10515600" cy="1215894"/>
          </a:xfrm>
          <a:prstGeom prst="rect">
            <a:avLst/>
          </a:prstGeom>
        </p:spPr>
        <p:txBody>
          <a:bodyPr rtlCol="0" anchor="b"/>
          <a:lstStyle>
            <a:lvl1pPr algn="ctr">
              <a:defRPr lang="it-IT" sz="2400" cap="all" spc="100" baseline="0">
                <a:solidFill>
                  <a:schemeClr val="tx2"/>
                </a:solidFill>
              </a:defRPr>
            </a:lvl1pPr>
          </a:lstStyle>
          <a:p>
            <a:pPr rtl="0"/>
            <a:r>
              <a:rPr lang="it-IT"/>
              <a:t>FAI CLIC per aggiungere il titolo</a:t>
            </a:r>
          </a:p>
        </p:txBody>
      </p:sp>
      <p:sp>
        <p:nvSpPr>
          <p:cNvPr id="30" name="Segnaposto contenuto 29">
            <a:extLst>
              <a:ext uri="{FF2B5EF4-FFF2-40B4-BE49-F238E27FC236}">
                <a16:creationId xmlns:a16="http://schemas.microsoft.com/office/drawing/2014/main" id="{E7176063-74EF-4FC1-A687-2F5900412F55}"/>
              </a:ext>
            </a:extLst>
          </p:cNvPr>
          <p:cNvSpPr>
            <a:spLocks noGrp="1"/>
          </p:cNvSpPr>
          <p:nvPr>
            <p:ph sz="quarter" idx="35" hasCustomPrompt="1"/>
          </p:nvPr>
        </p:nvSpPr>
        <p:spPr>
          <a:xfrm>
            <a:off x="859468" y="2674190"/>
            <a:ext cx="10494331" cy="3605840"/>
          </a:xfrm>
          <a:prstGeom prst="rect">
            <a:avLst/>
          </a:prstGeom>
        </p:spPr>
        <p:txBody>
          <a:bodyPr rtlCol="0"/>
          <a:lstStyle>
            <a:lvl1pPr marL="0" indent="0">
              <a:buNone/>
              <a:defRPr lang="it-IT" sz="1400" cap="all" baseline="0"/>
            </a:lvl1pPr>
            <a:lvl2pPr marL="457200" indent="0">
              <a:buNone/>
              <a:defRPr lang="it-IT"/>
            </a:lvl2pPr>
            <a:lvl3pPr marL="914400" indent="0">
              <a:buNone/>
              <a:defRPr lang="it-IT"/>
            </a:lvl3pPr>
            <a:lvl4pPr marL="1371600" indent="0">
              <a:buNone/>
              <a:defRPr lang="it-IT"/>
            </a:lvl4pPr>
            <a:lvl5pPr marL="1828800" indent="0">
              <a:buNone/>
              <a:defRPr lang="it-IT"/>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3" name="Segnaposto data 2">
            <a:extLst>
              <a:ext uri="{FF2B5EF4-FFF2-40B4-BE49-F238E27FC236}">
                <a16:creationId xmlns:a16="http://schemas.microsoft.com/office/drawing/2014/main" id="{39058ECB-2935-45B1-80F1-ED38302C2759}"/>
              </a:ext>
            </a:extLst>
          </p:cNvPr>
          <p:cNvSpPr>
            <a:spLocks noGrp="1"/>
          </p:cNvSpPr>
          <p:nvPr>
            <p:ph type="dt" sz="half" idx="10"/>
          </p:nvPr>
        </p:nvSpPr>
        <p:spPr>
          <a:xfrm>
            <a:off x="838200" y="6356350"/>
            <a:ext cx="2743200" cy="365125"/>
          </a:xfrm>
          <a:prstGeom prst="rect">
            <a:avLst/>
          </a:prstGeom>
        </p:spPr>
        <p:txBody>
          <a:bodyPr rtlCol="0"/>
          <a:lstStyle>
            <a:defPPr>
              <a:defRPr lang="it-IT"/>
            </a:defPPr>
          </a:lstStyle>
          <a:p>
            <a:pPr rtl="0"/>
            <a:r>
              <a:rPr lang="it-IT"/>
              <a:t>20XX</a:t>
            </a:r>
          </a:p>
        </p:txBody>
      </p:sp>
      <p:sp>
        <p:nvSpPr>
          <p:cNvPr id="4" name="Segnaposto piè di pagina 3">
            <a:extLst>
              <a:ext uri="{FF2B5EF4-FFF2-40B4-BE49-F238E27FC236}">
                <a16:creationId xmlns:a16="http://schemas.microsoft.com/office/drawing/2014/main" id="{B8FC42CC-A62B-40E8-907A-F15D7C216F8A}"/>
              </a:ext>
            </a:extLst>
          </p:cNvPr>
          <p:cNvSpPr>
            <a:spLocks noGrp="1"/>
          </p:cNvSpPr>
          <p:nvPr>
            <p:ph type="ftr" sz="quarter" idx="11"/>
          </p:nvPr>
        </p:nvSpPr>
        <p:spPr>
          <a:xfrm>
            <a:off x="4038600" y="6356350"/>
            <a:ext cx="4114800" cy="365125"/>
          </a:xfrm>
          <a:prstGeom prst="rect">
            <a:avLst/>
          </a:prstGeom>
        </p:spPr>
        <p:txBody>
          <a:bodyPr rtlCol="0"/>
          <a:lstStyle>
            <a:defPPr>
              <a:defRPr lang="it-IT"/>
            </a:defPPr>
          </a:lstStyle>
          <a:p>
            <a:pPr rtl="0"/>
            <a:r>
              <a:rPr lang="it-IT"/>
              <a:t>Presentazione</a:t>
            </a:r>
          </a:p>
        </p:txBody>
      </p:sp>
      <p:sp>
        <p:nvSpPr>
          <p:cNvPr id="5" name="Segnaposto numero diapositiva 4">
            <a:extLst>
              <a:ext uri="{FF2B5EF4-FFF2-40B4-BE49-F238E27FC236}">
                <a16:creationId xmlns:a16="http://schemas.microsoft.com/office/drawing/2014/main" id="{333E0735-85DE-48C3-8FE9-0754F9ABD6C1}"/>
              </a:ext>
            </a:extLst>
          </p:cNvPr>
          <p:cNvSpPr>
            <a:spLocks noGrp="1"/>
          </p:cNvSpPr>
          <p:nvPr>
            <p:ph type="sldNum" sz="quarter" idx="12"/>
          </p:nvPr>
        </p:nvSpPr>
        <p:spPr>
          <a:xfrm>
            <a:off x="8610600" y="6356350"/>
            <a:ext cx="2743200" cy="365125"/>
          </a:xfrm>
          <a:prstGeom prst="rect">
            <a:avLst/>
          </a:prstGeom>
        </p:spPr>
        <p:txBody>
          <a:bodyPr rtlCol="0"/>
          <a:lstStyle>
            <a:defPPr>
              <a:defRPr lang="it-IT"/>
            </a:def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781160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razie 2">
    <p:bg>
      <p:bgPr>
        <a:solidFill>
          <a:schemeClr val="accent5">
            <a:alpha val="1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906EC1-D867-4113-B1E4-72ADCC4B1586}"/>
              </a:ext>
            </a:extLst>
          </p:cNvPr>
          <p:cNvSpPr>
            <a:spLocks noGrp="1"/>
          </p:cNvSpPr>
          <p:nvPr>
            <p:ph type="title" hasCustomPrompt="1"/>
          </p:nvPr>
        </p:nvSpPr>
        <p:spPr>
          <a:xfrm>
            <a:off x="1130061" y="1541398"/>
            <a:ext cx="4442603" cy="2124827"/>
          </a:xfrm>
          <a:prstGeom prst="rect">
            <a:avLst/>
          </a:prstGeom>
          <a:noFill/>
          <a:ln w="28575">
            <a:solidFill>
              <a:schemeClr val="tx1"/>
            </a:solidFill>
          </a:ln>
        </p:spPr>
        <p:txBody>
          <a:bodyPr rtlCol="0" anchor="ctr"/>
          <a:lstStyle>
            <a:lvl1pPr algn="ctr">
              <a:defRPr lang="it-IT" sz="2400" cap="all" spc="100" baseline="0">
                <a:solidFill>
                  <a:schemeClr val="tx1"/>
                </a:solidFill>
              </a:defRPr>
            </a:lvl1pPr>
          </a:lstStyle>
          <a:p>
            <a:pPr rtl="0"/>
            <a:r>
              <a:rPr lang="it-IT"/>
              <a:t>Inserire il titolo</a:t>
            </a:r>
          </a:p>
        </p:txBody>
      </p:sp>
      <p:sp>
        <p:nvSpPr>
          <p:cNvPr id="38" name="Segnaposto testo 10">
            <a:extLst>
              <a:ext uri="{FF2B5EF4-FFF2-40B4-BE49-F238E27FC236}">
                <a16:creationId xmlns:a16="http://schemas.microsoft.com/office/drawing/2014/main" id="{34C23C4D-3C16-4A17-BF8A-A9C4E2F013E3}"/>
              </a:ext>
            </a:extLst>
          </p:cNvPr>
          <p:cNvSpPr>
            <a:spLocks noGrp="1"/>
          </p:cNvSpPr>
          <p:nvPr>
            <p:ph type="body" sz="quarter" idx="19" hasCustomPrompt="1"/>
          </p:nvPr>
        </p:nvSpPr>
        <p:spPr>
          <a:xfrm>
            <a:off x="1130061" y="3984426"/>
            <a:ext cx="4442603" cy="2424999"/>
          </a:xfrm>
          <a:prstGeom prst="rect">
            <a:avLst/>
          </a:prstGeom>
        </p:spPr>
        <p:txBody>
          <a:bodyPr rtlCol="0" anchor="t"/>
          <a:lstStyle>
            <a:lvl1pPr marL="0" indent="0" algn="ctr">
              <a:lnSpc>
                <a:spcPct val="125000"/>
              </a:lnSpc>
              <a:spcBef>
                <a:spcPts val="0"/>
              </a:spcBef>
              <a:spcAft>
                <a:spcPts val="600"/>
              </a:spcAft>
              <a:buNone/>
              <a:defRPr lang="it-IT" sz="1800" cap="none" spc="100" baseline="0">
                <a:solidFill>
                  <a:schemeClr val="tx1"/>
                </a:solidFill>
                <a:latin typeface="+mn-lt"/>
              </a:defRPr>
            </a:lvl1pPr>
          </a:lstStyle>
          <a:p>
            <a:pPr lvl="0" rtl="0"/>
            <a:r>
              <a:rPr lang="it-IT"/>
              <a:t>Fare clic per inserire il testo</a:t>
            </a:r>
          </a:p>
        </p:txBody>
      </p:sp>
      <p:sp>
        <p:nvSpPr>
          <p:cNvPr id="11" name="Segnaposto immagine 8">
            <a:extLst>
              <a:ext uri="{FF2B5EF4-FFF2-40B4-BE49-F238E27FC236}">
                <a16:creationId xmlns:a16="http://schemas.microsoft.com/office/drawing/2014/main" id="{50298920-F98C-4AFF-A39F-BB5644F96EBA}"/>
              </a:ext>
            </a:extLst>
          </p:cNvPr>
          <p:cNvSpPr>
            <a:spLocks noGrp="1"/>
          </p:cNvSpPr>
          <p:nvPr>
            <p:ph type="pic" sz="quarter" idx="10" hasCustomPrompt="1"/>
          </p:nvPr>
        </p:nvSpPr>
        <p:spPr>
          <a:xfrm>
            <a:off x="6771736" y="0"/>
            <a:ext cx="5420263" cy="6858000"/>
          </a:xfrm>
          <a:prstGeom prst="rect">
            <a:avLst/>
          </a:prstGeom>
        </p:spPr>
        <p:txBody>
          <a:bodyPr rtlCol="0"/>
          <a:lstStyle>
            <a:lvl1pPr marL="0" indent="0" algn="ctr">
              <a:buNone/>
              <a:defRPr lang="it-IT"/>
            </a:lvl1pPr>
          </a:lstStyle>
          <a:p>
            <a:pPr rtl="0"/>
            <a:r>
              <a:rPr lang="it-IT"/>
              <a:t>Fai clic per aggiungere una foto</a:t>
            </a:r>
          </a:p>
        </p:txBody>
      </p:sp>
    </p:spTree>
    <p:extLst>
      <p:ext uri="{BB962C8B-B14F-4D97-AF65-F5344CB8AC3E}">
        <p14:creationId xmlns:p14="http://schemas.microsoft.com/office/powerpoint/2010/main" val="4257799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
    <p:bg>
      <p:bgPr>
        <a:solidFill>
          <a:schemeClr val="accent5">
            <a:alpha val="10000"/>
          </a:schemeClr>
        </a:solidFill>
        <a:effectLst/>
      </p:bgPr>
    </p:bg>
    <p:spTree>
      <p:nvGrpSpPr>
        <p:cNvPr id="1" name=""/>
        <p:cNvGrpSpPr/>
        <p:nvPr/>
      </p:nvGrpSpPr>
      <p:grpSpPr>
        <a:xfrm>
          <a:off x="0" y="0"/>
          <a:ext cx="0" cy="0"/>
          <a:chOff x="0" y="0"/>
          <a:chExt cx="0" cy="0"/>
        </a:xfrm>
      </p:grpSpPr>
      <p:sp>
        <p:nvSpPr>
          <p:cNvPr id="11" name="Segnaposto immagine 8">
            <a:extLst>
              <a:ext uri="{FF2B5EF4-FFF2-40B4-BE49-F238E27FC236}">
                <a16:creationId xmlns:a16="http://schemas.microsoft.com/office/drawing/2014/main" id="{50298920-F98C-4AFF-A39F-BB5644F96EBA}"/>
              </a:ext>
            </a:extLst>
          </p:cNvPr>
          <p:cNvSpPr>
            <a:spLocks noGrp="1"/>
          </p:cNvSpPr>
          <p:nvPr>
            <p:ph type="pic" sz="quarter" idx="10" hasCustomPrompt="1"/>
          </p:nvPr>
        </p:nvSpPr>
        <p:spPr>
          <a:xfrm>
            <a:off x="0" y="0"/>
            <a:ext cx="6772276" cy="6858000"/>
          </a:xfrm>
          <a:prstGeom prst="rect">
            <a:avLst/>
          </a:prstGeom>
          <a:solidFill>
            <a:schemeClr val="accent4">
              <a:lumMod val="60000"/>
              <a:lumOff val="40000"/>
            </a:schemeClr>
          </a:solidFill>
        </p:spPr>
        <p:txBody>
          <a:bodyPr rtlCol="0"/>
          <a:lstStyle>
            <a:lvl1pPr marL="0" indent="0" algn="ctr">
              <a:buNone/>
              <a:defRPr lang="it-IT">
                <a:solidFill>
                  <a:schemeClr val="tx1"/>
                </a:solidFill>
              </a:defRPr>
            </a:lvl1pPr>
          </a:lstStyle>
          <a:p>
            <a:pPr rtl="0"/>
            <a:r>
              <a:rPr lang="it-IT"/>
              <a:t>Fai clic per aggiungere una foto</a:t>
            </a:r>
          </a:p>
        </p:txBody>
      </p:sp>
      <p:sp>
        <p:nvSpPr>
          <p:cNvPr id="2" name="Titolo 1">
            <a:extLst>
              <a:ext uri="{FF2B5EF4-FFF2-40B4-BE49-F238E27FC236}">
                <a16:creationId xmlns:a16="http://schemas.microsoft.com/office/drawing/2014/main" id="{7D906EC1-D867-4113-B1E4-72ADCC4B1586}"/>
              </a:ext>
            </a:extLst>
          </p:cNvPr>
          <p:cNvSpPr>
            <a:spLocks noGrp="1"/>
          </p:cNvSpPr>
          <p:nvPr>
            <p:ph type="title" hasCustomPrompt="1"/>
          </p:nvPr>
        </p:nvSpPr>
        <p:spPr>
          <a:xfrm>
            <a:off x="1224747" y="2365057"/>
            <a:ext cx="4377400" cy="2160644"/>
          </a:xfrm>
          <a:prstGeom prst="rect">
            <a:avLst/>
          </a:prstGeom>
          <a:gradFill>
            <a:gsLst>
              <a:gs pos="50000">
                <a:schemeClr val="accent1">
                  <a:lumMod val="5000"/>
                  <a:lumOff val="95000"/>
                  <a:alpha val="0"/>
                </a:schemeClr>
              </a:gs>
              <a:gs pos="50000">
                <a:schemeClr val="accent5">
                  <a:alpha val="10000"/>
                </a:schemeClr>
              </a:gs>
            </a:gsLst>
            <a:lin ang="0" scaled="0"/>
          </a:gradFill>
          <a:ln w="28575">
            <a:solidFill>
              <a:schemeClr val="bg1"/>
            </a:solidFill>
          </a:ln>
        </p:spPr>
        <p:txBody>
          <a:bodyPr rtlCol="0" anchor="ctr"/>
          <a:lstStyle>
            <a:lvl1pPr algn="ctr">
              <a:defRPr lang="it-IT" sz="2400" cap="all" spc="100" baseline="0">
                <a:solidFill>
                  <a:schemeClr val="bg1"/>
                </a:solidFill>
              </a:defRPr>
            </a:lvl1pPr>
          </a:lstStyle>
          <a:p>
            <a:pPr rtl="0"/>
            <a:r>
              <a:rPr lang="it-IT"/>
              <a:t>Aggiungi il titolo</a:t>
            </a:r>
          </a:p>
        </p:txBody>
      </p:sp>
      <p:sp>
        <p:nvSpPr>
          <p:cNvPr id="12" name="Segnaposto testo 11">
            <a:extLst>
              <a:ext uri="{FF2B5EF4-FFF2-40B4-BE49-F238E27FC236}">
                <a16:creationId xmlns:a16="http://schemas.microsoft.com/office/drawing/2014/main" id="{FB3EFFF7-FFC6-16DF-B4AB-DD5A1A1DA92A}"/>
              </a:ext>
            </a:extLst>
          </p:cNvPr>
          <p:cNvSpPr>
            <a:spLocks noGrp="1"/>
          </p:cNvSpPr>
          <p:nvPr>
            <p:ph type="body" sz="quarter" idx="12" hasCustomPrompt="1"/>
          </p:nvPr>
        </p:nvSpPr>
        <p:spPr>
          <a:xfrm>
            <a:off x="3427896" y="0"/>
            <a:ext cx="3344379" cy="6858000"/>
          </a:xfrm>
          <a:custGeom>
            <a:avLst/>
            <a:gdLst>
              <a:gd name="connsiteX0" fmla="*/ 0 w 3344379"/>
              <a:gd name="connsiteY0" fmla="*/ 0 h 6858000"/>
              <a:gd name="connsiteX1" fmla="*/ 3344379 w 3344379"/>
              <a:gd name="connsiteY1" fmla="*/ 0 h 6858000"/>
              <a:gd name="connsiteX2" fmla="*/ 3344379 w 3344379"/>
              <a:gd name="connsiteY2" fmla="*/ 6858000 h 6858000"/>
              <a:gd name="connsiteX3" fmla="*/ 0 w 3344379"/>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344379" h="6858000">
                <a:moveTo>
                  <a:pt x="0" y="0"/>
                </a:moveTo>
                <a:lnTo>
                  <a:pt x="3344379" y="0"/>
                </a:lnTo>
                <a:lnTo>
                  <a:pt x="3344379" y="6858000"/>
                </a:lnTo>
                <a:lnTo>
                  <a:pt x="0" y="6858000"/>
                </a:lnTo>
                <a:close/>
              </a:path>
            </a:pathLst>
          </a:custGeom>
          <a:solidFill>
            <a:schemeClr val="accent5">
              <a:alpha val="10000"/>
            </a:schemeClr>
          </a:solidFill>
        </p:spPr>
        <p:txBody>
          <a:bodyPr wrap="square" rtlCol="0">
            <a:noAutofit/>
          </a:bodyPr>
          <a:lstStyle>
            <a:lvl1pPr marL="0" indent="0">
              <a:buNone/>
              <a:defRPr lang="it-IT">
                <a:noFill/>
              </a:defRPr>
            </a:lvl1pPr>
          </a:lstStyle>
          <a:p>
            <a:pPr lvl="0" rtl="0"/>
            <a:r>
              <a:rPr lang="it-IT"/>
              <a:t>Vuoto</a:t>
            </a:r>
          </a:p>
        </p:txBody>
      </p:sp>
      <p:sp>
        <p:nvSpPr>
          <p:cNvPr id="6" name="Segnaposto testo 5">
            <a:extLst>
              <a:ext uri="{FF2B5EF4-FFF2-40B4-BE49-F238E27FC236}">
                <a16:creationId xmlns:a16="http://schemas.microsoft.com/office/drawing/2014/main" id="{DE6E802E-B214-0AE3-69C8-CBCA885C703A}"/>
              </a:ext>
            </a:extLst>
          </p:cNvPr>
          <p:cNvSpPr>
            <a:spLocks noGrp="1"/>
          </p:cNvSpPr>
          <p:nvPr>
            <p:ph type="body" sz="quarter" idx="11" hasCustomPrompt="1"/>
          </p:nvPr>
        </p:nvSpPr>
        <p:spPr>
          <a:xfrm>
            <a:off x="7835900" y="2071688"/>
            <a:ext cx="3773488" cy="2732087"/>
          </a:xfrm>
          <a:prstGeom prst="rect">
            <a:avLst/>
          </a:prstGeom>
        </p:spPr>
        <p:txBody>
          <a:bodyPr rtlCol="0" anchor="ctr"/>
          <a:lstStyle>
            <a:lvl1pPr marL="0" indent="0">
              <a:lnSpc>
                <a:spcPct val="125000"/>
              </a:lnSpc>
              <a:spcBef>
                <a:spcPts val="0"/>
              </a:spcBef>
              <a:spcAft>
                <a:spcPts val="600"/>
              </a:spcAft>
              <a:buNone/>
              <a:defRPr lang="it-IT" sz="1800" spc="100" baseline="0"/>
            </a:lvl1pPr>
            <a:lvl2pPr marL="457200" indent="0">
              <a:lnSpc>
                <a:spcPct val="125000"/>
              </a:lnSpc>
              <a:spcBef>
                <a:spcPts val="0"/>
              </a:spcBef>
              <a:spcAft>
                <a:spcPts val="600"/>
              </a:spcAft>
              <a:buNone/>
              <a:defRPr lang="it-IT" sz="1800" spc="100" baseline="0"/>
            </a:lvl2pPr>
            <a:lvl3pPr marL="914400" indent="0">
              <a:lnSpc>
                <a:spcPct val="125000"/>
              </a:lnSpc>
              <a:spcBef>
                <a:spcPts val="0"/>
              </a:spcBef>
              <a:spcAft>
                <a:spcPts val="600"/>
              </a:spcAft>
              <a:buNone/>
              <a:defRPr lang="it-IT" sz="1800" spc="100" baseline="0"/>
            </a:lvl3pPr>
            <a:lvl4pPr marL="1371600" indent="0">
              <a:lnSpc>
                <a:spcPct val="125000"/>
              </a:lnSpc>
              <a:spcBef>
                <a:spcPts val="0"/>
              </a:spcBef>
              <a:spcAft>
                <a:spcPts val="600"/>
              </a:spcAft>
              <a:buNone/>
              <a:defRPr lang="it-IT" sz="1800" spc="100" baseline="0"/>
            </a:lvl4pPr>
            <a:lvl5pPr marL="1828800" indent="0">
              <a:lnSpc>
                <a:spcPct val="125000"/>
              </a:lnSpc>
              <a:spcBef>
                <a:spcPts val="0"/>
              </a:spcBef>
              <a:spcAft>
                <a:spcPts val="600"/>
              </a:spcAft>
              <a:buNone/>
              <a:defRPr lang="it-IT" sz="1800" spc="100" baseline="0"/>
            </a:lvl5pPr>
          </a:lstStyle>
          <a:p>
            <a:pPr lvl="0" rtl="0"/>
            <a:r>
              <a:rPr lang="it-IT"/>
              <a:t>Fare clic per inserire il testo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8" name="Segnaposto data 3">
            <a:extLst>
              <a:ext uri="{FF2B5EF4-FFF2-40B4-BE49-F238E27FC236}">
                <a16:creationId xmlns:a16="http://schemas.microsoft.com/office/drawing/2014/main" id="{E0398655-42A6-4DBC-9542-9A8D10B44A63}"/>
              </a:ext>
            </a:extLst>
          </p:cNvPr>
          <p:cNvSpPr>
            <a:spLocks noGrp="1"/>
          </p:cNvSpPr>
          <p:nvPr>
            <p:ph type="dt" sz="half" idx="2"/>
          </p:nvPr>
        </p:nvSpPr>
        <p:spPr>
          <a:xfrm>
            <a:off x="838200" y="6356350"/>
            <a:ext cx="1590675" cy="365125"/>
          </a:xfrm>
          <a:prstGeom prst="rect">
            <a:avLst/>
          </a:prstGeom>
        </p:spPr>
        <p:txBody>
          <a:bodyPr vert="horz" lIns="91440" tIns="45720" rIns="91440" bIns="45720" rtlCol="0" anchor="ctr"/>
          <a:lstStyle>
            <a:lvl1pPr algn="l">
              <a:defRPr lang="it-IT" sz="1200" spc="100" baseline="0">
                <a:solidFill>
                  <a:schemeClr val="bg1"/>
                </a:solidFill>
                <a:effectLst>
                  <a:outerShdw blurRad="38100" dist="38100" dir="2700000" algn="tl">
                    <a:srgbClr val="000000">
                      <a:alpha val="43137"/>
                    </a:srgbClr>
                  </a:outerShdw>
                </a:effectLst>
              </a:defRPr>
            </a:lvl1pPr>
          </a:lstStyle>
          <a:p>
            <a:pPr rtl="0"/>
            <a:r>
              <a:rPr lang="it-IT"/>
              <a:t>20XX</a:t>
            </a:r>
          </a:p>
        </p:txBody>
      </p:sp>
      <p:sp>
        <p:nvSpPr>
          <p:cNvPr id="9" name="Segnaposto piè di pagina 4">
            <a:extLst>
              <a:ext uri="{FF2B5EF4-FFF2-40B4-BE49-F238E27FC236}">
                <a16:creationId xmlns:a16="http://schemas.microsoft.com/office/drawing/2014/main" id="{1FF7C44B-1689-4CA8-B0BC-0671EA12750F}"/>
              </a:ext>
            </a:extLst>
          </p:cNvPr>
          <p:cNvSpPr>
            <a:spLocks noGrp="1"/>
          </p:cNvSpPr>
          <p:nvPr>
            <p:ph type="ftr" sz="quarter" idx="3"/>
          </p:nvPr>
        </p:nvSpPr>
        <p:spPr>
          <a:xfrm>
            <a:off x="6473608" y="6356350"/>
            <a:ext cx="2743200" cy="365125"/>
          </a:xfrm>
          <a:prstGeom prst="rect">
            <a:avLst/>
          </a:prstGeom>
        </p:spPr>
        <p:txBody>
          <a:bodyPr vert="horz" lIns="91440" tIns="45720" rIns="91440" bIns="45720" rtlCol="0" anchor="ctr"/>
          <a:lstStyle>
            <a:lvl1pPr algn="ctr">
              <a:defRPr lang="it-IT" sz="1200" b="1" i="0" cap="all" spc="100" baseline="0">
                <a:solidFill>
                  <a:schemeClr val="bg2">
                    <a:lumMod val="50000"/>
                  </a:schemeClr>
                </a:solidFill>
                <a:effectLst/>
                <a:latin typeface="+mj-lt"/>
              </a:defRPr>
            </a:lvl1pPr>
          </a:lstStyle>
          <a:p>
            <a:pPr rtl="0"/>
            <a:r>
              <a:rPr lang="it-IT"/>
              <a:t>Presentazione</a:t>
            </a:r>
          </a:p>
        </p:txBody>
      </p:sp>
      <p:sp>
        <p:nvSpPr>
          <p:cNvPr id="10" name="Segnaposto numero diapositiva 5">
            <a:extLst>
              <a:ext uri="{FF2B5EF4-FFF2-40B4-BE49-F238E27FC236}">
                <a16:creationId xmlns:a16="http://schemas.microsoft.com/office/drawing/2014/main" id="{7D6105C8-7607-448C-9CD2-9CA33B49B4DB}"/>
              </a:ext>
            </a:extLst>
          </p:cNvPr>
          <p:cNvSpPr>
            <a:spLocks noGrp="1"/>
          </p:cNvSpPr>
          <p:nvPr>
            <p:ph type="sldNum" sz="quarter" idx="4"/>
          </p:nvPr>
        </p:nvSpPr>
        <p:spPr>
          <a:xfrm>
            <a:off x="9791700" y="6356350"/>
            <a:ext cx="1562100" cy="365125"/>
          </a:xfrm>
          <a:prstGeom prst="rect">
            <a:avLst/>
          </a:prstGeom>
        </p:spPr>
        <p:txBody>
          <a:bodyPr vert="horz" lIns="91440" tIns="45720" rIns="91440" bIns="45720" rtlCol="0" anchor="ctr"/>
          <a:lstStyle>
            <a:lvl1pPr algn="r">
              <a:defRPr lang="it-IT" sz="1200" spc="100" baseline="0">
                <a:solidFill>
                  <a:schemeClr val="bg2">
                    <a:lumMod val="50000"/>
                  </a:schemeClr>
                </a:solidFill>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2004238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di separazione 2">
    <p:bg>
      <p:bgPr>
        <a:solidFill>
          <a:schemeClr val="accent4">
            <a:lumMod val="50000"/>
          </a:schemeClr>
        </a:solidFill>
        <a:effectLst/>
      </p:bgPr>
    </p:bg>
    <p:spTree>
      <p:nvGrpSpPr>
        <p:cNvPr id="1" name=""/>
        <p:cNvGrpSpPr/>
        <p:nvPr/>
      </p:nvGrpSpPr>
      <p:grpSpPr>
        <a:xfrm>
          <a:off x="0" y="0"/>
          <a:ext cx="0" cy="0"/>
          <a:chOff x="0" y="0"/>
          <a:chExt cx="0" cy="0"/>
        </a:xfrm>
      </p:grpSpPr>
      <p:sp>
        <p:nvSpPr>
          <p:cNvPr id="7" name="Segnaposto immagine 7">
            <a:extLst>
              <a:ext uri="{FF2B5EF4-FFF2-40B4-BE49-F238E27FC236}">
                <a16:creationId xmlns:a16="http://schemas.microsoft.com/office/drawing/2014/main" id="{02728A58-8DE2-4B1C-B6CA-F2AED56F4504}"/>
              </a:ext>
            </a:extLst>
          </p:cNvPr>
          <p:cNvSpPr>
            <a:spLocks noGrp="1"/>
          </p:cNvSpPr>
          <p:nvPr>
            <p:ph type="pic" sz="quarter" idx="10" hasCustomPrompt="1"/>
          </p:nvPr>
        </p:nvSpPr>
        <p:spPr>
          <a:xfrm>
            <a:off x="0" y="-2"/>
            <a:ext cx="12192000" cy="6858000"/>
          </a:xfrm>
          <a:prstGeom prst="rect">
            <a:avLst/>
          </a:prstGeom>
        </p:spPr>
        <p:txBody>
          <a:bodyPr rtlCol="0"/>
          <a:lstStyle>
            <a:lvl1pPr marL="0" indent="0" algn="ctr">
              <a:buNone/>
              <a:defRPr lang="it-IT">
                <a:solidFill>
                  <a:schemeClr val="bg1"/>
                </a:solidFill>
              </a:defRPr>
            </a:lvl1pPr>
          </a:lstStyle>
          <a:p>
            <a:pPr rtl="0"/>
            <a:r>
              <a:rPr lang="it-IT"/>
              <a:t>Fai clic per aggiungere una foto</a:t>
            </a:r>
          </a:p>
        </p:txBody>
      </p:sp>
      <p:sp>
        <p:nvSpPr>
          <p:cNvPr id="2" name="Titolo 1">
            <a:extLst>
              <a:ext uri="{FF2B5EF4-FFF2-40B4-BE49-F238E27FC236}">
                <a16:creationId xmlns:a16="http://schemas.microsoft.com/office/drawing/2014/main" id="{B69D7CAC-EE78-4BAE-94EA-EBE4BB118115}"/>
              </a:ext>
            </a:extLst>
          </p:cNvPr>
          <p:cNvSpPr>
            <a:spLocks noGrp="1"/>
          </p:cNvSpPr>
          <p:nvPr>
            <p:ph type="title" hasCustomPrompt="1"/>
          </p:nvPr>
        </p:nvSpPr>
        <p:spPr>
          <a:xfrm>
            <a:off x="1199909" y="2335192"/>
            <a:ext cx="9792182" cy="2187616"/>
          </a:xfrm>
          <a:prstGeom prst="rect">
            <a:avLst/>
          </a:prstGeom>
          <a:noFill/>
          <a:ln w="38100">
            <a:solidFill>
              <a:schemeClr val="accent5"/>
            </a:solidFill>
          </a:ln>
        </p:spPr>
        <p:txBody>
          <a:bodyPr lIns="914400" tIns="182880" rIns="914400" rtlCol="0" anchor="ctr"/>
          <a:lstStyle>
            <a:lvl1pPr algn="ctr">
              <a:defRPr lang="it-IT" sz="5400" b="1" cap="all" spc="100" baseline="0">
                <a:solidFill>
                  <a:schemeClr val="accent5"/>
                </a:solidFill>
              </a:defRPr>
            </a:lvl1pPr>
          </a:lstStyle>
          <a:p>
            <a:pPr rtl="0"/>
            <a:r>
              <a:rPr lang="it-IT"/>
              <a:t>Fare clic per inserire il titolo</a:t>
            </a:r>
          </a:p>
        </p:txBody>
      </p:sp>
    </p:spTree>
    <p:extLst>
      <p:ext uri="{BB962C8B-B14F-4D97-AF65-F5344CB8AC3E}">
        <p14:creationId xmlns:p14="http://schemas.microsoft.com/office/powerpoint/2010/main" val="1737129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olo sezione">
    <p:bg>
      <p:bgPr>
        <a:solidFill>
          <a:schemeClr val="accent5">
            <a:alpha val="10000"/>
          </a:schemeClr>
        </a:solidFill>
        <a:effectLst/>
      </p:bgPr>
    </p:bg>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ECC6C658-B6F5-98D2-4D95-EA3030D6F090}"/>
              </a:ext>
              <a:ext uri="{C183D7F6-B498-43B3-948B-1728B52AA6E4}">
                <adec:decorative xmlns:adec="http://schemas.microsoft.com/office/drawing/2017/decorative" val="1"/>
              </a:ext>
            </a:extLst>
          </p:cNvPr>
          <p:cNvSpPr/>
          <p:nvPr userDrawn="1"/>
        </p:nvSpPr>
        <p:spPr>
          <a:xfrm>
            <a:off x="-20322" y="-7084"/>
            <a:ext cx="12212321" cy="6858000"/>
          </a:xfrm>
          <a:prstGeom prst="rect">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p>
        </p:txBody>
      </p:sp>
      <p:sp>
        <p:nvSpPr>
          <p:cNvPr id="2" name="Titolo 1">
            <a:extLst>
              <a:ext uri="{FF2B5EF4-FFF2-40B4-BE49-F238E27FC236}">
                <a16:creationId xmlns:a16="http://schemas.microsoft.com/office/drawing/2014/main" id="{B39AED10-F37C-48B3-A407-EDC6878C712E}"/>
              </a:ext>
            </a:extLst>
          </p:cNvPr>
          <p:cNvSpPr>
            <a:spLocks noGrp="1"/>
          </p:cNvSpPr>
          <p:nvPr>
            <p:ph type="title" hasCustomPrompt="1"/>
          </p:nvPr>
        </p:nvSpPr>
        <p:spPr>
          <a:xfrm>
            <a:off x="1250065" y="2372810"/>
            <a:ext cx="4352081" cy="2129742"/>
          </a:xfrm>
          <a:prstGeom prst="rect">
            <a:avLst/>
          </a:prstGeom>
          <a:ln w="28575">
            <a:solidFill>
              <a:schemeClr val="accent4">
                <a:lumMod val="50000"/>
              </a:schemeClr>
            </a:solidFill>
          </a:ln>
        </p:spPr>
        <p:txBody>
          <a:bodyPr rtlCol="0" anchor="ctr"/>
          <a:lstStyle>
            <a:lvl1pPr algn="ctr">
              <a:defRPr lang="it-IT" sz="2400" cap="all" spc="100" baseline="0">
                <a:solidFill>
                  <a:schemeClr val="accent4">
                    <a:lumMod val="50000"/>
                  </a:schemeClr>
                </a:solidFill>
              </a:defRPr>
            </a:lvl1pPr>
          </a:lstStyle>
          <a:p>
            <a:pPr rtl="0"/>
            <a:r>
              <a:rPr lang="it-IT"/>
              <a:t>Aggiungi il titolo</a:t>
            </a:r>
          </a:p>
        </p:txBody>
      </p:sp>
      <p:sp>
        <p:nvSpPr>
          <p:cNvPr id="9" name="Segnaposto immagine 8">
            <a:extLst>
              <a:ext uri="{FF2B5EF4-FFF2-40B4-BE49-F238E27FC236}">
                <a16:creationId xmlns:a16="http://schemas.microsoft.com/office/drawing/2014/main" id="{0ED8B338-CD86-47FF-A4B9-9EE6A11AFBFD}"/>
              </a:ext>
            </a:extLst>
          </p:cNvPr>
          <p:cNvSpPr>
            <a:spLocks noGrp="1"/>
          </p:cNvSpPr>
          <p:nvPr>
            <p:ph type="pic" sz="quarter" idx="15" hasCustomPrompt="1"/>
          </p:nvPr>
        </p:nvSpPr>
        <p:spPr>
          <a:xfrm>
            <a:off x="6789480" y="0"/>
            <a:ext cx="5394960" cy="6858000"/>
          </a:xfrm>
          <a:prstGeom prst="rect">
            <a:avLst/>
          </a:prstGeom>
        </p:spPr>
        <p:txBody>
          <a:bodyPr rtlCol="0"/>
          <a:lstStyle>
            <a:lvl1pPr marL="0" indent="0" algn="ctr">
              <a:buNone/>
              <a:defRPr lang="it-IT"/>
            </a:lvl1pPr>
          </a:lstStyle>
          <a:p>
            <a:pPr rtl="0"/>
            <a:r>
              <a:rPr lang="it-IT"/>
              <a:t>Fai clic per aggiungere una foto</a:t>
            </a:r>
          </a:p>
        </p:txBody>
      </p:sp>
      <p:sp>
        <p:nvSpPr>
          <p:cNvPr id="15" name="Segnaposto data 2">
            <a:extLst>
              <a:ext uri="{FF2B5EF4-FFF2-40B4-BE49-F238E27FC236}">
                <a16:creationId xmlns:a16="http://schemas.microsoft.com/office/drawing/2014/main" id="{19507D12-915D-42C7-9250-F3912C1CAEBE}"/>
              </a:ext>
            </a:extLst>
          </p:cNvPr>
          <p:cNvSpPr>
            <a:spLocks noGrp="1"/>
          </p:cNvSpPr>
          <p:nvPr>
            <p:ph type="dt" sz="half" idx="10"/>
          </p:nvPr>
        </p:nvSpPr>
        <p:spPr>
          <a:xfrm>
            <a:off x="838200" y="6356350"/>
            <a:ext cx="2743200" cy="365125"/>
          </a:xfrm>
          <a:prstGeom prst="rect">
            <a:avLst/>
          </a:prstGeom>
        </p:spPr>
        <p:txBody>
          <a:bodyPr rtlCol="0"/>
          <a:lstStyle>
            <a:lvl1pPr>
              <a:defRPr lang="it-IT"/>
            </a:lvl1pPr>
          </a:lstStyle>
          <a:p>
            <a:pPr rtl="0"/>
            <a:r>
              <a:rPr lang="it-IT"/>
              <a:t>20XX</a:t>
            </a:r>
          </a:p>
        </p:txBody>
      </p:sp>
      <p:sp>
        <p:nvSpPr>
          <p:cNvPr id="12" name="Segnaposto piè di pagina 4">
            <a:extLst>
              <a:ext uri="{FF2B5EF4-FFF2-40B4-BE49-F238E27FC236}">
                <a16:creationId xmlns:a16="http://schemas.microsoft.com/office/drawing/2014/main" id="{14520C17-104B-4F9D-B1D8-2FA4676B3C15}"/>
              </a:ext>
            </a:extLst>
          </p:cNvPr>
          <p:cNvSpPr>
            <a:spLocks noGrp="1"/>
          </p:cNvSpPr>
          <p:nvPr>
            <p:ph type="ftr" sz="quarter" idx="3"/>
          </p:nvPr>
        </p:nvSpPr>
        <p:spPr>
          <a:xfrm>
            <a:off x="6473608" y="6356350"/>
            <a:ext cx="2743200" cy="365125"/>
          </a:xfrm>
          <a:prstGeom prst="rect">
            <a:avLst/>
          </a:prstGeom>
        </p:spPr>
        <p:txBody>
          <a:bodyPr vert="horz" lIns="91440" tIns="45720" rIns="91440" bIns="45720" rtlCol="0" anchor="ctr"/>
          <a:lstStyle>
            <a:lvl1pPr algn="ctr">
              <a:defRPr lang="it-IT" sz="1200" b="1" i="0" cap="all" spc="100" baseline="0">
                <a:solidFill>
                  <a:schemeClr val="bg1"/>
                </a:solidFill>
                <a:effectLst>
                  <a:outerShdw blurRad="38100" dist="38100" dir="2700000" algn="tl">
                    <a:srgbClr val="000000">
                      <a:alpha val="43137"/>
                    </a:srgbClr>
                  </a:outerShdw>
                </a:effectLst>
                <a:latin typeface="+mj-lt"/>
              </a:defRPr>
            </a:lvl1pPr>
          </a:lstStyle>
          <a:p>
            <a:pPr rtl="0"/>
            <a:r>
              <a:rPr lang="it-IT"/>
              <a:t>Presentazione</a:t>
            </a:r>
          </a:p>
        </p:txBody>
      </p:sp>
      <p:sp>
        <p:nvSpPr>
          <p:cNvPr id="13" name="Segnaposto numero diapositiva 5">
            <a:extLst>
              <a:ext uri="{FF2B5EF4-FFF2-40B4-BE49-F238E27FC236}">
                <a16:creationId xmlns:a16="http://schemas.microsoft.com/office/drawing/2014/main" id="{219F9CF7-C4CD-4EEB-A49F-1820A981A249}"/>
              </a:ext>
            </a:extLst>
          </p:cNvPr>
          <p:cNvSpPr>
            <a:spLocks noGrp="1"/>
          </p:cNvSpPr>
          <p:nvPr>
            <p:ph type="sldNum" sz="quarter" idx="4"/>
          </p:nvPr>
        </p:nvSpPr>
        <p:spPr>
          <a:xfrm>
            <a:off x="9791700" y="6356350"/>
            <a:ext cx="1562100" cy="365125"/>
          </a:xfrm>
          <a:prstGeom prst="rect">
            <a:avLst/>
          </a:prstGeom>
        </p:spPr>
        <p:txBody>
          <a:bodyPr vert="horz" lIns="91440" tIns="45720" rIns="91440" bIns="45720" rtlCol="0" anchor="ctr"/>
          <a:lstStyle>
            <a:lvl1pPr algn="r">
              <a:defRPr lang="it-IT" sz="1200" spc="100" baseline="0">
                <a:solidFill>
                  <a:schemeClr val="bg1"/>
                </a:solidFill>
                <a:effectLst>
                  <a:outerShdw blurRad="38100" dist="38100" dir="2700000" algn="tl">
                    <a:srgbClr val="000000">
                      <a:alpha val="43137"/>
                    </a:srgbClr>
                  </a:outerShdw>
                </a:effectLst>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2671333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blema">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0C3FAF69-7EBE-817B-DCEA-4A1595820E3E}"/>
              </a:ext>
              <a:ext uri="{C183D7F6-B498-43B3-948B-1728B52AA6E4}">
                <adec:decorative xmlns:adec="http://schemas.microsoft.com/office/drawing/2017/decorative" val="1"/>
              </a:ext>
            </a:extLst>
          </p:cNvPr>
          <p:cNvSpPr/>
          <p:nvPr userDrawn="1"/>
        </p:nvSpPr>
        <p:spPr>
          <a:xfrm>
            <a:off x="-1" y="-7515"/>
            <a:ext cx="4661648" cy="6871651"/>
          </a:xfrm>
          <a:prstGeom prst="rect">
            <a:avLst/>
          </a:prstGeom>
          <a:solidFill>
            <a:srgbClr val="4769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p>
        </p:txBody>
      </p:sp>
      <p:sp>
        <p:nvSpPr>
          <p:cNvPr id="2" name="Titolo 1">
            <a:extLst>
              <a:ext uri="{FF2B5EF4-FFF2-40B4-BE49-F238E27FC236}">
                <a16:creationId xmlns:a16="http://schemas.microsoft.com/office/drawing/2014/main" id="{C720FC4D-FDE2-42C3-B907-27B071B649CC}"/>
              </a:ext>
            </a:extLst>
          </p:cNvPr>
          <p:cNvSpPr>
            <a:spLocks noGrp="1"/>
          </p:cNvSpPr>
          <p:nvPr>
            <p:ph type="title" hasCustomPrompt="1"/>
          </p:nvPr>
        </p:nvSpPr>
        <p:spPr>
          <a:xfrm>
            <a:off x="636608" y="804862"/>
            <a:ext cx="3401992" cy="5121375"/>
          </a:xfrm>
          <a:prstGeom prst="rect">
            <a:avLst/>
          </a:prstGeom>
          <a:ln w="28575">
            <a:noFill/>
          </a:ln>
        </p:spPr>
        <p:txBody>
          <a:bodyPr rtlCol="0" anchor="ctr"/>
          <a:lstStyle>
            <a:lvl1pPr algn="ctr">
              <a:defRPr lang="it-IT" sz="2400" cap="all" spc="100" baseline="0">
                <a:solidFill>
                  <a:schemeClr val="bg1"/>
                </a:solidFill>
              </a:defRPr>
            </a:lvl1pPr>
          </a:lstStyle>
          <a:p>
            <a:pPr rtl="0"/>
            <a:r>
              <a:rPr lang="it-IT"/>
              <a:t>Titolo</a:t>
            </a:r>
          </a:p>
        </p:txBody>
      </p:sp>
      <p:sp>
        <p:nvSpPr>
          <p:cNvPr id="6" name="Segnaposto contenuto 5">
            <a:extLst>
              <a:ext uri="{FF2B5EF4-FFF2-40B4-BE49-F238E27FC236}">
                <a16:creationId xmlns:a16="http://schemas.microsoft.com/office/drawing/2014/main" id="{6F4F9403-8AE5-DF79-EFCF-E99EABB83417}"/>
              </a:ext>
            </a:extLst>
          </p:cNvPr>
          <p:cNvSpPr>
            <a:spLocks noGrp="1"/>
          </p:cNvSpPr>
          <p:nvPr>
            <p:ph sz="quarter" idx="10" hasCustomPrompt="1"/>
          </p:nvPr>
        </p:nvSpPr>
        <p:spPr>
          <a:xfrm>
            <a:off x="5579338" y="804863"/>
            <a:ext cx="5716587" cy="5248276"/>
          </a:xfrm>
          <a:prstGeom prst="rect">
            <a:avLst/>
          </a:prstGeom>
        </p:spPr>
        <p:txBody>
          <a:bodyPr rtlCol="0" anchor="ctr"/>
          <a:lstStyle>
            <a:lvl1pPr marL="283464" indent="-283464">
              <a:lnSpc>
                <a:spcPct val="125000"/>
              </a:lnSpc>
              <a:spcBef>
                <a:spcPts val="0"/>
              </a:spcBef>
              <a:spcAft>
                <a:spcPts val="600"/>
              </a:spcAft>
              <a:defRPr lang="it-IT" sz="1800"/>
            </a:lvl1pPr>
            <a:lvl2pPr marL="731520" indent="-283464">
              <a:lnSpc>
                <a:spcPct val="125000"/>
              </a:lnSpc>
              <a:spcBef>
                <a:spcPts val="0"/>
              </a:spcBef>
              <a:spcAft>
                <a:spcPts val="600"/>
              </a:spcAft>
              <a:defRPr lang="it-IT" sz="1800"/>
            </a:lvl2pPr>
            <a:lvl3pPr marL="1097280" indent="-283464">
              <a:lnSpc>
                <a:spcPct val="125000"/>
              </a:lnSpc>
              <a:spcBef>
                <a:spcPts val="0"/>
              </a:spcBef>
              <a:spcAft>
                <a:spcPts val="600"/>
              </a:spcAft>
              <a:defRPr lang="it-IT" sz="1800"/>
            </a:lvl3pPr>
            <a:lvl4pPr marL="1463040" indent="-283464">
              <a:lnSpc>
                <a:spcPct val="125000"/>
              </a:lnSpc>
              <a:spcBef>
                <a:spcPts val="0"/>
              </a:spcBef>
              <a:spcAft>
                <a:spcPts val="600"/>
              </a:spcAft>
              <a:defRPr lang="it-IT" sz="1800"/>
            </a:lvl4pPr>
            <a:lvl5pPr marL="1828800" indent="-283464">
              <a:lnSpc>
                <a:spcPct val="125000"/>
              </a:lnSpc>
              <a:spcBef>
                <a:spcPts val="0"/>
              </a:spcBef>
              <a:spcAft>
                <a:spcPts val="600"/>
              </a:spcAft>
              <a:defRPr lang="it-IT" sz="1800"/>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16" name="Segnaposto data 3">
            <a:extLst>
              <a:ext uri="{FF2B5EF4-FFF2-40B4-BE49-F238E27FC236}">
                <a16:creationId xmlns:a16="http://schemas.microsoft.com/office/drawing/2014/main" id="{D38E30C9-543F-4532-B571-2F2EF52E7A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it-IT" sz="1200" spc="100" baseline="0">
                <a:solidFill>
                  <a:schemeClr val="bg2">
                    <a:lumMod val="50000"/>
                  </a:schemeClr>
                </a:solidFill>
              </a:defRPr>
            </a:lvl1pPr>
          </a:lstStyle>
          <a:p>
            <a:pPr rtl="0"/>
            <a:r>
              <a:rPr lang="it-IT"/>
              <a:t>20XX</a:t>
            </a:r>
          </a:p>
        </p:txBody>
      </p:sp>
      <p:sp>
        <p:nvSpPr>
          <p:cNvPr id="17" name="Segnaposto piè di pagina 4">
            <a:extLst>
              <a:ext uri="{FF2B5EF4-FFF2-40B4-BE49-F238E27FC236}">
                <a16:creationId xmlns:a16="http://schemas.microsoft.com/office/drawing/2014/main" id="{9E2F8B6B-A63E-448F-86E5-CF3F12A297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it-IT" sz="1200" b="1" i="0" cap="all" spc="100" baseline="0">
                <a:solidFill>
                  <a:schemeClr val="bg2">
                    <a:lumMod val="50000"/>
                  </a:schemeClr>
                </a:solidFill>
                <a:latin typeface="+mj-lt"/>
              </a:defRPr>
            </a:lvl1pPr>
          </a:lstStyle>
          <a:p>
            <a:pPr rtl="0"/>
            <a:r>
              <a:rPr lang="it-IT"/>
              <a:t>Presentazione</a:t>
            </a:r>
          </a:p>
        </p:txBody>
      </p:sp>
      <p:sp>
        <p:nvSpPr>
          <p:cNvPr id="18" name="Segnaposto numero diapositiva 5">
            <a:extLst>
              <a:ext uri="{FF2B5EF4-FFF2-40B4-BE49-F238E27FC236}">
                <a16:creationId xmlns:a16="http://schemas.microsoft.com/office/drawing/2014/main" id="{5EC1D779-DE8A-45DF-9A79-70F63DD68B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lang="it-IT" sz="1200" spc="100" baseline="0">
                <a:solidFill>
                  <a:schemeClr val="bg2">
                    <a:lumMod val="50000"/>
                  </a:schemeClr>
                </a:solidFill>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3476491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olo e immagine">
    <p:bg>
      <p:bgPr>
        <a:solidFill>
          <a:schemeClr val="accent5">
            <a:alpha val="1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9AED10-F37C-48B3-A407-EDC6878C712E}"/>
              </a:ext>
            </a:extLst>
          </p:cNvPr>
          <p:cNvSpPr>
            <a:spLocks noGrp="1"/>
          </p:cNvSpPr>
          <p:nvPr>
            <p:ph type="title" hasCustomPrompt="1"/>
          </p:nvPr>
        </p:nvSpPr>
        <p:spPr>
          <a:xfrm>
            <a:off x="6647727" y="2060294"/>
            <a:ext cx="4359795" cy="2141316"/>
          </a:xfrm>
          <a:prstGeom prst="rect">
            <a:avLst/>
          </a:prstGeom>
          <a:ln w="28575">
            <a:solidFill>
              <a:schemeClr val="accent4">
                <a:lumMod val="50000"/>
              </a:schemeClr>
            </a:solidFill>
          </a:ln>
        </p:spPr>
        <p:txBody>
          <a:bodyPr rtlCol="0" anchor="ctr"/>
          <a:lstStyle>
            <a:lvl1pPr algn="ctr">
              <a:defRPr lang="it-IT" sz="2400" cap="all" spc="100" baseline="0">
                <a:solidFill>
                  <a:schemeClr val="accent4">
                    <a:lumMod val="50000"/>
                  </a:schemeClr>
                </a:solidFill>
              </a:defRPr>
            </a:lvl1pPr>
          </a:lstStyle>
          <a:p>
            <a:pPr rtl="0"/>
            <a:r>
              <a:rPr lang="it-IT"/>
              <a:t>Inserire il titolo</a:t>
            </a:r>
          </a:p>
        </p:txBody>
      </p:sp>
      <p:sp>
        <p:nvSpPr>
          <p:cNvPr id="9" name="Segnaposto immagine 8">
            <a:extLst>
              <a:ext uri="{FF2B5EF4-FFF2-40B4-BE49-F238E27FC236}">
                <a16:creationId xmlns:a16="http://schemas.microsoft.com/office/drawing/2014/main" id="{0ED8B338-CD86-47FF-A4B9-9EE6A11AFBFD}"/>
              </a:ext>
            </a:extLst>
          </p:cNvPr>
          <p:cNvSpPr>
            <a:spLocks noGrp="1"/>
          </p:cNvSpPr>
          <p:nvPr>
            <p:ph type="pic" sz="quarter" idx="15" hasCustomPrompt="1"/>
          </p:nvPr>
        </p:nvSpPr>
        <p:spPr>
          <a:xfrm>
            <a:off x="0" y="-9009"/>
            <a:ext cx="5521124" cy="6878584"/>
          </a:xfrm>
          <a:prstGeom prst="rect">
            <a:avLst/>
          </a:prstGeom>
        </p:spPr>
        <p:txBody>
          <a:bodyPr rtlCol="0"/>
          <a:lstStyle>
            <a:lvl1pPr marL="0" indent="0" algn="ctr">
              <a:buNone/>
              <a:defRPr lang="it-IT"/>
            </a:lvl1pPr>
          </a:lstStyle>
          <a:p>
            <a:pPr rtl="0"/>
            <a:r>
              <a:rPr lang="it-IT"/>
              <a:t>Fai clic per aggiungere una foto</a:t>
            </a:r>
          </a:p>
        </p:txBody>
      </p:sp>
      <p:sp>
        <p:nvSpPr>
          <p:cNvPr id="7" name="Segnaposto testo 10">
            <a:extLst>
              <a:ext uri="{FF2B5EF4-FFF2-40B4-BE49-F238E27FC236}">
                <a16:creationId xmlns:a16="http://schemas.microsoft.com/office/drawing/2014/main" id="{F20D097E-45D7-422E-A8D1-635C7DE9A997}"/>
              </a:ext>
            </a:extLst>
          </p:cNvPr>
          <p:cNvSpPr>
            <a:spLocks noGrp="1"/>
          </p:cNvSpPr>
          <p:nvPr>
            <p:ph type="body" sz="quarter" idx="14" hasCustomPrompt="1"/>
          </p:nvPr>
        </p:nvSpPr>
        <p:spPr>
          <a:xfrm>
            <a:off x="6670878" y="4550199"/>
            <a:ext cx="4359795" cy="1790164"/>
          </a:xfrm>
          <a:prstGeom prst="rect">
            <a:avLst/>
          </a:prstGeom>
        </p:spPr>
        <p:txBody>
          <a:bodyPr rtlCol="0" anchor="t"/>
          <a:lstStyle>
            <a:lvl1pPr marL="0" indent="0" algn="ctr">
              <a:lnSpc>
                <a:spcPct val="80000"/>
              </a:lnSpc>
              <a:spcBef>
                <a:spcPts val="0"/>
              </a:spcBef>
              <a:buNone/>
              <a:defRPr lang="it-IT" sz="1800" b="1" cap="all" spc="100" baseline="0">
                <a:solidFill>
                  <a:schemeClr val="accent4">
                    <a:lumMod val="50000"/>
                  </a:schemeClr>
                </a:solidFill>
                <a:latin typeface="+mn-lt"/>
              </a:defRPr>
            </a:lvl1pPr>
          </a:lstStyle>
          <a:p>
            <a:pPr lvl="0" rtl="0"/>
            <a:r>
              <a:rPr lang="it-IT"/>
              <a:t>Fare clic per inserire il testo</a:t>
            </a:r>
          </a:p>
        </p:txBody>
      </p:sp>
      <p:sp>
        <p:nvSpPr>
          <p:cNvPr id="15" name="Segnaposto data 2">
            <a:extLst>
              <a:ext uri="{FF2B5EF4-FFF2-40B4-BE49-F238E27FC236}">
                <a16:creationId xmlns:a16="http://schemas.microsoft.com/office/drawing/2014/main" id="{19507D12-915D-42C7-9250-F3912C1CAEBE}"/>
              </a:ext>
            </a:extLst>
          </p:cNvPr>
          <p:cNvSpPr>
            <a:spLocks noGrp="1"/>
          </p:cNvSpPr>
          <p:nvPr>
            <p:ph type="dt" sz="half" idx="10"/>
          </p:nvPr>
        </p:nvSpPr>
        <p:spPr>
          <a:xfrm>
            <a:off x="838200" y="6356350"/>
            <a:ext cx="2743200" cy="365125"/>
          </a:xfrm>
          <a:prstGeom prst="rect">
            <a:avLst/>
          </a:prstGeom>
        </p:spPr>
        <p:txBody>
          <a:bodyPr rtlCol="0"/>
          <a:lstStyle>
            <a:lvl1pPr>
              <a:defRPr lang="it-IT"/>
            </a:lvl1pPr>
          </a:lstStyle>
          <a:p>
            <a:pPr rtl="0"/>
            <a:r>
              <a:rPr lang="it-IT"/>
              <a:t>20XX</a:t>
            </a:r>
          </a:p>
        </p:txBody>
      </p:sp>
      <p:sp>
        <p:nvSpPr>
          <p:cNvPr id="12" name="Segnaposto piè di pagina 4">
            <a:extLst>
              <a:ext uri="{FF2B5EF4-FFF2-40B4-BE49-F238E27FC236}">
                <a16:creationId xmlns:a16="http://schemas.microsoft.com/office/drawing/2014/main" id="{14520C17-104B-4F9D-B1D8-2FA4676B3C15}"/>
              </a:ext>
            </a:extLst>
          </p:cNvPr>
          <p:cNvSpPr>
            <a:spLocks noGrp="1"/>
          </p:cNvSpPr>
          <p:nvPr>
            <p:ph type="ftr" sz="quarter" idx="3"/>
          </p:nvPr>
        </p:nvSpPr>
        <p:spPr>
          <a:xfrm>
            <a:off x="6473608" y="6356350"/>
            <a:ext cx="2743200" cy="365125"/>
          </a:xfrm>
          <a:prstGeom prst="rect">
            <a:avLst/>
          </a:prstGeom>
        </p:spPr>
        <p:txBody>
          <a:bodyPr vert="horz" lIns="91440" tIns="45720" rIns="91440" bIns="45720" rtlCol="0" anchor="ctr"/>
          <a:lstStyle>
            <a:lvl1pPr algn="ctr">
              <a:defRPr lang="it-IT" sz="1200" b="1" i="0" cap="all" spc="100" baseline="0">
                <a:solidFill>
                  <a:schemeClr val="bg1"/>
                </a:solidFill>
                <a:effectLst>
                  <a:outerShdw blurRad="38100" dist="38100" dir="2700000" algn="tl">
                    <a:srgbClr val="000000">
                      <a:alpha val="43137"/>
                    </a:srgbClr>
                  </a:outerShdw>
                </a:effectLst>
                <a:latin typeface="+mj-lt"/>
              </a:defRPr>
            </a:lvl1pPr>
          </a:lstStyle>
          <a:p>
            <a:pPr rtl="0"/>
            <a:r>
              <a:rPr lang="it-IT"/>
              <a:t>Presentazione</a:t>
            </a:r>
          </a:p>
        </p:txBody>
      </p:sp>
      <p:sp>
        <p:nvSpPr>
          <p:cNvPr id="13" name="Segnaposto numero diapositiva 5">
            <a:extLst>
              <a:ext uri="{FF2B5EF4-FFF2-40B4-BE49-F238E27FC236}">
                <a16:creationId xmlns:a16="http://schemas.microsoft.com/office/drawing/2014/main" id="{219F9CF7-C4CD-4EEB-A49F-1820A981A249}"/>
              </a:ext>
            </a:extLst>
          </p:cNvPr>
          <p:cNvSpPr>
            <a:spLocks noGrp="1"/>
          </p:cNvSpPr>
          <p:nvPr>
            <p:ph type="sldNum" sz="quarter" idx="4"/>
          </p:nvPr>
        </p:nvSpPr>
        <p:spPr>
          <a:xfrm>
            <a:off x="9791700" y="6356350"/>
            <a:ext cx="1562100" cy="365125"/>
          </a:xfrm>
          <a:prstGeom prst="rect">
            <a:avLst/>
          </a:prstGeom>
        </p:spPr>
        <p:txBody>
          <a:bodyPr vert="horz" lIns="91440" tIns="45720" rIns="91440" bIns="45720" rtlCol="0" anchor="ctr"/>
          <a:lstStyle>
            <a:lvl1pPr algn="r">
              <a:defRPr lang="it-IT" sz="1200" spc="100" baseline="0">
                <a:solidFill>
                  <a:schemeClr val="bg1"/>
                </a:solidFill>
                <a:effectLst>
                  <a:outerShdw blurRad="38100" dist="38100" dir="2700000" algn="tl">
                    <a:srgbClr val="000000">
                      <a:alpha val="43137"/>
                    </a:srgbClr>
                  </a:outerShdw>
                </a:effectLst>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2001912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lu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3A5AC9-F6E1-46F9-8810-475475E17B9A}"/>
              </a:ext>
            </a:extLst>
          </p:cNvPr>
          <p:cNvSpPr>
            <a:spLocks noGrp="1"/>
          </p:cNvSpPr>
          <p:nvPr>
            <p:ph type="title" hasCustomPrompt="1"/>
          </p:nvPr>
        </p:nvSpPr>
        <p:spPr>
          <a:xfrm>
            <a:off x="5134980" y="706056"/>
            <a:ext cx="6323957" cy="1088020"/>
          </a:xfrm>
          <a:prstGeom prst="rect">
            <a:avLst/>
          </a:prstGeom>
          <a:ln w="28575">
            <a:solidFill>
              <a:schemeClr val="accent2"/>
            </a:solidFill>
          </a:ln>
        </p:spPr>
        <p:txBody>
          <a:bodyPr rtlCol="0" anchor="ctr"/>
          <a:lstStyle>
            <a:lvl1pPr algn="ctr">
              <a:defRPr lang="it-IT" sz="2400" cap="all" spc="100" baseline="0">
                <a:solidFill>
                  <a:schemeClr val="accent2"/>
                </a:solidFill>
              </a:defRPr>
            </a:lvl1pPr>
          </a:lstStyle>
          <a:p>
            <a:pPr rtl="0"/>
            <a:r>
              <a:rPr lang="it-IT"/>
              <a:t>Titolo</a:t>
            </a:r>
          </a:p>
        </p:txBody>
      </p:sp>
      <p:sp>
        <p:nvSpPr>
          <p:cNvPr id="9" name="Segnaposto immagine 8">
            <a:extLst>
              <a:ext uri="{FF2B5EF4-FFF2-40B4-BE49-F238E27FC236}">
                <a16:creationId xmlns:a16="http://schemas.microsoft.com/office/drawing/2014/main" id="{952C02D9-C262-43C0-BE24-402661B0594A}"/>
              </a:ext>
            </a:extLst>
          </p:cNvPr>
          <p:cNvSpPr>
            <a:spLocks noGrp="1"/>
          </p:cNvSpPr>
          <p:nvPr>
            <p:ph type="pic" sz="quarter" idx="10" hasCustomPrompt="1"/>
          </p:nvPr>
        </p:nvSpPr>
        <p:spPr>
          <a:xfrm>
            <a:off x="-1" y="0"/>
            <a:ext cx="4495801" cy="6858000"/>
          </a:xfrm>
          <a:prstGeom prst="rect">
            <a:avLst/>
          </a:prstGeom>
        </p:spPr>
        <p:txBody>
          <a:bodyPr rtlCol="0"/>
          <a:lstStyle>
            <a:lvl1pPr marL="0" indent="0" algn="ctr">
              <a:buNone/>
              <a:defRPr lang="it-IT" sz="2000"/>
            </a:lvl1pPr>
          </a:lstStyle>
          <a:p>
            <a:pPr rtl="0"/>
            <a:r>
              <a:rPr lang="it-IT"/>
              <a:t>Fai clic per aggiungere una foto</a:t>
            </a:r>
          </a:p>
        </p:txBody>
      </p:sp>
      <p:sp>
        <p:nvSpPr>
          <p:cNvPr id="6" name="Segnaposto contenuto 5">
            <a:extLst>
              <a:ext uri="{FF2B5EF4-FFF2-40B4-BE49-F238E27FC236}">
                <a16:creationId xmlns:a16="http://schemas.microsoft.com/office/drawing/2014/main" id="{3BC3273F-AE8F-21E6-A06E-52686D65496D}"/>
              </a:ext>
            </a:extLst>
          </p:cNvPr>
          <p:cNvSpPr>
            <a:spLocks noGrp="1"/>
          </p:cNvSpPr>
          <p:nvPr>
            <p:ph sz="quarter" idx="11" hasCustomPrompt="1"/>
          </p:nvPr>
        </p:nvSpPr>
        <p:spPr>
          <a:xfrm>
            <a:off x="5135563" y="2291786"/>
            <a:ext cx="3017837" cy="3967224"/>
          </a:xfrm>
          <a:prstGeom prst="rect">
            <a:avLst/>
          </a:prstGeom>
        </p:spPr>
        <p:txBody>
          <a:bodyPr rtlCol="0"/>
          <a:lstStyle>
            <a:lvl1pPr marL="0" indent="0">
              <a:lnSpc>
                <a:spcPct val="125000"/>
              </a:lnSpc>
              <a:spcBef>
                <a:spcPts val="0"/>
              </a:spcBef>
              <a:spcAft>
                <a:spcPts val="600"/>
              </a:spcAft>
              <a:buNone/>
              <a:defRPr lang="it-IT" sz="1800" spc="100" baseline="0"/>
            </a:lvl1pPr>
            <a:lvl2pPr marL="283464" indent="-283464">
              <a:lnSpc>
                <a:spcPct val="125000"/>
              </a:lnSpc>
              <a:spcBef>
                <a:spcPts val="0"/>
              </a:spcBef>
              <a:spcAft>
                <a:spcPts val="600"/>
              </a:spcAft>
              <a:defRPr lang="it-IT" sz="1800" spc="100" baseline="0"/>
            </a:lvl2pPr>
            <a:lvl3pPr marL="685800" indent="-283464">
              <a:lnSpc>
                <a:spcPct val="125000"/>
              </a:lnSpc>
              <a:spcBef>
                <a:spcPts val="0"/>
              </a:spcBef>
              <a:spcAft>
                <a:spcPts val="600"/>
              </a:spcAft>
              <a:defRPr lang="it-IT" sz="1800" spc="100" baseline="0"/>
            </a:lvl3pPr>
            <a:lvl4pPr marL="1143000" indent="-283464">
              <a:lnSpc>
                <a:spcPct val="125000"/>
              </a:lnSpc>
              <a:spcBef>
                <a:spcPts val="0"/>
              </a:spcBef>
              <a:spcAft>
                <a:spcPts val="600"/>
              </a:spcAft>
              <a:defRPr lang="it-IT" sz="1800" spc="100" baseline="0"/>
            </a:lvl4pPr>
            <a:lvl5pPr marL="1600200" indent="-283464">
              <a:lnSpc>
                <a:spcPct val="125000"/>
              </a:lnSpc>
              <a:spcBef>
                <a:spcPts val="0"/>
              </a:spcBef>
              <a:spcAft>
                <a:spcPts val="600"/>
              </a:spcAft>
              <a:defRPr lang="it-IT" sz="1800" spc="100" baseline="0"/>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7" name="Segnaposto contenuto 5">
            <a:extLst>
              <a:ext uri="{FF2B5EF4-FFF2-40B4-BE49-F238E27FC236}">
                <a16:creationId xmlns:a16="http://schemas.microsoft.com/office/drawing/2014/main" id="{A011C768-FB8E-F917-0CF9-C9B7DA4CAA62}"/>
              </a:ext>
            </a:extLst>
          </p:cNvPr>
          <p:cNvSpPr>
            <a:spLocks noGrp="1"/>
          </p:cNvSpPr>
          <p:nvPr>
            <p:ph sz="quarter" idx="12" hasCustomPrompt="1"/>
          </p:nvPr>
        </p:nvSpPr>
        <p:spPr>
          <a:xfrm>
            <a:off x="8473281" y="2294680"/>
            <a:ext cx="3136127" cy="3967224"/>
          </a:xfrm>
          <a:prstGeom prst="rect">
            <a:avLst/>
          </a:prstGeom>
        </p:spPr>
        <p:txBody>
          <a:bodyPr rtlCol="0"/>
          <a:lstStyle>
            <a:lvl1pPr marL="0" indent="0">
              <a:lnSpc>
                <a:spcPct val="125000"/>
              </a:lnSpc>
              <a:spcBef>
                <a:spcPts val="0"/>
              </a:spcBef>
              <a:spcAft>
                <a:spcPts val="600"/>
              </a:spcAft>
              <a:buNone/>
              <a:defRPr lang="it-IT" sz="1800" spc="100" baseline="0"/>
            </a:lvl1pPr>
            <a:lvl2pPr marL="283464" indent="-283464">
              <a:lnSpc>
                <a:spcPct val="125000"/>
              </a:lnSpc>
              <a:spcBef>
                <a:spcPts val="0"/>
              </a:spcBef>
              <a:spcAft>
                <a:spcPts val="600"/>
              </a:spcAft>
              <a:defRPr lang="it-IT" sz="1800" spc="100" baseline="0"/>
            </a:lvl2pPr>
            <a:lvl3pPr marL="685800" indent="-283464">
              <a:lnSpc>
                <a:spcPct val="125000"/>
              </a:lnSpc>
              <a:spcBef>
                <a:spcPts val="0"/>
              </a:spcBef>
              <a:spcAft>
                <a:spcPts val="600"/>
              </a:spcAft>
              <a:defRPr lang="it-IT" sz="1800" spc="100" baseline="0"/>
            </a:lvl3pPr>
            <a:lvl4pPr marL="1143000" indent="-283464">
              <a:lnSpc>
                <a:spcPct val="125000"/>
              </a:lnSpc>
              <a:spcBef>
                <a:spcPts val="0"/>
              </a:spcBef>
              <a:spcAft>
                <a:spcPts val="600"/>
              </a:spcAft>
              <a:defRPr lang="it-IT" sz="1800" spc="100" baseline="0"/>
            </a:lvl4pPr>
            <a:lvl5pPr marL="1600200" indent="-283464">
              <a:lnSpc>
                <a:spcPct val="125000"/>
              </a:lnSpc>
              <a:spcBef>
                <a:spcPts val="0"/>
              </a:spcBef>
              <a:spcAft>
                <a:spcPts val="600"/>
              </a:spcAft>
              <a:defRPr lang="it-IT" sz="1800" spc="100" baseline="0"/>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30" name="Segnaposto data 3">
            <a:extLst>
              <a:ext uri="{FF2B5EF4-FFF2-40B4-BE49-F238E27FC236}">
                <a16:creationId xmlns:a16="http://schemas.microsoft.com/office/drawing/2014/main" id="{61AB9D5A-1951-48B0-9CAE-84FC869BE5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it-IT" sz="1200" spc="100" baseline="0">
                <a:solidFill>
                  <a:schemeClr val="bg1"/>
                </a:solidFill>
                <a:effectLst>
                  <a:outerShdw blurRad="38100" dist="38100" dir="2700000" algn="tl">
                    <a:srgbClr val="000000">
                      <a:alpha val="43137"/>
                    </a:srgbClr>
                  </a:outerShdw>
                </a:effectLst>
              </a:defRPr>
            </a:lvl1pPr>
          </a:lstStyle>
          <a:p>
            <a:pPr rtl="0"/>
            <a:r>
              <a:rPr lang="it-IT"/>
              <a:t>20XX</a:t>
            </a:r>
          </a:p>
        </p:txBody>
      </p:sp>
      <p:sp>
        <p:nvSpPr>
          <p:cNvPr id="31" name="Segnaposto piè di pagina 4">
            <a:extLst>
              <a:ext uri="{FF2B5EF4-FFF2-40B4-BE49-F238E27FC236}">
                <a16:creationId xmlns:a16="http://schemas.microsoft.com/office/drawing/2014/main" id="{3AEF9F4B-0EB4-4C9F-9159-80E393F3A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it-IT" sz="1200" b="1" i="0" cap="all" spc="100" baseline="0">
                <a:solidFill>
                  <a:schemeClr val="bg2">
                    <a:lumMod val="50000"/>
                  </a:schemeClr>
                </a:solidFill>
                <a:latin typeface="+mj-lt"/>
              </a:defRPr>
            </a:lvl1pPr>
          </a:lstStyle>
          <a:p>
            <a:pPr rtl="0"/>
            <a:r>
              <a:rPr lang="it-IT"/>
              <a:t>Presentazione</a:t>
            </a:r>
          </a:p>
        </p:txBody>
      </p:sp>
      <p:sp>
        <p:nvSpPr>
          <p:cNvPr id="32" name="Segnaposto numero diapositiva 5">
            <a:extLst>
              <a:ext uri="{FF2B5EF4-FFF2-40B4-BE49-F238E27FC236}">
                <a16:creationId xmlns:a16="http://schemas.microsoft.com/office/drawing/2014/main" id="{6BC4F905-196D-4DFF-9947-C56088B56F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lang="it-IT" sz="1200" spc="100" baseline="0">
                <a:solidFill>
                  <a:schemeClr val="bg2">
                    <a:lumMod val="50000"/>
                  </a:schemeClr>
                </a:solidFill>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1031209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noramica del prodotto">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8FD970D0-182D-96E3-04B5-5D634F9C4F08}"/>
              </a:ext>
              <a:ext uri="{C183D7F6-B498-43B3-948B-1728B52AA6E4}">
                <adec:decorative xmlns:adec="http://schemas.microsoft.com/office/drawing/2017/decorative" val="1"/>
              </a:ext>
            </a:extLst>
          </p:cNvPr>
          <p:cNvSpPr/>
          <p:nvPr userDrawn="1"/>
        </p:nvSpPr>
        <p:spPr>
          <a:xfrm>
            <a:off x="0" y="0"/>
            <a:ext cx="12192000" cy="2170545"/>
          </a:xfrm>
          <a:prstGeom prst="rect">
            <a:avLst/>
          </a:prstGeom>
          <a:solidFill>
            <a:schemeClr val="accent2">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p>
        </p:txBody>
      </p:sp>
      <p:sp>
        <p:nvSpPr>
          <p:cNvPr id="2" name="Titolo 1">
            <a:extLst>
              <a:ext uri="{FF2B5EF4-FFF2-40B4-BE49-F238E27FC236}">
                <a16:creationId xmlns:a16="http://schemas.microsoft.com/office/drawing/2014/main" id="{B6AEFB40-063A-41A7-9581-865BBE62C3C5}"/>
              </a:ext>
            </a:extLst>
          </p:cNvPr>
          <p:cNvSpPr>
            <a:spLocks noGrp="1"/>
          </p:cNvSpPr>
          <p:nvPr>
            <p:ph type="title" hasCustomPrompt="1"/>
          </p:nvPr>
        </p:nvSpPr>
        <p:spPr>
          <a:xfrm>
            <a:off x="838200" y="226143"/>
            <a:ext cx="10515600" cy="1229033"/>
          </a:xfrm>
          <a:prstGeom prst="rect">
            <a:avLst/>
          </a:prstGeom>
        </p:spPr>
        <p:txBody>
          <a:bodyPr rtlCol="0" anchor="b"/>
          <a:lstStyle>
            <a:lvl1pPr algn="ctr">
              <a:defRPr lang="it-IT" sz="2400" cap="all" spc="100" baseline="0">
                <a:solidFill>
                  <a:schemeClr val="tx2">
                    <a:lumMod val="75000"/>
                  </a:schemeClr>
                </a:solidFill>
              </a:defRPr>
            </a:lvl1pPr>
          </a:lstStyle>
          <a:p>
            <a:pPr rtl="0"/>
            <a:r>
              <a:rPr lang="it-IT"/>
              <a:t>Fare clic per inserire il titolo</a:t>
            </a:r>
          </a:p>
        </p:txBody>
      </p:sp>
      <p:sp>
        <p:nvSpPr>
          <p:cNvPr id="8" name="Segnaposto contenuto 7">
            <a:extLst>
              <a:ext uri="{FF2B5EF4-FFF2-40B4-BE49-F238E27FC236}">
                <a16:creationId xmlns:a16="http://schemas.microsoft.com/office/drawing/2014/main" id="{9E453354-6167-7227-F443-F984688CC493}"/>
              </a:ext>
            </a:extLst>
          </p:cNvPr>
          <p:cNvSpPr>
            <a:spLocks noGrp="1"/>
          </p:cNvSpPr>
          <p:nvPr>
            <p:ph sz="quarter" idx="10" hasCustomPrompt="1"/>
          </p:nvPr>
        </p:nvSpPr>
        <p:spPr>
          <a:xfrm>
            <a:off x="849775" y="2858625"/>
            <a:ext cx="3941763" cy="3338513"/>
          </a:xfrm>
          <a:prstGeom prst="rect">
            <a:avLst/>
          </a:prstGeom>
        </p:spPr>
        <p:txBody>
          <a:bodyPr rtlCol="0"/>
          <a:lstStyle>
            <a:lvl1pPr marL="347472" indent="-347472">
              <a:lnSpc>
                <a:spcPct val="125000"/>
              </a:lnSpc>
              <a:spcBef>
                <a:spcPts val="0"/>
              </a:spcBef>
              <a:spcAft>
                <a:spcPts val="600"/>
              </a:spcAft>
              <a:buFont typeface="+mj-lt"/>
              <a:buAutoNum type="arabicPeriod"/>
              <a:defRPr lang="it-IT" sz="1800" spc="100" baseline="0"/>
            </a:lvl1pPr>
            <a:lvl2pPr marL="685800" indent="-347472">
              <a:lnSpc>
                <a:spcPct val="125000"/>
              </a:lnSpc>
              <a:spcBef>
                <a:spcPts val="0"/>
              </a:spcBef>
              <a:spcAft>
                <a:spcPts val="600"/>
              </a:spcAft>
              <a:buFont typeface="+mj-lt"/>
              <a:buAutoNum type="alphaLcPeriod"/>
              <a:defRPr lang="it-IT" sz="1600" spc="100" baseline="0"/>
            </a:lvl2pPr>
            <a:lvl3pPr marL="1143000" indent="-347472">
              <a:lnSpc>
                <a:spcPct val="125000"/>
              </a:lnSpc>
              <a:spcBef>
                <a:spcPts val="0"/>
              </a:spcBef>
              <a:spcAft>
                <a:spcPts val="600"/>
              </a:spcAft>
              <a:buFont typeface="+mj-lt"/>
              <a:buAutoNum type="arabicParenR"/>
              <a:defRPr lang="it-IT" sz="1400" spc="100" baseline="0"/>
            </a:lvl3pPr>
            <a:lvl4pPr marL="1600200" indent="-347472">
              <a:lnSpc>
                <a:spcPct val="125000"/>
              </a:lnSpc>
              <a:spcBef>
                <a:spcPts val="0"/>
              </a:spcBef>
              <a:spcAft>
                <a:spcPts val="600"/>
              </a:spcAft>
              <a:buFont typeface="+mj-lt"/>
              <a:buAutoNum type="alphaLcParenR"/>
              <a:defRPr lang="it-IT" sz="1200" spc="100" baseline="0"/>
            </a:lvl4pPr>
            <a:lvl5pPr marL="2057400" indent="-347472">
              <a:lnSpc>
                <a:spcPct val="125000"/>
              </a:lnSpc>
              <a:spcBef>
                <a:spcPts val="0"/>
              </a:spcBef>
              <a:spcAft>
                <a:spcPts val="600"/>
              </a:spcAft>
              <a:buFont typeface="+mj-lt"/>
              <a:buAutoNum type="romanLcPeriod"/>
              <a:defRPr lang="it-IT" sz="1200" spc="100" baseline="0"/>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9" name="Segnaposto contenuto 7">
            <a:extLst>
              <a:ext uri="{FF2B5EF4-FFF2-40B4-BE49-F238E27FC236}">
                <a16:creationId xmlns:a16="http://schemas.microsoft.com/office/drawing/2014/main" id="{DDA14B5C-C6A4-65FB-34DD-E1C0FF465FF7}"/>
              </a:ext>
            </a:extLst>
          </p:cNvPr>
          <p:cNvSpPr>
            <a:spLocks noGrp="1"/>
          </p:cNvSpPr>
          <p:nvPr>
            <p:ph sz="quarter" idx="11" hasCustomPrompt="1"/>
          </p:nvPr>
        </p:nvSpPr>
        <p:spPr>
          <a:xfrm>
            <a:off x="5342681" y="2858625"/>
            <a:ext cx="6011119" cy="3338513"/>
          </a:xfrm>
          <a:prstGeom prst="rect">
            <a:avLst/>
          </a:prstGeom>
        </p:spPr>
        <p:txBody>
          <a:bodyPr rtlCol="0"/>
          <a:lstStyle>
            <a:lvl1pPr marL="0" indent="0">
              <a:lnSpc>
                <a:spcPct val="125000"/>
              </a:lnSpc>
              <a:spcBef>
                <a:spcPts val="0"/>
              </a:spcBef>
              <a:spcAft>
                <a:spcPts val="600"/>
              </a:spcAft>
              <a:buFont typeface="+mj-lt"/>
              <a:buNone/>
              <a:defRPr lang="it-IT" sz="1800" spc="100" baseline="0"/>
            </a:lvl1pPr>
            <a:lvl2pPr marL="285750" indent="-285750">
              <a:lnSpc>
                <a:spcPct val="125000"/>
              </a:lnSpc>
              <a:spcBef>
                <a:spcPts val="0"/>
              </a:spcBef>
              <a:spcAft>
                <a:spcPts val="600"/>
              </a:spcAft>
              <a:buFont typeface="Arial" panose="020B0604020202020204" pitchFamily="34" charset="0"/>
              <a:buChar char="•"/>
              <a:defRPr lang="it-IT" sz="1800" spc="100" baseline="0"/>
            </a:lvl2pPr>
            <a:lvl3pPr marL="685800" indent="-285750">
              <a:lnSpc>
                <a:spcPct val="125000"/>
              </a:lnSpc>
              <a:spcBef>
                <a:spcPts val="0"/>
              </a:spcBef>
              <a:spcAft>
                <a:spcPts val="600"/>
              </a:spcAft>
              <a:buFont typeface="Arial" panose="020B0604020202020204" pitchFamily="34" charset="0"/>
              <a:buChar char="•"/>
              <a:defRPr lang="it-IT" sz="1800" spc="100" baseline="0"/>
            </a:lvl3pPr>
            <a:lvl4pPr marL="1143000" indent="-285750">
              <a:lnSpc>
                <a:spcPct val="125000"/>
              </a:lnSpc>
              <a:spcBef>
                <a:spcPts val="0"/>
              </a:spcBef>
              <a:spcAft>
                <a:spcPts val="600"/>
              </a:spcAft>
              <a:buFont typeface="Arial" panose="020B0604020202020204" pitchFamily="34" charset="0"/>
              <a:buChar char="•"/>
              <a:defRPr lang="it-IT" sz="1800" spc="100" baseline="0"/>
            </a:lvl4pPr>
            <a:lvl5pPr marL="1600200" indent="-285750">
              <a:lnSpc>
                <a:spcPct val="125000"/>
              </a:lnSpc>
              <a:spcBef>
                <a:spcPts val="0"/>
              </a:spcBef>
              <a:spcAft>
                <a:spcPts val="600"/>
              </a:spcAft>
              <a:buFont typeface="Arial" panose="020B0604020202020204" pitchFamily="34" charset="0"/>
              <a:buChar char="•"/>
              <a:defRPr lang="it-IT" sz="1800" spc="100" baseline="0"/>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40" name="Segnaposto data 3">
            <a:extLst>
              <a:ext uri="{FF2B5EF4-FFF2-40B4-BE49-F238E27FC236}">
                <a16:creationId xmlns:a16="http://schemas.microsoft.com/office/drawing/2014/main" id="{573EDDB2-8AC2-4A88-95EE-20082E77DE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it-IT" sz="1200" spc="100" baseline="0">
                <a:solidFill>
                  <a:schemeClr val="bg2">
                    <a:lumMod val="50000"/>
                  </a:schemeClr>
                </a:solidFill>
              </a:defRPr>
            </a:lvl1pPr>
          </a:lstStyle>
          <a:p>
            <a:pPr rtl="0"/>
            <a:r>
              <a:rPr lang="it-IT"/>
              <a:t>20XX</a:t>
            </a:r>
          </a:p>
        </p:txBody>
      </p:sp>
      <p:sp>
        <p:nvSpPr>
          <p:cNvPr id="41" name="Segnaposto piè di pagina 4">
            <a:extLst>
              <a:ext uri="{FF2B5EF4-FFF2-40B4-BE49-F238E27FC236}">
                <a16:creationId xmlns:a16="http://schemas.microsoft.com/office/drawing/2014/main" id="{325A34CF-B8DC-4A28-86BC-8D450E3D3C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it-IT" sz="1200" b="1" i="0" cap="all" spc="100" baseline="0">
                <a:solidFill>
                  <a:schemeClr val="bg2">
                    <a:lumMod val="50000"/>
                  </a:schemeClr>
                </a:solidFill>
                <a:latin typeface="+mj-lt"/>
              </a:defRPr>
            </a:lvl1pPr>
          </a:lstStyle>
          <a:p>
            <a:pPr rtl="0"/>
            <a:r>
              <a:rPr lang="it-IT"/>
              <a:t>Presentazione</a:t>
            </a:r>
          </a:p>
        </p:txBody>
      </p:sp>
      <p:sp>
        <p:nvSpPr>
          <p:cNvPr id="42" name="Segnaposto numero diapositiva 5">
            <a:extLst>
              <a:ext uri="{FF2B5EF4-FFF2-40B4-BE49-F238E27FC236}">
                <a16:creationId xmlns:a16="http://schemas.microsoft.com/office/drawing/2014/main" id="{3F009426-0603-4EF7-8DE1-0CA50818F7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lang="it-IT" sz="1200" spc="100" baseline="0">
                <a:solidFill>
                  <a:schemeClr val="bg2">
                    <a:lumMod val="50000"/>
                  </a:schemeClr>
                </a:solidFill>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4147655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i siamo">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DC1E109A-BBBE-498A-AC65-464AAF5710C4}"/>
              </a:ext>
            </a:extLst>
          </p:cNvPr>
          <p:cNvSpPr>
            <a:spLocks noGrp="1"/>
          </p:cNvSpPr>
          <p:nvPr>
            <p:ph type="title" hasCustomPrompt="1"/>
          </p:nvPr>
        </p:nvSpPr>
        <p:spPr>
          <a:xfrm>
            <a:off x="914400" y="766915"/>
            <a:ext cx="2782529" cy="2163098"/>
          </a:xfrm>
          <a:prstGeom prst="rect">
            <a:avLst/>
          </a:prstGeom>
          <a:ln w="28575">
            <a:solidFill>
              <a:schemeClr val="accent2"/>
            </a:solidFill>
          </a:ln>
        </p:spPr>
        <p:txBody>
          <a:bodyPr rtlCol="0" anchor="ctr"/>
          <a:lstStyle>
            <a:lvl1pPr algn="ctr">
              <a:lnSpc>
                <a:spcPct val="100000"/>
              </a:lnSpc>
              <a:defRPr lang="it-IT" sz="2400" cap="all" spc="100" baseline="0">
                <a:solidFill>
                  <a:schemeClr val="accent2"/>
                </a:solidFill>
              </a:defRPr>
            </a:lvl1pPr>
          </a:lstStyle>
          <a:p>
            <a:pPr rtl="0"/>
            <a:r>
              <a:rPr lang="it-IT"/>
              <a:t>titolo</a:t>
            </a:r>
          </a:p>
        </p:txBody>
      </p:sp>
      <p:sp>
        <p:nvSpPr>
          <p:cNvPr id="10" name="Segnaposto testo 10">
            <a:extLst>
              <a:ext uri="{FF2B5EF4-FFF2-40B4-BE49-F238E27FC236}">
                <a16:creationId xmlns:a16="http://schemas.microsoft.com/office/drawing/2014/main" id="{7408009F-7441-4960-8688-598E5537784A}"/>
              </a:ext>
            </a:extLst>
          </p:cNvPr>
          <p:cNvSpPr>
            <a:spLocks noGrp="1"/>
          </p:cNvSpPr>
          <p:nvPr>
            <p:ph type="body" sz="quarter" idx="12" hasCustomPrompt="1"/>
          </p:nvPr>
        </p:nvSpPr>
        <p:spPr>
          <a:xfrm>
            <a:off x="4864796" y="960385"/>
            <a:ext cx="6341212" cy="1969628"/>
          </a:xfrm>
          <a:prstGeom prst="rect">
            <a:avLst/>
          </a:prstGeom>
        </p:spPr>
        <p:txBody>
          <a:bodyPr rtlCol="0" anchor="t"/>
          <a:lstStyle>
            <a:lvl1pPr marL="0" indent="0" algn="l">
              <a:lnSpc>
                <a:spcPct val="125000"/>
              </a:lnSpc>
              <a:spcBef>
                <a:spcPts val="0"/>
              </a:spcBef>
              <a:spcAft>
                <a:spcPts val="600"/>
              </a:spcAft>
              <a:buNone/>
              <a:defRPr lang="it-IT" sz="1800" cap="none" spc="100" baseline="0">
                <a:solidFill>
                  <a:schemeClr val="tx1"/>
                </a:solidFill>
                <a:latin typeface="+mn-lt"/>
              </a:defRPr>
            </a:lvl1pPr>
          </a:lstStyle>
          <a:p>
            <a:pPr lvl="0" rtl="0"/>
            <a:r>
              <a:rPr lang="it-IT"/>
              <a:t>Fare clic per inserire il testo</a:t>
            </a:r>
          </a:p>
        </p:txBody>
      </p:sp>
      <p:sp>
        <p:nvSpPr>
          <p:cNvPr id="8" name="Segnaposto immagine 7">
            <a:extLst>
              <a:ext uri="{FF2B5EF4-FFF2-40B4-BE49-F238E27FC236}">
                <a16:creationId xmlns:a16="http://schemas.microsoft.com/office/drawing/2014/main" id="{0721A019-F5C2-4A15-A6AE-C03209D1D7DB}"/>
              </a:ext>
            </a:extLst>
          </p:cNvPr>
          <p:cNvSpPr>
            <a:spLocks noGrp="1"/>
          </p:cNvSpPr>
          <p:nvPr>
            <p:ph type="pic" sz="quarter" idx="10" hasCustomPrompt="1"/>
          </p:nvPr>
        </p:nvSpPr>
        <p:spPr>
          <a:xfrm>
            <a:off x="0" y="3716594"/>
            <a:ext cx="12192000" cy="3141406"/>
          </a:xfrm>
          <a:prstGeom prst="rect">
            <a:avLst/>
          </a:prstGeom>
        </p:spPr>
        <p:txBody>
          <a:bodyPr rtlCol="0"/>
          <a:lstStyle>
            <a:lvl1pPr marL="0" indent="0" algn="ctr">
              <a:buNone/>
              <a:defRPr lang="it-IT"/>
            </a:lvl1pPr>
          </a:lstStyle>
          <a:p>
            <a:pPr rtl="0"/>
            <a:r>
              <a:rPr lang="it-IT"/>
              <a:t>Fai clic per aggiungere una foto</a:t>
            </a:r>
          </a:p>
        </p:txBody>
      </p:sp>
      <p:sp>
        <p:nvSpPr>
          <p:cNvPr id="11" name="Segnaposto data 3">
            <a:extLst>
              <a:ext uri="{FF2B5EF4-FFF2-40B4-BE49-F238E27FC236}">
                <a16:creationId xmlns:a16="http://schemas.microsoft.com/office/drawing/2014/main" id="{CFE1DF53-32D0-456E-8221-7FCD23325D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it-IT" sz="1200" spc="100" baseline="0">
                <a:solidFill>
                  <a:schemeClr val="bg1"/>
                </a:solidFill>
                <a:effectLst>
                  <a:outerShdw blurRad="38100" dist="38100" dir="2700000" algn="tl">
                    <a:srgbClr val="000000">
                      <a:alpha val="43137"/>
                    </a:srgbClr>
                  </a:outerShdw>
                </a:effectLst>
              </a:defRPr>
            </a:lvl1pPr>
          </a:lstStyle>
          <a:p>
            <a:pPr rtl="0"/>
            <a:r>
              <a:rPr lang="it-IT"/>
              <a:t>20XX</a:t>
            </a:r>
          </a:p>
        </p:txBody>
      </p:sp>
      <p:sp>
        <p:nvSpPr>
          <p:cNvPr id="12" name="Segnaposto piè di pagina 4">
            <a:extLst>
              <a:ext uri="{FF2B5EF4-FFF2-40B4-BE49-F238E27FC236}">
                <a16:creationId xmlns:a16="http://schemas.microsoft.com/office/drawing/2014/main" id="{DC108F1B-58C5-43B6-8251-B1392CA9A8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it-IT" sz="1200" b="1" i="0" cap="all" spc="100" baseline="0">
                <a:solidFill>
                  <a:schemeClr val="bg1"/>
                </a:solidFill>
                <a:effectLst>
                  <a:outerShdw blurRad="38100" dist="38100" dir="2700000" algn="tl">
                    <a:srgbClr val="000000">
                      <a:alpha val="43137"/>
                    </a:srgbClr>
                  </a:outerShdw>
                </a:effectLst>
                <a:latin typeface="+mj-lt"/>
              </a:defRPr>
            </a:lvl1pPr>
          </a:lstStyle>
          <a:p>
            <a:pPr rtl="0"/>
            <a:r>
              <a:rPr lang="it-IT"/>
              <a:t>Presentazione</a:t>
            </a:r>
          </a:p>
        </p:txBody>
      </p:sp>
      <p:sp>
        <p:nvSpPr>
          <p:cNvPr id="13" name="Segnaposto numero diapositiva 5">
            <a:extLst>
              <a:ext uri="{FF2B5EF4-FFF2-40B4-BE49-F238E27FC236}">
                <a16:creationId xmlns:a16="http://schemas.microsoft.com/office/drawing/2014/main" id="{C530B1E0-03D4-4E5B-A2A7-903B17B306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lang="it-IT" sz="1200" spc="100" baseline="0">
                <a:solidFill>
                  <a:schemeClr val="bg1"/>
                </a:solidFill>
                <a:effectLst>
                  <a:outerShdw blurRad="38100" dist="38100" dir="2700000" algn="tl">
                    <a:srgbClr val="000000">
                      <a:alpha val="43137"/>
                    </a:srgbClr>
                  </a:outerShdw>
                </a:effectLst>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1691211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egnaposto data 3">
            <a:extLst>
              <a:ext uri="{FF2B5EF4-FFF2-40B4-BE49-F238E27FC236}">
                <a16:creationId xmlns:a16="http://schemas.microsoft.com/office/drawing/2014/main" id="{7BE02389-643A-44A3-9E32-4459CAEAC3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it-IT" sz="1200" spc="100" baseline="0">
                <a:solidFill>
                  <a:schemeClr val="bg2">
                    <a:lumMod val="50000"/>
                  </a:schemeClr>
                </a:solidFill>
              </a:defRPr>
            </a:lvl1pPr>
          </a:lstStyle>
          <a:p>
            <a:pPr rtl="0"/>
            <a:r>
              <a:rPr lang="it-IT"/>
              <a:t>20XX</a:t>
            </a:r>
          </a:p>
        </p:txBody>
      </p:sp>
      <p:sp>
        <p:nvSpPr>
          <p:cNvPr id="5" name="Segnaposto piè di pagina 4">
            <a:extLst>
              <a:ext uri="{FF2B5EF4-FFF2-40B4-BE49-F238E27FC236}">
                <a16:creationId xmlns:a16="http://schemas.microsoft.com/office/drawing/2014/main" id="{1E3E221A-6F27-4890-B073-7BA27B8FB5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it-IT" sz="1200" b="1" i="0" cap="all" spc="100" baseline="0">
                <a:solidFill>
                  <a:schemeClr val="bg2">
                    <a:lumMod val="50000"/>
                  </a:schemeClr>
                </a:solidFill>
                <a:latin typeface="+mj-lt"/>
              </a:defRPr>
            </a:lvl1pPr>
          </a:lstStyle>
          <a:p>
            <a:pPr rtl="0"/>
            <a:r>
              <a:rPr lang="it-IT"/>
              <a:t>Presentazione</a:t>
            </a:r>
          </a:p>
        </p:txBody>
      </p:sp>
      <p:sp>
        <p:nvSpPr>
          <p:cNvPr id="6" name="Segnaposto numero diapositiva 5">
            <a:extLst>
              <a:ext uri="{FF2B5EF4-FFF2-40B4-BE49-F238E27FC236}">
                <a16:creationId xmlns:a16="http://schemas.microsoft.com/office/drawing/2014/main" id="{40B06CAC-A122-486F-81C6-4299D83E94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lang="it-IT" sz="1200" spc="100" baseline="0">
                <a:solidFill>
                  <a:schemeClr val="bg2">
                    <a:lumMod val="50000"/>
                  </a:schemeClr>
                </a:solidFill>
              </a:defRPr>
            </a:lvl1pPr>
          </a:lstStyle>
          <a:p>
            <a:pPr rtl="0"/>
            <a:fld id="{EA87306C-81BA-4795-A5CA-9392456A8C1E}" type="slidenum">
              <a:rPr lang="it-IT" smtClean="0"/>
              <a:pPr rtl="0"/>
              <a:t>‹N›</a:t>
            </a:fld>
            <a:endParaRPr lang="it-IT" dirty="0"/>
          </a:p>
        </p:txBody>
      </p:sp>
    </p:spTree>
    <p:extLst>
      <p:ext uri="{BB962C8B-B14F-4D97-AF65-F5344CB8AC3E}">
        <p14:creationId xmlns:p14="http://schemas.microsoft.com/office/powerpoint/2010/main" val="4230113875"/>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73" r:id="rId3"/>
    <p:sldLayoutId id="2147483669" r:id="rId4"/>
    <p:sldLayoutId id="2147483651" r:id="rId5"/>
    <p:sldLayoutId id="2147483671" r:id="rId6"/>
    <p:sldLayoutId id="2147483652" r:id="rId7"/>
    <p:sldLayoutId id="2147483653" r:id="rId8"/>
    <p:sldLayoutId id="2147483650" r:id="rId9"/>
    <p:sldLayoutId id="2147483664" r:id="rId10"/>
    <p:sldLayoutId id="2147483659" r:id="rId11"/>
    <p:sldLayoutId id="2147483662" r:id="rId12"/>
    <p:sldLayoutId id="2147483670" r:id="rId13"/>
  </p:sldLayoutIdLst>
  <p:hf hdr="0" ftr="0" dt="0"/>
  <p:txStyles>
    <p:titleStyle>
      <a:lvl1pPr algn="l" defTabSz="914400" rtl="0" eaLnBrk="1" latinLnBrk="0" hangingPunct="1">
        <a:lnSpc>
          <a:spcPct val="90000"/>
        </a:lnSpc>
        <a:spcBef>
          <a:spcPct val="0"/>
        </a:spcBef>
        <a:buNone/>
        <a:defRPr lang="it-IT"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it-IT"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it-IT"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it-IT"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9pPr>
    </p:bodyStyle>
    <p:otherStyle>
      <a:defPPr>
        <a:defRPr lang="it-IT"/>
      </a:defPPr>
      <a:lvl1pPr marL="0" algn="l" defTabSz="914400" rtl="0" eaLnBrk="1" latinLnBrk="0" hangingPunct="1">
        <a:defRPr lang="it-IT" sz="1800" kern="1200">
          <a:solidFill>
            <a:schemeClr val="tx1"/>
          </a:solidFill>
          <a:latin typeface="+mn-lt"/>
          <a:ea typeface="+mn-ea"/>
          <a:cs typeface="+mn-cs"/>
        </a:defRPr>
      </a:lvl1pPr>
      <a:lvl2pPr marL="457200" algn="l" defTabSz="914400" rtl="0" eaLnBrk="1" latinLnBrk="0" hangingPunct="1">
        <a:defRPr lang="it-IT" sz="1800" kern="1200">
          <a:solidFill>
            <a:schemeClr val="tx1"/>
          </a:solidFill>
          <a:latin typeface="+mn-lt"/>
          <a:ea typeface="+mn-ea"/>
          <a:cs typeface="+mn-cs"/>
        </a:defRPr>
      </a:lvl2pPr>
      <a:lvl3pPr marL="914400" algn="l" defTabSz="914400" rtl="0" eaLnBrk="1" latinLnBrk="0" hangingPunct="1">
        <a:defRPr lang="it-IT" sz="1800" kern="1200">
          <a:solidFill>
            <a:schemeClr val="tx1"/>
          </a:solidFill>
          <a:latin typeface="+mn-lt"/>
          <a:ea typeface="+mn-ea"/>
          <a:cs typeface="+mn-cs"/>
        </a:defRPr>
      </a:lvl3pPr>
      <a:lvl4pPr marL="1371600" algn="l" defTabSz="914400" rtl="0" eaLnBrk="1" latinLnBrk="0" hangingPunct="1">
        <a:defRPr lang="it-IT" sz="1800" kern="1200">
          <a:solidFill>
            <a:schemeClr val="tx1"/>
          </a:solidFill>
          <a:latin typeface="+mn-lt"/>
          <a:ea typeface="+mn-ea"/>
          <a:cs typeface="+mn-cs"/>
        </a:defRPr>
      </a:lvl4pPr>
      <a:lvl5pPr marL="1828800" algn="l" defTabSz="914400" rtl="0" eaLnBrk="1" latinLnBrk="0" hangingPunct="1">
        <a:defRPr lang="it-IT" sz="1800" kern="1200">
          <a:solidFill>
            <a:schemeClr val="tx1"/>
          </a:solidFill>
          <a:latin typeface="+mn-lt"/>
          <a:ea typeface="+mn-ea"/>
          <a:cs typeface="+mn-cs"/>
        </a:defRPr>
      </a:lvl5pPr>
      <a:lvl6pPr marL="2286000" algn="l" defTabSz="914400" rtl="0" eaLnBrk="1" latinLnBrk="0" hangingPunct="1">
        <a:defRPr lang="it-IT" sz="1800" kern="1200">
          <a:solidFill>
            <a:schemeClr val="tx1"/>
          </a:solidFill>
          <a:latin typeface="+mn-lt"/>
          <a:ea typeface="+mn-ea"/>
          <a:cs typeface="+mn-cs"/>
        </a:defRPr>
      </a:lvl6pPr>
      <a:lvl7pPr marL="2743200" algn="l" defTabSz="914400" rtl="0" eaLnBrk="1" latinLnBrk="0" hangingPunct="1">
        <a:defRPr lang="it-IT" sz="1800" kern="1200">
          <a:solidFill>
            <a:schemeClr val="tx1"/>
          </a:solidFill>
          <a:latin typeface="+mn-lt"/>
          <a:ea typeface="+mn-ea"/>
          <a:cs typeface="+mn-cs"/>
        </a:defRPr>
      </a:lvl7pPr>
      <a:lvl8pPr marL="3200400" algn="l" defTabSz="914400" rtl="0" eaLnBrk="1" latinLnBrk="0" hangingPunct="1">
        <a:defRPr lang="it-IT" sz="1800" kern="1200">
          <a:solidFill>
            <a:schemeClr val="tx1"/>
          </a:solidFill>
          <a:latin typeface="+mn-lt"/>
          <a:ea typeface="+mn-ea"/>
          <a:cs typeface="+mn-cs"/>
        </a:defRPr>
      </a:lvl8pPr>
      <a:lvl9pPr marL="3657600" algn="l" defTabSz="914400" rtl="0" eaLnBrk="1" latinLnBrk="0" hangingPunct="1">
        <a:defRPr lang="it-IT"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0" name="Picture 6" descr="Corso di formazione per tutor supervisore/i di tirocinio organizzato da  UNIUPO – ed. 2022-2023 scadenza iscrizioni 5 febbraio 2023 – Ordine  Assistenti Sociali Piemonte">
            <a:extLst>
              <a:ext uri="{FF2B5EF4-FFF2-40B4-BE49-F238E27FC236}">
                <a16:creationId xmlns:a16="http://schemas.microsoft.com/office/drawing/2014/main" id="{A2631B87-C804-C9D6-E742-38DAD2CC65E3}"/>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t="2131" b="2131"/>
          <a:stretch>
            <a:fillRect/>
          </a:stretch>
        </p:blipFill>
        <p:spPr bwMode="auto">
          <a:xfrm>
            <a:off x="0" y="-2"/>
            <a:ext cx="12192000" cy="6858002"/>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102F758E-D6B4-1888-0443-92A65D503069}"/>
              </a:ext>
            </a:extLst>
          </p:cNvPr>
          <p:cNvSpPr txBox="1"/>
          <p:nvPr/>
        </p:nvSpPr>
        <p:spPr>
          <a:xfrm>
            <a:off x="3348111" y="1216643"/>
            <a:ext cx="7609343" cy="3046988"/>
          </a:xfrm>
          <a:prstGeom prst="rect">
            <a:avLst/>
          </a:prstGeom>
          <a:noFill/>
        </p:spPr>
        <p:txBody>
          <a:bodyPr wrap="square" rtlCol="0">
            <a:spAutoFit/>
          </a:bodyPr>
          <a:lstStyle/>
          <a:p>
            <a:pPr algn="ctr"/>
            <a:endParaRPr lang="it-IT" sz="2400" dirty="0">
              <a:solidFill>
                <a:srgbClr val="FF0000"/>
              </a:solidFill>
              <a:latin typeface="ADLaM Display" panose="02010000000000000000" pitchFamily="2" charset="0"/>
              <a:ea typeface="ADLaM Display" panose="02010000000000000000" pitchFamily="2" charset="0"/>
              <a:cs typeface="ADLaM Display" panose="02010000000000000000" pitchFamily="2" charset="0"/>
            </a:endParaRPr>
          </a:p>
          <a:p>
            <a:pPr algn="ctr"/>
            <a:endParaRPr lang="it-IT" sz="2400" dirty="0">
              <a:solidFill>
                <a:srgbClr val="FF0000"/>
              </a:solidFill>
              <a:latin typeface="ADLaM Display" panose="02010000000000000000" pitchFamily="2" charset="0"/>
              <a:ea typeface="ADLaM Display" panose="02010000000000000000" pitchFamily="2" charset="0"/>
              <a:cs typeface="ADLaM Display" panose="02010000000000000000" pitchFamily="2" charset="0"/>
            </a:endParaRPr>
          </a:p>
          <a:p>
            <a:pPr algn="ctr"/>
            <a:endParaRPr lang="it-IT" sz="2400" dirty="0">
              <a:solidFill>
                <a:srgbClr val="FF0000"/>
              </a:solidFill>
              <a:latin typeface="ADLaM Display" panose="02010000000000000000" pitchFamily="2" charset="0"/>
              <a:ea typeface="ADLaM Display" panose="02010000000000000000" pitchFamily="2" charset="0"/>
              <a:cs typeface="ADLaM Display" panose="02010000000000000000" pitchFamily="2" charset="0"/>
            </a:endParaRPr>
          </a:p>
          <a:p>
            <a:pPr algn="ctr"/>
            <a:r>
              <a:rPr lang="it-IT" sz="4000" cap="all" dirty="0">
                <a:solidFill>
                  <a:srgbClr val="0070C0"/>
                </a:solidFill>
                <a:effectLst>
                  <a:outerShdw blurRad="38100" dist="38100" dir="2700000" algn="tl">
                    <a:srgbClr val="000000">
                      <a:alpha val="43137"/>
                    </a:srgbClr>
                  </a:outerShdw>
                </a:effectLst>
                <a:latin typeface="ADLaM Display" panose="02010000000000000000" pitchFamily="2" charset="0"/>
                <a:ea typeface="ADLaM Display" panose="02010000000000000000" pitchFamily="2" charset="0"/>
                <a:cs typeface="ADLaM Display" panose="02010000000000000000" pitchFamily="2" charset="0"/>
              </a:rPr>
              <a:t>Lezione 11 novembre 2024</a:t>
            </a:r>
          </a:p>
          <a:p>
            <a:pPr algn="ctr"/>
            <a:r>
              <a:rPr lang="it-IT" sz="4000" cap="all" dirty="0">
                <a:solidFill>
                  <a:srgbClr val="0070C0"/>
                </a:solidFill>
                <a:effectLst>
                  <a:outerShdw blurRad="38100" dist="38100" dir="2700000" algn="tl">
                    <a:srgbClr val="000000">
                      <a:alpha val="43137"/>
                    </a:srgbClr>
                  </a:outerShdw>
                </a:effectLst>
                <a:latin typeface="ADLaM Display" panose="02010000000000000000" pitchFamily="2" charset="0"/>
                <a:ea typeface="ADLaM Display" panose="02010000000000000000" pitchFamily="2" charset="0"/>
                <a:cs typeface="ADLaM Display" panose="02010000000000000000" pitchFamily="2" charset="0"/>
              </a:rPr>
              <a:t>Il tirocinio e il ruolo del supervisore</a:t>
            </a:r>
          </a:p>
        </p:txBody>
      </p:sp>
    </p:spTree>
    <p:extLst>
      <p:ext uri="{BB962C8B-B14F-4D97-AF65-F5344CB8AC3E}">
        <p14:creationId xmlns:p14="http://schemas.microsoft.com/office/powerpoint/2010/main" val="1760268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olo 20">
            <a:extLst>
              <a:ext uri="{FF2B5EF4-FFF2-40B4-BE49-F238E27FC236}">
                <a16:creationId xmlns:a16="http://schemas.microsoft.com/office/drawing/2014/main" id="{EAB21749-21E0-B555-8423-AF94BE383D1C}"/>
              </a:ext>
            </a:extLst>
          </p:cNvPr>
          <p:cNvSpPr>
            <a:spLocks noGrp="1"/>
          </p:cNvSpPr>
          <p:nvPr>
            <p:ph type="title"/>
          </p:nvPr>
        </p:nvSpPr>
        <p:spPr>
          <a:xfrm>
            <a:off x="6670878" y="381001"/>
            <a:ext cx="5244030" cy="914400"/>
          </a:xfrm>
        </p:spPr>
        <p:txBody>
          <a:bodyPr rtlCol="0"/>
          <a:lstStyle>
            <a:defPPr>
              <a:defRPr lang="it-IT"/>
            </a:defPPr>
          </a:lstStyle>
          <a:p>
            <a:pPr rtl="0"/>
            <a:r>
              <a:rPr lang="it-IT"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essere BUON SUPERVISORE</a:t>
            </a:r>
          </a:p>
        </p:txBody>
      </p:sp>
      <p:sp>
        <p:nvSpPr>
          <p:cNvPr id="27" name="Segnaposto testo 26">
            <a:extLst>
              <a:ext uri="{FF2B5EF4-FFF2-40B4-BE49-F238E27FC236}">
                <a16:creationId xmlns:a16="http://schemas.microsoft.com/office/drawing/2014/main" id="{854D8B3F-08C4-D0CB-E6CA-ED66FFEA3221}"/>
              </a:ext>
            </a:extLst>
          </p:cNvPr>
          <p:cNvSpPr>
            <a:spLocks noGrp="1"/>
          </p:cNvSpPr>
          <p:nvPr>
            <p:ph type="body" sz="quarter" idx="14"/>
          </p:nvPr>
        </p:nvSpPr>
        <p:spPr>
          <a:xfrm>
            <a:off x="6095999" y="1295402"/>
            <a:ext cx="5818909" cy="5426074"/>
          </a:xfrm>
        </p:spPr>
        <p:txBody>
          <a:bodyPr rtlCol="0"/>
          <a:lstStyle>
            <a:defPPr>
              <a:defRPr lang="it-IT"/>
            </a:defPPr>
          </a:lstStyle>
          <a:p>
            <a:pPr algn="just" rtl="0"/>
            <a:endParaRPr lang="it-IT" sz="1400" b="0" cap="none" dirty="0">
              <a:latin typeface="Times New Roman" panose="02020603050405020304" pitchFamily="18" charset="0"/>
              <a:cs typeface="Times New Roman" panose="02020603050405020304" pitchFamily="18" charset="0"/>
            </a:endParaRPr>
          </a:p>
          <a:p>
            <a:pPr algn="just" rtl="0"/>
            <a:r>
              <a:rPr lang="it-IT" sz="1600" cap="none" dirty="0">
                <a:latin typeface="Times New Roman" panose="02020603050405020304" pitchFamily="18" charset="0"/>
                <a:cs typeface="Times New Roman" panose="02020603050405020304" pitchFamily="18" charset="0"/>
              </a:rPr>
              <a:t>Essere un buon supervisore implica un’attitudine, un metodo e una forma mentis specifica che vanno acquisiti, migliorati e sviluppati nel tempo</a:t>
            </a:r>
            <a:r>
              <a:rPr lang="it-IT" sz="1600" b="0" cap="none" dirty="0">
                <a:latin typeface="Times New Roman" panose="02020603050405020304" pitchFamily="18" charset="0"/>
                <a:cs typeface="Times New Roman" panose="02020603050405020304" pitchFamily="18" charset="0"/>
              </a:rPr>
              <a:t>. Il percorso per diventare un buon supervisore non è mai finito: inizia nel momento in cui da studente muove i primi passi nel suo percorso di tirocinio e finisce quando, come professionista esperto, termina con la carriera lavorativa. </a:t>
            </a:r>
          </a:p>
          <a:p>
            <a:pPr algn="just" rtl="0"/>
            <a:r>
              <a:rPr lang="it-IT" sz="1600" b="0" cap="none" dirty="0">
                <a:latin typeface="Times New Roman" panose="02020603050405020304" pitchFamily="18" charset="0"/>
                <a:cs typeface="Times New Roman" panose="02020603050405020304" pitchFamily="18" charset="0"/>
              </a:rPr>
              <a:t>Ogni nuovo tirocinante e ogni nuova esperienza formativa devono servire per riflettere sulle proprie capacità e per migliorare il proprio modo di operare nella consapevolezza che la supervisione è un’arte che, per essere esercitata con successo, richiede umiltà curiosità e determinazione. </a:t>
            </a:r>
          </a:p>
          <a:p>
            <a:pPr algn="just" rtl="0"/>
            <a:r>
              <a:rPr lang="it-IT" sz="1600" b="0" cap="none" dirty="0">
                <a:latin typeface="Times New Roman" panose="02020603050405020304" pitchFamily="18" charset="0"/>
                <a:cs typeface="Times New Roman" panose="02020603050405020304" pitchFamily="18" charset="0"/>
              </a:rPr>
              <a:t>Avviare un tirocinio significa per il supervisore: </a:t>
            </a:r>
          </a:p>
          <a:p>
            <a:pPr marL="285750" indent="-2857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Stabilire un setting chiaro dove il ruolo è asimmetrico funzionale;</a:t>
            </a:r>
          </a:p>
          <a:p>
            <a:pPr marL="285750" indent="-2857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Predisporre uno spazio fisico e uno spazio mentale di contenimento dell’esperienza (cosa posso dare);</a:t>
            </a:r>
          </a:p>
          <a:p>
            <a:pPr marL="285750" indent="-2857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Ritagliare un tempo strutturato, organizzato per le diverse attività, ma soprattutto un tempo per l’incontro di supervisione con materiale scritto;</a:t>
            </a:r>
          </a:p>
          <a:p>
            <a:pPr marL="285750" indent="-2857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Adempiere al compito istituzionale, non trascurando la crescita personale dello studente, insegnandogli a fare domande, mostrando e stimolando la ricerca di nuovi significati, perché è importante cosa si vede ma ancora di più come si guarda.</a:t>
            </a:r>
          </a:p>
          <a:p>
            <a:pPr algn="just" rtl="0"/>
            <a:endParaRPr lang="it-IT" sz="1600" b="0" cap="none" dirty="0">
              <a:latin typeface="Times New Roman" panose="02020603050405020304" pitchFamily="18" charset="0"/>
              <a:cs typeface="Times New Roman" panose="02020603050405020304" pitchFamily="18" charset="0"/>
            </a:endParaRPr>
          </a:p>
          <a:p>
            <a:pPr marL="171450" indent="-171450" algn="just" rtl="0">
              <a:buFont typeface="Arial" panose="020B0604020202020204" pitchFamily="34" charset="0"/>
              <a:buChar char="•"/>
            </a:pPr>
            <a:endParaRPr lang="it-IT" sz="1600" b="0" cap="none" dirty="0">
              <a:latin typeface="Times New Roman" panose="02020603050405020304" pitchFamily="18" charset="0"/>
              <a:cs typeface="Times New Roman" panose="02020603050405020304" pitchFamily="18" charset="0"/>
            </a:endParaRPr>
          </a:p>
          <a:p>
            <a:pPr algn="just" rtl="0"/>
            <a:endParaRPr lang="it-IT" sz="1200" dirty="0">
              <a:latin typeface="Times New Roman" panose="02020603050405020304" pitchFamily="18" charset="0"/>
              <a:cs typeface="Times New Roman" panose="02020603050405020304" pitchFamily="18" charset="0"/>
            </a:endParaRPr>
          </a:p>
        </p:txBody>
      </p:sp>
      <p:sp>
        <p:nvSpPr>
          <p:cNvPr id="2" name="Segnaposto numero diapositiva 1">
            <a:extLst>
              <a:ext uri="{FF2B5EF4-FFF2-40B4-BE49-F238E27FC236}">
                <a16:creationId xmlns:a16="http://schemas.microsoft.com/office/drawing/2014/main" id="{C0D15DC2-8425-2530-3D59-ABE5D5C4AD2E}"/>
              </a:ext>
            </a:extLst>
          </p:cNvPr>
          <p:cNvSpPr>
            <a:spLocks noGrp="1"/>
          </p:cNvSpPr>
          <p:nvPr>
            <p:ph type="sldNum" sz="quarter" idx="4"/>
          </p:nvPr>
        </p:nvSpPr>
        <p:spPr/>
        <p:txBody>
          <a:bodyPr rtlCol="0"/>
          <a:lstStyle>
            <a:defPPr>
              <a:defRPr lang="it-IT"/>
            </a:defPPr>
          </a:lstStyle>
          <a:p>
            <a:pPr rtl="0"/>
            <a:fld id="{EA87306C-81BA-4795-A5CA-9392456A8C1E}" type="slidenum">
              <a:rPr lang="it-IT" smtClean="0"/>
              <a:pPr rtl="0"/>
              <a:t>10</a:t>
            </a:fld>
            <a:endParaRPr lang="it-IT" dirty="0"/>
          </a:p>
        </p:txBody>
      </p:sp>
      <p:pic>
        <p:nvPicPr>
          <p:cNvPr id="5126" name="Picture 6" descr="URGENTE Ricerca supervisori Tirocinio T1 per le studentesse e gli studenti  del Corso di Laurea in Servizio Sociale entro il 25 marzo. – Ordine Assistenti  Sociali Piemonte">
            <a:extLst>
              <a:ext uri="{FF2B5EF4-FFF2-40B4-BE49-F238E27FC236}">
                <a16:creationId xmlns:a16="http://schemas.microsoft.com/office/drawing/2014/main" id="{B0BE561A-CE69-690D-C002-9A865C03C98D}"/>
              </a:ext>
            </a:extLst>
          </p:cNvPr>
          <p:cNvPicPr>
            <a:picLocks noGrp="1" noChangeAspect="1" noChangeArrowheads="1"/>
          </p:cNvPicPr>
          <p:nvPr>
            <p:ph type="pic" sz="quarter" idx="15"/>
          </p:nvPr>
        </p:nvPicPr>
        <p:blipFill>
          <a:blip r:embed="rId3">
            <a:extLst>
              <a:ext uri="{28A0092B-C50C-407E-A947-70E740481C1C}">
                <a14:useLocalDpi xmlns:a14="http://schemas.microsoft.com/office/drawing/2010/main" val="0"/>
              </a:ext>
            </a:extLst>
          </a:blip>
          <a:srcRect l="27425" r="27425"/>
          <a:stretch>
            <a:fillRect/>
          </a:stretch>
        </p:blipFill>
        <p:spPr bwMode="auto">
          <a:xfrm>
            <a:off x="0" y="-9009"/>
            <a:ext cx="6096000" cy="6878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2878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17539-B3FA-7432-DEDE-90BA81C51F91}"/>
            </a:ext>
          </a:extLst>
        </p:cNvPr>
        <p:cNvGrpSpPr/>
        <p:nvPr/>
      </p:nvGrpSpPr>
      <p:grpSpPr>
        <a:xfrm>
          <a:off x="0" y="0"/>
          <a:ext cx="0" cy="0"/>
          <a:chOff x="0" y="0"/>
          <a:chExt cx="0" cy="0"/>
        </a:xfrm>
      </p:grpSpPr>
      <p:sp>
        <p:nvSpPr>
          <p:cNvPr id="21" name="Titolo 20">
            <a:extLst>
              <a:ext uri="{FF2B5EF4-FFF2-40B4-BE49-F238E27FC236}">
                <a16:creationId xmlns:a16="http://schemas.microsoft.com/office/drawing/2014/main" id="{0727ADB2-4454-96B9-8022-CAB4BC945107}"/>
              </a:ext>
            </a:extLst>
          </p:cNvPr>
          <p:cNvSpPr>
            <a:spLocks noGrp="1"/>
          </p:cNvSpPr>
          <p:nvPr>
            <p:ph type="title"/>
          </p:nvPr>
        </p:nvSpPr>
        <p:spPr>
          <a:xfrm>
            <a:off x="6670878" y="136525"/>
            <a:ext cx="4682922" cy="671195"/>
          </a:xfrm>
        </p:spPr>
        <p:txBody>
          <a:bodyPr rtlCol="0"/>
          <a:lstStyle>
            <a:defPPr>
              <a:defRPr lang="it-IT"/>
            </a:defPPr>
          </a:lstStyle>
          <a:p>
            <a:pPr rtl="0"/>
            <a:r>
              <a:rPr lang="it-IT" dirty="0"/>
              <a:t>IL DECAGOLO DEL BUON SUPERVISORE</a:t>
            </a:r>
          </a:p>
        </p:txBody>
      </p:sp>
      <p:sp>
        <p:nvSpPr>
          <p:cNvPr id="27" name="Segnaposto testo 26">
            <a:extLst>
              <a:ext uri="{FF2B5EF4-FFF2-40B4-BE49-F238E27FC236}">
                <a16:creationId xmlns:a16="http://schemas.microsoft.com/office/drawing/2014/main" id="{49DAEAD9-CC5A-E39F-1831-A9A80DC663D6}"/>
              </a:ext>
            </a:extLst>
          </p:cNvPr>
          <p:cNvSpPr>
            <a:spLocks noGrp="1"/>
          </p:cNvSpPr>
          <p:nvPr>
            <p:ph type="body" sz="quarter" idx="14"/>
          </p:nvPr>
        </p:nvSpPr>
        <p:spPr>
          <a:xfrm>
            <a:off x="6096000" y="807720"/>
            <a:ext cx="4934674" cy="6061393"/>
          </a:xfrm>
        </p:spPr>
        <p:txBody>
          <a:bodyPr rtlCol="0"/>
          <a:lstStyle>
            <a:defPPr>
              <a:defRPr lang="it-IT"/>
            </a:defPPr>
          </a:lstStyle>
          <a:p>
            <a:pPr rtl="0"/>
            <a:r>
              <a:rPr lang="it-IT" sz="1400" dirty="0">
                <a:latin typeface="Times New Roman" panose="02020603050405020304" pitchFamily="18" charset="0"/>
                <a:cs typeface="Times New Roman" panose="02020603050405020304" pitchFamily="18" charset="0"/>
              </a:rPr>
              <a:t>LE DIECI CARATTERISTICHE DEL BUON SUPERVISORE</a:t>
            </a:r>
          </a:p>
          <a:p>
            <a:pPr rtl="0"/>
            <a:endParaRPr lang="it-IT" sz="1400" dirty="0">
              <a:latin typeface="Times New Roman" panose="02020603050405020304" pitchFamily="18" charset="0"/>
              <a:cs typeface="Times New Roman" panose="02020603050405020304" pitchFamily="18" charset="0"/>
            </a:endParaRPr>
          </a:p>
          <a:p>
            <a:pPr marL="171450" indent="-1714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Un buon supervisore è anche un buon assistente sociale;</a:t>
            </a:r>
          </a:p>
          <a:p>
            <a:pPr marL="171450" indent="-1714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Il buon supervisore tratta ogni studente come una singola persona, ne riconosce le specificità, i deficit e i potenziali di sviluppo del tirocinante;</a:t>
            </a:r>
          </a:p>
          <a:p>
            <a:pPr marL="171450" indent="-1714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Il buon supervisore ha una mente aperta e scevra da pregiudizi rispetto ai diversi modi in cui si esercita la professione;</a:t>
            </a:r>
          </a:p>
          <a:p>
            <a:pPr marL="171450" indent="-1714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Il buon supervisore non tratta lo studente come un soggetto passivo, ma ne ascolta le domande, le sollecitazioni e i consigli. Lo studente può essere una fonte di arricchimento e di apprendimento per il supervisore;</a:t>
            </a:r>
          </a:p>
          <a:p>
            <a:pPr marL="171450" indent="-1714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Il buon supervisore si prende il tempo per svolgere al meglio il proprio compito;</a:t>
            </a:r>
          </a:p>
          <a:p>
            <a:pPr marL="171450" indent="-1714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Il buon supervisore non è il proprietario del caso (delirio di onnipotenza), ma condivide una responsabilità con altri, ascolta e collabora con gli altri professionisti coinvolti;</a:t>
            </a:r>
          </a:p>
          <a:p>
            <a:pPr marL="171450" indent="-1714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Il buon supervisore è una persona che cerca sempre di comprendere la realtà prima di giudicarla;</a:t>
            </a:r>
          </a:p>
          <a:p>
            <a:pPr marL="171450" indent="-1714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Il buon supervisore continua a studiare, conoscere e aggiornarsi. La curiosità è il suo punto di forza;</a:t>
            </a:r>
          </a:p>
          <a:p>
            <a:pPr marL="171450" indent="-171450" algn="just" rtl="0">
              <a:buFont typeface="Arial" panose="020B0604020202020204" pitchFamily="34" charset="0"/>
              <a:buChar char="•"/>
            </a:pPr>
            <a:r>
              <a:rPr lang="it-IT" sz="1600" b="0" cap="none" dirty="0">
                <a:latin typeface="Times New Roman" panose="02020603050405020304" pitchFamily="18" charset="0"/>
                <a:cs typeface="Times New Roman" panose="02020603050405020304" pitchFamily="18" charset="0"/>
              </a:rPr>
              <a:t>Il buon supervisore trasmette speranza, ottimismo e allegria.</a:t>
            </a:r>
          </a:p>
          <a:p>
            <a:pPr marL="171450" indent="-171450" algn="just" rtl="0">
              <a:buFont typeface="Arial" panose="020B0604020202020204" pitchFamily="34" charset="0"/>
              <a:buChar char="•"/>
            </a:pPr>
            <a:endParaRPr lang="it-IT" sz="1400" b="0" cap="none" dirty="0">
              <a:latin typeface="Times New Roman" panose="02020603050405020304" pitchFamily="18" charset="0"/>
              <a:cs typeface="Times New Roman" panose="02020603050405020304" pitchFamily="18" charset="0"/>
            </a:endParaRPr>
          </a:p>
          <a:p>
            <a:pPr marL="171450" indent="-171450" algn="just" rtl="0">
              <a:buFont typeface="Arial" panose="020B0604020202020204" pitchFamily="34" charset="0"/>
              <a:buChar char="•"/>
            </a:pPr>
            <a:endParaRPr lang="it-IT" sz="1400" b="0" cap="none" dirty="0">
              <a:latin typeface="Times New Roman" panose="02020603050405020304" pitchFamily="18" charset="0"/>
              <a:cs typeface="Times New Roman" panose="02020603050405020304" pitchFamily="18" charset="0"/>
            </a:endParaRPr>
          </a:p>
          <a:p>
            <a:pPr rtl="0"/>
            <a:endParaRPr lang="it-IT" sz="1200" dirty="0">
              <a:latin typeface="Times New Roman" panose="02020603050405020304" pitchFamily="18" charset="0"/>
              <a:cs typeface="Times New Roman" panose="02020603050405020304" pitchFamily="18" charset="0"/>
            </a:endParaRPr>
          </a:p>
        </p:txBody>
      </p:sp>
      <p:sp>
        <p:nvSpPr>
          <p:cNvPr id="2" name="Segnaposto numero diapositiva 1">
            <a:extLst>
              <a:ext uri="{FF2B5EF4-FFF2-40B4-BE49-F238E27FC236}">
                <a16:creationId xmlns:a16="http://schemas.microsoft.com/office/drawing/2014/main" id="{AF7CD36D-E499-C98C-0A7B-920DCD68C887}"/>
              </a:ext>
            </a:extLst>
          </p:cNvPr>
          <p:cNvSpPr>
            <a:spLocks noGrp="1"/>
          </p:cNvSpPr>
          <p:nvPr>
            <p:ph type="sldNum" sz="quarter" idx="4"/>
          </p:nvPr>
        </p:nvSpPr>
        <p:spPr/>
        <p:txBody>
          <a:bodyPr rtlCol="0"/>
          <a:lstStyle>
            <a:defPPr>
              <a:defRPr lang="it-IT"/>
            </a:defPPr>
          </a:lstStyle>
          <a:p>
            <a:pPr rtl="0"/>
            <a:fld id="{EA87306C-81BA-4795-A5CA-9392456A8C1E}" type="slidenum">
              <a:rPr lang="it-IT" smtClean="0"/>
              <a:pPr rtl="0"/>
              <a:t>11</a:t>
            </a:fld>
            <a:endParaRPr lang="it-IT" dirty="0"/>
          </a:p>
        </p:txBody>
      </p:sp>
      <p:pic>
        <p:nvPicPr>
          <p:cNvPr id="5124" name="Picture 4">
            <a:extLst>
              <a:ext uri="{FF2B5EF4-FFF2-40B4-BE49-F238E27FC236}">
                <a16:creationId xmlns:a16="http://schemas.microsoft.com/office/drawing/2014/main" id="{56F2EB9F-70D0-2328-74AB-45B031CE3034}"/>
              </a:ext>
            </a:extLst>
          </p:cNvPr>
          <p:cNvPicPr>
            <a:picLocks noGrp="1" noChangeAspect="1" noChangeArrowheads="1"/>
          </p:cNvPicPr>
          <p:nvPr>
            <p:ph type="pic" sz="quarter" idx="15"/>
          </p:nvPr>
        </p:nvPicPr>
        <p:blipFill>
          <a:blip r:embed="rId3">
            <a:extLst>
              <a:ext uri="{28A0092B-C50C-407E-A947-70E740481C1C}">
                <a14:useLocalDpi xmlns:a14="http://schemas.microsoft.com/office/drawing/2010/main" val="0"/>
              </a:ext>
            </a:extLst>
          </a:blip>
          <a:srcRect l="7131" r="7131"/>
          <a:stretch>
            <a:fillRect/>
          </a:stretch>
        </p:blipFill>
        <p:spPr bwMode="auto">
          <a:xfrm>
            <a:off x="0" y="-9525"/>
            <a:ext cx="5897563" cy="6878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7994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ED682336-2973-D5FA-2FBF-7B9AA0E56191}"/>
              </a:ext>
            </a:extLst>
          </p:cNvPr>
          <p:cNvSpPr>
            <a:spLocks noGrp="1"/>
          </p:cNvSpPr>
          <p:nvPr>
            <p:ph type="title"/>
          </p:nvPr>
        </p:nvSpPr>
        <p:spPr>
          <a:xfrm>
            <a:off x="-10558" y="1"/>
            <a:ext cx="3543468" cy="2182482"/>
          </a:xfrm>
        </p:spPr>
        <p:txBody>
          <a:bodyPr rtlCol="0"/>
          <a:lstStyle>
            <a:defPPr>
              <a:defRPr lang="it-IT"/>
            </a:defPPr>
          </a:lstStyle>
          <a:p>
            <a:pPr rtl="0"/>
            <a:r>
              <a:rPr lang="it-IT" dirty="0"/>
              <a:t>Ruolo del supervisore</a:t>
            </a:r>
          </a:p>
        </p:txBody>
      </p:sp>
      <p:sp>
        <p:nvSpPr>
          <p:cNvPr id="19" name="Segnaposto contenuto 18">
            <a:extLst>
              <a:ext uri="{FF2B5EF4-FFF2-40B4-BE49-F238E27FC236}">
                <a16:creationId xmlns:a16="http://schemas.microsoft.com/office/drawing/2014/main" id="{622C2C2A-DE50-E0B7-C018-3DCB867E36AA}"/>
              </a:ext>
            </a:extLst>
          </p:cNvPr>
          <p:cNvSpPr>
            <a:spLocks noGrp="1"/>
          </p:cNvSpPr>
          <p:nvPr>
            <p:ph sz="quarter" idx="13"/>
          </p:nvPr>
        </p:nvSpPr>
        <p:spPr>
          <a:xfrm>
            <a:off x="990600" y="2182483"/>
            <a:ext cx="10354574" cy="4538992"/>
          </a:xfrm>
        </p:spPr>
        <p:txBody>
          <a:bodyPr rtlCol="0"/>
          <a:lstStyle>
            <a:defPPr>
              <a:defRPr lang="it-IT"/>
            </a:defPPr>
          </a:lstStyle>
          <a:p>
            <a:pPr marL="0" indent="0" rtl="0">
              <a:buNone/>
            </a:pPr>
            <a:r>
              <a:rPr lang="it-IT" sz="1400" dirty="0">
                <a:latin typeface="Times New Roman" panose="02020603050405020304" pitchFamily="18" charset="0"/>
                <a:cs typeface="Times New Roman" panose="02020603050405020304" pitchFamily="18" charset="0"/>
              </a:rPr>
              <a:t>Il compito del supervisore:</a:t>
            </a:r>
          </a:p>
          <a:p>
            <a:r>
              <a:rPr lang="it-IT" sz="1400" dirty="0">
                <a:latin typeface="Times New Roman" panose="02020603050405020304" pitchFamily="18" charset="0"/>
                <a:cs typeface="Times New Roman" panose="02020603050405020304" pitchFamily="18" charset="0"/>
              </a:rPr>
              <a:t>Collegare teoria e prassi;</a:t>
            </a:r>
          </a:p>
          <a:p>
            <a:r>
              <a:rPr lang="it-IT" sz="1400" dirty="0">
                <a:latin typeface="Times New Roman" panose="02020603050405020304" pitchFamily="18" charset="0"/>
                <a:cs typeface="Times New Roman" panose="02020603050405020304" pitchFamily="18" charset="0"/>
              </a:rPr>
              <a:t>Sviluppare il pensiero;</a:t>
            </a:r>
          </a:p>
          <a:p>
            <a:r>
              <a:rPr lang="it-IT" sz="1400" dirty="0">
                <a:latin typeface="Times New Roman" panose="02020603050405020304" pitchFamily="18" charset="0"/>
                <a:cs typeface="Times New Roman" panose="02020603050405020304" pitchFamily="18" charset="0"/>
              </a:rPr>
              <a:t>Imparare ad apprendere;</a:t>
            </a:r>
          </a:p>
          <a:p>
            <a:r>
              <a:rPr lang="it-IT" sz="1400" dirty="0">
                <a:latin typeface="Times New Roman" panose="02020603050405020304" pitchFamily="18" charset="0"/>
                <a:cs typeface="Times New Roman" panose="02020603050405020304" pitchFamily="18" charset="0"/>
              </a:rPr>
              <a:t>Stimolare l’auto-riflessività;</a:t>
            </a:r>
          </a:p>
          <a:p>
            <a:r>
              <a:rPr lang="it-IT" sz="1400" dirty="0">
                <a:latin typeface="Times New Roman" panose="02020603050405020304" pitchFamily="18" charset="0"/>
                <a:cs typeface="Times New Roman" panose="02020603050405020304" pitchFamily="18" charset="0"/>
              </a:rPr>
              <a:t>Socializzare il lavoro;</a:t>
            </a:r>
          </a:p>
          <a:p>
            <a:r>
              <a:rPr lang="it-IT" sz="1400" dirty="0">
                <a:latin typeface="Times New Roman" panose="02020603050405020304" pitchFamily="18" charset="0"/>
                <a:cs typeface="Times New Roman" panose="02020603050405020304" pitchFamily="18" charset="0"/>
              </a:rPr>
              <a:t>Far acquisire abilità e capacità;</a:t>
            </a:r>
          </a:p>
          <a:p>
            <a:r>
              <a:rPr lang="it-IT" sz="1400" dirty="0">
                <a:latin typeface="Times New Roman" panose="02020603050405020304" pitchFamily="18" charset="0"/>
                <a:cs typeface="Times New Roman" panose="02020603050405020304" pitchFamily="18" charset="0"/>
              </a:rPr>
              <a:t>Rielaborare l’esperienza;</a:t>
            </a:r>
          </a:p>
          <a:p>
            <a:r>
              <a:rPr lang="it-IT" sz="1400" dirty="0">
                <a:latin typeface="Times New Roman" panose="02020603050405020304" pitchFamily="18" charset="0"/>
                <a:cs typeface="Times New Roman" panose="02020603050405020304" pitchFamily="18" charset="0"/>
              </a:rPr>
              <a:t>Definire il sapere, il saper fare, il saper essere e il saper collaborare;</a:t>
            </a:r>
          </a:p>
          <a:p>
            <a:r>
              <a:rPr lang="it-IT" sz="1400" dirty="0">
                <a:latin typeface="Times New Roman" panose="02020603050405020304" pitchFamily="18" charset="0"/>
                <a:cs typeface="Times New Roman" panose="02020603050405020304" pitchFamily="18" charset="0"/>
              </a:rPr>
              <a:t>Attribuire significati a se stessi e alle azioni;</a:t>
            </a:r>
          </a:p>
          <a:p>
            <a:r>
              <a:rPr lang="it-IT" sz="1400" dirty="0">
                <a:latin typeface="Times New Roman" panose="02020603050405020304" pitchFamily="18" charset="0"/>
                <a:cs typeface="Times New Roman" panose="02020603050405020304" pitchFamily="18" charset="0"/>
              </a:rPr>
              <a:t>Avviare un processo di identità professionale;</a:t>
            </a:r>
          </a:p>
          <a:p>
            <a:r>
              <a:rPr lang="it-IT" sz="1400" dirty="0">
                <a:latin typeface="Times New Roman" panose="02020603050405020304" pitchFamily="18" charset="0"/>
                <a:cs typeface="Times New Roman" panose="02020603050405020304" pitchFamily="18" charset="0"/>
              </a:rPr>
              <a:t>Sviluppo dello studente come persona: il supervisore lo renderà consapevole dello strumento professionale che è sé stesso, capire che la sua vita interiore è utilizzabile professionalmente;</a:t>
            </a:r>
          </a:p>
          <a:p>
            <a:r>
              <a:rPr lang="it-IT" sz="1400" dirty="0">
                <a:latin typeface="Times New Roman" panose="02020603050405020304" pitchFamily="18" charset="0"/>
                <a:cs typeface="Times New Roman" panose="02020603050405020304" pitchFamily="18" charset="0"/>
              </a:rPr>
              <a:t>Ascoltare cosa risuona nel tirocinante nel contatto con situazioni dolorose emotivamente coinvolgenti può fornirgli delle informazioni per capire come si sente quell’utente, famiglia o gruppo; </a:t>
            </a:r>
          </a:p>
          <a:p>
            <a:r>
              <a:rPr lang="it-IT" sz="1400" dirty="0">
                <a:latin typeface="Times New Roman" panose="02020603050405020304" pitchFamily="18" charset="0"/>
                <a:cs typeface="Times New Roman" panose="02020603050405020304" pitchFamily="18" charset="0"/>
              </a:rPr>
              <a:t>Aiutare lo studente a fare esperienza di empatia a partire dalla sua capacità empatica.</a:t>
            </a:r>
          </a:p>
          <a:p>
            <a:endParaRPr lang="it-IT" sz="1400" dirty="0">
              <a:latin typeface="Times New Roman" panose="02020603050405020304" pitchFamily="18" charset="0"/>
              <a:cs typeface="Times New Roman" panose="02020603050405020304" pitchFamily="18" charset="0"/>
            </a:endParaRPr>
          </a:p>
          <a:p>
            <a:endParaRPr lang="it-IT" dirty="0"/>
          </a:p>
        </p:txBody>
      </p:sp>
      <p:sp>
        <p:nvSpPr>
          <p:cNvPr id="2" name="Segnaposto numero diapositiva 1">
            <a:extLst>
              <a:ext uri="{FF2B5EF4-FFF2-40B4-BE49-F238E27FC236}">
                <a16:creationId xmlns:a16="http://schemas.microsoft.com/office/drawing/2014/main" id="{98B4D8E8-D0EF-11C8-495B-3876957CDB28}"/>
              </a:ext>
            </a:extLst>
          </p:cNvPr>
          <p:cNvSpPr>
            <a:spLocks noGrp="1"/>
          </p:cNvSpPr>
          <p:nvPr>
            <p:ph type="sldNum" sz="quarter" idx="4"/>
          </p:nvPr>
        </p:nvSpPr>
        <p:spPr/>
        <p:txBody>
          <a:bodyPr rtlCol="0"/>
          <a:lstStyle>
            <a:defPPr>
              <a:defRPr lang="it-IT"/>
            </a:defPPr>
          </a:lstStyle>
          <a:p>
            <a:pPr rtl="0"/>
            <a:fld id="{EA87306C-81BA-4795-A5CA-9392456A8C1E}" type="slidenum">
              <a:rPr lang="it-IT" smtClean="0"/>
              <a:pPr rtl="0"/>
              <a:t>12</a:t>
            </a:fld>
            <a:endParaRPr lang="it-IT" dirty="0"/>
          </a:p>
        </p:txBody>
      </p:sp>
      <p:pic>
        <p:nvPicPr>
          <p:cNvPr id="1032" name="Picture 8" descr="Come funziona la supervisione nella terapia online?">
            <a:extLst>
              <a:ext uri="{FF2B5EF4-FFF2-40B4-BE49-F238E27FC236}">
                <a16:creationId xmlns:a16="http://schemas.microsoft.com/office/drawing/2014/main" id="{C637FDBE-E5FE-08EF-C32B-E2EC29BB3BEF}"/>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t="27415" b="27415"/>
          <a:stretch>
            <a:fillRect/>
          </a:stretch>
        </p:blipFill>
        <p:spPr bwMode="auto">
          <a:xfrm>
            <a:off x="4774121" y="136525"/>
            <a:ext cx="7249067"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4517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DACBCD3B-EAB4-87E8-85AB-C9DDB7162C68}"/>
              </a:ext>
            </a:extLst>
          </p:cNvPr>
          <p:cNvSpPr>
            <a:spLocks noGrp="1"/>
          </p:cNvSpPr>
          <p:nvPr>
            <p:ph type="title"/>
          </p:nvPr>
        </p:nvSpPr>
        <p:spPr>
          <a:xfrm>
            <a:off x="1130061" y="947039"/>
            <a:ext cx="3012448" cy="912242"/>
          </a:xfrm>
        </p:spPr>
        <p:txBody>
          <a:bodyPr rtlCol="0"/>
          <a:lstStyle>
            <a:defPPr>
              <a:defRPr lang="it-IT"/>
            </a:defPPr>
          </a:lstStyle>
          <a:p>
            <a:pPr rtl="0"/>
            <a:r>
              <a:rPr lang="it-IT" dirty="0"/>
              <a:t>Grazie per l’attenzione</a:t>
            </a:r>
          </a:p>
        </p:txBody>
      </p:sp>
      <p:sp>
        <p:nvSpPr>
          <p:cNvPr id="6" name="Segnaposto testo 5">
            <a:extLst>
              <a:ext uri="{FF2B5EF4-FFF2-40B4-BE49-F238E27FC236}">
                <a16:creationId xmlns:a16="http://schemas.microsoft.com/office/drawing/2014/main" id="{75335026-4908-B82C-0C3C-4E5E0498CB6A}"/>
              </a:ext>
            </a:extLst>
          </p:cNvPr>
          <p:cNvSpPr>
            <a:spLocks noGrp="1"/>
          </p:cNvSpPr>
          <p:nvPr>
            <p:ph type="body" sz="quarter" idx="19"/>
          </p:nvPr>
        </p:nvSpPr>
        <p:spPr>
          <a:xfrm>
            <a:off x="1130061" y="2758440"/>
            <a:ext cx="3497357" cy="3650985"/>
          </a:xfrm>
        </p:spPr>
        <p:txBody>
          <a:bodyPr rtlCol="0"/>
          <a:lstStyle>
            <a:defPPr>
              <a:defRPr lang="it-IT"/>
            </a:defPPr>
          </a:lstStyle>
          <a:p>
            <a:pPr rtl="0"/>
            <a:r>
              <a:rPr lang="it-IT" sz="2000" dirty="0">
                <a:latin typeface="Times New Roman" panose="02020603050405020304" pitchFamily="18" charset="0"/>
                <a:cs typeface="Times New Roman" panose="02020603050405020304" pitchFamily="18" charset="0"/>
              </a:rPr>
              <a:t>…</a:t>
            </a:r>
            <a:r>
              <a:rPr lang="it-IT"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 ricordatevi sempre che voi tirocinanti siete portatori sani di energia, creatività e spirito di iniziativa…e di nuovi stimoli per noi assistenti sociali…avete un valore prezioso!!!!</a:t>
            </a:r>
          </a:p>
          <a:p>
            <a:pPr rtl="0"/>
            <a:r>
              <a:rPr lang="it-IT"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M.G.</a:t>
            </a:r>
            <a:endParaRPr lang="it-IT" sz="2000" dirty="0">
              <a:latin typeface="Times New Roman" panose="02020603050405020304" pitchFamily="18" charset="0"/>
              <a:cs typeface="Times New Roman" panose="02020603050405020304" pitchFamily="18" charset="0"/>
            </a:endParaRPr>
          </a:p>
          <a:p>
            <a:pPr rtl="0"/>
            <a:endParaRPr lang="it-IT" dirty="0"/>
          </a:p>
        </p:txBody>
      </p:sp>
      <p:pic>
        <p:nvPicPr>
          <p:cNvPr id="9220" name="Picture 4" descr="5 Idee Pratiche per Ottimizzare gli &quot;Stimoli Emotivi&quot; nelle tue Campagne Email.">
            <a:extLst>
              <a:ext uri="{FF2B5EF4-FFF2-40B4-BE49-F238E27FC236}">
                <a16:creationId xmlns:a16="http://schemas.microsoft.com/office/drawing/2014/main" id="{EAAD148E-A055-2CB7-B366-2E7FA8F32532}"/>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l="19032" r="19032"/>
          <a:stretch>
            <a:fillRect/>
          </a:stretch>
        </p:blipFill>
        <p:spPr bwMode="auto">
          <a:xfrm>
            <a:off x="4779963" y="0"/>
            <a:ext cx="741203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0151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05BF4AF3-2D87-5D1D-245D-49E6F0B09A40}"/>
              </a:ext>
            </a:extLst>
          </p:cNvPr>
          <p:cNvSpPr>
            <a:spLocks noGrp="1"/>
          </p:cNvSpPr>
          <p:nvPr>
            <p:ph type="title"/>
          </p:nvPr>
        </p:nvSpPr>
        <p:spPr>
          <a:xfrm>
            <a:off x="1199909" y="2335192"/>
            <a:ext cx="9792182" cy="2187616"/>
          </a:xfrm>
        </p:spPr>
        <p:txBody>
          <a:bodyPr rtlCol="0"/>
          <a:lstStyle>
            <a:defPPr>
              <a:defRPr lang="it-IT"/>
            </a:defPPr>
          </a:lstStyle>
          <a:p>
            <a:pPr rtl="0"/>
            <a:r>
              <a:rPr lang="it-IT"/>
              <a:t>IL POTERE DELLA COMUNICAZIONE</a:t>
            </a:r>
          </a:p>
        </p:txBody>
      </p:sp>
      <p:pic>
        <p:nvPicPr>
          <p:cNvPr id="7172" name="Picture 4" descr="Stage e tirocini - Dipartimento di Architettura">
            <a:extLst>
              <a:ext uri="{FF2B5EF4-FFF2-40B4-BE49-F238E27FC236}">
                <a16:creationId xmlns:a16="http://schemas.microsoft.com/office/drawing/2014/main" id="{B0E05862-8D28-BBBD-AE58-618F38E7EBD3}"/>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t="6250" b="6250"/>
          <a:stretch>
            <a:fillRect/>
          </a:stretch>
        </p:blipFill>
        <p:spPr bwMode="auto">
          <a:xfrm>
            <a:off x="0" y="-2"/>
            <a:ext cx="12192000" cy="6858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007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54AEBF-73B2-2188-6E43-D85E829780A8}"/>
              </a:ext>
            </a:extLst>
          </p:cNvPr>
          <p:cNvSpPr>
            <a:spLocks noGrp="1"/>
          </p:cNvSpPr>
          <p:nvPr>
            <p:ph type="title"/>
          </p:nvPr>
        </p:nvSpPr>
        <p:spPr>
          <a:xfrm>
            <a:off x="167640" y="436097"/>
            <a:ext cx="6477385" cy="6175717"/>
          </a:xfrm>
        </p:spPr>
        <p:txBody>
          <a:bodyPr rtlCol="0"/>
          <a:lstStyle>
            <a:defPPr>
              <a:defRPr lang="it-IT"/>
            </a:defPPr>
          </a:lstStyle>
          <a:p>
            <a:pPr rtl="0"/>
            <a:r>
              <a:rPr lang="it-IT" b="1" u="sng" dirty="0">
                <a:effectLst>
                  <a:outerShdw blurRad="38100" dist="38100" dir="2700000" algn="tl">
                    <a:srgbClr val="000000">
                      <a:alpha val="43137"/>
                    </a:srgbClr>
                  </a:outerShdw>
                </a:effectLst>
              </a:rPr>
              <a:t>Cosa </a:t>
            </a:r>
            <a:r>
              <a:rPr lang="it-IT" b="1" u="sng" dirty="0" err="1">
                <a:effectLst>
                  <a:outerShdw blurRad="38100" dist="38100" dir="2700000" algn="tl">
                    <a:srgbClr val="000000">
                      <a:alpha val="43137"/>
                    </a:srgbClr>
                  </a:outerShdw>
                </a:effectLst>
              </a:rPr>
              <a:t>e’</a:t>
            </a:r>
            <a:r>
              <a:rPr lang="it-IT" b="1" u="sng" dirty="0">
                <a:effectLst>
                  <a:outerShdw blurRad="38100" dist="38100" dir="2700000" algn="tl">
                    <a:srgbClr val="000000">
                      <a:alpha val="43137"/>
                    </a:srgbClr>
                  </a:outerShdw>
                </a:effectLst>
              </a:rPr>
              <a:t> Il tirocinio</a:t>
            </a:r>
            <a:br>
              <a:rPr lang="it-IT" dirty="0"/>
            </a:br>
            <a:br>
              <a:rPr lang="it-IT" dirty="0"/>
            </a:br>
            <a:r>
              <a:rPr lang="it-IT" dirty="0"/>
              <a:t>il Tirocinio è un processo di apprendimento ad un ruolo professionale  (conoscenze e </a:t>
            </a:r>
            <a:r>
              <a:rPr lang="it-IT" dirty="0" err="1"/>
              <a:t>capacita’</a:t>
            </a:r>
            <a:r>
              <a:rPr lang="it-IT" dirty="0"/>
              <a:t>)svolto in un percorso teorico-pratico attraverso una relazione formativa significativa, per il tirocinante e per il supervisore, all’interno di un contesto  di lavoro e in un sistema di formazione organizzato</a:t>
            </a:r>
          </a:p>
        </p:txBody>
      </p:sp>
      <p:sp>
        <p:nvSpPr>
          <p:cNvPr id="5" name="Segnaposto numero diapositiva 4">
            <a:extLst>
              <a:ext uri="{FF2B5EF4-FFF2-40B4-BE49-F238E27FC236}">
                <a16:creationId xmlns:a16="http://schemas.microsoft.com/office/drawing/2014/main" id="{B51885A6-2008-15E5-517B-3CBBFE99B11A}"/>
              </a:ext>
            </a:extLst>
          </p:cNvPr>
          <p:cNvSpPr>
            <a:spLocks noGrp="1"/>
          </p:cNvSpPr>
          <p:nvPr>
            <p:ph type="sldNum" sz="quarter" idx="4"/>
          </p:nvPr>
        </p:nvSpPr>
        <p:spPr>
          <a:xfrm>
            <a:off x="9791700" y="6356350"/>
            <a:ext cx="1562100" cy="365125"/>
          </a:xfrm>
        </p:spPr>
        <p:txBody>
          <a:bodyPr rtlCol="0"/>
          <a:lstStyle>
            <a:defPPr>
              <a:defRPr lang="it-IT"/>
            </a:defPPr>
          </a:lstStyle>
          <a:p>
            <a:pPr rtl="0"/>
            <a:fld id="{EA87306C-81BA-4795-A5CA-9392456A8C1E}" type="slidenum">
              <a:rPr lang="it-IT" smtClean="0"/>
              <a:pPr rtl="0"/>
              <a:t>3</a:t>
            </a:fld>
            <a:endParaRPr lang="it-IT" dirty="0"/>
          </a:p>
        </p:txBody>
      </p:sp>
      <p:pic>
        <p:nvPicPr>
          <p:cNvPr id="4098" name="Picture 2" descr="La supervisione di tirocinio: un'occasione di incontro - Assistenti Sociali  Online">
            <a:extLst>
              <a:ext uri="{FF2B5EF4-FFF2-40B4-BE49-F238E27FC236}">
                <a16:creationId xmlns:a16="http://schemas.microsoft.com/office/drawing/2014/main" id="{BDF16D4E-3B2C-00AA-D6D4-D9406A6716FF}"/>
              </a:ext>
            </a:extLst>
          </p:cNvPr>
          <p:cNvPicPr>
            <a:picLocks noGrp="1" noChangeAspect="1" noChangeArrowheads="1"/>
          </p:cNvPicPr>
          <p:nvPr>
            <p:ph type="pic" sz="quarter" idx="15"/>
          </p:nvPr>
        </p:nvPicPr>
        <p:blipFill>
          <a:blip r:embed="rId3">
            <a:extLst>
              <a:ext uri="{28A0092B-C50C-407E-A947-70E740481C1C}">
                <a14:useLocalDpi xmlns:a14="http://schemas.microsoft.com/office/drawing/2010/main" val="0"/>
              </a:ext>
            </a:extLst>
          </a:blip>
          <a:srcRect l="10671" r="10671"/>
          <a:stretch>
            <a:fillRect/>
          </a:stretch>
        </p:blipFill>
        <p:spPr bwMode="auto">
          <a:xfrm>
            <a:off x="6789480" y="0"/>
            <a:ext cx="539496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8226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olo 24">
            <a:extLst>
              <a:ext uri="{FF2B5EF4-FFF2-40B4-BE49-F238E27FC236}">
                <a16:creationId xmlns:a16="http://schemas.microsoft.com/office/drawing/2014/main" id="{D353609C-AFD0-2BF5-05CC-2430B957436F}"/>
              </a:ext>
            </a:extLst>
          </p:cNvPr>
          <p:cNvSpPr>
            <a:spLocks noGrp="1"/>
          </p:cNvSpPr>
          <p:nvPr>
            <p:ph type="title"/>
          </p:nvPr>
        </p:nvSpPr>
        <p:spPr>
          <a:xfrm>
            <a:off x="1005840" y="198121"/>
            <a:ext cx="2782529" cy="1963188"/>
          </a:xfrm>
        </p:spPr>
        <p:txBody>
          <a:bodyPr rtlCol="0"/>
          <a:lstStyle>
            <a:defPPr>
              <a:defRPr lang="it-IT"/>
            </a:defPPr>
          </a:lstStyle>
          <a:p>
            <a:pPr rtl="0"/>
            <a:r>
              <a:rPr lang="it-IT" dirty="0"/>
              <a:t>Il tirocinio come </a:t>
            </a:r>
            <a:r>
              <a:rPr lang="it-IT" dirty="0" err="1"/>
              <a:t>opportunita’</a:t>
            </a:r>
            <a:endParaRPr lang="it-IT" dirty="0"/>
          </a:p>
        </p:txBody>
      </p:sp>
      <p:sp>
        <p:nvSpPr>
          <p:cNvPr id="7" name="Segnaposto testo 6">
            <a:extLst>
              <a:ext uri="{FF2B5EF4-FFF2-40B4-BE49-F238E27FC236}">
                <a16:creationId xmlns:a16="http://schemas.microsoft.com/office/drawing/2014/main" id="{91C52C13-996F-4CF8-BBA5-F6CC233475A7}"/>
              </a:ext>
            </a:extLst>
          </p:cNvPr>
          <p:cNvSpPr>
            <a:spLocks noGrp="1"/>
          </p:cNvSpPr>
          <p:nvPr>
            <p:ph type="body" sz="quarter" idx="12"/>
          </p:nvPr>
        </p:nvSpPr>
        <p:spPr>
          <a:xfrm>
            <a:off x="3962400" y="377313"/>
            <a:ext cx="8131628" cy="2270926"/>
          </a:xfrm>
        </p:spPr>
        <p:txBody>
          <a:bodyPr rtlCol="0" anchor="ctr"/>
          <a:lstStyle>
            <a:defPPr>
              <a:defRPr lang="it-IT"/>
            </a:defPPr>
          </a:lstStyle>
          <a:p>
            <a:pPr algn="just" rtl="0"/>
            <a:r>
              <a:rPr lang="it-IT" sz="1400" dirty="0">
                <a:latin typeface="Times New Roman" panose="02020603050405020304" pitchFamily="18" charset="0"/>
                <a:cs typeface="Times New Roman" panose="02020603050405020304" pitchFamily="18" charset="0"/>
              </a:rPr>
              <a:t>Il tirocinio deve rappresentare un’opportunità di costruzione di competenze conoscitive, ma deve mettere il tirocinante nella condizione di verificare le proprie attitudini psicologiche, di cogliere i propri meccanismi difensivi, di valutare il reale interesse ad una professione che cattura e coinvolge aspetti emotivi profondi. Uno dei rischi a cui va incontro il tirocinante è di polarizzare i propri vissuti, oscillando dal senso di impotenza al delirio di onnipotenza. </a:t>
            </a:r>
            <a:r>
              <a:rPr lang="it-IT" sz="1400" b="1" u="sng" dirty="0">
                <a:latin typeface="Times New Roman" panose="02020603050405020304" pitchFamily="18" charset="0"/>
                <a:cs typeface="Times New Roman" panose="02020603050405020304" pitchFamily="18" charset="0"/>
              </a:rPr>
              <a:t>L’esperienza del tirocinio permette agli studenti di sperimentare e utilizzare l’approccio dell’accompagnamento sociale nell’accoglienza dell’Altro e nel saperlo supportare nel complesso percorso di recupero delle sue relazioni significative di vita. </a:t>
            </a:r>
          </a:p>
        </p:txBody>
      </p:sp>
      <p:sp>
        <p:nvSpPr>
          <p:cNvPr id="2" name="Segnaposto numero diapositiva 1">
            <a:extLst>
              <a:ext uri="{FF2B5EF4-FFF2-40B4-BE49-F238E27FC236}">
                <a16:creationId xmlns:a16="http://schemas.microsoft.com/office/drawing/2014/main" id="{06EA18F1-1CB3-04BA-3FB2-530F2637A3F7}"/>
              </a:ext>
            </a:extLst>
          </p:cNvPr>
          <p:cNvSpPr>
            <a:spLocks noGrp="1"/>
          </p:cNvSpPr>
          <p:nvPr>
            <p:ph type="sldNum" sz="quarter" idx="4"/>
          </p:nvPr>
        </p:nvSpPr>
        <p:spPr/>
        <p:txBody>
          <a:bodyPr rtlCol="0"/>
          <a:lstStyle>
            <a:defPPr>
              <a:defRPr lang="it-IT"/>
            </a:defPPr>
          </a:lstStyle>
          <a:p>
            <a:pPr rtl="0"/>
            <a:fld id="{EA87306C-81BA-4795-A5CA-9392456A8C1E}" type="slidenum">
              <a:rPr lang="it-IT" smtClean="0"/>
              <a:pPr rtl="0"/>
              <a:t>4</a:t>
            </a:fld>
            <a:endParaRPr lang="it-IT" dirty="0"/>
          </a:p>
        </p:txBody>
      </p:sp>
      <p:pic>
        <p:nvPicPr>
          <p:cNvPr id="3074" name="Picture 2" descr="Seminario di tirocinio (L-39): &quot;Prepararsi al Tirocinio in Servizio Sociale:  aspettative, emozioni e proiezioni&quot; - 4 maggio 2022 - Dipartimento di  Scienze politiche">
            <a:extLst>
              <a:ext uri="{FF2B5EF4-FFF2-40B4-BE49-F238E27FC236}">
                <a16:creationId xmlns:a16="http://schemas.microsoft.com/office/drawing/2014/main" id="{BDDC1817-93FB-0809-6AE1-C7953EBE1D80}"/>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t="30639" b="30639"/>
          <a:stretch>
            <a:fillRect/>
          </a:stretch>
        </p:blipFill>
        <p:spPr bwMode="auto">
          <a:xfrm>
            <a:off x="-1" y="2771335"/>
            <a:ext cx="12232196" cy="40866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015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olo 25">
            <a:extLst>
              <a:ext uri="{FF2B5EF4-FFF2-40B4-BE49-F238E27FC236}">
                <a16:creationId xmlns:a16="http://schemas.microsoft.com/office/drawing/2014/main" id="{CDA2767E-38F3-49F7-BE02-EA3E6C7C8096}"/>
              </a:ext>
            </a:extLst>
          </p:cNvPr>
          <p:cNvSpPr>
            <a:spLocks noGrp="1"/>
          </p:cNvSpPr>
          <p:nvPr>
            <p:ph type="title"/>
          </p:nvPr>
        </p:nvSpPr>
        <p:spPr>
          <a:xfrm>
            <a:off x="636608" y="804862"/>
            <a:ext cx="3119466" cy="5121375"/>
          </a:xfrm>
          <a:ln>
            <a:noFill/>
          </a:ln>
        </p:spPr>
        <p:txBody>
          <a:bodyPr rtlCol="0"/>
          <a:lstStyle>
            <a:defPPr>
              <a:defRPr lang="it-IT"/>
            </a:defPPr>
          </a:lstStyle>
          <a:p>
            <a:pPr rtl="0"/>
            <a:r>
              <a:rPr lang="it-IT" dirty="0"/>
              <a:t>Il tirocinio nel servizio sociale</a:t>
            </a:r>
          </a:p>
        </p:txBody>
      </p:sp>
      <p:sp>
        <p:nvSpPr>
          <p:cNvPr id="50" name="Segnaposto testo 17">
            <a:extLst>
              <a:ext uri="{FF2B5EF4-FFF2-40B4-BE49-F238E27FC236}">
                <a16:creationId xmlns:a16="http://schemas.microsoft.com/office/drawing/2014/main" id="{62192F0C-65C9-4E6D-9314-81FB7E4DB469}"/>
              </a:ext>
            </a:extLst>
          </p:cNvPr>
          <p:cNvSpPr>
            <a:spLocks noGrp="1"/>
          </p:cNvSpPr>
          <p:nvPr>
            <p:ph sz="quarter" idx="10"/>
          </p:nvPr>
        </p:nvSpPr>
        <p:spPr>
          <a:xfrm>
            <a:off x="4712676" y="136525"/>
            <a:ext cx="7357403" cy="6584950"/>
          </a:xfrm>
        </p:spPr>
        <p:txBody>
          <a:bodyPr rtlCol="0" anchor="ctr"/>
          <a:lstStyle>
            <a:defPPr>
              <a:defRPr lang="it-IT"/>
            </a:defPPr>
          </a:lstStyle>
          <a:p>
            <a:pPr marL="0" indent="0" algn="just" rtl="0">
              <a:buNone/>
            </a:pPr>
            <a:r>
              <a:rPr lang="it-IT" sz="1400" dirty="0">
                <a:latin typeface="Times New Roman" panose="02020603050405020304" pitchFamily="18" charset="0"/>
                <a:cs typeface="Times New Roman" panose="02020603050405020304" pitchFamily="18" charset="0"/>
              </a:rPr>
              <a:t>L’apprendimento presuppone un processo all’interno del quale i fatti vengono elaborati e trasformati in esperienza, da cui, viene generato un «sapere». I contenuti dell’apprendimento attraverso il tirocinio riguardano non solo l’area conoscitiva, ma anche l’acquisizione di abilità, cognitive, relazionali, organizzative ecc., attraverso la sperimentazione diretta e il coinvolgimento personale dello studente in concreti ambiti lavorativi; si tratta di un apprendimento processuale, ossia un’idea di professione in continuo divenire in rapporto alle concrete realtà operative e che indica più un percorso di «apprendimento ad apprendere» che non la semplice acquisizione di nozioni e dati. Prevalgono i caratteri della riflessione e rielaborazione, sono valorizzate la scoperta e la creatività, e quindi il coinvolgimento anche delle dimensioni affettive, motivazionali e pratiche dello studente, oltre che l’insieme di nozioni e conoscenze che la stessa sperimentazione sul campo produce. In questo senso il tirocinio è un luogo di integrazione teorico-pratica, intesa come riflessione sul «fare» sia come possibilità di confronto e circolarità fra teorie formali acquisite e lettura dei fenomeni reali così come si manifestano; si tratta di un’esperienza guidata, in cui assume un ruolo fondamentale la supervisione di un esperto, quale garante dei processi di apprendimento. </a:t>
            </a:r>
          </a:p>
          <a:p>
            <a:pPr marL="0" indent="0" algn="just" rtl="0">
              <a:buNone/>
            </a:pPr>
            <a:r>
              <a:rPr lang="it-IT" sz="1400" dirty="0">
                <a:latin typeface="Times New Roman" panose="02020603050405020304" pitchFamily="18" charset="0"/>
                <a:cs typeface="Times New Roman" panose="02020603050405020304" pitchFamily="18" charset="0"/>
              </a:rPr>
              <a:t>Nel caso del servizio sociale, il tirocinio è inserito all’interno del curriculum universitario e svolto contemporaneamente alla formazione di base, è parte integrante di un disegno formativo complesso e richiede pertanto l’allestimento di risorse anche di tipo organizzativo. </a:t>
            </a:r>
          </a:p>
          <a:p>
            <a:pPr marL="0" indent="0" algn="just" rtl="0">
              <a:buNone/>
            </a:pPr>
            <a:r>
              <a:rPr lang="it-IT" sz="1400" dirty="0">
                <a:latin typeface="Times New Roman" panose="02020603050405020304" pitchFamily="18" charset="0"/>
                <a:cs typeface="Times New Roman" panose="02020603050405020304" pitchFamily="18" charset="0"/>
              </a:rPr>
              <a:t>Il tirocinio rappresenta per gli studenti una preziosa occasione di riflessione e di rielaborazione, dove si integra la teoria con la pratica. Il tirocinante è inserito in una situazione protetta che gli consente di sperimentarsi, di utilizzare e familiarizzare con il suo stile linguistico, con il suo vissuto emotivo, sperimenta i suoi atteggiamenti in relazione con la persona. </a:t>
            </a:r>
          </a:p>
          <a:p>
            <a:pPr marL="0" indent="0" algn="just" rtl="0">
              <a:buNone/>
            </a:pPr>
            <a:r>
              <a:rPr lang="it-IT" sz="1400" dirty="0">
                <a:latin typeface="Times New Roman" panose="02020603050405020304" pitchFamily="18" charset="0"/>
                <a:cs typeface="Times New Roman" panose="02020603050405020304" pitchFamily="18" charset="0"/>
              </a:rPr>
              <a:t>E’ fondamentale sia per il tirocinante sia per l’assistente sociale definire sin dall’inizio i confini della relazione di aiuto, imparando ad oggettivare le situazioni evitando sia un approccio di tipo materno-salvifico sia di rigido distacco. </a:t>
            </a:r>
          </a:p>
        </p:txBody>
      </p:sp>
      <p:sp>
        <p:nvSpPr>
          <p:cNvPr id="2" name="Segnaposto numero diapositiva 1">
            <a:extLst>
              <a:ext uri="{FF2B5EF4-FFF2-40B4-BE49-F238E27FC236}">
                <a16:creationId xmlns:a16="http://schemas.microsoft.com/office/drawing/2014/main" id="{00490171-2859-5322-0F76-C05597544FBD}"/>
              </a:ext>
            </a:extLst>
          </p:cNvPr>
          <p:cNvSpPr>
            <a:spLocks noGrp="1"/>
          </p:cNvSpPr>
          <p:nvPr>
            <p:ph type="sldNum" sz="quarter" idx="4"/>
          </p:nvPr>
        </p:nvSpPr>
        <p:spPr/>
        <p:txBody>
          <a:bodyPr rtlCol="0"/>
          <a:lstStyle>
            <a:defPPr>
              <a:defRPr lang="it-IT"/>
            </a:defPPr>
          </a:lstStyle>
          <a:p>
            <a:pPr rtl="0"/>
            <a:fld id="{EA87306C-81BA-4795-A5CA-9392456A8C1E}" type="slidenum">
              <a:rPr lang="it-IT" smtClean="0"/>
              <a:pPr rtl="0"/>
              <a:t>5</a:t>
            </a:fld>
            <a:endParaRPr lang="it-IT" dirty="0"/>
          </a:p>
        </p:txBody>
      </p:sp>
      <p:pic>
        <p:nvPicPr>
          <p:cNvPr id="1026" name="Picture 2" descr="Laboratorio di Tirocinio I anno (A-L) Presentazione del corso e concetto di  tirocinio Docente: Paolo Guidi Corso di Laurea in Servizio Sociale Anno  Accademico. - ppt scaricare">
            <a:extLst>
              <a:ext uri="{FF2B5EF4-FFF2-40B4-BE49-F238E27FC236}">
                <a16:creationId xmlns:a16="http://schemas.microsoft.com/office/drawing/2014/main" id="{DF9DCCF8-8D11-EE69-192D-093DD53628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1" y="0"/>
            <a:ext cx="459075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4652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A0BA3D-9921-C7FC-BC8D-5FC0FFA61E80}"/>
              </a:ext>
            </a:extLst>
          </p:cNvPr>
          <p:cNvSpPr>
            <a:spLocks noGrp="1"/>
          </p:cNvSpPr>
          <p:nvPr>
            <p:ph type="title"/>
          </p:nvPr>
        </p:nvSpPr>
        <p:spPr>
          <a:xfrm>
            <a:off x="5134980" y="136525"/>
            <a:ext cx="6323957" cy="1265555"/>
          </a:xfrm>
        </p:spPr>
        <p:txBody>
          <a:bodyPr rtlCol="0"/>
          <a:lstStyle>
            <a:defPPr>
              <a:defRPr lang="it-IT"/>
            </a:defPPr>
          </a:lstStyle>
          <a:p>
            <a:pPr rtl="0"/>
            <a:r>
              <a:rPr lang="it-IT" dirty="0"/>
              <a:t>L’esperienza del tirocinio: l’incontro con la persona, il suo vissuto!</a:t>
            </a:r>
          </a:p>
        </p:txBody>
      </p:sp>
      <p:sp>
        <p:nvSpPr>
          <p:cNvPr id="4" name="Segnaposto contenuto 3">
            <a:extLst>
              <a:ext uri="{FF2B5EF4-FFF2-40B4-BE49-F238E27FC236}">
                <a16:creationId xmlns:a16="http://schemas.microsoft.com/office/drawing/2014/main" id="{1399A34E-6529-A0C2-1EEE-44E5D83178AC}"/>
              </a:ext>
            </a:extLst>
          </p:cNvPr>
          <p:cNvSpPr>
            <a:spLocks noGrp="1"/>
          </p:cNvSpPr>
          <p:nvPr>
            <p:ph sz="quarter" idx="11"/>
          </p:nvPr>
        </p:nvSpPr>
        <p:spPr>
          <a:xfrm>
            <a:off x="5134980" y="1600201"/>
            <a:ext cx="6921031" cy="5121274"/>
          </a:xfrm>
        </p:spPr>
        <p:txBody>
          <a:bodyPr rtlCol="0"/>
          <a:lstStyle>
            <a:defPPr>
              <a:defRPr lang="it-IT"/>
            </a:defPPr>
          </a:lstStyle>
          <a:p>
            <a:pPr algn="just" rtl="0"/>
            <a:r>
              <a:rPr lang="it-IT" sz="1400" dirty="0">
                <a:latin typeface="Times New Roman" panose="02020603050405020304" pitchFamily="18" charset="0"/>
                <a:cs typeface="Times New Roman" panose="02020603050405020304" pitchFamily="18" charset="0"/>
              </a:rPr>
              <a:t>L’incontro con la persona/utente, intesa come soggetto unico e irripetibile, permette al tirocinante di riflettere rispetto alle sue rappresentazioni, pregiudizi e stereotipi. </a:t>
            </a:r>
            <a:r>
              <a:rPr lang="it-IT" sz="1400" b="1" u="sng" dirty="0">
                <a:latin typeface="Times New Roman" panose="02020603050405020304" pitchFamily="18" charset="0"/>
                <a:cs typeface="Times New Roman" panose="02020603050405020304" pitchFamily="18" charset="0"/>
              </a:rPr>
              <a:t>Attraverso il tirocinio allo studente è data l’opportunità di operare un doppio confronto: fra la  propria rappresentazione della professione e quella osservata e fra l’ideale tipo della professione e quella svolta in un contesto reale e determinato.</a:t>
            </a:r>
            <a:r>
              <a:rPr lang="it-IT" sz="1400" dirty="0">
                <a:latin typeface="Times New Roman" panose="02020603050405020304" pitchFamily="18" charset="0"/>
                <a:cs typeface="Times New Roman" panose="02020603050405020304" pitchFamily="18" charset="0"/>
              </a:rPr>
              <a:t> Il tirocinante, quando inizia il suo percorso di tirocinio,  si ritrova in uno spazio molto diverso da quello dello spazio/aula. Si trova inserito presso un ente, in un ambiente inizialmente sconosciuto; impatta con il disagio e la sofferenza, dove il contatto diretto con la sofferenza provoca atteggiamenti di difesa, di chiusura, di rifiuto, di pregiudizio. La corporeità nella relazione operatore/utente e quindi del tirocinante/utente è di estrema rilevanza; il tirocinante spesso impatta con un corpo sofferente, malato, stanco, deteriorato dall’abuso di sostanze, da patologie degenerative, da disabilità. Spesso può trovarsi dinnanzi a persone senza fissa dimora o persone con storie di dipendenza da sostanze, reduci da una lunga permanenza in strada, che possono suscitare e trasmettere emozioni di rifiuto, di ribrezzo, di paura. </a:t>
            </a:r>
            <a:endParaRPr lang="it-IT" sz="1400" dirty="0"/>
          </a:p>
          <a:p>
            <a:pPr rtl="0"/>
            <a:endParaRPr lang="it-IT" dirty="0"/>
          </a:p>
        </p:txBody>
      </p:sp>
      <p:sp>
        <p:nvSpPr>
          <p:cNvPr id="6" name="Segnaposto numero diapositiva 5">
            <a:extLst>
              <a:ext uri="{FF2B5EF4-FFF2-40B4-BE49-F238E27FC236}">
                <a16:creationId xmlns:a16="http://schemas.microsoft.com/office/drawing/2014/main" id="{6B645A76-E100-EFC9-2708-1B148174751D}"/>
              </a:ext>
            </a:extLst>
          </p:cNvPr>
          <p:cNvSpPr>
            <a:spLocks noGrp="1"/>
          </p:cNvSpPr>
          <p:nvPr>
            <p:ph type="sldNum" sz="quarter" idx="4"/>
          </p:nvPr>
        </p:nvSpPr>
        <p:spPr>
          <a:xfrm>
            <a:off x="8610600" y="6356350"/>
            <a:ext cx="2743200" cy="365125"/>
          </a:xfrm>
        </p:spPr>
        <p:txBody>
          <a:bodyPr rtlCol="0"/>
          <a:lstStyle>
            <a:defPPr>
              <a:defRPr lang="it-IT"/>
            </a:defPPr>
          </a:lstStyle>
          <a:p>
            <a:pPr rtl="0"/>
            <a:fld id="{EA87306C-81BA-4795-A5CA-9392456A8C1E}" type="slidenum">
              <a:rPr lang="it-IT" smtClean="0"/>
              <a:pPr rtl="0"/>
              <a:t>6</a:t>
            </a:fld>
            <a:endParaRPr lang="it-IT" dirty="0"/>
          </a:p>
        </p:txBody>
      </p:sp>
      <p:pic>
        <p:nvPicPr>
          <p:cNvPr id="2052" name="Picture 4" descr="I TIROCINI – Fondazione &quot;Protettorato di San Giuseppe&quot;">
            <a:extLst>
              <a:ext uri="{FF2B5EF4-FFF2-40B4-BE49-F238E27FC236}">
                <a16:creationId xmlns:a16="http://schemas.microsoft.com/office/drawing/2014/main" id="{E9A41CF1-3365-4084-87A9-B2ADAEF20092}"/>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l="17222" r="17222"/>
          <a:stretch>
            <a:fillRect/>
          </a:stretch>
        </p:blipFill>
        <p:spPr bwMode="auto">
          <a:xfrm>
            <a:off x="-1" y="0"/>
            <a:ext cx="4968241"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1909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1A6EA623-FC3F-8EBD-1C1B-072A21C29610}"/>
              </a:ext>
            </a:extLst>
          </p:cNvPr>
          <p:cNvSpPr>
            <a:spLocks noGrp="1"/>
          </p:cNvSpPr>
          <p:nvPr>
            <p:ph type="title"/>
          </p:nvPr>
        </p:nvSpPr>
        <p:spPr>
          <a:xfrm>
            <a:off x="838200" y="226143"/>
            <a:ext cx="10515600" cy="1330514"/>
          </a:xfrm>
        </p:spPr>
        <p:txBody>
          <a:bodyPr rtlCol="0"/>
          <a:lstStyle>
            <a:defPPr>
              <a:defRPr lang="it-IT"/>
            </a:defPPr>
          </a:lstStyle>
          <a:p>
            <a:pPr rtl="0"/>
            <a:r>
              <a:rPr lang="it-IT" b="1" dirty="0">
                <a:effectLst>
                  <a:outerShdw blurRad="38100" dist="38100" dir="2700000" algn="tl">
                    <a:srgbClr val="000000">
                      <a:alpha val="43137"/>
                    </a:srgbClr>
                  </a:outerShdw>
                </a:effectLst>
              </a:rPr>
              <a:t>Codice di comportamento del tirocinante: gli atteggiamenti professionali</a:t>
            </a:r>
          </a:p>
        </p:txBody>
      </p:sp>
      <p:sp>
        <p:nvSpPr>
          <p:cNvPr id="7" name="Segnaposto contenuto 6">
            <a:extLst>
              <a:ext uri="{FF2B5EF4-FFF2-40B4-BE49-F238E27FC236}">
                <a16:creationId xmlns:a16="http://schemas.microsoft.com/office/drawing/2014/main" id="{84BA4F5C-B74F-2580-2C17-9931DAB91933}"/>
              </a:ext>
            </a:extLst>
          </p:cNvPr>
          <p:cNvSpPr>
            <a:spLocks noGrp="1"/>
          </p:cNvSpPr>
          <p:nvPr>
            <p:ph sz="quarter" idx="10"/>
          </p:nvPr>
        </p:nvSpPr>
        <p:spPr>
          <a:xfrm>
            <a:off x="849775" y="2264229"/>
            <a:ext cx="10961225" cy="4367628"/>
          </a:xfrm>
        </p:spPr>
        <p:txBody>
          <a:bodyPr rtlCol="0"/>
          <a:lstStyle>
            <a:defPPr>
              <a:defRPr lang="it-IT"/>
            </a:defPPr>
          </a:lstStyle>
          <a:p>
            <a:pPr marL="0" indent="0" algn="just" rtl="0">
              <a:buNone/>
            </a:pPr>
            <a:r>
              <a:rPr lang="it-IT" dirty="0"/>
              <a:t>I valori e i principi operativi si traducono attraverso gli atteggiamenti professionali che devono essere acquisiti durante il percorso formativo e durante l’esperienza, gli atteggiamenti professionali vanno sperimentati, poi acquisiti dal tirocinante e successivamente affinati. Di seguito alcuni atteggiamenti da rispettare:</a:t>
            </a:r>
          </a:p>
          <a:p>
            <a:pPr marL="285750" indent="-285750" rtl="0">
              <a:buFont typeface="Arial" panose="020B0604020202020204" pitchFamily="34" charset="0"/>
              <a:buChar char="•"/>
            </a:pPr>
            <a:r>
              <a:rPr lang="it-IT" dirty="0"/>
              <a:t>Accettare senza giudicare: ascolto e accoglienza;</a:t>
            </a:r>
          </a:p>
          <a:p>
            <a:pPr marL="285750" indent="-285750" rtl="0">
              <a:buFont typeface="Arial" panose="020B0604020202020204" pitchFamily="34" charset="0"/>
              <a:buChar char="•"/>
            </a:pPr>
            <a:r>
              <a:rPr lang="it-IT" dirty="0"/>
              <a:t>Riservatezza: è un dovere/obbligo </a:t>
            </a:r>
            <a:r>
              <a:rPr lang="it-IT" dirty="0" err="1"/>
              <a:t>dell’a.s.</a:t>
            </a:r>
            <a:r>
              <a:rPr lang="it-IT" dirty="0"/>
              <a:t>, ma è anche un impegno;</a:t>
            </a:r>
          </a:p>
          <a:p>
            <a:pPr marL="285750" indent="-285750" rtl="0">
              <a:buFont typeface="Arial" panose="020B0604020202020204" pitchFamily="34" charset="0"/>
              <a:buChar char="•"/>
            </a:pPr>
            <a:r>
              <a:rPr lang="it-IT" dirty="0"/>
              <a:t>Individualizzazione dell’intervento: unicità della persona;</a:t>
            </a:r>
          </a:p>
          <a:p>
            <a:pPr marL="285750" indent="-285750" rtl="0">
              <a:buFont typeface="Arial" panose="020B0604020202020204" pitchFamily="34" charset="0"/>
              <a:buChar char="•"/>
            </a:pPr>
            <a:r>
              <a:rPr lang="it-IT" dirty="0"/>
              <a:t>Atteggiamento di flessibilità e tolleranza;</a:t>
            </a:r>
          </a:p>
          <a:p>
            <a:pPr marL="285750" indent="-285750" rtl="0">
              <a:buFont typeface="Arial" panose="020B0604020202020204" pitchFamily="34" charset="0"/>
              <a:buChar char="•"/>
            </a:pPr>
            <a:r>
              <a:rPr lang="it-IT" dirty="0"/>
              <a:t>Atteggiamento collaborante;</a:t>
            </a:r>
          </a:p>
          <a:p>
            <a:pPr marL="285750" indent="-285750" rtl="0">
              <a:buFont typeface="Arial" panose="020B0604020202020204" pitchFamily="34" charset="0"/>
              <a:buChar char="•"/>
            </a:pPr>
            <a:r>
              <a:rPr lang="it-IT" dirty="0"/>
              <a:t>Fondamentale per il tirocinante è conoscere e approfondire il Codice Deontologico: conoscere valori e principi della professione.</a:t>
            </a:r>
          </a:p>
        </p:txBody>
      </p:sp>
      <p:sp>
        <p:nvSpPr>
          <p:cNvPr id="2" name="Segnaposto numero diapositiva 1">
            <a:extLst>
              <a:ext uri="{FF2B5EF4-FFF2-40B4-BE49-F238E27FC236}">
                <a16:creationId xmlns:a16="http://schemas.microsoft.com/office/drawing/2014/main" id="{5B347400-F1A2-FAFC-8A83-9280B6C44D15}"/>
              </a:ext>
            </a:extLst>
          </p:cNvPr>
          <p:cNvSpPr>
            <a:spLocks noGrp="1"/>
          </p:cNvSpPr>
          <p:nvPr>
            <p:ph type="sldNum" sz="quarter" idx="4"/>
          </p:nvPr>
        </p:nvSpPr>
        <p:spPr/>
        <p:txBody>
          <a:bodyPr rtlCol="0"/>
          <a:lstStyle>
            <a:defPPr>
              <a:defRPr lang="it-IT"/>
            </a:defPPr>
          </a:lstStyle>
          <a:p>
            <a:pPr rtl="0"/>
            <a:fld id="{EA87306C-81BA-4795-A5CA-9392456A8C1E}" type="slidenum">
              <a:rPr lang="it-IT" smtClean="0"/>
              <a:pPr rtl="0"/>
              <a:t>7</a:t>
            </a:fld>
            <a:endParaRPr lang="it-IT" dirty="0"/>
          </a:p>
        </p:txBody>
      </p:sp>
    </p:spTree>
    <p:extLst>
      <p:ext uri="{BB962C8B-B14F-4D97-AF65-F5344CB8AC3E}">
        <p14:creationId xmlns:p14="http://schemas.microsoft.com/office/powerpoint/2010/main" val="3299512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olo 12">
            <a:extLst>
              <a:ext uri="{FF2B5EF4-FFF2-40B4-BE49-F238E27FC236}">
                <a16:creationId xmlns:a16="http://schemas.microsoft.com/office/drawing/2014/main" id="{454B2DBC-09D1-EB43-6CB5-409655E7904A}"/>
              </a:ext>
            </a:extLst>
          </p:cNvPr>
          <p:cNvSpPr>
            <a:spLocks noGrp="1"/>
          </p:cNvSpPr>
          <p:nvPr>
            <p:ph type="title"/>
          </p:nvPr>
        </p:nvSpPr>
        <p:spPr>
          <a:xfrm>
            <a:off x="933791" y="787868"/>
            <a:ext cx="2743200" cy="2824011"/>
          </a:xfrm>
        </p:spPr>
        <p:txBody>
          <a:bodyPr rtlCol="0"/>
          <a:lstStyle>
            <a:defPPr>
              <a:defRPr lang="it-IT"/>
            </a:defPPr>
          </a:lstStyle>
          <a:p>
            <a:pPr rtl="0"/>
            <a:r>
              <a:rPr lang="it-IT" dirty="0">
                <a:effectLst>
                  <a:outerShdw blurRad="38100" dist="38100" dir="2700000" algn="tl">
                    <a:srgbClr val="000000">
                      <a:alpha val="43137"/>
                    </a:srgbClr>
                  </a:outerShdw>
                </a:effectLst>
              </a:rPr>
              <a:t>Decalogo del tirocinante</a:t>
            </a:r>
          </a:p>
        </p:txBody>
      </p:sp>
      <p:graphicFrame>
        <p:nvGraphicFramePr>
          <p:cNvPr id="6" name="Segnaposto tabella 2">
            <a:extLst>
              <a:ext uri="{FF2B5EF4-FFF2-40B4-BE49-F238E27FC236}">
                <a16:creationId xmlns:a16="http://schemas.microsoft.com/office/drawing/2014/main" id="{BCC98EAA-4C6E-9974-AB21-E955BE34DF52}"/>
              </a:ext>
            </a:extLst>
          </p:cNvPr>
          <p:cNvGraphicFramePr>
            <a:graphicFrameLocks noGrp="1"/>
          </p:cNvGraphicFramePr>
          <p:nvPr>
            <p:ph sz="quarter" idx="15"/>
            <p:extLst>
              <p:ext uri="{D42A27DB-BD31-4B8C-83A1-F6EECF244321}">
                <p14:modId xmlns:p14="http://schemas.microsoft.com/office/powerpoint/2010/main" val="1568954778"/>
              </p:ext>
            </p:extLst>
          </p:nvPr>
        </p:nvGraphicFramePr>
        <p:xfrm>
          <a:off x="5221288" y="1"/>
          <a:ext cx="6299213" cy="6885202"/>
        </p:xfrm>
        <a:graphic>
          <a:graphicData uri="http://schemas.openxmlformats.org/drawingml/2006/table">
            <a:tbl>
              <a:tblPr firstRow="1" bandRow="1">
                <a:tableStyleId>{9DCAF9ED-07DC-4A11-8D7F-57B35C25682E}</a:tableStyleId>
              </a:tblPr>
              <a:tblGrid>
                <a:gridCol w="3181574">
                  <a:extLst>
                    <a:ext uri="{9D8B030D-6E8A-4147-A177-3AD203B41FA5}">
                      <a16:colId xmlns:a16="http://schemas.microsoft.com/office/drawing/2014/main" val="127040821"/>
                    </a:ext>
                  </a:extLst>
                </a:gridCol>
                <a:gridCol w="208280">
                  <a:extLst>
                    <a:ext uri="{9D8B030D-6E8A-4147-A177-3AD203B41FA5}">
                      <a16:colId xmlns:a16="http://schemas.microsoft.com/office/drawing/2014/main" val="149845700"/>
                    </a:ext>
                  </a:extLst>
                </a:gridCol>
                <a:gridCol w="1334556">
                  <a:extLst>
                    <a:ext uri="{9D8B030D-6E8A-4147-A177-3AD203B41FA5}">
                      <a16:colId xmlns:a16="http://schemas.microsoft.com/office/drawing/2014/main" val="3119692462"/>
                    </a:ext>
                  </a:extLst>
                </a:gridCol>
                <a:gridCol w="1574803">
                  <a:extLst>
                    <a:ext uri="{9D8B030D-6E8A-4147-A177-3AD203B41FA5}">
                      <a16:colId xmlns:a16="http://schemas.microsoft.com/office/drawing/2014/main" val="3472639139"/>
                    </a:ext>
                  </a:extLst>
                </a:gridCol>
              </a:tblGrid>
              <a:tr h="811832">
                <a:tc>
                  <a:txBody>
                    <a:bodyPr/>
                    <a:lstStyle>
                      <a:defPPr>
                        <a:defRPr lang="it-IT"/>
                      </a:defPPr>
                    </a:lstStyle>
                    <a:p>
                      <a:pPr algn="ctr" rtl="0"/>
                      <a:r>
                        <a:rPr lang="it-IT" sz="2400" b="1" u="sng" dirty="0">
                          <a:latin typeface="+mj-lt"/>
                        </a:rPr>
                        <a:t>Comportamenti del tirocinante</a:t>
                      </a:r>
                    </a:p>
                  </a:txBody>
                  <a:tcPr anchor="ctr"/>
                </a:tc>
                <a:tc rowSpan="5" gridSpan="3">
                  <a:txBody>
                    <a:bodyPr/>
                    <a:lstStyle>
                      <a:defPPr>
                        <a:defRPr lang="it-IT"/>
                      </a:defPPr>
                    </a:lstStyle>
                    <a:p>
                      <a:pPr algn="ctr" rtl="0"/>
                      <a:r>
                        <a:rPr lang="it-IT" b="1" u="sng" dirty="0"/>
                        <a:t>PRIORITA’:</a:t>
                      </a:r>
                    </a:p>
                    <a:p>
                      <a:pPr algn="ctr" rtl="0"/>
                      <a:endParaRPr lang="it-IT" b="1" u="sng" dirty="0"/>
                    </a:p>
                    <a:p>
                      <a:pPr algn="ctr" rtl="0"/>
                      <a:r>
                        <a:rPr lang="it-IT" b="1" u="sng" dirty="0"/>
                        <a:t>COMPRENDERE E STUDIARE IL CONTESTO IN CUI CI SI TROVA: CONOSCERE L’ORGANIZZAZIONE DELL’ENTE IN PRIMIS E DEL SERVIZIO SOCIALE!</a:t>
                      </a:r>
                    </a:p>
                  </a:txBody>
                  <a:tcPr anchor="ctr"/>
                </a:tc>
                <a:tc rowSpan="5" hMerge="1">
                  <a:txBody>
                    <a:bodyPr/>
                    <a:lstStyle>
                      <a:defPPr>
                        <a:defRPr lang="it-IT"/>
                      </a:defPPr>
                    </a:lstStyle>
                    <a:p>
                      <a:pPr algn="ctr" rtl="0"/>
                      <a:endParaRPr lang="it-IT" b="0" dirty="0"/>
                    </a:p>
                  </a:txBody>
                  <a:tcPr anchor="ctr"/>
                </a:tc>
                <a:tc rowSpan="5" hMerge="1">
                  <a:txBody>
                    <a:bodyPr/>
                    <a:lstStyle>
                      <a:defPPr>
                        <a:defRPr lang="it-IT"/>
                      </a:defPPr>
                    </a:lstStyle>
                    <a:p>
                      <a:pPr algn="ctr" rtl="0"/>
                      <a:endParaRPr lang="it-IT" b="0" dirty="0"/>
                    </a:p>
                  </a:txBody>
                  <a:tcPr anchor="ctr"/>
                </a:tc>
                <a:extLst>
                  <a:ext uri="{0D108BD9-81ED-4DB2-BD59-A6C34878D82A}">
                    <a16:rowId xmlns:a16="http://schemas.microsoft.com/office/drawing/2014/main" val="3298013591"/>
                  </a:ext>
                </a:extLst>
              </a:tr>
              <a:tr h="798938">
                <a:tc>
                  <a:txBody>
                    <a:bodyPr/>
                    <a:lstStyle>
                      <a:defPPr>
                        <a:defRPr lang="it-IT"/>
                      </a:defPPr>
                    </a:lstStyle>
                    <a:p>
                      <a:pPr algn="ctr" rtl="0"/>
                      <a:r>
                        <a:rPr lang="it-IT" dirty="0"/>
                        <a:t>Puntualità e rispetto di giorni e orari</a:t>
                      </a:r>
                    </a:p>
                  </a:txBody>
                  <a:tcPr anchor="ctr"/>
                </a:tc>
                <a:tc gridSpan="3" vMerge="1">
                  <a:txBody>
                    <a:bodyPr/>
                    <a:lstStyle>
                      <a:defPPr>
                        <a:defRPr lang="it-IT"/>
                      </a:defPPr>
                    </a:lstStyle>
                    <a:p>
                      <a:pPr algn="ctr" rtl="0"/>
                      <a:endParaRPr lang="it-IT" dirty="0"/>
                    </a:p>
                  </a:txBody>
                  <a:tcPr anchor="ctr"/>
                </a:tc>
                <a:tc hMerge="1" vMerge="1">
                  <a:txBody>
                    <a:bodyPr/>
                    <a:lstStyle>
                      <a:defPPr>
                        <a:defRPr lang="it-IT"/>
                      </a:defPPr>
                    </a:lstStyle>
                    <a:p>
                      <a:pPr algn="ctr" rtl="0"/>
                      <a:endParaRPr lang="it-IT" dirty="0"/>
                    </a:p>
                  </a:txBody>
                  <a:tcPr anchor="ctr"/>
                </a:tc>
                <a:tc hMerge="1" vMerge="1">
                  <a:txBody>
                    <a:bodyPr/>
                    <a:lstStyle>
                      <a:defPPr>
                        <a:defRPr lang="it-IT"/>
                      </a:defPPr>
                    </a:lstStyle>
                    <a:p>
                      <a:pPr algn="ctr" rtl="0"/>
                      <a:endParaRPr lang="it-IT" dirty="0"/>
                    </a:p>
                  </a:txBody>
                  <a:tcPr anchor="ctr"/>
                </a:tc>
                <a:extLst>
                  <a:ext uri="{0D108BD9-81ED-4DB2-BD59-A6C34878D82A}">
                    <a16:rowId xmlns:a16="http://schemas.microsoft.com/office/drawing/2014/main" val="3873867931"/>
                  </a:ext>
                </a:extLst>
              </a:tr>
              <a:tr h="798938">
                <a:tc>
                  <a:txBody>
                    <a:bodyPr/>
                    <a:lstStyle>
                      <a:defPPr>
                        <a:defRPr lang="it-IT"/>
                      </a:defPPr>
                    </a:lstStyle>
                    <a:p>
                      <a:pPr algn="ctr" rtl="0"/>
                      <a:r>
                        <a:rPr lang="it-IT" dirty="0"/>
                        <a:t>Porsi in osservazione e ascolto </a:t>
                      </a:r>
                    </a:p>
                  </a:txBody>
                  <a:tcPr anchor="ctr"/>
                </a:tc>
                <a:tc gridSpan="3" vMerge="1">
                  <a:txBody>
                    <a:bodyPr/>
                    <a:lstStyle>
                      <a:defPPr>
                        <a:defRPr lang="it-IT"/>
                      </a:defPPr>
                    </a:lstStyle>
                    <a:p>
                      <a:pPr algn="ctr" rtl="0"/>
                      <a:endParaRPr lang="it-IT" dirty="0"/>
                    </a:p>
                  </a:txBody>
                  <a:tcPr anchor="ctr"/>
                </a:tc>
                <a:tc hMerge="1" vMerge="1">
                  <a:txBody>
                    <a:bodyPr/>
                    <a:lstStyle>
                      <a:defPPr>
                        <a:defRPr lang="it-IT"/>
                      </a:defPPr>
                    </a:lstStyle>
                    <a:p>
                      <a:pPr algn="ctr" rtl="0"/>
                      <a:endParaRPr lang="it-IT" dirty="0"/>
                    </a:p>
                  </a:txBody>
                  <a:tcPr anchor="ctr"/>
                </a:tc>
                <a:tc hMerge="1" vMerge="1">
                  <a:txBody>
                    <a:bodyPr/>
                    <a:lstStyle>
                      <a:defPPr>
                        <a:defRPr lang="it-IT"/>
                      </a:defPPr>
                    </a:lstStyle>
                    <a:p>
                      <a:pPr algn="ctr" rtl="0"/>
                      <a:endParaRPr lang="it-IT" dirty="0"/>
                    </a:p>
                  </a:txBody>
                  <a:tcPr anchor="ctr"/>
                </a:tc>
                <a:extLst>
                  <a:ext uri="{0D108BD9-81ED-4DB2-BD59-A6C34878D82A}">
                    <a16:rowId xmlns:a16="http://schemas.microsoft.com/office/drawing/2014/main" val="85209771"/>
                  </a:ext>
                </a:extLst>
              </a:tr>
              <a:tr h="1517982">
                <a:tc>
                  <a:txBody>
                    <a:bodyPr/>
                    <a:lstStyle>
                      <a:defPPr>
                        <a:defRPr lang="it-IT"/>
                      </a:defPPr>
                    </a:lstStyle>
                    <a:p>
                      <a:pPr algn="ctr" rtl="0"/>
                      <a:r>
                        <a:rPr lang="it-IT" dirty="0"/>
                        <a:t>Porre domande e chiedere sempre al supervisore nei momenti di confronto che ci saranno.</a:t>
                      </a:r>
                    </a:p>
                  </a:txBody>
                  <a:tcPr anchor="ctr"/>
                </a:tc>
                <a:tc gridSpan="3" vMerge="1">
                  <a:txBody>
                    <a:bodyPr/>
                    <a:lstStyle>
                      <a:defPPr>
                        <a:defRPr lang="it-IT"/>
                      </a:defPPr>
                    </a:lstStyle>
                    <a:p>
                      <a:pPr algn="ctr" rtl="0"/>
                      <a:endParaRPr lang="it-IT" dirty="0"/>
                    </a:p>
                  </a:txBody>
                  <a:tcPr anchor="ctr"/>
                </a:tc>
                <a:tc hMerge="1" vMerge="1">
                  <a:txBody>
                    <a:bodyPr/>
                    <a:lstStyle>
                      <a:defPPr>
                        <a:defRPr lang="it-IT"/>
                      </a:defPPr>
                    </a:lstStyle>
                    <a:p>
                      <a:pPr algn="ctr" rtl="0"/>
                      <a:endParaRPr lang="it-IT"/>
                    </a:p>
                  </a:txBody>
                  <a:tcPr anchor="ctr"/>
                </a:tc>
                <a:tc hMerge="1" vMerge="1">
                  <a:txBody>
                    <a:bodyPr/>
                    <a:lstStyle>
                      <a:defPPr>
                        <a:defRPr lang="it-IT"/>
                      </a:defPPr>
                    </a:lstStyle>
                    <a:p>
                      <a:pPr algn="ctr" rtl="0"/>
                      <a:endParaRPr lang="it-IT" dirty="0"/>
                    </a:p>
                  </a:txBody>
                  <a:tcPr anchor="ctr"/>
                </a:tc>
                <a:extLst>
                  <a:ext uri="{0D108BD9-81ED-4DB2-BD59-A6C34878D82A}">
                    <a16:rowId xmlns:a16="http://schemas.microsoft.com/office/drawing/2014/main" val="4061031278"/>
                  </a:ext>
                </a:extLst>
              </a:tr>
              <a:tr h="1757664">
                <a:tc>
                  <a:txBody>
                    <a:bodyPr/>
                    <a:lstStyle>
                      <a:defPPr>
                        <a:defRPr lang="it-IT"/>
                      </a:defPPr>
                    </a:lstStyle>
                    <a:p>
                      <a:pPr algn="ctr" rtl="0"/>
                      <a:r>
                        <a:rPr lang="it-IT" dirty="0"/>
                        <a:t>Fare osservazioni e chiedere i motivi di alcuni interventi o aspetti del servizio, in modo da integrare la teoria alla pratica</a:t>
                      </a:r>
                    </a:p>
                  </a:txBody>
                  <a:tcPr anchor="ctr"/>
                </a:tc>
                <a:tc gridSpan="3" vMerge="1">
                  <a:txBody>
                    <a:bodyPr/>
                    <a:lstStyle>
                      <a:defPPr>
                        <a:defRPr lang="it-IT"/>
                      </a:defPPr>
                    </a:lstStyle>
                    <a:p>
                      <a:pPr algn="ctr" rtl="0"/>
                      <a:endParaRPr lang="it-IT" dirty="0"/>
                    </a:p>
                  </a:txBody>
                  <a:tcPr anchor="ctr"/>
                </a:tc>
                <a:tc hMerge="1" vMerge="1">
                  <a:txBody>
                    <a:bodyPr/>
                    <a:lstStyle>
                      <a:defPPr>
                        <a:defRPr lang="it-IT"/>
                      </a:defPPr>
                    </a:lstStyle>
                    <a:p>
                      <a:pPr algn="ctr" rtl="0"/>
                      <a:endParaRPr lang="it-IT"/>
                    </a:p>
                  </a:txBody>
                  <a:tcPr anchor="ctr"/>
                </a:tc>
                <a:tc hMerge="1" vMerge="1">
                  <a:txBody>
                    <a:bodyPr/>
                    <a:lstStyle>
                      <a:defPPr>
                        <a:defRPr lang="it-IT"/>
                      </a:defPPr>
                    </a:lstStyle>
                    <a:p>
                      <a:pPr algn="ctr" rtl="0"/>
                      <a:endParaRPr lang="it-IT" dirty="0"/>
                    </a:p>
                  </a:txBody>
                  <a:tcPr anchor="ctr"/>
                </a:tc>
                <a:extLst>
                  <a:ext uri="{0D108BD9-81ED-4DB2-BD59-A6C34878D82A}">
                    <a16:rowId xmlns:a16="http://schemas.microsoft.com/office/drawing/2014/main" val="3591840781"/>
                  </a:ext>
                </a:extLst>
              </a:tr>
              <a:tr h="1172646">
                <a:tc>
                  <a:txBody>
                    <a:bodyPr/>
                    <a:lstStyle>
                      <a:defPPr>
                        <a:defRPr lang="it-IT"/>
                      </a:defPPr>
                    </a:lstStyle>
                    <a:p>
                      <a:pPr algn="ctr" rtl="0"/>
                      <a:r>
                        <a:rPr lang="it-IT" dirty="0"/>
                        <a:t>Costanza e continuità del tirocinio è fondamentale per lo svolgimento di un buon tirocinio!</a:t>
                      </a:r>
                    </a:p>
                  </a:txBody>
                  <a:tcPr anchor="ctr"/>
                </a:tc>
                <a:tc>
                  <a:txBody>
                    <a:bodyPr/>
                    <a:lstStyle>
                      <a:defPPr>
                        <a:defRPr lang="it-IT"/>
                      </a:defPPr>
                    </a:lstStyle>
                    <a:p>
                      <a:pPr algn="ctr" rtl="0"/>
                      <a:endParaRPr lang="it-IT" dirty="0"/>
                    </a:p>
                  </a:txBody>
                  <a:tcPr anchor="ctr"/>
                </a:tc>
                <a:tc>
                  <a:txBody>
                    <a:bodyPr/>
                    <a:lstStyle>
                      <a:defPPr>
                        <a:defRPr lang="it-IT"/>
                      </a:defPPr>
                    </a:lstStyle>
                    <a:p>
                      <a:pPr algn="ctr" rtl="0"/>
                      <a:endParaRPr lang="it-IT" dirty="0"/>
                    </a:p>
                  </a:txBody>
                  <a:tcPr anchor="ctr"/>
                </a:tc>
                <a:tc>
                  <a:txBody>
                    <a:bodyPr/>
                    <a:lstStyle>
                      <a:defPPr>
                        <a:defRPr lang="it-IT"/>
                      </a:defPPr>
                    </a:lstStyle>
                    <a:p>
                      <a:pPr algn="ctr" rtl="0"/>
                      <a:endParaRPr lang="it-IT" dirty="0"/>
                    </a:p>
                  </a:txBody>
                  <a:tcPr anchor="ctr"/>
                </a:tc>
                <a:extLst>
                  <a:ext uri="{0D108BD9-81ED-4DB2-BD59-A6C34878D82A}">
                    <a16:rowId xmlns:a16="http://schemas.microsoft.com/office/drawing/2014/main" val="335389741"/>
                  </a:ext>
                </a:extLst>
              </a:tr>
            </a:tbl>
          </a:graphicData>
        </a:graphic>
      </p:graphicFrame>
      <p:sp>
        <p:nvSpPr>
          <p:cNvPr id="2" name="Segnaposto numero diapositiva 1">
            <a:extLst>
              <a:ext uri="{FF2B5EF4-FFF2-40B4-BE49-F238E27FC236}">
                <a16:creationId xmlns:a16="http://schemas.microsoft.com/office/drawing/2014/main" id="{8A31D9AC-E93A-BE3D-2EB5-36EE9ED4DA93}"/>
              </a:ext>
            </a:extLst>
          </p:cNvPr>
          <p:cNvSpPr>
            <a:spLocks noGrp="1"/>
          </p:cNvSpPr>
          <p:nvPr>
            <p:ph type="sldNum" sz="quarter" idx="12"/>
          </p:nvPr>
        </p:nvSpPr>
        <p:spPr/>
        <p:txBody>
          <a:bodyPr rtlCol="0"/>
          <a:lstStyle>
            <a:defPPr>
              <a:defRPr lang="it-IT"/>
            </a:defPPr>
          </a:lstStyle>
          <a:p>
            <a:pPr rtl="0"/>
            <a:fld id="{EA87306C-81BA-4795-A5CA-9392456A8C1E}" type="slidenum">
              <a:rPr lang="it-IT" smtClean="0"/>
              <a:pPr rtl="0"/>
              <a:t>8</a:t>
            </a:fld>
            <a:endParaRPr lang="it-IT" dirty="0"/>
          </a:p>
        </p:txBody>
      </p:sp>
      <p:pic>
        <p:nvPicPr>
          <p:cNvPr id="2050" name="Picture 2" descr="IL GALATEO DEL TIROCINANTE_ok">
            <a:extLst>
              <a:ext uri="{FF2B5EF4-FFF2-40B4-BE49-F238E27FC236}">
                <a16:creationId xmlns:a16="http://schemas.microsoft.com/office/drawing/2014/main" id="{B4FB8A68-0268-5B46-3496-CB0D5C64FE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901440"/>
            <a:ext cx="3810000" cy="2393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0091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894EE-7D05-2BA2-2B6F-A81B165E48B4}"/>
            </a:ext>
          </a:extLst>
        </p:cNvPr>
        <p:cNvGrpSpPr/>
        <p:nvPr/>
      </p:nvGrpSpPr>
      <p:grpSpPr>
        <a:xfrm>
          <a:off x="0" y="0"/>
          <a:ext cx="0" cy="0"/>
          <a:chOff x="0" y="0"/>
          <a:chExt cx="0" cy="0"/>
        </a:xfrm>
      </p:grpSpPr>
      <p:sp>
        <p:nvSpPr>
          <p:cNvPr id="6" name="Titolo 5">
            <a:extLst>
              <a:ext uri="{FF2B5EF4-FFF2-40B4-BE49-F238E27FC236}">
                <a16:creationId xmlns:a16="http://schemas.microsoft.com/office/drawing/2014/main" id="{D907C093-8443-684E-AECF-1AA480882A22}"/>
              </a:ext>
            </a:extLst>
          </p:cNvPr>
          <p:cNvSpPr>
            <a:spLocks noGrp="1"/>
          </p:cNvSpPr>
          <p:nvPr>
            <p:ph type="title"/>
          </p:nvPr>
        </p:nvSpPr>
        <p:spPr>
          <a:xfrm>
            <a:off x="838200" y="226143"/>
            <a:ext cx="10515600" cy="1210771"/>
          </a:xfrm>
        </p:spPr>
        <p:txBody>
          <a:bodyPr rtlCol="0"/>
          <a:lstStyle>
            <a:defPPr>
              <a:defRPr lang="it-IT"/>
            </a:defPPr>
          </a:lstStyle>
          <a:p>
            <a:pPr rtl="0"/>
            <a:r>
              <a:rPr lang="it-IT" b="1" dirty="0">
                <a:effectLst>
                  <a:outerShdw blurRad="38100" dist="38100" dir="2700000" algn="tl">
                    <a:srgbClr val="000000">
                      <a:alpha val="43137"/>
                    </a:srgbClr>
                  </a:outerShdw>
                </a:effectLst>
              </a:rPr>
              <a:t>DECALOGO del tirocinante: </a:t>
            </a:r>
            <a:r>
              <a:rPr lang="it-IT" dirty="0"/>
              <a:t>Un piccolo decalogo con alcuni consigli pratici per interpretare e vivere al meglio il ruolo del tirocinante ponendo i presupposti per una collaborazione proficua e soddisfacente CON IL SUPERVISORE!</a:t>
            </a:r>
            <a:endParaRPr lang="it-IT" b="1" dirty="0">
              <a:effectLst>
                <a:outerShdw blurRad="38100" dist="38100" dir="2700000" algn="tl">
                  <a:srgbClr val="000000">
                    <a:alpha val="43137"/>
                  </a:srgbClr>
                </a:outerShdw>
              </a:effectLst>
            </a:endParaRPr>
          </a:p>
        </p:txBody>
      </p:sp>
      <p:sp>
        <p:nvSpPr>
          <p:cNvPr id="2" name="Segnaposto numero diapositiva 1">
            <a:extLst>
              <a:ext uri="{FF2B5EF4-FFF2-40B4-BE49-F238E27FC236}">
                <a16:creationId xmlns:a16="http://schemas.microsoft.com/office/drawing/2014/main" id="{EEE5BBA5-1CF0-AF74-F526-B222B985EE5A}"/>
              </a:ext>
            </a:extLst>
          </p:cNvPr>
          <p:cNvSpPr>
            <a:spLocks noGrp="1"/>
          </p:cNvSpPr>
          <p:nvPr>
            <p:ph type="sldNum" sz="quarter" idx="4"/>
          </p:nvPr>
        </p:nvSpPr>
        <p:spPr/>
        <p:txBody>
          <a:bodyPr rtlCol="0"/>
          <a:lstStyle>
            <a:defPPr>
              <a:defRPr lang="it-IT"/>
            </a:defPPr>
          </a:lstStyle>
          <a:p>
            <a:pPr rtl="0"/>
            <a:fld id="{EA87306C-81BA-4795-A5CA-9392456A8C1E}" type="slidenum">
              <a:rPr lang="it-IT" smtClean="0"/>
              <a:pPr rtl="0"/>
              <a:t>9</a:t>
            </a:fld>
            <a:endParaRPr lang="it-IT" dirty="0"/>
          </a:p>
        </p:txBody>
      </p:sp>
      <p:sp>
        <p:nvSpPr>
          <p:cNvPr id="4" name="Segnaposto contenuto 3">
            <a:extLst>
              <a:ext uri="{FF2B5EF4-FFF2-40B4-BE49-F238E27FC236}">
                <a16:creationId xmlns:a16="http://schemas.microsoft.com/office/drawing/2014/main" id="{C8A016A8-85F5-0ED6-17EA-FAAA4801DA0F}"/>
              </a:ext>
            </a:extLst>
          </p:cNvPr>
          <p:cNvSpPr>
            <a:spLocks noGrp="1"/>
          </p:cNvSpPr>
          <p:nvPr>
            <p:ph sz="quarter" idx="10"/>
          </p:nvPr>
        </p:nvSpPr>
        <p:spPr>
          <a:xfrm>
            <a:off x="849775" y="1556657"/>
            <a:ext cx="11052665" cy="5164818"/>
          </a:xfrm>
        </p:spPr>
        <p:txBody>
          <a:bodyPr/>
          <a:lstStyle/>
          <a:p>
            <a:r>
              <a:rPr lang="it-IT" sz="1400" dirty="0">
                <a:latin typeface="Times New Roman" panose="02020603050405020304" pitchFamily="18" charset="0"/>
                <a:cs typeface="Times New Roman" panose="02020603050405020304" pitchFamily="18" charset="0"/>
              </a:rPr>
              <a:t>Adottate un codice appropriato al contesto: curate l’abbigliamento e il modo in cui vi relazionate. Mostrate sempre voglia di imparare, di mettervi in gioco, conoscere e lavorare sui vostri limiti, di superare le frustrazioni trasformando il tutto in  una spinta al miglioramento;</a:t>
            </a:r>
          </a:p>
          <a:p>
            <a:pPr algn="just"/>
            <a:r>
              <a:rPr lang="it-IT" sz="1400" dirty="0">
                <a:latin typeface="Times New Roman" panose="02020603050405020304" pitchFamily="18" charset="0"/>
                <a:cs typeface="Times New Roman" panose="02020603050405020304" pitchFamily="18" charset="0"/>
              </a:rPr>
              <a:t>Inserirsi in una nuova realtà è sempre un’esperienza insolita, soprattutto se è in assoluto la prima volta che vi approcciate ad un ambiente di lavoro. Ciò significa uscire dalla propria «comfort zone» per esplorare l’ignoto, pertanto diventa del tutto normale provare emozioni quali paura di non essere all’altezza, di non essere in grado di soddisfare le aspettative, di non essere sufficientemente performanti, ecc. Date un nome a queste emozioni e individuare le criticità che emergono e cercate sempre il confronto con il vostro supervisore e questo vi aiuterà a trovare le soluzioni per superarle;</a:t>
            </a:r>
          </a:p>
          <a:p>
            <a:pPr algn="just"/>
            <a:r>
              <a:rPr lang="it-IT" sz="1400" dirty="0">
                <a:latin typeface="Times New Roman" panose="02020603050405020304" pitchFamily="18" charset="0"/>
                <a:cs typeface="Times New Roman" panose="02020603050405020304" pitchFamily="18" charset="0"/>
              </a:rPr>
              <a:t>Il periodo di tirocinio è un momento dove il vostro principale compito sarà quello di osservare il più possibile il modo in cui il personale svolge le proprie attività, di ascoltare ciò che viene detto nelle interazioni sia formali che informali tra i collaboratori, di comprendere i processi del Servizio e il Sistema/Ente in cui è inserito </a:t>
            </a:r>
            <a:r>
              <a:rPr lang="it-IT" sz="1400" dirty="0" err="1">
                <a:latin typeface="Times New Roman" panose="02020603050405020304" pitchFamily="18" charset="0"/>
                <a:cs typeface="Times New Roman" panose="02020603050405020304" pitchFamily="18" charset="0"/>
              </a:rPr>
              <a:t>l’a.s.</a:t>
            </a:r>
            <a:r>
              <a:rPr lang="it-IT" sz="1400" dirty="0">
                <a:latin typeface="Times New Roman" panose="02020603050405020304" pitchFamily="18" charset="0"/>
                <a:cs typeface="Times New Roman" panose="02020603050405020304" pitchFamily="18" charset="0"/>
              </a:rPr>
              <a:t>;</a:t>
            </a:r>
          </a:p>
          <a:p>
            <a:pPr algn="just"/>
            <a:r>
              <a:rPr lang="it-IT" sz="1400" dirty="0">
                <a:latin typeface="Times New Roman" panose="02020603050405020304" pitchFamily="18" charset="0"/>
                <a:cs typeface="Times New Roman" panose="02020603050405020304" pitchFamily="18" charset="0"/>
              </a:rPr>
              <a:t>L’università vi fornisce conoscenze che vi aiuteranno a leggere, interpretare, comprendere in modo approfondito la realtà in cui svolgerete il tirocinio. Tuttavia ogni contesto aziendale ha delle specificità che vanno studiate, comprese, analizzate, non solo documentandosi nei libri o nel web, ma anche vivendo in prima persona ciò che accade nel Servizio (ad esempio negli uffici, durante le riunioni, nei colloqui, negli eventi, ecc.). Vivete la realtà in cui avete deciso di immergervi, cogliendone tutte le caratteristiche (valori e principi , clima, contesto economico, sociale, legislativo, processi, ruoli, </a:t>
            </a:r>
            <a:r>
              <a:rPr lang="it-IT" sz="1400" dirty="0" err="1">
                <a:latin typeface="Times New Roman" panose="02020603050405020304" pitchFamily="18" charset="0"/>
                <a:cs typeface="Times New Roman" panose="02020603050405020304" pitchFamily="18" charset="0"/>
              </a:rPr>
              <a:t>ecc</a:t>
            </a:r>
            <a:r>
              <a:rPr lang="it-IT" sz="1400" dirty="0">
                <a:latin typeface="Times New Roman" panose="02020603050405020304" pitchFamily="18" charset="0"/>
                <a:cs typeface="Times New Roman" panose="02020603050405020304" pitchFamily="18" charset="0"/>
              </a:rPr>
              <a:t>). Tenersi al passo significa cogliere sia ciò che è manifesto sia ciò che non lo è, per arrivare a crearti una vostra modalità di stare nel Servizio ed essere un assistente sociale!!!!</a:t>
            </a:r>
          </a:p>
        </p:txBody>
      </p:sp>
    </p:spTree>
    <p:extLst>
      <p:ext uri="{BB962C8B-B14F-4D97-AF65-F5344CB8AC3E}">
        <p14:creationId xmlns:p14="http://schemas.microsoft.com/office/powerpoint/2010/main" val="291930019"/>
      </p:ext>
    </p:extLst>
  </p:cSld>
  <p:clrMapOvr>
    <a:masterClrMapping/>
  </p:clrMapOvr>
</p:sld>
</file>

<file path=ppt/theme/theme1.xml><?xml version="1.0" encoding="utf-8"?>
<a:theme xmlns:a="http://schemas.openxmlformats.org/drawingml/2006/main" name="Personalizzata">
  <a:themeElements>
    <a:clrScheme name="Custom 19">
      <a:dk1>
        <a:sysClr val="windowText" lastClr="000000"/>
      </a:dk1>
      <a:lt1>
        <a:sysClr val="window" lastClr="FFFFFF"/>
      </a:lt1>
      <a:dk2>
        <a:srgbClr val="44546A"/>
      </a:dk2>
      <a:lt2>
        <a:srgbClr val="E7E6E6"/>
      </a:lt2>
      <a:accent1>
        <a:srgbClr val="B4D0E9"/>
      </a:accent1>
      <a:accent2>
        <a:srgbClr val="476977"/>
      </a:accent2>
      <a:accent3>
        <a:srgbClr val="79BBE9"/>
      </a:accent3>
      <a:accent4>
        <a:srgbClr val="6B8043"/>
      </a:accent4>
      <a:accent5>
        <a:srgbClr val="9ACF21"/>
      </a:accent5>
      <a:accent6>
        <a:srgbClr val="CFDCA5"/>
      </a:accent6>
      <a:hlink>
        <a:srgbClr val="0563C1"/>
      </a:hlink>
      <a:folHlink>
        <a:srgbClr val="954F72"/>
      </a:folHlink>
    </a:clrScheme>
    <a:fontScheme name="Custom 26">
      <a:majorFont>
        <a:latin typeface="Tenorite Bold"/>
        <a:ea typeface=""/>
        <a:cs typeface=""/>
      </a:majorFont>
      <a:minorFont>
        <a:latin typeface="Tenorite "/>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98630289.tgt.Office_72342519_TF16411175_Win32_OJ112380586.potx" id="{7D358029-E286-4B1A-BFBE-337805D9D95D}" vid="{63920A3E-88DD-4201-AD1C-201DABB0301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19A644-6410-4EC7-894C-877E70305DFF}">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E9424615-5FE5-4F43-AE24-3BC9A0532687}">
  <ds:schemaRefs>
    <ds:schemaRef ds:uri="http://schemas.microsoft.com/sharepoint/v3/contenttype/forms"/>
  </ds:schemaRefs>
</ds:datastoreItem>
</file>

<file path=customXml/itemProps3.xml><?xml version="1.0" encoding="utf-8"?>
<ds:datastoreItem xmlns:ds="http://schemas.openxmlformats.org/officeDocument/2006/customXml" ds:itemID="{15AD180A-D253-4F84-BD24-8EE736E655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{5EF55405-DFB1-4962-B934-2AB8D0CB1CE2}tf16411175_win32</Template>
  <TotalTime>655</TotalTime>
  <Words>1995</Words>
  <Application>Microsoft Office PowerPoint</Application>
  <PresentationFormat>Widescreen</PresentationFormat>
  <Paragraphs>103</Paragraphs>
  <Slides>13</Slides>
  <Notes>13</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13</vt:i4>
      </vt:variant>
    </vt:vector>
  </HeadingPairs>
  <TitlesOfParts>
    <vt:vector size="20" baseType="lpstr">
      <vt:lpstr>ADLaM Display</vt:lpstr>
      <vt:lpstr>Arial</vt:lpstr>
      <vt:lpstr>Calibri</vt:lpstr>
      <vt:lpstr>Tenorite </vt:lpstr>
      <vt:lpstr>Tenorite Bold</vt:lpstr>
      <vt:lpstr>Times New Roman</vt:lpstr>
      <vt:lpstr>Personalizzata</vt:lpstr>
      <vt:lpstr>Presentazione standard di PowerPoint</vt:lpstr>
      <vt:lpstr>IL POTERE DELLA COMUNICAZIONE</vt:lpstr>
      <vt:lpstr>Cosa e’ Il tirocinio  il Tirocinio è un processo di apprendimento ad un ruolo professionale  (conoscenze e capacita’)svolto in un percorso teorico-pratico attraverso una relazione formativa significativa, per il tirocinante e per il supervisore, all’interno di un contesto  di lavoro e in un sistema di formazione organizzato</vt:lpstr>
      <vt:lpstr>Il tirocinio come opportunita’</vt:lpstr>
      <vt:lpstr>Il tirocinio nel servizio sociale</vt:lpstr>
      <vt:lpstr>L’esperienza del tirocinio: l’incontro con la persona, il suo vissuto!</vt:lpstr>
      <vt:lpstr>Codice di comportamento del tirocinante: gli atteggiamenti professionali</vt:lpstr>
      <vt:lpstr>Decalogo del tirocinante</vt:lpstr>
      <vt:lpstr>DECALOGO del tirocinante: Un piccolo decalogo con alcuni consigli pratici per interpretare e vivere al meglio il ruolo del tirocinante ponendo i presupposti per una collaborazione proficua e soddisfacente CON IL SUPERVISORE!</vt:lpstr>
      <vt:lpstr>essere BUON SUPERVISORE</vt:lpstr>
      <vt:lpstr>IL DECAGOLO DEL BUON SUPERVISORE</vt:lpstr>
      <vt:lpstr>Ruolo del supervisore</vt:lpstr>
      <vt:lpstr>Grazie per l’attenzione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Michela Giammatteo</dc:creator>
  <cp:lastModifiedBy>Lisa</cp:lastModifiedBy>
  <cp:revision>26</cp:revision>
  <dcterms:created xsi:type="dcterms:W3CDTF">2024-11-08T07:36:39Z</dcterms:created>
  <dcterms:modified xsi:type="dcterms:W3CDTF">2024-11-10T10:36:58Z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