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4"/>
  </p:sldMasterIdLst>
  <p:notesMasterIdLst>
    <p:notesMasterId r:id="rId17"/>
  </p:notesMasterIdLst>
  <p:handoutMasterIdLst>
    <p:handoutMasterId r:id="rId18"/>
  </p:handoutMasterIdLst>
  <p:sldIdLst>
    <p:sldId id="352" r:id="rId5"/>
    <p:sldId id="350" r:id="rId6"/>
    <p:sldId id="316" r:id="rId7"/>
    <p:sldId id="351" r:id="rId8"/>
    <p:sldId id="343" r:id="rId9"/>
    <p:sldId id="342" r:id="rId10"/>
    <p:sldId id="336" r:id="rId11"/>
    <p:sldId id="324" r:id="rId12"/>
    <p:sldId id="328" r:id="rId13"/>
    <p:sldId id="346" r:id="rId14"/>
    <p:sldId id="331" r:id="rId15"/>
    <p:sldId id="349" r:id="rId1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537" autoAdjust="0"/>
  </p:normalViewPr>
  <p:slideViewPr>
    <p:cSldViewPr snapToGrid="0">
      <p:cViewPr varScale="1">
        <p:scale>
          <a:sx n="103" d="100"/>
          <a:sy n="103" d="100"/>
        </p:scale>
        <p:origin x="126" y="300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-11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28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30E99E25-5B65-D93A-3010-8B947D67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DAEB28A-33CC-6CF5-1214-F2C3205F6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03E67EA5-8EFE-4CDE-A774-E9526279E6E4}" type="datetime1">
              <a:rPr lang="it-IT" smtClean="0"/>
              <a:t>28/08/2024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3D63414-6160-FF79-B3F6-CD615625C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583E93F-BDEC-C5F7-2553-8324882C41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397C78D2-97D1-4B37-BDD1-08A09BD4CA9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1359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78D779EF-F8B6-4ACA-8018-CCDCFAC7DE9C}" type="datetime1">
              <a:rPr lang="it-IT" smtClean="0"/>
              <a:t>28/08/2024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D5939589-3E79-4C82-AA4A-FE78234FAA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05395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2167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336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67734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707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0776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99010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5475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9706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993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6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solo titol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57809"/>
            <a:ext cx="7983110" cy="3080335"/>
          </a:xfrm>
        </p:spPr>
        <p:txBody>
          <a:bodyPr lIns="0" tIns="0" rIns="0" bIns="0" rtlCol="0" anchor="b"/>
          <a:lstStyle>
            <a:lvl1pPr algn="l">
              <a:lnSpc>
                <a:spcPts val="5400"/>
              </a:lnSpc>
              <a:defRPr lang="it-IT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o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61510" y="2744546"/>
            <a:ext cx="465456" cy="581432"/>
            <a:chOff x="7843462" y="2744546"/>
            <a:chExt cx="465456" cy="581432"/>
          </a:xfrm>
        </p:grpSpPr>
        <p:sp>
          <p:nvSpPr>
            <p:cNvPr id="19" name="Elemento grafico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1" name="Elemento grafico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3" name="Elemento grafico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59" y="640080"/>
            <a:ext cx="4815836" cy="2103120"/>
          </a:xfrm>
        </p:spPr>
        <p:txBody>
          <a:bodyPr lIns="0" tIns="0" rIns="0" bIns="0" rtlCol="0" anchor="ctr" anchorCtr="0"/>
          <a:lstStyle>
            <a:lvl1pPr algn="l">
              <a:defRPr lang="it-IT" sz="4000" b="1" cap="all" spc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16" name="Segnaposto numero diapositiva 15">
            <a:extLst>
              <a:ext uri="{FF2B5EF4-FFF2-40B4-BE49-F238E27FC236}">
                <a16:creationId xmlns:a16="http://schemas.microsoft.com/office/drawing/2014/main" id="{6183E8BD-29F0-8F9F-FC7D-73F8067BCDD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>
              <a:defRPr lang="it-IT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Segnaposto contenuto 2">
            <a:extLst>
              <a:ext uri="{FF2B5EF4-FFF2-40B4-BE49-F238E27FC236}">
                <a16:creationId xmlns:a16="http://schemas.microsoft.com/office/drawing/2014/main" id="{5C983CA3-739C-6C20-AFE0-0997370354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31427" y="640080"/>
            <a:ext cx="5122889" cy="2103120"/>
          </a:xfrm>
        </p:spPr>
        <p:txBody>
          <a:bodyPr lIns="0" tIns="0" rIns="0" bIns="0" rtlCol="0" anchor="ctr" anchorCtr="0">
            <a:normAutofit/>
          </a:bodyPr>
          <a:lstStyle>
            <a:lvl1pPr marL="0" indent="0">
              <a:lnSpc>
                <a:spcPct val="110000"/>
              </a:lnSpc>
              <a:buNone/>
              <a:defRPr lang="it-IT" sz="1800">
                <a:solidFill>
                  <a:schemeClr val="tx1"/>
                </a:solidFill>
              </a:defRPr>
            </a:lvl1pPr>
            <a:lvl2pPr marL="228600">
              <a:lnSpc>
                <a:spcPct val="100000"/>
              </a:lnSpc>
              <a:defRPr lang="it-IT" sz="1600">
                <a:solidFill>
                  <a:schemeClr val="tx1"/>
                </a:solidFill>
              </a:defRPr>
            </a:lvl2pPr>
            <a:lvl3pPr marL="457200">
              <a:lnSpc>
                <a:spcPct val="100000"/>
              </a:lnSpc>
              <a:defRPr lang="it-IT" sz="1400">
                <a:solidFill>
                  <a:schemeClr val="tx1"/>
                </a:solidFill>
              </a:defRPr>
            </a:lvl3pPr>
            <a:lvl4pPr marL="685800">
              <a:lnSpc>
                <a:spcPct val="100000"/>
              </a:lnSpc>
              <a:defRPr lang="it-IT" sz="1200">
                <a:solidFill>
                  <a:schemeClr val="tx1"/>
                </a:solidFill>
              </a:defRPr>
            </a:lvl4pPr>
            <a:lvl5pPr>
              <a:defRPr lang="it-IT" sz="14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4BC9F29C-BBE9-AFB4-AFC6-30BCA4EB2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CBC4D286-C480-B4CF-4406-CACC323F9FA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1280160" y="3017520"/>
            <a:ext cx="10374152" cy="3208866"/>
          </a:xfrm>
        </p:spPr>
        <p:txBody>
          <a:bodyPr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4" name="Segnaposto piè di pagina 13">
            <a:extLst>
              <a:ext uri="{FF2B5EF4-FFF2-40B4-BE49-F238E27FC236}">
                <a16:creationId xmlns:a16="http://schemas.microsoft.com/office/drawing/2014/main" id="{0BEE2817-4518-D59A-BD13-29A3D4FE64F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539516" y="6356350"/>
            <a:ext cx="4114800" cy="365125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90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4970638"/>
            <a:ext cx="9144000" cy="1280160"/>
          </a:xfrm>
        </p:spPr>
        <p:txBody>
          <a:bodyPr lIns="0" tIns="0" rIns="0" bIns="0" rtlCol="0" anchor="b" anchorCtr="0"/>
          <a:lstStyle>
            <a:lvl1pPr algn="l">
              <a:defRPr lang="it-IT" sz="4000" b="1" cap="all" spc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22" name="Segnaposto numero diapositiva 21">
            <a:extLst>
              <a:ext uri="{FF2B5EF4-FFF2-40B4-BE49-F238E27FC236}">
                <a16:creationId xmlns:a16="http://schemas.microsoft.com/office/drawing/2014/main" id="{F0626849-9D2D-3C95-8C10-FA8F325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685800"/>
            <a:ext cx="4937760" cy="4023360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1200"/>
              </a:spcBef>
              <a:buNone/>
              <a:defRPr lang="it-IT" sz="1800"/>
            </a:lvl1pPr>
            <a:lvl2pPr marL="457200">
              <a:spcBef>
                <a:spcPts val="1200"/>
              </a:spcBef>
              <a:defRPr lang="it-IT" sz="1800"/>
            </a:lvl2pPr>
            <a:lvl3pPr marL="914400">
              <a:spcBef>
                <a:spcPts val="1200"/>
              </a:spcBef>
              <a:defRPr lang="it-IT" sz="1800"/>
            </a:lvl3pPr>
            <a:lvl4pPr marL="1371600">
              <a:spcBef>
                <a:spcPts val="1200"/>
              </a:spcBef>
              <a:defRPr lang="it-IT" sz="1800"/>
            </a:lvl4pPr>
            <a:lvl5pPr marL="1828800">
              <a:spcBef>
                <a:spcPts val="1200"/>
              </a:spcBef>
              <a:defRPr lang="it-IT" sz="18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04755" y="685800"/>
            <a:ext cx="4937760" cy="4023360"/>
          </a:xfrm>
        </p:spPr>
        <p:txBody>
          <a:bodyPr lIns="0" tIns="0" rIns="0" bIns="0" rtlCol="0">
            <a:noAutofit/>
          </a:bodyPr>
          <a:lstStyle>
            <a:lvl1pPr>
              <a:spcBef>
                <a:spcPts val="1200"/>
              </a:spcBef>
              <a:defRPr lang="it-IT" sz="1800"/>
            </a:lvl1pPr>
            <a:lvl2pPr>
              <a:spcBef>
                <a:spcPts val="1200"/>
              </a:spcBef>
              <a:defRPr lang="it-IT" sz="1800"/>
            </a:lvl2pPr>
            <a:lvl3pPr>
              <a:spcBef>
                <a:spcPts val="1200"/>
              </a:spcBef>
              <a:defRPr lang="it-IT" sz="1800"/>
            </a:lvl3pPr>
            <a:lvl4pPr>
              <a:spcBef>
                <a:spcPts val="1200"/>
              </a:spcBef>
              <a:defRPr lang="it-IT" sz="1800"/>
            </a:lvl4pPr>
            <a:lvl5pPr>
              <a:spcBef>
                <a:spcPts val="1200"/>
              </a:spcBef>
              <a:defRPr lang="it-IT" sz="18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4717D91C-F78C-0E4C-FB27-7112AB840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22570" y="5680647"/>
            <a:ext cx="465456" cy="581432"/>
            <a:chOff x="7843462" y="2744546"/>
            <a:chExt cx="465456" cy="581432"/>
          </a:xfrm>
        </p:grpSpPr>
        <p:sp>
          <p:nvSpPr>
            <p:cNvPr id="15" name="Elemento grafico 12">
              <a:extLst>
                <a:ext uri="{FF2B5EF4-FFF2-40B4-BE49-F238E27FC236}">
                  <a16:creationId xmlns:a16="http://schemas.microsoft.com/office/drawing/2014/main" id="{CC935CF3-75DF-0DC7-1B2A-E0E0205DF64B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7" name="Elemento grafico 13">
              <a:extLst>
                <a:ext uri="{FF2B5EF4-FFF2-40B4-BE49-F238E27FC236}">
                  <a16:creationId xmlns:a16="http://schemas.microsoft.com/office/drawing/2014/main" id="{D5782BEB-6319-DEC1-F9ED-BA9201C6B9B7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8" name="Elemento grafico 15">
              <a:extLst>
                <a:ext uri="{FF2B5EF4-FFF2-40B4-BE49-F238E27FC236}">
                  <a16:creationId xmlns:a16="http://schemas.microsoft.com/office/drawing/2014/main" id="{6E59DFAF-9794-BD12-D89A-422FFFFCE023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21" name="Segnaposto piè di pagina 20">
            <a:extLst>
              <a:ext uri="{FF2B5EF4-FFF2-40B4-BE49-F238E27FC236}">
                <a16:creationId xmlns:a16="http://schemas.microsoft.com/office/drawing/2014/main" id="{36444A47-BCB3-5C86-F2B8-25092BE8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C648C53D-49AB-C003-70E8-5117AF079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96BC1DE-6696-3408-564E-2D73B1266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711518" y="5393214"/>
            <a:ext cx="1097341" cy="736658"/>
            <a:chOff x="10508317" y="446637"/>
            <a:chExt cx="1097341" cy="736658"/>
          </a:xfrm>
        </p:grpSpPr>
        <p:sp>
          <p:nvSpPr>
            <p:cNvPr id="25" name="Elemento grafico 15">
              <a:extLst>
                <a:ext uri="{FF2B5EF4-FFF2-40B4-BE49-F238E27FC236}">
                  <a16:creationId xmlns:a16="http://schemas.microsoft.com/office/drawing/2014/main" id="{268EB1E4-29D6-C3F5-BCBB-FB7E7EE5C2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508317" y="492206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6" name="Elemento grafico 16">
              <a:extLst>
                <a:ext uri="{FF2B5EF4-FFF2-40B4-BE49-F238E27FC236}">
                  <a16:creationId xmlns:a16="http://schemas.microsoft.com/office/drawing/2014/main" id="{09524D46-140F-2F4F-430B-F59815A07C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477944" y="105558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7" name="Elemento grafico 14">
              <a:extLst>
                <a:ext uri="{FF2B5EF4-FFF2-40B4-BE49-F238E27FC236}">
                  <a16:creationId xmlns:a16="http://schemas.microsoft.com/office/drawing/2014/main" id="{AC75143B-C717-8D04-743C-B40FB5EFB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41555" y="44663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3487376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40080"/>
            <a:ext cx="10087699" cy="1280160"/>
          </a:xfrm>
        </p:spPr>
        <p:txBody>
          <a:bodyPr lIns="0" tIns="0" rIns="0" bIns="0" rtlCol="0" anchor="b" anchorCtr="0"/>
          <a:lstStyle>
            <a:lvl1pPr>
              <a:defRPr lang="it-IT" sz="4000" b="1" cap="all" baseline="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116B8DF0-B7E6-5032-C3C7-E457E793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80160" y="2103119"/>
            <a:ext cx="10087699" cy="4114800"/>
          </a:xfrm>
        </p:spPr>
        <p:txBody>
          <a:bodyPr lIns="0" tIns="0" rIns="0" bIns="0"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piè di pagina 8">
            <a:extLst>
              <a:ext uri="{FF2B5EF4-FFF2-40B4-BE49-F238E27FC236}">
                <a16:creationId xmlns:a16="http://schemas.microsoft.com/office/drawing/2014/main" id="{DC5F4D40-ADE4-5EEB-436C-8563A49C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le immagine e titolo 1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 lIns="0" tIns="0" rIns="0" rtlCol="0" anchor="b"/>
          <a:lstStyle>
            <a:lvl1pPr algn="r">
              <a:lnSpc>
                <a:spcPts val="4800"/>
              </a:lnSpc>
              <a:defRPr lang="it-IT" sz="48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7" name="Segnaposto immagine 14">
            <a:extLst>
              <a:ext uri="{FF2B5EF4-FFF2-40B4-BE49-F238E27FC236}">
                <a16:creationId xmlns:a16="http://schemas.microsoft.com/office/drawing/2014/main" id="{FC9B12A4-113B-B3F6-5926-5C2A6F504A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1606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it-IT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Fai clic per aggiungere un'immagine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0609" y="3127248"/>
            <a:ext cx="6117381" cy="3017520"/>
          </a:xfrm>
        </p:spPr>
        <p:txBody>
          <a:bodyPr lIns="0" tIns="0" rIns="0" bIns="0" rtlCol="0">
            <a:normAutofit/>
          </a:bodyPr>
          <a:lstStyle>
            <a:lvl1pPr marL="0" indent="0" algn="r">
              <a:spcBef>
                <a:spcPts val="1200"/>
              </a:spcBef>
              <a:buNone/>
              <a:defRPr lang="it-IT" sz="2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/>
              <a:t>Fare clic per inserire il testo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AF51D36-DB19-27CD-47E0-A4261648D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614240">
            <a:off x="3975343" y="2819532"/>
            <a:ext cx="465456" cy="581432"/>
            <a:chOff x="7843462" y="2744546"/>
            <a:chExt cx="465456" cy="581432"/>
          </a:xfrm>
        </p:grpSpPr>
        <p:sp>
          <p:nvSpPr>
            <p:cNvPr id="4" name="Elemento grafico 12">
              <a:extLst>
                <a:ext uri="{FF2B5EF4-FFF2-40B4-BE49-F238E27FC236}">
                  <a16:creationId xmlns:a16="http://schemas.microsoft.com/office/drawing/2014/main" id="{3EFED0E0-17D4-C5B0-09D0-B43338A856B3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5" name="Elemento grafico 13">
              <a:extLst>
                <a:ext uri="{FF2B5EF4-FFF2-40B4-BE49-F238E27FC236}">
                  <a16:creationId xmlns:a16="http://schemas.microsoft.com/office/drawing/2014/main" id="{8F798BBE-9B6F-700D-08A1-09ABC5388CCE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6" name="Elemento grafico 15">
              <a:extLst>
                <a:ext uri="{FF2B5EF4-FFF2-40B4-BE49-F238E27FC236}">
                  <a16:creationId xmlns:a16="http://schemas.microsoft.com/office/drawing/2014/main" id="{4AE2D1C5-9D85-9049-690C-3AFCE7E2DA56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D0FE75D-ACD3-655E-58A7-8F2C18276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362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5"/>
            <a:ext cx="10515600" cy="1509713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t>‹N›</a:t>
            </a:fld>
            <a:endParaRPr lang="it-IT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B5B2B208-F5B9-0151-C982-A389CB0B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20EEA6CA-DE1E-18ED-E69E-54A1372FE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F973C81-5E94-41F6-CE15-3B4763B3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C835B5C-F994-9D57-3118-919EE90F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6544" y="614202"/>
            <a:ext cx="5918072" cy="2276856"/>
          </a:xfrm>
        </p:spPr>
        <p:txBody>
          <a:bodyPr lIns="0" tIns="0" rIns="0" bIns="0" rtlCol="0" anchor="b"/>
          <a:lstStyle>
            <a:lvl1pPr algn="r">
              <a:lnSpc>
                <a:spcPts val="4000"/>
              </a:lnSpc>
              <a:defRPr lang="it-IT" sz="40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C738AB3-8054-6E21-C34C-36AF3A31AC4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0160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tIns="914400" rtlCol="0" anchor="t">
            <a:noAutofit/>
          </a:bodyPr>
          <a:lstStyle>
            <a:lvl1pPr algn="ctr">
              <a:buNone/>
              <a:defRPr lang="it-IT" sz="16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Fai clic per aggiungere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FD1B85-4BEF-C1C1-5619-B82E9E44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lIns="0" tIns="0" rIns="0" bIns="0" rtlCol="0">
            <a:normAutofit/>
          </a:bodyPr>
          <a:lstStyle>
            <a:lvl1pPr marL="0" indent="0" algn="r">
              <a:spcBef>
                <a:spcPts val="1200"/>
              </a:spcBef>
              <a:buNone/>
              <a:defRPr lang="it-IT" sz="2400">
                <a:solidFill>
                  <a:schemeClr val="bg1"/>
                </a:solidFill>
              </a:defRPr>
            </a:lvl1pPr>
            <a:lvl2pPr marL="457200" indent="0" algn="r">
              <a:spcBef>
                <a:spcPts val="1200"/>
              </a:spcBef>
              <a:buNone/>
              <a:defRPr lang="it-IT" sz="2400">
                <a:solidFill>
                  <a:schemeClr val="bg1"/>
                </a:solidFill>
              </a:defRPr>
            </a:lvl2pPr>
            <a:lvl3pPr marL="914400" indent="0" algn="r">
              <a:spcBef>
                <a:spcPts val="1200"/>
              </a:spcBef>
              <a:buNone/>
              <a:defRPr lang="it-IT" sz="2400">
                <a:solidFill>
                  <a:schemeClr val="bg1"/>
                </a:solidFill>
              </a:defRPr>
            </a:lvl3pPr>
            <a:lvl4pPr marL="1371600" indent="0" algn="r">
              <a:spcBef>
                <a:spcPts val="1200"/>
              </a:spcBef>
              <a:buNone/>
              <a:defRPr lang="it-IT" sz="2400">
                <a:solidFill>
                  <a:schemeClr val="bg1"/>
                </a:solidFill>
              </a:defRPr>
            </a:lvl4pPr>
            <a:lvl5pPr marL="1828800" indent="0" algn="r">
              <a:buNone/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13AE7F8D-AE68-4A83-BAB5-3A97D473C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emento grafico 12">
            <a:extLst>
              <a:ext uri="{FF2B5EF4-FFF2-40B4-BE49-F238E27FC236}">
                <a16:creationId xmlns:a16="http://schemas.microsoft.com/office/drawing/2014/main" id="{EA1B6985-3E5A-40F4-9268-D4AB3BBF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3" name="Elemento grafico 13">
            <a:extLst>
              <a:ext uri="{FF2B5EF4-FFF2-40B4-BE49-F238E27FC236}">
                <a16:creationId xmlns:a16="http://schemas.microsoft.com/office/drawing/2014/main" id="{338BC906-9D03-4280-85E8-21A81BC21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7" name="Elemento grafico 15">
            <a:extLst>
              <a:ext uri="{FF2B5EF4-FFF2-40B4-BE49-F238E27FC236}">
                <a16:creationId xmlns:a16="http://schemas.microsoft.com/office/drawing/2014/main" id="{C5C06D53-C9F6-47E8-BFE1-B8193A1AE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52402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CE9872E9-2F0D-2FEB-0974-F0BBBC5E033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238999" y="6356350"/>
            <a:ext cx="3795615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immagin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386775"/>
            <a:ext cx="8311102" cy="3080335"/>
          </a:xfrm>
        </p:spPr>
        <p:txBody>
          <a:bodyPr lIns="0" tIns="274320" rIns="0" bIns="0" rtlCol="0" anchor="t" anchorCtr="0"/>
          <a:lstStyle>
            <a:lvl1pPr algn="l">
              <a:lnSpc>
                <a:spcPts val="5400"/>
              </a:lnSpc>
              <a:defRPr lang="it-IT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o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9670435">
            <a:off x="7632743" y="794953"/>
            <a:ext cx="465456" cy="581432"/>
            <a:chOff x="7843462" y="2744546"/>
            <a:chExt cx="465456" cy="581432"/>
          </a:xfrm>
        </p:grpSpPr>
        <p:sp>
          <p:nvSpPr>
            <p:cNvPr id="19" name="Elemento grafico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1" name="Elemento grafico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3" name="Elemento grafico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3" name="Segnaposto immagine 14">
            <a:extLst>
              <a:ext uri="{FF2B5EF4-FFF2-40B4-BE49-F238E27FC236}">
                <a16:creationId xmlns:a16="http://schemas.microsoft.com/office/drawing/2014/main" id="{01D87F51-D69B-9038-0566-4FDC355AB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7587" y="411831"/>
            <a:ext cx="3521337" cy="3521344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it-IT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Fai clic per aggiungere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95123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sottotitolo + immagin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640080"/>
            <a:ext cx="10302240" cy="1852046"/>
          </a:xfrm>
        </p:spPr>
        <p:txBody>
          <a:bodyPr lIns="0" tIns="0" rIns="0" bIns="0" rtlCol="0" anchor="b"/>
          <a:lstStyle>
            <a:lvl1pPr algn="l">
              <a:lnSpc>
                <a:spcPts val="5400"/>
              </a:lnSpc>
              <a:defRPr lang="it-IT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588447"/>
            <a:ext cx="7853678" cy="726645"/>
          </a:xfrm>
        </p:spPr>
        <p:txBody>
          <a:bodyPr lIns="0" tIns="0" rIns="0" bIns="0" rtlCol="0" anchor="t" anchorCtr="0">
            <a:normAutofit/>
          </a:bodyPr>
          <a:lstStyle>
            <a:lvl1pPr marL="0" indent="0" algn="l">
              <a:buNone/>
              <a:defRPr lang="it-IT" sz="2400">
                <a:solidFill>
                  <a:schemeClr val="bg1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lvl="0" rtl="0"/>
            <a:r>
              <a:rPr lang="it-IT"/>
              <a:t>Fare clic per inserire il testo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8E825845-66DD-4B77-A729-CD97D156F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o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7659974" y="4456458"/>
            <a:ext cx="465456" cy="581432"/>
            <a:chOff x="7843462" y="2744546"/>
            <a:chExt cx="465456" cy="581432"/>
          </a:xfrm>
        </p:grpSpPr>
        <p:sp>
          <p:nvSpPr>
            <p:cNvPr id="19" name="Elemento grafico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1" name="Elemento grafico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3" name="Elemento grafico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5" name="Segnaposto immagine 14">
            <a:extLst>
              <a:ext uri="{FF2B5EF4-FFF2-40B4-BE49-F238E27FC236}">
                <a16:creationId xmlns:a16="http://schemas.microsoft.com/office/drawing/2014/main" id="{5DDB7824-50BA-B12F-AD49-CA8953CA3A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36252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rtlCol="0" anchor="t" anchorCtr="0">
            <a:noAutofit/>
          </a:bodyPr>
          <a:lstStyle>
            <a:lvl1pPr algn="ctr">
              <a:buNone/>
              <a:defRPr lang="it-IT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Fai clic per aggiungere un'immagine</a:t>
            </a:r>
          </a:p>
        </p:txBody>
      </p:sp>
    </p:spTree>
    <p:extLst>
      <p:ext uri="{BB962C8B-B14F-4D97-AF65-F5344CB8AC3E}">
        <p14:creationId xmlns:p14="http://schemas.microsoft.com/office/powerpoint/2010/main" val="65264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, immagine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640080"/>
            <a:ext cx="7498080" cy="1280160"/>
          </a:xfrm>
        </p:spPr>
        <p:txBody>
          <a:bodyPr lIns="0" tIns="0" rIns="0" bIns="0" rtlCol="0" anchor="b" anchorCtr="0"/>
          <a:lstStyle>
            <a:lvl1pPr>
              <a:defRPr lang="it-IT" sz="4000" b="1" cap="all" spc="0" baseline="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2376"/>
            <a:ext cx="520991" cy="517379"/>
          </a:xfrm>
        </p:spPr>
        <p:txBody>
          <a:bodyPr rtlCol="0" anchor="t" anchorCtr="0"/>
          <a:lstStyle>
            <a:lvl1pPr>
              <a:defRPr lang="it-IT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615" y="895646"/>
            <a:ext cx="1956925" cy="195692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" rtlCol="0" anchor="t" anchorCtr="0">
            <a:noAutofit/>
          </a:bodyPr>
          <a:lstStyle>
            <a:lvl1pPr algn="ctr">
              <a:buNone/>
              <a:defRPr lang="it-IT" sz="1800"/>
            </a:lvl1pPr>
          </a:lstStyle>
          <a:p>
            <a:pPr rtl="0"/>
            <a:r>
              <a:rPr lang="it-IT"/>
              <a:t>Fai clic per aggiungere un'immagine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2194560"/>
            <a:ext cx="7498080" cy="4023360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10000"/>
              </a:lnSpc>
              <a:buNone/>
              <a:defRPr lang="it-IT" sz="1800"/>
            </a:lvl1pPr>
            <a:lvl2pPr marL="228600">
              <a:defRPr lang="it-IT" sz="1600"/>
            </a:lvl2pPr>
            <a:lvl3pPr marL="457200">
              <a:defRPr lang="it-IT" sz="1400"/>
            </a:lvl3pPr>
            <a:lvl4pPr marL="685800">
              <a:defRPr lang="it-IT" sz="1200"/>
            </a:lvl4pPr>
            <a:lvl5pPr>
              <a:defRPr lang="it-IT" sz="14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758B5E78-A531-681D-1312-F21B52D0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970685" y="620661"/>
            <a:ext cx="403448" cy="381782"/>
            <a:chOff x="10969280" y="1780012"/>
            <a:chExt cx="403448" cy="381782"/>
          </a:xfrm>
        </p:grpSpPr>
        <p:sp>
          <p:nvSpPr>
            <p:cNvPr id="17" name="Elemento grafico 10">
              <a:extLst>
                <a:ext uri="{FF2B5EF4-FFF2-40B4-BE49-F238E27FC236}">
                  <a16:creationId xmlns:a16="http://schemas.microsoft.com/office/drawing/2014/main" id="{AAD06B87-D9B2-4F94-B734-A8F039A20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81590" y="2070656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9" name="Elemento grafico 11">
              <a:extLst>
                <a:ext uri="{FF2B5EF4-FFF2-40B4-BE49-F238E27FC236}">
                  <a16:creationId xmlns:a16="http://schemas.microsoft.com/office/drawing/2014/main" id="{BB13A13C-36EA-4B13-9175-C5FE95B34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969280" y="178001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4" name="Segnaposto piè di pagina 8">
            <a:extLst>
              <a:ext uri="{FF2B5EF4-FFF2-40B4-BE49-F238E27FC236}">
                <a16:creationId xmlns:a16="http://schemas.microsoft.com/office/drawing/2014/main" id="{5189CAD3-7011-6481-11F8-05B5CB106F0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B7CB27F-7A56-A747-A4D6-5627C2463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 + sottotitolo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3383280"/>
            <a:ext cx="10302240" cy="1852046"/>
          </a:xfrm>
        </p:spPr>
        <p:txBody>
          <a:bodyPr lIns="0" tIns="274320" rIns="0" bIns="0" rtlCol="0" anchor="t" anchorCtr="0"/>
          <a:lstStyle>
            <a:lvl1pPr algn="l">
              <a:lnSpc>
                <a:spcPts val="5400"/>
              </a:lnSpc>
              <a:defRPr lang="it-IT" sz="5400" b="1" i="0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966886"/>
            <a:ext cx="10302237" cy="397191"/>
          </a:xfrm>
        </p:spPr>
        <p:txBody>
          <a:bodyPr lIns="0" tIns="0" rIns="0" bIns="0" rtlCol="0" anchor="b" anchorCtr="0">
            <a:normAutofit/>
          </a:bodyPr>
          <a:lstStyle>
            <a:lvl1pPr marL="0" indent="0" algn="l">
              <a:buNone/>
              <a:defRPr lang="it-IT" sz="2400">
                <a:solidFill>
                  <a:schemeClr val="bg1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lvl="0" rtl="0"/>
            <a:r>
              <a:rPr lang="it-IT"/>
              <a:t>Fare clic per inserire il testo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22749162-63A5-5BF9-895E-B0577A6C4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97692" y="620298"/>
            <a:ext cx="465456" cy="581432"/>
            <a:chOff x="7843462" y="2744546"/>
            <a:chExt cx="465456" cy="581432"/>
          </a:xfrm>
        </p:grpSpPr>
        <p:sp>
          <p:nvSpPr>
            <p:cNvPr id="19" name="Elemento grafico 12">
              <a:extLst>
                <a:ext uri="{FF2B5EF4-FFF2-40B4-BE49-F238E27FC236}">
                  <a16:creationId xmlns:a16="http://schemas.microsoft.com/office/drawing/2014/main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1" name="Elemento grafico 13">
              <a:extLst>
                <a:ext uri="{FF2B5EF4-FFF2-40B4-BE49-F238E27FC236}">
                  <a16:creationId xmlns:a16="http://schemas.microsoft.com/office/drawing/2014/main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3" name="Elemento grafico 15">
              <a:extLst>
                <a:ext uri="{FF2B5EF4-FFF2-40B4-BE49-F238E27FC236}">
                  <a16:creationId xmlns:a16="http://schemas.microsoft.com/office/drawing/2014/main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57912362-D30D-7B0B-BA94-0993B1EBC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2775857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764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85800"/>
            <a:ext cx="9137012" cy="1280160"/>
          </a:xfrm>
        </p:spPr>
        <p:txBody>
          <a:bodyPr lIns="0" tIns="0" rIns="0" bIns="0" rtlCol="0"/>
          <a:lstStyle>
            <a:lvl1pPr>
              <a:defRPr lang="it-IT" sz="4000" b="1" cap="all" spc="0" baseline="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15" name="Segnaposto numero diapositiva 14">
            <a:extLst>
              <a:ext uri="{FF2B5EF4-FFF2-40B4-BE49-F238E27FC236}">
                <a16:creationId xmlns:a16="http://schemas.microsoft.com/office/drawing/2014/main" id="{0F91A5DB-A2CA-1D70-9A06-3869A288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2327440"/>
            <a:ext cx="4846320" cy="4040574"/>
          </a:xfrm>
        </p:spPr>
        <p:txBody>
          <a:bodyPr lIns="0" tIns="0" rIns="0" bIns="0" rtlCol="0">
            <a:normAutofit/>
          </a:bodyPr>
          <a:lstStyle>
            <a:lvl1pPr marL="0" indent="0">
              <a:spcAft>
                <a:spcPts val="0"/>
              </a:spcAft>
              <a:buNone/>
              <a:defRPr lang="it-IT" sz="1800"/>
            </a:lvl1pPr>
            <a:lvl2pPr marL="228600">
              <a:spcBef>
                <a:spcPts val="1200"/>
              </a:spcBef>
              <a:defRPr lang="it-IT" sz="1800"/>
            </a:lvl2pPr>
            <a:lvl3pPr marL="685800">
              <a:spcBef>
                <a:spcPts val="1200"/>
              </a:spcBef>
              <a:defRPr lang="it-IT" sz="1800"/>
            </a:lvl3pPr>
            <a:lvl4pPr marL="1143000">
              <a:spcBef>
                <a:spcPts val="1200"/>
              </a:spcBef>
              <a:defRPr lang="it-IT" sz="1800"/>
            </a:lvl4pPr>
            <a:lvl5pPr marL="1600200">
              <a:spcBef>
                <a:spcPts val="1200"/>
              </a:spcBef>
              <a:defRPr lang="it-IT" sz="18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23402" y="2327441"/>
            <a:ext cx="4846320" cy="4040574"/>
          </a:xfrm>
        </p:spPr>
        <p:txBody>
          <a:bodyPr lIns="0" tIns="0" rIns="0" bIns="0" rtlCol="0">
            <a:normAutofit/>
          </a:bodyPr>
          <a:lstStyle>
            <a:lvl1pPr marL="0" indent="0">
              <a:spcAft>
                <a:spcPts val="0"/>
              </a:spcAft>
              <a:buNone/>
              <a:defRPr lang="it-IT" sz="1800"/>
            </a:lvl1pPr>
            <a:lvl2pPr marL="228600">
              <a:spcBef>
                <a:spcPts val="1200"/>
              </a:spcBef>
              <a:defRPr lang="it-IT" sz="1800"/>
            </a:lvl2pPr>
            <a:lvl3pPr marL="685800">
              <a:spcBef>
                <a:spcPts val="1200"/>
              </a:spcBef>
              <a:defRPr lang="it-IT" sz="1800"/>
            </a:lvl3pPr>
            <a:lvl4pPr marL="1143000">
              <a:spcBef>
                <a:spcPts val="1200"/>
              </a:spcBef>
              <a:defRPr lang="it-IT" sz="1800"/>
            </a:lvl4pPr>
            <a:lvl5pPr marL="1600200">
              <a:spcBef>
                <a:spcPts val="1200"/>
              </a:spcBef>
              <a:defRPr lang="it-IT" sz="18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160F34ED-DA60-4CC2-B735-B0EC5D9F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emento grafico 15">
            <a:extLst>
              <a:ext uri="{FF2B5EF4-FFF2-40B4-BE49-F238E27FC236}">
                <a16:creationId xmlns:a16="http://schemas.microsoft.com/office/drawing/2014/main" id="{A9475260-301F-4744-B1DA-7B00F6FB4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4" name="Elemento grafico 16">
            <a:extLst>
              <a:ext uri="{FF2B5EF4-FFF2-40B4-BE49-F238E27FC236}">
                <a16:creationId xmlns:a16="http://schemas.microsoft.com/office/drawing/2014/main" id="{9BBD3F4B-0836-48C5-AC68-747456D1D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6" name="Elemento grafico 14">
            <a:extLst>
              <a:ext uri="{FF2B5EF4-FFF2-40B4-BE49-F238E27FC236}">
                <a16:creationId xmlns:a16="http://schemas.microsoft.com/office/drawing/2014/main" id="{9B4398D5-99F4-4F83-AA77-9B4177648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13" name="Segnaposto piè di pagina 12">
            <a:extLst>
              <a:ext uri="{FF2B5EF4-FFF2-40B4-BE49-F238E27FC236}">
                <a16:creationId xmlns:a16="http://schemas.microsoft.com/office/drawing/2014/main" id="{6D6A69CF-70D6-AB12-CD8B-FD75B7EE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F9EFE408-BFE1-16DC-F7C6-47F55C171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992" y="0"/>
            <a:ext cx="5779008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5670550"/>
          </a:xfrm>
        </p:spPr>
        <p:txBody>
          <a:bodyPr lIns="0" tIns="0" rIns="0" bIns="0" rtlCol="0" anchor="ctr" anchorCtr="0"/>
          <a:lstStyle>
            <a:lvl1pPr algn="l">
              <a:defRPr lang="it-IT" sz="40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22" name="Segnaposto numero diapositiva 21">
            <a:extLst>
              <a:ext uri="{FF2B5EF4-FFF2-40B4-BE49-F238E27FC236}">
                <a16:creationId xmlns:a16="http://schemas.microsoft.com/office/drawing/2014/main" id="{4C0ED5DD-6381-0FFD-7B45-D21179A3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5">
            <a:extLst>
              <a:ext uri="{FF2B5EF4-FFF2-40B4-BE49-F238E27FC236}">
                <a16:creationId xmlns:a16="http://schemas.microsoft.com/office/drawing/2014/main" id="{F042E432-AE48-385B-DEA1-32129394CE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79526" y="1533524"/>
            <a:ext cx="4663440" cy="1895475"/>
          </a:xfrm>
        </p:spPr>
        <p:txBody>
          <a:bodyPr lIns="0" tIns="0" rIns="0" bIns="0" rtlCol="0" anchor="t" anchorCtr="0">
            <a:noAutofit/>
          </a:bodyPr>
          <a:lstStyle>
            <a:lvl1pPr marL="342900" indent="-512064">
              <a:spcBef>
                <a:spcPts val="1000"/>
              </a:spcBef>
              <a:buFont typeface="+mj-lt"/>
              <a:buAutoNum type="arabicPeriod"/>
              <a:defRPr lang="it-IT" sz="1800"/>
            </a:lvl1pPr>
            <a:lvl2pPr marL="1028700" indent="-342900">
              <a:spcBef>
                <a:spcPts val="1200"/>
              </a:spcBef>
              <a:buFont typeface="+mj-lt"/>
              <a:buAutoNum type="alphaLcPeriod"/>
              <a:defRPr lang="it-IT" sz="1800"/>
            </a:lvl2pPr>
            <a:lvl3pPr marL="1257300" indent="-342900">
              <a:spcBef>
                <a:spcPts val="1200"/>
              </a:spcBef>
              <a:buFont typeface="+mj-lt"/>
              <a:buAutoNum type="arabicParenR"/>
              <a:defRPr lang="it-IT" sz="1800"/>
            </a:lvl3pPr>
            <a:lvl4pPr marL="1714500" indent="-342900">
              <a:spcBef>
                <a:spcPts val="1200"/>
              </a:spcBef>
              <a:buFont typeface="+mj-lt"/>
              <a:buAutoNum type="alphaLcParenR"/>
              <a:defRPr lang="it-IT" sz="1800"/>
            </a:lvl4pPr>
            <a:lvl5pPr marL="2228850" indent="-400050">
              <a:spcBef>
                <a:spcPts val="1200"/>
              </a:spcBef>
              <a:buFont typeface="+mj-lt"/>
              <a:buAutoNum type="romanLcPeriod"/>
              <a:defRPr lang="it-IT" sz="18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DF111B2E-0535-57E2-FE92-620F9307A9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0160" y="3482974"/>
            <a:ext cx="4663440" cy="1190033"/>
          </a:xfrm>
        </p:spPr>
        <p:txBody>
          <a:bodyPr lIns="0" tIns="0" rIns="0" bIns="0" rtlCol="0" anchor="t" anchorCtr="0">
            <a:noAutofit/>
          </a:bodyPr>
          <a:lstStyle>
            <a:lvl1pPr marL="0" indent="0">
              <a:spcBef>
                <a:spcPts val="1200"/>
              </a:spcBef>
              <a:buNone/>
              <a:defRPr lang="it-IT" sz="1800"/>
            </a:lvl1pPr>
            <a:lvl2pPr marL="457200" indent="0">
              <a:spcBef>
                <a:spcPts val="1200"/>
              </a:spcBef>
              <a:buNone/>
              <a:defRPr lang="it-IT" sz="1600"/>
            </a:lvl2pPr>
            <a:lvl3pPr marL="914400" indent="0">
              <a:spcBef>
                <a:spcPts val="1200"/>
              </a:spcBef>
              <a:buNone/>
              <a:defRPr lang="it-IT" sz="1400"/>
            </a:lvl3pPr>
            <a:lvl4pPr marL="1371600" indent="0">
              <a:spcBef>
                <a:spcPts val="1200"/>
              </a:spcBef>
              <a:buNone/>
              <a:defRPr lang="it-IT" sz="1200"/>
            </a:lvl4pPr>
            <a:lvl5pPr marL="1828800" indent="0">
              <a:spcBef>
                <a:spcPts val="1200"/>
              </a:spcBef>
              <a:buNone/>
              <a:defRPr lang="it-IT" sz="12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280160" y="4692058"/>
            <a:ext cx="4663440" cy="1584918"/>
          </a:xfrm>
        </p:spPr>
        <p:txBody>
          <a:bodyPr lIns="0" tIns="0" rIns="0" bIns="0" rtlCol="0" anchor="t" anchorCtr="0">
            <a:noAutofit/>
          </a:bodyPr>
          <a:lstStyle>
            <a:lvl1pPr>
              <a:spcBef>
                <a:spcPts val="1200"/>
              </a:spcBef>
              <a:defRPr lang="it-IT" sz="1800"/>
            </a:lvl1pPr>
            <a:lvl2pPr>
              <a:spcBef>
                <a:spcPts val="1200"/>
              </a:spcBef>
              <a:defRPr lang="it-IT" sz="1600"/>
            </a:lvl2pPr>
            <a:lvl3pPr>
              <a:spcBef>
                <a:spcPts val="1200"/>
              </a:spcBef>
              <a:defRPr lang="it-IT" sz="1400"/>
            </a:lvl3pPr>
            <a:lvl4pPr>
              <a:spcBef>
                <a:spcPts val="1200"/>
              </a:spcBef>
              <a:defRPr lang="it-IT" sz="1200"/>
            </a:lvl4pPr>
            <a:lvl5pPr>
              <a:spcBef>
                <a:spcPts val="1200"/>
              </a:spcBef>
              <a:defRPr lang="it-IT" sz="12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1" name="Segnaposto piè di pagina 20">
            <a:extLst>
              <a:ext uri="{FF2B5EF4-FFF2-40B4-BE49-F238E27FC236}">
                <a16:creationId xmlns:a16="http://schemas.microsoft.com/office/drawing/2014/main" id="{34C23E1A-9E5E-DA12-8E11-83F48676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E3FE6E42-6A8F-C459-87EE-E2A5BAFA8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2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 lIns="0" tIns="0" rIns="0" bIns="0" rtlCol="0" anchor="ctr" anchorCtr="0"/>
          <a:lstStyle>
            <a:lvl1pPr algn="l">
              <a:lnSpc>
                <a:spcPts val="4000"/>
              </a:lnSpc>
              <a:spcBef>
                <a:spcPts val="1000"/>
              </a:spcBef>
              <a:defRPr lang="it-IT" sz="4000" b="1" i="0" cap="all" spc="0" baseline="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 rtlCol="0"/>
          <a:lstStyle>
            <a:lvl1pPr>
              <a:defRPr lang="it-IT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9FB40175-FA51-DA14-A5B2-CD06DE6ECC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10000"/>
              </a:lnSpc>
              <a:buNone/>
              <a:defRPr lang="it-IT" sz="1800"/>
            </a:lvl1pPr>
            <a:lvl2pPr marL="228600">
              <a:lnSpc>
                <a:spcPct val="110000"/>
              </a:lnSpc>
              <a:defRPr lang="it-IT" sz="1600"/>
            </a:lvl2pPr>
            <a:lvl3pPr marL="457200">
              <a:lnSpc>
                <a:spcPct val="110000"/>
              </a:lnSpc>
              <a:defRPr lang="it-IT" sz="1400"/>
            </a:lvl3pPr>
            <a:lvl4pPr marL="685800">
              <a:lnSpc>
                <a:spcPct val="110000"/>
              </a:lnSpc>
              <a:defRPr lang="it-IT" sz="1200"/>
            </a:lvl4pPr>
            <a:lvl5pPr marL="914400">
              <a:lnSpc>
                <a:spcPct val="110000"/>
              </a:lnSpc>
              <a:defRPr lang="it-IT" sz="12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15930B2-E36D-4D05-A6B3-CA1BF61D5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089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3" name="Segnaposto immagine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95553" y="301752"/>
            <a:ext cx="5221224" cy="6263640"/>
          </a:xfrm>
        </p:spPr>
        <p:txBody>
          <a:bodyPr tIns="914400" rtlCol="0" anchor="t" anchorCtr="0"/>
          <a:lstStyle>
            <a:lvl1pPr algn="ctr">
              <a:buNone/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Fai clic per aggiungere un'immagine</a:t>
            </a:r>
          </a:p>
        </p:txBody>
      </p:sp>
      <p:sp>
        <p:nvSpPr>
          <p:cNvPr id="10" name="Segnaposto piè di pagina 8">
            <a:extLst>
              <a:ext uri="{FF2B5EF4-FFF2-40B4-BE49-F238E27FC236}">
                <a16:creationId xmlns:a16="http://schemas.microsoft.com/office/drawing/2014/main" id="{7A4AE671-C203-0370-2888-FC8F7D444D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434825" cy="365125"/>
          </a:xfrm>
        </p:spPr>
        <p:txBody>
          <a:bodyPr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1792BFA8-57AD-0B5C-2534-1E862B58D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5127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80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4" y="1"/>
            <a:ext cx="9918405" cy="164623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394" y="1825625"/>
            <a:ext cx="99184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6121" y="726630"/>
            <a:ext cx="520991" cy="51737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lang="it-IT" sz="1800" b="1" i="0" cap="all" spc="100" baseline="0"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EF1C86-6A9C-D287-D381-5634A69BF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35394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lang="it-IT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/>
              <a:t>20XX</a:t>
            </a:r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1B8477-3F24-EDCB-C8AC-843363639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8999" y="6356350"/>
            <a:ext cx="4114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lang="it-IT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7" r:id="rId2"/>
    <p:sldLayoutId id="2147483728" r:id="rId3"/>
    <p:sldLayoutId id="2147483729" r:id="rId4"/>
    <p:sldLayoutId id="2147483710" r:id="rId5"/>
    <p:sldLayoutId id="2147483727" r:id="rId6"/>
    <p:sldLayoutId id="2147483701" r:id="rId7"/>
    <p:sldLayoutId id="2147483721" r:id="rId8"/>
    <p:sldLayoutId id="2147483720" r:id="rId9"/>
    <p:sldLayoutId id="2147483730" r:id="rId10"/>
    <p:sldLayoutId id="2147483722" r:id="rId11"/>
    <p:sldLayoutId id="2147483698" r:id="rId12"/>
    <p:sldLayoutId id="2147483732" r:id="rId13"/>
    <p:sldLayoutId id="2147483702" r:id="rId14"/>
    <p:sldLayoutId id="2147483703" r:id="rId15"/>
  </p:sldLayoutIdLst>
  <p:hf sldNum="0" hdr="0" ftr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lang="it-IT"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it-IT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5A271-8875-6BCE-0A4A-542683BB3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640080"/>
            <a:ext cx="10087699" cy="1280160"/>
          </a:xfrm>
        </p:spPr>
        <p:txBody>
          <a:bodyPr rtlCol="0" anchor="b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MI PRESENTO A VOI!!</a:t>
            </a:r>
          </a:p>
        </p:txBody>
      </p:sp>
      <p:pic>
        <p:nvPicPr>
          <p:cNvPr id="7182" name="Picture 14">
            <a:extLst>
              <a:ext uri="{FF2B5EF4-FFF2-40B4-BE49-F238E27FC236}">
                <a16:creationId xmlns:a16="http://schemas.microsoft.com/office/drawing/2014/main" id="{D2BD3CCD-0FFE-D114-FDB3-714596821A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8" r="-1" b="10397"/>
          <a:stretch/>
        </p:blipFill>
        <p:spPr bwMode="auto">
          <a:xfrm>
            <a:off x="1280160" y="2103119"/>
            <a:ext cx="10087699" cy="41148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AutoShape 4" descr="presentazione efficace">
            <a:extLst>
              <a:ext uri="{FF2B5EF4-FFF2-40B4-BE49-F238E27FC236}">
                <a16:creationId xmlns:a16="http://schemas.microsoft.com/office/drawing/2014/main" id="{271C9EF7-DCFD-0261-DC92-9E6DF81BEE1A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10985465" y="-1102372"/>
            <a:ext cx="4202113" cy="352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/>
          </a:p>
        </p:txBody>
      </p:sp>
      <p:sp>
        <p:nvSpPr>
          <p:cNvPr id="7" name="AutoShape 6" descr="presentazione efficace">
            <a:extLst>
              <a:ext uri="{FF2B5EF4-FFF2-40B4-BE49-F238E27FC236}">
                <a16:creationId xmlns:a16="http://schemas.microsoft.com/office/drawing/2014/main" id="{E9FC31B2-79E6-A93B-5A0F-8964AB6D7D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039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5916" y="685800"/>
            <a:ext cx="5021736" cy="5670550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63" name="Segnaposto testo 62">
            <a:extLst>
              <a:ext uri="{FF2B5EF4-FFF2-40B4-BE49-F238E27FC236}">
                <a16:creationId xmlns:a16="http://schemas.microsoft.com/office/drawing/2014/main" id="{9EFE5C42-059F-482E-C029-E8FA5107EED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>
            <a:normAutofit/>
          </a:bodyPr>
          <a:lstStyle>
            <a:defPPr>
              <a:defRPr lang="it-IT"/>
            </a:defPPr>
          </a:lstStyle>
          <a:p>
            <a:pPr marL="0" indent="0" algn="ctr" rtl="0">
              <a:buNone/>
            </a:pPr>
            <a:r>
              <a:rPr lang="it-IT" sz="2000" b="1" dirty="0"/>
              <a:t>CARATTERISTICHE DELL’A.S.</a:t>
            </a:r>
          </a:p>
          <a:p>
            <a:pPr marL="0" indent="0" algn="ctr" rtl="0">
              <a:buNone/>
            </a:pPr>
            <a:endParaRPr lang="it-IT" dirty="0"/>
          </a:p>
          <a:p>
            <a:pPr marL="0" indent="0" algn="ctr" rtl="0">
              <a:buNone/>
            </a:pPr>
            <a:r>
              <a:rPr lang="it-IT" dirty="0"/>
              <a:t>QUALI SONO SECONDO VOI LE CARATTERISTICHE CHE DEVE POSSEDERE UNA PERSONA CHE VUOLE FARE L’ASSISTENTE SOCIALE?</a:t>
            </a:r>
          </a:p>
        </p:txBody>
      </p:sp>
      <p:sp>
        <p:nvSpPr>
          <p:cNvPr id="18" name="Segnaposto contenuto 17">
            <a:extLst>
              <a:ext uri="{FF2B5EF4-FFF2-40B4-BE49-F238E27FC236}">
                <a16:creationId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0159" y="3482974"/>
            <a:ext cx="4950311" cy="1190033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endParaRPr lang="it-IT" dirty="0"/>
          </a:p>
          <a:p>
            <a:pPr algn="ctr" rtl="0"/>
            <a:r>
              <a:rPr lang="it-IT" dirty="0"/>
              <a:t>CONDIVISIONE DI GRUPPO 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762FCA4D-7EEE-9E3D-F691-FEFB5FB337E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RIFLESSIONI SU CIO’ CHE E’ EMERSO…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229CA6F-B0C3-2BE8-0777-CE18ED948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855" y="501651"/>
            <a:ext cx="5477608" cy="585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6648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olo 24">
            <a:extLst>
              <a:ext uri="{FF2B5EF4-FFF2-40B4-BE49-F238E27FC236}">
                <a16:creationId xmlns:a16="http://schemas.microsoft.com/office/drawing/2014/main" id="{B4A8555D-2DFF-E6D8-3698-67C06B770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4970638"/>
            <a:ext cx="9144000" cy="128016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 considerazioni FINALI</a:t>
            </a:r>
          </a:p>
        </p:txBody>
      </p:sp>
      <p:sp>
        <p:nvSpPr>
          <p:cNvPr id="23" name="Segnaposto contenuto 22">
            <a:extLst>
              <a:ext uri="{FF2B5EF4-FFF2-40B4-BE49-F238E27FC236}">
                <a16:creationId xmlns:a16="http://schemas.microsoft.com/office/drawing/2014/main" id="{E16BFA7C-979F-1D5E-79D4-DEEC56EBE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0160" y="685800"/>
            <a:ext cx="4937760" cy="4023360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b="1" i="1" u="sng" dirty="0"/>
              <a:t>L’assistente sociale </a:t>
            </a:r>
            <a:r>
              <a:rPr lang="it-IT" i="1" dirty="0"/>
              <a:t>deve essere:</a:t>
            </a:r>
          </a:p>
          <a:p>
            <a:pPr algn="ctr" rtl="0"/>
            <a:r>
              <a:rPr lang="it-IT" i="1" dirty="0"/>
              <a:t>Saggio come un gufo</a:t>
            </a:r>
          </a:p>
          <a:p>
            <a:pPr algn="ctr" rtl="0"/>
            <a:r>
              <a:rPr lang="it-IT" i="1" dirty="0"/>
              <a:t>Fedele come un cane</a:t>
            </a:r>
          </a:p>
          <a:p>
            <a:pPr algn="ctr" rtl="0"/>
            <a:r>
              <a:rPr lang="it-IT" i="1" dirty="0"/>
              <a:t>Gentile come un agnello</a:t>
            </a:r>
          </a:p>
          <a:p>
            <a:pPr algn="ctr" rtl="0"/>
            <a:r>
              <a:rPr lang="it-IT" i="1" dirty="0"/>
              <a:t>Paziente come un gatto</a:t>
            </a:r>
          </a:p>
          <a:p>
            <a:pPr algn="ctr" rtl="0"/>
            <a:r>
              <a:rPr lang="it-IT" i="1" dirty="0"/>
              <a:t>Forte come un cavallo</a:t>
            </a:r>
          </a:p>
          <a:p>
            <a:pPr algn="ctr" rtl="0"/>
            <a:r>
              <a:rPr lang="it-IT" i="1" dirty="0"/>
              <a:t>Rassegnato come un asino</a:t>
            </a:r>
          </a:p>
          <a:p>
            <a:pPr algn="ctr" rtl="0"/>
            <a:r>
              <a:rPr lang="it-IT" i="1" dirty="0"/>
              <a:t>Tenace come un mastino</a:t>
            </a:r>
          </a:p>
          <a:p>
            <a:pPr algn="ctr" rtl="0"/>
            <a:r>
              <a:rPr lang="it-IT" i="1" dirty="0"/>
              <a:t>Coraggioso come un leone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C1E42FE3-72C0-8885-D01D-FC08E0DEC2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04755" y="685800"/>
            <a:ext cx="4937760" cy="4023360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marL="0" indent="0" algn="ctr" rtl="0">
              <a:buNone/>
            </a:pPr>
            <a:r>
              <a:rPr lang="it-IT" i="1" dirty="0"/>
              <a:t>Industrioso come un’ape;</a:t>
            </a:r>
          </a:p>
          <a:p>
            <a:pPr marL="0" indent="0" algn="ctr" rtl="0">
              <a:buNone/>
            </a:pPr>
            <a:r>
              <a:rPr lang="it-IT" b="1" i="1" dirty="0"/>
              <a:t>Deve avere </a:t>
            </a:r>
          </a:p>
          <a:p>
            <a:pPr marL="0" indent="0" algn="ctr" rtl="0">
              <a:buNone/>
            </a:pPr>
            <a:r>
              <a:rPr lang="it-IT" b="1" i="1" dirty="0"/>
              <a:t>L’adattabilità di un camaleonte e </a:t>
            </a:r>
          </a:p>
          <a:p>
            <a:pPr marL="0" indent="0" algn="ctr" rtl="0">
              <a:buNone/>
            </a:pPr>
            <a:r>
              <a:rPr lang="it-IT" b="1" i="1" dirty="0"/>
              <a:t>La resistenza di un cammello</a:t>
            </a:r>
          </a:p>
          <a:p>
            <a:pPr rtl="0"/>
            <a:endParaRPr lang="it-IT" dirty="0"/>
          </a:p>
          <a:p>
            <a:pPr rtl="0"/>
            <a:endParaRPr lang="it-IT" dirty="0"/>
          </a:p>
          <a:p>
            <a:pPr marL="0" indent="0" algn="r" rtl="0">
              <a:buNone/>
            </a:pPr>
            <a:r>
              <a:rPr lang="it-IT" dirty="0"/>
              <a:t>Maria Calogero</a:t>
            </a:r>
          </a:p>
        </p:txBody>
      </p:sp>
    </p:spTree>
    <p:extLst>
      <p:ext uri="{BB962C8B-B14F-4D97-AF65-F5344CB8AC3E}">
        <p14:creationId xmlns:p14="http://schemas.microsoft.com/office/powerpoint/2010/main" val="3811950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75D893-E98A-260A-9EC4-B9365E53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dirty="0"/>
              <a:t>Grazie per la vostra attenzione</a:t>
            </a:r>
          </a:p>
        </p:txBody>
      </p:sp>
      <p:pic>
        <p:nvPicPr>
          <p:cNvPr id="5" name="Segnaposto immagine 14" descr="Montagne sotto un cielo prossimo al tramonto">
            <a:extLst>
              <a:ext uri="{FF2B5EF4-FFF2-40B4-BE49-F238E27FC236}">
                <a16:creationId xmlns:a16="http://schemas.microsoft.com/office/drawing/2014/main" id="{DE72DC91-8DC9-B68C-C1D3-8F5273481A7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3191" r="13191"/>
          <a:stretch/>
        </p:blipFill>
        <p:spPr>
          <a:xfrm>
            <a:off x="1008862" y="4540098"/>
            <a:ext cx="1294628" cy="1615394"/>
          </a:xfrm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D70D88C-5989-4007-4953-F54A4A34B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0609" y="3127248"/>
            <a:ext cx="6117381" cy="301752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  <a:p>
            <a:pPr rtl="0"/>
            <a:r>
              <a:rPr lang="it-IT" dirty="0"/>
              <a:t>Michela Giammatteo</a:t>
            </a:r>
          </a:p>
          <a:p>
            <a:pPr rtl="0"/>
            <a:endParaRPr lang="it-IT" dirty="0"/>
          </a:p>
          <a:p>
            <a:pPr rtl="0"/>
            <a:r>
              <a:rPr lang="it-IT" dirty="0"/>
              <a:t>michela.giammatteo@unimc.it</a:t>
            </a:r>
          </a:p>
          <a:p>
            <a:pPr rtl="0"/>
            <a:endParaRPr lang="it-IT" dirty="0"/>
          </a:p>
        </p:txBody>
      </p:sp>
      <p:pic>
        <p:nvPicPr>
          <p:cNvPr id="9218" name="Picture 2" descr="PPT - 52° CONVEGNO DEGLI ECONOMI DI COMUNITÀ PowerPoint Presentation -  ID:5825526">
            <a:extLst>
              <a:ext uri="{FF2B5EF4-FFF2-40B4-BE49-F238E27FC236}">
                <a16:creationId xmlns:a16="http://schemas.microsoft.com/office/drawing/2014/main" id="{AADF18E4-027A-FF9F-059D-C764E4CD1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09" y="2683379"/>
            <a:ext cx="4411455" cy="396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949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F58C70-41F1-3A9B-653B-BB12CBC10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4816" y="614201"/>
            <a:ext cx="5458494" cy="3144965"/>
          </a:xfrm>
        </p:spPr>
        <p:txBody>
          <a:bodyPr anchor="b">
            <a:normAutofit/>
          </a:bodyPr>
          <a:lstStyle/>
          <a:p>
            <a:pPr algn="ctr"/>
            <a:r>
              <a:rPr lang="it-IT" sz="3200" dirty="0"/>
              <a:t>Laboratorio di ORIENTAMENTO AL tirocinio NEI servizi </a:t>
            </a:r>
            <a:r>
              <a:rPr lang="it-IT" sz="3200" dirty="0" err="1"/>
              <a:t>socialI</a:t>
            </a:r>
            <a:br>
              <a:rPr lang="it-IT" sz="3200" dirty="0"/>
            </a:br>
            <a:br>
              <a:rPr lang="it-IT" sz="3200" dirty="0"/>
            </a:br>
            <a:r>
              <a:rPr lang="it-IT" sz="2800" dirty="0"/>
              <a:t> I ANNO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698A0AD-CEF3-DDC8-0490-E1DD4F1D243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60636" y="3161752"/>
            <a:ext cx="4073979" cy="3144965"/>
          </a:xfrm>
        </p:spPr>
        <p:txBody>
          <a:bodyPr>
            <a:normAutofit/>
          </a:bodyPr>
          <a:lstStyle/>
          <a:p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DOCENTE: DOTT.SSA MICHELA GIAMMATTEO</a:t>
            </a:r>
          </a:p>
        </p:txBody>
      </p:sp>
      <p:pic>
        <p:nvPicPr>
          <p:cNvPr id="1028" name="Picture 4" descr="Tirocini / Giovani / Politiche Sociali / Aree tematiche / Comune di Arco -  Comune di Arco">
            <a:extLst>
              <a:ext uri="{FF2B5EF4-FFF2-40B4-BE49-F238E27FC236}">
                <a16:creationId xmlns:a16="http://schemas.microsoft.com/office/drawing/2014/main" id="{EAAB28A1-009B-3008-4703-50479BE6C7E6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0" r="14610"/>
          <a:stretch>
            <a:fillRect/>
          </a:stretch>
        </p:blipFill>
        <p:spPr bwMode="auto">
          <a:xfrm>
            <a:off x="905069" y="1287624"/>
            <a:ext cx="5561045" cy="495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04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F243DF-1FE9-01BE-435F-1729F4AB3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544" y="614202"/>
            <a:ext cx="5918072" cy="1643806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2800" dirty="0"/>
              <a:t>PRIMA lezione: </a:t>
            </a:r>
            <a:br>
              <a:rPr lang="it-IT" sz="2800" dirty="0"/>
            </a:br>
            <a:br>
              <a:rPr lang="it-IT" sz="2800" dirty="0"/>
            </a:br>
            <a:r>
              <a:rPr lang="it-IT" sz="2800" dirty="0"/>
              <a:t>16 settembre 2024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E9433A7-50DE-38E4-805B-19DF78B678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367043"/>
            <a:ext cx="5918068" cy="2939674"/>
          </a:xfrm>
        </p:spPr>
        <p:txBody>
          <a:bodyPr>
            <a:noAutofit/>
          </a:bodyPr>
          <a:lstStyle/>
          <a:p>
            <a:pPr algn="ctr"/>
            <a:r>
              <a:rPr lang="it-IT" sz="4000" dirty="0"/>
              <a:t>LA MOTIVAZIONE:</a:t>
            </a:r>
          </a:p>
          <a:p>
            <a:pPr algn="ctr"/>
            <a:r>
              <a:rPr lang="it-IT" sz="4000" dirty="0"/>
              <a:t>CONOSCERE PRIMA NOI STESSI</a:t>
            </a:r>
          </a:p>
          <a:p>
            <a:pPr algn="ctr"/>
            <a:r>
              <a:rPr lang="it-IT" sz="4000" dirty="0"/>
              <a:t>PER POI CONOSCERE GLI ALTRI</a:t>
            </a:r>
          </a:p>
        </p:txBody>
      </p:sp>
      <p:pic>
        <p:nvPicPr>
          <p:cNvPr id="3074" name="Picture 2" descr="Protetto: Spiegare l’assistente sociale a…">
            <a:extLst>
              <a:ext uri="{FF2B5EF4-FFF2-40B4-BE49-F238E27FC236}">
                <a16:creationId xmlns:a16="http://schemas.microsoft.com/office/drawing/2014/main" id="{68371D7F-1F55-8C23-492D-73C381ECBFCF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21"/>
          <a:stretch>
            <a:fillRect/>
          </a:stretch>
        </p:blipFill>
        <p:spPr bwMode="auto">
          <a:xfrm>
            <a:off x="1280160" y="1408922"/>
            <a:ext cx="3707972" cy="482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812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95A271-8875-6BCE-0A4A-542683BB3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5616" y="849087"/>
            <a:ext cx="4139683" cy="5618024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3600" dirty="0"/>
              <a:t>La potenza della comunicazione NELLA RELAZIONE</a:t>
            </a:r>
          </a:p>
        </p:txBody>
      </p:sp>
      <p:pic>
        <p:nvPicPr>
          <p:cNvPr id="8194" name="Picture 2" descr="Comunicazione efficace nella relazione d'aiuto">
            <a:extLst>
              <a:ext uri="{FF2B5EF4-FFF2-40B4-BE49-F238E27FC236}">
                <a16:creationId xmlns:a16="http://schemas.microsoft.com/office/drawing/2014/main" id="{7D33407E-D5EB-8210-B052-0E20CC9256AE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8" r="21888"/>
          <a:stretch>
            <a:fillRect/>
          </a:stretch>
        </p:blipFill>
        <p:spPr bwMode="auto">
          <a:xfrm>
            <a:off x="8201609" y="411831"/>
            <a:ext cx="3517316" cy="352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 descr="Immagine che contiene testo, schermata, Carattere, design">
            <a:extLst>
              <a:ext uri="{FF2B5EF4-FFF2-40B4-BE49-F238E27FC236}">
                <a16:creationId xmlns:a16="http://schemas.microsoft.com/office/drawing/2014/main" id="{ED72596B-B6F1-8C83-A4AC-95F3B2E23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5936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16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768171-F501-5EC9-8849-5D0FE73AE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DIVIDERSI IN COPPIE: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38A9D03-6CF8-D31E-2E06-88AEBCEF7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7884" y="2588447"/>
            <a:ext cx="7475952" cy="2151333"/>
          </a:xfrm>
        </p:spPr>
        <p:txBody>
          <a:bodyPr rtlCol="0">
            <a:normAutofit lnSpcReduction="10000"/>
          </a:bodyPr>
          <a:lstStyle>
            <a:defPPr>
              <a:defRPr lang="it-IT"/>
            </a:defPPr>
          </a:lstStyle>
          <a:p>
            <a:pPr algn="just" rtl="0"/>
            <a:r>
              <a:rPr lang="it-IT" dirty="0"/>
              <a:t>OGNUNO PARLI DI SE’ E DELLA SUA MOTIVAZIONE AD AVERE INTRAPRESO QUESTO PERCORSO DI STUDI: 5 MINUTI A PERSONA E POI SI CAMBIA.</a:t>
            </a:r>
          </a:p>
          <a:p>
            <a:pPr algn="just" rtl="0"/>
            <a:endParaRPr lang="it-IT" dirty="0"/>
          </a:p>
          <a:p>
            <a:pPr algn="just" rtl="0"/>
            <a:r>
              <a:rPr lang="it-IT" dirty="0"/>
              <a:t>   Scegliere una persona che non si conosce.</a:t>
            </a:r>
          </a:p>
          <a:p>
            <a:pPr algn="just" rtl="0"/>
            <a:endParaRPr lang="it-IT" dirty="0"/>
          </a:p>
          <a:p>
            <a:pPr rtl="0"/>
            <a:endParaRPr lang="it-IT" dirty="0"/>
          </a:p>
        </p:txBody>
      </p:sp>
      <p:pic>
        <p:nvPicPr>
          <p:cNvPr id="8" name="Segnaposto immagine 7" descr="Immagine che contiene cartone animato, Animazione, Cartoni animati, clipart&#10;&#10;Descrizione generata automaticamente">
            <a:extLst>
              <a:ext uri="{FF2B5EF4-FFF2-40B4-BE49-F238E27FC236}">
                <a16:creationId xmlns:a16="http://schemas.microsoft.com/office/drawing/2014/main" id="{D10BA84C-5CE8-C7C1-AFA6-352A5128B8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3039" r="23039"/>
          <a:stretch>
            <a:fillRect/>
          </a:stretch>
        </p:blipFill>
        <p:spPr>
          <a:xfrm>
            <a:off x="8209369" y="3339139"/>
            <a:ext cx="3629608" cy="3430551"/>
          </a:xfrm>
        </p:spPr>
      </p:pic>
    </p:spTree>
    <p:extLst>
      <p:ext uri="{BB962C8B-B14F-4D97-AF65-F5344CB8AC3E}">
        <p14:creationId xmlns:p14="http://schemas.microsoft.com/office/powerpoint/2010/main" val="3962753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>
            <a:extLst>
              <a:ext uri="{FF2B5EF4-FFF2-40B4-BE49-F238E27FC236}">
                <a16:creationId xmlns:a16="http://schemas.microsoft.com/office/drawing/2014/main" id="{F64C0E11-7DE4-D558-C3EF-9B3C7A9BF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685800"/>
            <a:ext cx="9137012" cy="1280160"/>
          </a:xfrm>
        </p:spPr>
        <p:txBody>
          <a:bodyPr rtlCol="0" anchor="b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 err="1"/>
              <a:t>CoNDIVISIONE</a:t>
            </a:r>
            <a:r>
              <a:rPr lang="it-IT" dirty="0"/>
              <a:t> IN GRUPPO</a:t>
            </a:r>
          </a:p>
        </p:txBody>
      </p:sp>
      <p:pic>
        <p:nvPicPr>
          <p:cNvPr id="2050" name="Picture 2" descr="La ricchezza della condivisione in gruppo">
            <a:extLst>
              <a:ext uri="{FF2B5EF4-FFF2-40B4-BE49-F238E27FC236}">
                <a16:creationId xmlns:a16="http://schemas.microsoft.com/office/drawing/2014/main" id="{C22DA18D-C465-5530-FB97-F73646A9C5D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r="15967" b="1"/>
          <a:stretch/>
        </p:blipFill>
        <p:spPr bwMode="auto">
          <a:xfrm>
            <a:off x="1280160" y="2327440"/>
            <a:ext cx="4846320" cy="404057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418541-7290-F1A9-2357-CA26E074E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402" y="2136710"/>
            <a:ext cx="4846320" cy="4231305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  <a:p>
            <a:pPr rtl="0"/>
            <a:r>
              <a:rPr lang="it-IT" dirty="0"/>
              <a:t>OGNI COPPIA CONDIVIDE IN PLENARIA LE SENSAZIONI E LE EMOZIONI CHE HA PROVATO DURANTE LO SCAMBIO;</a:t>
            </a:r>
          </a:p>
          <a:p>
            <a:pPr rtl="0"/>
            <a:endParaRPr lang="it-IT" dirty="0"/>
          </a:p>
          <a:p>
            <a:pPr rtl="0"/>
            <a:r>
              <a:rPr lang="it-IT" dirty="0"/>
              <a:t>OGNUNO PUO’ ESPRIMERE LIBERAMENTE COSA GLI E’ RIMASTO E COSA MAGGIORMENTE LO HA COLPITO;</a:t>
            </a:r>
          </a:p>
          <a:p>
            <a:pPr rtl="0"/>
            <a:endParaRPr lang="it-IT" dirty="0"/>
          </a:p>
          <a:p>
            <a:pPr rtl="0"/>
            <a:r>
              <a:rPr lang="it-IT" dirty="0"/>
              <a:t>DA QUESTO SCAMBIO E’ EMERSA LA  CONSAPEVOLEZZA DENTRO OGNUNO DI NOI DEL PERCORSO CHE ANDREMO AD INTRAPRENDERE E DEL LAVORO CHE CI TROVEREMO A SVOLGERE?</a:t>
            </a: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0287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5698432-2D58-D940-A0AE-7748E2A4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2799184"/>
            <a:ext cx="10302240" cy="2938886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3600" dirty="0"/>
              <a:t>COSA MI HA LASCIATO  QUESTO CONFRONTO E QUESTA CONDIVISIONE?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4C780BDD-62B7-3E51-C2DE-09259F62CC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158" y="1233275"/>
            <a:ext cx="10302237" cy="612304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ctr" rtl="0"/>
            <a:r>
              <a:rPr lang="it-IT" sz="2800" dirty="0"/>
              <a:t>CONDIVISIONE DELLE EMOZIONI NEL GRUPPO</a:t>
            </a:r>
          </a:p>
        </p:txBody>
      </p:sp>
    </p:spTree>
    <p:extLst>
      <p:ext uri="{BB962C8B-B14F-4D97-AF65-F5344CB8AC3E}">
        <p14:creationId xmlns:p14="http://schemas.microsoft.com/office/powerpoint/2010/main" val="3749168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B8FDAA-00CD-846E-A576-B59DFA73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685800"/>
            <a:ext cx="9375399" cy="1280160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dirty="0"/>
              <a:t>LA VERA MOTIVAZIONE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2B3B4A-6ED2-64D9-BEC7-1B6C66971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0160" y="2327440"/>
            <a:ext cx="4846320" cy="4040574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b="1" u="sng" dirty="0"/>
              <a:t>L’ASSISTENTE SOCIALE RIFLESSIVO </a:t>
            </a:r>
          </a:p>
          <a:p>
            <a:pPr rtl="0"/>
            <a:endParaRPr lang="it-IT" dirty="0"/>
          </a:p>
          <a:p>
            <a:pPr algn="ctr" rtl="0"/>
            <a:r>
              <a:rPr lang="it-IT" dirty="0"/>
              <a:t>OGNUNO DI NOI HA DENTRO DI SE’ IL SUO BAGAGLIO EMOTIVO, CULTURALE, RELAZIONALE…DEVE ESSERNE CONSAPEVOLE</a:t>
            </a:r>
          </a:p>
          <a:p>
            <a:pPr algn="ctr" rtl="0"/>
            <a:r>
              <a:rPr lang="it-IT" dirty="0"/>
              <a:t>PERCHE’</a:t>
            </a:r>
          </a:p>
          <a:p>
            <a:pPr algn="ctr" rtl="0"/>
            <a:r>
              <a:rPr lang="it-IT" dirty="0"/>
              <a:t> LO PORTERA’ SEMPRE CON SE’ NELLA RELAZIONE CON L’UTENTE, CON I COLLEGHI, CON L’ENTE DI APPARTENENZA, CON LE ALTRE ISTITUZIONI!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2FF1654-306D-262A-D360-5E5C2E6B3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402" y="2327441"/>
            <a:ext cx="4616951" cy="4040574"/>
          </a:xfrm>
        </p:spPr>
        <p:txBody>
          <a:bodyPr rtlCol="0"/>
          <a:lstStyle>
            <a:defPPr>
              <a:defRPr lang="it-IT"/>
            </a:defPPr>
          </a:lstStyle>
          <a:p>
            <a:pPr algn="ctr"/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Il lavoro nel sociale è un lavoro che si inserisce sempre in un magma 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 trasformazioni sociali, in un groviglio di relazioni, di interessi contraddittori, 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 rappresentazioni e valutazioni che i soggetti, singoli e collettivi, 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danno gli uni degli altri. </a:t>
            </a:r>
          </a:p>
          <a:p>
            <a:pPr algn="ctr"/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Franca Olivetti </a:t>
            </a:r>
            <a:r>
              <a:rPr lang="it-IT" sz="1800" b="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Manoukian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2816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3247ABD4-990A-BAC8-69FC-AF4C84F3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 rtlCol="0" anchor="ctr">
            <a:normAutofit/>
          </a:bodyPr>
          <a:lstStyle>
            <a:defPPr>
              <a:defRPr lang="it-IT"/>
            </a:defPPr>
          </a:lstStyle>
          <a:p>
            <a:pPr algn="ctr" rtl="0"/>
            <a:br>
              <a:rPr lang="it-IT" dirty="0"/>
            </a:br>
            <a:r>
              <a:rPr lang="it-IT" dirty="0"/>
              <a:t>ASSISTENTE SOCIALE</a:t>
            </a:r>
            <a:br>
              <a:rPr lang="it-IT" dirty="0"/>
            </a:br>
            <a:endParaRPr lang="it-IT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61E6A21B-7748-174B-D77E-8EE0B288C7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endParaRPr lang="it-IT" dirty="0"/>
          </a:p>
          <a:p>
            <a:pPr rtl="0"/>
            <a:endParaRPr lang="it-IT" dirty="0"/>
          </a:p>
          <a:p>
            <a:pPr rtl="0"/>
            <a:r>
              <a:rPr lang="it-IT" dirty="0"/>
              <a:t>COSA VI SUSCITANO QUESTE DUE PAROLE?</a:t>
            </a:r>
          </a:p>
          <a:p>
            <a:pPr rtl="0"/>
            <a:endParaRPr lang="it-IT" dirty="0"/>
          </a:p>
          <a:p>
            <a:pPr rtl="0"/>
            <a:r>
              <a:rPr lang="it-IT" dirty="0"/>
              <a:t>Provate ad esprimervi liberamente...</a:t>
            </a:r>
          </a:p>
          <a:p>
            <a:pPr rtl="0"/>
            <a:endParaRPr lang="it-IT" dirty="0"/>
          </a:p>
        </p:txBody>
      </p:sp>
      <p:pic>
        <p:nvPicPr>
          <p:cNvPr id="4098" name="Picture 2" descr="Insieme dell'assistente sociale. La comunità di volontariato di beneficenza sostiene e si prende cura delle persone - 168662239">
            <a:extLst>
              <a:ext uri="{FF2B5EF4-FFF2-40B4-BE49-F238E27FC236}">
                <a16:creationId xmlns:a16="http://schemas.microsoft.com/office/drawing/2014/main" id="{E8541C46-81BA-1924-1B9E-02AD493D0B61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8" r="20098"/>
          <a:stretch/>
        </p:blipFill>
        <p:spPr bwMode="auto">
          <a:xfrm>
            <a:off x="6096000" y="0"/>
            <a:ext cx="64411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11157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892863_TF89338750_Win32" id="{67303D53-E497-4E8A-A1B0-F8D4DA913DFF}" vid="{0B2B8082-CFD4-436D-9CB1-F42DAFFE77E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2D646E0-DCC8-4209-B539-AA58186B68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BD9919-8F5A-4B99-83E1-E90FE1DCF2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E87F72-70BF-43BC-A0D4-53665DC1267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{E699298E-CC3E-46A1-9AAB-605789E2FCD0}tf89338750_win32</Template>
  <TotalTime>748</TotalTime>
  <Words>406</Words>
  <Application>Microsoft Office PowerPoint</Application>
  <PresentationFormat>Widescreen</PresentationFormat>
  <Paragraphs>82</Paragraphs>
  <Slides>12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Univers</vt:lpstr>
      <vt:lpstr>GradientVTI</vt:lpstr>
      <vt:lpstr>MI PRESENTO A VOI!!</vt:lpstr>
      <vt:lpstr>Laboratorio di ORIENTAMENTO AL tirocinio NEI servizi socialI   I ANNO</vt:lpstr>
      <vt:lpstr>PRIMA lezione:   16 settembre 2024 </vt:lpstr>
      <vt:lpstr>La potenza della comunicazione NELLA RELAZIONE</vt:lpstr>
      <vt:lpstr>DIVIDERSI IN COPPIE: </vt:lpstr>
      <vt:lpstr>CoNDIVISIONE IN GRUPPO</vt:lpstr>
      <vt:lpstr>COSA MI HA LASCIATO  QUESTO CONFRONTO E QUESTA CONDIVISIONE?</vt:lpstr>
      <vt:lpstr>LA VERA MOTIVAZIONE</vt:lpstr>
      <vt:lpstr> ASSISTENTE SOCIALE </vt:lpstr>
      <vt:lpstr>Presentazione standard di PowerPoint</vt:lpstr>
      <vt:lpstr> considerazioni FINALI</vt:lpstr>
      <vt:lpstr>Grazie per la vostra 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Michela Giammatteo</dc:creator>
  <cp:lastModifiedBy>Michela Giammatteo</cp:lastModifiedBy>
  <cp:revision>15</cp:revision>
  <dcterms:created xsi:type="dcterms:W3CDTF">2024-08-20T05:47:50Z</dcterms:created>
  <dcterms:modified xsi:type="dcterms:W3CDTF">2024-08-28T09:20:10Z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