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6" r:id="rId4"/>
  </p:sldMasterIdLst>
  <p:notesMasterIdLst>
    <p:notesMasterId r:id="rId20"/>
  </p:notesMasterIdLst>
  <p:handoutMasterIdLst>
    <p:handoutMasterId r:id="rId21"/>
  </p:handoutMasterIdLst>
  <p:sldIdLst>
    <p:sldId id="352" r:id="rId5"/>
    <p:sldId id="350" r:id="rId6"/>
    <p:sldId id="355" r:id="rId7"/>
    <p:sldId id="316" r:id="rId8"/>
    <p:sldId id="353" r:id="rId9"/>
    <p:sldId id="324" r:id="rId10"/>
    <p:sldId id="351" r:id="rId11"/>
    <p:sldId id="343" r:id="rId12"/>
    <p:sldId id="342" r:id="rId13"/>
    <p:sldId id="336" r:id="rId14"/>
    <p:sldId id="354" r:id="rId15"/>
    <p:sldId id="328" r:id="rId16"/>
    <p:sldId id="346" r:id="rId17"/>
    <p:sldId id="331" r:id="rId18"/>
    <p:sldId id="349" r:id="rId19"/>
  </p:sldIdLst>
  <p:sldSz cx="12192000" cy="6858000"/>
  <p:notesSz cx="6858000" cy="9144000"/>
  <p:defaultTextStyle>
    <a:defPPr rtl="0">
      <a:defRPr lang="it-IT"/>
    </a:defPPr>
    <a:lvl1pPr marL="0" algn="l" defTabSz="914400" rtl="0" eaLnBrk="1" latinLnBrk="0" hangingPunct="1">
      <a:defRPr lang="it-IT" sz="1800" kern="1200">
        <a:solidFill>
          <a:schemeClr val="tx1"/>
        </a:solidFill>
        <a:latin typeface="+mn-lt"/>
        <a:ea typeface="+mn-ea"/>
        <a:cs typeface="+mn-cs"/>
      </a:defRPr>
    </a:lvl1pPr>
    <a:lvl2pPr marL="457200" algn="l" defTabSz="914400" rtl="0" eaLnBrk="1" latinLnBrk="0" hangingPunct="1">
      <a:defRPr lang="it-IT" sz="1800" kern="1200">
        <a:solidFill>
          <a:schemeClr val="tx1"/>
        </a:solidFill>
        <a:latin typeface="+mn-lt"/>
        <a:ea typeface="+mn-ea"/>
        <a:cs typeface="+mn-cs"/>
      </a:defRPr>
    </a:lvl2pPr>
    <a:lvl3pPr marL="914400" algn="l" defTabSz="914400" rtl="0" eaLnBrk="1" latinLnBrk="0" hangingPunct="1">
      <a:defRPr lang="it-IT" sz="1800" kern="1200">
        <a:solidFill>
          <a:schemeClr val="tx1"/>
        </a:solidFill>
        <a:latin typeface="+mn-lt"/>
        <a:ea typeface="+mn-ea"/>
        <a:cs typeface="+mn-cs"/>
      </a:defRPr>
    </a:lvl3pPr>
    <a:lvl4pPr marL="1371600" algn="l" defTabSz="914400" rtl="0" eaLnBrk="1" latinLnBrk="0" hangingPunct="1">
      <a:defRPr lang="it-IT" sz="1800" kern="1200">
        <a:solidFill>
          <a:schemeClr val="tx1"/>
        </a:solidFill>
        <a:latin typeface="+mn-lt"/>
        <a:ea typeface="+mn-ea"/>
        <a:cs typeface="+mn-cs"/>
      </a:defRPr>
    </a:lvl4pPr>
    <a:lvl5pPr marL="1828800" algn="l" defTabSz="914400" rtl="0" eaLnBrk="1" latinLnBrk="0" hangingPunct="1">
      <a:defRPr lang="it-IT" sz="1800" kern="1200">
        <a:solidFill>
          <a:schemeClr val="tx1"/>
        </a:solidFill>
        <a:latin typeface="+mn-lt"/>
        <a:ea typeface="+mn-ea"/>
        <a:cs typeface="+mn-cs"/>
      </a:defRPr>
    </a:lvl5pPr>
    <a:lvl6pPr marL="2286000" algn="l" defTabSz="914400" rtl="0" eaLnBrk="1" latinLnBrk="0" hangingPunct="1">
      <a:defRPr lang="it-IT" sz="1800" kern="1200">
        <a:solidFill>
          <a:schemeClr val="tx1"/>
        </a:solidFill>
        <a:latin typeface="+mn-lt"/>
        <a:ea typeface="+mn-ea"/>
        <a:cs typeface="+mn-cs"/>
      </a:defRPr>
    </a:lvl6pPr>
    <a:lvl7pPr marL="2743200" algn="l" defTabSz="914400" rtl="0" eaLnBrk="1" latinLnBrk="0" hangingPunct="1">
      <a:defRPr lang="it-IT" sz="1800" kern="1200">
        <a:solidFill>
          <a:schemeClr val="tx1"/>
        </a:solidFill>
        <a:latin typeface="+mn-lt"/>
        <a:ea typeface="+mn-ea"/>
        <a:cs typeface="+mn-cs"/>
      </a:defRPr>
    </a:lvl7pPr>
    <a:lvl8pPr marL="3200400" algn="l" defTabSz="914400" rtl="0" eaLnBrk="1" latinLnBrk="0" hangingPunct="1">
      <a:defRPr lang="it-IT" sz="1800" kern="1200">
        <a:solidFill>
          <a:schemeClr val="tx1"/>
        </a:solidFill>
        <a:latin typeface="+mn-lt"/>
        <a:ea typeface="+mn-ea"/>
        <a:cs typeface="+mn-cs"/>
      </a:defRPr>
    </a:lvl8pPr>
    <a:lvl9pPr marL="3657600" algn="l" defTabSz="914400" rtl="0" eaLnBrk="1" latinLnBrk="0" hangingPunct="1">
      <a:defRPr lang="it-IT"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2" userDrawn="1">
          <p15:clr>
            <a:srgbClr val="A4A3A4"/>
          </p15:clr>
        </p15:guide>
        <p15:guide id="2" pos="7056" userDrawn="1">
          <p15:clr>
            <a:srgbClr val="A4A3A4"/>
          </p15:clr>
        </p15:guide>
        <p15:guide id="3" orient="horz" pos="31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537" autoAdjust="0"/>
  </p:normalViewPr>
  <p:slideViewPr>
    <p:cSldViewPr snapToGrid="0">
      <p:cViewPr varScale="1">
        <p:scale>
          <a:sx n="109" d="100"/>
          <a:sy n="109" d="100"/>
        </p:scale>
        <p:origin x="78" y="126"/>
      </p:cViewPr>
      <p:guideLst>
        <p:guide orient="horz" pos="1392"/>
        <p:guide pos="7056"/>
        <p:guide orient="horz" pos="3168"/>
      </p:guideLst>
    </p:cSldViewPr>
  </p:slideViewPr>
  <p:outlineViewPr>
    <p:cViewPr>
      <p:scale>
        <a:sx n="33" d="100"/>
        <a:sy n="33" d="100"/>
      </p:scale>
      <p:origin x="0" y="-110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7" d="100"/>
          <a:sy n="97" d="100"/>
        </p:scale>
        <p:origin x="286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30E99E25-5B65-D93A-3010-8B947D67E65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it-IT" sz="1200"/>
            </a:lvl1pPr>
          </a:lstStyle>
          <a:p>
            <a:pPr rtl="0"/>
            <a:endParaRPr lang="it-IT" dirty="0"/>
          </a:p>
        </p:txBody>
      </p:sp>
      <p:sp>
        <p:nvSpPr>
          <p:cNvPr id="3" name="Segnaposto data 2">
            <a:extLst>
              <a:ext uri="{FF2B5EF4-FFF2-40B4-BE49-F238E27FC236}">
                <a16:creationId xmlns:a16="http://schemas.microsoft.com/office/drawing/2014/main" id="{7DAEB28A-33CC-6CF5-1214-F2C3205F679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it-IT" sz="1200"/>
            </a:lvl1pPr>
          </a:lstStyle>
          <a:p>
            <a:pPr rtl="0"/>
            <a:fld id="{03E67EA5-8EFE-4CDE-A774-E9526279E6E4}" type="datetime1">
              <a:rPr lang="it-IT" smtClean="0"/>
              <a:t>16/09/2025</a:t>
            </a:fld>
            <a:endParaRPr lang="it-IT" dirty="0"/>
          </a:p>
        </p:txBody>
      </p:sp>
      <p:sp>
        <p:nvSpPr>
          <p:cNvPr id="4" name="Segnaposto piè di pagina 3">
            <a:extLst>
              <a:ext uri="{FF2B5EF4-FFF2-40B4-BE49-F238E27FC236}">
                <a16:creationId xmlns:a16="http://schemas.microsoft.com/office/drawing/2014/main" id="{43D63414-6160-FF79-B3F6-CD615625C84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it-IT" sz="1200"/>
            </a:lvl1pPr>
          </a:lstStyle>
          <a:p>
            <a:pPr rtl="0"/>
            <a:endParaRPr lang="it-IT" dirty="0"/>
          </a:p>
        </p:txBody>
      </p:sp>
      <p:sp>
        <p:nvSpPr>
          <p:cNvPr id="5" name="Segnaposto numero diapositiva 4">
            <a:extLst>
              <a:ext uri="{FF2B5EF4-FFF2-40B4-BE49-F238E27FC236}">
                <a16:creationId xmlns:a16="http://schemas.microsoft.com/office/drawing/2014/main" id="{2583E93F-BDEC-C5F7-2553-8324882C419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it-IT" sz="1200"/>
            </a:lvl1pPr>
          </a:lstStyle>
          <a:p>
            <a:pPr rtl="0"/>
            <a:fld id="{397C78D2-97D1-4B37-BDD1-08A09BD4CA99}" type="slidenum">
              <a:rPr lang="it-IT" smtClean="0"/>
              <a:t>‹N›</a:t>
            </a:fld>
            <a:endParaRPr lang="it-IT" dirty="0"/>
          </a:p>
        </p:txBody>
      </p:sp>
    </p:spTree>
    <p:extLst>
      <p:ext uri="{BB962C8B-B14F-4D97-AF65-F5344CB8AC3E}">
        <p14:creationId xmlns:p14="http://schemas.microsoft.com/office/powerpoint/2010/main" val="23691359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it-IT" sz="1200"/>
            </a:lvl1pPr>
          </a:lstStyle>
          <a:p>
            <a:pPr rtl="0"/>
            <a:endParaRPr lang="it-IT"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it-IT" sz="1200"/>
            </a:lvl1pPr>
          </a:lstStyle>
          <a:p>
            <a:pPr rtl="0"/>
            <a:fld id="{78D779EF-F8B6-4ACA-8018-CCDCFAC7DE9C}" type="datetime1">
              <a:rPr lang="it-IT" smtClean="0"/>
              <a:t>16/09/2025</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it-IT"/>
            </a:defPPr>
          </a:lstStyle>
          <a:p>
            <a:pPr rtl="0"/>
            <a:endParaRPr lang="it-IT"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it-IT"/>
            </a:defPPr>
          </a:lstStyle>
          <a:p>
            <a:pPr lvl="0" rtl="0"/>
            <a:r>
              <a:rPr lang="it-IT"/>
              <a:t>Fare clic per modificare lo stile del titolo</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it-IT" sz="1200"/>
            </a:lvl1pPr>
          </a:lstStyle>
          <a:p>
            <a:pPr rtl="0"/>
            <a:endParaRPr lang="it-IT"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it-IT" sz="1200"/>
            </a:lvl1pPr>
          </a:lstStyle>
          <a:p>
            <a:pPr rtl="0"/>
            <a:fld id="{D5939589-3E79-4C82-AA4A-FE78234FAA59}" type="slidenum">
              <a:rPr lang="it-IT" smtClean="0"/>
              <a:t>‹N›</a:t>
            </a:fld>
            <a:endParaRPr lang="it-IT" dirty="0"/>
          </a:p>
        </p:txBody>
      </p:sp>
    </p:spTree>
    <p:extLst>
      <p:ext uri="{BB962C8B-B14F-4D97-AF65-F5344CB8AC3E}">
        <p14:creationId xmlns:p14="http://schemas.microsoft.com/office/powerpoint/2010/main" val="219496896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it-IT" sz="1200" kern="1200">
        <a:solidFill>
          <a:schemeClr val="tx1"/>
        </a:solidFill>
        <a:latin typeface="+mn-lt"/>
        <a:ea typeface="+mn-ea"/>
        <a:cs typeface="+mn-cs"/>
      </a:defRPr>
    </a:lvl1pPr>
    <a:lvl2pPr marL="457200" algn="l" defTabSz="914400" rtl="0" eaLnBrk="1" latinLnBrk="0" hangingPunct="1">
      <a:defRPr lang="it-IT" sz="1200" kern="1200">
        <a:solidFill>
          <a:schemeClr val="tx1"/>
        </a:solidFill>
        <a:latin typeface="+mn-lt"/>
        <a:ea typeface="+mn-ea"/>
        <a:cs typeface="+mn-cs"/>
      </a:defRPr>
    </a:lvl2pPr>
    <a:lvl3pPr marL="914400" algn="l" defTabSz="914400" rtl="0" eaLnBrk="1" latinLnBrk="0" hangingPunct="1">
      <a:defRPr lang="it-IT" sz="1200" kern="1200">
        <a:solidFill>
          <a:schemeClr val="tx1"/>
        </a:solidFill>
        <a:latin typeface="+mn-lt"/>
        <a:ea typeface="+mn-ea"/>
        <a:cs typeface="+mn-cs"/>
      </a:defRPr>
    </a:lvl3pPr>
    <a:lvl4pPr marL="1371600" algn="l" defTabSz="914400" rtl="0" eaLnBrk="1" latinLnBrk="0" hangingPunct="1">
      <a:defRPr lang="it-IT" sz="1200" kern="1200">
        <a:solidFill>
          <a:schemeClr val="tx1"/>
        </a:solidFill>
        <a:latin typeface="+mn-lt"/>
        <a:ea typeface="+mn-ea"/>
        <a:cs typeface="+mn-cs"/>
      </a:defRPr>
    </a:lvl4pPr>
    <a:lvl5pPr marL="1828800" algn="l" defTabSz="914400" rtl="0" eaLnBrk="1" latinLnBrk="0" hangingPunct="1">
      <a:defRPr lang="it-IT" sz="1200" kern="1200">
        <a:solidFill>
          <a:schemeClr val="tx1"/>
        </a:solidFill>
        <a:latin typeface="+mn-lt"/>
        <a:ea typeface="+mn-ea"/>
        <a:cs typeface="+mn-cs"/>
      </a:defRPr>
    </a:lvl5pPr>
    <a:lvl6pPr marL="2286000" algn="l" defTabSz="914400" rtl="0" eaLnBrk="1" latinLnBrk="0" hangingPunct="1">
      <a:defRPr lang="it-IT" sz="1200" kern="1200">
        <a:solidFill>
          <a:schemeClr val="tx1"/>
        </a:solidFill>
        <a:latin typeface="+mn-lt"/>
        <a:ea typeface="+mn-ea"/>
        <a:cs typeface="+mn-cs"/>
      </a:defRPr>
    </a:lvl6pPr>
    <a:lvl7pPr marL="2743200" algn="l" defTabSz="914400" rtl="0" eaLnBrk="1" latinLnBrk="0" hangingPunct="1">
      <a:defRPr lang="it-IT" sz="1200" kern="1200">
        <a:solidFill>
          <a:schemeClr val="tx1"/>
        </a:solidFill>
        <a:latin typeface="+mn-lt"/>
        <a:ea typeface="+mn-ea"/>
        <a:cs typeface="+mn-cs"/>
      </a:defRPr>
    </a:lvl7pPr>
    <a:lvl8pPr marL="3200400" algn="l" defTabSz="914400" rtl="0" eaLnBrk="1" latinLnBrk="0" hangingPunct="1">
      <a:defRPr lang="it-IT" sz="1200" kern="1200">
        <a:solidFill>
          <a:schemeClr val="tx1"/>
        </a:solidFill>
        <a:latin typeface="+mn-lt"/>
        <a:ea typeface="+mn-ea"/>
        <a:cs typeface="+mn-cs"/>
      </a:defRPr>
    </a:lvl8pPr>
    <a:lvl9pPr marL="3657600" algn="l" defTabSz="914400" rtl="0" eaLnBrk="1" latinLnBrk="0" hangingPunct="1">
      <a:defRPr lang="it-IT"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D5939589-3E79-4C82-AA4A-FE78234FAA59}" type="slidenum">
              <a:rPr lang="it-IT" smtClean="0"/>
              <a:t>1</a:t>
            </a:fld>
            <a:endParaRPr lang="it-IT" dirty="0"/>
          </a:p>
        </p:txBody>
      </p:sp>
    </p:spTree>
    <p:extLst>
      <p:ext uri="{BB962C8B-B14F-4D97-AF65-F5344CB8AC3E}">
        <p14:creationId xmlns:p14="http://schemas.microsoft.com/office/powerpoint/2010/main" val="3540539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08971-6D5B-769D-2894-301415C225F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50F59ED-D004-F1A5-88CD-66FE90DBEEDE}"/>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80D7FBB2-6B58-A69B-B8EB-C04030E12B74}"/>
              </a:ext>
            </a:extLst>
          </p:cNvPr>
          <p:cNvSpPr>
            <a:spLocks noGrp="1"/>
          </p:cNvSpPr>
          <p:nvPr>
            <p:ph type="body" idx="1"/>
          </p:nvPr>
        </p:nvSpPr>
        <p:spPr/>
        <p:txBody>
          <a:bodyPr rtlCol="0"/>
          <a:lstStyle>
            <a:defPPr>
              <a:defRPr lang="it-IT"/>
            </a:defPPr>
          </a:lstStyle>
          <a:p>
            <a:pPr rtl="0"/>
            <a:endParaRPr lang="it-IT" dirty="0"/>
          </a:p>
        </p:txBody>
      </p:sp>
      <p:sp>
        <p:nvSpPr>
          <p:cNvPr id="4" name="Segnaposto numero diapositiva 3">
            <a:extLst>
              <a:ext uri="{FF2B5EF4-FFF2-40B4-BE49-F238E27FC236}">
                <a16:creationId xmlns:a16="http://schemas.microsoft.com/office/drawing/2014/main" id="{58557068-CA0D-33E4-5A41-97373C696D70}"/>
              </a:ext>
            </a:extLst>
          </p:cNvPr>
          <p:cNvSpPr>
            <a:spLocks noGrp="1"/>
          </p:cNvSpPr>
          <p:nvPr>
            <p:ph type="sldNum" sz="quarter" idx="5"/>
          </p:nvPr>
        </p:nvSpPr>
        <p:spPr/>
        <p:txBody>
          <a:bodyPr rtlCol="0"/>
          <a:lstStyle>
            <a:defPPr>
              <a:defRPr lang="it-IT"/>
            </a:defPPr>
          </a:lstStyle>
          <a:p>
            <a:pPr rtl="0"/>
            <a:fld id="{D5939589-3E79-4C82-AA4A-FE78234FAA59}" type="slidenum">
              <a:rPr lang="it-IT" smtClean="0"/>
              <a:t>11</a:t>
            </a:fld>
            <a:endParaRPr lang="it-IT" dirty="0"/>
          </a:p>
        </p:txBody>
      </p:sp>
    </p:spTree>
    <p:extLst>
      <p:ext uri="{BB962C8B-B14F-4D97-AF65-F5344CB8AC3E}">
        <p14:creationId xmlns:p14="http://schemas.microsoft.com/office/powerpoint/2010/main" val="2176140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D5939589-3E79-4C82-AA4A-FE78234FAA59}" type="slidenum">
              <a:rPr lang="it-IT" smtClean="0"/>
              <a:t>12</a:t>
            </a:fld>
            <a:endParaRPr lang="it-IT" dirty="0"/>
          </a:p>
        </p:txBody>
      </p:sp>
    </p:spTree>
    <p:extLst>
      <p:ext uri="{BB962C8B-B14F-4D97-AF65-F5344CB8AC3E}">
        <p14:creationId xmlns:p14="http://schemas.microsoft.com/office/powerpoint/2010/main" val="373993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D5939589-3E79-4C82-AA4A-FE78234FAA59}" type="slidenum">
              <a:rPr lang="it-IT" smtClean="0"/>
              <a:t>13</a:t>
            </a:fld>
            <a:endParaRPr lang="it-IT" dirty="0"/>
          </a:p>
        </p:txBody>
      </p:sp>
    </p:spTree>
    <p:extLst>
      <p:ext uri="{BB962C8B-B14F-4D97-AF65-F5344CB8AC3E}">
        <p14:creationId xmlns:p14="http://schemas.microsoft.com/office/powerpoint/2010/main" val="28369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D5939589-3E79-4C82-AA4A-FE78234FAA59}" type="slidenum">
              <a:rPr lang="it-IT" smtClean="0"/>
              <a:t>14</a:t>
            </a:fld>
            <a:endParaRPr lang="it-IT" dirty="0"/>
          </a:p>
        </p:txBody>
      </p:sp>
    </p:spTree>
    <p:extLst>
      <p:ext uri="{BB962C8B-B14F-4D97-AF65-F5344CB8AC3E}">
        <p14:creationId xmlns:p14="http://schemas.microsoft.com/office/powerpoint/2010/main" val="3912167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D5939589-3E79-4C82-AA4A-FE78234FAA59}" type="slidenum">
              <a:rPr lang="it-IT" smtClean="0"/>
              <a:t>15</a:t>
            </a:fld>
            <a:endParaRPr lang="it-IT" dirty="0"/>
          </a:p>
        </p:txBody>
      </p:sp>
    </p:spTree>
    <p:extLst>
      <p:ext uri="{BB962C8B-B14F-4D97-AF65-F5344CB8AC3E}">
        <p14:creationId xmlns:p14="http://schemas.microsoft.com/office/powerpoint/2010/main" val="3613364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0AF56-6EC4-7AC9-F31F-4F283C661C6B}"/>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9B66F850-27C7-7278-7740-CF367377F514}"/>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A73E9020-3444-C253-0E47-747F52DC9808}"/>
              </a:ext>
            </a:extLst>
          </p:cNvPr>
          <p:cNvSpPr>
            <a:spLocks noGrp="1"/>
          </p:cNvSpPr>
          <p:nvPr>
            <p:ph type="body" idx="1"/>
          </p:nvPr>
        </p:nvSpPr>
        <p:spPr/>
        <p:txBody>
          <a:bodyPr rtlCol="0"/>
          <a:lstStyle>
            <a:defPPr>
              <a:defRPr lang="it-IT"/>
            </a:defPPr>
          </a:lstStyle>
          <a:p>
            <a:pPr rtl="0"/>
            <a:endParaRPr lang="it-IT" dirty="0"/>
          </a:p>
        </p:txBody>
      </p:sp>
      <p:sp>
        <p:nvSpPr>
          <p:cNvPr id="4" name="Segnaposto numero diapositiva 3">
            <a:extLst>
              <a:ext uri="{FF2B5EF4-FFF2-40B4-BE49-F238E27FC236}">
                <a16:creationId xmlns:a16="http://schemas.microsoft.com/office/drawing/2014/main" id="{FF6DF77A-D047-7782-48A5-53D2F2CFC236}"/>
              </a:ext>
            </a:extLst>
          </p:cNvPr>
          <p:cNvSpPr>
            <a:spLocks noGrp="1"/>
          </p:cNvSpPr>
          <p:nvPr>
            <p:ph type="sldNum" sz="quarter" idx="5"/>
          </p:nvPr>
        </p:nvSpPr>
        <p:spPr/>
        <p:txBody>
          <a:bodyPr rtlCol="0"/>
          <a:lstStyle>
            <a:defPPr>
              <a:defRPr lang="it-IT"/>
            </a:defPPr>
          </a:lstStyle>
          <a:p>
            <a:pPr rtl="0"/>
            <a:fld id="{D5939589-3E79-4C82-AA4A-FE78234FAA59}" type="slidenum">
              <a:rPr lang="it-IT" smtClean="0"/>
              <a:t>3</a:t>
            </a:fld>
            <a:endParaRPr lang="it-IT" dirty="0"/>
          </a:p>
        </p:txBody>
      </p:sp>
    </p:spTree>
    <p:extLst>
      <p:ext uri="{BB962C8B-B14F-4D97-AF65-F5344CB8AC3E}">
        <p14:creationId xmlns:p14="http://schemas.microsoft.com/office/powerpoint/2010/main" val="3025427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D5939589-3E79-4C82-AA4A-FE78234FAA59}" type="slidenum">
              <a:rPr lang="it-IT" smtClean="0"/>
              <a:t>4</a:t>
            </a:fld>
            <a:endParaRPr lang="it-IT" dirty="0"/>
          </a:p>
        </p:txBody>
      </p:sp>
    </p:spTree>
    <p:extLst>
      <p:ext uri="{BB962C8B-B14F-4D97-AF65-F5344CB8AC3E}">
        <p14:creationId xmlns:p14="http://schemas.microsoft.com/office/powerpoint/2010/main" val="3466773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61B8F6-7EF4-42C6-D092-EA6D971CD8B1}"/>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A0E714E4-E798-7D6D-5753-10F89D60DC21}"/>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0A1166C-8B11-33A8-4966-06060742849A}"/>
              </a:ext>
            </a:extLst>
          </p:cNvPr>
          <p:cNvSpPr>
            <a:spLocks noGrp="1"/>
          </p:cNvSpPr>
          <p:nvPr>
            <p:ph type="body" idx="1"/>
          </p:nvPr>
        </p:nvSpPr>
        <p:spPr/>
        <p:txBody>
          <a:bodyPr rtlCol="0"/>
          <a:lstStyle>
            <a:defPPr>
              <a:defRPr lang="it-IT"/>
            </a:defPPr>
          </a:lstStyle>
          <a:p>
            <a:pPr rtl="0"/>
            <a:endParaRPr lang="it-IT" dirty="0"/>
          </a:p>
        </p:txBody>
      </p:sp>
      <p:sp>
        <p:nvSpPr>
          <p:cNvPr id="4" name="Segnaposto numero diapositiva 3">
            <a:extLst>
              <a:ext uri="{FF2B5EF4-FFF2-40B4-BE49-F238E27FC236}">
                <a16:creationId xmlns:a16="http://schemas.microsoft.com/office/drawing/2014/main" id="{B4E1BC84-D71D-6266-DA09-D5648D50C871}"/>
              </a:ext>
            </a:extLst>
          </p:cNvPr>
          <p:cNvSpPr>
            <a:spLocks noGrp="1"/>
          </p:cNvSpPr>
          <p:nvPr>
            <p:ph type="sldNum" sz="quarter" idx="5"/>
          </p:nvPr>
        </p:nvSpPr>
        <p:spPr/>
        <p:txBody>
          <a:bodyPr rtlCol="0"/>
          <a:lstStyle>
            <a:defPPr>
              <a:defRPr lang="it-IT"/>
            </a:defPPr>
          </a:lstStyle>
          <a:p>
            <a:pPr rtl="0"/>
            <a:fld id="{D5939589-3E79-4C82-AA4A-FE78234FAA59}" type="slidenum">
              <a:rPr lang="it-IT" smtClean="0"/>
              <a:t>5</a:t>
            </a:fld>
            <a:endParaRPr lang="it-IT" dirty="0"/>
          </a:p>
        </p:txBody>
      </p:sp>
    </p:spTree>
    <p:extLst>
      <p:ext uri="{BB962C8B-B14F-4D97-AF65-F5344CB8AC3E}">
        <p14:creationId xmlns:p14="http://schemas.microsoft.com/office/powerpoint/2010/main" val="1761192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D5939589-3E79-4C82-AA4A-FE78234FAA59}" type="slidenum">
              <a:rPr lang="it-IT" smtClean="0"/>
              <a:t>6</a:t>
            </a:fld>
            <a:endParaRPr lang="it-IT" dirty="0"/>
          </a:p>
        </p:txBody>
      </p:sp>
    </p:spTree>
    <p:extLst>
      <p:ext uri="{BB962C8B-B14F-4D97-AF65-F5344CB8AC3E}">
        <p14:creationId xmlns:p14="http://schemas.microsoft.com/office/powerpoint/2010/main" val="2159706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D5939589-3E79-4C82-AA4A-FE78234FAA59}" type="slidenum">
              <a:rPr lang="it-IT" smtClean="0"/>
              <a:t>7</a:t>
            </a:fld>
            <a:endParaRPr lang="it-IT" dirty="0"/>
          </a:p>
        </p:txBody>
      </p:sp>
    </p:spTree>
    <p:extLst>
      <p:ext uri="{BB962C8B-B14F-4D97-AF65-F5344CB8AC3E}">
        <p14:creationId xmlns:p14="http://schemas.microsoft.com/office/powerpoint/2010/main" val="394707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D5939589-3E79-4C82-AA4A-FE78234FAA59}" type="slidenum">
              <a:rPr lang="it-IT" smtClean="0"/>
              <a:t>8</a:t>
            </a:fld>
            <a:endParaRPr lang="it-IT" dirty="0"/>
          </a:p>
        </p:txBody>
      </p:sp>
    </p:spTree>
    <p:extLst>
      <p:ext uri="{BB962C8B-B14F-4D97-AF65-F5344CB8AC3E}">
        <p14:creationId xmlns:p14="http://schemas.microsoft.com/office/powerpoint/2010/main" val="4010776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D5939589-3E79-4C82-AA4A-FE78234FAA59}" type="slidenum">
              <a:rPr lang="it-IT" smtClean="0"/>
              <a:t>9</a:t>
            </a:fld>
            <a:endParaRPr lang="it-IT" dirty="0"/>
          </a:p>
        </p:txBody>
      </p:sp>
    </p:spTree>
    <p:extLst>
      <p:ext uri="{BB962C8B-B14F-4D97-AF65-F5344CB8AC3E}">
        <p14:creationId xmlns:p14="http://schemas.microsoft.com/office/powerpoint/2010/main" val="3899010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D5939589-3E79-4C82-AA4A-FE78234FAA59}" type="slidenum">
              <a:rPr lang="it-IT" smtClean="0"/>
              <a:t>10</a:t>
            </a:fld>
            <a:endParaRPr lang="it-IT" dirty="0"/>
          </a:p>
        </p:txBody>
      </p:sp>
    </p:spTree>
    <p:extLst>
      <p:ext uri="{BB962C8B-B14F-4D97-AF65-F5344CB8AC3E}">
        <p14:creationId xmlns:p14="http://schemas.microsoft.com/office/powerpoint/2010/main" val="1531547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solo titolo">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640AAD-80AF-40E7-BE3F-43D32FC68ED4}"/>
              </a:ext>
            </a:extLst>
          </p:cNvPr>
          <p:cNvSpPr>
            <a:spLocks noGrp="1"/>
          </p:cNvSpPr>
          <p:nvPr>
            <p:ph type="ctrTitle"/>
          </p:nvPr>
        </p:nvSpPr>
        <p:spPr>
          <a:xfrm>
            <a:off x="1280159" y="357809"/>
            <a:ext cx="7983110" cy="3080335"/>
          </a:xfrm>
        </p:spPr>
        <p:txBody>
          <a:bodyPr lIns="0" tIns="0" rIns="0" bIns="0" rtlCol="0" anchor="b"/>
          <a:lstStyle>
            <a:lvl1pPr algn="l">
              <a:lnSpc>
                <a:spcPts val="5400"/>
              </a:lnSpc>
              <a:defRPr lang="it-IT" sz="5400" b="1" i="0" cap="all" spc="0" baseline="0">
                <a:solidFill>
                  <a:schemeClr val="bg1"/>
                </a:solidFill>
              </a:defRPr>
            </a:lvl1pPr>
          </a:lstStyle>
          <a:p>
            <a:pPr rtl="0"/>
            <a:r>
              <a:rPr lang="it-IT"/>
              <a:t>Fare clic per modificare lo stile del titolo dello schema</a:t>
            </a:r>
            <a:endParaRPr lang="it-IT" dirty="0"/>
          </a:p>
        </p:txBody>
      </p:sp>
      <p:cxnSp>
        <p:nvCxnSpPr>
          <p:cNvPr id="9" name="Connettore diritto 8">
            <a:extLst>
              <a:ext uri="{FF2B5EF4-FFF2-40B4-BE49-F238E27FC236}">
                <a16:creationId xmlns:a16="http://schemas.microsoft.com/office/drawing/2014/main" id="{8E825845-66DD-4B77-A729-CD97D156FE6C}"/>
              </a:ext>
              <a:ext uri="{C183D7F6-B498-43B3-948B-1728B52AA6E4}">
                <adec:decorative xmlns:adec="http://schemas.microsoft.com/office/drawing/2017/decorative" val="1"/>
              </a:ext>
            </a:extLst>
          </p:cNvPr>
          <p:cNvCxnSpPr>
            <a:cxnSpLocks/>
          </p:cNvCxnSpPr>
          <p:nvPr userDrawn="1"/>
        </p:nvCxnSpPr>
        <p:spPr>
          <a:xfrm>
            <a:off x="1280160"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grpSp>
        <p:nvGrpSpPr>
          <p:cNvPr id="4" name="Gruppo 3">
            <a:extLst>
              <a:ext uri="{FF2B5EF4-FFF2-40B4-BE49-F238E27FC236}">
                <a16:creationId xmlns:a16="http://schemas.microsoft.com/office/drawing/2014/main" id="{22749162-63A5-5BF9-895E-B0577A6C47E0}"/>
              </a:ext>
              <a:ext uri="{C183D7F6-B498-43B3-948B-1728B52AA6E4}">
                <adec:decorative xmlns:adec="http://schemas.microsoft.com/office/drawing/2017/decorative" val="1"/>
              </a:ext>
            </a:extLst>
          </p:cNvPr>
          <p:cNvGrpSpPr/>
          <p:nvPr userDrawn="1"/>
        </p:nvGrpSpPr>
        <p:grpSpPr>
          <a:xfrm>
            <a:off x="8161510" y="2744546"/>
            <a:ext cx="465456" cy="581432"/>
            <a:chOff x="7843462" y="2744546"/>
            <a:chExt cx="465456" cy="581432"/>
          </a:xfrm>
        </p:grpSpPr>
        <p:sp>
          <p:nvSpPr>
            <p:cNvPr id="19" name="Elemento grafico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defPPr>
                <a:defRPr lang="it-IT"/>
              </a:defPPr>
            </a:lstStyle>
            <a:p>
              <a:pPr rtl="0"/>
              <a:endParaRPr lang="it-IT" dirty="0"/>
            </a:p>
          </p:txBody>
        </p:sp>
        <p:sp>
          <p:nvSpPr>
            <p:cNvPr id="21" name="Elemento grafico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defPPr>
                <a:defRPr lang="it-IT"/>
              </a:defPPr>
            </a:lstStyle>
            <a:p>
              <a:pPr rtl="0"/>
              <a:endParaRPr lang="it-IT" dirty="0"/>
            </a:p>
          </p:txBody>
        </p:sp>
        <p:sp>
          <p:nvSpPr>
            <p:cNvPr id="23" name="Elemento grafico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defPPr>
                <a:defRPr lang="it-IT"/>
              </a:defPPr>
            </a:lstStyle>
            <a:p>
              <a:pPr rtl="0"/>
              <a:endParaRPr lang="it-IT" dirty="0"/>
            </a:p>
          </p:txBody>
        </p:sp>
      </p:grpSp>
    </p:spTree>
    <p:extLst>
      <p:ext uri="{BB962C8B-B14F-4D97-AF65-F5344CB8AC3E}">
        <p14:creationId xmlns:p14="http://schemas.microsoft.com/office/powerpoint/2010/main" val="2137906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olo e immagine 2">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69F227-D21C-48B3-828A-6BFA9585E82F}"/>
              </a:ext>
            </a:extLst>
          </p:cNvPr>
          <p:cNvSpPr>
            <a:spLocks noGrp="1"/>
          </p:cNvSpPr>
          <p:nvPr>
            <p:ph type="title" hasCustomPrompt="1"/>
          </p:nvPr>
        </p:nvSpPr>
        <p:spPr>
          <a:xfrm>
            <a:off x="1280159" y="640080"/>
            <a:ext cx="4815836" cy="2103120"/>
          </a:xfrm>
        </p:spPr>
        <p:txBody>
          <a:bodyPr lIns="0" tIns="0" rIns="0" bIns="0" rtlCol="0" anchor="ctr" anchorCtr="0"/>
          <a:lstStyle>
            <a:lvl1pPr algn="l">
              <a:defRPr lang="it-IT" sz="4000" b="1" cap="all" spc="0" baseline="0">
                <a:solidFill>
                  <a:schemeClr val="tx1"/>
                </a:solidFill>
              </a:defRPr>
            </a:lvl1pPr>
          </a:lstStyle>
          <a:p>
            <a:pPr rtl="0"/>
            <a:r>
              <a:rPr lang="it-IT"/>
              <a:t>Fare clic per inserire il titolo</a:t>
            </a:r>
          </a:p>
        </p:txBody>
      </p:sp>
      <p:sp>
        <p:nvSpPr>
          <p:cNvPr id="16" name="Segnaposto numero diapositiva 15">
            <a:extLst>
              <a:ext uri="{FF2B5EF4-FFF2-40B4-BE49-F238E27FC236}">
                <a16:creationId xmlns:a16="http://schemas.microsoft.com/office/drawing/2014/main" id="{6183E8BD-29F0-8F9F-FC7D-73F8067BCDDF}"/>
              </a:ext>
            </a:extLst>
          </p:cNvPr>
          <p:cNvSpPr>
            <a:spLocks noGrp="1"/>
          </p:cNvSpPr>
          <p:nvPr>
            <p:ph type="sldNum" sz="quarter" idx="20"/>
          </p:nvPr>
        </p:nvSpPr>
        <p:spPr/>
        <p:txBody>
          <a:bodyPr rtlCol="0"/>
          <a:lstStyle>
            <a:lvl1pPr>
              <a:defRPr lang="it-IT">
                <a:solidFill>
                  <a:schemeClr val="accent2"/>
                </a:solidFill>
              </a:defRPr>
            </a:lvl1pPr>
          </a:lstStyle>
          <a:p>
            <a:pPr rtl="0"/>
            <a:fld id="{D8DA9DAA-006C-4F4B-980E-E3DF019B24E2}" type="slidenum">
              <a:rPr lang="it-IT" smtClean="0"/>
              <a:pPr/>
              <a:t>‹N›</a:t>
            </a:fld>
            <a:endParaRPr lang="it-IT" dirty="0"/>
          </a:p>
        </p:txBody>
      </p:sp>
      <p:sp>
        <p:nvSpPr>
          <p:cNvPr id="15" name="Segnaposto contenuto 2">
            <a:extLst>
              <a:ext uri="{FF2B5EF4-FFF2-40B4-BE49-F238E27FC236}">
                <a16:creationId xmlns:a16="http://schemas.microsoft.com/office/drawing/2014/main" id="{5C983CA3-739C-6C20-AFE0-0997370354B4}"/>
              </a:ext>
            </a:extLst>
          </p:cNvPr>
          <p:cNvSpPr>
            <a:spLocks noGrp="1"/>
          </p:cNvSpPr>
          <p:nvPr>
            <p:ph idx="1" hasCustomPrompt="1"/>
          </p:nvPr>
        </p:nvSpPr>
        <p:spPr>
          <a:xfrm>
            <a:off x="6531427" y="640080"/>
            <a:ext cx="5122889" cy="2103120"/>
          </a:xfrm>
        </p:spPr>
        <p:txBody>
          <a:bodyPr lIns="0" tIns="0" rIns="0" bIns="0" rtlCol="0" anchor="ctr" anchorCtr="0">
            <a:normAutofit/>
          </a:bodyPr>
          <a:lstStyle>
            <a:lvl1pPr marL="0" indent="0">
              <a:lnSpc>
                <a:spcPct val="110000"/>
              </a:lnSpc>
              <a:buNone/>
              <a:defRPr lang="it-IT" sz="1800">
                <a:solidFill>
                  <a:schemeClr val="tx1"/>
                </a:solidFill>
              </a:defRPr>
            </a:lvl1pPr>
            <a:lvl2pPr marL="228600">
              <a:lnSpc>
                <a:spcPct val="100000"/>
              </a:lnSpc>
              <a:defRPr lang="it-IT" sz="1600">
                <a:solidFill>
                  <a:schemeClr val="tx1"/>
                </a:solidFill>
              </a:defRPr>
            </a:lvl2pPr>
            <a:lvl3pPr marL="457200">
              <a:lnSpc>
                <a:spcPct val="100000"/>
              </a:lnSpc>
              <a:defRPr lang="it-IT" sz="1400">
                <a:solidFill>
                  <a:schemeClr val="tx1"/>
                </a:solidFill>
              </a:defRPr>
            </a:lvl3pPr>
            <a:lvl4pPr marL="685800">
              <a:lnSpc>
                <a:spcPct val="100000"/>
              </a:lnSpc>
              <a:defRPr lang="it-IT" sz="1200">
                <a:solidFill>
                  <a:schemeClr val="tx1"/>
                </a:solidFill>
              </a:defRPr>
            </a:lvl4pPr>
            <a:lvl5pPr>
              <a:defRPr lang="it-IT" sz="1400"/>
            </a:lvl5pPr>
          </a:lstStyle>
          <a:p>
            <a:pPr lvl="0" rtl="0"/>
            <a:r>
              <a:rPr lang="it-IT"/>
              <a:t>Fare clic per inserire il testo</a:t>
            </a:r>
          </a:p>
          <a:p>
            <a:pPr lvl="1" rtl="0"/>
            <a:r>
              <a:rPr lang="it-IT"/>
              <a:t>Secondo livello</a:t>
            </a:r>
          </a:p>
          <a:p>
            <a:pPr lvl="2" rtl="0"/>
            <a:r>
              <a:rPr lang="it-IT"/>
              <a:t>Terzo livello</a:t>
            </a:r>
          </a:p>
          <a:p>
            <a:pPr lvl="3" rtl="0"/>
            <a:r>
              <a:rPr lang="it-IT"/>
              <a:t>Quarto livello</a:t>
            </a:r>
          </a:p>
        </p:txBody>
      </p:sp>
      <p:cxnSp>
        <p:nvCxnSpPr>
          <p:cNvPr id="4" name="Connettore diritto 3">
            <a:extLst>
              <a:ext uri="{FF2B5EF4-FFF2-40B4-BE49-F238E27FC236}">
                <a16:creationId xmlns:a16="http://schemas.microsoft.com/office/drawing/2014/main" id="{4BC9F29C-BBE9-AFB4-AFC6-30BCA4EB2AFA}"/>
              </a:ext>
              <a:ext uri="{C183D7F6-B498-43B3-948B-1728B52AA6E4}">
                <adec:decorative xmlns:adec="http://schemas.microsoft.com/office/drawing/2017/decorative" val="1"/>
              </a:ext>
            </a:extLst>
          </p:cNvPr>
          <p:cNvCxnSpPr>
            <a:cxnSpLocks/>
          </p:cNvCxnSpPr>
          <p:nvPr userDrawn="1"/>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8" name="Segnaposto contenuto 2">
            <a:extLst>
              <a:ext uri="{FF2B5EF4-FFF2-40B4-BE49-F238E27FC236}">
                <a16:creationId xmlns:a16="http://schemas.microsoft.com/office/drawing/2014/main" id="{CBC4D286-C480-B4CF-4406-CACC323F9FAD}"/>
              </a:ext>
            </a:extLst>
          </p:cNvPr>
          <p:cNvSpPr>
            <a:spLocks noGrp="1"/>
          </p:cNvSpPr>
          <p:nvPr>
            <p:ph idx="21" hasCustomPrompt="1"/>
          </p:nvPr>
        </p:nvSpPr>
        <p:spPr>
          <a:xfrm>
            <a:off x="1280160" y="3017520"/>
            <a:ext cx="10374152" cy="3208866"/>
          </a:xfrm>
        </p:spPr>
        <p:txBody>
          <a:bodyPr rtlCol="0"/>
          <a:lstStyle>
            <a:defPPr>
              <a:defRPr lang="it-IT"/>
            </a:defPPr>
          </a:lstStyle>
          <a:p>
            <a:pPr lvl="0" rtl="0"/>
            <a:r>
              <a:rPr lang="it-IT"/>
              <a:t>Fare clic per inserire il testo</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14" name="Segnaposto piè di pagina 13">
            <a:extLst>
              <a:ext uri="{FF2B5EF4-FFF2-40B4-BE49-F238E27FC236}">
                <a16:creationId xmlns:a16="http://schemas.microsoft.com/office/drawing/2014/main" id="{0BEE2817-4518-D59A-BD13-29A3D4FE64F0}"/>
              </a:ext>
            </a:extLst>
          </p:cNvPr>
          <p:cNvSpPr>
            <a:spLocks noGrp="1"/>
          </p:cNvSpPr>
          <p:nvPr>
            <p:ph type="ftr" sz="quarter" idx="19"/>
          </p:nvPr>
        </p:nvSpPr>
        <p:spPr>
          <a:xfrm>
            <a:off x="7539516" y="6356350"/>
            <a:ext cx="4114800" cy="365125"/>
          </a:xfrm>
        </p:spPr>
        <p:txBody>
          <a:bodyPr rtlCol="0"/>
          <a:lstStyle>
            <a:defPPr>
              <a:defRPr lang="it-IT"/>
            </a:defPPr>
          </a:lstStyle>
          <a:p>
            <a:pPr rtl="0"/>
            <a:endParaRPr lang="it-IT" dirty="0"/>
          </a:p>
        </p:txBody>
      </p:sp>
    </p:spTree>
    <p:extLst>
      <p:ext uri="{BB962C8B-B14F-4D97-AF65-F5344CB8AC3E}">
        <p14:creationId xmlns:p14="http://schemas.microsoft.com/office/powerpoint/2010/main" val="1068905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F057AE-3B3B-4261-B912-BF9EB9A58C36}"/>
              </a:ext>
            </a:extLst>
          </p:cNvPr>
          <p:cNvSpPr>
            <a:spLocks noGrp="1"/>
          </p:cNvSpPr>
          <p:nvPr>
            <p:ph type="title"/>
          </p:nvPr>
        </p:nvSpPr>
        <p:spPr>
          <a:xfrm>
            <a:off x="1280159" y="4970638"/>
            <a:ext cx="9144000" cy="1280160"/>
          </a:xfrm>
        </p:spPr>
        <p:txBody>
          <a:bodyPr lIns="0" tIns="0" rIns="0" bIns="0" rtlCol="0" anchor="b" anchorCtr="0"/>
          <a:lstStyle>
            <a:lvl1pPr algn="l">
              <a:defRPr lang="it-IT" sz="4000" b="1" cap="all" spc="0" baseline="0">
                <a:solidFill>
                  <a:schemeClr val="tx1"/>
                </a:solidFill>
              </a:defRPr>
            </a:lvl1pPr>
          </a:lstStyle>
          <a:p>
            <a:pPr rtl="0"/>
            <a:r>
              <a:rPr lang="it-IT"/>
              <a:t>Fare clic per modificare lo stile del titolo dello schema</a:t>
            </a:r>
          </a:p>
        </p:txBody>
      </p:sp>
      <p:sp>
        <p:nvSpPr>
          <p:cNvPr id="22" name="Segnaposto numero diapositiva 21">
            <a:extLst>
              <a:ext uri="{FF2B5EF4-FFF2-40B4-BE49-F238E27FC236}">
                <a16:creationId xmlns:a16="http://schemas.microsoft.com/office/drawing/2014/main" id="{F0626849-9D2D-3C95-8C10-FA8F325FE9AA}"/>
              </a:ext>
            </a:extLst>
          </p:cNvPr>
          <p:cNvSpPr>
            <a:spLocks noGrp="1"/>
          </p:cNvSpPr>
          <p:nvPr>
            <p:ph type="sldNum" sz="quarter" idx="12"/>
          </p:nvPr>
        </p:nvSpPr>
        <p:spPr/>
        <p:txBody>
          <a:bodyPr rtlCol="0"/>
          <a:lstStyle>
            <a:defPPr>
              <a:defRPr lang="it-IT"/>
            </a:defPPr>
          </a:lstStyle>
          <a:p>
            <a:pPr rtl="0"/>
            <a:fld id="{D8DA9DAA-006C-4F4B-980E-E3DF019B24E2}" type="slidenum">
              <a:rPr lang="it-IT" smtClean="0"/>
              <a:pPr/>
              <a:t>‹N›</a:t>
            </a:fld>
            <a:endParaRPr lang="it-IT" dirty="0"/>
          </a:p>
        </p:txBody>
      </p:sp>
      <p:sp>
        <p:nvSpPr>
          <p:cNvPr id="4" name="Segnaposto contenuto 3">
            <a:extLst>
              <a:ext uri="{FF2B5EF4-FFF2-40B4-BE49-F238E27FC236}">
                <a16:creationId xmlns:a16="http://schemas.microsoft.com/office/drawing/2014/main" id="{8DE39CA1-2B6D-427E-9688-9093D5865CB7}"/>
              </a:ext>
            </a:extLst>
          </p:cNvPr>
          <p:cNvSpPr>
            <a:spLocks noGrp="1"/>
          </p:cNvSpPr>
          <p:nvPr>
            <p:ph sz="half" idx="2" hasCustomPrompt="1"/>
          </p:nvPr>
        </p:nvSpPr>
        <p:spPr>
          <a:xfrm>
            <a:off x="1280160" y="685800"/>
            <a:ext cx="4937760" cy="4023360"/>
          </a:xfrm>
        </p:spPr>
        <p:txBody>
          <a:bodyPr lIns="0" tIns="0" rIns="0" bIns="0" rtlCol="0">
            <a:noAutofit/>
          </a:bodyPr>
          <a:lstStyle>
            <a:lvl1pPr marL="0" indent="0">
              <a:spcBef>
                <a:spcPts val="1200"/>
              </a:spcBef>
              <a:buNone/>
              <a:defRPr lang="it-IT" sz="1800"/>
            </a:lvl1pPr>
            <a:lvl2pPr marL="457200">
              <a:spcBef>
                <a:spcPts val="1200"/>
              </a:spcBef>
              <a:defRPr lang="it-IT" sz="1800"/>
            </a:lvl2pPr>
            <a:lvl3pPr marL="914400">
              <a:spcBef>
                <a:spcPts val="1200"/>
              </a:spcBef>
              <a:defRPr lang="it-IT" sz="1800"/>
            </a:lvl3pPr>
            <a:lvl4pPr marL="1371600">
              <a:spcBef>
                <a:spcPts val="1200"/>
              </a:spcBef>
              <a:defRPr lang="it-IT" sz="1800"/>
            </a:lvl4pPr>
            <a:lvl5pPr marL="1828800">
              <a:spcBef>
                <a:spcPts val="1200"/>
              </a:spcBef>
              <a:defRPr lang="it-IT" sz="1800"/>
            </a:lvl5pPr>
          </a:lstStyle>
          <a:p>
            <a:pPr lvl="0" rtl="0"/>
            <a:r>
              <a:rPr lang="it-IT"/>
              <a:t>Fare clic per inserire il testo</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6" name="Segnaposto contenuto 5">
            <a:extLst>
              <a:ext uri="{FF2B5EF4-FFF2-40B4-BE49-F238E27FC236}">
                <a16:creationId xmlns:a16="http://schemas.microsoft.com/office/drawing/2014/main" id="{BD7EA593-3036-4FB5-94B4-D9431DF04871}"/>
              </a:ext>
            </a:extLst>
          </p:cNvPr>
          <p:cNvSpPr>
            <a:spLocks noGrp="1"/>
          </p:cNvSpPr>
          <p:nvPr>
            <p:ph sz="quarter" idx="4" hasCustomPrompt="1"/>
          </p:nvPr>
        </p:nvSpPr>
        <p:spPr>
          <a:xfrm>
            <a:off x="6704755" y="685800"/>
            <a:ext cx="4937760" cy="4023360"/>
          </a:xfrm>
        </p:spPr>
        <p:txBody>
          <a:bodyPr lIns="0" tIns="0" rIns="0" bIns="0" rtlCol="0">
            <a:noAutofit/>
          </a:bodyPr>
          <a:lstStyle>
            <a:lvl1pPr>
              <a:spcBef>
                <a:spcPts val="1200"/>
              </a:spcBef>
              <a:defRPr lang="it-IT" sz="1800"/>
            </a:lvl1pPr>
            <a:lvl2pPr>
              <a:spcBef>
                <a:spcPts val="1200"/>
              </a:spcBef>
              <a:defRPr lang="it-IT" sz="1800"/>
            </a:lvl2pPr>
            <a:lvl3pPr>
              <a:spcBef>
                <a:spcPts val="1200"/>
              </a:spcBef>
              <a:defRPr lang="it-IT" sz="1800"/>
            </a:lvl3pPr>
            <a:lvl4pPr>
              <a:spcBef>
                <a:spcPts val="1200"/>
              </a:spcBef>
              <a:defRPr lang="it-IT" sz="1800"/>
            </a:lvl4pPr>
            <a:lvl5pPr>
              <a:spcBef>
                <a:spcPts val="1200"/>
              </a:spcBef>
              <a:defRPr lang="it-IT" sz="1800"/>
            </a:lvl5pPr>
          </a:lstStyle>
          <a:p>
            <a:pPr lvl="0" rtl="0"/>
            <a:r>
              <a:rPr lang="it-IT"/>
              <a:t>Fare clic per inserire il testo</a:t>
            </a:r>
          </a:p>
          <a:p>
            <a:pPr lvl="1" rtl="0"/>
            <a:r>
              <a:rPr lang="it-IT"/>
              <a:t>Secondo livello</a:t>
            </a:r>
          </a:p>
          <a:p>
            <a:pPr lvl="2" rtl="0"/>
            <a:r>
              <a:rPr lang="it-IT"/>
              <a:t>Terzo livello</a:t>
            </a:r>
          </a:p>
          <a:p>
            <a:pPr lvl="3" rtl="0"/>
            <a:r>
              <a:rPr lang="it-IT"/>
              <a:t>Quarto livello</a:t>
            </a:r>
          </a:p>
          <a:p>
            <a:pPr lvl="4" rtl="0"/>
            <a:r>
              <a:rPr lang="it-IT"/>
              <a:t>Quinto livello</a:t>
            </a:r>
          </a:p>
        </p:txBody>
      </p:sp>
      <p:grpSp>
        <p:nvGrpSpPr>
          <p:cNvPr id="13" name="Gruppo 12">
            <a:extLst>
              <a:ext uri="{FF2B5EF4-FFF2-40B4-BE49-F238E27FC236}">
                <a16:creationId xmlns:a16="http://schemas.microsoft.com/office/drawing/2014/main" id="{4717D91C-F78C-0E4C-FB27-7112AB840A1C}"/>
              </a:ext>
              <a:ext uri="{C183D7F6-B498-43B3-948B-1728B52AA6E4}">
                <adec:decorative xmlns:adec="http://schemas.microsoft.com/office/drawing/2017/decorative" val="1"/>
              </a:ext>
            </a:extLst>
          </p:cNvPr>
          <p:cNvGrpSpPr/>
          <p:nvPr userDrawn="1"/>
        </p:nvGrpSpPr>
        <p:grpSpPr>
          <a:xfrm>
            <a:off x="5322570" y="5680647"/>
            <a:ext cx="465456" cy="581432"/>
            <a:chOff x="7843462" y="2744546"/>
            <a:chExt cx="465456" cy="581432"/>
          </a:xfrm>
        </p:grpSpPr>
        <p:sp>
          <p:nvSpPr>
            <p:cNvPr id="15" name="Elemento grafico 12">
              <a:extLst>
                <a:ext uri="{FF2B5EF4-FFF2-40B4-BE49-F238E27FC236}">
                  <a16:creationId xmlns:a16="http://schemas.microsoft.com/office/drawing/2014/main" id="{CC935CF3-75DF-0DC7-1B2A-E0E0205DF64B}"/>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defPPr>
                <a:defRPr lang="it-IT"/>
              </a:defPPr>
            </a:lstStyle>
            <a:p>
              <a:pPr rtl="0"/>
              <a:endParaRPr lang="it-IT" dirty="0"/>
            </a:p>
          </p:txBody>
        </p:sp>
        <p:sp>
          <p:nvSpPr>
            <p:cNvPr id="17" name="Elemento grafico 13">
              <a:extLst>
                <a:ext uri="{FF2B5EF4-FFF2-40B4-BE49-F238E27FC236}">
                  <a16:creationId xmlns:a16="http://schemas.microsoft.com/office/drawing/2014/main" id="{D5782BEB-6319-DEC1-F9ED-BA9201C6B9B7}"/>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defPPr>
                <a:defRPr lang="it-IT"/>
              </a:defPPr>
            </a:lstStyle>
            <a:p>
              <a:pPr rtl="0"/>
              <a:endParaRPr lang="it-IT" dirty="0"/>
            </a:p>
          </p:txBody>
        </p:sp>
        <p:sp>
          <p:nvSpPr>
            <p:cNvPr id="18" name="Elemento grafico 15">
              <a:extLst>
                <a:ext uri="{FF2B5EF4-FFF2-40B4-BE49-F238E27FC236}">
                  <a16:creationId xmlns:a16="http://schemas.microsoft.com/office/drawing/2014/main" id="{6E59DFAF-9794-BD12-D89A-422FFFFCE023}"/>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defPPr>
                <a:defRPr lang="it-IT"/>
              </a:defPPr>
            </a:lstStyle>
            <a:p>
              <a:pPr rtl="0"/>
              <a:endParaRPr lang="it-IT" dirty="0"/>
            </a:p>
          </p:txBody>
        </p:sp>
      </p:grpSp>
      <p:sp>
        <p:nvSpPr>
          <p:cNvPr id="21" name="Segnaposto piè di pagina 20">
            <a:extLst>
              <a:ext uri="{FF2B5EF4-FFF2-40B4-BE49-F238E27FC236}">
                <a16:creationId xmlns:a16="http://schemas.microsoft.com/office/drawing/2014/main" id="{36444A47-BCB3-5C86-F2B8-25092BE8D9FF}"/>
              </a:ext>
            </a:extLst>
          </p:cNvPr>
          <p:cNvSpPr>
            <a:spLocks noGrp="1"/>
          </p:cNvSpPr>
          <p:nvPr>
            <p:ph type="ftr" sz="quarter" idx="11"/>
          </p:nvPr>
        </p:nvSpPr>
        <p:spPr>
          <a:xfrm>
            <a:off x="1280160" y="6356350"/>
            <a:ext cx="4114800" cy="365125"/>
          </a:xfrm>
        </p:spPr>
        <p:txBody>
          <a:bodyPr lIns="0" rIns="91440" rtlCol="0"/>
          <a:lstStyle>
            <a:lvl1pPr algn="l">
              <a:defRPr lang="it-IT"/>
            </a:lvl1pPr>
          </a:lstStyle>
          <a:p>
            <a:pPr rtl="0"/>
            <a:endParaRPr lang="it-IT" dirty="0"/>
          </a:p>
        </p:txBody>
      </p:sp>
      <p:cxnSp>
        <p:nvCxnSpPr>
          <p:cNvPr id="23" name="Connettore diritto 22">
            <a:extLst>
              <a:ext uri="{FF2B5EF4-FFF2-40B4-BE49-F238E27FC236}">
                <a16:creationId xmlns:a16="http://schemas.microsoft.com/office/drawing/2014/main" id="{C648C53D-49AB-C003-70E8-5117AF079715}"/>
              </a:ext>
              <a:ext uri="{C183D7F6-B498-43B3-948B-1728B52AA6E4}">
                <adec:decorative xmlns:adec="http://schemas.microsoft.com/office/drawing/2017/decorative" val="1"/>
              </a:ext>
            </a:extLst>
          </p:cNvPr>
          <p:cNvCxnSpPr>
            <a:cxnSpLocks/>
          </p:cNvCxnSpPr>
          <p:nvPr userDrawn="1"/>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grpSp>
        <p:nvGrpSpPr>
          <p:cNvPr id="24" name="Gruppo 23">
            <a:extLst>
              <a:ext uri="{FF2B5EF4-FFF2-40B4-BE49-F238E27FC236}">
                <a16:creationId xmlns:a16="http://schemas.microsoft.com/office/drawing/2014/main" id="{A96BC1DE-6696-3408-564E-2D73B1266326}"/>
              </a:ext>
              <a:ext uri="{C183D7F6-B498-43B3-948B-1728B52AA6E4}">
                <adec:decorative xmlns:adec="http://schemas.microsoft.com/office/drawing/2017/decorative" val="1"/>
              </a:ext>
            </a:extLst>
          </p:cNvPr>
          <p:cNvGrpSpPr/>
          <p:nvPr userDrawn="1"/>
        </p:nvGrpSpPr>
        <p:grpSpPr>
          <a:xfrm rot="5400000">
            <a:off x="10711518" y="5393214"/>
            <a:ext cx="1097341" cy="736658"/>
            <a:chOff x="10508317" y="446637"/>
            <a:chExt cx="1097341" cy="736658"/>
          </a:xfrm>
        </p:grpSpPr>
        <p:sp>
          <p:nvSpPr>
            <p:cNvPr id="25" name="Elemento grafico 15">
              <a:extLst>
                <a:ext uri="{FF2B5EF4-FFF2-40B4-BE49-F238E27FC236}">
                  <a16:creationId xmlns:a16="http://schemas.microsoft.com/office/drawing/2014/main" id="{268EB1E4-29D6-C3F5-BCBB-FB7E7EE5C25C}"/>
                </a:ext>
                <a:ext uri="{C183D7F6-B498-43B3-948B-1728B52AA6E4}">
                  <adec:decorative xmlns:adec="http://schemas.microsoft.com/office/drawing/2017/decorative" val="1"/>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defPPr>
                <a:defRPr lang="it-IT"/>
              </a:defPPr>
            </a:lstStyle>
            <a:p>
              <a:pPr rtl="0"/>
              <a:endParaRPr lang="it-IT" dirty="0"/>
            </a:p>
          </p:txBody>
        </p:sp>
        <p:sp>
          <p:nvSpPr>
            <p:cNvPr id="26" name="Elemento grafico 16">
              <a:extLst>
                <a:ext uri="{FF2B5EF4-FFF2-40B4-BE49-F238E27FC236}">
                  <a16:creationId xmlns:a16="http://schemas.microsoft.com/office/drawing/2014/main" id="{09524D46-140F-2F4F-430B-F59815A07CF1}"/>
                </a:ext>
                <a:ext uri="{C183D7F6-B498-43B3-948B-1728B52AA6E4}">
                  <adec:decorative xmlns:adec="http://schemas.microsoft.com/office/drawing/2017/decorative" val="1"/>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defPPr>
                <a:defRPr lang="it-IT"/>
              </a:defPPr>
            </a:lstStyle>
            <a:p>
              <a:pPr rtl="0"/>
              <a:endParaRPr lang="it-IT" dirty="0"/>
            </a:p>
          </p:txBody>
        </p:sp>
        <p:sp>
          <p:nvSpPr>
            <p:cNvPr id="27" name="Elemento grafico 14">
              <a:extLst>
                <a:ext uri="{FF2B5EF4-FFF2-40B4-BE49-F238E27FC236}">
                  <a16:creationId xmlns:a16="http://schemas.microsoft.com/office/drawing/2014/main" id="{AC75143B-C717-8D04-743C-B40FB5EFB21C}"/>
                </a:ext>
                <a:ext uri="{C183D7F6-B498-43B3-948B-1728B52AA6E4}">
                  <adec:decorative xmlns:adec="http://schemas.microsoft.com/office/drawing/2017/decorative" val="1"/>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defPPr>
                <a:defRPr lang="it-IT"/>
              </a:defPPr>
            </a:lstStyle>
            <a:p>
              <a:pPr rtl="0"/>
              <a:endParaRPr lang="it-IT" dirty="0"/>
            </a:p>
          </p:txBody>
        </p:sp>
      </p:grpSp>
    </p:spTree>
    <p:extLst>
      <p:ext uri="{BB962C8B-B14F-4D97-AF65-F5344CB8AC3E}">
        <p14:creationId xmlns:p14="http://schemas.microsoft.com/office/powerpoint/2010/main" val="3487376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96CF8C-1EA0-4E47-AC60-CAC3B80A3C5D}"/>
              </a:ext>
            </a:extLst>
          </p:cNvPr>
          <p:cNvSpPr>
            <a:spLocks noGrp="1"/>
          </p:cNvSpPr>
          <p:nvPr>
            <p:ph type="title" hasCustomPrompt="1"/>
          </p:nvPr>
        </p:nvSpPr>
        <p:spPr>
          <a:xfrm>
            <a:off x="1280160" y="640080"/>
            <a:ext cx="10087699" cy="1280160"/>
          </a:xfrm>
        </p:spPr>
        <p:txBody>
          <a:bodyPr lIns="0" tIns="0" rIns="0" bIns="0" rtlCol="0" anchor="b" anchorCtr="0"/>
          <a:lstStyle>
            <a:lvl1pPr>
              <a:defRPr lang="it-IT" sz="4000" b="1" cap="all" baseline="0"/>
            </a:lvl1pPr>
          </a:lstStyle>
          <a:p>
            <a:pPr rtl="0"/>
            <a:r>
              <a:rPr lang="it-IT"/>
              <a:t>Fare clic per inserire il titolo</a:t>
            </a:r>
          </a:p>
        </p:txBody>
      </p:sp>
      <p:sp>
        <p:nvSpPr>
          <p:cNvPr id="10" name="Segnaposto numero diapositiva 9">
            <a:extLst>
              <a:ext uri="{FF2B5EF4-FFF2-40B4-BE49-F238E27FC236}">
                <a16:creationId xmlns:a16="http://schemas.microsoft.com/office/drawing/2014/main" id="{116B8DF0-B7E6-5032-C3C7-E457E793BE37}"/>
              </a:ext>
            </a:extLst>
          </p:cNvPr>
          <p:cNvSpPr>
            <a:spLocks noGrp="1"/>
          </p:cNvSpPr>
          <p:nvPr>
            <p:ph type="sldNum" sz="quarter" idx="12"/>
          </p:nvPr>
        </p:nvSpPr>
        <p:spPr/>
        <p:txBody>
          <a:bodyPr rtlCol="0"/>
          <a:lstStyle>
            <a:defPPr>
              <a:defRPr lang="it-IT"/>
            </a:defPPr>
          </a:lstStyle>
          <a:p>
            <a:pPr rtl="0"/>
            <a:fld id="{D8DA9DAA-006C-4F4B-980E-E3DF019B24E2}" type="slidenum">
              <a:rPr lang="it-IT" smtClean="0"/>
              <a:pPr/>
              <a:t>‹N›</a:t>
            </a:fld>
            <a:endParaRPr lang="it-IT" dirty="0"/>
          </a:p>
        </p:txBody>
      </p:sp>
      <p:sp>
        <p:nvSpPr>
          <p:cNvPr id="3" name="Segnaposto contenuto 2">
            <a:extLst>
              <a:ext uri="{FF2B5EF4-FFF2-40B4-BE49-F238E27FC236}">
                <a16:creationId xmlns:a16="http://schemas.microsoft.com/office/drawing/2014/main" id="{628CABF8-19D8-4F3C-994F-4D35EC7A2C3E}"/>
              </a:ext>
            </a:extLst>
          </p:cNvPr>
          <p:cNvSpPr>
            <a:spLocks noGrp="1"/>
          </p:cNvSpPr>
          <p:nvPr>
            <p:ph idx="1" hasCustomPrompt="1"/>
          </p:nvPr>
        </p:nvSpPr>
        <p:spPr>
          <a:xfrm>
            <a:off x="1280160" y="2103119"/>
            <a:ext cx="10087699" cy="4114800"/>
          </a:xfrm>
        </p:spPr>
        <p:txBody>
          <a:bodyPr lIns="0" tIns="0" rIns="0" bIns="0" rtlCol="0"/>
          <a:lstStyle>
            <a:defPPr>
              <a:defRPr lang="it-IT"/>
            </a:defPPr>
          </a:lstStyle>
          <a:p>
            <a:pPr lvl="0" rtl="0"/>
            <a:r>
              <a:rPr lang="it-IT"/>
              <a:t>Fare clic per inserire il testo</a:t>
            </a:r>
          </a:p>
          <a:p>
            <a:pPr lvl="1" rtl="0"/>
            <a:r>
              <a:rPr lang="it-IT"/>
              <a:t>Secondo livello</a:t>
            </a:r>
          </a:p>
          <a:p>
            <a:pPr lvl="2" rtl="0"/>
            <a:r>
              <a:rPr lang="it-IT"/>
              <a:t>Terzo livello</a:t>
            </a:r>
          </a:p>
          <a:p>
            <a:pPr lvl="3" rtl="0"/>
            <a:r>
              <a:rPr lang="it-IT"/>
              <a:t>Quarto livello</a:t>
            </a:r>
          </a:p>
          <a:p>
            <a:pPr lvl="4" rtl="0"/>
            <a:r>
              <a:rPr lang="it-IT"/>
              <a:t>Quinto livello</a:t>
            </a:r>
          </a:p>
        </p:txBody>
      </p:sp>
      <p:cxnSp>
        <p:nvCxnSpPr>
          <p:cNvPr id="7" name="Connettore diritto 6">
            <a:extLst>
              <a:ext uri="{FF2B5EF4-FFF2-40B4-BE49-F238E27FC236}">
                <a16:creationId xmlns:a16="http://schemas.microsoft.com/office/drawing/2014/main" id="{5C05CAAB-DBA2-4548-AD5F-01BB97FBB207}"/>
              </a:ext>
              <a:ext uri="{C183D7F6-B498-43B3-948B-1728B52AA6E4}">
                <adec:decorative xmlns:adec="http://schemas.microsoft.com/office/drawing/2017/decorative" val="1"/>
              </a:ext>
            </a:extLst>
          </p:cNvPr>
          <p:cNvCxnSpPr>
            <a:cxnSpLocks/>
          </p:cNvCxnSpPr>
          <p:nvPr/>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Segnaposto piè di pagina 8">
            <a:extLst>
              <a:ext uri="{FF2B5EF4-FFF2-40B4-BE49-F238E27FC236}">
                <a16:creationId xmlns:a16="http://schemas.microsoft.com/office/drawing/2014/main" id="{DC5F4D40-ADE4-5EEB-436C-8563A49C55F8}"/>
              </a:ext>
            </a:extLst>
          </p:cNvPr>
          <p:cNvSpPr>
            <a:spLocks noGrp="1"/>
          </p:cNvSpPr>
          <p:nvPr>
            <p:ph type="ftr" sz="quarter" idx="11"/>
          </p:nvPr>
        </p:nvSpPr>
        <p:spPr>
          <a:xfrm>
            <a:off x="1280160" y="6356350"/>
            <a:ext cx="4114800" cy="365125"/>
          </a:xfrm>
        </p:spPr>
        <p:txBody>
          <a:bodyPr lIns="0" rtlCol="0"/>
          <a:lstStyle>
            <a:lvl1pPr algn="l">
              <a:defRPr lang="it-IT"/>
            </a:lvl1pPr>
          </a:lstStyle>
          <a:p>
            <a:pPr rtl="0"/>
            <a:endParaRPr lang="it-IT" dirty="0"/>
          </a:p>
        </p:txBody>
      </p:sp>
    </p:spTree>
    <p:extLst>
      <p:ext uri="{BB962C8B-B14F-4D97-AF65-F5344CB8AC3E}">
        <p14:creationId xmlns:p14="http://schemas.microsoft.com/office/powerpoint/2010/main" val="3321745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olle immagine e titolo 1">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69F227-D21C-48B3-828A-6BFA9585E82F}"/>
              </a:ext>
            </a:extLst>
          </p:cNvPr>
          <p:cNvSpPr>
            <a:spLocks noGrp="1"/>
          </p:cNvSpPr>
          <p:nvPr>
            <p:ph type="title"/>
          </p:nvPr>
        </p:nvSpPr>
        <p:spPr>
          <a:xfrm>
            <a:off x="2792897" y="585216"/>
            <a:ext cx="8965094" cy="2276856"/>
          </a:xfrm>
        </p:spPr>
        <p:txBody>
          <a:bodyPr lIns="0" tIns="0" rIns="0" rtlCol="0" anchor="b"/>
          <a:lstStyle>
            <a:lvl1pPr algn="r">
              <a:lnSpc>
                <a:spcPts val="4800"/>
              </a:lnSpc>
              <a:defRPr lang="it-IT" sz="4800" b="1" cap="all" spc="0" baseline="0">
                <a:solidFill>
                  <a:schemeClr val="bg1"/>
                </a:solidFill>
              </a:defRPr>
            </a:lvl1pPr>
          </a:lstStyle>
          <a:p>
            <a:pPr rtl="0"/>
            <a:r>
              <a:rPr lang="it-IT"/>
              <a:t>Fare clic per modificare lo stile del titolo dello schema</a:t>
            </a:r>
            <a:endParaRPr lang="it-IT" dirty="0"/>
          </a:p>
        </p:txBody>
      </p:sp>
      <p:sp>
        <p:nvSpPr>
          <p:cNvPr id="7" name="Segnaposto immagine 14">
            <a:extLst>
              <a:ext uri="{FF2B5EF4-FFF2-40B4-BE49-F238E27FC236}">
                <a16:creationId xmlns:a16="http://schemas.microsoft.com/office/drawing/2014/main" id="{FC9B12A4-113B-B3F6-5926-5C2A6F504ABA}"/>
              </a:ext>
            </a:extLst>
          </p:cNvPr>
          <p:cNvSpPr>
            <a:spLocks noGrp="1"/>
          </p:cNvSpPr>
          <p:nvPr>
            <p:ph type="pic" sz="quarter" idx="14" hasCustomPrompt="1"/>
          </p:nvPr>
        </p:nvSpPr>
        <p:spPr>
          <a:xfrm>
            <a:off x="1371606" y="3205313"/>
            <a:ext cx="3043077" cy="3043083"/>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tIns="914400" rtlCol="0" anchor="t" anchorCtr="0">
            <a:noAutofit/>
          </a:bodyPr>
          <a:lstStyle>
            <a:lvl1pPr algn="ctr">
              <a:buNone/>
              <a:defRPr lang="it-IT" sz="1800">
                <a:solidFill>
                  <a:schemeClr val="bg1"/>
                </a:solidFill>
              </a:defRPr>
            </a:lvl1pPr>
          </a:lstStyle>
          <a:p>
            <a:pPr rtl="0"/>
            <a:r>
              <a:rPr lang="it-IT"/>
              <a:t>Fai clic per aggiungere un'immagine</a:t>
            </a:r>
          </a:p>
        </p:txBody>
      </p:sp>
      <p:sp>
        <p:nvSpPr>
          <p:cNvPr id="16" name="Segnaposto testo 15">
            <a:extLst>
              <a:ext uri="{FF2B5EF4-FFF2-40B4-BE49-F238E27FC236}">
                <a16:creationId xmlns:a16="http://schemas.microsoft.com/office/drawing/2014/main" id="{A928810C-E773-43AE-A2A1-4073955CC8DA}"/>
              </a:ext>
            </a:extLst>
          </p:cNvPr>
          <p:cNvSpPr>
            <a:spLocks noGrp="1"/>
          </p:cNvSpPr>
          <p:nvPr>
            <p:ph type="body" sz="quarter" idx="13" hasCustomPrompt="1"/>
          </p:nvPr>
        </p:nvSpPr>
        <p:spPr>
          <a:xfrm>
            <a:off x="5640609" y="3127248"/>
            <a:ext cx="6117381" cy="3017520"/>
          </a:xfrm>
        </p:spPr>
        <p:txBody>
          <a:bodyPr lIns="0" tIns="0" rIns="0" bIns="0" rtlCol="0">
            <a:normAutofit/>
          </a:bodyPr>
          <a:lstStyle>
            <a:lvl1pPr marL="0" indent="0" algn="r">
              <a:spcBef>
                <a:spcPts val="1200"/>
              </a:spcBef>
              <a:buNone/>
              <a:defRPr lang="it-IT" sz="2400">
                <a:solidFill>
                  <a:schemeClr val="bg1"/>
                </a:solidFill>
              </a:defRPr>
            </a:lvl1pPr>
          </a:lstStyle>
          <a:p>
            <a:pPr lvl="0" rtl="0"/>
            <a:r>
              <a:rPr lang="it-IT"/>
              <a:t>Fare clic per inserire il testo</a:t>
            </a:r>
          </a:p>
        </p:txBody>
      </p:sp>
      <p:grpSp>
        <p:nvGrpSpPr>
          <p:cNvPr id="3" name="Gruppo 2">
            <a:extLst>
              <a:ext uri="{FF2B5EF4-FFF2-40B4-BE49-F238E27FC236}">
                <a16:creationId xmlns:a16="http://schemas.microsoft.com/office/drawing/2014/main" id="{8AF51D36-DB19-27CD-47E0-A4261648DA12}"/>
              </a:ext>
              <a:ext uri="{C183D7F6-B498-43B3-948B-1728B52AA6E4}">
                <adec:decorative xmlns:adec="http://schemas.microsoft.com/office/drawing/2017/decorative" val="1"/>
              </a:ext>
            </a:extLst>
          </p:cNvPr>
          <p:cNvGrpSpPr/>
          <p:nvPr userDrawn="1"/>
        </p:nvGrpSpPr>
        <p:grpSpPr>
          <a:xfrm rot="18614240">
            <a:off x="3975343" y="2819532"/>
            <a:ext cx="465456" cy="581432"/>
            <a:chOff x="7843462" y="2744546"/>
            <a:chExt cx="465456" cy="581432"/>
          </a:xfrm>
        </p:grpSpPr>
        <p:sp>
          <p:nvSpPr>
            <p:cNvPr id="4" name="Elemento grafico 12">
              <a:extLst>
                <a:ext uri="{FF2B5EF4-FFF2-40B4-BE49-F238E27FC236}">
                  <a16:creationId xmlns:a16="http://schemas.microsoft.com/office/drawing/2014/main" id="{3EFED0E0-17D4-C5B0-09D0-B43338A856B3}"/>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defPPr>
                <a:defRPr lang="it-IT"/>
              </a:defPPr>
            </a:lstStyle>
            <a:p>
              <a:pPr rtl="0"/>
              <a:endParaRPr lang="it-IT" dirty="0"/>
            </a:p>
          </p:txBody>
        </p:sp>
        <p:sp>
          <p:nvSpPr>
            <p:cNvPr id="5" name="Elemento grafico 13">
              <a:extLst>
                <a:ext uri="{FF2B5EF4-FFF2-40B4-BE49-F238E27FC236}">
                  <a16:creationId xmlns:a16="http://schemas.microsoft.com/office/drawing/2014/main" id="{8F798BBE-9B6F-700D-08A1-09ABC5388CCE}"/>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defPPr>
                <a:defRPr lang="it-IT"/>
              </a:defPPr>
            </a:lstStyle>
            <a:p>
              <a:pPr rtl="0"/>
              <a:endParaRPr lang="it-IT" dirty="0"/>
            </a:p>
          </p:txBody>
        </p:sp>
        <p:sp>
          <p:nvSpPr>
            <p:cNvPr id="6" name="Elemento grafico 15">
              <a:extLst>
                <a:ext uri="{FF2B5EF4-FFF2-40B4-BE49-F238E27FC236}">
                  <a16:creationId xmlns:a16="http://schemas.microsoft.com/office/drawing/2014/main" id="{4AE2D1C5-9D85-9049-690C-3AFCE7E2DA56}"/>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defPPr>
                <a:defRPr lang="it-IT"/>
              </a:defPPr>
            </a:lstStyle>
            <a:p>
              <a:pPr rtl="0"/>
              <a:endParaRPr lang="it-IT" dirty="0"/>
            </a:p>
          </p:txBody>
        </p:sp>
      </p:grpSp>
      <p:cxnSp>
        <p:nvCxnSpPr>
          <p:cNvPr id="13" name="Connettore diritto 12">
            <a:extLst>
              <a:ext uri="{FF2B5EF4-FFF2-40B4-BE49-F238E27FC236}">
                <a16:creationId xmlns:a16="http://schemas.microsoft.com/office/drawing/2014/main" id="{9D0FE75D-ACD3-655E-58A7-8F2C182760B4}"/>
              </a:ext>
              <a:ext uri="{C183D7F6-B498-43B3-948B-1728B52AA6E4}">
                <adec:decorative xmlns:adec="http://schemas.microsoft.com/office/drawing/2017/decorative" val="1"/>
              </a:ext>
            </a:extLst>
          </p:cNvPr>
          <p:cNvCxnSpPr>
            <a:cxnSpLocks/>
          </p:cNvCxnSpPr>
          <p:nvPr userDrawn="1"/>
        </p:nvCxnSpPr>
        <p:spPr>
          <a:xfrm>
            <a:off x="74066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9362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69F227-D21C-48B3-828A-6BFA9585E82F}"/>
              </a:ext>
            </a:extLst>
          </p:cNvPr>
          <p:cNvSpPr>
            <a:spLocks noGrp="1"/>
          </p:cNvSpPr>
          <p:nvPr>
            <p:ph type="title" hasCustomPrompt="1"/>
          </p:nvPr>
        </p:nvSpPr>
        <p:spPr>
          <a:xfrm>
            <a:off x="838200" y="136525"/>
            <a:ext cx="10515600" cy="1509713"/>
          </a:xfrm>
        </p:spPr>
        <p:txBody>
          <a:bodyPr rtlCol="0"/>
          <a:lstStyle>
            <a:defPPr>
              <a:defRPr lang="it-IT"/>
            </a:defPPr>
          </a:lstStyle>
          <a:p>
            <a:pPr rtl="0"/>
            <a:r>
              <a:rPr lang="it-IT"/>
              <a:t>Fare clic per inserire il titolo</a:t>
            </a:r>
          </a:p>
        </p:txBody>
      </p:sp>
      <p:sp>
        <p:nvSpPr>
          <p:cNvPr id="4" name="Segnaposto piè di pagina 3">
            <a:extLst>
              <a:ext uri="{FF2B5EF4-FFF2-40B4-BE49-F238E27FC236}">
                <a16:creationId xmlns:a16="http://schemas.microsoft.com/office/drawing/2014/main" id="{7EBC03C0-6EB7-4633-967C-12C35768BB58}"/>
              </a:ext>
            </a:extLst>
          </p:cNvPr>
          <p:cNvSpPr>
            <a:spLocks noGrp="1"/>
          </p:cNvSpPr>
          <p:nvPr>
            <p:ph type="ftr" sz="quarter" idx="11"/>
          </p:nvPr>
        </p:nvSpPr>
        <p:spPr>
          <a:xfrm>
            <a:off x="7239000" y="6356350"/>
            <a:ext cx="4114800" cy="365125"/>
          </a:xfrm>
          <a:prstGeom prst="rect">
            <a:avLst/>
          </a:prstGeom>
        </p:spPr>
        <p:txBody>
          <a:bodyPr rtlCol="0"/>
          <a:lstStyle>
            <a:defPPr>
              <a:defRPr lang="it-IT"/>
            </a:defPPr>
          </a:lstStyle>
          <a:p>
            <a:pPr rtl="0"/>
            <a:endParaRPr lang="it-IT" dirty="0"/>
          </a:p>
        </p:txBody>
      </p:sp>
      <p:sp>
        <p:nvSpPr>
          <p:cNvPr id="5" name="Segnaposto numero diapositiva 4">
            <a:extLst>
              <a:ext uri="{FF2B5EF4-FFF2-40B4-BE49-F238E27FC236}">
                <a16:creationId xmlns:a16="http://schemas.microsoft.com/office/drawing/2014/main" id="{30FF4306-91CD-4B7B-8A53-34BE8F997581}"/>
              </a:ext>
            </a:extLst>
          </p:cNvPr>
          <p:cNvSpPr>
            <a:spLocks noGrp="1"/>
          </p:cNvSpPr>
          <p:nvPr>
            <p:ph type="sldNum" sz="quarter" idx="12"/>
          </p:nvPr>
        </p:nvSpPr>
        <p:spPr>
          <a:xfrm>
            <a:off x="484632" y="726630"/>
            <a:ext cx="520991" cy="517379"/>
          </a:xfrm>
        </p:spPr>
        <p:txBody>
          <a:bodyPr rtlCol="0"/>
          <a:lstStyle>
            <a:defPPr>
              <a:defRPr lang="it-IT"/>
            </a:defPPr>
          </a:lstStyle>
          <a:p>
            <a:pPr rtl="0"/>
            <a:fld id="{D8DA9DAA-006C-4F4B-980E-E3DF019B24E2}" type="slidenum">
              <a:rPr lang="it-IT" smtClean="0"/>
              <a:t>‹N›</a:t>
            </a:fld>
            <a:endParaRPr lang="it-IT" dirty="0"/>
          </a:p>
        </p:txBody>
      </p:sp>
      <p:cxnSp>
        <p:nvCxnSpPr>
          <p:cNvPr id="3" name="Connettore diritto 2">
            <a:extLst>
              <a:ext uri="{FF2B5EF4-FFF2-40B4-BE49-F238E27FC236}">
                <a16:creationId xmlns:a16="http://schemas.microsoft.com/office/drawing/2014/main" id="{B5B2B208-F5B9-0151-C982-A389CB0B2996}"/>
              </a:ext>
              <a:ext uri="{C183D7F6-B498-43B3-948B-1728B52AA6E4}">
                <adec:decorative xmlns:adec="http://schemas.microsoft.com/office/drawing/2017/decorative" val="1"/>
              </a:ext>
            </a:extLst>
          </p:cNvPr>
          <p:cNvCxnSpPr>
            <a:cxnSpLocks/>
          </p:cNvCxnSpPr>
          <p:nvPr userDrawn="1"/>
        </p:nvCxnSpPr>
        <p:spPr>
          <a:xfrm>
            <a:off x="715890"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291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cxnSp>
        <p:nvCxnSpPr>
          <p:cNvPr id="2" name="Connettore diritto 1">
            <a:extLst>
              <a:ext uri="{FF2B5EF4-FFF2-40B4-BE49-F238E27FC236}">
                <a16:creationId xmlns:a16="http://schemas.microsoft.com/office/drawing/2014/main" id="{20EEA6CA-DE1E-18ED-E69E-54A1372FE216}"/>
              </a:ext>
              <a:ext uri="{C183D7F6-B498-43B3-948B-1728B52AA6E4}">
                <adec:decorative xmlns:adec="http://schemas.microsoft.com/office/drawing/2017/decorative" val="1"/>
              </a:ext>
            </a:extLst>
          </p:cNvPr>
          <p:cNvCxnSpPr>
            <a:cxnSpLocks/>
          </p:cNvCxnSpPr>
          <p:nvPr userDrawn="1"/>
        </p:nvCxnSpPr>
        <p:spPr>
          <a:xfrm>
            <a:off x="715890"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8" name="Segnaposto piè di pagina 7">
            <a:extLst>
              <a:ext uri="{FF2B5EF4-FFF2-40B4-BE49-F238E27FC236}">
                <a16:creationId xmlns:a16="http://schemas.microsoft.com/office/drawing/2014/main" id="{2F973C81-5E94-41F6-CE15-3B4763B3ABEB}"/>
              </a:ext>
            </a:extLst>
          </p:cNvPr>
          <p:cNvSpPr>
            <a:spLocks noGrp="1"/>
          </p:cNvSpPr>
          <p:nvPr>
            <p:ph type="ftr" sz="quarter" idx="11"/>
          </p:nvPr>
        </p:nvSpPr>
        <p:spPr/>
        <p:txBody>
          <a:bodyPr rtlCol="0"/>
          <a:lstStyle>
            <a:defPPr>
              <a:defRPr lang="it-IT"/>
            </a:defPPr>
          </a:lstStyle>
          <a:p>
            <a:pPr rtl="0"/>
            <a:endParaRPr lang="it-IT" dirty="0"/>
          </a:p>
        </p:txBody>
      </p:sp>
      <p:sp>
        <p:nvSpPr>
          <p:cNvPr id="9" name="Segnaposto numero diapositiva 8">
            <a:extLst>
              <a:ext uri="{FF2B5EF4-FFF2-40B4-BE49-F238E27FC236}">
                <a16:creationId xmlns:a16="http://schemas.microsoft.com/office/drawing/2014/main" id="{2C835B5C-F994-9D57-3118-919EE90F57E1}"/>
              </a:ext>
            </a:extLst>
          </p:cNvPr>
          <p:cNvSpPr>
            <a:spLocks noGrp="1"/>
          </p:cNvSpPr>
          <p:nvPr>
            <p:ph type="sldNum" sz="quarter" idx="12"/>
          </p:nvPr>
        </p:nvSpPr>
        <p:spPr/>
        <p:txBody>
          <a:bodyPr rtlCol="0"/>
          <a:lstStyle>
            <a:defPPr>
              <a:defRPr lang="it-IT"/>
            </a:defPPr>
          </a:lstStyle>
          <a:p>
            <a:pPr rtl="0"/>
            <a:fld id="{D8DA9DAA-006C-4F4B-980E-E3DF019B24E2}" type="slidenum">
              <a:rPr lang="it-IT" smtClean="0"/>
              <a:pPr/>
              <a:t>‹N›</a:t>
            </a:fld>
            <a:endParaRPr lang="it-IT" dirty="0"/>
          </a:p>
        </p:txBody>
      </p:sp>
    </p:spTree>
    <p:extLst>
      <p:ext uri="{BB962C8B-B14F-4D97-AF65-F5344CB8AC3E}">
        <p14:creationId xmlns:p14="http://schemas.microsoft.com/office/powerpoint/2010/main" val="3840867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immagine">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69F227-D21C-48B3-828A-6BFA9585E82F}"/>
              </a:ext>
            </a:extLst>
          </p:cNvPr>
          <p:cNvSpPr>
            <a:spLocks noGrp="1"/>
          </p:cNvSpPr>
          <p:nvPr>
            <p:ph type="title" hasCustomPrompt="1"/>
          </p:nvPr>
        </p:nvSpPr>
        <p:spPr>
          <a:xfrm>
            <a:off x="5116544" y="614202"/>
            <a:ext cx="5918072" cy="2276856"/>
          </a:xfrm>
        </p:spPr>
        <p:txBody>
          <a:bodyPr lIns="0" tIns="0" rIns="0" bIns="0" rtlCol="0" anchor="b"/>
          <a:lstStyle>
            <a:lvl1pPr algn="r">
              <a:lnSpc>
                <a:spcPts val="4000"/>
              </a:lnSpc>
              <a:defRPr lang="it-IT" sz="4000" b="1" cap="all" spc="0" baseline="0">
                <a:solidFill>
                  <a:schemeClr val="bg1"/>
                </a:solidFill>
              </a:defRPr>
            </a:lvl1pPr>
          </a:lstStyle>
          <a:p>
            <a:pPr rtl="0"/>
            <a:r>
              <a:rPr lang="it-IT"/>
              <a:t>Fare clic per inserire il titolo</a:t>
            </a:r>
          </a:p>
        </p:txBody>
      </p:sp>
      <p:sp>
        <p:nvSpPr>
          <p:cNvPr id="8" name="Segnaposto numero diapositiva 7">
            <a:extLst>
              <a:ext uri="{FF2B5EF4-FFF2-40B4-BE49-F238E27FC236}">
                <a16:creationId xmlns:a16="http://schemas.microsoft.com/office/drawing/2014/main" id="{1C738AB3-8054-6E21-C34C-36AF3A31AC4E}"/>
              </a:ext>
            </a:extLst>
          </p:cNvPr>
          <p:cNvSpPr>
            <a:spLocks noGrp="1"/>
          </p:cNvSpPr>
          <p:nvPr>
            <p:ph type="sldNum" sz="quarter" idx="20"/>
          </p:nvPr>
        </p:nvSpPr>
        <p:spPr/>
        <p:txBody>
          <a:bodyPr rtlCol="0"/>
          <a:lstStyle>
            <a:lvl1pPr>
              <a:defRPr lang="it-IT">
                <a:solidFill>
                  <a:schemeClr val="bg1"/>
                </a:solidFill>
              </a:defRPr>
            </a:lvl1pPr>
          </a:lstStyle>
          <a:p>
            <a:pPr rtl="0"/>
            <a:fld id="{D8DA9DAA-006C-4F4B-980E-E3DF019B24E2}" type="slidenum">
              <a:rPr lang="it-IT" smtClean="0"/>
              <a:pPr/>
              <a:t>‹N›</a:t>
            </a:fld>
            <a:endParaRPr lang="it-IT" dirty="0"/>
          </a:p>
        </p:txBody>
      </p:sp>
      <p:sp>
        <p:nvSpPr>
          <p:cNvPr id="19" name="Segnaposto immagine 18">
            <a:extLst>
              <a:ext uri="{FF2B5EF4-FFF2-40B4-BE49-F238E27FC236}">
                <a16:creationId xmlns:a16="http://schemas.microsoft.com/office/drawing/2014/main" id="{34120D15-E48C-4FBE-BB95-24DB36D9F458}"/>
              </a:ext>
            </a:extLst>
          </p:cNvPr>
          <p:cNvSpPr>
            <a:spLocks noGrp="1"/>
          </p:cNvSpPr>
          <p:nvPr>
            <p:ph type="pic" sz="quarter" idx="14" hasCustomPrompt="1"/>
          </p:nvPr>
        </p:nvSpPr>
        <p:spPr>
          <a:xfrm>
            <a:off x="1280160"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tIns="914400" rtlCol="0" anchor="t">
            <a:noAutofit/>
          </a:bodyPr>
          <a:lstStyle>
            <a:lvl1pPr algn="ctr">
              <a:buNone/>
              <a:defRPr lang="it-IT" sz="1600" b="1">
                <a:solidFill>
                  <a:schemeClr val="bg1"/>
                </a:solidFill>
              </a:defRPr>
            </a:lvl1pPr>
          </a:lstStyle>
          <a:p>
            <a:pPr rtl="0"/>
            <a:r>
              <a:rPr lang="it-IT"/>
              <a:t>Fai clic per aggiungere un'immagine</a:t>
            </a:r>
          </a:p>
        </p:txBody>
      </p:sp>
      <p:sp>
        <p:nvSpPr>
          <p:cNvPr id="4" name="Segnaposto testo 3">
            <a:extLst>
              <a:ext uri="{FF2B5EF4-FFF2-40B4-BE49-F238E27FC236}">
                <a16:creationId xmlns:a16="http://schemas.microsoft.com/office/drawing/2014/main" id="{94FD1B85-4BEF-C1C1-5619-B82E9E44A9F8}"/>
              </a:ext>
            </a:extLst>
          </p:cNvPr>
          <p:cNvSpPr>
            <a:spLocks noGrp="1"/>
          </p:cNvSpPr>
          <p:nvPr>
            <p:ph type="body" sz="quarter" idx="17"/>
          </p:nvPr>
        </p:nvSpPr>
        <p:spPr>
          <a:xfrm>
            <a:off x="5116548" y="3161752"/>
            <a:ext cx="5918068" cy="3144965"/>
          </a:xfrm>
        </p:spPr>
        <p:txBody>
          <a:bodyPr lIns="0" tIns="0" rIns="0" bIns="0" rtlCol="0">
            <a:normAutofit/>
          </a:bodyPr>
          <a:lstStyle>
            <a:lvl1pPr marL="0" indent="0" algn="r">
              <a:spcBef>
                <a:spcPts val="1200"/>
              </a:spcBef>
              <a:buNone/>
              <a:defRPr lang="it-IT" sz="2400">
                <a:solidFill>
                  <a:schemeClr val="bg1"/>
                </a:solidFill>
              </a:defRPr>
            </a:lvl1pPr>
            <a:lvl2pPr marL="457200" indent="0" algn="r">
              <a:spcBef>
                <a:spcPts val="1200"/>
              </a:spcBef>
              <a:buNone/>
              <a:defRPr lang="it-IT" sz="2400">
                <a:solidFill>
                  <a:schemeClr val="bg1"/>
                </a:solidFill>
              </a:defRPr>
            </a:lvl2pPr>
            <a:lvl3pPr marL="914400" indent="0" algn="r">
              <a:spcBef>
                <a:spcPts val="1200"/>
              </a:spcBef>
              <a:buNone/>
              <a:defRPr lang="it-IT" sz="2400">
                <a:solidFill>
                  <a:schemeClr val="bg1"/>
                </a:solidFill>
              </a:defRPr>
            </a:lvl3pPr>
            <a:lvl4pPr marL="1371600" indent="0" algn="r">
              <a:spcBef>
                <a:spcPts val="1200"/>
              </a:spcBef>
              <a:buNone/>
              <a:defRPr lang="it-IT" sz="2400">
                <a:solidFill>
                  <a:schemeClr val="bg1"/>
                </a:solidFill>
              </a:defRPr>
            </a:lvl4pPr>
            <a:lvl5pPr marL="1828800" indent="0" algn="r">
              <a:buNone/>
              <a:defRPr lang="it-IT" sz="1800">
                <a:solidFill>
                  <a:schemeClr val="bg1"/>
                </a:solidFill>
              </a:defRPr>
            </a:lvl5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p:txBody>
      </p:sp>
      <p:cxnSp>
        <p:nvCxnSpPr>
          <p:cNvPr id="14" name="Connettore diritto 13">
            <a:extLst>
              <a:ext uri="{FF2B5EF4-FFF2-40B4-BE49-F238E27FC236}">
                <a16:creationId xmlns:a16="http://schemas.microsoft.com/office/drawing/2014/main" id="{13AE7F8D-AE68-4A83-BAB5-3A97D473CE3C}"/>
              </a:ext>
              <a:ext uri="{C183D7F6-B498-43B3-948B-1728B52AA6E4}">
                <adec:decorative xmlns:adec="http://schemas.microsoft.com/office/drawing/2017/decorative" val="1"/>
              </a:ext>
            </a:extLst>
          </p:cNvPr>
          <p:cNvCxnSpPr>
            <a:cxnSpLocks/>
          </p:cNvCxnSpPr>
          <p:nvPr userDrawn="1"/>
        </p:nvCxnSpPr>
        <p:spPr>
          <a:xfrm>
            <a:off x="740664" y="1371600"/>
            <a:ext cx="0" cy="54864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1" name="Elemento grafico 12">
            <a:extLst>
              <a:ext uri="{FF2B5EF4-FFF2-40B4-BE49-F238E27FC236}">
                <a16:creationId xmlns:a16="http://schemas.microsoft.com/office/drawing/2014/main" id="{EA1B6985-3E5A-40F4-9268-D4AB3BBF8C91}"/>
              </a:ext>
              <a:ext uri="{C183D7F6-B498-43B3-948B-1728B52AA6E4}">
                <adec:decorative xmlns:adec="http://schemas.microsoft.com/office/drawing/2017/decorative" val="1"/>
              </a:ext>
            </a:extLst>
          </p:cNvPr>
          <p:cNvSpPr/>
          <p:nvPr userDrawn="1"/>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defPPr>
              <a:defRPr lang="it-IT"/>
            </a:defPPr>
          </a:lstStyle>
          <a:p>
            <a:pPr rtl="0"/>
            <a:endParaRPr lang="it-IT" dirty="0"/>
          </a:p>
        </p:txBody>
      </p:sp>
      <p:sp>
        <p:nvSpPr>
          <p:cNvPr id="13" name="Elemento grafico 13">
            <a:extLst>
              <a:ext uri="{FF2B5EF4-FFF2-40B4-BE49-F238E27FC236}">
                <a16:creationId xmlns:a16="http://schemas.microsoft.com/office/drawing/2014/main" id="{338BC906-9D03-4280-85E8-21A81BC21D73}"/>
              </a:ext>
              <a:ext uri="{C183D7F6-B498-43B3-948B-1728B52AA6E4}">
                <adec:decorative xmlns:adec="http://schemas.microsoft.com/office/drawing/2017/decorative" val="1"/>
              </a:ext>
            </a:extLst>
          </p:cNvPr>
          <p:cNvSpPr/>
          <p:nvPr userDrawn="1"/>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defPPr>
              <a:defRPr lang="it-IT"/>
            </a:defPPr>
          </a:lstStyle>
          <a:p>
            <a:pPr rtl="0"/>
            <a:endParaRPr lang="it-IT" dirty="0"/>
          </a:p>
        </p:txBody>
      </p:sp>
      <p:sp>
        <p:nvSpPr>
          <p:cNvPr id="17" name="Elemento grafico 15">
            <a:extLst>
              <a:ext uri="{FF2B5EF4-FFF2-40B4-BE49-F238E27FC236}">
                <a16:creationId xmlns:a16="http://schemas.microsoft.com/office/drawing/2014/main" id="{C5C06D53-C9F6-47E8-BFE1-B8193A1AED8B}"/>
              </a:ext>
              <a:ext uri="{C183D7F6-B498-43B3-948B-1728B52AA6E4}">
                <adec:decorative xmlns:adec="http://schemas.microsoft.com/office/drawing/2017/decorative" val="1"/>
              </a:ext>
            </a:extLst>
          </p:cNvPr>
          <p:cNvSpPr/>
          <p:nvPr userDrawn="1"/>
        </p:nvSpPr>
        <p:spPr>
          <a:xfrm>
            <a:off x="1652402"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defPPr>
              <a:defRPr lang="it-IT"/>
            </a:defPPr>
          </a:lstStyle>
          <a:p>
            <a:pPr rtl="0"/>
            <a:endParaRPr lang="it-IT" dirty="0"/>
          </a:p>
        </p:txBody>
      </p:sp>
      <p:sp>
        <p:nvSpPr>
          <p:cNvPr id="7" name="Segnaposto piè di pagina 6">
            <a:extLst>
              <a:ext uri="{FF2B5EF4-FFF2-40B4-BE49-F238E27FC236}">
                <a16:creationId xmlns:a16="http://schemas.microsoft.com/office/drawing/2014/main" id="{CE9872E9-2F0D-2FEB-0974-F0BBBC5E0331}"/>
              </a:ext>
            </a:extLst>
          </p:cNvPr>
          <p:cNvSpPr>
            <a:spLocks noGrp="1"/>
          </p:cNvSpPr>
          <p:nvPr>
            <p:ph type="ftr" sz="quarter" idx="19"/>
          </p:nvPr>
        </p:nvSpPr>
        <p:spPr>
          <a:xfrm>
            <a:off x="7238999" y="6356350"/>
            <a:ext cx="3795615" cy="365125"/>
          </a:xfrm>
        </p:spPr>
        <p:txBody>
          <a:bodyPr rtlCol="0"/>
          <a:lstStyle>
            <a:lvl1pPr>
              <a:defRPr lang="it-IT">
                <a:solidFill>
                  <a:schemeClr val="bg1"/>
                </a:solidFill>
              </a:defRPr>
            </a:lvl1pPr>
          </a:lstStyle>
          <a:p>
            <a:pPr rtl="0"/>
            <a:endParaRPr lang="it-IT" dirty="0"/>
          </a:p>
        </p:txBody>
      </p:sp>
    </p:spTree>
    <p:extLst>
      <p:ext uri="{BB962C8B-B14F-4D97-AF65-F5344CB8AC3E}">
        <p14:creationId xmlns:p14="http://schemas.microsoft.com/office/powerpoint/2010/main" val="2490768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olo + immagine">
    <p:bg>
      <p:bgPr>
        <a:gradFill>
          <a:gsLst>
            <a:gs pos="100000">
              <a:schemeClr val="accent4"/>
            </a:gs>
            <a:gs pos="0">
              <a:schemeClr val="accent2"/>
            </a:gs>
          </a:gsLst>
          <a:lin ang="18900000" scaled="0"/>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640AAD-80AF-40E7-BE3F-43D32FC68ED4}"/>
              </a:ext>
            </a:extLst>
          </p:cNvPr>
          <p:cNvSpPr>
            <a:spLocks noGrp="1"/>
          </p:cNvSpPr>
          <p:nvPr>
            <p:ph type="ctrTitle"/>
          </p:nvPr>
        </p:nvSpPr>
        <p:spPr>
          <a:xfrm>
            <a:off x="1280159" y="3386775"/>
            <a:ext cx="8311102" cy="3080335"/>
          </a:xfrm>
        </p:spPr>
        <p:txBody>
          <a:bodyPr lIns="0" tIns="274320" rIns="0" bIns="0" rtlCol="0" anchor="t" anchorCtr="0"/>
          <a:lstStyle>
            <a:lvl1pPr algn="l">
              <a:lnSpc>
                <a:spcPts val="5400"/>
              </a:lnSpc>
              <a:defRPr lang="it-IT" sz="5400" b="1" i="0" cap="all" spc="0" baseline="0">
                <a:solidFill>
                  <a:schemeClr val="bg1"/>
                </a:solidFill>
              </a:defRPr>
            </a:lvl1pPr>
          </a:lstStyle>
          <a:p>
            <a:pPr rtl="0"/>
            <a:r>
              <a:rPr lang="it-IT"/>
              <a:t>Fare clic per modificare lo stile del titolo dello schema</a:t>
            </a:r>
            <a:endParaRPr lang="it-IT" dirty="0"/>
          </a:p>
        </p:txBody>
      </p:sp>
      <p:cxnSp>
        <p:nvCxnSpPr>
          <p:cNvPr id="9" name="Connettore diritto 8">
            <a:extLst>
              <a:ext uri="{FF2B5EF4-FFF2-40B4-BE49-F238E27FC236}">
                <a16:creationId xmlns:a16="http://schemas.microsoft.com/office/drawing/2014/main" id="{8E825845-66DD-4B77-A729-CD97D156FE6C}"/>
              </a:ext>
              <a:ext uri="{C183D7F6-B498-43B3-948B-1728B52AA6E4}">
                <adec:decorative xmlns:adec="http://schemas.microsoft.com/office/drawing/2017/decorative" val="1"/>
              </a:ext>
            </a:extLst>
          </p:cNvPr>
          <p:cNvCxnSpPr>
            <a:cxnSpLocks/>
          </p:cNvCxnSpPr>
          <p:nvPr userDrawn="1"/>
        </p:nvCxnSpPr>
        <p:spPr>
          <a:xfrm>
            <a:off x="1280160" y="0"/>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grpSp>
        <p:nvGrpSpPr>
          <p:cNvPr id="4" name="Gruppo 3">
            <a:extLst>
              <a:ext uri="{FF2B5EF4-FFF2-40B4-BE49-F238E27FC236}">
                <a16:creationId xmlns:a16="http://schemas.microsoft.com/office/drawing/2014/main" id="{22749162-63A5-5BF9-895E-B0577A6C47E0}"/>
              </a:ext>
              <a:ext uri="{C183D7F6-B498-43B3-948B-1728B52AA6E4}">
                <adec:decorative xmlns:adec="http://schemas.microsoft.com/office/drawing/2017/decorative" val="1"/>
              </a:ext>
            </a:extLst>
          </p:cNvPr>
          <p:cNvGrpSpPr/>
          <p:nvPr userDrawn="1"/>
        </p:nvGrpSpPr>
        <p:grpSpPr>
          <a:xfrm rot="19670435">
            <a:off x="7632743" y="794953"/>
            <a:ext cx="465456" cy="581432"/>
            <a:chOff x="7843462" y="2744546"/>
            <a:chExt cx="465456" cy="581432"/>
          </a:xfrm>
        </p:grpSpPr>
        <p:sp>
          <p:nvSpPr>
            <p:cNvPr id="19" name="Elemento grafico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defPPr>
                <a:defRPr lang="it-IT"/>
              </a:defPPr>
            </a:lstStyle>
            <a:p>
              <a:pPr rtl="0"/>
              <a:endParaRPr lang="it-IT" dirty="0"/>
            </a:p>
          </p:txBody>
        </p:sp>
        <p:sp>
          <p:nvSpPr>
            <p:cNvPr id="21" name="Elemento grafico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defPPr>
                <a:defRPr lang="it-IT"/>
              </a:defPPr>
            </a:lstStyle>
            <a:p>
              <a:pPr rtl="0"/>
              <a:endParaRPr lang="it-IT" dirty="0"/>
            </a:p>
          </p:txBody>
        </p:sp>
        <p:sp>
          <p:nvSpPr>
            <p:cNvPr id="23" name="Elemento grafico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defPPr>
                <a:defRPr lang="it-IT"/>
              </a:defPPr>
            </a:lstStyle>
            <a:p>
              <a:pPr rtl="0"/>
              <a:endParaRPr lang="it-IT" dirty="0"/>
            </a:p>
          </p:txBody>
        </p:sp>
      </p:grpSp>
      <p:sp>
        <p:nvSpPr>
          <p:cNvPr id="3" name="Segnaposto immagine 14">
            <a:extLst>
              <a:ext uri="{FF2B5EF4-FFF2-40B4-BE49-F238E27FC236}">
                <a16:creationId xmlns:a16="http://schemas.microsoft.com/office/drawing/2014/main" id="{01D87F51-D69B-9038-0566-4FDC355AB6F0}"/>
              </a:ext>
            </a:extLst>
          </p:cNvPr>
          <p:cNvSpPr>
            <a:spLocks noGrp="1"/>
          </p:cNvSpPr>
          <p:nvPr>
            <p:ph type="pic" sz="quarter" idx="13" hasCustomPrompt="1"/>
          </p:nvPr>
        </p:nvSpPr>
        <p:spPr>
          <a:xfrm>
            <a:off x="8197587" y="411831"/>
            <a:ext cx="3521337" cy="3521344"/>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tIns="914400" rtlCol="0" anchor="t" anchorCtr="0">
            <a:noAutofit/>
          </a:bodyPr>
          <a:lstStyle>
            <a:lvl1pPr algn="ctr">
              <a:buNone/>
              <a:defRPr lang="it-IT" sz="1800">
                <a:solidFill>
                  <a:schemeClr val="bg1"/>
                </a:solidFill>
              </a:defRPr>
            </a:lvl1pPr>
          </a:lstStyle>
          <a:p>
            <a:pPr rtl="0"/>
            <a:r>
              <a:rPr lang="it-IT"/>
              <a:t>Fai clic per aggiungere un'immagine</a:t>
            </a:r>
          </a:p>
        </p:txBody>
      </p:sp>
    </p:spTree>
    <p:extLst>
      <p:ext uri="{BB962C8B-B14F-4D97-AF65-F5344CB8AC3E}">
        <p14:creationId xmlns:p14="http://schemas.microsoft.com/office/powerpoint/2010/main" val="1951239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olo + sottotitolo + immagine">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1280159" y="640080"/>
            <a:ext cx="10302240" cy="1852046"/>
          </a:xfrm>
        </p:spPr>
        <p:txBody>
          <a:bodyPr lIns="0" tIns="0" rIns="0" bIns="0" rtlCol="0" anchor="b"/>
          <a:lstStyle>
            <a:lvl1pPr algn="l">
              <a:lnSpc>
                <a:spcPts val="5400"/>
              </a:lnSpc>
              <a:defRPr lang="it-IT" sz="5400" b="1" i="0" cap="all" spc="0" baseline="0">
                <a:solidFill>
                  <a:schemeClr val="bg1"/>
                </a:solidFill>
              </a:defRPr>
            </a:lvl1pPr>
          </a:lstStyle>
          <a:p>
            <a:pPr rtl="0"/>
            <a:r>
              <a:rPr lang="it-IT"/>
              <a:t>Fare clic per inserire il titolo</a:t>
            </a:r>
          </a:p>
        </p:txBody>
      </p:sp>
      <p:sp>
        <p:nvSpPr>
          <p:cNvPr id="3" name="Sottotitolo 2">
            <a:extLst>
              <a:ext uri="{FF2B5EF4-FFF2-40B4-BE49-F238E27FC236}">
                <a16:creationId xmlns:a16="http://schemas.microsoft.com/office/drawing/2014/main" id="{EC80FBD9-0977-4B2B-9318-30774BB0947C}"/>
              </a:ext>
            </a:extLst>
          </p:cNvPr>
          <p:cNvSpPr>
            <a:spLocks noGrp="1"/>
          </p:cNvSpPr>
          <p:nvPr>
            <p:ph type="subTitle" idx="1" hasCustomPrompt="1"/>
          </p:nvPr>
        </p:nvSpPr>
        <p:spPr>
          <a:xfrm>
            <a:off x="1280158" y="2588447"/>
            <a:ext cx="7853678" cy="726645"/>
          </a:xfrm>
        </p:spPr>
        <p:txBody>
          <a:bodyPr lIns="0" tIns="0" rIns="0" bIns="0" rtlCol="0" anchor="t" anchorCtr="0">
            <a:normAutofit/>
          </a:bodyPr>
          <a:lstStyle>
            <a:lvl1pPr marL="0" indent="0" algn="l">
              <a:buNone/>
              <a:defRPr lang="it-IT" sz="2400">
                <a:solidFill>
                  <a:schemeClr val="bg1"/>
                </a:solidFill>
              </a:defRPr>
            </a:lvl1pPr>
            <a:lvl2pPr marL="457200" indent="0" algn="ctr">
              <a:buNone/>
              <a:defRPr lang="it-IT" sz="2000"/>
            </a:lvl2pPr>
            <a:lvl3pPr marL="914400" indent="0" algn="ctr">
              <a:buNone/>
              <a:defRPr lang="it-IT" sz="1800"/>
            </a:lvl3pPr>
            <a:lvl4pPr marL="1371600" indent="0" algn="ctr">
              <a:buNone/>
              <a:defRPr lang="it-IT" sz="1600"/>
            </a:lvl4pPr>
            <a:lvl5pPr marL="1828800" indent="0" algn="ctr">
              <a:buNone/>
              <a:defRPr lang="it-IT" sz="1600"/>
            </a:lvl5pPr>
            <a:lvl6pPr marL="2286000" indent="0" algn="ctr">
              <a:buNone/>
              <a:defRPr lang="it-IT" sz="1600"/>
            </a:lvl6pPr>
            <a:lvl7pPr marL="2743200" indent="0" algn="ctr">
              <a:buNone/>
              <a:defRPr lang="it-IT" sz="1600"/>
            </a:lvl7pPr>
            <a:lvl8pPr marL="3200400" indent="0" algn="ctr">
              <a:buNone/>
              <a:defRPr lang="it-IT" sz="1600"/>
            </a:lvl8pPr>
            <a:lvl9pPr marL="3657600" indent="0" algn="ctr">
              <a:buNone/>
              <a:defRPr lang="it-IT" sz="1600"/>
            </a:lvl9pPr>
          </a:lstStyle>
          <a:p>
            <a:pPr lvl="0" rtl="0"/>
            <a:r>
              <a:rPr lang="it-IT"/>
              <a:t>Fare clic per inserire il testo</a:t>
            </a:r>
          </a:p>
        </p:txBody>
      </p:sp>
      <p:cxnSp>
        <p:nvCxnSpPr>
          <p:cNvPr id="9" name="Connettore diritto 8">
            <a:extLst>
              <a:ext uri="{FF2B5EF4-FFF2-40B4-BE49-F238E27FC236}">
                <a16:creationId xmlns:a16="http://schemas.microsoft.com/office/drawing/2014/main" id="{8E825845-66DD-4B77-A729-CD97D156FE6C}"/>
              </a:ext>
              <a:ext uri="{C183D7F6-B498-43B3-948B-1728B52AA6E4}">
                <adec:decorative xmlns:adec="http://schemas.microsoft.com/office/drawing/2017/decorative" val="1"/>
              </a:ext>
            </a:extLst>
          </p:cNvPr>
          <p:cNvCxnSpPr>
            <a:cxnSpLocks/>
          </p:cNvCxnSpPr>
          <p:nvPr userDrawn="1"/>
        </p:nvCxnSpPr>
        <p:spPr>
          <a:xfrm>
            <a:off x="1280160"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grpSp>
        <p:nvGrpSpPr>
          <p:cNvPr id="4" name="Gruppo 3">
            <a:extLst>
              <a:ext uri="{FF2B5EF4-FFF2-40B4-BE49-F238E27FC236}">
                <a16:creationId xmlns:a16="http://schemas.microsoft.com/office/drawing/2014/main" id="{22749162-63A5-5BF9-895E-B0577A6C47E0}"/>
              </a:ext>
              <a:ext uri="{C183D7F6-B498-43B3-948B-1728B52AA6E4}">
                <adec:decorative xmlns:adec="http://schemas.microsoft.com/office/drawing/2017/decorative" val="1"/>
              </a:ext>
            </a:extLst>
          </p:cNvPr>
          <p:cNvGrpSpPr/>
          <p:nvPr userDrawn="1"/>
        </p:nvGrpSpPr>
        <p:grpSpPr>
          <a:xfrm flipH="1">
            <a:off x="7659974" y="4456458"/>
            <a:ext cx="465456" cy="581432"/>
            <a:chOff x="7843462" y="2744546"/>
            <a:chExt cx="465456" cy="581432"/>
          </a:xfrm>
        </p:grpSpPr>
        <p:sp>
          <p:nvSpPr>
            <p:cNvPr id="19" name="Elemento grafico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defPPr>
                <a:defRPr lang="it-IT"/>
              </a:defPPr>
            </a:lstStyle>
            <a:p>
              <a:pPr rtl="0"/>
              <a:endParaRPr lang="it-IT" dirty="0"/>
            </a:p>
          </p:txBody>
        </p:sp>
        <p:sp>
          <p:nvSpPr>
            <p:cNvPr id="21" name="Elemento grafico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defPPr>
                <a:defRPr lang="it-IT"/>
              </a:defPPr>
            </a:lstStyle>
            <a:p>
              <a:pPr rtl="0"/>
              <a:endParaRPr lang="it-IT" dirty="0"/>
            </a:p>
          </p:txBody>
        </p:sp>
        <p:sp>
          <p:nvSpPr>
            <p:cNvPr id="23" name="Elemento grafico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defPPr>
                <a:defRPr lang="it-IT"/>
              </a:defPPr>
            </a:lstStyle>
            <a:p>
              <a:pPr rtl="0"/>
              <a:endParaRPr lang="it-IT" dirty="0"/>
            </a:p>
          </p:txBody>
        </p:sp>
      </p:grpSp>
      <p:sp>
        <p:nvSpPr>
          <p:cNvPr id="5" name="Segnaposto immagine 14">
            <a:extLst>
              <a:ext uri="{FF2B5EF4-FFF2-40B4-BE49-F238E27FC236}">
                <a16:creationId xmlns:a16="http://schemas.microsoft.com/office/drawing/2014/main" id="{5DDB7824-50BA-B12F-AD49-CA8953CA3A0E}"/>
              </a:ext>
            </a:extLst>
          </p:cNvPr>
          <p:cNvSpPr>
            <a:spLocks noGrp="1"/>
          </p:cNvSpPr>
          <p:nvPr>
            <p:ph type="pic" sz="quarter" idx="13" hasCustomPrompt="1"/>
          </p:nvPr>
        </p:nvSpPr>
        <p:spPr>
          <a:xfrm>
            <a:off x="8536252" y="3205313"/>
            <a:ext cx="3043077" cy="3043083"/>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tIns="914400" rtlCol="0" anchor="t" anchorCtr="0">
            <a:noAutofit/>
          </a:bodyPr>
          <a:lstStyle>
            <a:lvl1pPr algn="ctr">
              <a:buNone/>
              <a:defRPr lang="it-IT" sz="1800">
                <a:solidFill>
                  <a:schemeClr val="bg1"/>
                </a:solidFill>
              </a:defRPr>
            </a:lvl1pPr>
          </a:lstStyle>
          <a:p>
            <a:pPr rtl="0"/>
            <a:r>
              <a:rPr lang="it-IT"/>
              <a:t>Fai clic per aggiungere un'immagine</a:t>
            </a:r>
          </a:p>
        </p:txBody>
      </p:sp>
    </p:spTree>
    <p:extLst>
      <p:ext uri="{BB962C8B-B14F-4D97-AF65-F5344CB8AC3E}">
        <p14:creationId xmlns:p14="http://schemas.microsoft.com/office/powerpoint/2010/main" val="652645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olo, immagine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96CF8C-1EA0-4E47-AC60-CAC3B80A3C5D}"/>
              </a:ext>
            </a:extLst>
          </p:cNvPr>
          <p:cNvSpPr>
            <a:spLocks noGrp="1"/>
          </p:cNvSpPr>
          <p:nvPr>
            <p:ph type="title" hasCustomPrompt="1"/>
          </p:nvPr>
        </p:nvSpPr>
        <p:spPr>
          <a:xfrm>
            <a:off x="4114800" y="640080"/>
            <a:ext cx="7498080" cy="1280160"/>
          </a:xfrm>
        </p:spPr>
        <p:txBody>
          <a:bodyPr lIns="0" tIns="0" rIns="0" bIns="0" rtlCol="0" anchor="b" anchorCtr="0"/>
          <a:lstStyle>
            <a:lvl1pPr>
              <a:defRPr lang="it-IT" sz="4000" b="1" cap="all" spc="0" baseline="0"/>
            </a:lvl1pPr>
          </a:lstStyle>
          <a:p>
            <a:pPr rtl="0"/>
            <a:r>
              <a:rPr lang="it-IT"/>
              <a:t>Fare clic per inserire il titolo</a:t>
            </a:r>
          </a:p>
        </p:txBody>
      </p:sp>
      <p:sp>
        <p:nvSpPr>
          <p:cNvPr id="6" name="Segnaposto numero diapositiva 5">
            <a:extLst>
              <a:ext uri="{FF2B5EF4-FFF2-40B4-BE49-F238E27FC236}">
                <a16:creationId xmlns:a16="http://schemas.microsoft.com/office/drawing/2014/main" id="{5266FD4D-815A-431C-ADEF-DE6F236F617F}"/>
              </a:ext>
            </a:extLst>
          </p:cNvPr>
          <p:cNvSpPr>
            <a:spLocks noGrp="1"/>
          </p:cNvSpPr>
          <p:nvPr>
            <p:ph type="sldNum" sz="quarter" idx="12"/>
          </p:nvPr>
        </p:nvSpPr>
        <p:spPr>
          <a:xfrm>
            <a:off x="484632" y="722376"/>
            <a:ext cx="520991" cy="517379"/>
          </a:xfrm>
        </p:spPr>
        <p:txBody>
          <a:bodyPr rtlCol="0" anchor="t" anchorCtr="0"/>
          <a:lstStyle>
            <a:lvl1pPr>
              <a:defRPr lang="it-IT">
                <a:solidFill>
                  <a:schemeClr val="accent2"/>
                </a:solidFill>
              </a:defRPr>
            </a:lvl1pPr>
          </a:lstStyle>
          <a:p>
            <a:pPr rtl="0"/>
            <a:fld id="{D8DA9DAA-006C-4F4B-980E-E3DF019B24E2}" type="slidenum">
              <a:rPr lang="it-IT" smtClean="0"/>
              <a:pPr/>
              <a:t>‹N›</a:t>
            </a:fld>
            <a:endParaRPr lang="it-IT" dirty="0"/>
          </a:p>
        </p:txBody>
      </p:sp>
      <p:sp>
        <p:nvSpPr>
          <p:cNvPr id="15" name="Segnaposto immagine 14">
            <a:extLst>
              <a:ext uri="{FF2B5EF4-FFF2-40B4-BE49-F238E27FC236}">
                <a16:creationId xmlns:a16="http://schemas.microsoft.com/office/drawing/2014/main" id="{E62FC6D8-DD87-4B93-8491-43C84EE63FE2}"/>
              </a:ext>
            </a:extLst>
          </p:cNvPr>
          <p:cNvSpPr>
            <a:spLocks noGrp="1"/>
          </p:cNvSpPr>
          <p:nvPr>
            <p:ph type="pic" sz="quarter" idx="13" hasCustomPrompt="1"/>
          </p:nvPr>
        </p:nvSpPr>
        <p:spPr>
          <a:xfrm>
            <a:off x="1317615" y="895646"/>
            <a:ext cx="1956925" cy="195692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tIns="91440" rtlCol="0" anchor="t" anchorCtr="0">
            <a:noAutofit/>
          </a:bodyPr>
          <a:lstStyle>
            <a:lvl1pPr algn="ctr">
              <a:buNone/>
              <a:defRPr lang="it-IT" sz="1800"/>
            </a:lvl1pPr>
          </a:lstStyle>
          <a:p>
            <a:pPr rtl="0"/>
            <a:r>
              <a:rPr lang="it-IT"/>
              <a:t>Fai clic per aggiungere un'immagine</a:t>
            </a:r>
          </a:p>
        </p:txBody>
      </p:sp>
      <p:sp>
        <p:nvSpPr>
          <p:cNvPr id="3" name="Segnaposto contenuto 2">
            <a:extLst>
              <a:ext uri="{FF2B5EF4-FFF2-40B4-BE49-F238E27FC236}">
                <a16:creationId xmlns:a16="http://schemas.microsoft.com/office/drawing/2014/main" id="{628CABF8-19D8-4F3C-994F-4D35EC7A2C3E}"/>
              </a:ext>
            </a:extLst>
          </p:cNvPr>
          <p:cNvSpPr>
            <a:spLocks noGrp="1"/>
          </p:cNvSpPr>
          <p:nvPr>
            <p:ph idx="1" hasCustomPrompt="1"/>
          </p:nvPr>
        </p:nvSpPr>
        <p:spPr>
          <a:xfrm>
            <a:off x="4114800" y="2194560"/>
            <a:ext cx="7498080" cy="4023360"/>
          </a:xfrm>
        </p:spPr>
        <p:txBody>
          <a:bodyPr lIns="0" tIns="0" rIns="0" bIns="0" rtlCol="0">
            <a:noAutofit/>
          </a:bodyPr>
          <a:lstStyle>
            <a:lvl1pPr marL="0" indent="0">
              <a:lnSpc>
                <a:spcPct val="110000"/>
              </a:lnSpc>
              <a:buNone/>
              <a:defRPr lang="it-IT" sz="1800"/>
            </a:lvl1pPr>
            <a:lvl2pPr marL="228600">
              <a:defRPr lang="it-IT" sz="1600"/>
            </a:lvl2pPr>
            <a:lvl3pPr marL="457200">
              <a:defRPr lang="it-IT" sz="1400"/>
            </a:lvl3pPr>
            <a:lvl4pPr marL="685800">
              <a:defRPr lang="it-IT" sz="1200"/>
            </a:lvl4pPr>
            <a:lvl5pPr>
              <a:defRPr lang="it-IT" sz="1400"/>
            </a:lvl5pPr>
          </a:lstStyle>
          <a:p>
            <a:pPr lvl="0" rtl="0"/>
            <a:r>
              <a:rPr lang="it-IT"/>
              <a:t>Fare clic per inserire il testo</a:t>
            </a:r>
          </a:p>
          <a:p>
            <a:pPr lvl="1" rtl="0"/>
            <a:r>
              <a:rPr lang="it-IT"/>
              <a:t>Secondo livello</a:t>
            </a:r>
          </a:p>
          <a:p>
            <a:pPr lvl="2" rtl="0"/>
            <a:r>
              <a:rPr lang="it-IT"/>
              <a:t>Terzo livello</a:t>
            </a:r>
          </a:p>
          <a:p>
            <a:pPr lvl="3" rtl="0"/>
            <a:r>
              <a:rPr lang="it-IT"/>
              <a:t>Quarto livello</a:t>
            </a:r>
          </a:p>
        </p:txBody>
      </p:sp>
      <p:grpSp>
        <p:nvGrpSpPr>
          <p:cNvPr id="7" name="Gruppo 6">
            <a:extLst>
              <a:ext uri="{FF2B5EF4-FFF2-40B4-BE49-F238E27FC236}">
                <a16:creationId xmlns:a16="http://schemas.microsoft.com/office/drawing/2014/main" id="{758B5E78-A531-681D-1312-F21B52D066B8}"/>
              </a:ext>
              <a:ext uri="{C183D7F6-B498-43B3-948B-1728B52AA6E4}">
                <adec:decorative xmlns:adec="http://schemas.microsoft.com/office/drawing/2017/decorative" val="1"/>
              </a:ext>
            </a:extLst>
          </p:cNvPr>
          <p:cNvGrpSpPr/>
          <p:nvPr userDrawn="1"/>
        </p:nvGrpSpPr>
        <p:grpSpPr>
          <a:xfrm>
            <a:off x="2970685" y="620661"/>
            <a:ext cx="403448" cy="381782"/>
            <a:chOff x="10969280" y="1780012"/>
            <a:chExt cx="403448" cy="381782"/>
          </a:xfrm>
        </p:grpSpPr>
        <p:sp>
          <p:nvSpPr>
            <p:cNvPr id="17" name="Elemento grafico 10">
              <a:extLst>
                <a:ext uri="{FF2B5EF4-FFF2-40B4-BE49-F238E27FC236}">
                  <a16:creationId xmlns:a16="http://schemas.microsoft.com/office/drawing/2014/main" id="{AAD06B87-D9B2-4F94-B734-A8F039A2033F}"/>
                </a:ext>
                <a:ext uri="{C183D7F6-B498-43B3-948B-1728B52AA6E4}">
                  <adec:decorative xmlns:adec="http://schemas.microsoft.com/office/drawing/2017/decorative" val="1"/>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defPPr>
                <a:defRPr lang="it-IT"/>
              </a:defPPr>
            </a:lstStyle>
            <a:p>
              <a:pPr rtl="0"/>
              <a:endParaRPr lang="it-IT" dirty="0"/>
            </a:p>
          </p:txBody>
        </p:sp>
        <p:sp>
          <p:nvSpPr>
            <p:cNvPr id="19" name="Elemento grafico 11">
              <a:extLst>
                <a:ext uri="{FF2B5EF4-FFF2-40B4-BE49-F238E27FC236}">
                  <a16:creationId xmlns:a16="http://schemas.microsoft.com/office/drawing/2014/main" id="{BB13A13C-36EA-4B13-9175-C5FE95B34D33}"/>
                </a:ext>
                <a:ext uri="{C183D7F6-B498-43B3-948B-1728B52AA6E4}">
                  <adec:decorative xmlns:adec="http://schemas.microsoft.com/office/drawing/2017/decorative" val="1"/>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defPPr>
                <a:defRPr lang="it-IT"/>
              </a:defPPr>
            </a:lstStyle>
            <a:p>
              <a:pPr rtl="0"/>
              <a:endParaRPr lang="it-IT" dirty="0"/>
            </a:p>
          </p:txBody>
        </p:sp>
      </p:grpSp>
      <p:sp>
        <p:nvSpPr>
          <p:cNvPr id="4" name="Segnaposto piè di pagina 8">
            <a:extLst>
              <a:ext uri="{FF2B5EF4-FFF2-40B4-BE49-F238E27FC236}">
                <a16:creationId xmlns:a16="http://schemas.microsoft.com/office/drawing/2014/main" id="{5189CAD3-7011-6481-11F8-05B5CB106F01}"/>
              </a:ext>
            </a:extLst>
          </p:cNvPr>
          <p:cNvSpPr>
            <a:spLocks noGrp="1"/>
          </p:cNvSpPr>
          <p:nvPr>
            <p:ph type="ftr" sz="quarter" idx="17"/>
          </p:nvPr>
        </p:nvSpPr>
        <p:spPr>
          <a:xfrm>
            <a:off x="1280160" y="6356350"/>
            <a:ext cx="4114800" cy="365125"/>
          </a:xfrm>
        </p:spPr>
        <p:txBody>
          <a:bodyPr lIns="0" rIns="91440" rtlCol="0"/>
          <a:lstStyle>
            <a:lvl1pPr algn="l">
              <a:defRPr lang="it-IT"/>
            </a:lvl1pPr>
          </a:lstStyle>
          <a:p>
            <a:pPr rtl="0"/>
            <a:endParaRPr lang="it-IT" dirty="0"/>
          </a:p>
        </p:txBody>
      </p:sp>
      <p:cxnSp>
        <p:nvCxnSpPr>
          <p:cNvPr id="10" name="Connettore diritto 9">
            <a:extLst>
              <a:ext uri="{FF2B5EF4-FFF2-40B4-BE49-F238E27FC236}">
                <a16:creationId xmlns:a16="http://schemas.microsoft.com/office/drawing/2014/main" id="{CB7CB27F-7A56-A747-A4D6-5627C24638D9}"/>
              </a:ext>
              <a:ext uri="{C183D7F6-B498-43B3-948B-1728B52AA6E4}">
                <adec:decorative xmlns:adec="http://schemas.microsoft.com/office/drawing/2017/decorative" val="1"/>
              </a:ext>
            </a:extLst>
          </p:cNvPr>
          <p:cNvCxnSpPr>
            <a:cxnSpLocks/>
          </p:cNvCxnSpPr>
          <p:nvPr userDrawn="1"/>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7111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apositiva titolo + sottotitolo">
    <p:bg>
      <p:bgPr>
        <a:gradFill>
          <a:gsLst>
            <a:gs pos="100000">
              <a:schemeClr val="accent4"/>
            </a:gs>
            <a:gs pos="0">
              <a:schemeClr val="accent2"/>
            </a:gs>
          </a:gsLst>
          <a:lin ang="18000000" scaled="0"/>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1280159" y="3383280"/>
            <a:ext cx="10302240" cy="1852046"/>
          </a:xfrm>
        </p:spPr>
        <p:txBody>
          <a:bodyPr lIns="0" tIns="274320" rIns="0" bIns="0" rtlCol="0" anchor="t" anchorCtr="0"/>
          <a:lstStyle>
            <a:lvl1pPr algn="l">
              <a:lnSpc>
                <a:spcPts val="5400"/>
              </a:lnSpc>
              <a:defRPr lang="it-IT" sz="5400" b="1" i="0" cap="all" spc="0" baseline="0">
                <a:solidFill>
                  <a:schemeClr val="bg1"/>
                </a:solidFill>
              </a:defRPr>
            </a:lvl1pPr>
          </a:lstStyle>
          <a:p>
            <a:pPr rtl="0"/>
            <a:r>
              <a:rPr lang="it-IT"/>
              <a:t>Fare clic per inserire il titolo</a:t>
            </a:r>
          </a:p>
        </p:txBody>
      </p:sp>
      <p:sp>
        <p:nvSpPr>
          <p:cNvPr id="3" name="Sottotitolo 2">
            <a:extLst>
              <a:ext uri="{FF2B5EF4-FFF2-40B4-BE49-F238E27FC236}">
                <a16:creationId xmlns:a16="http://schemas.microsoft.com/office/drawing/2014/main" id="{EC80FBD9-0977-4B2B-9318-30774BB0947C}"/>
              </a:ext>
            </a:extLst>
          </p:cNvPr>
          <p:cNvSpPr>
            <a:spLocks noGrp="1"/>
          </p:cNvSpPr>
          <p:nvPr>
            <p:ph type="subTitle" idx="1" hasCustomPrompt="1"/>
          </p:nvPr>
        </p:nvSpPr>
        <p:spPr>
          <a:xfrm>
            <a:off x="1280158" y="2966886"/>
            <a:ext cx="10302237" cy="397191"/>
          </a:xfrm>
        </p:spPr>
        <p:txBody>
          <a:bodyPr lIns="0" tIns="0" rIns="0" bIns="0" rtlCol="0" anchor="b" anchorCtr="0">
            <a:normAutofit/>
          </a:bodyPr>
          <a:lstStyle>
            <a:lvl1pPr marL="0" indent="0" algn="l">
              <a:buNone/>
              <a:defRPr lang="it-IT" sz="2400">
                <a:solidFill>
                  <a:schemeClr val="bg1"/>
                </a:solidFill>
              </a:defRPr>
            </a:lvl1pPr>
            <a:lvl2pPr marL="457200" indent="0" algn="ctr">
              <a:buNone/>
              <a:defRPr lang="it-IT" sz="2000"/>
            </a:lvl2pPr>
            <a:lvl3pPr marL="914400" indent="0" algn="ctr">
              <a:buNone/>
              <a:defRPr lang="it-IT" sz="1800"/>
            </a:lvl3pPr>
            <a:lvl4pPr marL="1371600" indent="0" algn="ctr">
              <a:buNone/>
              <a:defRPr lang="it-IT" sz="1600"/>
            </a:lvl4pPr>
            <a:lvl5pPr marL="1828800" indent="0" algn="ctr">
              <a:buNone/>
              <a:defRPr lang="it-IT" sz="1600"/>
            </a:lvl5pPr>
            <a:lvl6pPr marL="2286000" indent="0" algn="ctr">
              <a:buNone/>
              <a:defRPr lang="it-IT" sz="1600"/>
            </a:lvl6pPr>
            <a:lvl7pPr marL="2743200" indent="0" algn="ctr">
              <a:buNone/>
              <a:defRPr lang="it-IT" sz="1600"/>
            </a:lvl7pPr>
            <a:lvl8pPr marL="3200400" indent="0" algn="ctr">
              <a:buNone/>
              <a:defRPr lang="it-IT" sz="1600"/>
            </a:lvl8pPr>
            <a:lvl9pPr marL="3657600" indent="0" algn="ctr">
              <a:buNone/>
              <a:defRPr lang="it-IT" sz="1600"/>
            </a:lvl9pPr>
          </a:lstStyle>
          <a:p>
            <a:pPr lvl="0" rtl="0"/>
            <a:r>
              <a:rPr lang="it-IT"/>
              <a:t>Fare clic per inserire il testo</a:t>
            </a:r>
          </a:p>
        </p:txBody>
      </p:sp>
      <p:grpSp>
        <p:nvGrpSpPr>
          <p:cNvPr id="4" name="Gruppo 3">
            <a:extLst>
              <a:ext uri="{FF2B5EF4-FFF2-40B4-BE49-F238E27FC236}">
                <a16:creationId xmlns:a16="http://schemas.microsoft.com/office/drawing/2014/main" id="{22749162-63A5-5BF9-895E-B0577A6C47E0}"/>
              </a:ext>
              <a:ext uri="{C183D7F6-B498-43B3-948B-1728B52AA6E4}">
                <adec:decorative xmlns:adec="http://schemas.microsoft.com/office/drawing/2017/decorative" val="1"/>
              </a:ext>
            </a:extLst>
          </p:cNvPr>
          <p:cNvGrpSpPr/>
          <p:nvPr userDrawn="1"/>
        </p:nvGrpSpPr>
        <p:grpSpPr>
          <a:xfrm>
            <a:off x="10897692" y="620298"/>
            <a:ext cx="465456" cy="581432"/>
            <a:chOff x="7843462" y="2744546"/>
            <a:chExt cx="465456" cy="581432"/>
          </a:xfrm>
        </p:grpSpPr>
        <p:sp>
          <p:nvSpPr>
            <p:cNvPr id="19" name="Elemento grafico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defPPr>
                <a:defRPr lang="it-IT"/>
              </a:defPPr>
            </a:lstStyle>
            <a:p>
              <a:pPr rtl="0"/>
              <a:endParaRPr lang="it-IT" dirty="0"/>
            </a:p>
          </p:txBody>
        </p:sp>
        <p:sp>
          <p:nvSpPr>
            <p:cNvPr id="21" name="Elemento grafico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defPPr>
                <a:defRPr lang="it-IT"/>
              </a:defPPr>
            </a:lstStyle>
            <a:p>
              <a:pPr rtl="0"/>
              <a:endParaRPr lang="it-IT" dirty="0"/>
            </a:p>
          </p:txBody>
        </p:sp>
        <p:sp>
          <p:nvSpPr>
            <p:cNvPr id="23" name="Elemento grafico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defPPr>
                <a:defRPr lang="it-IT"/>
              </a:defPPr>
            </a:lstStyle>
            <a:p>
              <a:pPr rtl="0"/>
              <a:endParaRPr lang="it-IT" dirty="0"/>
            </a:p>
          </p:txBody>
        </p:sp>
      </p:grpSp>
      <p:cxnSp>
        <p:nvCxnSpPr>
          <p:cNvPr id="5" name="Connettore diritto 4">
            <a:extLst>
              <a:ext uri="{FF2B5EF4-FFF2-40B4-BE49-F238E27FC236}">
                <a16:creationId xmlns:a16="http://schemas.microsoft.com/office/drawing/2014/main" id="{57912362-D30D-7B0B-BA94-0993B1EBC4E4}"/>
              </a:ext>
              <a:ext uri="{C183D7F6-B498-43B3-948B-1728B52AA6E4}">
                <adec:decorative xmlns:adec="http://schemas.microsoft.com/office/drawing/2017/decorative" val="1"/>
              </a:ext>
            </a:extLst>
          </p:cNvPr>
          <p:cNvCxnSpPr>
            <a:cxnSpLocks/>
          </p:cNvCxnSpPr>
          <p:nvPr userDrawn="1"/>
        </p:nvCxnSpPr>
        <p:spPr>
          <a:xfrm>
            <a:off x="1280160" y="0"/>
            <a:ext cx="0" cy="2775857"/>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7644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F057AE-3B3B-4261-B912-BF9EB9A58C36}"/>
              </a:ext>
            </a:extLst>
          </p:cNvPr>
          <p:cNvSpPr>
            <a:spLocks noGrp="1"/>
          </p:cNvSpPr>
          <p:nvPr>
            <p:ph type="title" hasCustomPrompt="1"/>
          </p:nvPr>
        </p:nvSpPr>
        <p:spPr>
          <a:xfrm>
            <a:off x="1280160" y="685800"/>
            <a:ext cx="9137012" cy="1280160"/>
          </a:xfrm>
        </p:spPr>
        <p:txBody>
          <a:bodyPr lIns="0" tIns="0" rIns="0" bIns="0" rtlCol="0"/>
          <a:lstStyle>
            <a:lvl1pPr>
              <a:defRPr lang="it-IT" sz="4000" b="1" cap="all" spc="0" baseline="0"/>
            </a:lvl1pPr>
          </a:lstStyle>
          <a:p>
            <a:pPr rtl="0"/>
            <a:r>
              <a:rPr lang="it-IT"/>
              <a:t>Fare clic per inserire il titolo</a:t>
            </a:r>
          </a:p>
        </p:txBody>
      </p:sp>
      <p:sp>
        <p:nvSpPr>
          <p:cNvPr id="15" name="Segnaposto numero diapositiva 14">
            <a:extLst>
              <a:ext uri="{FF2B5EF4-FFF2-40B4-BE49-F238E27FC236}">
                <a16:creationId xmlns:a16="http://schemas.microsoft.com/office/drawing/2014/main" id="{0F91A5DB-A2CA-1D70-9A06-3869A288C924}"/>
              </a:ext>
            </a:extLst>
          </p:cNvPr>
          <p:cNvSpPr>
            <a:spLocks noGrp="1"/>
          </p:cNvSpPr>
          <p:nvPr>
            <p:ph type="sldNum" sz="quarter" idx="12"/>
          </p:nvPr>
        </p:nvSpPr>
        <p:spPr/>
        <p:txBody>
          <a:bodyPr rtlCol="0"/>
          <a:lstStyle>
            <a:defPPr>
              <a:defRPr lang="it-IT"/>
            </a:defPPr>
          </a:lstStyle>
          <a:p>
            <a:pPr rtl="0"/>
            <a:fld id="{D8DA9DAA-006C-4F4B-980E-E3DF019B24E2}" type="slidenum">
              <a:rPr lang="it-IT" smtClean="0"/>
              <a:pPr/>
              <a:t>‹N›</a:t>
            </a:fld>
            <a:endParaRPr lang="it-IT" dirty="0"/>
          </a:p>
        </p:txBody>
      </p:sp>
      <p:sp>
        <p:nvSpPr>
          <p:cNvPr id="4" name="Segnaposto contenuto 3">
            <a:extLst>
              <a:ext uri="{FF2B5EF4-FFF2-40B4-BE49-F238E27FC236}">
                <a16:creationId xmlns:a16="http://schemas.microsoft.com/office/drawing/2014/main" id="{8DE39CA1-2B6D-427E-9688-9093D5865CB7}"/>
              </a:ext>
            </a:extLst>
          </p:cNvPr>
          <p:cNvSpPr>
            <a:spLocks noGrp="1"/>
          </p:cNvSpPr>
          <p:nvPr>
            <p:ph sz="half" idx="2" hasCustomPrompt="1"/>
          </p:nvPr>
        </p:nvSpPr>
        <p:spPr>
          <a:xfrm>
            <a:off x="1280160" y="2327440"/>
            <a:ext cx="4846320" cy="4040574"/>
          </a:xfrm>
        </p:spPr>
        <p:txBody>
          <a:bodyPr lIns="0" tIns="0" rIns="0" bIns="0" rtlCol="0">
            <a:normAutofit/>
          </a:bodyPr>
          <a:lstStyle>
            <a:lvl1pPr marL="0" indent="0">
              <a:spcAft>
                <a:spcPts val="0"/>
              </a:spcAft>
              <a:buNone/>
              <a:defRPr lang="it-IT" sz="1800"/>
            </a:lvl1pPr>
            <a:lvl2pPr marL="228600">
              <a:spcBef>
                <a:spcPts val="1200"/>
              </a:spcBef>
              <a:defRPr lang="it-IT" sz="1800"/>
            </a:lvl2pPr>
            <a:lvl3pPr marL="685800">
              <a:spcBef>
                <a:spcPts val="1200"/>
              </a:spcBef>
              <a:defRPr lang="it-IT" sz="1800"/>
            </a:lvl3pPr>
            <a:lvl4pPr marL="1143000">
              <a:spcBef>
                <a:spcPts val="1200"/>
              </a:spcBef>
              <a:defRPr lang="it-IT" sz="1800"/>
            </a:lvl4pPr>
            <a:lvl5pPr marL="1600200">
              <a:spcBef>
                <a:spcPts val="1200"/>
              </a:spcBef>
              <a:defRPr lang="it-IT" sz="1800"/>
            </a:lvl5pPr>
          </a:lstStyle>
          <a:p>
            <a:pPr lvl="0" rtl="0"/>
            <a:r>
              <a:rPr lang="it-IT"/>
              <a:t>Fare clic per inserire il testo</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6" name="Segnaposto contenuto 5">
            <a:extLst>
              <a:ext uri="{FF2B5EF4-FFF2-40B4-BE49-F238E27FC236}">
                <a16:creationId xmlns:a16="http://schemas.microsoft.com/office/drawing/2014/main" id="{BD7EA593-3036-4FB5-94B4-D9431DF04871}"/>
              </a:ext>
            </a:extLst>
          </p:cNvPr>
          <p:cNvSpPr>
            <a:spLocks noGrp="1"/>
          </p:cNvSpPr>
          <p:nvPr>
            <p:ph sz="quarter" idx="4" hasCustomPrompt="1"/>
          </p:nvPr>
        </p:nvSpPr>
        <p:spPr>
          <a:xfrm>
            <a:off x="6723402" y="2327441"/>
            <a:ext cx="4846320" cy="4040574"/>
          </a:xfrm>
        </p:spPr>
        <p:txBody>
          <a:bodyPr lIns="0" tIns="0" rIns="0" bIns="0" rtlCol="0">
            <a:normAutofit/>
          </a:bodyPr>
          <a:lstStyle>
            <a:lvl1pPr marL="0" indent="0">
              <a:spcAft>
                <a:spcPts val="0"/>
              </a:spcAft>
              <a:buNone/>
              <a:defRPr lang="it-IT" sz="1800"/>
            </a:lvl1pPr>
            <a:lvl2pPr marL="228600">
              <a:spcBef>
                <a:spcPts val="1200"/>
              </a:spcBef>
              <a:defRPr lang="it-IT" sz="1800"/>
            </a:lvl2pPr>
            <a:lvl3pPr marL="685800">
              <a:spcBef>
                <a:spcPts val="1200"/>
              </a:spcBef>
              <a:defRPr lang="it-IT" sz="1800"/>
            </a:lvl3pPr>
            <a:lvl4pPr marL="1143000">
              <a:spcBef>
                <a:spcPts val="1200"/>
              </a:spcBef>
              <a:defRPr lang="it-IT" sz="1800"/>
            </a:lvl4pPr>
            <a:lvl5pPr marL="1600200">
              <a:spcBef>
                <a:spcPts val="1200"/>
              </a:spcBef>
              <a:defRPr lang="it-IT" sz="1800"/>
            </a:lvl5pPr>
          </a:lstStyle>
          <a:p>
            <a:pPr lvl="0" rtl="0"/>
            <a:r>
              <a:rPr lang="it-IT"/>
              <a:t>Fare clic per inserire il testo</a:t>
            </a:r>
          </a:p>
          <a:p>
            <a:pPr lvl="1" rtl="0"/>
            <a:r>
              <a:rPr lang="it-IT"/>
              <a:t>Secondo livello</a:t>
            </a:r>
          </a:p>
          <a:p>
            <a:pPr lvl="2" rtl="0"/>
            <a:r>
              <a:rPr lang="it-IT"/>
              <a:t>Terzo livello</a:t>
            </a:r>
          </a:p>
          <a:p>
            <a:pPr lvl="3" rtl="0"/>
            <a:r>
              <a:rPr lang="it-IT"/>
              <a:t>Quarto livello</a:t>
            </a:r>
          </a:p>
          <a:p>
            <a:pPr lvl="4" rtl="0"/>
            <a:r>
              <a:rPr lang="it-IT"/>
              <a:t>Quinto livello</a:t>
            </a:r>
          </a:p>
        </p:txBody>
      </p:sp>
      <p:cxnSp>
        <p:nvCxnSpPr>
          <p:cNvPr id="10" name="Connettore diritto 9">
            <a:extLst>
              <a:ext uri="{FF2B5EF4-FFF2-40B4-BE49-F238E27FC236}">
                <a16:creationId xmlns:a16="http://schemas.microsoft.com/office/drawing/2014/main" id="{160F34ED-DA60-4CC2-B735-B0EC5D9FEA35}"/>
              </a:ext>
              <a:ext uri="{C183D7F6-B498-43B3-948B-1728B52AA6E4}">
                <adec:decorative xmlns:adec="http://schemas.microsoft.com/office/drawing/2017/decorative" val="1"/>
              </a:ext>
            </a:extLst>
          </p:cNvPr>
          <p:cNvCxnSpPr>
            <a:cxnSpLocks/>
          </p:cNvCxnSpPr>
          <p:nvPr/>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Elemento grafico 15">
            <a:extLst>
              <a:ext uri="{FF2B5EF4-FFF2-40B4-BE49-F238E27FC236}">
                <a16:creationId xmlns:a16="http://schemas.microsoft.com/office/drawing/2014/main" id="{A9475260-301F-4744-B1DA-7B00F6FB4342}"/>
              </a:ext>
              <a:ext uri="{C183D7F6-B498-43B3-948B-1728B52AA6E4}">
                <adec:decorative xmlns:adec="http://schemas.microsoft.com/office/drawing/2017/decorative" val="1"/>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defPPr>
              <a:defRPr lang="it-IT"/>
            </a:defPPr>
          </a:lstStyle>
          <a:p>
            <a:pPr rtl="0"/>
            <a:endParaRPr lang="it-IT" dirty="0"/>
          </a:p>
        </p:txBody>
      </p:sp>
      <p:sp>
        <p:nvSpPr>
          <p:cNvPr id="14" name="Elemento grafico 16">
            <a:extLst>
              <a:ext uri="{FF2B5EF4-FFF2-40B4-BE49-F238E27FC236}">
                <a16:creationId xmlns:a16="http://schemas.microsoft.com/office/drawing/2014/main" id="{9BBD3F4B-0836-48C5-AC68-747456D1DD50}"/>
              </a:ext>
              <a:ext uri="{C183D7F6-B498-43B3-948B-1728B52AA6E4}">
                <adec:decorative xmlns:adec="http://schemas.microsoft.com/office/drawing/2017/decorative" val="1"/>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defPPr>
              <a:defRPr lang="it-IT"/>
            </a:defPPr>
          </a:lstStyle>
          <a:p>
            <a:pPr rtl="0"/>
            <a:endParaRPr lang="it-IT" dirty="0"/>
          </a:p>
        </p:txBody>
      </p:sp>
      <p:sp>
        <p:nvSpPr>
          <p:cNvPr id="16" name="Elemento grafico 14">
            <a:extLst>
              <a:ext uri="{FF2B5EF4-FFF2-40B4-BE49-F238E27FC236}">
                <a16:creationId xmlns:a16="http://schemas.microsoft.com/office/drawing/2014/main" id="{9B4398D5-99F4-4F83-AA77-9B4177648CAF}"/>
              </a:ext>
              <a:ext uri="{C183D7F6-B498-43B3-948B-1728B52AA6E4}">
                <adec:decorative xmlns:adec="http://schemas.microsoft.com/office/drawing/2017/decorative" val="1"/>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defPPr>
              <a:defRPr lang="it-IT"/>
            </a:defPPr>
          </a:lstStyle>
          <a:p>
            <a:pPr rtl="0"/>
            <a:endParaRPr lang="it-IT" dirty="0"/>
          </a:p>
        </p:txBody>
      </p:sp>
      <p:sp>
        <p:nvSpPr>
          <p:cNvPr id="13" name="Segnaposto piè di pagina 12">
            <a:extLst>
              <a:ext uri="{FF2B5EF4-FFF2-40B4-BE49-F238E27FC236}">
                <a16:creationId xmlns:a16="http://schemas.microsoft.com/office/drawing/2014/main" id="{6D6A69CF-70D6-AB12-CD8B-FD75B7EE1420}"/>
              </a:ext>
            </a:extLst>
          </p:cNvPr>
          <p:cNvSpPr>
            <a:spLocks noGrp="1"/>
          </p:cNvSpPr>
          <p:nvPr>
            <p:ph type="ftr" sz="quarter" idx="11"/>
          </p:nvPr>
        </p:nvSpPr>
        <p:spPr>
          <a:xfrm>
            <a:off x="1280160" y="6356350"/>
            <a:ext cx="4114800" cy="365125"/>
          </a:xfrm>
        </p:spPr>
        <p:txBody>
          <a:bodyPr rtlCol="0"/>
          <a:lstStyle>
            <a:lvl1pPr algn="l">
              <a:defRPr lang="it-IT"/>
            </a:lvl1pPr>
          </a:lstStyle>
          <a:p>
            <a:pPr rtl="0"/>
            <a:endParaRPr lang="it-IT" dirty="0"/>
          </a:p>
        </p:txBody>
      </p:sp>
    </p:spTree>
    <p:extLst>
      <p:ext uri="{BB962C8B-B14F-4D97-AF65-F5344CB8AC3E}">
        <p14:creationId xmlns:p14="http://schemas.microsoft.com/office/powerpoint/2010/main" val="937595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fronto 2">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F9EFE408-BFE1-16DC-F7C6-47F55C171AC6}"/>
              </a:ext>
              <a:ext uri="{C183D7F6-B498-43B3-948B-1728B52AA6E4}">
                <adec:decorative xmlns:adec="http://schemas.microsoft.com/office/drawing/2017/decorative" val="1"/>
              </a:ext>
            </a:extLst>
          </p:cNvPr>
          <p:cNvSpPr/>
          <p:nvPr userDrawn="1"/>
        </p:nvSpPr>
        <p:spPr>
          <a:xfrm>
            <a:off x="6412992" y="0"/>
            <a:ext cx="5779008" cy="6858000"/>
          </a:xfrm>
          <a:prstGeom prst="rect">
            <a:avLst/>
          </a:prstGeom>
          <a:gradFill flip="none" rotWithShape="1">
            <a:gsLst>
              <a:gs pos="100000">
                <a:schemeClr val="accent4"/>
              </a:gs>
              <a:gs pos="0">
                <a:schemeClr val="accent2"/>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dirty="0"/>
          </a:p>
        </p:txBody>
      </p:sp>
      <p:sp>
        <p:nvSpPr>
          <p:cNvPr id="2" name="Titolo 1">
            <a:extLst>
              <a:ext uri="{FF2B5EF4-FFF2-40B4-BE49-F238E27FC236}">
                <a16:creationId xmlns:a16="http://schemas.microsoft.com/office/drawing/2014/main" id="{B5F057AE-3B3B-4261-B912-BF9EB9A58C36}"/>
              </a:ext>
            </a:extLst>
          </p:cNvPr>
          <p:cNvSpPr>
            <a:spLocks noGrp="1"/>
          </p:cNvSpPr>
          <p:nvPr>
            <p:ph type="title"/>
          </p:nvPr>
        </p:nvSpPr>
        <p:spPr>
          <a:xfrm>
            <a:off x="6915572" y="685800"/>
            <a:ext cx="4754880" cy="5670550"/>
          </a:xfrm>
        </p:spPr>
        <p:txBody>
          <a:bodyPr lIns="0" tIns="0" rIns="0" bIns="0" rtlCol="0" anchor="ctr" anchorCtr="0"/>
          <a:lstStyle>
            <a:lvl1pPr algn="l">
              <a:defRPr lang="it-IT" sz="4000" b="1" cap="all" spc="0" baseline="0">
                <a:solidFill>
                  <a:schemeClr val="bg1"/>
                </a:solidFill>
              </a:defRPr>
            </a:lvl1pPr>
          </a:lstStyle>
          <a:p>
            <a:pPr rtl="0"/>
            <a:r>
              <a:rPr lang="it-IT"/>
              <a:t>Fare clic per modificare lo stile del titolo dello schema</a:t>
            </a:r>
          </a:p>
        </p:txBody>
      </p:sp>
      <p:sp>
        <p:nvSpPr>
          <p:cNvPr id="22" name="Segnaposto numero diapositiva 21">
            <a:extLst>
              <a:ext uri="{FF2B5EF4-FFF2-40B4-BE49-F238E27FC236}">
                <a16:creationId xmlns:a16="http://schemas.microsoft.com/office/drawing/2014/main" id="{4C0ED5DD-6381-0FFD-7B45-D21179A390B5}"/>
              </a:ext>
            </a:extLst>
          </p:cNvPr>
          <p:cNvSpPr>
            <a:spLocks noGrp="1"/>
          </p:cNvSpPr>
          <p:nvPr>
            <p:ph type="sldNum" sz="quarter" idx="12"/>
          </p:nvPr>
        </p:nvSpPr>
        <p:spPr/>
        <p:txBody>
          <a:bodyPr rtlCol="0"/>
          <a:lstStyle>
            <a:defPPr>
              <a:defRPr lang="it-IT"/>
            </a:defPPr>
          </a:lstStyle>
          <a:p>
            <a:pPr rtl="0"/>
            <a:fld id="{D8DA9DAA-006C-4F4B-980E-E3DF019B24E2}" type="slidenum">
              <a:rPr lang="it-IT" smtClean="0"/>
              <a:pPr/>
              <a:t>‹N›</a:t>
            </a:fld>
            <a:endParaRPr lang="it-IT" dirty="0"/>
          </a:p>
        </p:txBody>
      </p:sp>
      <p:sp>
        <p:nvSpPr>
          <p:cNvPr id="4" name="Segnaposto contenuto 5">
            <a:extLst>
              <a:ext uri="{FF2B5EF4-FFF2-40B4-BE49-F238E27FC236}">
                <a16:creationId xmlns:a16="http://schemas.microsoft.com/office/drawing/2014/main" id="{F042E432-AE48-385B-DEA1-32129394CE76}"/>
              </a:ext>
            </a:extLst>
          </p:cNvPr>
          <p:cNvSpPr>
            <a:spLocks noGrp="1"/>
          </p:cNvSpPr>
          <p:nvPr>
            <p:ph sz="quarter" idx="15" hasCustomPrompt="1"/>
          </p:nvPr>
        </p:nvSpPr>
        <p:spPr>
          <a:xfrm>
            <a:off x="1279526" y="1533524"/>
            <a:ext cx="4663440" cy="1895475"/>
          </a:xfrm>
        </p:spPr>
        <p:txBody>
          <a:bodyPr lIns="0" tIns="0" rIns="0" bIns="0" rtlCol="0" anchor="t" anchorCtr="0">
            <a:noAutofit/>
          </a:bodyPr>
          <a:lstStyle>
            <a:lvl1pPr marL="342900" indent="-512064">
              <a:spcBef>
                <a:spcPts val="1000"/>
              </a:spcBef>
              <a:buFont typeface="+mj-lt"/>
              <a:buAutoNum type="arabicPeriod"/>
              <a:defRPr lang="it-IT" sz="1800"/>
            </a:lvl1pPr>
            <a:lvl2pPr marL="1028700" indent="-342900">
              <a:spcBef>
                <a:spcPts val="1200"/>
              </a:spcBef>
              <a:buFont typeface="+mj-lt"/>
              <a:buAutoNum type="alphaLcPeriod"/>
              <a:defRPr lang="it-IT" sz="1800"/>
            </a:lvl2pPr>
            <a:lvl3pPr marL="1257300" indent="-342900">
              <a:spcBef>
                <a:spcPts val="1200"/>
              </a:spcBef>
              <a:buFont typeface="+mj-lt"/>
              <a:buAutoNum type="arabicParenR"/>
              <a:defRPr lang="it-IT" sz="1800"/>
            </a:lvl3pPr>
            <a:lvl4pPr marL="1714500" indent="-342900">
              <a:spcBef>
                <a:spcPts val="1200"/>
              </a:spcBef>
              <a:buFont typeface="+mj-lt"/>
              <a:buAutoNum type="alphaLcParenR"/>
              <a:defRPr lang="it-IT" sz="1800"/>
            </a:lvl4pPr>
            <a:lvl5pPr marL="2228850" indent="-400050">
              <a:spcBef>
                <a:spcPts val="1200"/>
              </a:spcBef>
              <a:buFont typeface="+mj-lt"/>
              <a:buAutoNum type="romanLcPeriod"/>
              <a:defRPr lang="it-IT" sz="1800"/>
            </a:lvl5pPr>
          </a:lstStyle>
          <a:p>
            <a:pPr lvl="0" rtl="0"/>
            <a:r>
              <a:rPr lang="it-IT"/>
              <a:t>Fare clic per inserire il testo</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7" name="Segnaposto contenuto 5">
            <a:extLst>
              <a:ext uri="{FF2B5EF4-FFF2-40B4-BE49-F238E27FC236}">
                <a16:creationId xmlns:a16="http://schemas.microsoft.com/office/drawing/2014/main" id="{DF111B2E-0535-57E2-FE92-620F9307A956}"/>
              </a:ext>
            </a:extLst>
          </p:cNvPr>
          <p:cNvSpPr>
            <a:spLocks noGrp="1"/>
          </p:cNvSpPr>
          <p:nvPr>
            <p:ph sz="quarter" idx="13" hasCustomPrompt="1"/>
          </p:nvPr>
        </p:nvSpPr>
        <p:spPr>
          <a:xfrm>
            <a:off x="1280160" y="3482974"/>
            <a:ext cx="4663440" cy="1190033"/>
          </a:xfrm>
        </p:spPr>
        <p:txBody>
          <a:bodyPr lIns="0" tIns="0" rIns="0" bIns="0" rtlCol="0" anchor="t" anchorCtr="0">
            <a:noAutofit/>
          </a:bodyPr>
          <a:lstStyle>
            <a:lvl1pPr marL="0" indent="0">
              <a:spcBef>
                <a:spcPts val="1200"/>
              </a:spcBef>
              <a:buNone/>
              <a:defRPr lang="it-IT" sz="1800"/>
            </a:lvl1pPr>
            <a:lvl2pPr marL="457200" indent="0">
              <a:spcBef>
                <a:spcPts val="1200"/>
              </a:spcBef>
              <a:buNone/>
              <a:defRPr lang="it-IT" sz="1600"/>
            </a:lvl2pPr>
            <a:lvl3pPr marL="914400" indent="0">
              <a:spcBef>
                <a:spcPts val="1200"/>
              </a:spcBef>
              <a:buNone/>
              <a:defRPr lang="it-IT" sz="1400"/>
            </a:lvl3pPr>
            <a:lvl4pPr marL="1371600" indent="0">
              <a:spcBef>
                <a:spcPts val="1200"/>
              </a:spcBef>
              <a:buNone/>
              <a:defRPr lang="it-IT" sz="1200"/>
            </a:lvl4pPr>
            <a:lvl5pPr marL="1828800" indent="0">
              <a:spcBef>
                <a:spcPts val="1200"/>
              </a:spcBef>
              <a:buNone/>
              <a:defRPr lang="it-IT" sz="1200"/>
            </a:lvl5pPr>
          </a:lstStyle>
          <a:p>
            <a:pPr lvl="0" rtl="0"/>
            <a:r>
              <a:rPr lang="it-IT"/>
              <a:t>Fare clic per inserire il testo</a:t>
            </a:r>
          </a:p>
        </p:txBody>
      </p:sp>
      <p:sp>
        <p:nvSpPr>
          <p:cNvPr id="6" name="Segnaposto contenuto 5">
            <a:extLst>
              <a:ext uri="{FF2B5EF4-FFF2-40B4-BE49-F238E27FC236}">
                <a16:creationId xmlns:a16="http://schemas.microsoft.com/office/drawing/2014/main" id="{BD7EA593-3036-4FB5-94B4-D9431DF04871}"/>
              </a:ext>
            </a:extLst>
          </p:cNvPr>
          <p:cNvSpPr>
            <a:spLocks noGrp="1"/>
          </p:cNvSpPr>
          <p:nvPr>
            <p:ph sz="quarter" idx="4" hasCustomPrompt="1"/>
          </p:nvPr>
        </p:nvSpPr>
        <p:spPr>
          <a:xfrm>
            <a:off x="1280160" y="4692058"/>
            <a:ext cx="4663440" cy="1584918"/>
          </a:xfrm>
        </p:spPr>
        <p:txBody>
          <a:bodyPr lIns="0" tIns="0" rIns="0" bIns="0" rtlCol="0" anchor="t" anchorCtr="0">
            <a:noAutofit/>
          </a:bodyPr>
          <a:lstStyle>
            <a:lvl1pPr>
              <a:spcBef>
                <a:spcPts val="1200"/>
              </a:spcBef>
              <a:defRPr lang="it-IT" sz="1800"/>
            </a:lvl1pPr>
            <a:lvl2pPr>
              <a:spcBef>
                <a:spcPts val="1200"/>
              </a:spcBef>
              <a:defRPr lang="it-IT" sz="1600"/>
            </a:lvl2pPr>
            <a:lvl3pPr>
              <a:spcBef>
                <a:spcPts val="1200"/>
              </a:spcBef>
              <a:defRPr lang="it-IT" sz="1400"/>
            </a:lvl3pPr>
            <a:lvl4pPr>
              <a:spcBef>
                <a:spcPts val="1200"/>
              </a:spcBef>
              <a:defRPr lang="it-IT" sz="1200"/>
            </a:lvl4pPr>
            <a:lvl5pPr>
              <a:spcBef>
                <a:spcPts val="1200"/>
              </a:spcBef>
              <a:defRPr lang="it-IT" sz="1200"/>
            </a:lvl5pPr>
          </a:lstStyle>
          <a:p>
            <a:pPr lvl="0" rtl="0"/>
            <a:r>
              <a:rPr lang="it-IT"/>
              <a:t>Fare clic per inserire il testo</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21" name="Segnaposto piè di pagina 20">
            <a:extLst>
              <a:ext uri="{FF2B5EF4-FFF2-40B4-BE49-F238E27FC236}">
                <a16:creationId xmlns:a16="http://schemas.microsoft.com/office/drawing/2014/main" id="{34C23E1A-9E5E-DA12-8E11-83F486766E16}"/>
              </a:ext>
            </a:extLst>
          </p:cNvPr>
          <p:cNvSpPr>
            <a:spLocks noGrp="1"/>
          </p:cNvSpPr>
          <p:nvPr>
            <p:ph type="ftr" sz="quarter" idx="11"/>
          </p:nvPr>
        </p:nvSpPr>
        <p:spPr>
          <a:xfrm>
            <a:off x="1280160" y="6356350"/>
            <a:ext cx="4114800" cy="365125"/>
          </a:xfrm>
        </p:spPr>
        <p:txBody>
          <a:bodyPr lIns="0" rIns="91440" rtlCol="0"/>
          <a:lstStyle>
            <a:lvl1pPr algn="l">
              <a:defRPr lang="it-IT"/>
            </a:lvl1pPr>
          </a:lstStyle>
          <a:p>
            <a:pPr rtl="0"/>
            <a:endParaRPr lang="it-IT" dirty="0"/>
          </a:p>
        </p:txBody>
      </p:sp>
      <p:cxnSp>
        <p:nvCxnSpPr>
          <p:cNvPr id="23" name="Connettore diritto 22">
            <a:extLst>
              <a:ext uri="{FF2B5EF4-FFF2-40B4-BE49-F238E27FC236}">
                <a16:creationId xmlns:a16="http://schemas.microsoft.com/office/drawing/2014/main" id="{E3FE6E42-6A8F-C459-87EE-E2A5BAFA852B}"/>
              </a:ext>
              <a:ext uri="{C183D7F6-B498-43B3-948B-1728B52AA6E4}">
                <adec:decorative xmlns:adec="http://schemas.microsoft.com/office/drawing/2017/decorative" val="1"/>
              </a:ext>
            </a:extLst>
          </p:cNvPr>
          <p:cNvCxnSpPr>
            <a:cxnSpLocks/>
          </p:cNvCxnSpPr>
          <p:nvPr userDrawn="1"/>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9320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olo e contenuto 3">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640AAD-80AF-40E7-BE3F-43D32FC68ED4}"/>
              </a:ext>
            </a:extLst>
          </p:cNvPr>
          <p:cNvSpPr>
            <a:spLocks noGrp="1"/>
          </p:cNvSpPr>
          <p:nvPr>
            <p:ph type="ctrTitle"/>
          </p:nvPr>
        </p:nvSpPr>
        <p:spPr>
          <a:xfrm>
            <a:off x="1280160" y="301752"/>
            <a:ext cx="4663438" cy="2441448"/>
          </a:xfrm>
        </p:spPr>
        <p:txBody>
          <a:bodyPr lIns="0" tIns="0" rIns="0" bIns="0" rtlCol="0" anchor="ctr" anchorCtr="0"/>
          <a:lstStyle>
            <a:lvl1pPr algn="l">
              <a:lnSpc>
                <a:spcPts val="4000"/>
              </a:lnSpc>
              <a:spcBef>
                <a:spcPts val="1000"/>
              </a:spcBef>
              <a:defRPr lang="it-IT" sz="4000" b="1" i="0" cap="all" spc="0" baseline="0"/>
            </a:lvl1pPr>
          </a:lstStyle>
          <a:p>
            <a:pPr rtl="0"/>
            <a:r>
              <a:rPr lang="it-IT"/>
              <a:t>Fare clic per modificare lo stile del titolo dello schema</a:t>
            </a:r>
            <a:endParaRPr lang="it-IT" dirty="0"/>
          </a:p>
        </p:txBody>
      </p:sp>
      <p:sp>
        <p:nvSpPr>
          <p:cNvPr id="6" name="Segnaposto numero diapositiva 5">
            <a:extLst>
              <a:ext uri="{FF2B5EF4-FFF2-40B4-BE49-F238E27FC236}">
                <a16:creationId xmlns:a16="http://schemas.microsoft.com/office/drawing/2014/main" id="{A401EAA4-F44C-4C1F-B8E3-1A3005300F50}"/>
              </a:ext>
            </a:extLst>
          </p:cNvPr>
          <p:cNvSpPr>
            <a:spLocks noGrp="1"/>
          </p:cNvSpPr>
          <p:nvPr>
            <p:ph type="sldNum" sz="quarter" idx="12"/>
          </p:nvPr>
        </p:nvSpPr>
        <p:spPr>
          <a:xfrm>
            <a:off x="484632" y="726630"/>
            <a:ext cx="520991" cy="517379"/>
          </a:xfrm>
        </p:spPr>
        <p:txBody>
          <a:bodyPr rtlCol="0"/>
          <a:lstStyle>
            <a:lvl1pPr>
              <a:defRPr lang="it-IT">
                <a:solidFill>
                  <a:schemeClr val="accent2"/>
                </a:solidFill>
              </a:defRPr>
            </a:lvl1pPr>
          </a:lstStyle>
          <a:p>
            <a:pPr rtl="0"/>
            <a:fld id="{D8DA9DAA-006C-4F4B-980E-E3DF019B24E2}" type="slidenum">
              <a:rPr lang="it-IT" smtClean="0"/>
              <a:pPr/>
              <a:t>‹N›</a:t>
            </a:fld>
            <a:endParaRPr lang="it-IT" dirty="0"/>
          </a:p>
        </p:txBody>
      </p:sp>
      <p:sp>
        <p:nvSpPr>
          <p:cNvPr id="8" name="Segnaposto testo 4">
            <a:extLst>
              <a:ext uri="{FF2B5EF4-FFF2-40B4-BE49-F238E27FC236}">
                <a16:creationId xmlns:a16="http://schemas.microsoft.com/office/drawing/2014/main" id="{9FB40175-FA51-DA14-A5B2-CD06DE6ECC31}"/>
              </a:ext>
            </a:extLst>
          </p:cNvPr>
          <p:cNvSpPr>
            <a:spLocks noGrp="1"/>
          </p:cNvSpPr>
          <p:nvPr>
            <p:ph type="body" sz="quarter" idx="14"/>
          </p:nvPr>
        </p:nvSpPr>
        <p:spPr>
          <a:xfrm>
            <a:off x="1280161" y="2777067"/>
            <a:ext cx="4663440" cy="3550581"/>
          </a:xfrm>
        </p:spPr>
        <p:txBody>
          <a:bodyPr lIns="0" tIns="0" rIns="0" bIns="0" rtlCol="0">
            <a:noAutofit/>
          </a:bodyPr>
          <a:lstStyle>
            <a:lvl1pPr marL="0" indent="0">
              <a:lnSpc>
                <a:spcPct val="110000"/>
              </a:lnSpc>
              <a:buNone/>
              <a:defRPr lang="it-IT" sz="1800"/>
            </a:lvl1pPr>
            <a:lvl2pPr marL="228600">
              <a:lnSpc>
                <a:spcPct val="110000"/>
              </a:lnSpc>
              <a:defRPr lang="it-IT" sz="1600"/>
            </a:lvl2pPr>
            <a:lvl3pPr marL="457200">
              <a:lnSpc>
                <a:spcPct val="110000"/>
              </a:lnSpc>
              <a:defRPr lang="it-IT" sz="1400"/>
            </a:lvl3pPr>
            <a:lvl4pPr marL="685800">
              <a:lnSpc>
                <a:spcPct val="110000"/>
              </a:lnSpc>
              <a:defRPr lang="it-IT" sz="1200"/>
            </a:lvl4pPr>
            <a:lvl5pPr marL="914400">
              <a:lnSpc>
                <a:spcPct val="110000"/>
              </a:lnSpc>
              <a:defRPr lang="it-IT" sz="1200"/>
            </a:lvl5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9" name="Rettangolo 8">
            <a:extLst>
              <a:ext uri="{FF2B5EF4-FFF2-40B4-BE49-F238E27FC236}">
                <a16:creationId xmlns:a16="http://schemas.microsoft.com/office/drawing/2014/main" id="{515930B2-E36D-4D05-A6B3-CA1BF61D50CC}"/>
              </a:ext>
              <a:ext uri="{C183D7F6-B498-43B3-948B-1728B52AA6E4}">
                <adec:decorative xmlns:adec="http://schemas.microsoft.com/office/drawing/2017/decorative" val="1"/>
              </a:ext>
            </a:extLst>
          </p:cNvPr>
          <p:cNvSpPr/>
          <p:nvPr userDrawn="1"/>
        </p:nvSpPr>
        <p:spPr>
          <a:xfrm>
            <a:off x="6412089"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dirty="0"/>
          </a:p>
        </p:txBody>
      </p:sp>
      <p:sp>
        <p:nvSpPr>
          <p:cNvPr id="13" name="Segnaposto immagine 12">
            <a:extLst>
              <a:ext uri="{FF2B5EF4-FFF2-40B4-BE49-F238E27FC236}">
                <a16:creationId xmlns:a16="http://schemas.microsoft.com/office/drawing/2014/main" id="{9CEC7E0F-60E8-418B-978D-C607C82E97F7}"/>
              </a:ext>
            </a:extLst>
          </p:cNvPr>
          <p:cNvSpPr>
            <a:spLocks noGrp="1"/>
          </p:cNvSpPr>
          <p:nvPr>
            <p:ph type="pic" sz="quarter" idx="13" hasCustomPrompt="1"/>
          </p:nvPr>
        </p:nvSpPr>
        <p:spPr>
          <a:xfrm>
            <a:off x="6695553" y="301752"/>
            <a:ext cx="5221224" cy="6263640"/>
          </a:xfrm>
        </p:spPr>
        <p:txBody>
          <a:bodyPr tIns="914400" rtlCol="0" anchor="t" anchorCtr="0"/>
          <a:lstStyle>
            <a:lvl1pPr algn="ctr">
              <a:buNone/>
              <a:defRPr lang="it-IT">
                <a:solidFill>
                  <a:schemeClr val="bg1"/>
                </a:solidFill>
              </a:defRPr>
            </a:lvl1pPr>
          </a:lstStyle>
          <a:p>
            <a:pPr rtl="0"/>
            <a:r>
              <a:rPr lang="it-IT"/>
              <a:t>Fai clic per aggiungere un'immagine</a:t>
            </a:r>
          </a:p>
        </p:txBody>
      </p:sp>
      <p:sp>
        <p:nvSpPr>
          <p:cNvPr id="10" name="Segnaposto piè di pagina 8">
            <a:extLst>
              <a:ext uri="{FF2B5EF4-FFF2-40B4-BE49-F238E27FC236}">
                <a16:creationId xmlns:a16="http://schemas.microsoft.com/office/drawing/2014/main" id="{7A4AE671-C203-0370-2888-FC8F7D444D11}"/>
              </a:ext>
            </a:extLst>
          </p:cNvPr>
          <p:cNvSpPr>
            <a:spLocks noGrp="1"/>
          </p:cNvSpPr>
          <p:nvPr>
            <p:ph type="ftr" sz="quarter" idx="17"/>
          </p:nvPr>
        </p:nvSpPr>
        <p:spPr>
          <a:xfrm>
            <a:off x="1280160" y="6356350"/>
            <a:ext cx="4434825" cy="365125"/>
          </a:xfrm>
        </p:spPr>
        <p:txBody>
          <a:bodyPr rtlCol="0"/>
          <a:lstStyle>
            <a:lvl1pPr algn="l">
              <a:defRPr lang="it-IT"/>
            </a:lvl1pPr>
          </a:lstStyle>
          <a:p>
            <a:pPr rtl="0"/>
            <a:endParaRPr lang="it-IT" dirty="0"/>
          </a:p>
        </p:txBody>
      </p:sp>
      <p:cxnSp>
        <p:nvCxnSpPr>
          <p:cNvPr id="3" name="Connettore diritto 2">
            <a:extLst>
              <a:ext uri="{FF2B5EF4-FFF2-40B4-BE49-F238E27FC236}">
                <a16:creationId xmlns:a16="http://schemas.microsoft.com/office/drawing/2014/main" id="{1792BFA8-57AD-0B5C-2534-1E862B58DAB3}"/>
              </a:ext>
              <a:ext uri="{C183D7F6-B498-43B3-948B-1728B52AA6E4}">
                <adec:decorative xmlns:adec="http://schemas.microsoft.com/office/drawing/2017/decorative" val="1"/>
              </a:ext>
            </a:extLst>
          </p:cNvPr>
          <p:cNvCxnSpPr>
            <a:cxnSpLocks/>
          </p:cNvCxnSpPr>
          <p:nvPr userDrawn="1"/>
        </p:nvCxnSpPr>
        <p:spPr>
          <a:xfrm>
            <a:off x="745127"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6807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0FDA4224-F4E4-47A4-ACF7-2317493908AE}"/>
              </a:ext>
            </a:extLst>
          </p:cNvPr>
          <p:cNvSpPr>
            <a:spLocks noGrp="1"/>
          </p:cNvSpPr>
          <p:nvPr>
            <p:ph type="title"/>
          </p:nvPr>
        </p:nvSpPr>
        <p:spPr>
          <a:xfrm>
            <a:off x="1435394" y="1"/>
            <a:ext cx="9918405" cy="1646237"/>
          </a:xfrm>
          <a:prstGeom prst="rect">
            <a:avLst/>
          </a:prstGeom>
        </p:spPr>
        <p:txBody>
          <a:bodyPr vert="horz" lIns="91440" tIns="45720" rIns="91440" bIns="45720" rtlCol="0" anchor="b" anchorCtr="0">
            <a:noAutofit/>
          </a:bodyPr>
          <a:lstStyle>
            <a:defPPr>
              <a:defRPr lang="it-IT"/>
            </a:defPPr>
          </a:lstStyle>
          <a:p>
            <a:pPr rtl="0"/>
            <a:r>
              <a:rPr lang="it-IT"/>
              <a:t>Fare clic per modificare lo stile del titolo</a:t>
            </a:r>
          </a:p>
        </p:txBody>
      </p:sp>
      <p:sp>
        <p:nvSpPr>
          <p:cNvPr id="3" name="Segnaposto testo 2">
            <a:extLst>
              <a:ext uri="{FF2B5EF4-FFF2-40B4-BE49-F238E27FC236}">
                <a16:creationId xmlns:a16="http://schemas.microsoft.com/office/drawing/2014/main" id="{31679907-DC49-4B86-A34C-C97DBC26A938}"/>
              </a:ext>
            </a:extLst>
          </p:cNvPr>
          <p:cNvSpPr>
            <a:spLocks noGrp="1"/>
          </p:cNvSpPr>
          <p:nvPr>
            <p:ph type="body" idx="1"/>
          </p:nvPr>
        </p:nvSpPr>
        <p:spPr>
          <a:xfrm>
            <a:off x="1435394" y="1825625"/>
            <a:ext cx="9918405" cy="4351338"/>
          </a:xfrm>
          <a:prstGeom prst="rect">
            <a:avLst/>
          </a:prstGeom>
        </p:spPr>
        <p:txBody>
          <a:bodyPr vert="horz" lIns="91440" tIns="45720" rIns="91440" bIns="45720" rtlCol="0">
            <a:normAutofit/>
          </a:bodyPr>
          <a:lstStyle>
            <a:defPPr>
              <a:defRPr lang="it-IT"/>
            </a:defPPr>
          </a:lstStyle>
          <a:p>
            <a:pPr lvl="0" rtl="0"/>
            <a:r>
              <a:rPr lang="it-IT"/>
              <a:t>Fare clic per modificare lo stile del titolo</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6" name="Segnaposto numero diapositiva 5">
            <a:extLst>
              <a:ext uri="{FF2B5EF4-FFF2-40B4-BE49-F238E27FC236}">
                <a16:creationId xmlns:a16="http://schemas.microsoft.com/office/drawing/2014/main" id="{F6C0E9BD-90BD-46AE-8A0D-06796ADB760A}"/>
              </a:ext>
            </a:extLst>
          </p:cNvPr>
          <p:cNvSpPr>
            <a:spLocks noGrp="1"/>
          </p:cNvSpPr>
          <p:nvPr>
            <p:ph type="sldNum" sz="quarter" idx="4"/>
          </p:nvPr>
        </p:nvSpPr>
        <p:spPr>
          <a:xfrm>
            <a:off x="486121" y="726630"/>
            <a:ext cx="520991" cy="517379"/>
          </a:xfrm>
          <a:prstGeom prst="rect">
            <a:avLst/>
          </a:prstGeom>
        </p:spPr>
        <p:txBody>
          <a:bodyPr vert="horz" lIns="0" tIns="0" rIns="0" bIns="0" rtlCol="0" anchor="t" anchorCtr="0"/>
          <a:lstStyle>
            <a:lvl1pPr algn="ctr">
              <a:defRPr lang="it-IT" sz="1800" b="1" i="0" cap="all" spc="100" baseline="0">
                <a:solidFill>
                  <a:schemeClr val="accent2"/>
                </a:solidFill>
              </a:defRPr>
            </a:lvl1pPr>
          </a:lstStyle>
          <a:p>
            <a:pPr rtl="0"/>
            <a:fld id="{D8DA9DAA-006C-4F4B-980E-E3DF019B24E2}" type="slidenum">
              <a:rPr lang="it-IT" smtClean="0"/>
              <a:pPr/>
              <a:t>‹N›</a:t>
            </a:fld>
            <a:endParaRPr lang="it-IT" dirty="0"/>
          </a:p>
        </p:txBody>
      </p:sp>
      <p:sp>
        <p:nvSpPr>
          <p:cNvPr id="4" name="Segnaposto data 3">
            <a:extLst>
              <a:ext uri="{FF2B5EF4-FFF2-40B4-BE49-F238E27FC236}">
                <a16:creationId xmlns:a16="http://schemas.microsoft.com/office/drawing/2014/main" id="{B1EF1C86-6A9C-D287-D381-5634A69BF1C8}"/>
              </a:ext>
            </a:extLst>
          </p:cNvPr>
          <p:cNvSpPr>
            <a:spLocks noGrp="1"/>
          </p:cNvSpPr>
          <p:nvPr>
            <p:ph type="dt" sz="half" idx="2"/>
          </p:nvPr>
        </p:nvSpPr>
        <p:spPr>
          <a:xfrm>
            <a:off x="1435394" y="6356350"/>
            <a:ext cx="2743200" cy="365125"/>
          </a:xfrm>
          <a:prstGeom prst="rect">
            <a:avLst/>
          </a:prstGeom>
        </p:spPr>
        <p:txBody>
          <a:bodyPr vert="horz" lIns="0" tIns="45720" rIns="91440" bIns="45720" rtlCol="0" anchor="ctr"/>
          <a:lstStyle>
            <a:lvl1pPr algn="l">
              <a:defRPr lang="it-IT" sz="1200">
                <a:solidFill>
                  <a:schemeClr val="tx1">
                    <a:tint val="75000"/>
                  </a:schemeClr>
                </a:solidFill>
              </a:defRPr>
            </a:lvl1pPr>
          </a:lstStyle>
          <a:p>
            <a:pPr rtl="0"/>
            <a:r>
              <a:rPr lang="it-IT"/>
              <a:t>20XX</a:t>
            </a:r>
            <a:endParaRPr lang="it-IT" dirty="0"/>
          </a:p>
        </p:txBody>
      </p:sp>
      <p:sp>
        <p:nvSpPr>
          <p:cNvPr id="5" name="Segnaposto piè di pagina 4">
            <a:extLst>
              <a:ext uri="{FF2B5EF4-FFF2-40B4-BE49-F238E27FC236}">
                <a16:creationId xmlns:a16="http://schemas.microsoft.com/office/drawing/2014/main" id="{621B8477-3F24-EDCB-C8AC-84336363918B}"/>
              </a:ext>
            </a:extLst>
          </p:cNvPr>
          <p:cNvSpPr>
            <a:spLocks noGrp="1"/>
          </p:cNvSpPr>
          <p:nvPr>
            <p:ph type="ftr" sz="quarter" idx="3"/>
          </p:nvPr>
        </p:nvSpPr>
        <p:spPr>
          <a:xfrm>
            <a:off x="7238999" y="6356350"/>
            <a:ext cx="4114800" cy="365125"/>
          </a:xfrm>
          <a:prstGeom prst="rect">
            <a:avLst/>
          </a:prstGeom>
        </p:spPr>
        <p:txBody>
          <a:bodyPr vert="horz" lIns="91440" tIns="45720" rIns="0" bIns="45720" rtlCol="0" anchor="ctr"/>
          <a:lstStyle>
            <a:lvl1pPr algn="r">
              <a:defRPr lang="it-IT" sz="1200">
                <a:solidFill>
                  <a:schemeClr val="tx1">
                    <a:tint val="75000"/>
                  </a:schemeClr>
                </a:solidFill>
              </a:defRPr>
            </a:lvl1pPr>
          </a:lstStyle>
          <a:p>
            <a:pPr rtl="0"/>
            <a:endParaRPr lang="it-IT" dirty="0"/>
          </a:p>
        </p:txBody>
      </p:sp>
    </p:spTree>
    <p:extLst>
      <p:ext uri="{BB962C8B-B14F-4D97-AF65-F5344CB8AC3E}">
        <p14:creationId xmlns:p14="http://schemas.microsoft.com/office/powerpoint/2010/main" val="1999713800"/>
      </p:ext>
    </p:extLst>
  </p:cSld>
  <p:clrMap bg1="lt1" tx1="dk1" bg2="lt2" tx2="dk2" accent1="accent1" accent2="accent2" accent3="accent3" accent4="accent4" accent5="accent5" accent6="accent6" hlink="hlink" folHlink="folHlink"/>
  <p:sldLayoutIdLst>
    <p:sldLayoutId id="2147483708" r:id="rId1"/>
    <p:sldLayoutId id="2147483717" r:id="rId2"/>
    <p:sldLayoutId id="2147483728" r:id="rId3"/>
    <p:sldLayoutId id="2147483729" r:id="rId4"/>
    <p:sldLayoutId id="2147483710" r:id="rId5"/>
    <p:sldLayoutId id="2147483727" r:id="rId6"/>
    <p:sldLayoutId id="2147483701" r:id="rId7"/>
    <p:sldLayoutId id="2147483721" r:id="rId8"/>
    <p:sldLayoutId id="2147483720" r:id="rId9"/>
    <p:sldLayoutId id="2147483730" r:id="rId10"/>
    <p:sldLayoutId id="2147483722" r:id="rId11"/>
    <p:sldLayoutId id="2147483698" r:id="rId12"/>
    <p:sldLayoutId id="2147483732" r:id="rId13"/>
    <p:sldLayoutId id="2147483702" r:id="rId14"/>
    <p:sldLayoutId id="2147483703" r:id="rId15"/>
  </p:sldLayoutIdLst>
  <p:hf sldNum="0" hdr="0" ftr="0"/>
  <p:txStyles>
    <p:titleStyle>
      <a:lvl1pPr algn="l" defTabSz="914400" rtl="0" eaLnBrk="1" latinLnBrk="0" hangingPunct="1">
        <a:lnSpc>
          <a:spcPts val="4000"/>
        </a:lnSpc>
        <a:spcBef>
          <a:spcPct val="0"/>
        </a:spcBef>
        <a:buNone/>
        <a:defRPr lang="it-IT"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it-IT"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it-IT"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it-IT"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9pPr>
    </p:bodyStyle>
    <p:otherStyle>
      <a:defPPr>
        <a:defRPr lang="it-IT"/>
      </a:defPPr>
      <a:lvl1pPr marL="0" algn="l" defTabSz="914400" rtl="0" eaLnBrk="1" latinLnBrk="0" hangingPunct="1">
        <a:defRPr lang="it-IT" sz="1800" kern="1200">
          <a:solidFill>
            <a:schemeClr val="tx1"/>
          </a:solidFill>
          <a:latin typeface="+mn-lt"/>
          <a:ea typeface="+mn-ea"/>
          <a:cs typeface="+mn-cs"/>
        </a:defRPr>
      </a:lvl1pPr>
      <a:lvl2pPr marL="457200" algn="l" defTabSz="914400" rtl="0" eaLnBrk="1" latinLnBrk="0" hangingPunct="1">
        <a:defRPr lang="it-IT" sz="1800" kern="1200">
          <a:solidFill>
            <a:schemeClr val="tx1"/>
          </a:solidFill>
          <a:latin typeface="+mn-lt"/>
          <a:ea typeface="+mn-ea"/>
          <a:cs typeface="+mn-cs"/>
        </a:defRPr>
      </a:lvl2pPr>
      <a:lvl3pPr marL="914400" algn="l" defTabSz="914400" rtl="0" eaLnBrk="1" latinLnBrk="0" hangingPunct="1">
        <a:defRPr lang="it-IT" sz="1800" kern="1200">
          <a:solidFill>
            <a:schemeClr val="tx1"/>
          </a:solidFill>
          <a:latin typeface="+mn-lt"/>
          <a:ea typeface="+mn-ea"/>
          <a:cs typeface="+mn-cs"/>
        </a:defRPr>
      </a:lvl3pPr>
      <a:lvl4pPr marL="1371600" algn="l" defTabSz="914400" rtl="0" eaLnBrk="1" latinLnBrk="0" hangingPunct="1">
        <a:defRPr lang="it-IT" sz="1800" kern="1200">
          <a:solidFill>
            <a:schemeClr val="tx1"/>
          </a:solidFill>
          <a:latin typeface="+mn-lt"/>
          <a:ea typeface="+mn-ea"/>
          <a:cs typeface="+mn-cs"/>
        </a:defRPr>
      </a:lvl4pPr>
      <a:lvl5pPr marL="1828800" algn="l" defTabSz="914400" rtl="0" eaLnBrk="1" latinLnBrk="0" hangingPunct="1">
        <a:defRPr lang="it-IT" sz="1800" kern="1200">
          <a:solidFill>
            <a:schemeClr val="tx1"/>
          </a:solidFill>
          <a:latin typeface="+mn-lt"/>
          <a:ea typeface="+mn-ea"/>
          <a:cs typeface="+mn-cs"/>
        </a:defRPr>
      </a:lvl5pPr>
      <a:lvl6pPr marL="2286000" algn="l" defTabSz="914400" rtl="0" eaLnBrk="1" latinLnBrk="0" hangingPunct="1">
        <a:defRPr lang="it-IT" sz="1800" kern="1200">
          <a:solidFill>
            <a:schemeClr val="tx1"/>
          </a:solidFill>
          <a:latin typeface="+mn-lt"/>
          <a:ea typeface="+mn-ea"/>
          <a:cs typeface="+mn-cs"/>
        </a:defRPr>
      </a:lvl6pPr>
      <a:lvl7pPr marL="2743200" algn="l" defTabSz="914400" rtl="0" eaLnBrk="1" latinLnBrk="0" hangingPunct="1">
        <a:defRPr lang="it-IT" sz="1800" kern="1200">
          <a:solidFill>
            <a:schemeClr val="tx1"/>
          </a:solidFill>
          <a:latin typeface="+mn-lt"/>
          <a:ea typeface="+mn-ea"/>
          <a:cs typeface="+mn-cs"/>
        </a:defRPr>
      </a:lvl7pPr>
      <a:lvl8pPr marL="3200400" algn="l" defTabSz="914400" rtl="0" eaLnBrk="1" latinLnBrk="0" hangingPunct="1">
        <a:defRPr lang="it-IT" sz="1800" kern="1200">
          <a:solidFill>
            <a:schemeClr val="tx1"/>
          </a:solidFill>
          <a:latin typeface="+mn-lt"/>
          <a:ea typeface="+mn-ea"/>
          <a:cs typeface="+mn-cs"/>
        </a:defRPr>
      </a:lvl8pPr>
      <a:lvl9pPr marL="3657600" algn="l" defTabSz="914400" rtl="0" eaLnBrk="1" latinLnBrk="0" hangingPunct="1">
        <a:defRPr lang="it-IT"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fi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95A271-8875-6BCE-0A4A-542683BB3917}"/>
              </a:ext>
            </a:extLst>
          </p:cNvPr>
          <p:cNvSpPr>
            <a:spLocks noGrp="1"/>
          </p:cNvSpPr>
          <p:nvPr>
            <p:ph type="title"/>
          </p:nvPr>
        </p:nvSpPr>
        <p:spPr>
          <a:xfrm>
            <a:off x="1280160" y="640080"/>
            <a:ext cx="10087699" cy="1280160"/>
          </a:xfrm>
        </p:spPr>
        <p:txBody>
          <a:bodyPr rtlCol="0" anchor="b">
            <a:normAutofit/>
          </a:bodyPr>
          <a:lstStyle>
            <a:defPPr>
              <a:defRPr lang="it-IT"/>
            </a:defPPr>
          </a:lstStyle>
          <a:p>
            <a:pPr rtl="0"/>
            <a:r>
              <a:rPr lang="it-IT" dirty="0"/>
              <a:t>MI PRESENTO A VOI!!</a:t>
            </a:r>
          </a:p>
        </p:txBody>
      </p:sp>
      <p:pic>
        <p:nvPicPr>
          <p:cNvPr id="7182" name="Picture 14">
            <a:extLst>
              <a:ext uri="{FF2B5EF4-FFF2-40B4-BE49-F238E27FC236}">
                <a16:creationId xmlns:a16="http://schemas.microsoft.com/office/drawing/2014/main" id="{D2BD3CCD-0FFE-D114-FDB3-714596821A5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10398" r="-1" b="10397"/>
          <a:stretch/>
        </p:blipFill>
        <p:spPr bwMode="auto">
          <a:xfrm>
            <a:off x="1280160" y="2122169"/>
            <a:ext cx="10087699" cy="4114800"/>
          </a:xfrm>
          <a:prstGeom prst="rect">
            <a:avLst/>
          </a:prstGeom>
          <a:solidFill>
            <a:srgbClr val="FFFFFF"/>
          </a:solidFill>
        </p:spPr>
      </p:pic>
      <p:sp>
        <p:nvSpPr>
          <p:cNvPr id="6" name="AutoShape 4" descr="presentazione efficace">
            <a:extLst>
              <a:ext uri="{FF2B5EF4-FFF2-40B4-BE49-F238E27FC236}">
                <a16:creationId xmlns:a16="http://schemas.microsoft.com/office/drawing/2014/main" id="{271C9EF7-DCFD-0261-DC92-9E6DF81BEE1A}"/>
              </a:ext>
            </a:extLst>
          </p:cNvPr>
          <p:cNvSpPr txBox="1">
            <a:spLocks noChangeAspect="1" noChangeArrowheads="1"/>
          </p:cNvSpPr>
          <p:nvPr/>
        </p:nvSpPr>
        <p:spPr bwMode="auto">
          <a:xfrm>
            <a:off x="10985465" y="-1092847"/>
            <a:ext cx="4202113" cy="3521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Autofit/>
          </a:bodyPr>
          <a:lstStyle>
            <a:defPPr>
              <a:defRPr lang="it-IT"/>
            </a:defPPr>
            <a:lvl1pPr marL="228600" indent="-228600" algn="ctr" defTabSz="914400" rtl="0" eaLnBrk="1" latinLnBrk="0" hangingPunct="1">
              <a:lnSpc>
                <a:spcPct val="90000"/>
              </a:lnSpc>
              <a:spcBef>
                <a:spcPts val="1000"/>
              </a:spcBef>
              <a:buFont typeface="Arial" panose="020B0604020202020204" pitchFamily="34" charset="0"/>
              <a:buNone/>
              <a:defRPr lang="it-IT" sz="1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it-IT"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it-IT"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9pPr>
          </a:lstStyle>
          <a:p>
            <a:endParaRPr lang="it-IT"/>
          </a:p>
        </p:txBody>
      </p:sp>
      <p:sp>
        <p:nvSpPr>
          <p:cNvPr id="7" name="AutoShape 6" descr="presentazione efficace">
            <a:extLst>
              <a:ext uri="{FF2B5EF4-FFF2-40B4-BE49-F238E27FC236}">
                <a16:creationId xmlns:a16="http://schemas.microsoft.com/office/drawing/2014/main" id="{E9FC31B2-79E6-A93B-5A0F-8964AB6D7D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4213039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95698432-2D58-D940-A0AE-7748E2A4879B}"/>
              </a:ext>
            </a:extLst>
          </p:cNvPr>
          <p:cNvSpPr>
            <a:spLocks noGrp="1"/>
          </p:cNvSpPr>
          <p:nvPr>
            <p:ph type="ctrTitle"/>
          </p:nvPr>
        </p:nvSpPr>
        <p:spPr>
          <a:xfrm>
            <a:off x="1280159" y="2799184"/>
            <a:ext cx="10302240" cy="2938886"/>
          </a:xfrm>
        </p:spPr>
        <p:txBody>
          <a:bodyPr rtlCol="0"/>
          <a:lstStyle>
            <a:defPPr>
              <a:defRPr lang="it-IT"/>
            </a:defPPr>
          </a:lstStyle>
          <a:p>
            <a:pPr algn="ctr" rtl="0"/>
            <a:r>
              <a:rPr lang="it-IT" sz="3600" dirty="0"/>
              <a:t>COSA MI HA LASCIATO  QUESTO CONFRONTO E QUESTA CONDIVISIONE, COSA HO PROVATO MENTRE SPIEGAVO LA MIA MOTIVAZIONE?</a:t>
            </a:r>
          </a:p>
        </p:txBody>
      </p:sp>
      <p:sp>
        <p:nvSpPr>
          <p:cNvPr id="7" name="Sottotitolo 6">
            <a:extLst>
              <a:ext uri="{FF2B5EF4-FFF2-40B4-BE49-F238E27FC236}">
                <a16:creationId xmlns:a16="http://schemas.microsoft.com/office/drawing/2014/main" id="{4C780BDD-62B7-3E51-C2DE-09259F62CC03}"/>
              </a:ext>
            </a:extLst>
          </p:cNvPr>
          <p:cNvSpPr>
            <a:spLocks noGrp="1"/>
          </p:cNvSpPr>
          <p:nvPr>
            <p:ph type="subTitle" idx="1"/>
          </p:nvPr>
        </p:nvSpPr>
        <p:spPr>
          <a:xfrm>
            <a:off x="1280158" y="1233275"/>
            <a:ext cx="10302237" cy="612304"/>
          </a:xfrm>
        </p:spPr>
        <p:txBody>
          <a:bodyPr rtlCol="0">
            <a:normAutofit/>
          </a:bodyPr>
          <a:lstStyle>
            <a:defPPr>
              <a:defRPr lang="it-IT"/>
            </a:defPPr>
          </a:lstStyle>
          <a:p>
            <a:pPr algn="ctr" rtl="0"/>
            <a:r>
              <a:rPr lang="it-IT" sz="2800" dirty="0"/>
              <a:t>CONDIVISIONE DELLE EMOZIONI NEL GRUPPO</a:t>
            </a:r>
          </a:p>
        </p:txBody>
      </p:sp>
    </p:spTree>
    <p:extLst>
      <p:ext uri="{BB962C8B-B14F-4D97-AF65-F5344CB8AC3E}">
        <p14:creationId xmlns:p14="http://schemas.microsoft.com/office/powerpoint/2010/main" val="3749168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FCD832-5133-F7D6-269E-630A9F7A58A9}"/>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90EA96C1-D055-88C1-1689-D63561D66A50}"/>
              </a:ext>
            </a:extLst>
          </p:cNvPr>
          <p:cNvSpPr>
            <a:spLocks noGrp="1"/>
          </p:cNvSpPr>
          <p:nvPr>
            <p:ph type="title"/>
          </p:nvPr>
        </p:nvSpPr>
        <p:spPr>
          <a:xfrm>
            <a:off x="1280159" y="685800"/>
            <a:ext cx="9375399" cy="1280160"/>
          </a:xfrm>
        </p:spPr>
        <p:txBody>
          <a:bodyPr rtlCol="0"/>
          <a:lstStyle>
            <a:defPPr>
              <a:defRPr lang="it-IT"/>
            </a:defPPr>
          </a:lstStyle>
          <a:p>
            <a:pPr algn="ctr" rtl="0"/>
            <a:r>
              <a:rPr lang="it-IT" dirty="0"/>
              <a:t>LA VERA MOTIVAZIONE</a:t>
            </a:r>
          </a:p>
        </p:txBody>
      </p:sp>
      <p:sp>
        <p:nvSpPr>
          <p:cNvPr id="4" name="Segnaposto contenuto 3">
            <a:extLst>
              <a:ext uri="{FF2B5EF4-FFF2-40B4-BE49-F238E27FC236}">
                <a16:creationId xmlns:a16="http://schemas.microsoft.com/office/drawing/2014/main" id="{54A6ACAE-8434-239B-62AC-CD7FA9C6FFB8}"/>
              </a:ext>
            </a:extLst>
          </p:cNvPr>
          <p:cNvSpPr>
            <a:spLocks noGrp="1"/>
          </p:cNvSpPr>
          <p:nvPr>
            <p:ph sz="half" idx="2"/>
          </p:nvPr>
        </p:nvSpPr>
        <p:spPr>
          <a:xfrm>
            <a:off x="1280160" y="2327440"/>
            <a:ext cx="4846320" cy="4040574"/>
          </a:xfrm>
        </p:spPr>
        <p:txBody>
          <a:bodyPr rtlCol="0"/>
          <a:lstStyle>
            <a:defPPr>
              <a:defRPr lang="it-IT"/>
            </a:defPPr>
          </a:lstStyle>
          <a:p>
            <a:pPr algn="ctr" rtl="0"/>
            <a:r>
              <a:rPr lang="it-IT" b="1" u="sng" dirty="0"/>
              <a:t>L’ASSISTENTE SOCIALE RIFLESSIVO </a:t>
            </a:r>
          </a:p>
          <a:p>
            <a:pPr rtl="0"/>
            <a:endParaRPr lang="it-IT" dirty="0"/>
          </a:p>
          <a:p>
            <a:pPr algn="ctr" rtl="0"/>
            <a:r>
              <a:rPr lang="it-IT" dirty="0"/>
              <a:t>OGNUNO DI NOI HA DENTRO DI SE’ IL SUO BAGAGLIO EMOTIVO, CULTURALE, RELAZIONALE…DEVE ESSERNE CONSAPEVOLE</a:t>
            </a:r>
          </a:p>
          <a:p>
            <a:pPr algn="ctr" rtl="0"/>
            <a:r>
              <a:rPr lang="it-IT" dirty="0"/>
              <a:t>PERCHE’</a:t>
            </a:r>
          </a:p>
          <a:p>
            <a:pPr algn="ctr" rtl="0"/>
            <a:r>
              <a:rPr lang="it-IT" dirty="0"/>
              <a:t> LO PORTERA’ SEMPRE CON SE’ NELLA RELAZIONE CON L’UTENTE, CON I COLLEGHI, CON L’ENTE DI APPARTENENZA, CON LE ALTRE ISTITUZIONI!</a:t>
            </a:r>
          </a:p>
        </p:txBody>
      </p:sp>
      <p:sp>
        <p:nvSpPr>
          <p:cNvPr id="6" name="Segnaposto contenuto 5">
            <a:extLst>
              <a:ext uri="{FF2B5EF4-FFF2-40B4-BE49-F238E27FC236}">
                <a16:creationId xmlns:a16="http://schemas.microsoft.com/office/drawing/2014/main" id="{5D3B603C-BB0F-1633-9692-BFA1928959EB}"/>
              </a:ext>
            </a:extLst>
          </p:cNvPr>
          <p:cNvSpPr>
            <a:spLocks noGrp="1"/>
          </p:cNvSpPr>
          <p:nvPr>
            <p:ph sz="quarter" idx="4"/>
          </p:nvPr>
        </p:nvSpPr>
        <p:spPr>
          <a:xfrm>
            <a:off x="6723402" y="2327441"/>
            <a:ext cx="4616951" cy="4040574"/>
          </a:xfrm>
        </p:spPr>
        <p:txBody>
          <a:bodyPr rtlCol="0"/>
          <a:lstStyle>
            <a:defPPr>
              <a:defRPr lang="it-IT"/>
            </a:defPPr>
          </a:lstStyle>
          <a:p>
            <a:pPr algn="ctr"/>
            <a:r>
              <a:rPr lang="it-IT" sz="1800" b="0" i="1" u="none" strike="noStrike" baseline="0" dirty="0">
                <a:solidFill>
                  <a:srgbClr val="000000"/>
                </a:solidFill>
                <a:latin typeface="Calibri" panose="020F0502020204030204" pitchFamily="34" charset="0"/>
              </a:rPr>
              <a:t>Il lavoro nel sociale è un lavoro che si inserisce sempre in un magma </a:t>
            </a:r>
            <a:endParaRPr lang="it-IT" sz="1800" b="0" i="0" u="none" strike="noStrike" baseline="0" dirty="0">
              <a:solidFill>
                <a:srgbClr val="000000"/>
              </a:solidFill>
              <a:latin typeface="Calibri" panose="020F0502020204030204" pitchFamily="34" charset="0"/>
            </a:endParaRPr>
          </a:p>
          <a:p>
            <a:pPr algn="ctr"/>
            <a:r>
              <a:rPr lang="it-IT" sz="1800" b="0" i="1" u="none" strike="noStrike" baseline="0" dirty="0">
                <a:solidFill>
                  <a:srgbClr val="000000"/>
                </a:solidFill>
                <a:latin typeface="Calibri" panose="020F0502020204030204" pitchFamily="34" charset="0"/>
              </a:rPr>
              <a:t>di trasformazioni sociali, in un groviglio di relazioni, di interessi contraddittori, </a:t>
            </a:r>
            <a:endParaRPr lang="it-IT" sz="1800" b="0" i="0" u="none" strike="noStrike" baseline="0" dirty="0">
              <a:solidFill>
                <a:srgbClr val="000000"/>
              </a:solidFill>
              <a:latin typeface="Calibri" panose="020F0502020204030204" pitchFamily="34" charset="0"/>
            </a:endParaRPr>
          </a:p>
          <a:p>
            <a:pPr algn="ctr"/>
            <a:r>
              <a:rPr lang="it-IT" sz="1800" b="0" i="1" u="none" strike="noStrike" baseline="0" dirty="0">
                <a:solidFill>
                  <a:srgbClr val="000000"/>
                </a:solidFill>
                <a:latin typeface="Calibri" panose="020F0502020204030204" pitchFamily="34" charset="0"/>
              </a:rPr>
              <a:t>di rappresentazioni e valutazioni che i soggetti, singoli e collettivi, </a:t>
            </a:r>
            <a:endParaRPr lang="it-IT" sz="1800" b="0" i="0" u="none" strike="noStrike" baseline="0" dirty="0">
              <a:solidFill>
                <a:srgbClr val="000000"/>
              </a:solidFill>
              <a:latin typeface="Calibri" panose="020F0502020204030204" pitchFamily="34" charset="0"/>
            </a:endParaRPr>
          </a:p>
          <a:p>
            <a:pPr algn="ctr"/>
            <a:r>
              <a:rPr lang="it-IT" sz="1800" b="0" i="1" u="none" strike="noStrike" baseline="0" dirty="0">
                <a:solidFill>
                  <a:srgbClr val="000000"/>
                </a:solidFill>
                <a:latin typeface="Calibri" panose="020F0502020204030204" pitchFamily="34" charset="0"/>
              </a:rPr>
              <a:t>danno gli uni degli altri. </a:t>
            </a:r>
          </a:p>
          <a:p>
            <a:pPr algn="ctr"/>
            <a:endParaRPr lang="it-IT" sz="1800" b="0" i="0" u="none" strike="noStrike" baseline="0" dirty="0">
              <a:solidFill>
                <a:srgbClr val="000000"/>
              </a:solidFill>
              <a:latin typeface="Calibri" panose="020F0502020204030204" pitchFamily="34" charset="0"/>
            </a:endParaRPr>
          </a:p>
          <a:p>
            <a:pPr algn="ctr"/>
            <a:endParaRPr lang="it-IT" sz="1800" b="0" i="0" u="none" strike="noStrike" baseline="0" dirty="0">
              <a:solidFill>
                <a:srgbClr val="000000"/>
              </a:solidFill>
              <a:latin typeface="Calibri" panose="020F0502020204030204" pitchFamily="34" charset="0"/>
            </a:endParaRPr>
          </a:p>
          <a:p>
            <a:pPr algn="r"/>
            <a:r>
              <a:rPr lang="it-IT" sz="1800" b="0" i="1" u="none" strike="noStrike" baseline="0" dirty="0">
                <a:solidFill>
                  <a:srgbClr val="000000"/>
                </a:solidFill>
                <a:latin typeface="Calibri" panose="020F0502020204030204" pitchFamily="34" charset="0"/>
              </a:rPr>
              <a:t>Franca Olivetti </a:t>
            </a:r>
            <a:r>
              <a:rPr lang="it-IT" sz="1800" b="0" i="1" u="none" strike="noStrike" baseline="0" dirty="0" err="1">
                <a:solidFill>
                  <a:srgbClr val="000000"/>
                </a:solidFill>
                <a:latin typeface="Calibri" panose="020F0502020204030204" pitchFamily="34" charset="0"/>
              </a:rPr>
              <a:t>Manoukian</a:t>
            </a:r>
            <a:r>
              <a:rPr lang="it-IT" sz="1800" b="0" i="1" u="none" strike="noStrike" baseline="0" dirty="0">
                <a:solidFill>
                  <a:srgbClr val="000000"/>
                </a:solidFill>
                <a:latin typeface="Calibri" panose="020F0502020204030204" pitchFamily="34" charset="0"/>
              </a:rPr>
              <a:t> </a:t>
            </a:r>
            <a:endParaRPr lang="it-IT" dirty="0"/>
          </a:p>
        </p:txBody>
      </p:sp>
    </p:spTree>
    <p:extLst>
      <p:ext uri="{BB962C8B-B14F-4D97-AF65-F5344CB8AC3E}">
        <p14:creationId xmlns:p14="http://schemas.microsoft.com/office/powerpoint/2010/main" val="474359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3247ABD4-990A-BAC8-69FC-AF4C84F3AD63}"/>
              </a:ext>
            </a:extLst>
          </p:cNvPr>
          <p:cNvSpPr>
            <a:spLocks noGrp="1"/>
          </p:cNvSpPr>
          <p:nvPr>
            <p:ph type="ctrTitle"/>
          </p:nvPr>
        </p:nvSpPr>
        <p:spPr>
          <a:xfrm>
            <a:off x="1280160" y="301752"/>
            <a:ext cx="4663438" cy="2441448"/>
          </a:xfrm>
        </p:spPr>
        <p:txBody>
          <a:bodyPr rtlCol="0" anchor="ctr">
            <a:normAutofit/>
          </a:bodyPr>
          <a:lstStyle>
            <a:defPPr>
              <a:defRPr lang="it-IT"/>
            </a:defPPr>
          </a:lstStyle>
          <a:p>
            <a:pPr algn="ctr" rtl="0"/>
            <a:br>
              <a:rPr lang="it-IT" dirty="0"/>
            </a:br>
            <a:r>
              <a:rPr lang="it-IT" dirty="0"/>
              <a:t>ASSISTENTE SOCIALE</a:t>
            </a:r>
            <a:br>
              <a:rPr lang="it-IT" dirty="0"/>
            </a:br>
            <a:endParaRPr lang="it-IT"/>
          </a:p>
        </p:txBody>
      </p:sp>
      <p:sp>
        <p:nvSpPr>
          <p:cNvPr id="9" name="Segnaposto testo 8">
            <a:extLst>
              <a:ext uri="{FF2B5EF4-FFF2-40B4-BE49-F238E27FC236}">
                <a16:creationId xmlns:a16="http://schemas.microsoft.com/office/drawing/2014/main" id="{61E6A21B-7748-174B-D77E-8EE0B288C7D0}"/>
              </a:ext>
            </a:extLst>
          </p:cNvPr>
          <p:cNvSpPr>
            <a:spLocks noGrp="1"/>
          </p:cNvSpPr>
          <p:nvPr>
            <p:ph type="body" sz="quarter" idx="14"/>
          </p:nvPr>
        </p:nvSpPr>
        <p:spPr>
          <a:xfrm>
            <a:off x="1280161" y="2777067"/>
            <a:ext cx="4663440" cy="3550581"/>
          </a:xfrm>
        </p:spPr>
        <p:txBody>
          <a:bodyPr rtlCol="0">
            <a:normAutofit/>
          </a:bodyPr>
          <a:lstStyle>
            <a:defPPr>
              <a:defRPr lang="it-IT"/>
            </a:defPPr>
          </a:lstStyle>
          <a:p>
            <a:pPr rtl="0"/>
            <a:endParaRPr lang="it-IT" dirty="0"/>
          </a:p>
          <a:p>
            <a:pPr rtl="0"/>
            <a:endParaRPr lang="it-IT" dirty="0"/>
          </a:p>
          <a:p>
            <a:pPr rtl="0"/>
            <a:r>
              <a:rPr lang="it-IT" dirty="0"/>
              <a:t>COSA VI SUSCITANO QUESTE DUE PAROLE?</a:t>
            </a:r>
          </a:p>
          <a:p>
            <a:pPr rtl="0"/>
            <a:endParaRPr lang="it-IT" dirty="0"/>
          </a:p>
          <a:p>
            <a:pPr rtl="0"/>
            <a:r>
              <a:rPr lang="it-IT" dirty="0"/>
              <a:t>Provate ad esprimervi liberamente...</a:t>
            </a:r>
          </a:p>
          <a:p>
            <a:pPr rtl="0"/>
            <a:endParaRPr lang="it-IT" dirty="0"/>
          </a:p>
        </p:txBody>
      </p:sp>
      <p:pic>
        <p:nvPicPr>
          <p:cNvPr id="4098" name="Picture 2" descr="Insieme dell'assistente sociale. La comunità di volontariato di beneficenza sostiene e si prende cura delle persone - 168662239">
            <a:extLst>
              <a:ext uri="{FF2B5EF4-FFF2-40B4-BE49-F238E27FC236}">
                <a16:creationId xmlns:a16="http://schemas.microsoft.com/office/drawing/2014/main" id="{E8541C46-81BA-1924-1B9E-02AD493D0B61}"/>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l="20098" r="20098"/>
          <a:stretch/>
        </p:blipFill>
        <p:spPr bwMode="auto">
          <a:xfrm>
            <a:off x="6096000" y="0"/>
            <a:ext cx="644117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8111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egnaposto testo 62">
            <a:extLst>
              <a:ext uri="{FF2B5EF4-FFF2-40B4-BE49-F238E27FC236}">
                <a16:creationId xmlns:a16="http://schemas.microsoft.com/office/drawing/2014/main" id="{9EFE5C42-059F-482E-C029-E8FA5107EEDA}"/>
              </a:ext>
            </a:extLst>
          </p:cNvPr>
          <p:cNvSpPr>
            <a:spLocks noGrp="1"/>
          </p:cNvSpPr>
          <p:nvPr>
            <p:ph sz="quarter" idx="15"/>
          </p:nvPr>
        </p:nvSpPr>
        <p:spPr/>
        <p:txBody>
          <a:bodyPr rtlCol="0">
            <a:normAutofit/>
          </a:bodyPr>
          <a:lstStyle>
            <a:defPPr>
              <a:defRPr lang="it-IT"/>
            </a:defPPr>
          </a:lstStyle>
          <a:p>
            <a:pPr marL="0" indent="0" algn="ctr" rtl="0">
              <a:buNone/>
            </a:pPr>
            <a:r>
              <a:rPr lang="it-IT" sz="2000" b="1" dirty="0"/>
              <a:t>CARATTERISTICHE DELL’A.S.</a:t>
            </a:r>
          </a:p>
          <a:p>
            <a:pPr marL="0" indent="0" algn="ctr" rtl="0">
              <a:buNone/>
            </a:pPr>
            <a:endParaRPr lang="it-IT" dirty="0"/>
          </a:p>
          <a:p>
            <a:pPr marL="0" indent="0" algn="ctr" rtl="0">
              <a:buNone/>
            </a:pPr>
            <a:r>
              <a:rPr lang="it-IT" dirty="0"/>
              <a:t>QUALI SONO SECONDO VOI LE CARATTERISTICHE CHE DEVE POSSEDERE UNA PERSONA CHE VUOLE FARE L’ASSISTENTE SOCIALE?</a:t>
            </a:r>
          </a:p>
        </p:txBody>
      </p:sp>
      <p:sp>
        <p:nvSpPr>
          <p:cNvPr id="18" name="Segnaposto contenuto 17">
            <a:extLst>
              <a:ext uri="{FF2B5EF4-FFF2-40B4-BE49-F238E27FC236}">
                <a16:creationId xmlns:a16="http://schemas.microsoft.com/office/drawing/2014/main" id="{828FD192-492A-A40D-E86A-BABC77587C80}"/>
              </a:ext>
            </a:extLst>
          </p:cNvPr>
          <p:cNvSpPr>
            <a:spLocks noGrp="1"/>
          </p:cNvSpPr>
          <p:nvPr>
            <p:ph sz="quarter" idx="13"/>
          </p:nvPr>
        </p:nvSpPr>
        <p:spPr>
          <a:xfrm>
            <a:off x="1280159" y="3482974"/>
            <a:ext cx="4950311" cy="1190033"/>
          </a:xfrm>
        </p:spPr>
        <p:txBody>
          <a:bodyPr rtlCol="0"/>
          <a:lstStyle>
            <a:defPPr>
              <a:defRPr lang="it-IT"/>
            </a:defPPr>
          </a:lstStyle>
          <a:p>
            <a:pPr algn="ctr" rtl="0"/>
            <a:endParaRPr lang="it-IT" dirty="0"/>
          </a:p>
          <a:p>
            <a:pPr algn="ctr" rtl="0"/>
            <a:r>
              <a:rPr lang="it-IT" dirty="0"/>
              <a:t>CONDIVISIONE DI GRUPPO </a:t>
            </a:r>
          </a:p>
        </p:txBody>
      </p:sp>
      <p:sp>
        <p:nvSpPr>
          <p:cNvPr id="11" name="Segnaposto contenuto 10">
            <a:extLst>
              <a:ext uri="{FF2B5EF4-FFF2-40B4-BE49-F238E27FC236}">
                <a16:creationId xmlns:a16="http://schemas.microsoft.com/office/drawing/2014/main" id="{762FCA4D-7EEE-9E3D-F691-FEFB5FB337E6}"/>
              </a:ext>
            </a:extLst>
          </p:cNvPr>
          <p:cNvSpPr>
            <a:spLocks noGrp="1"/>
          </p:cNvSpPr>
          <p:nvPr>
            <p:ph sz="quarter" idx="4"/>
          </p:nvPr>
        </p:nvSpPr>
        <p:spPr/>
        <p:txBody>
          <a:bodyPr rtlCol="0"/>
          <a:lstStyle>
            <a:defPPr>
              <a:defRPr lang="it-IT"/>
            </a:defPPr>
          </a:lstStyle>
          <a:p>
            <a:pPr rtl="0"/>
            <a:r>
              <a:rPr lang="it-IT" dirty="0"/>
              <a:t>RIFLESSIONI SU CIO’ CHE E’ EMERSO…</a:t>
            </a:r>
          </a:p>
        </p:txBody>
      </p:sp>
      <p:pic>
        <p:nvPicPr>
          <p:cNvPr id="5122" name="Picture 2">
            <a:extLst>
              <a:ext uri="{FF2B5EF4-FFF2-40B4-BE49-F238E27FC236}">
                <a16:creationId xmlns:a16="http://schemas.microsoft.com/office/drawing/2014/main" id="{3229CA6F-B0C3-2BE8-0777-CE18ED9489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2966" y="18662"/>
            <a:ext cx="6249033"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9664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olo 24">
            <a:extLst>
              <a:ext uri="{FF2B5EF4-FFF2-40B4-BE49-F238E27FC236}">
                <a16:creationId xmlns:a16="http://schemas.microsoft.com/office/drawing/2014/main" id="{B4A8555D-2DFF-E6D8-3698-67C06B770264}"/>
              </a:ext>
            </a:extLst>
          </p:cNvPr>
          <p:cNvSpPr>
            <a:spLocks noGrp="1"/>
          </p:cNvSpPr>
          <p:nvPr>
            <p:ph type="title"/>
          </p:nvPr>
        </p:nvSpPr>
        <p:spPr>
          <a:xfrm>
            <a:off x="1280159" y="4970638"/>
            <a:ext cx="9144000" cy="1280160"/>
          </a:xfrm>
        </p:spPr>
        <p:txBody>
          <a:bodyPr rtlCol="0"/>
          <a:lstStyle>
            <a:defPPr>
              <a:defRPr lang="it-IT"/>
            </a:defPPr>
          </a:lstStyle>
          <a:p>
            <a:pPr rtl="0"/>
            <a:r>
              <a:rPr lang="it-IT" dirty="0"/>
              <a:t> considerazioni FINALI</a:t>
            </a:r>
          </a:p>
        </p:txBody>
      </p:sp>
      <p:sp>
        <p:nvSpPr>
          <p:cNvPr id="23" name="Segnaposto contenuto 22">
            <a:extLst>
              <a:ext uri="{FF2B5EF4-FFF2-40B4-BE49-F238E27FC236}">
                <a16:creationId xmlns:a16="http://schemas.microsoft.com/office/drawing/2014/main" id="{E16BFA7C-979F-1D5E-79D4-DEEC56EBE216}"/>
              </a:ext>
            </a:extLst>
          </p:cNvPr>
          <p:cNvSpPr>
            <a:spLocks noGrp="1"/>
          </p:cNvSpPr>
          <p:nvPr>
            <p:ph sz="half" idx="2"/>
          </p:nvPr>
        </p:nvSpPr>
        <p:spPr>
          <a:xfrm>
            <a:off x="1280160" y="685800"/>
            <a:ext cx="4937760" cy="4023360"/>
          </a:xfrm>
        </p:spPr>
        <p:txBody>
          <a:bodyPr rtlCol="0"/>
          <a:lstStyle>
            <a:defPPr>
              <a:defRPr lang="it-IT"/>
            </a:defPPr>
          </a:lstStyle>
          <a:p>
            <a:pPr algn="ctr" rtl="0"/>
            <a:r>
              <a:rPr lang="it-IT" b="1" i="1" u="sng" dirty="0"/>
              <a:t>L’assistente sociale </a:t>
            </a:r>
            <a:r>
              <a:rPr lang="it-IT" i="1" dirty="0"/>
              <a:t>deve essere:</a:t>
            </a:r>
          </a:p>
          <a:p>
            <a:pPr algn="ctr" rtl="0"/>
            <a:r>
              <a:rPr lang="it-IT" i="1" dirty="0"/>
              <a:t>Saggio come un gufo</a:t>
            </a:r>
          </a:p>
          <a:p>
            <a:pPr algn="ctr" rtl="0"/>
            <a:r>
              <a:rPr lang="it-IT" i="1" dirty="0"/>
              <a:t>Fedele come un cane</a:t>
            </a:r>
          </a:p>
          <a:p>
            <a:pPr algn="ctr" rtl="0"/>
            <a:r>
              <a:rPr lang="it-IT" i="1" dirty="0"/>
              <a:t>Gentile come un agnello</a:t>
            </a:r>
          </a:p>
          <a:p>
            <a:pPr algn="ctr" rtl="0"/>
            <a:r>
              <a:rPr lang="it-IT" i="1" dirty="0"/>
              <a:t>Paziente come un gatto</a:t>
            </a:r>
          </a:p>
          <a:p>
            <a:pPr algn="ctr" rtl="0"/>
            <a:r>
              <a:rPr lang="it-IT" i="1" dirty="0"/>
              <a:t>Forte come un cavallo</a:t>
            </a:r>
          </a:p>
          <a:p>
            <a:pPr algn="ctr" rtl="0"/>
            <a:r>
              <a:rPr lang="it-IT" i="1" dirty="0"/>
              <a:t>Rassegnato come un asino</a:t>
            </a:r>
          </a:p>
          <a:p>
            <a:pPr algn="ctr" rtl="0"/>
            <a:r>
              <a:rPr lang="it-IT" i="1" dirty="0"/>
              <a:t>Tenace come un mastino</a:t>
            </a:r>
          </a:p>
          <a:p>
            <a:pPr algn="ctr" rtl="0"/>
            <a:r>
              <a:rPr lang="it-IT" i="1" dirty="0"/>
              <a:t>Coraggioso come un leone</a:t>
            </a:r>
          </a:p>
        </p:txBody>
      </p:sp>
      <p:sp>
        <p:nvSpPr>
          <p:cNvPr id="10" name="Segnaposto contenuto 9">
            <a:extLst>
              <a:ext uri="{FF2B5EF4-FFF2-40B4-BE49-F238E27FC236}">
                <a16:creationId xmlns:a16="http://schemas.microsoft.com/office/drawing/2014/main" id="{C1E42FE3-72C0-8885-D01D-FC08E0DEC223}"/>
              </a:ext>
            </a:extLst>
          </p:cNvPr>
          <p:cNvSpPr>
            <a:spLocks noGrp="1"/>
          </p:cNvSpPr>
          <p:nvPr>
            <p:ph sz="quarter" idx="4"/>
          </p:nvPr>
        </p:nvSpPr>
        <p:spPr>
          <a:xfrm>
            <a:off x="6704755" y="685800"/>
            <a:ext cx="4937760" cy="4023360"/>
          </a:xfrm>
        </p:spPr>
        <p:txBody>
          <a:bodyPr rtlCol="0">
            <a:normAutofit/>
          </a:bodyPr>
          <a:lstStyle>
            <a:defPPr>
              <a:defRPr lang="it-IT"/>
            </a:defPPr>
          </a:lstStyle>
          <a:p>
            <a:pPr marL="0" indent="0" algn="ctr" rtl="0">
              <a:buNone/>
            </a:pPr>
            <a:r>
              <a:rPr lang="it-IT" i="1" dirty="0"/>
              <a:t>Industrioso come un’ape;</a:t>
            </a:r>
          </a:p>
          <a:p>
            <a:pPr marL="0" indent="0" algn="ctr" rtl="0">
              <a:buNone/>
            </a:pPr>
            <a:r>
              <a:rPr lang="it-IT" b="1" i="1" dirty="0"/>
              <a:t>Deve avere </a:t>
            </a:r>
          </a:p>
          <a:p>
            <a:pPr marL="0" indent="0" algn="ctr" rtl="0">
              <a:buNone/>
            </a:pPr>
            <a:r>
              <a:rPr lang="it-IT" b="1" i="1" dirty="0"/>
              <a:t>L’adattabilità di un camaleonte e </a:t>
            </a:r>
          </a:p>
          <a:p>
            <a:pPr marL="0" indent="0" algn="ctr" rtl="0">
              <a:buNone/>
            </a:pPr>
            <a:r>
              <a:rPr lang="it-IT" b="1" i="1" dirty="0"/>
              <a:t>La resistenza di un cammello!!!</a:t>
            </a:r>
          </a:p>
          <a:p>
            <a:pPr rtl="0"/>
            <a:endParaRPr lang="it-IT" dirty="0"/>
          </a:p>
          <a:p>
            <a:pPr rtl="0"/>
            <a:endParaRPr lang="it-IT" dirty="0"/>
          </a:p>
          <a:p>
            <a:pPr marL="0" indent="0" algn="r" rtl="0">
              <a:buNone/>
            </a:pPr>
            <a:r>
              <a:rPr lang="it-IT" dirty="0"/>
              <a:t>Maria Calogero</a:t>
            </a:r>
          </a:p>
        </p:txBody>
      </p:sp>
    </p:spTree>
    <p:extLst>
      <p:ext uri="{BB962C8B-B14F-4D97-AF65-F5344CB8AC3E}">
        <p14:creationId xmlns:p14="http://schemas.microsoft.com/office/powerpoint/2010/main" val="3811950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475D893-E98A-260A-9EC4-B9365E533FD5}"/>
              </a:ext>
            </a:extLst>
          </p:cNvPr>
          <p:cNvSpPr>
            <a:spLocks noGrp="1"/>
          </p:cNvSpPr>
          <p:nvPr>
            <p:ph type="title"/>
          </p:nvPr>
        </p:nvSpPr>
        <p:spPr>
          <a:xfrm>
            <a:off x="2792897" y="585216"/>
            <a:ext cx="8965094" cy="2276856"/>
          </a:xfrm>
        </p:spPr>
        <p:txBody>
          <a:bodyPr rtlCol="0"/>
          <a:lstStyle>
            <a:defPPr>
              <a:defRPr lang="it-IT"/>
            </a:defPPr>
          </a:lstStyle>
          <a:p>
            <a:pPr algn="ctr" rtl="0"/>
            <a:r>
              <a:rPr lang="it-IT" dirty="0"/>
              <a:t>Grazie per la vostra attenzione</a:t>
            </a:r>
          </a:p>
        </p:txBody>
      </p:sp>
      <p:pic>
        <p:nvPicPr>
          <p:cNvPr id="5" name="Segnaposto immagine 14" descr="Montagne sotto un cielo prossimo al tramonto">
            <a:extLst>
              <a:ext uri="{FF2B5EF4-FFF2-40B4-BE49-F238E27FC236}">
                <a16:creationId xmlns:a16="http://schemas.microsoft.com/office/drawing/2014/main" id="{DE72DC91-8DC9-B68C-C1D3-8F5273481A74}"/>
              </a:ext>
            </a:extLst>
          </p:cNvPr>
          <p:cNvPicPr>
            <a:picLocks noGrp="1" noChangeAspect="1"/>
          </p:cNvPicPr>
          <p:nvPr>
            <p:ph type="pic" sz="quarter" idx="14"/>
          </p:nvPr>
        </p:nvPicPr>
        <p:blipFill rotWithShape="1">
          <a:blip r:embed="rId3"/>
          <a:srcRect l="13191" r="13191"/>
          <a:stretch/>
        </p:blipFill>
        <p:spPr>
          <a:xfrm>
            <a:off x="1008862" y="4540098"/>
            <a:ext cx="1294628" cy="1615394"/>
          </a:xfrm>
        </p:spPr>
      </p:pic>
      <p:sp>
        <p:nvSpPr>
          <p:cNvPr id="3" name="Segnaposto testo 2">
            <a:extLst>
              <a:ext uri="{FF2B5EF4-FFF2-40B4-BE49-F238E27FC236}">
                <a16:creationId xmlns:a16="http://schemas.microsoft.com/office/drawing/2014/main" id="{FD70D88C-5989-4007-4953-F54A4A34B778}"/>
              </a:ext>
            </a:extLst>
          </p:cNvPr>
          <p:cNvSpPr>
            <a:spLocks noGrp="1"/>
          </p:cNvSpPr>
          <p:nvPr>
            <p:ph type="body" sz="quarter" idx="13"/>
          </p:nvPr>
        </p:nvSpPr>
        <p:spPr>
          <a:xfrm>
            <a:off x="5640609" y="3127248"/>
            <a:ext cx="6117381" cy="3017520"/>
          </a:xfrm>
        </p:spPr>
        <p:txBody>
          <a:bodyPr rtlCol="0"/>
          <a:lstStyle>
            <a:defPPr>
              <a:defRPr lang="it-IT"/>
            </a:defPPr>
          </a:lstStyle>
          <a:p>
            <a:pPr rtl="0"/>
            <a:endParaRPr lang="it-IT" dirty="0"/>
          </a:p>
          <a:p>
            <a:pPr algn="ctr" rtl="0"/>
            <a:r>
              <a:rPr lang="it-IT" dirty="0"/>
              <a:t>Prof.ssa Michela Giammatteo</a:t>
            </a:r>
          </a:p>
          <a:p>
            <a:pPr algn="ctr" rtl="0"/>
            <a:endParaRPr lang="it-IT" dirty="0"/>
          </a:p>
          <a:p>
            <a:pPr algn="ctr" rtl="0"/>
            <a:r>
              <a:rPr lang="it-IT" dirty="0"/>
              <a:t>Email: </a:t>
            </a:r>
          </a:p>
          <a:p>
            <a:pPr algn="ctr" rtl="0"/>
            <a:r>
              <a:rPr lang="it-IT" dirty="0"/>
              <a:t>michela.giammatteo@unimc.it</a:t>
            </a:r>
          </a:p>
          <a:p>
            <a:pPr rtl="0"/>
            <a:endParaRPr lang="it-IT" dirty="0"/>
          </a:p>
        </p:txBody>
      </p:sp>
      <p:pic>
        <p:nvPicPr>
          <p:cNvPr id="9218" name="Picture 2" descr="PPT - 52° CONVEGNO DEGLI ECONOMI DI COMUNITÀ PowerPoint Presentation -  ID:5825526">
            <a:extLst>
              <a:ext uri="{FF2B5EF4-FFF2-40B4-BE49-F238E27FC236}">
                <a16:creationId xmlns:a16="http://schemas.microsoft.com/office/drawing/2014/main" id="{AADF18E4-027A-FF9F-059D-C764E4CD19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009" y="2683379"/>
            <a:ext cx="4411455" cy="3965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3949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F58C70-41F1-3A9B-653B-BB12CBC10BC6}"/>
              </a:ext>
            </a:extLst>
          </p:cNvPr>
          <p:cNvSpPr>
            <a:spLocks noGrp="1"/>
          </p:cNvSpPr>
          <p:nvPr>
            <p:ph type="title"/>
          </p:nvPr>
        </p:nvSpPr>
        <p:spPr>
          <a:xfrm>
            <a:off x="6466114" y="284069"/>
            <a:ext cx="5337196" cy="4073327"/>
          </a:xfrm>
        </p:spPr>
        <p:txBody>
          <a:bodyPr anchor="b">
            <a:normAutofit fontScale="90000"/>
          </a:bodyPr>
          <a:lstStyle/>
          <a:p>
            <a:pPr algn="ctr"/>
            <a:br>
              <a:rPr lang="it-IT" sz="3200" dirty="0"/>
            </a:br>
            <a:br>
              <a:rPr lang="it-IT" sz="3200" dirty="0"/>
            </a:br>
            <a:br>
              <a:rPr lang="it-IT" sz="3200" dirty="0"/>
            </a:br>
            <a:r>
              <a:rPr lang="it-IT" sz="2200" dirty="0"/>
              <a:t>UNIVERSITA’ DI  MACERATA </a:t>
            </a:r>
            <a:br>
              <a:rPr lang="it-IT" sz="2200" dirty="0"/>
            </a:br>
            <a:br>
              <a:rPr lang="it-IT" sz="3200" dirty="0"/>
            </a:br>
            <a:r>
              <a:rPr lang="it-IT" sz="3200" dirty="0"/>
              <a:t>Laboratorio di ORIENTAMENTO AL tirocinio NEI servizi </a:t>
            </a:r>
            <a:r>
              <a:rPr lang="it-IT" sz="3200" dirty="0" err="1"/>
              <a:t>socialI</a:t>
            </a:r>
            <a:br>
              <a:rPr lang="it-IT" sz="3200" dirty="0"/>
            </a:br>
            <a:br>
              <a:rPr lang="it-IT" sz="3200" dirty="0"/>
            </a:br>
            <a:r>
              <a:rPr lang="it-IT" sz="2800" dirty="0"/>
              <a:t> I ANNO</a:t>
            </a:r>
          </a:p>
        </p:txBody>
      </p:sp>
      <p:sp>
        <p:nvSpPr>
          <p:cNvPr id="3" name="Sottotitolo 2">
            <a:extLst>
              <a:ext uri="{FF2B5EF4-FFF2-40B4-BE49-F238E27FC236}">
                <a16:creationId xmlns:a16="http://schemas.microsoft.com/office/drawing/2014/main" id="{A698A0AD-CEF3-DDC8-0490-E1DD4F1D2435}"/>
              </a:ext>
            </a:extLst>
          </p:cNvPr>
          <p:cNvSpPr>
            <a:spLocks noGrp="1"/>
          </p:cNvSpPr>
          <p:nvPr>
            <p:ph type="body" sz="quarter" idx="17"/>
          </p:nvPr>
        </p:nvSpPr>
        <p:spPr>
          <a:xfrm>
            <a:off x="6960636" y="3629608"/>
            <a:ext cx="4073979" cy="2677109"/>
          </a:xfrm>
        </p:spPr>
        <p:txBody>
          <a:bodyPr>
            <a:normAutofit/>
          </a:bodyPr>
          <a:lstStyle/>
          <a:p>
            <a:endParaRPr lang="it-IT" dirty="0"/>
          </a:p>
          <a:p>
            <a:pPr algn="ctr"/>
            <a:endParaRPr lang="it-IT" dirty="0"/>
          </a:p>
          <a:p>
            <a:pPr algn="ctr"/>
            <a:endParaRPr lang="it-IT" dirty="0"/>
          </a:p>
          <a:p>
            <a:pPr algn="ctr"/>
            <a:r>
              <a:rPr lang="it-IT" dirty="0"/>
              <a:t>DOCENTE: PROF.SSA MICHELA GIAMMATTEO</a:t>
            </a:r>
          </a:p>
        </p:txBody>
      </p:sp>
      <p:pic>
        <p:nvPicPr>
          <p:cNvPr id="1028" name="Picture 4" descr="Tirocini / Giovani / Politiche Sociali / Aree tematiche / Comune di Arco -  Comune di Arco">
            <a:extLst>
              <a:ext uri="{FF2B5EF4-FFF2-40B4-BE49-F238E27FC236}">
                <a16:creationId xmlns:a16="http://schemas.microsoft.com/office/drawing/2014/main" id="{EAAB28A1-009B-3008-4703-50479BE6C7E6}"/>
              </a:ext>
            </a:extLst>
          </p:cNvPr>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l="14610" r="14610"/>
          <a:stretch>
            <a:fillRect/>
          </a:stretch>
        </p:blipFill>
        <p:spPr bwMode="auto">
          <a:xfrm>
            <a:off x="905069" y="2164702"/>
            <a:ext cx="5561045" cy="407332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B0B63400-59F0-0FD4-9627-D8E04CFBE5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420" y="111968"/>
            <a:ext cx="5561045" cy="1875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04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5E8F0-3481-C673-D95A-4647F1DE47A4}"/>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079B65FD-7CAA-4A71-12F6-2FF712198240}"/>
              </a:ext>
            </a:extLst>
          </p:cNvPr>
          <p:cNvSpPr>
            <a:spLocks noGrp="1"/>
          </p:cNvSpPr>
          <p:nvPr>
            <p:ph type="title"/>
          </p:nvPr>
        </p:nvSpPr>
        <p:spPr>
          <a:xfrm>
            <a:off x="1280159" y="640080"/>
            <a:ext cx="4815836" cy="2103120"/>
          </a:xfrm>
        </p:spPr>
        <p:txBody>
          <a:bodyPr rtlCol="0" anchor="ctr">
            <a:normAutofit/>
          </a:bodyPr>
          <a:lstStyle>
            <a:defPPr>
              <a:defRPr lang="it-IT"/>
            </a:defPPr>
          </a:lstStyle>
          <a:p>
            <a:pPr algn="ctr" rtl="0"/>
            <a:r>
              <a:rPr lang="it-IT" sz="2800" dirty="0"/>
              <a:t>PRIMA lezione: </a:t>
            </a:r>
            <a:br>
              <a:rPr lang="it-IT" sz="2800" dirty="0"/>
            </a:br>
            <a:r>
              <a:rPr lang="it-IT" sz="2800" dirty="0"/>
              <a:t>15 settembre 2025 </a:t>
            </a:r>
          </a:p>
        </p:txBody>
      </p:sp>
      <p:pic>
        <p:nvPicPr>
          <p:cNvPr id="3" name="Picture 2">
            <a:extLst>
              <a:ext uri="{FF2B5EF4-FFF2-40B4-BE49-F238E27FC236}">
                <a16:creationId xmlns:a16="http://schemas.microsoft.com/office/drawing/2014/main" id="{6B4C0EFB-4FA7-C652-206F-9A5EBBFD7F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7017" r="-2" b="-2"/>
          <a:stretch>
            <a:fillRect/>
          </a:stretch>
        </p:blipFill>
        <p:spPr bwMode="auto">
          <a:xfrm>
            <a:off x="6531427" y="640080"/>
            <a:ext cx="5122889" cy="2103120"/>
          </a:xfrm>
          <a:prstGeom prst="rect">
            <a:avLst/>
          </a:prstGeom>
          <a:solidFill>
            <a:srgbClr val="FFFFFF"/>
          </a:solidFill>
        </p:spPr>
      </p:pic>
      <p:pic>
        <p:nvPicPr>
          <p:cNvPr id="2050" name="Picture 2" descr="Aspetti teoretici e funzionali della motivazione nel setting riabilitativo">
            <a:extLst>
              <a:ext uri="{FF2B5EF4-FFF2-40B4-BE49-F238E27FC236}">
                <a16:creationId xmlns:a16="http://schemas.microsoft.com/office/drawing/2014/main" id="{D5748266-9A94-B5C2-4D98-75D0FC4842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3657" r="-1" b="9014"/>
          <a:stretch>
            <a:fillRect/>
          </a:stretch>
        </p:blipFill>
        <p:spPr bwMode="auto">
          <a:xfrm>
            <a:off x="1280160" y="3017520"/>
            <a:ext cx="10374152" cy="3208866"/>
          </a:xfrm>
          <a:prstGeom prst="rect">
            <a:avLst/>
          </a:prstGeom>
          <a:solidFill>
            <a:srgbClr val="FFFFFF"/>
          </a:solidFill>
        </p:spPr>
      </p:pic>
    </p:spTree>
    <p:extLst>
      <p:ext uri="{BB962C8B-B14F-4D97-AF65-F5344CB8AC3E}">
        <p14:creationId xmlns:p14="http://schemas.microsoft.com/office/powerpoint/2010/main" val="2105498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FF243DF-1FE9-01BE-435F-1729F4AB3DE4}"/>
              </a:ext>
            </a:extLst>
          </p:cNvPr>
          <p:cNvSpPr>
            <a:spLocks noGrp="1"/>
          </p:cNvSpPr>
          <p:nvPr>
            <p:ph type="title"/>
          </p:nvPr>
        </p:nvSpPr>
        <p:spPr>
          <a:xfrm>
            <a:off x="5116544" y="614202"/>
            <a:ext cx="5918072" cy="1391880"/>
          </a:xfrm>
        </p:spPr>
        <p:txBody>
          <a:bodyPr rtlCol="0"/>
          <a:lstStyle>
            <a:defPPr>
              <a:defRPr lang="it-IT"/>
            </a:defPPr>
          </a:lstStyle>
          <a:p>
            <a:pPr algn="ctr" rtl="0"/>
            <a:r>
              <a:rPr lang="it-IT" sz="2800" dirty="0"/>
              <a:t> </a:t>
            </a:r>
            <a:br>
              <a:rPr lang="it-IT" sz="2800" dirty="0"/>
            </a:br>
            <a:br>
              <a:rPr lang="it-IT" sz="2800" dirty="0"/>
            </a:br>
            <a:r>
              <a:rPr lang="it-IT" sz="2800" dirty="0"/>
              <a:t> </a:t>
            </a:r>
          </a:p>
        </p:txBody>
      </p:sp>
      <p:sp>
        <p:nvSpPr>
          <p:cNvPr id="5" name="Segnaposto testo 4">
            <a:extLst>
              <a:ext uri="{FF2B5EF4-FFF2-40B4-BE49-F238E27FC236}">
                <a16:creationId xmlns:a16="http://schemas.microsoft.com/office/drawing/2014/main" id="{FE9433A7-50DE-38E4-805B-19DF78B678AE}"/>
              </a:ext>
            </a:extLst>
          </p:cNvPr>
          <p:cNvSpPr>
            <a:spLocks noGrp="1"/>
          </p:cNvSpPr>
          <p:nvPr>
            <p:ph type="body" sz="quarter" idx="17"/>
          </p:nvPr>
        </p:nvSpPr>
        <p:spPr>
          <a:xfrm>
            <a:off x="5116548" y="614202"/>
            <a:ext cx="5918068" cy="5692516"/>
          </a:xfrm>
        </p:spPr>
        <p:txBody>
          <a:bodyPr>
            <a:noAutofit/>
          </a:bodyPr>
          <a:lstStyle/>
          <a:p>
            <a:pPr algn="ctr"/>
            <a:r>
              <a:rPr lang="it-IT" sz="4000" dirty="0"/>
              <a:t>Cosa è la motivazione?</a:t>
            </a:r>
          </a:p>
          <a:p>
            <a:pPr algn="ctr"/>
            <a:endParaRPr lang="it-IT" sz="4000" dirty="0"/>
          </a:p>
          <a:p>
            <a:pPr algn="ctr"/>
            <a:endParaRPr lang="it-IT" sz="4000" dirty="0"/>
          </a:p>
          <a:p>
            <a:pPr algn="ctr"/>
            <a:r>
              <a:rPr lang="it-IT" sz="4000" dirty="0"/>
              <a:t> LA MOTIVAZIONE:</a:t>
            </a:r>
          </a:p>
          <a:p>
            <a:pPr algn="ctr"/>
            <a:r>
              <a:rPr lang="it-IT" sz="4000" dirty="0"/>
              <a:t>CONOSCERE PRIMA NOI STESSI</a:t>
            </a:r>
          </a:p>
          <a:p>
            <a:pPr algn="ctr"/>
            <a:r>
              <a:rPr lang="it-IT" sz="4000" dirty="0"/>
              <a:t>PER POI CONOSCERE GLI ALTRI</a:t>
            </a:r>
          </a:p>
        </p:txBody>
      </p:sp>
      <p:pic>
        <p:nvPicPr>
          <p:cNvPr id="3074" name="Picture 2" descr="Protetto: Spiegare l’assistente sociale a…">
            <a:extLst>
              <a:ext uri="{FF2B5EF4-FFF2-40B4-BE49-F238E27FC236}">
                <a16:creationId xmlns:a16="http://schemas.microsoft.com/office/drawing/2014/main" id="{68371D7F-1F55-8C23-492D-73C381ECBFCF}"/>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t="21" b="21"/>
          <a:stretch>
            <a:fillRect/>
          </a:stretch>
        </p:blipFill>
        <p:spPr bwMode="auto">
          <a:xfrm>
            <a:off x="1280160" y="1408922"/>
            <a:ext cx="3707972" cy="4829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812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C509E-081E-72AF-1E43-DCE989B5A25D}"/>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0A219754-2A2D-71F6-C89C-E500EBCC88F1}"/>
              </a:ext>
            </a:extLst>
          </p:cNvPr>
          <p:cNvSpPr>
            <a:spLocks noGrp="1"/>
          </p:cNvSpPr>
          <p:nvPr>
            <p:ph type="ctrTitle"/>
          </p:nvPr>
        </p:nvSpPr>
        <p:spPr>
          <a:xfrm>
            <a:off x="1280159" y="438540"/>
            <a:ext cx="10302240" cy="485192"/>
          </a:xfrm>
        </p:spPr>
        <p:txBody>
          <a:bodyPr rtlCol="0"/>
          <a:lstStyle>
            <a:defPPr>
              <a:defRPr lang="it-IT"/>
            </a:defPPr>
          </a:lstStyle>
          <a:p>
            <a:pPr rtl="0"/>
            <a:r>
              <a:rPr lang="it-IT" sz="2800" dirty="0"/>
              <a:t>ma cosa fa realmente un </a:t>
            </a:r>
            <a:r>
              <a:rPr lang="it-IT" sz="2800" dirty="0" err="1"/>
              <a:t>a.s.</a:t>
            </a:r>
            <a:r>
              <a:rPr lang="it-IT" sz="2800" dirty="0"/>
              <a:t>? </a:t>
            </a:r>
          </a:p>
        </p:txBody>
      </p:sp>
      <p:sp>
        <p:nvSpPr>
          <p:cNvPr id="3" name="Sottotitolo 2">
            <a:extLst>
              <a:ext uri="{FF2B5EF4-FFF2-40B4-BE49-F238E27FC236}">
                <a16:creationId xmlns:a16="http://schemas.microsoft.com/office/drawing/2014/main" id="{0E6DF624-BDB9-AFD3-FA64-B522F6D040CD}"/>
              </a:ext>
            </a:extLst>
          </p:cNvPr>
          <p:cNvSpPr>
            <a:spLocks noGrp="1"/>
          </p:cNvSpPr>
          <p:nvPr>
            <p:ph type="subTitle" idx="1"/>
          </p:nvPr>
        </p:nvSpPr>
        <p:spPr>
          <a:xfrm>
            <a:off x="1280159" y="1091682"/>
            <a:ext cx="10607041" cy="5766318"/>
          </a:xfrm>
        </p:spPr>
        <p:txBody>
          <a:bodyPr rtlCol="0">
            <a:normAutofit fontScale="25000" lnSpcReduction="20000"/>
          </a:bodyPr>
          <a:lstStyle>
            <a:defPPr>
              <a:defRPr lang="it-IT"/>
            </a:defPPr>
          </a:lstStyle>
          <a:p>
            <a:pPr algn="just" rtl="0"/>
            <a:endParaRPr lang="it-IT" dirty="0"/>
          </a:p>
          <a:p>
            <a:r>
              <a:rPr lang="it-IT" sz="4900" dirty="0"/>
              <a:t>La professione dell’assistente sociale, inizia a svilupparsi in Italia nel pieno Novecento. Il pieno riconoscimento del titolo di A.S. si ebbe tra il 1980 e il 1990; nel 1993 viene istituito Albo Professionale di Stato e recentemente nel 2000 viene alla luce il corso di laurea triennale e specialistica in scienze del servizio sociale. Questo piccolo excursus storico deve farci comprendere, come con il trascorrere del tempo, la figura professionale dell’assistente sociale subisce modifiche notevoli e trasformazioni che la pongono verso il raggiungimento di uno status riconosciuto da tutti, ma che ha ancora oggi bisogno di maggiori consensi e maggiore rispetto; compito arduo, a cui sono chiamati a rispondere tutti i studenti del corso di scienze del servizio sociale, che devono imprimere alta dignità teorica e pratica alla professione con competenze e responsabilità; ma non impossibile.</a:t>
            </a:r>
            <a:br>
              <a:rPr lang="it-IT" sz="4900" b="1" dirty="0"/>
            </a:br>
            <a:r>
              <a:rPr lang="it-IT" sz="4900" b="1" i="1" dirty="0"/>
              <a:t>Chi è un assistente sociale?</a:t>
            </a:r>
            <a:br>
              <a:rPr lang="it-IT" sz="4900" b="1" dirty="0"/>
            </a:br>
            <a:r>
              <a:rPr lang="it-IT" sz="4900" dirty="0"/>
              <a:t>La professione non gode sempre nell’immaginario collettivo delle persone, il giusto ruolo svolto.</a:t>
            </a:r>
            <a:br>
              <a:rPr lang="it-IT" sz="4900" dirty="0"/>
            </a:br>
            <a:r>
              <a:rPr lang="it-IT" sz="4900" dirty="0"/>
              <a:t>Iniziamo con il definire l’A.S. come un professionista nel campo del sociale; essere un professionista significa avere un bagaglio di conoscenze teoriche, pratiche che permettono di affrontare le diverse realtà con consapevolezza di ciò che si fa. Il professionista è colui che conosce, sa fare e sa essere; ugualmente un assistente sociale deve essere, deve conoscere per poter saper fare.</a:t>
            </a:r>
            <a:br>
              <a:rPr lang="it-IT" sz="4900" dirty="0"/>
            </a:br>
            <a:r>
              <a:rPr lang="it-IT" sz="4900" dirty="0"/>
              <a:t>Le conoscenze teoriche apprese dalla letteratura vigente, permettono di avere consapevolezza di ciò che si fa; il saper essere invece risponde a un bisogno di natura interiore, o meglio risponde alla capacità che ogni assistente sociale dovrebbe avere: applicare il codice deontologico in ogni relazione con l’utente in ottemperanza dei valori della professione.</a:t>
            </a:r>
            <a:br>
              <a:rPr lang="it-IT" sz="4900" dirty="0"/>
            </a:br>
            <a:r>
              <a:rPr lang="it-IT" sz="4900" dirty="0"/>
              <a:t>Tra i valori cardine annovero l’empatia, il rispetto dell’altro, la tutela della dignità umana e la ricerca dell’uguaglianza sociale.</a:t>
            </a:r>
            <a:br>
              <a:rPr lang="it-IT" sz="4900" dirty="0"/>
            </a:br>
            <a:r>
              <a:rPr lang="it-IT" sz="4900" dirty="0"/>
              <a:t>Tale definizione ci permette di paragonare l’A.S. a un professionista come altri: avvocati, dottori, psicologi; niente di più, niente di meno. Il campo in cui egli si muove è il sociale, cioè con singole persone, gruppi, comunità. La sua </a:t>
            </a:r>
            <a:r>
              <a:rPr lang="it-IT" sz="4900" i="1" dirty="0"/>
              <a:t>mission</a:t>
            </a:r>
            <a:r>
              <a:rPr lang="it-IT" sz="4900" dirty="0"/>
              <a:t> è promuovere il cambiamento sociale, il processo di soluzione dei problemi nelle relazioni umane, l’</a:t>
            </a:r>
            <a:r>
              <a:rPr lang="it-IT" sz="4900" i="1" dirty="0"/>
              <a:t>empowerment</a:t>
            </a:r>
            <a:r>
              <a:rPr lang="it-IT" sz="4900" dirty="0"/>
              <a:t> e la liberazione delle persone per accrescerne il benessere. L‘obiettivo ultimo è accrescere il benessere di coloro i quali hanno bisogno, e quando parliamo di benessere parliamo di ciò che l’OMS nel 1948 definisce salute: benessere fisico-sociale-biopsichico. Ruolo non indifferente, che ha responsabilità simili a quelle di un dottore o a quelle di uno psicologo.</a:t>
            </a:r>
            <a:br>
              <a:rPr lang="it-IT" sz="4900" dirty="0"/>
            </a:br>
            <a:r>
              <a:rPr lang="it-IT" sz="4900" dirty="0"/>
              <a:t>ESSERE assistenti sociali non è da tutti, poiché l‘assistente sociale è un </a:t>
            </a:r>
            <a:r>
              <a:rPr lang="it-IT" sz="4900" i="1" dirty="0" err="1"/>
              <a:t>abitus</a:t>
            </a:r>
            <a:r>
              <a:rPr lang="it-IT" sz="4900" dirty="0"/>
              <a:t>, ossia un </a:t>
            </a:r>
            <a:r>
              <a:rPr lang="it-IT" sz="4900" i="1" dirty="0"/>
              <a:t>modus </a:t>
            </a:r>
            <a:r>
              <a:rPr lang="it-IT" sz="4900" i="1" dirty="0" err="1"/>
              <a:t>essendi</a:t>
            </a:r>
            <a:r>
              <a:rPr lang="it-IT" sz="4900" dirty="0"/>
              <a:t>, un modo d‘essere, un modo di pensare, che si rivolge sempre agli altri, anche nelle vicende personali l’io è l’altro!</a:t>
            </a:r>
            <a:br>
              <a:rPr lang="it-IT" sz="4900" dirty="0"/>
            </a:br>
            <a:r>
              <a:rPr lang="it-IT" sz="4900" dirty="0"/>
              <a:t> i veri assistenti sociali abbiano una vocazione quasi innata a svolgere questa professione che tutti sottovalutano; l’errore di sottovalutazione viene da me enfatizzato poiché il servizio sociale professionale grazie alla legge quadro 328/2000 è espressa come un articolo di legge; per di più occorre ricordare a tutti che è proprio un articolo costituzionale ad essere portavoce del bisogno in casi specifici di un assistente sociale: ART 38 “</a:t>
            </a:r>
            <a:r>
              <a:rPr lang="it-IT" sz="4900" i="1" dirty="0"/>
              <a:t>OGNI CITTADINO INABILE AL LAVORO E SPROVVISTO DEI MEZZI NECESSARI PER VIVERE HA DIRITTO AL MANTENIMENTO E ALL’ASSISTENZA SOCIALE</a:t>
            </a:r>
            <a:r>
              <a:rPr lang="it-IT" sz="4900" dirty="0"/>
              <a:t>”. L‘assistenza sociale si esplicita sia in forma pubblica o privata. Si tende sempre a valutare le professioni in base al prestigio retributivo, e non in base ai veri valori che la vita offre. I valori innegabili di un assistente sociale come accennato prima sono la dignità umana, l’uguaglianza e quindi il principio di non discriminazione, per questo l’aspetto economico è meno importante, perché l’obiettivo principale è rendere l’altro migliore attraverso un processo di cambiamento a cui lui stesso partecipa e cercando di cambiare anche lui, dove ciò che conta è la PERSONA.</a:t>
            </a:r>
            <a:br>
              <a:rPr lang="it-IT" sz="4900" dirty="0"/>
            </a:br>
            <a:r>
              <a:rPr lang="it-IT" sz="4900" dirty="0"/>
              <a:t>La professione vive della natura relazionale.</a:t>
            </a:r>
            <a:br>
              <a:rPr lang="it-IT" sz="4900" dirty="0"/>
            </a:br>
            <a:r>
              <a:rPr lang="it-IT" sz="4900" dirty="0"/>
              <a:t>Esistono delle difficoltà quotidiane, con cui ognuno di noi deve vivere o meglio convivere; esistono persone che quotidianamente, (familiari e non) ci aiutano nel superare tali difficoltà o meglio a fronteggiarle. Esistono dei strumenti, degli oggetti, che possono essere sfruttati per far fronte al deficit che la vita presenta. Immaginiamo una persona, con problemi ad una gamba quali difficoltà debba avere se non avesse con lei una stampella che l’aiuti a camminare; ecco soffermiamoci sulla stampella, è un appoggio uno strumento su cui mantenersi, fare leva per effettuare un passo, due o tre….</a:t>
            </a:r>
            <a:br>
              <a:rPr lang="it-IT" sz="4900" dirty="0"/>
            </a:br>
            <a:r>
              <a:rPr lang="it-IT" sz="4900" dirty="0"/>
              <a:t>Si può paragonare la nostra professione ad una stampella, su cui tutti possono far leva, nel caso del bisogno, ma dove occorre imprimere la forza giusta per appoggiarsi; ciò significa che la stampella deve essere forte, arricchirsi sempre di materiale più solido per dare sicurezza (conoscenze, capacità relazionali e altro…), ma su cui c’è bisogno della forza della persona in difficoltà per compiere il passo desiderato.</a:t>
            </a:r>
            <a:br>
              <a:rPr lang="it-IT" sz="4900" dirty="0"/>
            </a:br>
            <a:r>
              <a:rPr lang="it-IT" sz="4900" dirty="0"/>
              <a:t>Gli assistenti sociali sono un appoggio per tutti, ma hanno bisogno della volontà e motivazione degli utenti per esplicitare al meglio la propria attività; non sono maghi, tuttologi o ladri di bambini, sono dei professionisti che hanno bisogno di crescere professionalmente con l’impegno e fiducia da parte di tutti.</a:t>
            </a:r>
          </a:p>
        </p:txBody>
      </p:sp>
    </p:spTree>
    <p:extLst>
      <p:ext uri="{BB962C8B-B14F-4D97-AF65-F5344CB8AC3E}">
        <p14:creationId xmlns:p14="http://schemas.microsoft.com/office/powerpoint/2010/main" val="2733483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B8FDAA-00CD-846E-A576-B59DFA73F988}"/>
              </a:ext>
            </a:extLst>
          </p:cNvPr>
          <p:cNvSpPr>
            <a:spLocks noGrp="1"/>
          </p:cNvSpPr>
          <p:nvPr>
            <p:ph type="title"/>
          </p:nvPr>
        </p:nvSpPr>
        <p:spPr>
          <a:xfrm>
            <a:off x="1280159" y="685800"/>
            <a:ext cx="9375399" cy="1280160"/>
          </a:xfrm>
        </p:spPr>
        <p:txBody>
          <a:bodyPr rtlCol="0"/>
          <a:lstStyle>
            <a:defPPr>
              <a:defRPr lang="it-IT"/>
            </a:defPPr>
          </a:lstStyle>
          <a:p>
            <a:pPr algn="ctr" rtl="0"/>
            <a:r>
              <a:rPr lang="it-IT" dirty="0"/>
              <a:t>Cosa fa </a:t>
            </a:r>
            <a:r>
              <a:rPr lang="it-IT" dirty="0" err="1"/>
              <a:t>l’a.s.</a:t>
            </a:r>
            <a:r>
              <a:rPr lang="it-IT" dirty="0"/>
              <a:t>?</a:t>
            </a:r>
            <a:br>
              <a:rPr lang="it-IT" dirty="0"/>
            </a:br>
            <a:r>
              <a:rPr lang="it-IT" dirty="0"/>
              <a:t>Video </a:t>
            </a:r>
            <a:r>
              <a:rPr lang="it-IT"/>
              <a:t>di presentazione</a:t>
            </a:r>
            <a:endParaRPr lang="it-IT" dirty="0"/>
          </a:p>
        </p:txBody>
      </p:sp>
      <p:sp>
        <p:nvSpPr>
          <p:cNvPr id="4" name="Segnaposto contenuto 3">
            <a:extLst>
              <a:ext uri="{FF2B5EF4-FFF2-40B4-BE49-F238E27FC236}">
                <a16:creationId xmlns:a16="http://schemas.microsoft.com/office/drawing/2014/main" id="{352B3B4A-6ED2-64D9-BEC7-1B6C66971286}"/>
              </a:ext>
            </a:extLst>
          </p:cNvPr>
          <p:cNvSpPr>
            <a:spLocks noGrp="1"/>
          </p:cNvSpPr>
          <p:nvPr>
            <p:ph sz="half" idx="2"/>
          </p:nvPr>
        </p:nvSpPr>
        <p:spPr>
          <a:xfrm>
            <a:off x="1048393" y="3578520"/>
            <a:ext cx="2781835" cy="2508149"/>
          </a:xfrm>
        </p:spPr>
        <p:txBody>
          <a:bodyPr rtlCol="0"/>
          <a:lstStyle>
            <a:defPPr>
              <a:defRPr lang="it-IT"/>
            </a:defPPr>
          </a:lstStyle>
          <a:p>
            <a:pPr algn="ctr" rtl="0"/>
            <a:r>
              <a:rPr lang="it-IT" dirty="0"/>
              <a:t>!</a:t>
            </a:r>
          </a:p>
        </p:txBody>
      </p:sp>
      <p:pic>
        <p:nvPicPr>
          <p:cNvPr id="1026" name="Picture 2">
            <a:extLst>
              <a:ext uri="{FF2B5EF4-FFF2-40B4-BE49-F238E27FC236}">
                <a16:creationId xmlns:a16="http://schemas.microsoft.com/office/drawing/2014/main" id="{6EFB9FE1-F1D9-22BC-FF64-24CE48CCED25}"/>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596743" y="2634007"/>
            <a:ext cx="4972957" cy="34267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EF23487-2F91-4F57-A48A-A6FFD11DAF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320" y="2123440"/>
            <a:ext cx="5567681" cy="4257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816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95A271-8875-6BCE-0A4A-542683BB3917}"/>
              </a:ext>
            </a:extLst>
          </p:cNvPr>
          <p:cNvSpPr>
            <a:spLocks noGrp="1"/>
          </p:cNvSpPr>
          <p:nvPr>
            <p:ph type="ctrTitle"/>
          </p:nvPr>
        </p:nvSpPr>
        <p:spPr>
          <a:xfrm>
            <a:off x="1315616" y="849087"/>
            <a:ext cx="4139683" cy="5618024"/>
          </a:xfrm>
        </p:spPr>
        <p:txBody>
          <a:bodyPr rtlCol="0"/>
          <a:lstStyle>
            <a:defPPr>
              <a:defRPr lang="it-IT"/>
            </a:defPPr>
          </a:lstStyle>
          <a:p>
            <a:pPr algn="ctr" rtl="0"/>
            <a:r>
              <a:rPr lang="it-IT" sz="3600" dirty="0"/>
              <a:t>La potenza della comunicazione NELLA RELAZIONE</a:t>
            </a:r>
          </a:p>
        </p:txBody>
      </p:sp>
      <p:pic>
        <p:nvPicPr>
          <p:cNvPr id="8194" name="Picture 2" descr="Comunicazione efficace nella relazione d'aiuto">
            <a:extLst>
              <a:ext uri="{FF2B5EF4-FFF2-40B4-BE49-F238E27FC236}">
                <a16:creationId xmlns:a16="http://schemas.microsoft.com/office/drawing/2014/main" id="{7D33407E-D5EB-8210-B052-0E20CC9256AE}"/>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l="21888" r="21888"/>
          <a:stretch>
            <a:fillRect/>
          </a:stretch>
        </p:blipFill>
        <p:spPr bwMode="auto">
          <a:xfrm>
            <a:off x="8201609" y="411831"/>
            <a:ext cx="3517316" cy="3521344"/>
          </a:xfrm>
          <a:prstGeom prst="rect">
            <a:avLst/>
          </a:prstGeom>
          <a:noFill/>
          <a:extLst>
            <a:ext uri="{909E8E84-426E-40DD-AFC4-6F175D3DCCD1}">
              <a14:hiddenFill xmlns:a14="http://schemas.microsoft.com/office/drawing/2010/main">
                <a:solidFill>
                  <a:srgbClr val="FFFFFF"/>
                </a:solidFill>
              </a14:hiddenFill>
            </a:ext>
          </a:extLst>
        </p:spPr>
      </p:pic>
      <p:pic>
        <p:nvPicPr>
          <p:cNvPr id="5" name="Immagine 4" descr="Immagine che contiene testo, schermata, Carattere, design">
            <a:extLst>
              <a:ext uri="{FF2B5EF4-FFF2-40B4-BE49-F238E27FC236}">
                <a16:creationId xmlns:a16="http://schemas.microsoft.com/office/drawing/2014/main" id="{ED72596B-B6F1-8C83-A4AC-95F3B2E23A94}"/>
              </a:ext>
            </a:extLst>
          </p:cNvPr>
          <p:cNvPicPr>
            <a:picLocks noChangeAspect="1"/>
          </p:cNvPicPr>
          <p:nvPr/>
        </p:nvPicPr>
        <p:blipFill>
          <a:blip r:embed="rId3"/>
          <a:stretch>
            <a:fillRect/>
          </a:stretch>
        </p:blipFill>
        <p:spPr>
          <a:xfrm>
            <a:off x="6096000" y="0"/>
            <a:ext cx="5936479" cy="6858000"/>
          </a:xfrm>
          <a:prstGeom prst="rect">
            <a:avLst/>
          </a:prstGeom>
        </p:spPr>
      </p:pic>
    </p:spTree>
    <p:extLst>
      <p:ext uri="{BB962C8B-B14F-4D97-AF65-F5344CB8AC3E}">
        <p14:creationId xmlns:p14="http://schemas.microsoft.com/office/powerpoint/2010/main" val="1224916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768171-F501-5EC9-8849-5D0FE73AE00B}"/>
              </a:ext>
            </a:extLst>
          </p:cNvPr>
          <p:cNvSpPr>
            <a:spLocks noGrp="1"/>
          </p:cNvSpPr>
          <p:nvPr>
            <p:ph type="ctrTitle"/>
          </p:nvPr>
        </p:nvSpPr>
        <p:spPr>
          <a:xfrm>
            <a:off x="1280159" y="640080"/>
            <a:ext cx="10302240" cy="974116"/>
          </a:xfrm>
        </p:spPr>
        <p:txBody>
          <a:bodyPr rtlCol="0"/>
          <a:lstStyle>
            <a:defPPr>
              <a:defRPr lang="it-IT"/>
            </a:defPPr>
          </a:lstStyle>
          <a:p>
            <a:pPr algn="ctr" rtl="0"/>
            <a:r>
              <a:rPr lang="it-IT" dirty="0"/>
              <a:t>DIVIDERSI IN COPPIE: </a:t>
            </a:r>
          </a:p>
        </p:txBody>
      </p:sp>
      <p:sp>
        <p:nvSpPr>
          <p:cNvPr id="3" name="Sottotitolo 2">
            <a:extLst>
              <a:ext uri="{FF2B5EF4-FFF2-40B4-BE49-F238E27FC236}">
                <a16:creationId xmlns:a16="http://schemas.microsoft.com/office/drawing/2014/main" id="{338A9D03-6CF8-D31E-2E06-88AEBCEF7D9B}"/>
              </a:ext>
            </a:extLst>
          </p:cNvPr>
          <p:cNvSpPr>
            <a:spLocks noGrp="1"/>
          </p:cNvSpPr>
          <p:nvPr>
            <p:ph type="subTitle" idx="1"/>
          </p:nvPr>
        </p:nvSpPr>
        <p:spPr>
          <a:xfrm>
            <a:off x="1657884" y="2136711"/>
            <a:ext cx="7475952" cy="2603070"/>
          </a:xfrm>
        </p:spPr>
        <p:txBody>
          <a:bodyPr rtlCol="0">
            <a:normAutofit/>
          </a:bodyPr>
          <a:lstStyle>
            <a:defPPr>
              <a:defRPr lang="it-IT"/>
            </a:defPPr>
          </a:lstStyle>
          <a:p>
            <a:pPr algn="ctr" rtl="0"/>
            <a:r>
              <a:rPr lang="it-IT" dirty="0"/>
              <a:t>OGNUNO PARLI DI SE’ E DELLA SUA MOTIVAZIONE AD AVERE INTRAPRESO QUESTO PERCORSO DI STUDI: </a:t>
            </a:r>
          </a:p>
          <a:p>
            <a:pPr algn="ctr" rtl="0"/>
            <a:r>
              <a:rPr lang="it-IT" dirty="0"/>
              <a:t>5 MINUTI A PERSONA E POI SI CAMBIA.</a:t>
            </a:r>
          </a:p>
          <a:p>
            <a:pPr algn="just" rtl="0"/>
            <a:endParaRPr lang="it-IT" dirty="0"/>
          </a:p>
          <a:p>
            <a:pPr algn="just" rtl="0"/>
            <a:r>
              <a:rPr lang="it-IT" dirty="0"/>
              <a:t>   Scegliere una persona che non si conosce.</a:t>
            </a:r>
          </a:p>
          <a:p>
            <a:pPr algn="just" rtl="0"/>
            <a:endParaRPr lang="it-IT" dirty="0"/>
          </a:p>
          <a:p>
            <a:pPr rtl="0"/>
            <a:endParaRPr lang="it-IT" dirty="0"/>
          </a:p>
        </p:txBody>
      </p:sp>
      <p:pic>
        <p:nvPicPr>
          <p:cNvPr id="8" name="Segnaposto immagine 7" descr="Immagine che contiene cartone animato, Animazione, Cartoni animati, clipart&#10;&#10;Descrizione generata automaticamente">
            <a:extLst>
              <a:ext uri="{FF2B5EF4-FFF2-40B4-BE49-F238E27FC236}">
                <a16:creationId xmlns:a16="http://schemas.microsoft.com/office/drawing/2014/main" id="{D10BA84C-5CE8-C7C1-AFA6-352A5128B8AA}"/>
              </a:ext>
            </a:extLst>
          </p:cNvPr>
          <p:cNvPicPr>
            <a:picLocks noGrp="1" noChangeAspect="1"/>
          </p:cNvPicPr>
          <p:nvPr>
            <p:ph type="pic" sz="quarter" idx="13"/>
          </p:nvPr>
        </p:nvPicPr>
        <p:blipFill>
          <a:blip r:embed="rId3"/>
          <a:srcRect l="23039" r="23039"/>
          <a:stretch>
            <a:fillRect/>
          </a:stretch>
        </p:blipFill>
        <p:spPr>
          <a:xfrm>
            <a:off x="8209369" y="3339139"/>
            <a:ext cx="3629608" cy="3430551"/>
          </a:xfrm>
        </p:spPr>
      </p:pic>
    </p:spTree>
    <p:extLst>
      <p:ext uri="{BB962C8B-B14F-4D97-AF65-F5344CB8AC3E}">
        <p14:creationId xmlns:p14="http://schemas.microsoft.com/office/powerpoint/2010/main" val="3962753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olo 11">
            <a:extLst>
              <a:ext uri="{FF2B5EF4-FFF2-40B4-BE49-F238E27FC236}">
                <a16:creationId xmlns:a16="http://schemas.microsoft.com/office/drawing/2014/main" id="{F64C0E11-7DE4-D558-C3EF-9B3C7A9BF17D}"/>
              </a:ext>
            </a:extLst>
          </p:cNvPr>
          <p:cNvSpPr>
            <a:spLocks noGrp="1"/>
          </p:cNvSpPr>
          <p:nvPr>
            <p:ph type="title"/>
          </p:nvPr>
        </p:nvSpPr>
        <p:spPr>
          <a:xfrm>
            <a:off x="1280160" y="685800"/>
            <a:ext cx="9137012" cy="816429"/>
          </a:xfrm>
        </p:spPr>
        <p:txBody>
          <a:bodyPr rtlCol="0" anchor="b">
            <a:normAutofit/>
          </a:bodyPr>
          <a:lstStyle>
            <a:defPPr>
              <a:defRPr lang="it-IT"/>
            </a:defPPr>
          </a:lstStyle>
          <a:p>
            <a:pPr algn="ctr" rtl="0"/>
            <a:r>
              <a:rPr lang="it-IT" dirty="0" err="1"/>
              <a:t>CoNDIVISIONE</a:t>
            </a:r>
            <a:r>
              <a:rPr lang="it-IT" dirty="0"/>
              <a:t> IN GRUPPO</a:t>
            </a:r>
          </a:p>
        </p:txBody>
      </p:sp>
      <p:pic>
        <p:nvPicPr>
          <p:cNvPr id="2050" name="Picture 2" descr="La ricchezza della condivisione in gruppo">
            <a:extLst>
              <a:ext uri="{FF2B5EF4-FFF2-40B4-BE49-F238E27FC236}">
                <a16:creationId xmlns:a16="http://schemas.microsoft.com/office/drawing/2014/main" id="{C22DA18D-C465-5530-FB97-F73646A9C5D5}"/>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15967" r="15967" b="1"/>
          <a:stretch/>
        </p:blipFill>
        <p:spPr bwMode="auto">
          <a:xfrm>
            <a:off x="1280160" y="2327440"/>
            <a:ext cx="4846320" cy="4040574"/>
          </a:xfrm>
          <a:prstGeom prst="rect">
            <a:avLst/>
          </a:prstGeom>
          <a:solidFill>
            <a:srgbClr val="FFFFFF"/>
          </a:solidFill>
        </p:spPr>
      </p:pic>
      <p:sp>
        <p:nvSpPr>
          <p:cNvPr id="3" name="Segnaposto contenuto 2">
            <a:extLst>
              <a:ext uri="{FF2B5EF4-FFF2-40B4-BE49-F238E27FC236}">
                <a16:creationId xmlns:a16="http://schemas.microsoft.com/office/drawing/2014/main" id="{D4418541-7290-F1A9-2357-CA26E074EF45}"/>
              </a:ext>
            </a:extLst>
          </p:cNvPr>
          <p:cNvSpPr>
            <a:spLocks noGrp="1"/>
          </p:cNvSpPr>
          <p:nvPr>
            <p:ph sz="quarter" idx="4"/>
          </p:nvPr>
        </p:nvSpPr>
        <p:spPr>
          <a:xfrm>
            <a:off x="6723402" y="2136710"/>
            <a:ext cx="4846320" cy="4231305"/>
          </a:xfrm>
        </p:spPr>
        <p:txBody>
          <a:bodyPr rtlCol="0">
            <a:normAutofit/>
          </a:bodyPr>
          <a:lstStyle>
            <a:defPPr>
              <a:defRPr lang="it-IT"/>
            </a:defPPr>
          </a:lstStyle>
          <a:p>
            <a:pPr rtl="0"/>
            <a:endParaRPr lang="it-IT" dirty="0"/>
          </a:p>
          <a:p>
            <a:pPr algn="ctr" rtl="0"/>
            <a:r>
              <a:rPr lang="it-IT" dirty="0"/>
              <a:t>OGNI COPPIA CONDIVIDE IN PLENARIA LE SENSAZIONI E LE EMOZIONI CHE HA PROVATO DURANTE LO SCAMBIO;</a:t>
            </a:r>
          </a:p>
          <a:p>
            <a:pPr rtl="0"/>
            <a:endParaRPr lang="it-IT" dirty="0"/>
          </a:p>
          <a:p>
            <a:pPr algn="ctr" rtl="0"/>
            <a:r>
              <a:rPr lang="it-IT" dirty="0"/>
              <a:t>OGNUNO PUO’ ESPRIMERE LIBERAMENTE COSA GLI E’ RIMASTO E COSA MAGGIORMENTE LO HA COLPITO;</a:t>
            </a:r>
          </a:p>
          <a:p>
            <a:pPr rtl="0"/>
            <a:endParaRPr lang="it-IT" dirty="0"/>
          </a:p>
          <a:p>
            <a:pPr algn="ctr" rtl="0"/>
            <a:r>
              <a:rPr lang="it-IT" dirty="0"/>
              <a:t>DA QUESTO SCAMBIO E’ EMERSA LA  CONSAPEVOLEZZA DENTRO OGNUNO DI NOI DEL PERCORSO CHE ANDREMO AD INTRAPRENDERE E DEL LAVORO CHE CI TROVEREMO A SVOLGERE?</a:t>
            </a:r>
          </a:p>
          <a:p>
            <a:pPr rtl="0"/>
            <a:endParaRPr lang="it-IT" dirty="0"/>
          </a:p>
        </p:txBody>
      </p:sp>
    </p:spTree>
    <p:extLst>
      <p:ext uri="{BB962C8B-B14F-4D97-AF65-F5344CB8AC3E}">
        <p14:creationId xmlns:p14="http://schemas.microsoft.com/office/powerpoint/2010/main" val="1450287420"/>
      </p:ext>
    </p:extLst>
  </p:cSld>
  <p:clrMapOvr>
    <a:masterClrMapping/>
  </p:clrMapOvr>
</p:sld>
</file>

<file path=ppt/theme/theme1.xml><?xml version="1.0" encoding="utf-8"?>
<a:theme xmlns:a="http://schemas.openxmlformats.org/drawingml/2006/main" name="GradientVTI">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72892863_TF89338750_Win32" id="{67303D53-E497-4E8A-A1B0-F8D4DA913DFF}" vid="{0B2B8082-CFD4-436D-9CB1-F42DAFFE77E0}"/>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E87F72-70BF-43BC-A0D4-53665DC12672}">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FABD9919-8F5A-4B99-83E1-E90FE1DCF2E1}">
  <ds:schemaRefs>
    <ds:schemaRef ds:uri="http://schemas.microsoft.com/sharepoint/v3/contenttype/forms"/>
  </ds:schemaRefs>
</ds:datastoreItem>
</file>

<file path=customXml/itemProps3.xml><?xml version="1.0" encoding="utf-8"?>
<ds:datastoreItem xmlns:ds="http://schemas.openxmlformats.org/officeDocument/2006/customXml" ds:itemID="{52D646E0-DCC8-4209-B539-AA58186B68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{E699298E-CC3E-46A1-9AAB-605789E2FCD0}tf89338750_win32</Template>
  <TotalTime>819</TotalTime>
  <Words>1415</Words>
  <Application>Microsoft Office PowerPoint</Application>
  <PresentationFormat>Widescreen</PresentationFormat>
  <Paragraphs>96</Paragraphs>
  <Slides>15</Slides>
  <Notes>14</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15</vt:i4>
      </vt:variant>
    </vt:vector>
  </HeadingPairs>
  <TitlesOfParts>
    <vt:vector size="19" baseType="lpstr">
      <vt:lpstr>Arial</vt:lpstr>
      <vt:lpstr>Calibri</vt:lpstr>
      <vt:lpstr>Univers</vt:lpstr>
      <vt:lpstr>GradientVTI</vt:lpstr>
      <vt:lpstr>MI PRESENTO A VOI!!</vt:lpstr>
      <vt:lpstr>   UNIVERSITA’ DI  MACERATA   Laboratorio di ORIENTAMENTO AL tirocinio NEI servizi socialI   I ANNO</vt:lpstr>
      <vt:lpstr>PRIMA lezione:  15 settembre 2025 </vt:lpstr>
      <vt:lpstr>    </vt:lpstr>
      <vt:lpstr>ma cosa fa realmente un a.s.? </vt:lpstr>
      <vt:lpstr>Cosa fa l’a.s.? Video di presentazione</vt:lpstr>
      <vt:lpstr>La potenza della comunicazione NELLA RELAZIONE</vt:lpstr>
      <vt:lpstr>DIVIDERSI IN COPPIE: </vt:lpstr>
      <vt:lpstr>CoNDIVISIONE IN GRUPPO</vt:lpstr>
      <vt:lpstr>COSA MI HA LASCIATO  QUESTO CONFRONTO E QUESTA CONDIVISIONE, COSA HO PROVATO MENTRE SPIEGAVO LA MIA MOTIVAZIONE?</vt:lpstr>
      <vt:lpstr>LA VERA MOTIVAZIONE</vt:lpstr>
      <vt:lpstr> ASSISTENTE SOCIALE </vt:lpstr>
      <vt:lpstr>Presentazione standard di PowerPoint</vt:lpstr>
      <vt:lpstr> considerazioni FINALI</vt:lpstr>
      <vt:lpstr>Grazie per la vostra attenzione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Michela Giammatteo</dc:creator>
  <cp:lastModifiedBy>Michela Giammatteo</cp:lastModifiedBy>
  <cp:revision>17</cp:revision>
  <dcterms:created xsi:type="dcterms:W3CDTF">2024-08-20T05:47:50Z</dcterms:created>
  <dcterms:modified xsi:type="dcterms:W3CDTF">2025-09-16T12:04:32Z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