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454" r:id="rId2"/>
    <p:sldId id="527" r:id="rId3"/>
    <p:sldId id="949" r:id="rId4"/>
    <p:sldId id="950" r:id="rId5"/>
    <p:sldId id="952" r:id="rId6"/>
    <p:sldId id="510" r:id="rId7"/>
    <p:sldId id="478" r:id="rId8"/>
    <p:sldId id="479" r:id="rId9"/>
    <p:sldId id="480" r:id="rId10"/>
    <p:sldId id="415" r:id="rId11"/>
    <p:sldId id="482" r:id="rId12"/>
    <p:sldId id="483" r:id="rId13"/>
    <p:sldId id="484" r:id="rId14"/>
    <p:sldId id="485" r:id="rId15"/>
    <p:sldId id="419" r:id="rId16"/>
    <p:sldId id="511" r:id="rId17"/>
    <p:sldId id="512" r:id="rId18"/>
    <p:sldId id="486" r:id="rId19"/>
    <p:sldId id="487" r:id="rId20"/>
    <p:sldId id="488" r:id="rId21"/>
    <p:sldId id="489" r:id="rId22"/>
    <p:sldId id="490" r:id="rId23"/>
    <p:sldId id="491" r:id="rId24"/>
    <p:sldId id="492" r:id="rId25"/>
    <p:sldId id="494" r:id="rId26"/>
    <p:sldId id="513" r:id="rId27"/>
    <p:sldId id="514" r:id="rId28"/>
    <p:sldId id="526" r:id="rId29"/>
    <p:sldId id="515" r:id="rId30"/>
    <p:sldId id="493" r:id="rId31"/>
    <p:sldId id="495" r:id="rId32"/>
    <p:sldId id="496" r:id="rId33"/>
    <p:sldId id="497" r:id="rId34"/>
    <p:sldId id="498" r:id="rId35"/>
    <p:sldId id="499" r:id="rId36"/>
    <p:sldId id="500" r:id="rId37"/>
    <p:sldId id="501" r:id="rId38"/>
    <p:sldId id="502" r:id="rId39"/>
    <p:sldId id="503" r:id="rId40"/>
    <p:sldId id="504" r:id="rId41"/>
    <p:sldId id="505" r:id="rId42"/>
    <p:sldId id="313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04" autoAdjust="0"/>
    <p:restoredTop sz="93146" autoAdjust="0"/>
  </p:normalViewPr>
  <p:slideViewPr>
    <p:cSldViewPr snapToGrid="0" snapToObjects="1">
      <p:cViewPr varScale="1">
        <p:scale>
          <a:sx n="103" d="100"/>
          <a:sy n="103" d="100"/>
        </p:scale>
        <p:origin x="238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125540-95BB-487A-8F3B-A54967081A0F}" type="doc">
      <dgm:prSet loTypeId="urn:microsoft.com/office/officeart/2005/8/layout/cycle7" loCatId="cycle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73A8D8C-76F4-4560-9D87-7837D9CE8B0D}">
      <dgm:prSet phldrT="[Texto]"/>
      <dgm:spPr/>
      <dgm:t>
        <a:bodyPr/>
        <a:lstStyle/>
        <a:p>
          <a:pPr algn="ctr"/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PRIMA MANIFESTAZIONE:</a:t>
          </a:r>
        </a:p>
        <a:p>
          <a:pPr algn="ctr"/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Difficoltà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di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Apprendimento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67AA4E-AB69-4EAC-9A8F-6D6F81AC081D}" type="parTrans" cxnId="{D273C65E-493A-4C0C-B581-478EA9C92F77}">
      <dgm:prSet/>
      <dgm:spPr/>
      <dgm:t>
        <a:bodyPr/>
        <a:lstStyle/>
        <a:p>
          <a:endParaRPr lang="pt-BR"/>
        </a:p>
      </dgm:t>
    </dgm:pt>
    <dgm:pt modelId="{39206585-B69B-45B7-BBB8-E95837F5C747}" type="sibTrans" cxnId="{D273C65E-493A-4C0C-B581-478EA9C92F77}">
      <dgm:prSet/>
      <dgm:spPr/>
      <dgm:t>
        <a:bodyPr/>
        <a:lstStyle/>
        <a:p>
          <a:endParaRPr lang="pt-BR"/>
        </a:p>
      </dgm:t>
    </dgm:pt>
    <dgm:pt modelId="{F0937F99-EE71-4DDA-BA18-FC982BD70C7E}">
      <dgm:prSet phldrT="[Texto]"/>
      <dgm:spPr/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 CARACTTERISTICA PRINCIPALE:</a:t>
          </a:r>
        </a:p>
        <a:p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Difficòlta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com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la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fluidità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di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lettura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556879-7388-45DF-A4F3-1B7E07E215E6}" type="parTrans" cxnId="{7CC49CC6-36B5-420A-A2C0-6EED741426F1}">
      <dgm:prSet/>
      <dgm:spPr/>
      <dgm:t>
        <a:bodyPr/>
        <a:lstStyle/>
        <a:p>
          <a:endParaRPr lang="pt-BR"/>
        </a:p>
      </dgm:t>
    </dgm:pt>
    <dgm:pt modelId="{B93C3C4C-2430-4497-9501-475BED879E60}" type="sibTrans" cxnId="{7CC49CC6-36B5-420A-A2C0-6EED741426F1}">
      <dgm:prSet/>
      <dgm:spPr/>
      <dgm:t>
        <a:bodyPr/>
        <a:lstStyle/>
        <a:p>
          <a:endParaRPr lang="pt-BR"/>
        </a:p>
      </dgm:t>
    </dgm:pt>
    <dgm:pt modelId="{9E4FB8D4-03E3-4091-BBF2-5FE92AEBBB55}">
      <dgm:prSet phldrT="[Texto]"/>
      <dgm:spPr/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CRITERI DIAGNOSTICI:</a:t>
          </a:r>
        </a:p>
        <a:p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Nessuna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o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sacarsa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risposta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all’intervento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25B75DB3-B018-4B5A-8ACB-866751901572}" type="parTrans" cxnId="{969FA646-9A93-4F21-838E-EEFB4C4ABE30}">
      <dgm:prSet/>
      <dgm:spPr/>
      <dgm:t>
        <a:bodyPr/>
        <a:lstStyle/>
        <a:p>
          <a:endParaRPr lang="pt-BR"/>
        </a:p>
      </dgm:t>
    </dgm:pt>
    <dgm:pt modelId="{C40B3525-D476-4AF2-9F97-8D3AEB1F8B1A}" type="sibTrans" cxnId="{969FA646-9A93-4F21-838E-EEFB4C4ABE30}">
      <dgm:prSet/>
      <dgm:spPr/>
      <dgm:t>
        <a:bodyPr/>
        <a:lstStyle/>
        <a:p>
          <a:endParaRPr lang="pt-BR"/>
        </a:p>
      </dgm:t>
    </dgm:pt>
    <dgm:pt modelId="{23E183C0-C50B-48B8-9F7D-484C88783106}" type="pres">
      <dgm:prSet presAssocID="{72125540-95BB-487A-8F3B-A54967081A0F}" presName="Name0" presStyleCnt="0">
        <dgm:presLayoutVars>
          <dgm:dir/>
          <dgm:resizeHandles val="exact"/>
        </dgm:presLayoutVars>
      </dgm:prSet>
      <dgm:spPr/>
    </dgm:pt>
    <dgm:pt modelId="{6A785133-80FC-4234-A1B5-83A7E0460921}" type="pres">
      <dgm:prSet presAssocID="{373A8D8C-76F4-4560-9D87-7837D9CE8B0D}" presName="node" presStyleLbl="node1" presStyleIdx="0" presStyleCnt="3">
        <dgm:presLayoutVars>
          <dgm:bulletEnabled val="1"/>
        </dgm:presLayoutVars>
      </dgm:prSet>
      <dgm:spPr/>
    </dgm:pt>
    <dgm:pt modelId="{9A8980FA-A2FF-45E0-91BC-FC9850F9CA92}" type="pres">
      <dgm:prSet presAssocID="{39206585-B69B-45B7-BBB8-E95837F5C747}" presName="sibTrans" presStyleLbl="sibTrans2D1" presStyleIdx="0" presStyleCnt="3"/>
      <dgm:spPr/>
    </dgm:pt>
    <dgm:pt modelId="{7AE31CDA-DD8B-47C5-8EAA-4DFFFB797648}" type="pres">
      <dgm:prSet presAssocID="{39206585-B69B-45B7-BBB8-E95837F5C747}" presName="connectorText" presStyleLbl="sibTrans2D1" presStyleIdx="0" presStyleCnt="3"/>
      <dgm:spPr/>
    </dgm:pt>
    <dgm:pt modelId="{B3B9E689-1DE3-4DC4-B530-E18C36985DA2}" type="pres">
      <dgm:prSet presAssocID="{F0937F99-EE71-4DDA-BA18-FC982BD70C7E}" presName="node" presStyleLbl="node1" presStyleIdx="1" presStyleCnt="3">
        <dgm:presLayoutVars>
          <dgm:bulletEnabled val="1"/>
        </dgm:presLayoutVars>
      </dgm:prSet>
      <dgm:spPr/>
    </dgm:pt>
    <dgm:pt modelId="{563B542A-ED5D-47A9-80C6-E41615550798}" type="pres">
      <dgm:prSet presAssocID="{B93C3C4C-2430-4497-9501-475BED879E60}" presName="sibTrans" presStyleLbl="sibTrans2D1" presStyleIdx="1" presStyleCnt="3"/>
      <dgm:spPr/>
    </dgm:pt>
    <dgm:pt modelId="{D256282F-7EA1-4B1D-B701-60B36B6D8A67}" type="pres">
      <dgm:prSet presAssocID="{B93C3C4C-2430-4497-9501-475BED879E60}" presName="connectorText" presStyleLbl="sibTrans2D1" presStyleIdx="1" presStyleCnt="3"/>
      <dgm:spPr/>
    </dgm:pt>
    <dgm:pt modelId="{F0DC28AB-D9F0-4486-A3F7-3CFE56FE5E1D}" type="pres">
      <dgm:prSet presAssocID="{9E4FB8D4-03E3-4091-BBF2-5FE92AEBBB55}" presName="node" presStyleLbl="node1" presStyleIdx="2" presStyleCnt="3">
        <dgm:presLayoutVars>
          <dgm:bulletEnabled val="1"/>
        </dgm:presLayoutVars>
      </dgm:prSet>
      <dgm:spPr/>
    </dgm:pt>
    <dgm:pt modelId="{D0086E27-6091-47EC-BA8F-9CC44B015227}" type="pres">
      <dgm:prSet presAssocID="{C40B3525-D476-4AF2-9F97-8D3AEB1F8B1A}" presName="sibTrans" presStyleLbl="sibTrans2D1" presStyleIdx="2" presStyleCnt="3"/>
      <dgm:spPr/>
    </dgm:pt>
    <dgm:pt modelId="{FAC55757-E5C0-4BAC-B69C-7436A39AC01A}" type="pres">
      <dgm:prSet presAssocID="{C40B3525-D476-4AF2-9F97-8D3AEB1F8B1A}" presName="connectorText" presStyleLbl="sibTrans2D1" presStyleIdx="2" presStyleCnt="3"/>
      <dgm:spPr/>
    </dgm:pt>
  </dgm:ptLst>
  <dgm:cxnLst>
    <dgm:cxn modelId="{6D1EA30D-BC1E-45BB-ABC2-06FDF8784311}" type="presOf" srcId="{B93C3C4C-2430-4497-9501-475BED879E60}" destId="{D256282F-7EA1-4B1D-B701-60B36B6D8A67}" srcOrd="1" destOrd="0" presId="urn:microsoft.com/office/officeart/2005/8/layout/cycle7"/>
    <dgm:cxn modelId="{6FC8FF14-06E8-4EE7-8989-0BE664FB02FA}" type="presOf" srcId="{9E4FB8D4-03E3-4091-BBF2-5FE92AEBBB55}" destId="{F0DC28AB-D9F0-4486-A3F7-3CFE56FE5E1D}" srcOrd="0" destOrd="0" presId="urn:microsoft.com/office/officeart/2005/8/layout/cycle7"/>
    <dgm:cxn modelId="{9D995C1B-F0E9-40E5-8C10-BF72B6C2309A}" type="presOf" srcId="{B93C3C4C-2430-4497-9501-475BED879E60}" destId="{563B542A-ED5D-47A9-80C6-E41615550798}" srcOrd="0" destOrd="0" presId="urn:microsoft.com/office/officeart/2005/8/layout/cycle7"/>
    <dgm:cxn modelId="{B93E5D3E-1642-4E71-8F26-567C867207ED}" type="presOf" srcId="{C40B3525-D476-4AF2-9F97-8D3AEB1F8B1A}" destId="{D0086E27-6091-47EC-BA8F-9CC44B015227}" srcOrd="0" destOrd="0" presId="urn:microsoft.com/office/officeart/2005/8/layout/cycle7"/>
    <dgm:cxn modelId="{969FA646-9A93-4F21-838E-EEFB4C4ABE30}" srcId="{72125540-95BB-487A-8F3B-A54967081A0F}" destId="{9E4FB8D4-03E3-4091-BBF2-5FE92AEBBB55}" srcOrd="2" destOrd="0" parTransId="{25B75DB3-B018-4B5A-8ACB-866751901572}" sibTransId="{C40B3525-D476-4AF2-9F97-8D3AEB1F8B1A}"/>
    <dgm:cxn modelId="{8FEE3650-8B18-4593-A880-8D5E34ED7E1B}" type="presOf" srcId="{C40B3525-D476-4AF2-9F97-8D3AEB1F8B1A}" destId="{FAC55757-E5C0-4BAC-B69C-7436A39AC01A}" srcOrd="1" destOrd="0" presId="urn:microsoft.com/office/officeart/2005/8/layout/cycle7"/>
    <dgm:cxn modelId="{D273C65E-493A-4C0C-B581-478EA9C92F77}" srcId="{72125540-95BB-487A-8F3B-A54967081A0F}" destId="{373A8D8C-76F4-4560-9D87-7837D9CE8B0D}" srcOrd="0" destOrd="0" parTransId="{2B67AA4E-AB69-4EAC-9A8F-6D6F81AC081D}" sibTransId="{39206585-B69B-45B7-BBB8-E95837F5C747}"/>
    <dgm:cxn modelId="{43EBF5B1-CDE2-47D1-9995-1DEB84F79E7A}" type="presOf" srcId="{373A8D8C-76F4-4560-9D87-7837D9CE8B0D}" destId="{6A785133-80FC-4234-A1B5-83A7E0460921}" srcOrd="0" destOrd="0" presId="urn:microsoft.com/office/officeart/2005/8/layout/cycle7"/>
    <dgm:cxn modelId="{A1F33AC3-BDB8-48F4-B430-A3AF2874A32A}" type="presOf" srcId="{F0937F99-EE71-4DDA-BA18-FC982BD70C7E}" destId="{B3B9E689-1DE3-4DC4-B530-E18C36985DA2}" srcOrd="0" destOrd="0" presId="urn:microsoft.com/office/officeart/2005/8/layout/cycle7"/>
    <dgm:cxn modelId="{7CC49CC6-36B5-420A-A2C0-6EED741426F1}" srcId="{72125540-95BB-487A-8F3B-A54967081A0F}" destId="{F0937F99-EE71-4DDA-BA18-FC982BD70C7E}" srcOrd="1" destOrd="0" parTransId="{EF556879-7388-45DF-A4F3-1B7E07E215E6}" sibTransId="{B93C3C4C-2430-4497-9501-475BED879E60}"/>
    <dgm:cxn modelId="{D4D628E1-FCA4-4E43-B8AB-F9040F601B2B}" type="presOf" srcId="{72125540-95BB-487A-8F3B-A54967081A0F}" destId="{23E183C0-C50B-48B8-9F7D-484C88783106}" srcOrd="0" destOrd="0" presId="urn:microsoft.com/office/officeart/2005/8/layout/cycle7"/>
    <dgm:cxn modelId="{F4620CF2-DFD3-4630-8085-809B851D4BB4}" type="presOf" srcId="{39206585-B69B-45B7-BBB8-E95837F5C747}" destId="{7AE31CDA-DD8B-47C5-8EAA-4DFFFB797648}" srcOrd="1" destOrd="0" presId="urn:microsoft.com/office/officeart/2005/8/layout/cycle7"/>
    <dgm:cxn modelId="{FB5EA2F4-FC0F-4E8B-A64E-75DFC033D773}" type="presOf" srcId="{39206585-B69B-45B7-BBB8-E95837F5C747}" destId="{9A8980FA-A2FF-45E0-91BC-FC9850F9CA92}" srcOrd="0" destOrd="0" presId="urn:microsoft.com/office/officeart/2005/8/layout/cycle7"/>
    <dgm:cxn modelId="{AA18182B-3C36-4E32-B8DA-C6656CE83522}" type="presParOf" srcId="{23E183C0-C50B-48B8-9F7D-484C88783106}" destId="{6A785133-80FC-4234-A1B5-83A7E0460921}" srcOrd="0" destOrd="0" presId="urn:microsoft.com/office/officeart/2005/8/layout/cycle7"/>
    <dgm:cxn modelId="{C3D7B96E-8D74-42FA-9C93-6808B6E69626}" type="presParOf" srcId="{23E183C0-C50B-48B8-9F7D-484C88783106}" destId="{9A8980FA-A2FF-45E0-91BC-FC9850F9CA92}" srcOrd="1" destOrd="0" presId="urn:microsoft.com/office/officeart/2005/8/layout/cycle7"/>
    <dgm:cxn modelId="{910A2DEC-47A2-4B3C-8614-B6D44BCBD82A}" type="presParOf" srcId="{9A8980FA-A2FF-45E0-91BC-FC9850F9CA92}" destId="{7AE31CDA-DD8B-47C5-8EAA-4DFFFB797648}" srcOrd="0" destOrd="0" presId="urn:microsoft.com/office/officeart/2005/8/layout/cycle7"/>
    <dgm:cxn modelId="{86BF5A64-9F5D-4113-BFD8-C6F019719D0F}" type="presParOf" srcId="{23E183C0-C50B-48B8-9F7D-484C88783106}" destId="{B3B9E689-1DE3-4DC4-B530-E18C36985DA2}" srcOrd="2" destOrd="0" presId="urn:microsoft.com/office/officeart/2005/8/layout/cycle7"/>
    <dgm:cxn modelId="{B676B06B-735A-4631-8156-EED63525C078}" type="presParOf" srcId="{23E183C0-C50B-48B8-9F7D-484C88783106}" destId="{563B542A-ED5D-47A9-80C6-E41615550798}" srcOrd="3" destOrd="0" presId="urn:microsoft.com/office/officeart/2005/8/layout/cycle7"/>
    <dgm:cxn modelId="{04F3136F-4AFA-4393-AF64-2BD5FE6F0E34}" type="presParOf" srcId="{563B542A-ED5D-47A9-80C6-E41615550798}" destId="{D256282F-7EA1-4B1D-B701-60B36B6D8A67}" srcOrd="0" destOrd="0" presId="urn:microsoft.com/office/officeart/2005/8/layout/cycle7"/>
    <dgm:cxn modelId="{77EB19FF-A1F6-483F-BE50-874E9B2AF753}" type="presParOf" srcId="{23E183C0-C50B-48B8-9F7D-484C88783106}" destId="{F0DC28AB-D9F0-4486-A3F7-3CFE56FE5E1D}" srcOrd="4" destOrd="0" presId="urn:microsoft.com/office/officeart/2005/8/layout/cycle7"/>
    <dgm:cxn modelId="{792604F9-622D-4C68-9340-5EAC6451E0C9}" type="presParOf" srcId="{23E183C0-C50B-48B8-9F7D-484C88783106}" destId="{D0086E27-6091-47EC-BA8F-9CC44B015227}" srcOrd="5" destOrd="0" presId="urn:microsoft.com/office/officeart/2005/8/layout/cycle7"/>
    <dgm:cxn modelId="{99F4C1A4-09DC-473B-8BEC-E55248CB5B92}" type="presParOf" srcId="{D0086E27-6091-47EC-BA8F-9CC44B015227}" destId="{FAC55757-E5C0-4BAC-B69C-7436A39AC01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2E3EED-AC48-D44F-B841-BEEE36198D4C}" type="doc">
      <dgm:prSet loTypeId="urn:microsoft.com/office/officeart/2005/8/layout/v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FD16FA4-107F-1049-8001-2116FE4F5AD9}">
      <dgm:prSet phldrT="[Texto]"/>
      <dgm:spPr/>
      <dgm:t>
        <a:bodyPr/>
        <a:lstStyle/>
        <a:p>
          <a:r>
            <a:rPr lang="it-IT" dirty="0"/>
            <a:t>all'automaticità</a:t>
          </a:r>
          <a:endParaRPr lang="pt-BR" dirty="0"/>
        </a:p>
      </dgm:t>
    </dgm:pt>
    <dgm:pt modelId="{DB17B43E-2CCB-E740-8783-CC87EDBE823E}" type="parTrans" cxnId="{2A566622-E50C-2747-9B1C-1A4549CAA746}">
      <dgm:prSet/>
      <dgm:spPr/>
      <dgm:t>
        <a:bodyPr/>
        <a:lstStyle/>
        <a:p>
          <a:endParaRPr lang="pt-BR"/>
        </a:p>
      </dgm:t>
    </dgm:pt>
    <dgm:pt modelId="{991F482B-6A77-5A45-B50E-89F31D76C11E}" type="sibTrans" cxnId="{2A566622-E50C-2747-9B1C-1A4549CAA746}">
      <dgm:prSet/>
      <dgm:spPr/>
      <dgm:t>
        <a:bodyPr/>
        <a:lstStyle/>
        <a:p>
          <a:endParaRPr lang="pt-BR"/>
        </a:p>
      </dgm:t>
    </dgm:pt>
    <dgm:pt modelId="{865B4E92-677F-7C4C-819B-168AC274AA51}">
      <dgm:prSet phldrT="[Texto]"/>
      <dgm:spPr/>
      <dgm:t>
        <a:bodyPr/>
        <a:lstStyle/>
        <a:p>
          <a:r>
            <a:rPr lang="it-IT" dirty="0"/>
            <a:t>all'accuratezza</a:t>
          </a:r>
          <a:endParaRPr lang="pt-BR" dirty="0"/>
        </a:p>
      </dgm:t>
    </dgm:pt>
    <dgm:pt modelId="{44C53BFC-718E-FF41-A335-70CD263A64E2}" type="parTrans" cxnId="{C311DFB4-255C-8E44-B597-4D117742CF2D}">
      <dgm:prSet/>
      <dgm:spPr/>
      <dgm:t>
        <a:bodyPr/>
        <a:lstStyle/>
        <a:p>
          <a:endParaRPr lang="pt-BR"/>
        </a:p>
      </dgm:t>
    </dgm:pt>
    <dgm:pt modelId="{5D3E6FAA-770C-FB4B-A40C-CAEB14187A76}" type="sibTrans" cxnId="{C311DFB4-255C-8E44-B597-4D117742CF2D}">
      <dgm:prSet/>
      <dgm:spPr/>
      <dgm:t>
        <a:bodyPr/>
        <a:lstStyle/>
        <a:p>
          <a:endParaRPr lang="pt-BR"/>
        </a:p>
      </dgm:t>
    </dgm:pt>
    <dgm:pt modelId="{DA780CAA-5003-DA4A-BA46-97D9A2E70F36}">
      <dgm:prSet phldrT="[Texto]"/>
      <dgm:spPr/>
      <dgm:t>
        <a:bodyPr/>
        <a:lstStyle/>
        <a:p>
          <a:r>
            <a:rPr lang="it-IT" dirty="0"/>
            <a:t>alla prosodia</a:t>
          </a:r>
          <a:endParaRPr lang="pt-BR" dirty="0"/>
        </a:p>
      </dgm:t>
    </dgm:pt>
    <dgm:pt modelId="{5F93C693-F5DC-1947-88A6-A3F00C06CADE}" type="parTrans" cxnId="{4E9BE550-7E58-0E48-987A-54D85BA6D97E}">
      <dgm:prSet/>
      <dgm:spPr/>
      <dgm:t>
        <a:bodyPr/>
        <a:lstStyle/>
        <a:p>
          <a:endParaRPr lang="pt-BR"/>
        </a:p>
      </dgm:t>
    </dgm:pt>
    <dgm:pt modelId="{7417E467-1A36-E648-9079-A86267EBFBE3}" type="sibTrans" cxnId="{4E9BE550-7E58-0E48-987A-54D85BA6D97E}">
      <dgm:prSet/>
      <dgm:spPr/>
      <dgm:t>
        <a:bodyPr/>
        <a:lstStyle/>
        <a:p>
          <a:endParaRPr lang="pt-BR"/>
        </a:p>
      </dgm:t>
    </dgm:pt>
    <dgm:pt modelId="{FA0D0C95-9A17-904A-9B62-17C01F3B4391}" type="pres">
      <dgm:prSet presAssocID="{B22E3EED-AC48-D44F-B841-BEEE36198D4C}" presName="outerComposite" presStyleCnt="0">
        <dgm:presLayoutVars>
          <dgm:chMax val="5"/>
          <dgm:dir/>
          <dgm:resizeHandles val="exact"/>
        </dgm:presLayoutVars>
      </dgm:prSet>
      <dgm:spPr/>
    </dgm:pt>
    <dgm:pt modelId="{01B57BED-6A67-3848-9E8D-DB45C178D301}" type="pres">
      <dgm:prSet presAssocID="{B22E3EED-AC48-D44F-B841-BEEE36198D4C}" presName="dummyMaxCanvas" presStyleCnt="0">
        <dgm:presLayoutVars/>
      </dgm:prSet>
      <dgm:spPr/>
    </dgm:pt>
    <dgm:pt modelId="{D868D00D-6C29-764E-AF31-83D74B65C221}" type="pres">
      <dgm:prSet presAssocID="{B22E3EED-AC48-D44F-B841-BEEE36198D4C}" presName="ThreeNodes_1" presStyleLbl="node1" presStyleIdx="0" presStyleCnt="3">
        <dgm:presLayoutVars>
          <dgm:bulletEnabled val="1"/>
        </dgm:presLayoutVars>
      </dgm:prSet>
      <dgm:spPr/>
    </dgm:pt>
    <dgm:pt modelId="{34704448-0C86-F945-8E30-19BE684145F6}" type="pres">
      <dgm:prSet presAssocID="{B22E3EED-AC48-D44F-B841-BEEE36198D4C}" presName="ThreeNodes_2" presStyleLbl="node1" presStyleIdx="1" presStyleCnt="3">
        <dgm:presLayoutVars>
          <dgm:bulletEnabled val="1"/>
        </dgm:presLayoutVars>
      </dgm:prSet>
      <dgm:spPr/>
    </dgm:pt>
    <dgm:pt modelId="{510AD910-79B6-9B43-B66F-5AB4AE407452}" type="pres">
      <dgm:prSet presAssocID="{B22E3EED-AC48-D44F-B841-BEEE36198D4C}" presName="ThreeNodes_3" presStyleLbl="node1" presStyleIdx="2" presStyleCnt="3">
        <dgm:presLayoutVars>
          <dgm:bulletEnabled val="1"/>
        </dgm:presLayoutVars>
      </dgm:prSet>
      <dgm:spPr/>
    </dgm:pt>
    <dgm:pt modelId="{D6E0CC21-4400-3B4C-ABFD-1491D4E6ECC0}" type="pres">
      <dgm:prSet presAssocID="{B22E3EED-AC48-D44F-B841-BEEE36198D4C}" presName="ThreeConn_1-2" presStyleLbl="fgAccFollowNode1" presStyleIdx="0" presStyleCnt="2">
        <dgm:presLayoutVars>
          <dgm:bulletEnabled val="1"/>
        </dgm:presLayoutVars>
      </dgm:prSet>
      <dgm:spPr/>
    </dgm:pt>
    <dgm:pt modelId="{C0C31891-86DB-1747-9D32-3287E0DEE1F4}" type="pres">
      <dgm:prSet presAssocID="{B22E3EED-AC48-D44F-B841-BEEE36198D4C}" presName="ThreeConn_2-3" presStyleLbl="fgAccFollowNode1" presStyleIdx="1" presStyleCnt="2">
        <dgm:presLayoutVars>
          <dgm:bulletEnabled val="1"/>
        </dgm:presLayoutVars>
      </dgm:prSet>
      <dgm:spPr/>
    </dgm:pt>
    <dgm:pt modelId="{67F2B1DF-F3C1-2F46-B78F-B3BD6FF5D5D4}" type="pres">
      <dgm:prSet presAssocID="{B22E3EED-AC48-D44F-B841-BEEE36198D4C}" presName="ThreeNodes_1_text" presStyleLbl="node1" presStyleIdx="2" presStyleCnt="3">
        <dgm:presLayoutVars>
          <dgm:bulletEnabled val="1"/>
        </dgm:presLayoutVars>
      </dgm:prSet>
      <dgm:spPr/>
    </dgm:pt>
    <dgm:pt modelId="{648B10F4-CF64-054D-89A4-7D5A065C37E4}" type="pres">
      <dgm:prSet presAssocID="{B22E3EED-AC48-D44F-B841-BEEE36198D4C}" presName="ThreeNodes_2_text" presStyleLbl="node1" presStyleIdx="2" presStyleCnt="3">
        <dgm:presLayoutVars>
          <dgm:bulletEnabled val="1"/>
        </dgm:presLayoutVars>
      </dgm:prSet>
      <dgm:spPr/>
    </dgm:pt>
    <dgm:pt modelId="{0EF386A1-4B7D-864C-AFCA-13A6719B7D51}" type="pres">
      <dgm:prSet presAssocID="{B22E3EED-AC48-D44F-B841-BEEE36198D4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311190F-D415-1348-A49B-F319A129D713}" type="presOf" srcId="{865B4E92-677F-7C4C-819B-168AC274AA51}" destId="{34704448-0C86-F945-8E30-19BE684145F6}" srcOrd="0" destOrd="0" presId="urn:microsoft.com/office/officeart/2005/8/layout/vProcess5"/>
    <dgm:cxn modelId="{D1FCBD13-3B03-5840-B18F-C5EFB2D4846B}" type="presOf" srcId="{7FD16FA4-107F-1049-8001-2116FE4F5AD9}" destId="{67F2B1DF-F3C1-2F46-B78F-B3BD6FF5D5D4}" srcOrd="1" destOrd="0" presId="urn:microsoft.com/office/officeart/2005/8/layout/vProcess5"/>
    <dgm:cxn modelId="{FC5D3E1F-364C-994B-A5FE-E5350E103829}" type="presOf" srcId="{DA780CAA-5003-DA4A-BA46-97D9A2E70F36}" destId="{0EF386A1-4B7D-864C-AFCA-13A6719B7D51}" srcOrd="1" destOrd="0" presId="urn:microsoft.com/office/officeart/2005/8/layout/vProcess5"/>
    <dgm:cxn modelId="{2A566622-E50C-2747-9B1C-1A4549CAA746}" srcId="{B22E3EED-AC48-D44F-B841-BEEE36198D4C}" destId="{7FD16FA4-107F-1049-8001-2116FE4F5AD9}" srcOrd="0" destOrd="0" parTransId="{DB17B43E-2CCB-E740-8783-CC87EDBE823E}" sibTransId="{991F482B-6A77-5A45-B50E-89F31D76C11E}"/>
    <dgm:cxn modelId="{4E9BE550-7E58-0E48-987A-54D85BA6D97E}" srcId="{B22E3EED-AC48-D44F-B841-BEEE36198D4C}" destId="{DA780CAA-5003-DA4A-BA46-97D9A2E70F36}" srcOrd="2" destOrd="0" parTransId="{5F93C693-F5DC-1947-88A6-A3F00C06CADE}" sibTransId="{7417E467-1A36-E648-9079-A86267EBFBE3}"/>
    <dgm:cxn modelId="{49AA775D-5137-024A-A79A-03E2AC9F5242}" type="presOf" srcId="{B22E3EED-AC48-D44F-B841-BEEE36198D4C}" destId="{FA0D0C95-9A17-904A-9B62-17C01F3B4391}" srcOrd="0" destOrd="0" presId="urn:microsoft.com/office/officeart/2005/8/layout/vProcess5"/>
    <dgm:cxn modelId="{A9E96581-4BFE-2D4E-8F12-E593BC917C2B}" type="presOf" srcId="{7FD16FA4-107F-1049-8001-2116FE4F5AD9}" destId="{D868D00D-6C29-764E-AF31-83D74B65C221}" srcOrd="0" destOrd="0" presId="urn:microsoft.com/office/officeart/2005/8/layout/vProcess5"/>
    <dgm:cxn modelId="{7002EC8C-2F28-F943-936A-23E9414B78EE}" type="presOf" srcId="{5D3E6FAA-770C-FB4B-A40C-CAEB14187A76}" destId="{C0C31891-86DB-1747-9D32-3287E0DEE1F4}" srcOrd="0" destOrd="0" presId="urn:microsoft.com/office/officeart/2005/8/layout/vProcess5"/>
    <dgm:cxn modelId="{1006FBA1-CC41-6948-9768-57C97067DB65}" type="presOf" srcId="{865B4E92-677F-7C4C-819B-168AC274AA51}" destId="{648B10F4-CF64-054D-89A4-7D5A065C37E4}" srcOrd="1" destOrd="0" presId="urn:microsoft.com/office/officeart/2005/8/layout/vProcess5"/>
    <dgm:cxn modelId="{C311DFB4-255C-8E44-B597-4D117742CF2D}" srcId="{B22E3EED-AC48-D44F-B841-BEEE36198D4C}" destId="{865B4E92-677F-7C4C-819B-168AC274AA51}" srcOrd="1" destOrd="0" parTransId="{44C53BFC-718E-FF41-A335-70CD263A64E2}" sibTransId="{5D3E6FAA-770C-FB4B-A40C-CAEB14187A76}"/>
    <dgm:cxn modelId="{E990E3C5-D24B-FB49-A02F-3B018181E198}" type="presOf" srcId="{DA780CAA-5003-DA4A-BA46-97D9A2E70F36}" destId="{510AD910-79B6-9B43-B66F-5AB4AE407452}" srcOrd="0" destOrd="0" presId="urn:microsoft.com/office/officeart/2005/8/layout/vProcess5"/>
    <dgm:cxn modelId="{93226EEE-1A5D-B442-9F6C-ECA1A1E5C067}" type="presOf" srcId="{991F482B-6A77-5A45-B50E-89F31D76C11E}" destId="{D6E0CC21-4400-3B4C-ABFD-1491D4E6ECC0}" srcOrd="0" destOrd="0" presId="urn:microsoft.com/office/officeart/2005/8/layout/vProcess5"/>
    <dgm:cxn modelId="{DFFD3537-DDB5-594C-8182-2F9847ED832E}" type="presParOf" srcId="{FA0D0C95-9A17-904A-9B62-17C01F3B4391}" destId="{01B57BED-6A67-3848-9E8D-DB45C178D301}" srcOrd="0" destOrd="0" presId="urn:microsoft.com/office/officeart/2005/8/layout/vProcess5"/>
    <dgm:cxn modelId="{2DD4BF11-E4B6-AF40-8FED-1F40B4A6EA8D}" type="presParOf" srcId="{FA0D0C95-9A17-904A-9B62-17C01F3B4391}" destId="{D868D00D-6C29-764E-AF31-83D74B65C221}" srcOrd="1" destOrd="0" presId="urn:microsoft.com/office/officeart/2005/8/layout/vProcess5"/>
    <dgm:cxn modelId="{B8E05B14-9F84-B547-BDD2-B2EA46C8982B}" type="presParOf" srcId="{FA0D0C95-9A17-904A-9B62-17C01F3B4391}" destId="{34704448-0C86-F945-8E30-19BE684145F6}" srcOrd="2" destOrd="0" presId="urn:microsoft.com/office/officeart/2005/8/layout/vProcess5"/>
    <dgm:cxn modelId="{E05C8858-3BA7-BB4B-B44D-053A5F8A2B28}" type="presParOf" srcId="{FA0D0C95-9A17-904A-9B62-17C01F3B4391}" destId="{510AD910-79B6-9B43-B66F-5AB4AE407452}" srcOrd="3" destOrd="0" presId="urn:microsoft.com/office/officeart/2005/8/layout/vProcess5"/>
    <dgm:cxn modelId="{79947E3B-7C5B-7A47-835A-98B0361A6B22}" type="presParOf" srcId="{FA0D0C95-9A17-904A-9B62-17C01F3B4391}" destId="{D6E0CC21-4400-3B4C-ABFD-1491D4E6ECC0}" srcOrd="4" destOrd="0" presId="urn:microsoft.com/office/officeart/2005/8/layout/vProcess5"/>
    <dgm:cxn modelId="{B17A86B6-7A4D-954E-B98E-F055A0E2A392}" type="presParOf" srcId="{FA0D0C95-9A17-904A-9B62-17C01F3B4391}" destId="{C0C31891-86DB-1747-9D32-3287E0DEE1F4}" srcOrd="5" destOrd="0" presId="urn:microsoft.com/office/officeart/2005/8/layout/vProcess5"/>
    <dgm:cxn modelId="{5B9107EC-0C76-3949-B0F9-8F097FBA7C19}" type="presParOf" srcId="{FA0D0C95-9A17-904A-9B62-17C01F3B4391}" destId="{67F2B1DF-F3C1-2F46-B78F-B3BD6FF5D5D4}" srcOrd="6" destOrd="0" presId="urn:microsoft.com/office/officeart/2005/8/layout/vProcess5"/>
    <dgm:cxn modelId="{355F1C0D-7C32-CD42-BE06-958AA67538A0}" type="presParOf" srcId="{FA0D0C95-9A17-904A-9B62-17C01F3B4391}" destId="{648B10F4-CF64-054D-89A4-7D5A065C37E4}" srcOrd="7" destOrd="0" presId="urn:microsoft.com/office/officeart/2005/8/layout/vProcess5"/>
    <dgm:cxn modelId="{A159EA35-2117-EB4B-9517-9E72F93D81D8}" type="presParOf" srcId="{FA0D0C95-9A17-904A-9B62-17C01F3B4391}" destId="{0EF386A1-4B7D-864C-AFCA-13A6719B7D5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B1D6C0-33B1-A940-A291-1CAEA014B854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F549C4FA-3E72-BD49-9A08-2CAB7D5680B8}">
      <dgm:prSet phldrT="[Texto]"/>
      <dgm:spPr/>
      <dgm:t>
        <a:bodyPr/>
        <a:lstStyle/>
        <a:p>
          <a:r>
            <a:rPr lang="pt-BR" dirty="0"/>
            <a:t>decodifica</a:t>
          </a:r>
        </a:p>
      </dgm:t>
    </dgm:pt>
    <dgm:pt modelId="{D2B24DBB-3354-6D4B-A8AB-A9D9D662E4AF}" type="parTrans" cxnId="{1995A3F6-DEF9-0548-9BCF-73037E11F9FE}">
      <dgm:prSet/>
      <dgm:spPr/>
      <dgm:t>
        <a:bodyPr/>
        <a:lstStyle/>
        <a:p>
          <a:endParaRPr lang="pt-BR"/>
        </a:p>
      </dgm:t>
    </dgm:pt>
    <dgm:pt modelId="{A10FFC1C-1109-CD4B-88F6-721ECC38C154}" type="sibTrans" cxnId="{1995A3F6-DEF9-0548-9BCF-73037E11F9FE}">
      <dgm:prSet/>
      <dgm:spPr/>
      <dgm:t>
        <a:bodyPr/>
        <a:lstStyle/>
        <a:p>
          <a:endParaRPr lang="pt-BR"/>
        </a:p>
      </dgm:t>
    </dgm:pt>
    <dgm:pt modelId="{80FFD5D6-8EBF-E745-9408-7D901CC036AA}">
      <dgm:prSet phldrT="[Texto]"/>
      <dgm:spPr/>
      <dgm:t>
        <a:bodyPr/>
        <a:lstStyle/>
        <a:p>
          <a:r>
            <a:rPr lang="it-IT" dirty="0"/>
            <a:t>fluidità, automaticità, prosodia</a:t>
          </a:r>
          <a:endParaRPr lang="pt-BR" dirty="0"/>
        </a:p>
      </dgm:t>
    </dgm:pt>
    <dgm:pt modelId="{47EA256C-F350-934D-A5E7-9C9FE7AC2FD4}" type="parTrans" cxnId="{7E67C783-2F5C-DC4F-89CD-43B8A8FB9D52}">
      <dgm:prSet/>
      <dgm:spPr/>
      <dgm:t>
        <a:bodyPr/>
        <a:lstStyle/>
        <a:p>
          <a:endParaRPr lang="pt-BR"/>
        </a:p>
      </dgm:t>
    </dgm:pt>
    <dgm:pt modelId="{92E3F9B0-8299-DA41-A3E4-45D26B5B75A9}" type="sibTrans" cxnId="{7E67C783-2F5C-DC4F-89CD-43B8A8FB9D52}">
      <dgm:prSet/>
      <dgm:spPr/>
      <dgm:t>
        <a:bodyPr/>
        <a:lstStyle/>
        <a:p>
          <a:endParaRPr lang="pt-BR"/>
        </a:p>
      </dgm:t>
    </dgm:pt>
    <dgm:pt modelId="{0612CE47-FDEE-E641-8B81-3A5636286D8F}">
      <dgm:prSet phldrT="[Texto]"/>
      <dgm:spPr/>
      <dgm:t>
        <a:bodyPr/>
        <a:lstStyle/>
        <a:p>
          <a:r>
            <a:rPr lang="it-IT" dirty="0"/>
            <a:t>comprensione</a:t>
          </a:r>
          <a:endParaRPr lang="pt-BR" dirty="0"/>
        </a:p>
      </dgm:t>
    </dgm:pt>
    <dgm:pt modelId="{91D14D84-10E6-654E-A870-975E773F5EEA}" type="parTrans" cxnId="{E8AB50C0-1196-A74E-9891-365769FC4913}">
      <dgm:prSet/>
      <dgm:spPr/>
      <dgm:t>
        <a:bodyPr/>
        <a:lstStyle/>
        <a:p>
          <a:endParaRPr lang="pt-BR"/>
        </a:p>
      </dgm:t>
    </dgm:pt>
    <dgm:pt modelId="{E99E4287-2582-7241-842D-41E33101E168}" type="sibTrans" cxnId="{E8AB50C0-1196-A74E-9891-365769FC4913}">
      <dgm:prSet/>
      <dgm:spPr/>
      <dgm:t>
        <a:bodyPr/>
        <a:lstStyle/>
        <a:p>
          <a:endParaRPr lang="pt-BR"/>
        </a:p>
      </dgm:t>
    </dgm:pt>
    <dgm:pt modelId="{1564ED51-9964-5D49-ADBC-E029949C7394}" type="pres">
      <dgm:prSet presAssocID="{02B1D6C0-33B1-A940-A291-1CAEA014B854}" presName="Name0" presStyleCnt="0">
        <dgm:presLayoutVars>
          <dgm:dir/>
          <dgm:resizeHandles val="exact"/>
        </dgm:presLayoutVars>
      </dgm:prSet>
      <dgm:spPr/>
    </dgm:pt>
    <dgm:pt modelId="{4FE797A2-70CA-DE49-8CB4-FC31A757E2DF}" type="pres">
      <dgm:prSet presAssocID="{F549C4FA-3E72-BD49-9A08-2CAB7D5680B8}" presName="parTxOnly" presStyleLbl="node1" presStyleIdx="0" presStyleCnt="3">
        <dgm:presLayoutVars>
          <dgm:bulletEnabled val="1"/>
        </dgm:presLayoutVars>
      </dgm:prSet>
      <dgm:spPr/>
    </dgm:pt>
    <dgm:pt modelId="{F0A0206F-FA6C-7E46-BB22-B2E1BDC36593}" type="pres">
      <dgm:prSet presAssocID="{A10FFC1C-1109-CD4B-88F6-721ECC38C154}" presName="parSpace" presStyleCnt="0"/>
      <dgm:spPr/>
    </dgm:pt>
    <dgm:pt modelId="{59AEA68C-59A1-FD42-A247-644E9E39E41C}" type="pres">
      <dgm:prSet presAssocID="{80FFD5D6-8EBF-E745-9408-7D901CC036AA}" presName="parTxOnly" presStyleLbl="node1" presStyleIdx="1" presStyleCnt="3">
        <dgm:presLayoutVars>
          <dgm:bulletEnabled val="1"/>
        </dgm:presLayoutVars>
      </dgm:prSet>
      <dgm:spPr/>
    </dgm:pt>
    <dgm:pt modelId="{DA772F44-E3DA-764A-B4DD-7E380D669B44}" type="pres">
      <dgm:prSet presAssocID="{92E3F9B0-8299-DA41-A3E4-45D26B5B75A9}" presName="parSpace" presStyleCnt="0"/>
      <dgm:spPr/>
    </dgm:pt>
    <dgm:pt modelId="{2BD0FFEE-6C8C-8940-8A1C-DBF4F0E8CDC7}" type="pres">
      <dgm:prSet presAssocID="{0612CE47-FDEE-E641-8B81-3A5636286D8F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B095C703-EF2F-3342-810F-93DAF4B3BF9D}" type="presOf" srcId="{80FFD5D6-8EBF-E745-9408-7D901CC036AA}" destId="{59AEA68C-59A1-FD42-A247-644E9E39E41C}" srcOrd="0" destOrd="0" presId="urn:microsoft.com/office/officeart/2005/8/layout/hChevron3"/>
    <dgm:cxn modelId="{A168296A-1E5E-6944-9399-FD3551D664F9}" type="presOf" srcId="{0612CE47-FDEE-E641-8B81-3A5636286D8F}" destId="{2BD0FFEE-6C8C-8940-8A1C-DBF4F0E8CDC7}" srcOrd="0" destOrd="0" presId="urn:microsoft.com/office/officeart/2005/8/layout/hChevron3"/>
    <dgm:cxn modelId="{7E67C783-2F5C-DC4F-89CD-43B8A8FB9D52}" srcId="{02B1D6C0-33B1-A940-A291-1CAEA014B854}" destId="{80FFD5D6-8EBF-E745-9408-7D901CC036AA}" srcOrd="1" destOrd="0" parTransId="{47EA256C-F350-934D-A5E7-9C9FE7AC2FD4}" sibTransId="{92E3F9B0-8299-DA41-A3E4-45D26B5B75A9}"/>
    <dgm:cxn modelId="{148EEEB4-250E-7C45-A2F0-40129EF20170}" type="presOf" srcId="{F549C4FA-3E72-BD49-9A08-2CAB7D5680B8}" destId="{4FE797A2-70CA-DE49-8CB4-FC31A757E2DF}" srcOrd="0" destOrd="0" presId="urn:microsoft.com/office/officeart/2005/8/layout/hChevron3"/>
    <dgm:cxn modelId="{E8AB50C0-1196-A74E-9891-365769FC4913}" srcId="{02B1D6C0-33B1-A940-A291-1CAEA014B854}" destId="{0612CE47-FDEE-E641-8B81-3A5636286D8F}" srcOrd="2" destOrd="0" parTransId="{91D14D84-10E6-654E-A870-975E773F5EEA}" sibTransId="{E99E4287-2582-7241-842D-41E33101E168}"/>
    <dgm:cxn modelId="{B1FCCDD6-FE06-FB46-BEF7-744CDB6D1441}" type="presOf" srcId="{02B1D6C0-33B1-A940-A291-1CAEA014B854}" destId="{1564ED51-9964-5D49-ADBC-E029949C7394}" srcOrd="0" destOrd="0" presId="urn:microsoft.com/office/officeart/2005/8/layout/hChevron3"/>
    <dgm:cxn modelId="{1995A3F6-DEF9-0548-9BCF-73037E11F9FE}" srcId="{02B1D6C0-33B1-A940-A291-1CAEA014B854}" destId="{F549C4FA-3E72-BD49-9A08-2CAB7D5680B8}" srcOrd="0" destOrd="0" parTransId="{D2B24DBB-3354-6D4B-A8AB-A9D9D662E4AF}" sibTransId="{A10FFC1C-1109-CD4B-88F6-721ECC38C154}"/>
    <dgm:cxn modelId="{B4997F9F-2305-B947-900F-3669B8DFC0B0}" type="presParOf" srcId="{1564ED51-9964-5D49-ADBC-E029949C7394}" destId="{4FE797A2-70CA-DE49-8CB4-FC31A757E2DF}" srcOrd="0" destOrd="0" presId="urn:microsoft.com/office/officeart/2005/8/layout/hChevron3"/>
    <dgm:cxn modelId="{ED101509-0224-A34A-982E-FE9051F8B6F5}" type="presParOf" srcId="{1564ED51-9964-5D49-ADBC-E029949C7394}" destId="{F0A0206F-FA6C-7E46-BB22-B2E1BDC36593}" srcOrd="1" destOrd="0" presId="urn:microsoft.com/office/officeart/2005/8/layout/hChevron3"/>
    <dgm:cxn modelId="{DDBE61F1-6FB5-A94F-A3E5-493849CBD832}" type="presParOf" srcId="{1564ED51-9964-5D49-ADBC-E029949C7394}" destId="{59AEA68C-59A1-FD42-A247-644E9E39E41C}" srcOrd="2" destOrd="0" presId="urn:microsoft.com/office/officeart/2005/8/layout/hChevron3"/>
    <dgm:cxn modelId="{CB395288-7176-0043-B2C3-27716A7B085B}" type="presParOf" srcId="{1564ED51-9964-5D49-ADBC-E029949C7394}" destId="{DA772F44-E3DA-764A-B4DD-7E380D669B44}" srcOrd="3" destOrd="0" presId="urn:microsoft.com/office/officeart/2005/8/layout/hChevron3"/>
    <dgm:cxn modelId="{21F6005C-E967-794C-9D32-359CD19B2FDF}" type="presParOf" srcId="{1564ED51-9964-5D49-ADBC-E029949C7394}" destId="{2BD0FFEE-6C8C-8940-8A1C-DBF4F0E8CDC7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C56FFB-3085-E548-9CE2-2319DA7689FE}" type="doc">
      <dgm:prSet loTypeId="urn:microsoft.com/office/officeart/2005/8/layout/arrow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FDAB787-AE7D-EC47-8F0B-287CA33E477E}">
      <dgm:prSet phldrT="[Texto]"/>
      <dgm:spPr/>
      <dgm:t>
        <a:bodyPr/>
        <a:lstStyle/>
        <a:p>
          <a:r>
            <a:rPr lang="pt-BR" dirty="0"/>
            <a:t>decodifica</a:t>
          </a:r>
        </a:p>
      </dgm:t>
    </dgm:pt>
    <dgm:pt modelId="{AFA24EB6-0E72-3B41-974A-6F4EB1EE8FAA}" type="parTrans" cxnId="{62E94DD5-DCF5-0849-983F-364B4DBE882E}">
      <dgm:prSet/>
      <dgm:spPr/>
      <dgm:t>
        <a:bodyPr/>
        <a:lstStyle/>
        <a:p>
          <a:endParaRPr lang="pt-BR"/>
        </a:p>
      </dgm:t>
    </dgm:pt>
    <dgm:pt modelId="{8C790D83-4FB8-FE44-A0F3-29E996442E1E}" type="sibTrans" cxnId="{62E94DD5-DCF5-0849-983F-364B4DBE882E}">
      <dgm:prSet/>
      <dgm:spPr/>
      <dgm:t>
        <a:bodyPr/>
        <a:lstStyle/>
        <a:p>
          <a:endParaRPr lang="pt-BR"/>
        </a:p>
      </dgm:t>
    </dgm:pt>
    <dgm:pt modelId="{54286B9D-E0DD-7B49-9BEF-237ACAFB5C23}">
      <dgm:prSet phldrT="[Texto]"/>
      <dgm:spPr/>
      <dgm:t>
        <a:bodyPr/>
        <a:lstStyle/>
        <a:p>
          <a:r>
            <a:rPr lang="it-IT" dirty="0"/>
            <a:t>movimento degli occhi</a:t>
          </a:r>
          <a:endParaRPr lang="pt-BR" dirty="0"/>
        </a:p>
      </dgm:t>
    </dgm:pt>
    <dgm:pt modelId="{7B2C6017-473B-694C-83D6-786E0104E41A}" type="parTrans" cxnId="{8D3CFBE4-C07F-6F48-AB60-2BFCD7514199}">
      <dgm:prSet/>
      <dgm:spPr/>
      <dgm:t>
        <a:bodyPr/>
        <a:lstStyle/>
        <a:p>
          <a:endParaRPr lang="pt-BR"/>
        </a:p>
      </dgm:t>
    </dgm:pt>
    <dgm:pt modelId="{DFD5F2D9-DED4-5F4A-9009-08DF8225C7BC}" type="sibTrans" cxnId="{8D3CFBE4-C07F-6F48-AB60-2BFCD7514199}">
      <dgm:prSet/>
      <dgm:spPr/>
      <dgm:t>
        <a:bodyPr/>
        <a:lstStyle/>
        <a:p>
          <a:endParaRPr lang="pt-BR"/>
        </a:p>
      </dgm:t>
    </dgm:pt>
    <dgm:pt modelId="{5A7AA4C3-3360-E046-96E8-D868CA651E1A}" type="pres">
      <dgm:prSet presAssocID="{21C56FFB-3085-E548-9CE2-2319DA7689FE}" presName="diagram" presStyleCnt="0">
        <dgm:presLayoutVars>
          <dgm:dir/>
          <dgm:resizeHandles val="exact"/>
        </dgm:presLayoutVars>
      </dgm:prSet>
      <dgm:spPr/>
    </dgm:pt>
    <dgm:pt modelId="{0AE7D6C4-4FEC-B346-9A84-B9F9D8E19256}" type="pres">
      <dgm:prSet presAssocID="{8FDAB787-AE7D-EC47-8F0B-287CA33E477E}" presName="arrow" presStyleLbl="node1" presStyleIdx="0" presStyleCnt="2">
        <dgm:presLayoutVars>
          <dgm:bulletEnabled val="1"/>
        </dgm:presLayoutVars>
      </dgm:prSet>
      <dgm:spPr/>
    </dgm:pt>
    <dgm:pt modelId="{38C9F46B-F957-844E-A155-362205F10E50}" type="pres">
      <dgm:prSet presAssocID="{54286B9D-E0DD-7B49-9BEF-237ACAFB5C23}" presName="arrow" presStyleLbl="node1" presStyleIdx="1" presStyleCnt="2">
        <dgm:presLayoutVars>
          <dgm:bulletEnabled val="1"/>
        </dgm:presLayoutVars>
      </dgm:prSet>
      <dgm:spPr/>
    </dgm:pt>
  </dgm:ptLst>
  <dgm:cxnLst>
    <dgm:cxn modelId="{1D9A6BCF-1B22-9048-8CCE-D346BDA10F93}" type="presOf" srcId="{8FDAB787-AE7D-EC47-8F0B-287CA33E477E}" destId="{0AE7D6C4-4FEC-B346-9A84-B9F9D8E19256}" srcOrd="0" destOrd="0" presId="urn:microsoft.com/office/officeart/2005/8/layout/arrow5"/>
    <dgm:cxn modelId="{62E94DD5-DCF5-0849-983F-364B4DBE882E}" srcId="{21C56FFB-3085-E548-9CE2-2319DA7689FE}" destId="{8FDAB787-AE7D-EC47-8F0B-287CA33E477E}" srcOrd="0" destOrd="0" parTransId="{AFA24EB6-0E72-3B41-974A-6F4EB1EE8FAA}" sibTransId="{8C790D83-4FB8-FE44-A0F3-29E996442E1E}"/>
    <dgm:cxn modelId="{8D3CFBE4-C07F-6F48-AB60-2BFCD7514199}" srcId="{21C56FFB-3085-E548-9CE2-2319DA7689FE}" destId="{54286B9D-E0DD-7B49-9BEF-237ACAFB5C23}" srcOrd="1" destOrd="0" parTransId="{7B2C6017-473B-694C-83D6-786E0104E41A}" sibTransId="{DFD5F2D9-DED4-5F4A-9009-08DF8225C7BC}"/>
    <dgm:cxn modelId="{F1752CF0-8036-B342-860A-1F7C5134C98F}" type="presOf" srcId="{21C56FFB-3085-E548-9CE2-2319DA7689FE}" destId="{5A7AA4C3-3360-E046-96E8-D868CA651E1A}" srcOrd="0" destOrd="0" presId="urn:microsoft.com/office/officeart/2005/8/layout/arrow5"/>
    <dgm:cxn modelId="{93BB1BF4-A928-0844-A6D4-62885DE21157}" type="presOf" srcId="{54286B9D-E0DD-7B49-9BEF-237ACAFB5C23}" destId="{38C9F46B-F957-844E-A155-362205F10E50}" srcOrd="0" destOrd="0" presId="urn:microsoft.com/office/officeart/2005/8/layout/arrow5"/>
    <dgm:cxn modelId="{33B51E22-3711-EE44-84E2-8193C8FC9137}" type="presParOf" srcId="{5A7AA4C3-3360-E046-96E8-D868CA651E1A}" destId="{0AE7D6C4-4FEC-B346-9A84-B9F9D8E19256}" srcOrd="0" destOrd="0" presId="urn:microsoft.com/office/officeart/2005/8/layout/arrow5"/>
    <dgm:cxn modelId="{9B1FE7A0-E7EB-2245-BB4F-F0B27FC0077E}" type="presParOf" srcId="{5A7AA4C3-3360-E046-96E8-D868CA651E1A}" destId="{38C9F46B-F957-844E-A155-362205F10E50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F59170-EF43-6847-BA6E-040A546B3947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B45173-65C2-6444-9E99-45E11089C2F5}">
      <dgm:prSet phldrT="[Text]"/>
      <dgm:spPr/>
      <dgm:t>
        <a:bodyPr/>
        <a:lstStyle/>
        <a:p>
          <a:r>
            <a:rPr lang="en-US" dirty="0" err="1"/>
            <a:t>Scopo</a:t>
          </a:r>
          <a:endParaRPr lang="en-US" dirty="0"/>
        </a:p>
      </dgm:t>
    </dgm:pt>
    <dgm:pt modelId="{7C31FE09-EA49-9A4C-B022-BA8FE5FF94E9}" type="parTrans" cxnId="{6130E4B5-CF46-2249-A5B6-5FA49A972995}">
      <dgm:prSet/>
      <dgm:spPr/>
      <dgm:t>
        <a:bodyPr/>
        <a:lstStyle/>
        <a:p>
          <a:endParaRPr lang="en-US"/>
        </a:p>
      </dgm:t>
    </dgm:pt>
    <dgm:pt modelId="{A2AF310B-A3F4-4A4E-AFF8-4497C002DB67}" type="sibTrans" cxnId="{6130E4B5-CF46-2249-A5B6-5FA49A972995}">
      <dgm:prSet/>
      <dgm:spPr/>
      <dgm:t>
        <a:bodyPr/>
        <a:lstStyle/>
        <a:p>
          <a:endParaRPr lang="en-US"/>
        </a:p>
      </dgm:t>
    </dgm:pt>
    <dgm:pt modelId="{91FB52B2-0B99-1242-B20C-8B0E8B584D9F}">
      <dgm:prSet phldrT="[Text]"/>
      <dgm:spPr/>
      <dgm:t>
        <a:bodyPr/>
        <a:lstStyle/>
        <a:p>
          <a:pPr algn="ctr"/>
          <a:r>
            <a:rPr lang="pt-BR" dirty="0" err="1"/>
            <a:t>strumento</a:t>
          </a:r>
          <a:r>
            <a:rPr lang="pt-BR" dirty="0"/>
            <a:t> </a:t>
          </a:r>
          <a:r>
            <a:rPr lang="pt-BR" dirty="0" err="1"/>
            <a:t>di</a:t>
          </a:r>
          <a:r>
            <a:rPr lang="pt-BR" dirty="0"/>
            <a:t> </a:t>
          </a:r>
          <a:r>
            <a:rPr lang="pt-BR" dirty="0" err="1"/>
            <a:t>compensazione</a:t>
          </a:r>
          <a:r>
            <a:rPr lang="pt-BR" dirty="0"/>
            <a:t> </a:t>
          </a:r>
          <a:r>
            <a:rPr lang="pt-BR" dirty="0" err="1"/>
            <a:t>tecnologica</a:t>
          </a:r>
          <a:endParaRPr lang="en-US" dirty="0"/>
        </a:p>
      </dgm:t>
    </dgm:pt>
    <dgm:pt modelId="{6AE69EA0-A2A8-D845-B103-D303538B506D}" type="parTrans" cxnId="{8AFA3964-D345-1042-8C83-91B8375C7732}">
      <dgm:prSet/>
      <dgm:spPr/>
      <dgm:t>
        <a:bodyPr/>
        <a:lstStyle/>
        <a:p>
          <a:endParaRPr lang="en-US"/>
        </a:p>
      </dgm:t>
    </dgm:pt>
    <dgm:pt modelId="{A73705B1-EC48-B24E-8DC6-9895D102D292}" type="sibTrans" cxnId="{8AFA3964-D345-1042-8C83-91B8375C7732}">
      <dgm:prSet/>
      <dgm:spPr/>
      <dgm:t>
        <a:bodyPr/>
        <a:lstStyle/>
        <a:p>
          <a:endParaRPr lang="en-US"/>
        </a:p>
      </dgm:t>
    </dgm:pt>
    <dgm:pt modelId="{9FCA57A2-9EB4-B34A-960E-5FF8A34A29DC}">
      <dgm:prSet phldrT="[Text]"/>
      <dgm:spPr/>
      <dgm:t>
        <a:bodyPr/>
        <a:lstStyle/>
        <a:p>
          <a:r>
            <a:rPr lang="en-US" dirty="0" err="1"/>
            <a:t>Tipologia</a:t>
          </a:r>
          <a:endParaRPr lang="en-US" dirty="0"/>
        </a:p>
      </dgm:t>
    </dgm:pt>
    <dgm:pt modelId="{96D0FA76-4217-DE43-865F-78BDA1A90AE2}" type="parTrans" cxnId="{02F3F07F-B0F9-F94F-940F-23E63F618B37}">
      <dgm:prSet/>
      <dgm:spPr/>
      <dgm:t>
        <a:bodyPr/>
        <a:lstStyle/>
        <a:p>
          <a:endParaRPr lang="en-US"/>
        </a:p>
      </dgm:t>
    </dgm:pt>
    <dgm:pt modelId="{6A87D721-9519-1D4A-92DF-95135AAD84CD}" type="sibTrans" cxnId="{02F3F07F-B0F9-F94F-940F-23E63F618B37}">
      <dgm:prSet/>
      <dgm:spPr/>
      <dgm:t>
        <a:bodyPr/>
        <a:lstStyle/>
        <a:p>
          <a:endParaRPr lang="en-US"/>
        </a:p>
      </dgm:t>
    </dgm:pt>
    <dgm:pt modelId="{F2BB8006-0320-5243-9BFE-4405967AF6E3}">
      <dgm:prSet phldrT="[Text]"/>
      <dgm:spPr/>
      <dgm:t>
        <a:bodyPr/>
        <a:lstStyle/>
        <a:p>
          <a:pPr algn="ctr"/>
          <a:r>
            <a:rPr lang="pt-BR" dirty="0" err="1"/>
            <a:t>Difficoltà</a:t>
          </a:r>
          <a:r>
            <a:rPr lang="pt-BR" dirty="0"/>
            <a:t> </a:t>
          </a:r>
          <a:r>
            <a:rPr lang="pt-BR" dirty="0" err="1"/>
            <a:t>specifica</a:t>
          </a:r>
          <a:endParaRPr lang="en-US" dirty="0"/>
        </a:p>
      </dgm:t>
    </dgm:pt>
    <dgm:pt modelId="{4E7CAD44-7BB3-6D46-AEFA-9E649321F8E3}" type="parTrans" cxnId="{59737BAC-D830-7347-954E-53FDFFBBD6C6}">
      <dgm:prSet/>
      <dgm:spPr/>
      <dgm:t>
        <a:bodyPr/>
        <a:lstStyle/>
        <a:p>
          <a:endParaRPr lang="en-US"/>
        </a:p>
      </dgm:t>
    </dgm:pt>
    <dgm:pt modelId="{E2E18724-4FC1-0048-A9A3-D834D253C0FB}" type="sibTrans" cxnId="{59737BAC-D830-7347-954E-53FDFFBBD6C6}">
      <dgm:prSet/>
      <dgm:spPr/>
      <dgm:t>
        <a:bodyPr/>
        <a:lstStyle/>
        <a:p>
          <a:endParaRPr lang="en-US"/>
        </a:p>
      </dgm:t>
    </dgm:pt>
    <dgm:pt modelId="{4B5C7A3D-70CE-F946-A6EE-44973D584BBE}">
      <dgm:prSet phldrT="[Text]"/>
      <dgm:spPr/>
      <dgm:t>
        <a:bodyPr/>
        <a:lstStyle/>
        <a:p>
          <a:r>
            <a:rPr lang="en-US" dirty="0" err="1"/>
            <a:t>Qualità</a:t>
          </a:r>
          <a:endParaRPr lang="en-US" dirty="0"/>
        </a:p>
      </dgm:t>
    </dgm:pt>
    <dgm:pt modelId="{18483B50-34A8-FA4E-9EE5-4A33F63CB61B}" type="parTrans" cxnId="{CB3A4EDB-396F-0C4E-8501-8061CF72F58A}">
      <dgm:prSet/>
      <dgm:spPr/>
      <dgm:t>
        <a:bodyPr/>
        <a:lstStyle/>
        <a:p>
          <a:endParaRPr lang="en-US"/>
        </a:p>
      </dgm:t>
    </dgm:pt>
    <dgm:pt modelId="{F72B908B-17D2-A447-82AA-140B8F387EF8}" type="sibTrans" cxnId="{CB3A4EDB-396F-0C4E-8501-8061CF72F58A}">
      <dgm:prSet/>
      <dgm:spPr/>
      <dgm:t>
        <a:bodyPr/>
        <a:lstStyle/>
        <a:p>
          <a:endParaRPr lang="en-US"/>
        </a:p>
      </dgm:t>
    </dgm:pt>
    <dgm:pt modelId="{5C024F1E-24EC-FF41-8D1E-F5B4EC980340}">
      <dgm:prSet phldrT="[Text]"/>
      <dgm:spPr/>
      <dgm:t>
        <a:bodyPr/>
        <a:lstStyle/>
        <a:p>
          <a:pPr algn="ctr"/>
          <a:r>
            <a:rPr lang="pt-BR" dirty="0" err="1"/>
            <a:t>strumento</a:t>
          </a:r>
          <a:r>
            <a:rPr lang="pt-BR" dirty="0"/>
            <a:t> </a:t>
          </a:r>
          <a:r>
            <a:rPr lang="pt-BR" dirty="0" err="1"/>
            <a:t>x</a:t>
          </a:r>
          <a:r>
            <a:rPr lang="pt-BR" dirty="0"/>
            <a:t> </a:t>
          </a:r>
          <a:r>
            <a:rPr lang="pt-BR" dirty="0" err="1"/>
            <a:t>età</a:t>
          </a:r>
          <a:endParaRPr lang="en-US" dirty="0"/>
        </a:p>
      </dgm:t>
    </dgm:pt>
    <dgm:pt modelId="{9CDB3797-1197-CA4D-91F3-1082AD1EEE64}" type="parTrans" cxnId="{059FB61A-5453-0B47-BA66-3C4947281C24}">
      <dgm:prSet/>
      <dgm:spPr/>
      <dgm:t>
        <a:bodyPr/>
        <a:lstStyle/>
        <a:p>
          <a:endParaRPr lang="en-US"/>
        </a:p>
      </dgm:t>
    </dgm:pt>
    <dgm:pt modelId="{617056F9-97A5-CE4D-B3B2-8E3ABF775AE5}" type="sibTrans" cxnId="{059FB61A-5453-0B47-BA66-3C4947281C24}">
      <dgm:prSet/>
      <dgm:spPr/>
      <dgm:t>
        <a:bodyPr/>
        <a:lstStyle/>
        <a:p>
          <a:endParaRPr lang="en-US"/>
        </a:p>
      </dgm:t>
    </dgm:pt>
    <dgm:pt modelId="{E1CB82CE-9E84-2E42-9C82-C58AB3A4DBB2}" type="pres">
      <dgm:prSet presAssocID="{20F59170-EF43-6847-BA6E-040A546B3947}" presName="Name0" presStyleCnt="0">
        <dgm:presLayoutVars>
          <dgm:dir/>
          <dgm:animLvl val="lvl"/>
          <dgm:resizeHandles val="exact"/>
        </dgm:presLayoutVars>
      </dgm:prSet>
      <dgm:spPr/>
    </dgm:pt>
    <dgm:pt modelId="{4ADC77E8-09E8-8647-8005-5F9E4E488044}" type="pres">
      <dgm:prSet presAssocID="{20F59170-EF43-6847-BA6E-040A546B3947}" presName="tSp" presStyleCnt="0"/>
      <dgm:spPr/>
    </dgm:pt>
    <dgm:pt modelId="{72A77397-1F66-1749-900A-15F7873BF54C}" type="pres">
      <dgm:prSet presAssocID="{20F59170-EF43-6847-BA6E-040A546B3947}" presName="bSp" presStyleCnt="0"/>
      <dgm:spPr/>
    </dgm:pt>
    <dgm:pt modelId="{DF69BA88-1F59-2747-9A1D-4B8883E8A719}" type="pres">
      <dgm:prSet presAssocID="{20F59170-EF43-6847-BA6E-040A546B3947}" presName="process" presStyleCnt="0"/>
      <dgm:spPr/>
    </dgm:pt>
    <dgm:pt modelId="{8F1389FF-403D-3A4D-A4AF-6B3540AEDBA8}" type="pres">
      <dgm:prSet presAssocID="{08B45173-65C2-6444-9E99-45E11089C2F5}" presName="composite1" presStyleCnt="0"/>
      <dgm:spPr/>
    </dgm:pt>
    <dgm:pt modelId="{752DBA18-13BA-DD43-A1EE-89CE3DE67305}" type="pres">
      <dgm:prSet presAssocID="{08B45173-65C2-6444-9E99-45E11089C2F5}" presName="dummyNode1" presStyleLbl="node1" presStyleIdx="0" presStyleCnt="3"/>
      <dgm:spPr/>
    </dgm:pt>
    <dgm:pt modelId="{B202B5DD-F0A5-DA4B-9728-D15EC435C3AC}" type="pres">
      <dgm:prSet presAssocID="{08B45173-65C2-6444-9E99-45E11089C2F5}" presName="childNode1" presStyleLbl="bgAcc1" presStyleIdx="0" presStyleCnt="3">
        <dgm:presLayoutVars>
          <dgm:bulletEnabled val="1"/>
        </dgm:presLayoutVars>
      </dgm:prSet>
      <dgm:spPr/>
    </dgm:pt>
    <dgm:pt modelId="{CE67B90E-40E5-9F41-A0E6-4C220F97F6BC}" type="pres">
      <dgm:prSet presAssocID="{08B45173-65C2-6444-9E99-45E11089C2F5}" presName="childNode1tx" presStyleLbl="bgAcc1" presStyleIdx="0" presStyleCnt="3">
        <dgm:presLayoutVars>
          <dgm:bulletEnabled val="1"/>
        </dgm:presLayoutVars>
      </dgm:prSet>
      <dgm:spPr/>
    </dgm:pt>
    <dgm:pt modelId="{2F276863-F2D4-9340-BF22-1E184ED099CD}" type="pres">
      <dgm:prSet presAssocID="{08B45173-65C2-6444-9E99-45E11089C2F5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48A68C55-831D-A244-BB10-755A80BB0D9E}" type="pres">
      <dgm:prSet presAssocID="{08B45173-65C2-6444-9E99-45E11089C2F5}" presName="connSite1" presStyleCnt="0"/>
      <dgm:spPr/>
    </dgm:pt>
    <dgm:pt modelId="{49FAA902-F46A-A34E-ABE7-7E6E0825D82E}" type="pres">
      <dgm:prSet presAssocID="{A2AF310B-A3F4-4A4E-AFF8-4497C002DB67}" presName="Name9" presStyleLbl="sibTrans2D1" presStyleIdx="0" presStyleCnt="2"/>
      <dgm:spPr/>
    </dgm:pt>
    <dgm:pt modelId="{C756A37B-6059-4B4F-8FD8-7A44916A165E}" type="pres">
      <dgm:prSet presAssocID="{9FCA57A2-9EB4-B34A-960E-5FF8A34A29DC}" presName="composite2" presStyleCnt="0"/>
      <dgm:spPr/>
    </dgm:pt>
    <dgm:pt modelId="{557BA1BE-EDA3-2045-9135-CB9713A1720F}" type="pres">
      <dgm:prSet presAssocID="{9FCA57A2-9EB4-B34A-960E-5FF8A34A29DC}" presName="dummyNode2" presStyleLbl="node1" presStyleIdx="0" presStyleCnt="3"/>
      <dgm:spPr/>
    </dgm:pt>
    <dgm:pt modelId="{AD4FDAF6-DCA5-CC41-B5B3-A7B752F745A1}" type="pres">
      <dgm:prSet presAssocID="{9FCA57A2-9EB4-B34A-960E-5FF8A34A29DC}" presName="childNode2" presStyleLbl="bgAcc1" presStyleIdx="1" presStyleCnt="3">
        <dgm:presLayoutVars>
          <dgm:bulletEnabled val="1"/>
        </dgm:presLayoutVars>
      </dgm:prSet>
      <dgm:spPr/>
    </dgm:pt>
    <dgm:pt modelId="{D050582E-FFDE-C44C-A6FE-8AC55DBA9832}" type="pres">
      <dgm:prSet presAssocID="{9FCA57A2-9EB4-B34A-960E-5FF8A34A29DC}" presName="childNode2tx" presStyleLbl="bgAcc1" presStyleIdx="1" presStyleCnt="3">
        <dgm:presLayoutVars>
          <dgm:bulletEnabled val="1"/>
        </dgm:presLayoutVars>
      </dgm:prSet>
      <dgm:spPr/>
    </dgm:pt>
    <dgm:pt modelId="{EAE06910-8762-534A-8606-0FF2C1DD0443}" type="pres">
      <dgm:prSet presAssocID="{9FCA57A2-9EB4-B34A-960E-5FF8A34A29DC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D329F4A4-489F-1649-84DF-3314D36EE499}" type="pres">
      <dgm:prSet presAssocID="{9FCA57A2-9EB4-B34A-960E-5FF8A34A29DC}" presName="connSite2" presStyleCnt="0"/>
      <dgm:spPr/>
    </dgm:pt>
    <dgm:pt modelId="{D3190CD7-1AF7-304E-9326-0B1FE8C439CA}" type="pres">
      <dgm:prSet presAssocID="{6A87D721-9519-1D4A-92DF-95135AAD84CD}" presName="Name18" presStyleLbl="sibTrans2D1" presStyleIdx="1" presStyleCnt="2"/>
      <dgm:spPr/>
    </dgm:pt>
    <dgm:pt modelId="{6D01787C-68F8-BC40-B07B-1A8219FA3E0C}" type="pres">
      <dgm:prSet presAssocID="{4B5C7A3D-70CE-F946-A6EE-44973D584BBE}" presName="composite1" presStyleCnt="0"/>
      <dgm:spPr/>
    </dgm:pt>
    <dgm:pt modelId="{8115F774-1C60-2849-83F7-871C0EB15F28}" type="pres">
      <dgm:prSet presAssocID="{4B5C7A3D-70CE-F946-A6EE-44973D584BBE}" presName="dummyNode1" presStyleLbl="node1" presStyleIdx="1" presStyleCnt="3"/>
      <dgm:spPr/>
    </dgm:pt>
    <dgm:pt modelId="{87881B4A-8CDE-1444-B1AD-B392B72308DB}" type="pres">
      <dgm:prSet presAssocID="{4B5C7A3D-70CE-F946-A6EE-44973D584BBE}" presName="childNode1" presStyleLbl="bgAcc1" presStyleIdx="2" presStyleCnt="3">
        <dgm:presLayoutVars>
          <dgm:bulletEnabled val="1"/>
        </dgm:presLayoutVars>
      </dgm:prSet>
      <dgm:spPr/>
    </dgm:pt>
    <dgm:pt modelId="{BA81273B-6401-BA4F-8FBA-DA0F5432EB3D}" type="pres">
      <dgm:prSet presAssocID="{4B5C7A3D-70CE-F946-A6EE-44973D584BBE}" presName="childNode1tx" presStyleLbl="bgAcc1" presStyleIdx="2" presStyleCnt="3">
        <dgm:presLayoutVars>
          <dgm:bulletEnabled val="1"/>
        </dgm:presLayoutVars>
      </dgm:prSet>
      <dgm:spPr/>
    </dgm:pt>
    <dgm:pt modelId="{25497A55-BA82-FE4B-B48A-CA98E1EA1037}" type="pres">
      <dgm:prSet presAssocID="{4B5C7A3D-70CE-F946-A6EE-44973D584BBE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B9728BBD-7BD9-F640-B11B-05ADA0A7DA29}" type="pres">
      <dgm:prSet presAssocID="{4B5C7A3D-70CE-F946-A6EE-44973D584BBE}" presName="connSite1" presStyleCnt="0"/>
      <dgm:spPr/>
    </dgm:pt>
  </dgm:ptLst>
  <dgm:cxnLst>
    <dgm:cxn modelId="{C9A3991A-E79D-464E-825A-41C89888137F}" type="presOf" srcId="{08B45173-65C2-6444-9E99-45E11089C2F5}" destId="{2F276863-F2D4-9340-BF22-1E184ED099CD}" srcOrd="0" destOrd="0" presId="urn:microsoft.com/office/officeart/2005/8/layout/hProcess4"/>
    <dgm:cxn modelId="{059FB61A-5453-0B47-BA66-3C4947281C24}" srcId="{4B5C7A3D-70CE-F946-A6EE-44973D584BBE}" destId="{5C024F1E-24EC-FF41-8D1E-F5B4EC980340}" srcOrd="0" destOrd="0" parTransId="{9CDB3797-1197-CA4D-91F3-1082AD1EEE64}" sibTransId="{617056F9-97A5-CE4D-B3B2-8E3ABF775AE5}"/>
    <dgm:cxn modelId="{B5BC9222-CAB2-6F4A-93A4-9AFD8D23D1EF}" type="presOf" srcId="{4B5C7A3D-70CE-F946-A6EE-44973D584BBE}" destId="{25497A55-BA82-FE4B-B48A-CA98E1EA1037}" srcOrd="0" destOrd="0" presId="urn:microsoft.com/office/officeart/2005/8/layout/hProcess4"/>
    <dgm:cxn modelId="{85D79540-C7E3-5A4F-8B02-C72582116F39}" type="presOf" srcId="{A2AF310B-A3F4-4A4E-AFF8-4497C002DB67}" destId="{49FAA902-F46A-A34E-ABE7-7E6E0825D82E}" srcOrd="0" destOrd="0" presId="urn:microsoft.com/office/officeart/2005/8/layout/hProcess4"/>
    <dgm:cxn modelId="{245FD646-ABF2-1A47-9062-637CC0E8A4F3}" type="presOf" srcId="{F2BB8006-0320-5243-9BFE-4405967AF6E3}" destId="{D050582E-FFDE-C44C-A6FE-8AC55DBA9832}" srcOrd="1" destOrd="0" presId="urn:microsoft.com/office/officeart/2005/8/layout/hProcess4"/>
    <dgm:cxn modelId="{8AFA3964-D345-1042-8C83-91B8375C7732}" srcId="{08B45173-65C2-6444-9E99-45E11089C2F5}" destId="{91FB52B2-0B99-1242-B20C-8B0E8B584D9F}" srcOrd="0" destOrd="0" parTransId="{6AE69EA0-A2A8-D845-B103-D303538B506D}" sibTransId="{A73705B1-EC48-B24E-8DC6-9895D102D292}"/>
    <dgm:cxn modelId="{92D5767D-2EBA-7743-9470-E4772B4585AD}" type="presOf" srcId="{5C024F1E-24EC-FF41-8D1E-F5B4EC980340}" destId="{87881B4A-8CDE-1444-B1AD-B392B72308DB}" srcOrd="0" destOrd="0" presId="urn:microsoft.com/office/officeart/2005/8/layout/hProcess4"/>
    <dgm:cxn modelId="{B4EF1D7F-D3FE-1B49-B183-568D1C76E2E2}" type="presOf" srcId="{91FB52B2-0B99-1242-B20C-8B0E8B584D9F}" destId="{B202B5DD-F0A5-DA4B-9728-D15EC435C3AC}" srcOrd="0" destOrd="0" presId="urn:microsoft.com/office/officeart/2005/8/layout/hProcess4"/>
    <dgm:cxn modelId="{02F3F07F-B0F9-F94F-940F-23E63F618B37}" srcId="{20F59170-EF43-6847-BA6E-040A546B3947}" destId="{9FCA57A2-9EB4-B34A-960E-5FF8A34A29DC}" srcOrd="1" destOrd="0" parTransId="{96D0FA76-4217-DE43-865F-78BDA1A90AE2}" sibTransId="{6A87D721-9519-1D4A-92DF-95135AAD84CD}"/>
    <dgm:cxn modelId="{3CDEF78F-BC0E-DA40-873F-A37795E7396D}" type="presOf" srcId="{5C024F1E-24EC-FF41-8D1E-F5B4EC980340}" destId="{BA81273B-6401-BA4F-8FBA-DA0F5432EB3D}" srcOrd="1" destOrd="0" presId="urn:microsoft.com/office/officeart/2005/8/layout/hProcess4"/>
    <dgm:cxn modelId="{6C7E3F97-F83D-294E-8B1A-3F1440A584E7}" type="presOf" srcId="{91FB52B2-0B99-1242-B20C-8B0E8B584D9F}" destId="{CE67B90E-40E5-9F41-A0E6-4C220F97F6BC}" srcOrd="1" destOrd="0" presId="urn:microsoft.com/office/officeart/2005/8/layout/hProcess4"/>
    <dgm:cxn modelId="{EB37E3A2-1EFF-5542-ACCC-DB881FF01399}" type="presOf" srcId="{20F59170-EF43-6847-BA6E-040A546B3947}" destId="{E1CB82CE-9E84-2E42-9C82-C58AB3A4DBB2}" srcOrd="0" destOrd="0" presId="urn:microsoft.com/office/officeart/2005/8/layout/hProcess4"/>
    <dgm:cxn modelId="{59737BAC-D830-7347-954E-53FDFFBBD6C6}" srcId="{9FCA57A2-9EB4-B34A-960E-5FF8A34A29DC}" destId="{F2BB8006-0320-5243-9BFE-4405967AF6E3}" srcOrd="0" destOrd="0" parTransId="{4E7CAD44-7BB3-6D46-AEFA-9E649321F8E3}" sibTransId="{E2E18724-4FC1-0048-A9A3-D834D253C0FB}"/>
    <dgm:cxn modelId="{6130E4B5-CF46-2249-A5B6-5FA49A972995}" srcId="{20F59170-EF43-6847-BA6E-040A546B3947}" destId="{08B45173-65C2-6444-9E99-45E11089C2F5}" srcOrd="0" destOrd="0" parTransId="{7C31FE09-EA49-9A4C-B022-BA8FE5FF94E9}" sibTransId="{A2AF310B-A3F4-4A4E-AFF8-4497C002DB67}"/>
    <dgm:cxn modelId="{9C39FBB5-4615-DB46-8A60-B28471FE4310}" type="presOf" srcId="{F2BB8006-0320-5243-9BFE-4405967AF6E3}" destId="{AD4FDAF6-DCA5-CC41-B5B3-A7B752F745A1}" srcOrd="0" destOrd="0" presId="urn:microsoft.com/office/officeart/2005/8/layout/hProcess4"/>
    <dgm:cxn modelId="{D427FBD7-BCB6-8F49-9C02-AB77F6F63539}" type="presOf" srcId="{9FCA57A2-9EB4-B34A-960E-5FF8A34A29DC}" destId="{EAE06910-8762-534A-8606-0FF2C1DD0443}" srcOrd="0" destOrd="0" presId="urn:microsoft.com/office/officeart/2005/8/layout/hProcess4"/>
    <dgm:cxn modelId="{CB3A4EDB-396F-0C4E-8501-8061CF72F58A}" srcId="{20F59170-EF43-6847-BA6E-040A546B3947}" destId="{4B5C7A3D-70CE-F946-A6EE-44973D584BBE}" srcOrd="2" destOrd="0" parTransId="{18483B50-34A8-FA4E-9EE5-4A33F63CB61B}" sibTransId="{F72B908B-17D2-A447-82AA-140B8F387EF8}"/>
    <dgm:cxn modelId="{F6D1EFE7-ADC7-6A41-B6D3-1F53443296AC}" type="presOf" srcId="{6A87D721-9519-1D4A-92DF-95135AAD84CD}" destId="{D3190CD7-1AF7-304E-9326-0B1FE8C439CA}" srcOrd="0" destOrd="0" presId="urn:microsoft.com/office/officeart/2005/8/layout/hProcess4"/>
    <dgm:cxn modelId="{DDF179AE-BDF1-A843-9FE1-F5EDBBBAB991}" type="presParOf" srcId="{E1CB82CE-9E84-2E42-9C82-C58AB3A4DBB2}" destId="{4ADC77E8-09E8-8647-8005-5F9E4E488044}" srcOrd="0" destOrd="0" presId="urn:microsoft.com/office/officeart/2005/8/layout/hProcess4"/>
    <dgm:cxn modelId="{FC83DB84-40A7-CA4C-A264-070B8D32BE06}" type="presParOf" srcId="{E1CB82CE-9E84-2E42-9C82-C58AB3A4DBB2}" destId="{72A77397-1F66-1749-900A-15F7873BF54C}" srcOrd="1" destOrd="0" presId="urn:microsoft.com/office/officeart/2005/8/layout/hProcess4"/>
    <dgm:cxn modelId="{F8645104-47B2-944C-BF5F-0F7B76BF03E0}" type="presParOf" srcId="{E1CB82CE-9E84-2E42-9C82-C58AB3A4DBB2}" destId="{DF69BA88-1F59-2747-9A1D-4B8883E8A719}" srcOrd="2" destOrd="0" presId="urn:microsoft.com/office/officeart/2005/8/layout/hProcess4"/>
    <dgm:cxn modelId="{2C73CFFF-79E5-1345-8CF4-BDE030AE2DFB}" type="presParOf" srcId="{DF69BA88-1F59-2747-9A1D-4B8883E8A719}" destId="{8F1389FF-403D-3A4D-A4AF-6B3540AEDBA8}" srcOrd="0" destOrd="0" presId="urn:microsoft.com/office/officeart/2005/8/layout/hProcess4"/>
    <dgm:cxn modelId="{DDF153E1-B0B3-F441-B999-39E0058FAFD2}" type="presParOf" srcId="{8F1389FF-403D-3A4D-A4AF-6B3540AEDBA8}" destId="{752DBA18-13BA-DD43-A1EE-89CE3DE67305}" srcOrd="0" destOrd="0" presId="urn:microsoft.com/office/officeart/2005/8/layout/hProcess4"/>
    <dgm:cxn modelId="{2DDC5773-5477-514E-838E-334CB8161054}" type="presParOf" srcId="{8F1389FF-403D-3A4D-A4AF-6B3540AEDBA8}" destId="{B202B5DD-F0A5-DA4B-9728-D15EC435C3AC}" srcOrd="1" destOrd="0" presId="urn:microsoft.com/office/officeart/2005/8/layout/hProcess4"/>
    <dgm:cxn modelId="{CF325043-4C1B-604D-9C08-1A04176E3E34}" type="presParOf" srcId="{8F1389FF-403D-3A4D-A4AF-6B3540AEDBA8}" destId="{CE67B90E-40E5-9F41-A0E6-4C220F97F6BC}" srcOrd="2" destOrd="0" presId="urn:microsoft.com/office/officeart/2005/8/layout/hProcess4"/>
    <dgm:cxn modelId="{8D4DD931-A238-6741-A7AD-6AAD4FFBD016}" type="presParOf" srcId="{8F1389FF-403D-3A4D-A4AF-6B3540AEDBA8}" destId="{2F276863-F2D4-9340-BF22-1E184ED099CD}" srcOrd="3" destOrd="0" presId="urn:microsoft.com/office/officeart/2005/8/layout/hProcess4"/>
    <dgm:cxn modelId="{95D1F623-9410-AE4B-9CEC-60DCDC10A833}" type="presParOf" srcId="{8F1389FF-403D-3A4D-A4AF-6B3540AEDBA8}" destId="{48A68C55-831D-A244-BB10-755A80BB0D9E}" srcOrd="4" destOrd="0" presId="urn:microsoft.com/office/officeart/2005/8/layout/hProcess4"/>
    <dgm:cxn modelId="{D4D179F2-4D09-6742-B25E-82DB57D75AD8}" type="presParOf" srcId="{DF69BA88-1F59-2747-9A1D-4B8883E8A719}" destId="{49FAA902-F46A-A34E-ABE7-7E6E0825D82E}" srcOrd="1" destOrd="0" presId="urn:microsoft.com/office/officeart/2005/8/layout/hProcess4"/>
    <dgm:cxn modelId="{F4D0918A-C633-A243-B3D7-E3C3696125C8}" type="presParOf" srcId="{DF69BA88-1F59-2747-9A1D-4B8883E8A719}" destId="{C756A37B-6059-4B4F-8FD8-7A44916A165E}" srcOrd="2" destOrd="0" presId="urn:microsoft.com/office/officeart/2005/8/layout/hProcess4"/>
    <dgm:cxn modelId="{C9E5E097-7345-B74E-A4C8-19A8EA9A525D}" type="presParOf" srcId="{C756A37B-6059-4B4F-8FD8-7A44916A165E}" destId="{557BA1BE-EDA3-2045-9135-CB9713A1720F}" srcOrd="0" destOrd="0" presId="urn:microsoft.com/office/officeart/2005/8/layout/hProcess4"/>
    <dgm:cxn modelId="{9BDC1CB5-99BB-2C49-B087-6FA0CF1B6B3E}" type="presParOf" srcId="{C756A37B-6059-4B4F-8FD8-7A44916A165E}" destId="{AD4FDAF6-DCA5-CC41-B5B3-A7B752F745A1}" srcOrd="1" destOrd="0" presId="urn:microsoft.com/office/officeart/2005/8/layout/hProcess4"/>
    <dgm:cxn modelId="{7BDC6772-C730-9D43-BE17-AD17618F9555}" type="presParOf" srcId="{C756A37B-6059-4B4F-8FD8-7A44916A165E}" destId="{D050582E-FFDE-C44C-A6FE-8AC55DBA9832}" srcOrd="2" destOrd="0" presId="urn:microsoft.com/office/officeart/2005/8/layout/hProcess4"/>
    <dgm:cxn modelId="{E09EA62E-D6EF-504F-86D2-7D4680B7DA69}" type="presParOf" srcId="{C756A37B-6059-4B4F-8FD8-7A44916A165E}" destId="{EAE06910-8762-534A-8606-0FF2C1DD0443}" srcOrd="3" destOrd="0" presId="urn:microsoft.com/office/officeart/2005/8/layout/hProcess4"/>
    <dgm:cxn modelId="{93DEDE2D-B389-0945-8085-40E783420285}" type="presParOf" srcId="{C756A37B-6059-4B4F-8FD8-7A44916A165E}" destId="{D329F4A4-489F-1649-84DF-3314D36EE499}" srcOrd="4" destOrd="0" presId="urn:microsoft.com/office/officeart/2005/8/layout/hProcess4"/>
    <dgm:cxn modelId="{D71F03AE-E05F-2942-A471-EFBBFD078A14}" type="presParOf" srcId="{DF69BA88-1F59-2747-9A1D-4B8883E8A719}" destId="{D3190CD7-1AF7-304E-9326-0B1FE8C439CA}" srcOrd="3" destOrd="0" presId="urn:microsoft.com/office/officeart/2005/8/layout/hProcess4"/>
    <dgm:cxn modelId="{441DA5EB-5A9A-9A40-BD87-A9970429E376}" type="presParOf" srcId="{DF69BA88-1F59-2747-9A1D-4B8883E8A719}" destId="{6D01787C-68F8-BC40-B07B-1A8219FA3E0C}" srcOrd="4" destOrd="0" presId="urn:microsoft.com/office/officeart/2005/8/layout/hProcess4"/>
    <dgm:cxn modelId="{CB7506EE-92F6-354A-9466-069A79384A3A}" type="presParOf" srcId="{6D01787C-68F8-BC40-B07B-1A8219FA3E0C}" destId="{8115F774-1C60-2849-83F7-871C0EB15F28}" srcOrd="0" destOrd="0" presId="urn:microsoft.com/office/officeart/2005/8/layout/hProcess4"/>
    <dgm:cxn modelId="{8CFFC4A3-FF64-1249-9BF3-10DC7FE4C5ED}" type="presParOf" srcId="{6D01787C-68F8-BC40-B07B-1A8219FA3E0C}" destId="{87881B4A-8CDE-1444-B1AD-B392B72308DB}" srcOrd="1" destOrd="0" presId="urn:microsoft.com/office/officeart/2005/8/layout/hProcess4"/>
    <dgm:cxn modelId="{3D44F71C-30C3-DB42-9828-42A5A7DAAA2F}" type="presParOf" srcId="{6D01787C-68F8-BC40-B07B-1A8219FA3E0C}" destId="{BA81273B-6401-BA4F-8FBA-DA0F5432EB3D}" srcOrd="2" destOrd="0" presId="urn:microsoft.com/office/officeart/2005/8/layout/hProcess4"/>
    <dgm:cxn modelId="{18655EB7-B202-124E-8C05-9D16276CDB4A}" type="presParOf" srcId="{6D01787C-68F8-BC40-B07B-1A8219FA3E0C}" destId="{25497A55-BA82-FE4B-B48A-CA98E1EA1037}" srcOrd="3" destOrd="0" presId="urn:microsoft.com/office/officeart/2005/8/layout/hProcess4"/>
    <dgm:cxn modelId="{C7B91235-29A6-4D4E-9860-52BB0630E94C}" type="presParOf" srcId="{6D01787C-68F8-BC40-B07B-1A8219FA3E0C}" destId="{B9728BBD-7BD9-F640-B11B-05ADA0A7DA29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71BD16-45FF-384B-81F5-F393B0BB7560}" type="doc">
      <dgm:prSet loTypeId="urn:microsoft.com/office/officeart/2005/8/layout/arrow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D9C249A-515D-D547-A5B1-8F3638BA87E7}">
      <dgm:prSet phldrT="[Texto]"/>
      <dgm:spPr/>
      <dgm:t>
        <a:bodyPr/>
        <a:lstStyle/>
        <a:p>
          <a:r>
            <a:rPr lang="pt-BR" dirty="0" err="1"/>
            <a:t>Leggibilità</a:t>
          </a:r>
          <a:endParaRPr lang="pt-BR" dirty="0"/>
        </a:p>
      </dgm:t>
    </dgm:pt>
    <dgm:pt modelId="{F5DB5159-3280-444B-B258-3A36C2BCC8B7}" type="parTrans" cxnId="{B73188A0-55ED-E448-9C9D-39E891EDC5FB}">
      <dgm:prSet/>
      <dgm:spPr/>
      <dgm:t>
        <a:bodyPr/>
        <a:lstStyle/>
        <a:p>
          <a:endParaRPr lang="pt-BR"/>
        </a:p>
      </dgm:t>
    </dgm:pt>
    <dgm:pt modelId="{F236641D-8E8B-E74A-99CB-6465F04316A2}" type="sibTrans" cxnId="{B73188A0-55ED-E448-9C9D-39E891EDC5FB}">
      <dgm:prSet/>
      <dgm:spPr/>
      <dgm:t>
        <a:bodyPr/>
        <a:lstStyle/>
        <a:p>
          <a:endParaRPr lang="pt-BR"/>
        </a:p>
      </dgm:t>
    </dgm:pt>
    <dgm:pt modelId="{0B4E8458-D825-FA47-A12B-814B44A20556}">
      <dgm:prSet phldrT="[Texto]"/>
      <dgm:spPr/>
      <dgm:t>
        <a:bodyPr/>
        <a:lstStyle/>
        <a:p>
          <a:r>
            <a:rPr lang="pt-BR" dirty="0" err="1"/>
            <a:t>Velocità</a:t>
          </a:r>
          <a:endParaRPr lang="pt-BR" dirty="0"/>
        </a:p>
      </dgm:t>
    </dgm:pt>
    <dgm:pt modelId="{8D877EF8-2615-C44E-A3FA-7ACDBD6EF661}" type="parTrans" cxnId="{647E7AA8-93DC-9D41-A754-496B9FC1AAC3}">
      <dgm:prSet/>
      <dgm:spPr/>
      <dgm:t>
        <a:bodyPr/>
        <a:lstStyle/>
        <a:p>
          <a:endParaRPr lang="pt-BR"/>
        </a:p>
      </dgm:t>
    </dgm:pt>
    <dgm:pt modelId="{57936C6B-1E01-B143-87E3-6508DD427745}" type="sibTrans" cxnId="{647E7AA8-93DC-9D41-A754-496B9FC1AAC3}">
      <dgm:prSet/>
      <dgm:spPr/>
      <dgm:t>
        <a:bodyPr/>
        <a:lstStyle/>
        <a:p>
          <a:endParaRPr lang="pt-BR"/>
        </a:p>
      </dgm:t>
    </dgm:pt>
    <dgm:pt modelId="{2247A7C2-5477-0E41-A349-44CBAFE10621}" type="pres">
      <dgm:prSet presAssocID="{6071BD16-45FF-384B-81F5-F393B0BB7560}" presName="compositeShape" presStyleCnt="0">
        <dgm:presLayoutVars>
          <dgm:chMax val="2"/>
          <dgm:dir/>
          <dgm:resizeHandles val="exact"/>
        </dgm:presLayoutVars>
      </dgm:prSet>
      <dgm:spPr/>
    </dgm:pt>
    <dgm:pt modelId="{F3FDCBB3-2AA1-3A4B-A0A2-8F3BC49EED08}" type="pres">
      <dgm:prSet presAssocID="{6071BD16-45FF-384B-81F5-F393B0BB7560}" presName="divider" presStyleLbl="fgShp" presStyleIdx="0" presStyleCnt="1"/>
      <dgm:spPr/>
    </dgm:pt>
    <dgm:pt modelId="{13CF40EE-A642-6F4D-88DA-33ACECE063C9}" type="pres">
      <dgm:prSet presAssocID="{7D9C249A-515D-D547-A5B1-8F3638BA87E7}" presName="downArrow" presStyleLbl="node1" presStyleIdx="0" presStyleCnt="2"/>
      <dgm:spPr/>
    </dgm:pt>
    <dgm:pt modelId="{E2FBFEA0-F030-804E-AFCD-70322F6432D4}" type="pres">
      <dgm:prSet presAssocID="{7D9C249A-515D-D547-A5B1-8F3638BA87E7}" presName="downArrowText" presStyleLbl="revTx" presStyleIdx="0" presStyleCnt="2">
        <dgm:presLayoutVars>
          <dgm:bulletEnabled val="1"/>
        </dgm:presLayoutVars>
      </dgm:prSet>
      <dgm:spPr/>
    </dgm:pt>
    <dgm:pt modelId="{B5E051BF-50E7-9945-8484-AF118DD75608}" type="pres">
      <dgm:prSet presAssocID="{0B4E8458-D825-FA47-A12B-814B44A20556}" presName="upArrow" presStyleLbl="node1" presStyleIdx="1" presStyleCnt="2"/>
      <dgm:spPr/>
    </dgm:pt>
    <dgm:pt modelId="{2412AB63-16B0-FC48-9AE3-A33CDBE9680C}" type="pres">
      <dgm:prSet presAssocID="{0B4E8458-D825-FA47-A12B-814B44A20556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93A4CA93-FC5E-7840-B9E3-A8C2E97E805C}" type="presOf" srcId="{7D9C249A-515D-D547-A5B1-8F3638BA87E7}" destId="{E2FBFEA0-F030-804E-AFCD-70322F6432D4}" srcOrd="0" destOrd="0" presId="urn:microsoft.com/office/officeart/2005/8/layout/arrow3"/>
    <dgm:cxn modelId="{D34ECC9E-622E-1F4A-89B5-3EA22004617C}" type="presOf" srcId="{0B4E8458-D825-FA47-A12B-814B44A20556}" destId="{2412AB63-16B0-FC48-9AE3-A33CDBE9680C}" srcOrd="0" destOrd="0" presId="urn:microsoft.com/office/officeart/2005/8/layout/arrow3"/>
    <dgm:cxn modelId="{B73188A0-55ED-E448-9C9D-39E891EDC5FB}" srcId="{6071BD16-45FF-384B-81F5-F393B0BB7560}" destId="{7D9C249A-515D-D547-A5B1-8F3638BA87E7}" srcOrd="0" destOrd="0" parTransId="{F5DB5159-3280-444B-B258-3A36C2BCC8B7}" sibTransId="{F236641D-8E8B-E74A-99CB-6465F04316A2}"/>
    <dgm:cxn modelId="{647E7AA8-93DC-9D41-A754-496B9FC1AAC3}" srcId="{6071BD16-45FF-384B-81F5-F393B0BB7560}" destId="{0B4E8458-D825-FA47-A12B-814B44A20556}" srcOrd="1" destOrd="0" parTransId="{8D877EF8-2615-C44E-A3FA-7ACDBD6EF661}" sibTransId="{57936C6B-1E01-B143-87E3-6508DD427745}"/>
    <dgm:cxn modelId="{2A20BDBA-378F-5F44-837B-7C293F090E51}" type="presOf" srcId="{6071BD16-45FF-384B-81F5-F393B0BB7560}" destId="{2247A7C2-5477-0E41-A349-44CBAFE10621}" srcOrd="0" destOrd="0" presId="urn:microsoft.com/office/officeart/2005/8/layout/arrow3"/>
    <dgm:cxn modelId="{3463372C-6970-B84E-A3CB-E3ADE979134E}" type="presParOf" srcId="{2247A7C2-5477-0E41-A349-44CBAFE10621}" destId="{F3FDCBB3-2AA1-3A4B-A0A2-8F3BC49EED08}" srcOrd="0" destOrd="0" presId="urn:microsoft.com/office/officeart/2005/8/layout/arrow3"/>
    <dgm:cxn modelId="{7999B410-26D6-F74E-A1A3-B288EC49B19E}" type="presParOf" srcId="{2247A7C2-5477-0E41-A349-44CBAFE10621}" destId="{13CF40EE-A642-6F4D-88DA-33ACECE063C9}" srcOrd="1" destOrd="0" presId="urn:microsoft.com/office/officeart/2005/8/layout/arrow3"/>
    <dgm:cxn modelId="{837245E3-9A70-3749-825E-4201D2D1E5BC}" type="presParOf" srcId="{2247A7C2-5477-0E41-A349-44CBAFE10621}" destId="{E2FBFEA0-F030-804E-AFCD-70322F6432D4}" srcOrd="2" destOrd="0" presId="urn:microsoft.com/office/officeart/2005/8/layout/arrow3"/>
    <dgm:cxn modelId="{5BAB0ACF-1D2C-E942-A71F-AC551BF874D0}" type="presParOf" srcId="{2247A7C2-5477-0E41-A349-44CBAFE10621}" destId="{B5E051BF-50E7-9945-8484-AF118DD75608}" srcOrd="3" destOrd="0" presId="urn:microsoft.com/office/officeart/2005/8/layout/arrow3"/>
    <dgm:cxn modelId="{A918A832-3EAA-1D44-8982-8E587B80D3F2}" type="presParOf" srcId="{2247A7C2-5477-0E41-A349-44CBAFE10621}" destId="{2412AB63-16B0-FC48-9AE3-A33CDBE9680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2F82FE-FB5E-4E63-896B-A234C4262D3D}" type="doc">
      <dgm:prSet loTypeId="urn:microsoft.com/office/officeart/2005/8/layout/hierarchy6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2E67042-E4BC-4B4E-9012-A0419437600F}">
      <dgm:prSet phldrT="[Texto]"/>
      <dgm:spPr/>
      <dgm:t>
        <a:bodyPr/>
        <a:lstStyle/>
        <a:p>
          <a:r>
            <a:rPr lang="en-US" b="1" dirty="0"/>
            <a:t>DISGRAFIA</a:t>
          </a:r>
          <a:endParaRPr lang="pt-BR" b="1" dirty="0"/>
        </a:p>
      </dgm:t>
    </dgm:pt>
    <dgm:pt modelId="{1EBFC12C-A6CA-45E5-8CC6-BF0A77A11D21}" type="parTrans" cxnId="{1131043B-4F65-49C5-8F7A-5F9422135A65}">
      <dgm:prSet/>
      <dgm:spPr/>
      <dgm:t>
        <a:bodyPr/>
        <a:lstStyle/>
        <a:p>
          <a:endParaRPr lang="pt-BR"/>
        </a:p>
      </dgm:t>
    </dgm:pt>
    <dgm:pt modelId="{F0F832FC-D81B-4A6C-B779-36EAEE4148A3}" type="sibTrans" cxnId="{1131043B-4F65-49C5-8F7A-5F9422135A65}">
      <dgm:prSet/>
      <dgm:spPr/>
      <dgm:t>
        <a:bodyPr/>
        <a:lstStyle/>
        <a:p>
          <a:endParaRPr lang="pt-BR"/>
        </a:p>
      </dgm:t>
    </dgm:pt>
    <dgm:pt modelId="{8803B346-CBE6-49D4-A4F0-7DC0AEA2F067}" type="asst">
      <dgm:prSet phldrT="[Texto]"/>
      <dgm:spPr/>
      <dgm:t>
        <a:bodyPr/>
        <a:lstStyle/>
        <a:p>
          <a:r>
            <a:rPr lang="en-US" b="1" dirty="0" err="1"/>
            <a:t>Leggibilità</a:t>
          </a:r>
          <a:endParaRPr lang="pt-BR" b="1" dirty="0"/>
        </a:p>
      </dgm:t>
    </dgm:pt>
    <dgm:pt modelId="{02A4AAF0-AED2-4EE4-9078-FE20E86B0779}" type="parTrans" cxnId="{20F52EC0-D1E8-46AE-8CB4-BC19A69D8BD0}">
      <dgm:prSet/>
      <dgm:spPr/>
      <dgm:t>
        <a:bodyPr/>
        <a:lstStyle/>
        <a:p>
          <a:endParaRPr lang="pt-BR"/>
        </a:p>
      </dgm:t>
    </dgm:pt>
    <dgm:pt modelId="{CAEAD630-43C0-4242-B608-AEC4AB1FADC9}" type="sibTrans" cxnId="{20F52EC0-D1E8-46AE-8CB4-BC19A69D8BD0}">
      <dgm:prSet/>
      <dgm:spPr/>
      <dgm:t>
        <a:bodyPr/>
        <a:lstStyle/>
        <a:p>
          <a:endParaRPr lang="pt-BR"/>
        </a:p>
      </dgm:t>
    </dgm:pt>
    <dgm:pt modelId="{F3191427-650B-4BB7-8524-17D30ABF0D44}" type="asst">
      <dgm:prSet phldrT="[Texto]"/>
      <dgm:spPr/>
      <dgm:t>
        <a:bodyPr/>
        <a:lstStyle/>
        <a:p>
          <a:r>
            <a:rPr lang="en-US" b="1" dirty="0" err="1"/>
            <a:t>Velocità</a:t>
          </a:r>
          <a:endParaRPr lang="pt-BR" b="1" dirty="0"/>
        </a:p>
      </dgm:t>
    </dgm:pt>
    <dgm:pt modelId="{9DE46A81-E06A-4EEC-B9EC-39996B4BE697}" type="parTrans" cxnId="{E774C489-A82F-4326-A2E4-578C9BC0860E}">
      <dgm:prSet/>
      <dgm:spPr/>
      <dgm:t>
        <a:bodyPr/>
        <a:lstStyle/>
        <a:p>
          <a:endParaRPr lang="pt-BR"/>
        </a:p>
      </dgm:t>
    </dgm:pt>
    <dgm:pt modelId="{DFC62FD8-ACB0-49D8-BE31-36F5A5FED5A4}" type="sibTrans" cxnId="{E774C489-A82F-4326-A2E4-578C9BC0860E}">
      <dgm:prSet/>
      <dgm:spPr/>
      <dgm:t>
        <a:bodyPr/>
        <a:lstStyle/>
        <a:p>
          <a:endParaRPr lang="pt-BR"/>
        </a:p>
      </dgm:t>
    </dgm:pt>
    <dgm:pt modelId="{097B20D3-283D-471F-BF8B-A708C0A7845D}" type="pres">
      <dgm:prSet presAssocID="{092F82FE-FB5E-4E63-896B-A234C4262D3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AA39E0-C374-478E-8223-DD0F82C8BEFB}" type="pres">
      <dgm:prSet presAssocID="{092F82FE-FB5E-4E63-896B-A234C4262D3D}" presName="hierFlow" presStyleCnt="0"/>
      <dgm:spPr/>
    </dgm:pt>
    <dgm:pt modelId="{23A25B9F-1E8C-489B-BF19-7F6B2EF7375F}" type="pres">
      <dgm:prSet presAssocID="{092F82FE-FB5E-4E63-896B-A234C4262D3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DCC8D80-3EF4-4AE9-A448-0EDD017784C5}" type="pres">
      <dgm:prSet presAssocID="{D2E67042-E4BC-4B4E-9012-A0419437600F}" presName="Name14" presStyleCnt="0"/>
      <dgm:spPr/>
    </dgm:pt>
    <dgm:pt modelId="{5F8181A5-C7C5-47E4-BD8F-716FD46D82E6}" type="pres">
      <dgm:prSet presAssocID="{D2E67042-E4BC-4B4E-9012-A0419437600F}" presName="level1Shape" presStyleLbl="node0" presStyleIdx="0" presStyleCnt="1">
        <dgm:presLayoutVars>
          <dgm:chPref val="3"/>
        </dgm:presLayoutVars>
      </dgm:prSet>
      <dgm:spPr/>
    </dgm:pt>
    <dgm:pt modelId="{DF871036-8510-48FA-88AB-7611EFDE3C9C}" type="pres">
      <dgm:prSet presAssocID="{D2E67042-E4BC-4B4E-9012-A0419437600F}" presName="hierChild2" presStyleCnt="0"/>
      <dgm:spPr/>
    </dgm:pt>
    <dgm:pt modelId="{560E17A5-8A15-4BAF-8544-D6603C0A724E}" type="pres">
      <dgm:prSet presAssocID="{02A4AAF0-AED2-4EE4-9078-FE20E86B0779}" presName="Name19" presStyleLbl="parChTrans1D2" presStyleIdx="0" presStyleCnt="2"/>
      <dgm:spPr/>
    </dgm:pt>
    <dgm:pt modelId="{536D2E6F-828A-4606-949D-A3F37696B686}" type="pres">
      <dgm:prSet presAssocID="{8803B346-CBE6-49D4-A4F0-7DC0AEA2F067}" presName="Name21" presStyleCnt="0"/>
      <dgm:spPr/>
    </dgm:pt>
    <dgm:pt modelId="{5E203C27-3AFF-4A3D-9743-20FDB1020C6A}" type="pres">
      <dgm:prSet presAssocID="{8803B346-CBE6-49D4-A4F0-7DC0AEA2F067}" presName="level2Shape" presStyleLbl="asst1" presStyleIdx="0" presStyleCnt="2"/>
      <dgm:spPr/>
    </dgm:pt>
    <dgm:pt modelId="{72F4B8DB-340B-4643-91C8-F33C9968EB34}" type="pres">
      <dgm:prSet presAssocID="{8803B346-CBE6-49D4-A4F0-7DC0AEA2F067}" presName="hierChild3" presStyleCnt="0"/>
      <dgm:spPr/>
    </dgm:pt>
    <dgm:pt modelId="{3796B06C-689D-4B04-9665-8ECAEFE84737}" type="pres">
      <dgm:prSet presAssocID="{9DE46A81-E06A-4EEC-B9EC-39996B4BE697}" presName="Name19" presStyleLbl="parChTrans1D2" presStyleIdx="1" presStyleCnt="2"/>
      <dgm:spPr/>
    </dgm:pt>
    <dgm:pt modelId="{A64B2797-E0AE-4756-AACD-D56E9AE1CE2F}" type="pres">
      <dgm:prSet presAssocID="{F3191427-650B-4BB7-8524-17D30ABF0D44}" presName="Name21" presStyleCnt="0"/>
      <dgm:spPr/>
    </dgm:pt>
    <dgm:pt modelId="{76307324-72B2-4D9A-9F15-C46A9033E936}" type="pres">
      <dgm:prSet presAssocID="{F3191427-650B-4BB7-8524-17D30ABF0D44}" presName="level2Shape" presStyleLbl="asst1" presStyleIdx="1" presStyleCnt="2"/>
      <dgm:spPr/>
    </dgm:pt>
    <dgm:pt modelId="{BB0936DF-5BFD-484D-8C92-378C2B0E5983}" type="pres">
      <dgm:prSet presAssocID="{F3191427-650B-4BB7-8524-17D30ABF0D44}" presName="hierChild3" presStyleCnt="0"/>
      <dgm:spPr/>
    </dgm:pt>
    <dgm:pt modelId="{275364E9-1C6C-4601-A018-0E7FEAFB7CBB}" type="pres">
      <dgm:prSet presAssocID="{092F82FE-FB5E-4E63-896B-A234C4262D3D}" presName="bgShapesFlow" presStyleCnt="0"/>
      <dgm:spPr/>
    </dgm:pt>
  </dgm:ptLst>
  <dgm:cxnLst>
    <dgm:cxn modelId="{40BC7B39-970B-8045-8364-68B7ADDDFFC3}" type="presOf" srcId="{02A4AAF0-AED2-4EE4-9078-FE20E86B0779}" destId="{560E17A5-8A15-4BAF-8544-D6603C0A724E}" srcOrd="0" destOrd="0" presId="urn:microsoft.com/office/officeart/2005/8/layout/hierarchy6"/>
    <dgm:cxn modelId="{1131043B-4F65-49C5-8F7A-5F9422135A65}" srcId="{092F82FE-FB5E-4E63-896B-A234C4262D3D}" destId="{D2E67042-E4BC-4B4E-9012-A0419437600F}" srcOrd="0" destOrd="0" parTransId="{1EBFC12C-A6CA-45E5-8CC6-BF0A77A11D21}" sibTransId="{F0F832FC-D81B-4A6C-B779-36EAEE4148A3}"/>
    <dgm:cxn modelId="{74939C4C-3FDD-2341-8196-FEE9D433067C}" type="presOf" srcId="{9DE46A81-E06A-4EEC-B9EC-39996B4BE697}" destId="{3796B06C-689D-4B04-9665-8ECAEFE84737}" srcOrd="0" destOrd="0" presId="urn:microsoft.com/office/officeart/2005/8/layout/hierarchy6"/>
    <dgm:cxn modelId="{DB7A455E-0EAB-A349-8551-37826F8D1CBF}" type="presOf" srcId="{092F82FE-FB5E-4E63-896B-A234C4262D3D}" destId="{097B20D3-283D-471F-BF8B-A708C0A7845D}" srcOrd="0" destOrd="0" presId="urn:microsoft.com/office/officeart/2005/8/layout/hierarchy6"/>
    <dgm:cxn modelId="{E774C489-A82F-4326-A2E4-578C9BC0860E}" srcId="{D2E67042-E4BC-4B4E-9012-A0419437600F}" destId="{F3191427-650B-4BB7-8524-17D30ABF0D44}" srcOrd="1" destOrd="0" parTransId="{9DE46A81-E06A-4EEC-B9EC-39996B4BE697}" sibTransId="{DFC62FD8-ACB0-49D8-BE31-36F5A5FED5A4}"/>
    <dgm:cxn modelId="{382D1697-463C-064F-8126-5E12F39D7022}" type="presOf" srcId="{F3191427-650B-4BB7-8524-17D30ABF0D44}" destId="{76307324-72B2-4D9A-9F15-C46A9033E936}" srcOrd="0" destOrd="0" presId="urn:microsoft.com/office/officeart/2005/8/layout/hierarchy6"/>
    <dgm:cxn modelId="{7C1A73AE-625D-2240-AE6D-DAB7D3F04AFD}" type="presOf" srcId="{D2E67042-E4BC-4B4E-9012-A0419437600F}" destId="{5F8181A5-C7C5-47E4-BD8F-716FD46D82E6}" srcOrd="0" destOrd="0" presId="urn:microsoft.com/office/officeart/2005/8/layout/hierarchy6"/>
    <dgm:cxn modelId="{20F52EC0-D1E8-46AE-8CB4-BC19A69D8BD0}" srcId="{D2E67042-E4BC-4B4E-9012-A0419437600F}" destId="{8803B346-CBE6-49D4-A4F0-7DC0AEA2F067}" srcOrd="0" destOrd="0" parTransId="{02A4AAF0-AED2-4EE4-9078-FE20E86B0779}" sibTransId="{CAEAD630-43C0-4242-B608-AEC4AB1FADC9}"/>
    <dgm:cxn modelId="{E045EAE0-AA94-EA44-BC42-7783833CBAE8}" type="presOf" srcId="{8803B346-CBE6-49D4-A4F0-7DC0AEA2F067}" destId="{5E203C27-3AFF-4A3D-9743-20FDB1020C6A}" srcOrd="0" destOrd="0" presId="urn:microsoft.com/office/officeart/2005/8/layout/hierarchy6"/>
    <dgm:cxn modelId="{39C2CF3B-0A7A-F749-9521-A69504D44040}" type="presParOf" srcId="{097B20D3-283D-471F-BF8B-A708C0A7845D}" destId="{E9AA39E0-C374-478E-8223-DD0F82C8BEFB}" srcOrd="0" destOrd="0" presId="urn:microsoft.com/office/officeart/2005/8/layout/hierarchy6"/>
    <dgm:cxn modelId="{401C6A02-3215-9A4C-B19F-402B429AC214}" type="presParOf" srcId="{E9AA39E0-C374-478E-8223-DD0F82C8BEFB}" destId="{23A25B9F-1E8C-489B-BF19-7F6B2EF7375F}" srcOrd="0" destOrd="0" presId="urn:microsoft.com/office/officeart/2005/8/layout/hierarchy6"/>
    <dgm:cxn modelId="{E6F48995-AE57-2544-832C-FDD13EB2E5AE}" type="presParOf" srcId="{23A25B9F-1E8C-489B-BF19-7F6B2EF7375F}" destId="{1DCC8D80-3EF4-4AE9-A448-0EDD017784C5}" srcOrd="0" destOrd="0" presId="urn:microsoft.com/office/officeart/2005/8/layout/hierarchy6"/>
    <dgm:cxn modelId="{D0396398-2C7D-3249-A145-504A869B6C63}" type="presParOf" srcId="{1DCC8D80-3EF4-4AE9-A448-0EDD017784C5}" destId="{5F8181A5-C7C5-47E4-BD8F-716FD46D82E6}" srcOrd="0" destOrd="0" presId="urn:microsoft.com/office/officeart/2005/8/layout/hierarchy6"/>
    <dgm:cxn modelId="{218C2FAB-51F0-E044-BEEA-0CCA45F5E769}" type="presParOf" srcId="{1DCC8D80-3EF4-4AE9-A448-0EDD017784C5}" destId="{DF871036-8510-48FA-88AB-7611EFDE3C9C}" srcOrd="1" destOrd="0" presId="urn:microsoft.com/office/officeart/2005/8/layout/hierarchy6"/>
    <dgm:cxn modelId="{1E6771BA-E23D-934D-93BA-02AD42EC5B44}" type="presParOf" srcId="{DF871036-8510-48FA-88AB-7611EFDE3C9C}" destId="{560E17A5-8A15-4BAF-8544-D6603C0A724E}" srcOrd="0" destOrd="0" presId="urn:microsoft.com/office/officeart/2005/8/layout/hierarchy6"/>
    <dgm:cxn modelId="{01DFD481-8F3F-BE45-AA22-773E1749D7FD}" type="presParOf" srcId="{DF871036-8510-48FA-88AB-7611EFDE3C9C}" destId="{536D2E6F-828A-4606-949D-A3F37696B686}" srcOrd="1" destOrd="0" presId="urn:microsoft.com/office/officeart/2005/8/layout/hierarchy6"/>
    <dgm:cxn modelId="{0E539CFD-4317-9F4E-B761-1D232A0F0250}" type="presParOf" srcId="{536D2E6F-828A-4606-949D-A3F37696B686}" destId="{5E203C27-3AFF-4A3D-9743-20FDB1020C6A}" srcOrd="0" destOrd="0" presId="urn:microsoft.com/office/officeart/2005/8/layout/hierarchy6"/>
    <dgm:cxn modelId="{F765F9E2-B93B-FA43-BE07-F2A0AF205CCB}" type="presParOf" srcId="{536D2E6F-828A-4606-949D-A3F37696B686}" destId="{72F4B8DB-340B-4643-91C8-F33C9968EB34}" srcOrd="1" destOrd="0" presId="urn:microsoft.com/office/officeart/2005/8/layout/hierarchy6"/>
    <dgm:cxn modelId="{A64AE3A4-9BD2-9F4E-81F7-61EF7EEC3A65}" type="presParOf" srcId="{DF871036-8510-48FA-88AB-7611EFDE3C9C}" destId="{3796B06C-689D-4B04-9665-8ECAEFE84737}" srcOrd="2" destOrd="0" presId="urn:microsoft.com/office/officeart/2005/8/layout/hierarchy6"/>
    <dgm:cxn modelId="{25892E6C-19F7-CA44-BE31-8A303A4305D6}" type="presParOf" srcId="{DF871036-8510-48FA-88AB-7611EFDE3C9C}" destId="{A64B2797-E0AE-4756-AACD-D56E9AE1CE2F}" srcOrd="3" destOrd="0" presId="urn:microsoft.com/office/officeart/2005/8/layout/hierarchy6"/>
    <dgm:cxn modelId="{15020BB9-CAFE-F74D-A0AC-02F7F5043CFD}" type="presParOf" srcId="{A64B2797-E0AE-4756-AACD-D56E9AE1CE2F}" destId="{76307324-72B2-4D9A-9F15-C46A9033E936}" srcOrd="0" destOrd="0" presId="urn:microsoft.com/office/officeart/2005/8/layout/hierarchy6"/>
    <dgm:cxn modelId="{3A4C5CAD-3D01-344F-B86F-297A2AD7173F}" type="presParOf" srcId="{A64B2797-E0AE-4756-AACD-D56E9AE1CE2F}" destId="{BB0936DF-5BFD-484D-8C92-378C2B0E5983}" srcOrd="1" destOrd="0" presId="urn:microsoft.com/office/officeart/2005/8/layout/hierarchy6"/>
    <dgm:cxn modelId="{C4506215-34AC-724B-915C-5634BAC58210}" type="presParOf" srcId="{097B20D3-283D-471F-BF8B-A708C0A7845D}" destId="{275364E9-1C6C-4601-A018-0E7FEAFB7CB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85133-80FC-4234-A1B5-83A7E0460921}">
      <dsp:nvSpPr>
        <dsp:cNvPr id="0" name=""/>
        <dsp:cNvSpPr/>
      </dsp:nvSpPr>
      <dsp:spPr>
        <a:xfrm>
          <a:off x="2356589" y="1704"/>
          <a:ext cx="2522646" cy="12613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" panose="020B0604020202020204" pitchFamily="34" charset="0"/>
              <a:cs typeface="Arial" panose="020B0604020202020204" pitchFamily="34" charset="0"/>
            </a:rPr>
            <a:t>PRIMA MANIFESTAZIONE: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Difficoltà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di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Apprendimento</a:t>
          </a:r>
          <a:endParaRPr lang="pt-BR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3532" y="38647"/>
        <a:ext cx="2448760" cy="1187437"/>
      </dsp:txXfrm>
    </dsp:sp>
    <dsp:sp modelId="{9A8980FA-A2FF-45E0-91BC-FC9850F9CA92}">
      <dsp:nvSpPr>
        <dsp:cNvPr id="0" name=""/>
        <dsp:cNvSpPr/>
      </dsp:nvSpPr>
      <dsp:spPr>
        <a:xfrm rot="3600000">
          <a:off x="4001812" y="2216311"/>
          <a:ext cx="1316062" cy="44146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500" kern="1200"/>
        </a:p>
      </dsp:txBody>
      <dsp:txXfrm>
        <a:off x="4134251" y="2304604"/>
        <a:ext cx="1051184" cy="264877"/>
      </dsp:txXfrm>
    </dsp:sp>
    <dsp:sp modelId="{B3B9E689-1DE3-4DC4-B530-E18C36985DA2}">
      <dsp:nvSpPr>
        <dsp:cNvPr id="0" name=""/>
        <dsp:cNvSpPr/>
      </dsp:nvSpPr>
      <dsp:spPr>
        <a:xfrm>
          <a:off x="4440451" y="3611059"/>
          <a:ext cx="2522646" cy="12613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153123"/>
                <a:satOff val="-2196"/>
                <a:lumOff val="12807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" panose="020B0604020202020204" pitchFamily="34" charset="0"/>
              <a:cs typeface="Arial" panose="020B0604020202020204" pitchFamily="34" charset="0"/>
            </a:rPr>
            <a:t> CARACTTERISTICA PRINCIPALE: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Difficòlta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com </a:t>
          </a: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la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fluidità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di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lettura</a:t>
          </a:r>
          <a:endParaRPr lang="pt-BR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7394" y="3648002"/>
        <a:ext cx="2448760" cy="1187437"/>
      </dsp:txXfrm>
    </dsp:sp>
    <dsp:sp modelId="{563B542A-ED5D-47A9-80C6-E41615550798}">
      <dsp:nvSpPr>
        <dsp:cNvPr id="0" name=""/>
        <dsp:cNvSpPr/>
      </dsp:nvSpPr>
      <dsp:spPr>
        <a:xfrm rot="10800000">
          <a:off x="2959881" y="4020989"/>
          <a:ext cx="1316062" cy="44146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53151"/>
                <a:satOff val="-2127"/>
                <a:lumOff val="11477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153151"/>
                <a:satOff val="-2127"/>
                <a:lumOff val="11477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153151"/>
                <a:satOff val="-2127"/>
                <a:lumOff val="114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500" kern="1200"/>
        </a:p>
      </dsp:txBody>
      <dsp:txXfrm rot="10800000">
        <a:off x="3092320" y="4109282"/>
        <a:ext cx="1051184" cy="264877"/>
      </dsp:txXfrm>
    </dsp:sp>
    <dsp:sp modelId="{F0DC28AB-D9F0-4486-A3F7-3CFE56FE5E1D}">
      <dsp:nvSpPr>
        <dsp:cNvPr id="0" name=""/>
        <dsp:cNvSpPr/>
      </dsp:nvSpPr>
      <dsp:spPr>
        <a:xfrm>
          <a:off x="272727" y="3611059"/>
          <a:ext cx="2522646" cy="12613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306246"/>
                <a:satOff val="-4392"/>
                <a:lumOff val="25615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" panose="020B0604020202020204" pitchFamily="34" charset="0"/>
              <a:cs typeface="Arial" panose="020B0604020202020204" pitchFamily="34" charset="0"/>
            </a:rPr>
            <a:t>CRITERI DIAGNOSTICI: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Nessuna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o </a:t>
          </a: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sacarsa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risposta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all’intervento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309670" y="3648002"/>
        <a:ext cx="2448760" cy="1187437"/>
      </dsp:txXfrm>
    </dsp:sp>
    <dsp:sp modelId="{D0086E27-6091-47EC-BA8F-9CC44B015227}">
      <dsp:nvSpPr>
        <dsp:cNvPr id="0" name=""/>
        <dsp:cNvSpPr/>
      </dsp:nvSpPr>
      <dsp:spPr>
        <a:xfrm rot="18000000">
          <a:off x="1917950" y="2216311"/>
          <a:ext cx="1316062" cy="44146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06302"/>
                <a:satOff val="-4255"/>
                <a:lumOff val="22954"/>
                <a:alphaOff val="0"/>
                <a:tint val="50000"/>
                <a:satMod val="300000"/>
              </a:schemeClr>
            </a:gs>
            <a:gs pos="35000">
              <a:schemeClr val="accent1">
                <a:shade val="90000"/>
                <a:hueOff val="306302"/>
                <a:satOff val="-4255"/>
                <a:lumOff val="22954"/>
                <a:alphaOff val="0"/>
                <a:tint val="37000"/>
                <a:satMod val="300000"/>
              </a:schemeClr>
            </a:gs>
            <a:gs pos="100000">
              <a:schemeClr val="accent1">
                <a:shade val="90000"/>
                <a:hueOff val="306302"/>
                <a:satOff val="-4255"/>
                <a:lumOff val="2295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500" kern="1200"/>
        </a:p>
      </dsp:txBody>
      <dsp:txXfrm>
        <a:off x="2050389" y="2304604"/>
        <a:ext cx="1051184" cy="2648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68D00D-6C29-764E-AF31-83D74B65C221}">
      <dsp:nvSpPr>
        <dsp:cNvPr id="0" name=""/>
        <dsp:cNvSpPr/>
      </dsp:nvSpPr>
      <dsp:spPr>
        <a:xfrm>
          <a:off x="0" y="0"/>
          <a:ext cx="5181600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kern="1200" dirty="0"/>
            <a:t>all'automaticità</a:t>
          </a:r>
          <a:endParaRPr lang="pt-BR" sz="4400" kern="1200" dirty="0"/>
        </a:p>
      </dsp:txBody>
      <dsp:txXfrm>
        <a:off x="35709" y="35709"/>
        <a:ext cx="3865988" cy="1147782"/>
      </dsp:txXfrm>
    </dsp:sp>
    <dsp:sp modelId="{34704448-0C86-F945-8E30-19BE684145F6}">
      <dsp:nvSpPr>
        <dsp:cNvPr id="0" name=""/>
        <dsp:cNvSpPr/>
      </dsp:nvSpPr>
      <dsp:spPr>
        <a:xfrm>
          <a:off x="457199" y="1422399"/>
          <a:ext cx="5181600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kern="1200" dirty="0"/>
            <a:t>all'accuratezza</a:t>
          </a:r>
          <a:endParaRPr lang="pt-BR" sz="4400" kern="1200" dirty="0"/>
        </a:p>
      </dsp:txBody>
      <dsp:txXfrm>
        <a:off x="492908" y="1458108"/>
        <a:ext cx="3860502" cy="1147782"/>
      </dsp:txXfrm>
    </dsp:sp>
    <dsp:sp modelId="{510AD910-79B6-9B43-B66F-5AB4AE407452}">
      <dsp:nvSpPr>
        <dsp:cNvPr id="0" name=""/>
        <dsp:cNvSpPr/>
      </dsp:nvSpPr>
      <dsp:spPr>
        <a:xfrm>
          <a:off x="914399" y="2844799"/>
          <a:ext cx="5181600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400" kern="1200" dirty="0"/>
            <a:t>alla prosodia</a:t>
          </a:r>
          <a:endParaRPr lang="pt-BR" sz="4400" kern="1200" dirty="0"/>
        </a:p>
      </dsp:txBody>
      <dsp:txXfrm>
        <a:off x="950108" y="2880508"/>
        <a:ext cx="3860502" cy="1147782"/>
      </dsp:txXfrm>
    </dsp:sp>
    <dsp:sp modelId="{D6E0CC21-4400-3B4C-ABFD-1491D4E6ECC0}">
      <dsp:nvSpPr>
        <dsp:cNvPr id="0" name=""/>
        <dsp:cNvSpPr/>
      </dsp:nvSpPr>
      <dsp:spPr>
        <a:xfrm>
          <a:off x="4389120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600" kern="1200"/>
        </a:p>
      </dsp:txBody>
      <dsp:txXfrm>
        <a:off x="4567428" y="924560"/>
        <a:ext cx="435864" cy="596341"/>
      </dsp:txXfrm>
    </dsp:sp>
    <dsp:sp modelId="{C0C31891-86DB-1747-9D32-3287E0DEE1F4}">
      <dsp:nvSpPr>
        <dsp:cNvPr id="0" name=""/>
        <dsp:cNvSpPr/>
      </dsp:nvSpPr>
      <dsp:spPr>
        <a:xfrm>
          <a:off x="4846320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600" kern="1200"/>
        </a:p>
      </dsp:txBody>
      <dsp:txXfrm>
        <a:off x="5024628" y="2338832"/>
        <a:ext cx="435864" cy="5963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E797A2-70CA-DE49-8CB4-FC31A757E2DF}">
      <dsp:nvSpPr>
        <dsp:cNvPr id="0" name=""/>
        <dsp:cNvSpPr/>
      </dsp:nvSpPr>
      <dsp:spPr>
        <a:xfrm>
          <a:off x="3731" y="1379431"/>
          <a:ext cx="3262843" cy="130513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decodifica</a:t>
          </a:r>
        </a:p>
      </dsp:txBody>
      <dsp:txXfrm>
        <a:off x="3731" y="1379431"/>
        <a:ext cx="2936559" cy="1305137"/>
      </dsp:txXfrm>
    </dsp:sp>
    <dsp:sp modelId="{59AEA68C-59A1-FD42-A247-644E9E39E41C}">
      <dsp:nvSpPr>
        <dsp:cNvPr id="0" name=""/>
        <dsp:cNvSpPr/>
      </dsp:nvSpPr>
      <dsp:spPr>
        <a:xfrm>
          <a:off x="2614006" y="1379431"/>
          <a:ext cx="3262843" cy="13051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fluidità, automaticità, prosodia</a:t>
          </a:r>
          <a:endParaRPr lang="pt-BR" sz="2400" kern="1200" dirty="0"/>
        </a:p>
      </dsp:txBody>
      <dsp:txXfrm>
        <a:off x="3266575" y="1379431"/>
        <a:ext cx="1957706" cy="1305137"/>
      </dsp:txXfrm>
    </dsp:sp>
    <dsp:sp modelId="{2BD0FFEE-6C8C-8940-8A1C-DBF4F0E8CDC7}">
      <dsp:nvSpPr>
        <dsp:cNvPr id="0" name=""/>
        <dsp:cNvSpPr/>
      </dsp:nvSpPr>
      <dsp:spPr>
        <a:xfrm>
          <a:off x="5224281" y="1379431"/>
          <a:ext cx="3262843" cy="13051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comprensione</a:t>
          </a:r>
          <a:endParaRPr lang="pt-BR" sz="2400" kern="1200" dirty="0"/>
        </a:p>
      </dsp:txBody>
      <dsp:txXfrm>
        <a:off x="5876850" y="1379431"/>
        <a:ext cx="1957706" cy="13051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7D6C4-4FEC-B346-9A84-B9F9D8E19256}">
      <dsp:nvSpPr>
        <dsp:cNvPr id="0" name=""/>
        <dsp:cNvSpPr/>
      </dsp:nvSpPr>
      <dsp:spPr>
        <a:xfrm rot="16200000">
          <a:off x="1322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 dirty="0"/>
            <a:t>decodifica</a:t>
          </a:r>
        </a:p>
      </dsp:txBody>
      <dsp:txXfrm rot="5400000">
        <a:off x="1323" y="1295299"/>
        <a:ext cx="2431107" cy="1473398"/>
      </dsp:txXfrm>
    </dsp:sp>
    <dsp:sp modelId="{38C9F46B-F957-844E-A155-362205F10E50}">
      <dsp:nvSpPr>
        <dsp:cNvPr id="0" name=""/>
        <dsp:cNvSpPr/>
      </dsp:nvSpPr>
      <dsp:spPr>
        <a:xfrm rot="5400000">
          <a:off x="3147880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movimento degli occhi</a:t>
          </a:r>
          <a:endParaRPr lang="pt-BR" sz="3300" kern="1200" dirty="0"/>
        </a:p>
      </dsp:txBody>
      <dsp:txXfrm rot="-5400000">
        <a:off x="3663570" y="1295300"/>
        <a:ext cx="2431107" cy="1473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2B5DD-F0A5-DA4B-9728-D15EC435C3AC}">
      <dsp:nvSpPr>
        <dsp:cNvPr id="0" name=""/>
        <dsp:cNvSpPr/>
      </dsp:nvSpPr>
      <dsp:spPr>
        <a:xfrm>
          <a:off x="880" y="1110301"/>
          <a:ext cx="1867915" cy="15406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 dirty="0" err="1"/>
            <a:t>strumento</a:t>
          </a:r>
          <a:r>
            <a:rPr lang="pt-BR" sz="1900" kern="1200" dirty="0"/>
            <a:t> </a:t>
          </a:r>
          <a:r>
            <a:rPr lang="pt-BR" sz="1900" kern="1200" dirty="0" err="1"/>
            <a:t>di</a:t>
          </a:r>
          <a:r>
            <a:rPr lang="pt-BR" sz="1900" kern="1200" dirty="0"/>
            <a:t> </a:t>
          </a:r>
          <a:r>
            <a:rPr lang="pt-BR" sz="1900" kern="1200" dirty="0" err="1"/>
            <a:t>compensazione</a:t>
          </a:r>
          <a:r>
            <a:rPr lang="pt-BR" sz="1900" kern="1200" dirty="0"/>
            <a:t> </a:t>
          </a:r>
          <a:r>
            <a:rPr lang="pt-BR" sz="1900" kern="1200" dirty="0" err="1"/>
            <a:t>tecnologica</a:t>
          </a:r>
          <a:endParaRPr lang="en-US" sz="1900" kern="1200" dirty="0"/>
        </a:p>
      </dsp:txBody>
      <dsp:txXfrm>
        <a:off x="36334" y="1145755"/>
        <a:ext cx="1797007" cy="1139594"/>
      </dsp:txXfrm>
    </dsp:sp>
    <dsp:sp modelId="{49FAA902-F46A-A34E-ABE7-7E6E0825D82E}">
      <dsp:nvSpPr>
        <dsp:cNvPr id="0" name=""/>
        <dsp:cNvSpPr/>
      </dsp:nvSpPr>
      <dsp:spPr>
        <a:xfrm>
          <a:off x="1058271" y="1504785"/>
          <a:ext cx="2019262" cy="2019262"/>
        </a:xfrm>
        <a:prstGeom prst="leftCircularArrow">
          <a:avLst>
            <a:gd name="adj1" fmla="val 2954"/>
            <a:gd name="adj2" fmla="val 361844"/>
            <a:gd name="adj3" fmla="val 2137355"/>
            <a:gd name="adj4" fmla="val 9024489"/>
            <a:gd name="adj5" fmla="val 344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276863-F2D4-9340-BF22-1E184ED099CD}">
      <dsp:nvSpPr>
        <dsp:cNvPr id="0" name=""/>
        <dsp:cNvSpPr/>
      </dsp:nvSpPr>
      <dsp:spPr>
        <a:xfrm>
          <a:off x="415972" y="2320803"/>
          <a:ext cx="1660369" cy="660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Scopo</a:t>
          </a:r>
          <a:endParaRPr lang="en-US" sz="3100" kern="1200" dirty="0"/>
        </a:p>
      </dsp:txBody>
      <dsp:txXfrm>
        <a:off x="435311" y="2340142"/>
        <a:ext cx="1621691" cy="621596"/>
      </dsp:txXfrm>
    </dsp:sp>
    <dsp:sp modelId="{AD4FDAF6-DCA5-CC41-B5B3-A7B752F745A1}">
      <dsp:nvSpPr>
        <dsp:cNvPr id="0" name=""/>
        <dsp:cNvSpPr/>
      </dsp:nvSpPr>
      <dsp:spPr>
        <a:xfrm>
          <a:off x="2360405" y="1110301"/>
          <a:ext cx="1867915" cy="15406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 dirty="0" err="1"/>
            <a:t>Difficoltà</a:t>
          </a:r>
          <a:r>
            <a:rPr lang="pt-BR" sz="1900" kern="1200" dirty="0"/>
            <a:t> </a:t>
          </a:r>
          <a:r>
            <a:rPr lang="pt-BR" sz="1900" kern="1200" dirty="0" err="1"/>
            <a:t>specifica</a:t>
          </a:r>
          <a:endParaRPr lang="en-US" sz="1900" kern="1200" dirty="0"/>
        </a:p>
      </dsp:txBody>
      <dsp:txXfrm>
        <a:off x="2395859" y="1475892"/>
        <a:ext cx="1797007" cy="1139594"/>
      </dsp:txXfrm>
    </dsp:sp>
    <dsp:sp modelId="{D3190CD7-1AF7-304E-9326-0B1FE8C439CA}">
      <dsp:nvSpPr>
        <dsp:cNvPr id="0" name=""/>
        <dsp:cNvSpPr/>
      </dsp:nvSpPr>
      <dsp:spPr>
        <a:xfrm>
          <a:off x="3402230" y="176786"/>
          <a:ext cx="2257941" cy="2257941"/>
        </a:xfrm>
        <a:prstGeom prst="circularArrow">
          <a:avLst>
            <a:gd name="adj1" fmla="val 2642"/>
            <a:gd name="adj2" fmla="val 321242"/>
            <a:gd name="adj3" fmla="val 19503248"/>
            <a:gd name="adj4" fmla="val 12575511"/>
            <a:gd name="adj5" fmla="val 308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E06910-8762-534A-8606-0FF2C1DD0443}">
      <dsp:nvSpPr>
        <dsp:cNvPr id="0" name=""/>
        <dsp:cNvSpPr/>
      </dsp:nvSpPr>
      <dsp:spPr>
        <a:xfrm>
          <a:off x="2775497" y="780163"/>
          <a:ext cx="1660369" cy="660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Tipologia</a:t>
          </a:r>
          <a:endParaRPr lang="en-US" sz="3100" kern="1200" dirty="0"/>
        </a:p>
      </dsp:txBody>
      <dsp:txXfrm>
        <a:off x="2794836" y="799502"/>
        <a:ext cx="1621691" cy="621596"/>
      </dsp:txXfrm>
    </dsp:sp>
    <dsp:sp modelId="{87881B4A-8CDE-1444-B1AD-B392B72308DB}">
      <dsp:nvSpPr>
        <dsp:cNvPr id="0" name=""/>
        <dsp:cNvSpPr/>
      </dsp:nvSpPr>
      <dsp:spPr>
        <a:xfrm>
          <a:off x="4719930" y="1110301"/>
          <a:ext cx="1867915" cy="15406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 dirty="0" err="1"/>
            <a:t>strumento</a:t>
          </a:r>
          <a:r>
            <a:rPr lang="pt-BR" sz="1900" kern="1200" dirty="0"/>
            <a:t> </a:t>
          </a:r>
          <a:r>
            <a:rPr lang="pt-BR" sz="1900" kern="1200" dirty="0" err="1"/>
            <a:t>x</a:t>
          </a:r>
          <a:r>
            <a:rPr lang="pt-BR" sz="1900" kern="1200" dirty="0"/>
            <a:t> </a:t>
          </a:r>
          <a:r>
            <a:rPr lang="pt-BR" sz="1900" kern="1200" dirty="0" err="1"/>
            <a:t>età</a:t>
          </a:r>
          <a:endParaRPr lang="en-US" sz="1900" kern="1200" dirty="0"/>
        </a:p>
      </dsp:txBody>
      <dsp:txXfrm>
        <a:off x="4755384" y="1145755"/>
        <a:ext cx="1797007" cy="1139594"/>
      </dsp:txXfrm>
    </dsp:sp>
    <dsp:sp modelId="{25497A55-BA82-FE4B-B48A-CA98E1EA1037}">
      <dsp:nvSpPr>
        <dsp:cNvPr id="0" name=""/>
        <dsp:cNvSpPr/>
      </dsp:nvSpPr>
      <dsp:spPr>
        <a:xfrm>
          <a:off x="5135022" y="2320803"/>
          <a:ext cx="1660369" cy="6602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Qualità</a:t>
          </a:r>
          <a:endParaRPr lang="en-US" sz="3100" kern="1200" dirty="0"/>
        </a:p>
      </dsp:txBody>
      <dsp:txXfrm>
        <a:off x="5154361" y="2340142"/>
        <a:ext cx="1621691" cy="6215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DCBB3-2AA1-3A4B-A0A2-8F3BC49EED08}">
      <dsp:nvSpPr>
        <dsp:cNvPr id="0" name=""/>
        <dsp:cNvSpPr/>
      </dsp:nvSpPr>
      <dsp:spPr>
        <a:xfrm rot="21300000">
          <a:off x="18706" y="1685100"/>
          <a:ext cx="6058586" cy="693799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CF40EE-A642-6F4D-88DA-33ACECE063C9}">
      <dsp:nvSpPr>
        <dsp:cNvPr id="0" name=""/>
        <dsp:cNvSpPr/>
      </dsp:nvSpPr>
      <dsp:spPr>
        <a:xfrm>
          <a:off x="731520" y="203200"/>
          <a:ext cx="1828800" cy="162560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FBFEA0-F030-804E-AFCD-70322F6432D4}">
      <dsp:nvSpPr>
        <dsp:cNvPr id="0" name=""/>
        <dsp:cNvSpPr/>
      </dsp:nvSpPr>
      <dsp:spPr>
        <a:xfrm>
          <a:off x="3230880" y="0"/>
          <a:ext cx="1950720" cy="1706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 err="1"/>
            <a:t>Leggibilità</a:t>
          </a:r>
          <a:endParaRPr lang="pt-BR" sz="2900" kern="1200" dirty="0"/>
        </a:p>
      </dsp:txBody>
      <dsp:txXfrm>
        <a:off x="3230880" y="0"/>
        <a:ext cx="1950720" cy="1706880"/>
      </dsp:txXfrm>
    </dsp:sp>
    <dsp:sp modelId="{B5E051BF-50E7-9945-8484-AF118DD75608}">
      <dsp:nvSpPr>
        <dsp:cNvPr id="0" name=""/>
        <dsp:cNvSpPr/>
      </dsp:nvSpPr>
      <dsp:spPr>
        <a:xfrm>
          <a:off x="3535680" y="2235200"/>
          <a:ext cx="1828800" cy="162560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12AB63-16B0-FC48-9AE3-A33CDBE9680C}">
      <dsp:nvSpPr>
        <dsp:cNvPr id="0" name=""/>
        <dsp:cNvSpPr/>
      </dsp:nvSpPr>
      <dsp:spPr>
        <a:xfrm>
          <a:off x="914400" y="2357120"/>
          <a:ext cx="1950720" cy="1706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 err="1"/>
            <a:t>Velocità</a:t>
          </a:r>
          <a:endParaRPr lang="pt-BR" sz="2900" kern="1200" dirty="0"/>
        </a:p>
      </dsp:txBody>
      <dsp:txXfrm>
        <a:off x="914400" y="2357120"/>
        <a:ext cx="1950720" cy="17068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181A5-C7C5-47E4-BD8F-716FD46D82E6}">
      <dsp:nvSpPr>
        <dsp:cNvPr id="0" name=""/>
        <dsp:cNvSpPr/>
      </dsp:nvSpPr>
      <dsp:spPr>
        <a:xfrm>
          <a:off x="1968940" y="709"/>
          <a:ext cx="2661775" cy="1774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/>
            <a:t>DISGRAFIA</a:t>
          </a:r>
          <a:endParaRPr lang="pt-BR" sz="3900" b="1" kern="1200" dirty="0"/>
        </a:p>
      </dsp:txBody>
      <dsp:txXfrm>
        <a:off x="2020914" y="52683"/>
        <a:ext cx="2557827" cy="1670568"/>
      </dsp:txXfrm>
    </dsp:sp>
    <dsp:sp modelId="{560E17A5-8A15-4BAF-8544-D6603C0A724E}">
      <dsp:nvSpPr>
        <dsp:cNvPr id="0" name=""/>
        <dsp:cNvSpPr/>
      </dsp:nvSpPr>
      <dsp:spPr>
        <a:xfrm>
          <a:off x="1569674" y="1775226"/>
          <a:ext cx="1730153" cy="709806"/>
        </a:xfrm>
        <a:custGeom>
          <a:avLst/>
          <a:gdLst/>
          <a:ahLst/>
          <a:cxnLst/>
          <a:rect l="0" t="0" r="0" b="0"/>
          <a:pathLst>
            <a:path>
              <a:moveTo>
                <a:pt x="1730153" y="0"/>
              </a:moveTo>
              <a:lnTo>
                <a:pt x="1730153" y="354903"/>
              </a:lnTo>
              <a:lnTo>
                <a:pt x="0" y="354903"/>
              </a:lnTo>
              <a:lnTo>
                <a:pt x="0" y="709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03C27-3AFF-4A3D-9743-20FDB1020C6A}">
      <dsp:nvSpPr>
        <dsp:cNvPr id="0" name=""/>
        <dsp:cNvSpPr/>
      </dsp:nvSpPr>
      <dsp:spPr>
        <a:xfrm>
          <a:off x="238786" y="2485032"/>
          <a:ext cx="2661775" cy="1774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 err="1"/>
            <a:t>Leggibilità</a:t>
          </a:r>
          <a:endParaRPr lang="pt-BR" sz="3900" b="1" kern="1200" dirty="0"/>
        </a:p>
      </dsp:txBody>
      <dsp:txXfrm>
        <a:off x="290760" y="2537006"/>
        <a:ext cx="2557827" cy="1670568"/>
      </dsp:txXfrm>
    </dsp:sp>
    <dsp:sp modelId="{3796B06C-689D-4B04-9665-8ECAEFE84737}">
      <dsp:nvSpPr>
        <dsp:cNvPr id="0" name=""/>
        <dsp:cNvSpPr/>
      </dsp:nvSpPr>
      <dsp:spPr>
        <a:xfrm>
          <a:off x="3299827" y="1775226"/>
          <a:ext cx="1730153" cy="709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903"/>
              </a:lnTo>
              <a:lnTo>
                <a:pt x="1730153" y="354903"/>
              </a:lnTo>
              <a:lnTo>
                <a:pt x="1730153" y="7098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07324-72B2-4D9A-9F15-C46A9033E936}">
      <dsp:nvSpPr>
        <dsp:cNvPr id="0" name=""/>
        <dsp:cNvSpPr/>
      </dsp:nvSpPr>
      <dsp:spPr>
        <a:xfrm>
          <a:off x="3699094" y="2485032"/>
          <a:ext cx="2661775" cy="1774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 err="1"/>
            <a:t>Velocità</a:t>
          </a:r>
          <a:endParaRPr lang="pt-BR" sz="3900" b="1" kern="1200" dirty="0"/>
        </a:p>
      </dsp:txBody>
      <dsp:txXfrm>
        <a:off x="3751068" y="2537006"/>
        <a:ext cx="2557827" cy="1670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BAA63-4E43-574F-8D93-82202D8932EB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74DC7-B187-C14C-82B8-95798A562B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14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74DC7-B187-C14C-82B8-95798A562B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2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74DC7-B187-C14C-82B8-95798A562B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02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74DC7-B187-C14C-82B8-95798A562B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16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74DC7-B187-C14C-82B8-95798A562B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49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74DC7-B187-C14C-82B8-95798A562B9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7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74DC7-B187-C14C-82B8-95798A562B9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75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76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1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56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82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6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5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1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8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2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9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2FF68-2BAA-2942-BAAA-3923A9755E90}" type="datetimeFigureOut">
              <a:rPr lang="en-US" smtClean="0"/>
              <a:t>11/15/22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376E7-08A2-DD46-BC61-9326D8AA51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8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3.png"/><Relationship Id="rId9" Type="http://schemas.microsoft.com/office/2007/relationships/diagramDrawing" Target="../diagrams/drawing6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3.png"/><Relationship Id="rId10" Type="http://schemas.microsoft.com/office/2007/relationships/diagramDrawing" Target="../diagrams/drawing2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tunes.apple.com/br/app/little-things-forever/id520762327?mt=8" TargetMode="External"/><Relationship Id="rId5" Type="http://schemas.openxmlformats.org/officeDocument/2006/relationships/hyperlink" Target="https://play.google.com/store/apps/details?id=com.klicktock.littlethings2&amp;hl=pt_BR" TargetMode="Externa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7.png"/><Relationship Id="rId2" Type="http://schemas.openxmlformats.org/officeDocument/2006/relationships/hyperlink" Target="https://itunes.apple.com/br/app/school-of-perception/id576718211?mt=8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itunes.apple.com/br/app/dexteria-fine-motor-skill/id420464455?mt=8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tunes.apple.com/us/app/shelbys-quest/id554328210?mt=8" TargetMode="External"/><Relationship Id="rId5" Type="http://schemas.openxmlformats.org/officeDocument/2006/relationships/image" Target="../media/image49.png"/><Relationship Id="rId4" Type="http://schemas.openxmlformats.org/officeDocument/2006/relationships/image" Target="../media/image48.jpeg"/><Relationship Id="rId9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51.png"/><Relationship Id="rId7" Type="http://schemas.openxmlformats.org/officeDocument/2006/relationships/image" Target="../media/image36.png"/><Relationship Id="rId2" Type="http://schemas.openxmlformats.org/officeDocument/2006/relationships/hyperlink" Target="https://itunes.apple.com/br/app/iot-session/id682260594?mt=8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hyperlink" Target="http://www.eyecanlearn.com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hyperlink" Target="http://www.eyecanlearn.com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yecanlearn.com/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3.xml"/><Relationship Id="rId11" Type="http://schemas.openxmlformats.org/officeDocument/2006/relationships/image" Target="../media/image6.jpeg"/><Relationship Id="rId5" Type="http://schemas.openxmlformats.org/officeDocument/2006/relationships/image" Target="../media/image3.png"/><Relationship Id="rId10" Type="http://schemas.microsoft.com/office/2007/relationships/diagramDrawing" Target="../diagrams/drawing3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yecanlearn.com/" TargetMode="External"/><Relationship Id="rId7" Type="http://schemas.openxmlformats.org/officeDocument/2006/relationships/image" Target="../media/image3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yecanlearn.com/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.xml"/><Relationship Id="rId5" Type="http://schemas.openxmlformats.org/officeDocument/2006/relationships/image" Target="../media/image3.png"/><Relationship Id="rId10" Type="http://schemas.microsoft.com/office/2007/relationships/diagramDrawing" Target="../diagrams/drawing5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Tighe%20EL%5bAuthor%5d&amp;cauthor=true&amp;cauthor_uid=28112580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ncbi.nlm.nih.gov/pubmed/?term=Moxley%20JH%5bAuthor%5d&amp;cauthor=true&amp;cauthor_uid=2811258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ncbi.nlm.nih.gov/pubmed/?term=Wood%20SG%5bAuthor%5d&amp;cauthor=true&amp;cauthor_uid=28112580" TargetMode="External"/><Relationship Id="rId5" Type="http://schemas.openxmlformats.org/officeDocument/2006/relationships/hyperlink" Target="https://www.ncbi.nlm.nih.gov/pubmed/28112580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ncbi.nlm.nih.gov/pubmed/?term=Wagner%20RK%5bAuthor%5d&amp;cauthor=true&amp;cauthor_uid=2811258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1" descr="azu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78" b="26378"/>
          <a:stretch>
            <a:fillRect/>
          </a:stretch>
        </p:blipFill>
        <p:spPr bwMode="auto">
          <a:xfrm>
            <a:off x="0" y="1988374"/>
            <a:ext cx="9144000" cy="258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6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957029" y="5795452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7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95" y="6182405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Box 9"/>
          <p:cNvSpPr txBox="1">
            <a:spLocks noChangeArrowheads="1"/>
          </p:cNvSpPr>
          <p:nvPr/>
        </p:nvSpPr>
        <p:spPr bwMode="auto">
          <a:xfrm>
            <a:off x="-63166" y="2392954"/>
            <a:ext cx="9207166" cy="155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 sz="3600" b="1" dirty="0">
                <a:solidFill>
                  <a:schemeClr val="bg1"/>
                </a:solidFill>
                <a:latin typeface="Perpetua" charset="0"/>
                <a:ea typeface="MS PGothic" charset="0"/>
                <a:cs typeface="MS PGothic" charset="0"/>
              </a:rPr>
              <a:t>DISTURBI SPECIFICI </a:t>
            </a:r>
            <a:r>
              <a:rPr lang="pt-BR" sz="3600" b="1" dirty="0" err="1">
                <a:solidFill>
                  <a:schemeClr val="bg1"/>
                </a:solidFill>
                <a:latin typeface="Perpetua" charset="0"/>
                <a:ea typeface="MS PGothic" charset="0"/>
                <a:cs typeface="MS PGothic" charset="0"/>
              </a:rPr>
              <a:t>dell’APRENDIMENTO</a:t>
            </a:r>
            <a:endParaRPr lang="pt-BR" sz="3600" b="1" dirty="0">
              <a:solidFill>
                <a:schemeClr val="bg1"/>
              </a:solidFill>
              <a:latin typeface="Perpetua" charset="0"/>
              <a:ea typeface="MS PGothic" charset="0"/>
              <a:cs typeface="MS PGothic" charset="0"/>
            </a:endParaRPr>
          </a:p>
          <a:p>
            <a:pPr algn="ctr" eaLnBrk="1" hangingPunct="1"/>
            <a:endParaRPr lang="pt-BR" sz="2700" b="1" dirty="0">
              <a:solidFill>
                <a:schemeClr val="bg1"/>
              </a:solidFill>
              <a:latin typeface="Perpetua" charset="0"/>
              <a:ea typeface="MS PGothic" charset="0"/>
              <a:cs typeface="MS PGothic" charset="0"/>
            </a:endParaRPr>
          </a:p>
          <a:p>
            <a:pPr algn="ctr" eaLnBrk="1" hangingPunct="1"/>
            <a:r>
              <a:rPr lang="pt-BR" sz="3200" b="1" dirty="0" err="1">
                <a:solidFill>
                  <a:schemeClr val="bg1"/>
                </a:solidFill>
                <a:latin typeface="Perpetua" charset="0"/>
                <a:ea typeface="MS PGothic" charset="0"/>
                <a:cs typeface="MS PGothic" charset="0"/>
              </a:rPr>
              <a:t>Prof.ssa</a:t>
            </a:r>
            <a:r>
              <a:rPr lang="pt-BR" sz="3200" b="1" dirty="0">
                <a:solidFill>
                  <a:schemeClr val="bg1"/>
                </a:solidFill>
                <a:latin typeface="Perpetua" charset="0"/>
                <a:ea typeface="MS PGothic" charset="0"/>
                <a:cs typeface="MS PGothic" charset="0"/>
              </a:rPr>
              <a:t> Simone Aparecida Capellini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2273638-EAAC-4419-E944-AA8C29BB96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5816" y="319441"/>
            <a:ext cx="2240280" cy="89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168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8" descr="cinz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440613" y="5500688"/>
            <a:ext cx="1350962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6121400"/>
            <a:ext cx="1095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755650" y="1541463"/>
            <a:ext cx="806450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20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30188" y="1382713"/>
            <a:ext cx="8748712" cy="550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342900" indent="-342900" algn="just" eaLnBrk="1" hangingPunct="1">
              <a:lnSpc>
                <a:spcPct val="130000"/>
              </a:lnSpc>
              <a:spcBef>
                <a:spcPct val="20000"/>
              </a:spcBef>
              <a:buFont typeface="Arial"/>
              <a:buChar char="•"/>
            </a:pPr>
            <a:r>
              <a:rPr lang="pt-BR" dirty="0" err="1">
                <a:solidFill>
                  <a:srgbClr val="000000"/>
                </a:solidFill>
                <a:latin typeface="Arial" charset="0"/>
              </a:rPr>
              <a:t>Modello</a:t>
            </a:r>
            <a:endParaRPr lang="pt-BR" sz="1800" dirty="0"/>
          </a:p>
          <a:p>
            <a:pPr algn="just" eaLnBrk="1" hangingPunct="1">
              <a:lnSpc>
                <a:spcPct val="130000"/>
              </a:lnSpc>
              <a:spcBef>
                <a:spcPct val="20000"/>
              </a:spcBef>
            </a:pPr>
            <a:r>
              <a:rPr lang="pt-BR" sz="1800" dirty="0"/>
              <a:t> </a:t>
            </a:r>
            <a:endParaRPr lang="pt-BR" sz="18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" name="ScreenRecorderProject5">
            <a:hlinkClick r:id="" action="ppaction://media"/>
            <a:extLst>
              <a:ext uri="{FF2B5EF4-FFF2-40B4-BE49-F238E27FC236}">
                <a16:creationId xmlns:a16="http://schemas.microsoft.com/office/drawing/2014/main" id="{7C5C5910-8D42-D348-B96A-D3228C3FBC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54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11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09" y="560583"/>
            <a:ext cx="8211552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146683" y="5787187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44" y="6351514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181696" y="697705"/>
            <a:ext cx="45969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Neurofeedback</a:t>
            </a: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181696" y="1865209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74509" y="1839336"/>
            <a:ext cx="7994984" cy="313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>
              <a:buFontTx/>
              <a:buChar char="-"/>
            </a:pPr>
            <a:endParaRPr lang="pt-BR" sz="15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721894" y="2105702"/>
            <a:ext cx="7994984" cy="313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 eaLnBrk="1" hangingPunct="1">
              <a:lnSpc>
                <a:spcPct val="130000"/>
              </a:lnSpc>
              <a:spcBef>
                <a:spcPct val="20000"/>
              </a:spcBef>
              <a:buFont typeface="Arial"/>
              <a:buChar char="•"/>
            </a:pPr>
            <a:endParaRPr lang="pt-BR" sz="15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41" y="2984729"/>
            <a:ext cx="25050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"/>
          <p:cNvSpPr/>
          <p:nvPr/>
        </p:nvSpPr>
        <p:spPr>
          <a:xfrm>
            <a:off x="721894" y="1493006"/>
            <a:ext cx="7689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/>
                <a:cs typeface="Arial"/>
              </a:rPr>
              <a:t>-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O Neurofeedback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è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un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intervento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il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cui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obiettivo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principale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è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migliorare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il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funzionamento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del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cervello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attraverso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la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neuromodulazione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autoregolazione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graphicFrame>
        <p:nvGraphicFramePr>
          <p:cNvPr id="14" name="Table 12">
            <a:extLst>
              <a:ext uri="{FF2B5EF4-FFF2-40B4-BE49-F238E27FC236}">
                <a16:creationId xmlns:a16="http://schemas.microsoft.com/office/drawing/2014/main" id="{BB4EF073-C3B1-2046-AE48-5650B2440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379743"/>
              </p:ext>
            </p:extLst>
          </p:nvPr>
        </p:nvGraphicFramePr>
        <p:xfrm>
          <a:off x="3018107" y="2959701"/>
          <a:ext cx="5393659" cy="315389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89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5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9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24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COMPETENZE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AREE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FUNZIONE</a:t>
                      </a:r>
                    </a:p>
                  </a:txBody>
                  <a:tcPr marL="68580" marR="68580" marT="34286" marB="3428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746">
                <a:tc rowSpan="4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b="1" dirty="0"/>
                        <a:t>LETTURA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FRONTALE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/>
                        <a:t>Discriminazione</a:t>
                      </a:r>
                      <a:r>
                        <a:rPr lang="pt-BR" sz="1600" dirty="0"/>
                        <a:t> </a:t>
                      </a:r>
                      <a:r>
                        <a:rPr lang="pt-BR" sz="1600" dirty="0" err="1"/>
                        <a:t>visiva</a:t>
                      </a:r>
                      <a:r>
                        <a:rPr lang="pt-BR" sz="1600" dirty="0"/>
                        <a:t> </a:t>
                      </a:r>
                      <a:r>
                        <a:rPr lang="pt-BR" sz="1600" dirty="0" err="1"/>
                        <a:t>complessa</a:t>
                      </a:r>
                      <a:r>
                        <a:rPr lang="pt-BR" sz="1600" dirty="0"/>
                        <a:t>. Decodifica </a:t>
                      </a:r>
                      <a:r>
                        <a:rPr lang="pt-BR" sz="1600" dirty="0" err="1"/>
                        <a:t>fonologica</a:t>
                      </a:r>
                      <a:r>
                        <a:rPr lang="pt-BR" sz="1600" dirty="0"/>
                        <a:t>. </a:t>
                      </a:r>
                      <a:r>
                        <a:rPr lang="pt-BR" sz="1600" dirty="0" err="1"/>
                        <a:t>Esecuzione</a:t>
                      </a:r>
                      <a:r>
                        <a:rPr lang="pt-BR" sz="1600" dirty="0"/>
                        <a:t> </a:t>
                      </a:r>
                      <a:r>
                        <a:rPr lang="pt-BR" sz="1600" dirty="0" err="1"/>
                        <a:t>della</a:t>
                      </a:r>
                      <a:r>
                        <a:rPr lang="pt-BR" sz="1600" dirty="0"/>
                        <a:t> parola</a:t>
                      </a:r>
                    </a:p>
                  </a:txBody>
                  <a:tcPr marL="68580" marR="68580" marT="34286" marB="3428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4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OCCIPITALE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Discriminazione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visiva</a:t>
                      </a:r>
                      <a:r>
                        <a:rPr lang="en-US" sz="1600" dirty="0"/>
                        <a:t> di </a:t>
                      </a:r>
                      <a:r>
                        <a:rPr lang="en-US" sz="1600" dirty="0" err="1"/>
                        <a:t>simboli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grafici</a:t>
                      </a:r>
                      <a:endParaRPr lang="en-US" sz="1600" dirty="0"/>
                    </a:p>
                  </a:txBody>
                  <a:tcPr marL="68580" marR="68580" marT="34286" marB="3428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/>
                        <a:t>TEMPORALE</a:t>
                      </a:r>
                      <a:endParaRPr lang="en-US" sz="1600" b="1" dirty="0"/>
                    </a:p>
                  </a:txBody>
                  <a:tcPr marL="68580" marR="68580" marT="34286" marB="342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Vocabolario</a:t>
                      </a:r>
                      <a:r>
                        <a:rPr lang="en-US" sz="1600" dirty="0"/>
                        <a:t>. </a:t>
                      </a:r>
                      <a:r>
                        <a:rPr lang="en-US" sz="1600" dirty="0" err="1"/>
                        <a:t>Analisi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fonologica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della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parola</a:t>
                      </a:r>
                      <a:endParaRPr lang="en-US" sz="1600" dirty="0"/>
                    </a:p>
                  </a:txBody>
                  <a:tcPr marL="68580" marR="68580" marT="34286" marB="3428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87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PARIETALE</a:t>
                      </a:r>
                    </a:p>
                  </a:txBody>
                  <a:tcPr marL="68580" marR="68580" marT="34286" marB="342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Sequenziamento</a:t>
                      </a:r>
                      <a:endParaRPr lang="en-US" sz="1600" dirty="0"/>
                    </a:p>
                  </a:txBody>
                  <a:tcPr marL="68580" marR="68580" marT="34286" marB="3428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153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985" y="1190626"/>
            <a:ext cx="6359128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130778" y="5713470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61" y="6201626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2114551" y="1371601"/>
            <a:ext cx="18517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Neurofeedback</a:t>
            </a:r>
          </a:p>
        </p:txBody>
      </p:sp>
      <p:pic>
        <p:nvPicPr>
          <p:cNvPr id="10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134" y="1970199"/>
            <a:ext cx="2117166" cy="3012567"/>
          </a:xfrm>
          <a:prstGeom prst="rect">
            <a:avLst/>
          </a:prstGeom>
        </p:spPr>
      </p:pic>
      <p:pic>
        <p:nvPicPr>
          <p:cNvPr id="11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079" y="1970200"/>
            <a:ext cx="2151577" cy="301256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872" y="1954186"/>
            <a:ext cx="1723241" cy="302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12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130778" y="63773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488" y="6572250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1F5B3954-322D-D741-A135-AC9F1D2B2D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678850"/>
              </p:ext>
            </p:extLst>
          </p:nvPr>
        </p:nvGraphicFramePr>
        <p:xfrm>
          <a:off x="3178750" y="1415433"/>
          <a:ext cx="5882269" cy="114420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23662">
                  <a:extLst>
                    <a:ext uri="{9D8B030D-6E8A-4147-A177-3AD203B41FA5}">
                      <a16:colId xmlns:a16="http://schemas.microsoft.com/office/drawing/2014/main" val="4088807831"/>
                    </a:ext>
                  </a:extLst>
                </a:gridCol>
                <a:gridCol w="347707">
                  <a:extLst>
                    <a:ext uri="{9D8B030D-6E8A-4147-A177-3AD203B41FA5}">
                      <a16:colId xmlns:a16="http://schemas.microsoft.com/office/drawing/2014/main" val="333027257"/>
                    </a:ext>
                  </a:extLst>
                </a:gridCol>
                <a:gridCol w="267090">
                  <a:extLst>
                    <a:ext uri="{9D8B030D-6E8A-4147-A177-3AD203B41FA5}">
                      <a16:colId xmlns:a16="http://schemas.microsoft.com/office/drawing/2014/main" val="2824315930"/>
                    </a:ext>
                  </a:extLst>
                </a:gridCol>
                <a:gridCol w="300038">
                  <a:extLst>
                    <a:ext uri="{9D8B030D-6E8A-4147-A177-3AD203B41FA5}">
                      <a16:colId xmlns:a16="http://schemas.microsoft.com/office/drawing/2014/main" val="1632397749"/>
                    </a:ext>
                  </a:extLst>
                </a:gridCol>
                <a:gridCol w="347707">
                  <a:extLst>
                    <a:ext uri="{9D8B030D-6E8A-4147-A177-3AD203B41FA5}">
                      <a16:colId xmlns:a16="http://schemas.microsoft.com/office/drawing/2014/main" val="4221496162"/>
                    </a:ext>
                  </a:extLst>
                </a:gridCol>
                <a:gridCol w="328778">
                  <a:extLst>
                    <a:ext uri="{9D8B030D-6E8A-4147-A177-3AD203B41FA5}">
                      <a16:colId xmlns:a16="http://schemas.microsoft.com/office/drawing/2014/main" val="2754344546"/>
                    </a:ext>
                  </a:extLst>
                </a:gridCol>
                <a:gridCol w="347707">
                  <a:extLst>
                    <a:ext uri="{9D8B030D-6E8A-4147-A177-3AD203B41FA5}">
                      <a16:colId xmlns:a16="http://schemas.microsoft.com/office/drawing/2014/main" val="3314720856"/>
                    </a:ext>
                  </a:extLst>
                </a:gridCol>
                <a:gridCol w="309150">
                  <a:extLst>
                    <a:ext uri="{9D8B030D-6E8A-4147-A177-3AD203B41FA5}">
                      <a16:colId xmlns:a16="http://schemas.microsoft.com/office/drawing/2014/main" val="3792427531"/>
                    </a:ext>
                  </a:extLst>
                </a:gridCol>
                <a:gridCol w="347707">
                  <a:extLst>
                    <a:ext uri="{9D8B030D-6E8A-4147-A177-3AD203B41FA5}">
                      <a16:colId xmlns:a16="http://schemas.microsoft.com/office/drawing/2014/main" val="1670325439"/>
                    </a:ext>
                  </a:extLst>
                </a:gridCol>
                <a:gridCol w="220821">
                  <a:extLst>
                    <a:ext uri="{9D8B030D-6E8A-4147-A177-3AD203B41FA5}">
                      <a16:colId xmlns:a16="http://schemas.microsoft.com/office/drawing/2014/main" val="3435348444"/>
                    </a:ext>
                  </a:extLst>
                </a:gridCol>
                <a:gridCol w="347707">
                  <a:extLst>
                    <a:ext uri="{9D8B030D-6E8A-4147-A177-3AD203B41FA5}">
                      <a16:colId xmlns:a16="http://schemas.microsoft.com/office/drawing/2014/main" val="1972026667"/>
                    </a:ext>
                  </a:extLst>
                </a:gridCol>
                <a:gridCol w="347707">
                  <a:extLst>
                    <a:ext uri="{9D8B030D-6E8A-4147-A177-3AD203B41FA5}">
                      <a16:colId xmlns:a16="http://schemas.microsoft.com/office/drawing/2014/main" val="1705903100"/>
                    </a:ext>
                  </a:extLst>
                </a:gridCol>
                <a:gridCol w="251666">
                  <a:extLst>
                    <a:ext uri="{9D8B030D-6E8A-4147-A177-3AD203B41FA5}">
                      <a16:colId xmlns:a16="http://schemas.microsoft.com/office/drawing/2014/main" val="2262799064"/>
                    </a:ext>
                  </a:extLst>
                </a:gridCol>
                <a:gridCol w="217316">
                  <a:extLst>
                    <a:ext uri="{9D8B030D-6E8A-4147-A177-3AD203B41FA5}">
                      <a16:colId xmlns:a16="http://schemas.microsoft.com/office/drawing/2014/main" val="1339952815"/>
                    </a:ext>
                  </a:extLst>
                </a:gridCol>
                <a:gridCol w="271294">
                  <a:extLst>
                    <a:ext uri="{9D8B030D-6E8A-4147-A177-3AD203B41FA5}">
                      <a16:colId xmlns:a16="http://schemas.microsoft.com/office/drawing/2014/main" val="1585988460"/>
                    </a:ext>
                  </a:extLst>
                </a:gridCol>
                <a:gridCol w="262884">
                  <a:extLst>
                    <a:ext uri="{9D8B030D-6E8A-4147-A177-3AD203B41FA5}">
                      <a16:colId xmlns:a16="http://schemas.microsoft.com/office/drawing/2014/main" val="1575212668"/>
                    </a:ext>
                  </a:extLst>
                </a:gridCol>
                <a:gridCol w="347707">
                  <a:extLst>
                    <a:ext uri="{9D8B030D-6E8A-4147-A177-3AD203B41FA5}">
                      <a16:colId xmlns:a16="http://schemas.microsoft.com/office/drawing/2014/main" val="3270097742"/>
                    </a:ext>
                  </a:extLst>
                </a:gridCol>
                <a:gridCol w="262181">
                  <a:extLst>
                    <a:ext uri="{9D8B030D-6E8A-4147-A177-3AD203B41FA5}">
                      <a16:colId xmlns:a16="http://schemas.microsoft.com/office/drawing/2014/main" val="2743693682"/>
                    </a:ext>
                  </a:extLst>
                </a:gridCol>
                <a:gridCol w="233440">
                  <a:extLst>
                    <a:ext uri="{9D8B030D-6E8A-4147-A177-3AD203B41FA5}">
                      <a16:colId xmlns:a16="http://schemas.microsoft.com/office/drawing/2014/main" val="345038519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Sujeitos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ELA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CM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ESD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RT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NF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MV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DS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RI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443888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-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272741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-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-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75336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852474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 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9633871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ACFF6D6-87ED-5C4C-BA60-EFD482ABD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771765"/>
              </p:ext>
            </p:extLst>
          </p:nvPr>
        </p:nvGraphicFramePr>
        <p:xfrm>
          <a:off x="99966" y="2859876"/>
          <a:ext cx="5882274" cy="116674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8645">
                  <a:extLst>
                    <a:ext uri="{9D8B030D-6E8A-4147-A177-3AD203B41FA5}">
                      <a16:colId xmlns:a16="http://schemas.microsoft.com/office/drawing/2014/main" val="960144401"/>
                    </a:ext>
                  </a:extLst>
                </a:gridCol>
                <a:gridCol w="335396">
                  <a:extLst>
                    <a:ext uri="{9D8B030D-6E8A-4147-A177-3AD203B41FA5}">
                      <a16:colId xmlns:a16="http://schemas.microsoft.com/office/drawing/2014/main" val="1867608081"/>
                    </a:ext>
                  </a:extLst>
                </a:gridCol>
                <a:gridCol w="300232">
                  <a:extLst>
                    <a:ext uri="{9D8B030D-6E8A-4147-A177-3AD203B41FA5}">
                      <a16:colId xmlns:a16="http://schemas.microsoft.com/office/drawing/2014/main" val="2924614946"/>
                    </a:ext>
                  </a:extLst>
                </a:gridCol>
                <a:gridCol w="304291">
                  <a:extLst>
                    <a:ext uri="{9D8B030D-6E8A-4147-A177-3AD203B41FA5}">
                      <a16:colId xmlns:a16="http://schemas.microsoft.com/office/drawing/2014/main" val="1220114987"/>
                    </a:ext>
                  </a:extLst>
                </a:gridCol>
                <a:gridCol w="296853">
                  <a:extLst>
                    <a:ext uri="{9D8B030D-6E8A-4147-A177-3AD203B41FA5}">
                      <a16:colId xmlns:a16="http://schemas.microsoft.com/office/drawing/2014/main" val="3043663442"/>
                    </a:ext>
                  </a:extLst>
                </a:gridCol>
                <a:gridCol w="317137">
                  <a:extLst>
                    <a:ext uri="{9D8B030D-6E8A-4147-A177-3AD203B41FA5}">
                      <a16:colId xmlns:a16="http://schemas.microsoft.com/office/drawing/2014/main" val="3227398459"/>
                    </a:ext>
                  </a:extLst>
                </a:gridCol>
                <a:gridCol w="298205">
                  <a:extLst>
                    <a:ext uri="{9D8B030D-6E8A-4147-A177-3AD203B41FA5}">
                      <a16:colId xmlns:a16="http://schemas.microsoft.com/office/drawing/2014/main" val="2837289185"/>
                    </a:ext>
                  </a:extLst>
                </a:gridCol>
                <a:gridCol w="307672">
                  <a:extLst>
                    <a:ext uri="{9D8B030D-6E8A-4147-A177-3AD203B41FA5}">
                      <a16:colId xmlns:a16="http://schemas.microsoft.com/office/drawing/2014/main" val="2638546037"/>
                    </a:ext>
                  </a:extLst>
                </a:gridCol>
                <a:gridCol w="268452">
                  <a:extLst>
                    <a:ext uri="{9D8B030D-6E8A-4147-A177-3AD203B41FA5}">
                      <a16:colId xmlns:a16="http://schemas.microsoft.com/office/drawing/2014/main" val="3849133369"/>
                    </a:ext>
                  </a:extLst>
                </a:gridCol>
                <a:gridCol w="235994">
                  <a:extLst>
                    <a:ext uri="{9D8B030D-6E8A-4147-A177-3AD203B41FA5}">
                      <a16:colId xmlns:a16="http://schemas.microsoft.com/office/drawing/2014/main" val="2084611029"/>
                    </a:ext>
                  </a:extLst>
                </a:gridCol>
                <a:gridCol w="335396">
                  <a:extLst>
                    <a:ext uri="{9D8B030D-6E8A-4147-A177-3AD203B41FA5}">
                      <a16:colId xmlns:a16="http://schemas.microsoft.com/office/drawing/2014/main" val="1162047889"/>
                    </a:ext>
                  </a:extLst>
                </a:gridCol>
                <a:gridCol w="335396">
                  <a:extLst>
                    <a:ext uri="{9D8B030D-6E8A-4147-A177-3AD203B41FA5}">
                      <a16:colId xmlns:a16="http://schemas.microsoft.com/office/drawing/2014/main" val="965625148"/>
                    </a:ext>
                  </a:extLst>
                </a:gridCol>
                <a:gridCol w="254929">
                  <a:extLst>
                    <a:ext uri="{9D8B030D-6E8A-4147-A177-3AD203B41FA5}">
                      <a16:colId xmlns:a16="http://schemas.microsoft.com/office/drawing/2014/main" val="3663742565"/>
                    </a:ext>
                  </a:extLst>
                </a:gridCol>
                <a:gridCol w="298880">
                  <a:extLst>
                    <a:ext uri="{9D8B030D-6E8A-4147-A177-3AD203B41FA5}">
                      <a16:colId xmlns:a16="http://schemas.microsoft.com/office/drawing/2014/main" val="3741702415"/>
                    </a:ext>
                  </a:extLst>
                </a:gridCol>
                <a:gridCol w="277242">
                  <a:extLst>
                    <a:ext uri="{9D8B030D-6E8A-4147-A177-3AD203B41FA5}">
                      <a16:colId xmlns:a16="http://schemas.microsoft.com/office/drawing/2014/main" val="3903726852"/>
                    </a:ext>
                  </a:extLst>
                </a:gridCol>
                <a:gridCol w="259662">
                  <a:extLst>
                    <a:ext uri="{9D8B030D-6E8A-4147-A177-3AD203B41FA5}">
                      <a16:colId xmlns:a16="http://schemas.microsoft.com/office/drawing/2014/main" val="1941617005"/>
                    </a:ext>
                  </a:extLst>
                </a:gridCol>
                <a:gridCol w="335396">
                  <a:extLst>
                    <a:ext uri="{9D8B030D-6E8A-4147-A177-3AD203B41FA5}">
                      <a16:colId xmlns:a16="http://schemas.microsoft.com/office/drawing/2014/main" val="3011001082"/>
                    </a:ext>
                  </a:extLst>
                </a:gridCol>
                <a:gridCol w="267100">
                  <a:extLst>
                    <a:ext uri="{9D8B030D-6E8A-4147-A177-3AD203B41FA5}">
                      <a16:colId xmlns:a16="http://schemas.microsoft.com/office/drawing/2014/main" val="1121644474"/>
                    </a:ext>
                  </a:extLst>
                </a:gridCol>
                <a:gridCol w="335396">
                  <a:extLst>
                    <a:ext uri="{9D8B030D-6E8A-4147-A177-3AD203B41FA5}">
                      <a16:colId xmlns:a16="http://schemas.microsoft.com/office/drawing/2014/main" val="401393988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Sujeitos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ELA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CM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ESD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 err="1">
                          <a:effectLst/>
                        </a:rPr>
                        <a:t>R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RNP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RT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NF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MV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DS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RI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763976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7406487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634541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-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501018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MPC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1769696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E85333C-FF32-C34C-9EC3-38766BE6BE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188945"/>
              </p:ext>
            </p:extLst>
          </p:nvPr>
        </p:nvGraphicFramePr>
        <p:xfrm>
          <a:off x="3200341" y="4326861"/>
          <a:ext cx="5860678" cy="1189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4409">
                  <a:extLst>
                    <a:ext uri="{9D8B030D-6E8A-4147-A177-3AD203B41FA5}">
                      <a16:colId xmlns:a16="http://schemas.microsoft.com/office/drawing/2014/main" val="4195191989"/>
                    </a:ext>
                  </a:extLst>
                </a:gridCol>
                <a:gridCol w="311533">
                  <a:extLst>
                    <a:ext uri="{9D8B030D-6E8A-4147-A177-3AD203B41FA5}">
                      <a16:colId xmlns:a16="http://schemas.microsoft.com/office/drawing/2014/main" val="2101209490"/>
                    </a:ext>
                  </a:extLst>
                </a:gridCol>
                <a:gridCol w="281962">
                  <a:extLst>
                    <a:ext uri="{9D8B030D-6E8A-4147-A177-3AD203B41FA5}">
                      <a16:colId xmlns:a16="http://schemas.microsoft.com/office/drawing/2014/main" val="2681765942"/>
                    </a:ext>
                  </a:extLst>
                </a:gridCol>
                <a:gridCol w="341105">
                  <a:extLst>
                    <a:ext uri="{9D8B030D-6E8A-4147-A177-3AD203B41FA5}">
                      <a16:colId xmlns:a16="http://schemas.microsoft.com/office/drawing/2014/main" val="4225514193"/>
                    </a:ext>
                  </a:extLst>
                </a:gridCol>
                <a:gridCol w="347294">
                  <a:extLst>
                    <a:ext uri="{9D8B030D-6E8A-4147-A177-3AD203B41FA5}">
                      <a16:colId xmlns:a16="http://schemas.microsoft.com/office/drawing/2014/main" val="373086948"/>
                    </a:ext>
                  </a:extLst>
                </a:gridCol>
                <a:gridCol w="341105">
                  <a:extLst>
                    <a:ext uri="{9D8B030D-6E8A-4147-A177-3AD203B41FA5}">
                      <a16:colId xmlns:a16="http://schemas.microsoft.com/office/drawing/2014/main" val="2117051808"/>
                    </a:ext>
                  </a:extLst>
                </a:gridCol>
                <a:gridCol w="278524">
                  <a:extLst>
                    <a:ext uri="{9D8B030D-6E8A-4147-A177-3AD203B41FA5}">
                      <a16:colId xmlns:a16="http://schemas.microsoft.com/office/drawing/2014/main" val="620520546"/>
                    </a:ext>
                  </a:extLst>
                </a:gridCol>
                <a:gridCol w="341105">
                  <a:extLst>
                    <a:ext uri="{9D8B030D-6E8A-4147-A177-3AD203B41FA5}">
                      <a16:colId xmlns:a16="http://schemas.microsoft.com/office/drawing/2014/main" val="1727028106"/>
                    </a:ext>
                  </a:extLst>
                </a:gridCol>
                <a:gridCol w="341105">
                  <a:extLst>
                    <a:ext uri="{9D8B030D-6E8A-4147-A177-3AD203B41FA5}">
                      <a16:colId xmlns:a16="http://schemas.microsoft.com/office/drawing/2014/main" val="994399706"/>
                    </a:ext>
                  </a:extLst>
                </a:gridCol>
                <a:gridCol w="226945">
                  <a:extLst>
                    <a:ext uri="{9D8B030D-6E8A-4147-A177-3AD203B41FA5}">
                      <a16:colId xmlns:a16="http://schemas.microsoft.com/office/drawing/2014/main" val="1229195646"/>
                    </a:ext>
                  </a:extLst>
                </a:gridCol>
                <a:gridCol w="289526">
                  <a:extLst>
                    <a:ext uri="{9D8B030D-6E8A-4147-A177-3AD203B41FA5}">
                      <a16:colId xmlns:a16="http://schemas.microsoft.com/office/drawing/2014/main" val="435484693"/>
                    </a:ext>
                  </a:extLst>
                </a:gridCol>
                <a:gridCol w="319098">
                  <a:extLst>
                    <a:ext uri="{9D8B030D-6E8A-4147-A177-3AD203B41FA5}">
                      <a16:colId xmlns:a16="http://schemas.microsoft.com/office/drawing/2014/main" val="2804814046"/>
                    </a:ext>
                  </a:extLst>
                </a:gridCol>
                <a:gridCol w="251702">
                  <a:extLst>
                    <a:ext uri="{9D8B030D-6E8A-4147-A177-3AD203B41FA5}">
                      <a16:colId xmlns:a16="http://schemas.microsoft.com/office/drawing/2014/main" val="3930320722"/>
                    </a:ext>
                  </a:extLst>
                </a:gridCol>
                <a:gridCol w="279899">
                  <a:extLst>
                    <a:ext uri="{9D8B030D-6E8A-4147-A177-3AD203B41FA5}">
                      <a16:colId xmlns:a16="http://schemas.microsoft.com/office/drawing/2014/main" val="2650286166"/>
                    </a:ext>
                  </a:extLst>
                </a:gridCol>
                <a:gridCol w="271646">
                  <a:extLst>
                    <a:ext uri="{9D8B030D-6E8A-4147-A177-3AD203B41FA5}">
                      <a16:colId xmlns:a16="http://schemas.microsoft.com/office/drawing/2014/main" val="2811154721"/>
                    </a:ext>
                  </a:extLst>
                </a:gridCol>
                <a:gridCol w="257891">
                  <a:extLst>
                    <a:ext uri="{9D8B030D-6E8A-4147-A177-3AD203B41FA5}">
                      <a16:colId xmlns:a16="http://schemas.microsoft.com/office/drawing/2014/main" val="3001064302"/>
                    </a:ext>
                  </a:extLst>
                </a:gridCol>
                <a:gridCol w="341105">
                  <a:extLst>
                    <a:ext uri="{9D8B030D-6E8A-4147-A177-3AD203B41FA5}">
                      <a16:colId xmlns:a16="http://schemas.microsoft.com/office/drawing/2014/main" val="748087535"/>
                    </a:ext>
                  </a:extLst>
                </a:gridCol>
                <a:gridCol w="262018">
                  <a:extLst>
                    <a:ext uri="{9D8B030D-6E8A-4147-A177-3AD203B41FA5}">
                      <a16:colId xmlns:a16="http://schemas.microsoft.com/office/drawing/2014/main" val="3905819152"/>
                    </a:ext>
                  </a:extLst>
                </a:gridCol>
                <a:gridCol w="262706">
                  <a:extLst>
                    <a:ext uri="{9D8B030D-6E8A-4147-A177-3AD203B41FA5}">
                      <a16:colId xmlns:a16="http://schemas.microsoft.com/office/drawing/2014/main" val="3347437893"/>
                    </a:ext>
                  </a:extLst>
                </a:gridCol>
              </a:tblGrid>
              <a:tr h="165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Sujeitos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ELA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CM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ESD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RT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NF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MV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DS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RI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8725567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1001407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-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31034549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MNC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4884303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 -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1968129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FC6CDE8B-DA35-BE45-979F-B6B3AF33AF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591003"/>
              </p:ext>
            </p:extLst>
          </p:nvPr>
        </p:nvGraphicFramePr>
        <p:xfrm>
          <a:off x="99966" y="5858050"/>
          <a:ext cx="5736728" cy="11527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07236">
                  <a:extLst>
                    <a:ext uri="{9D8B030D-6E8A-4147-A177-3AD203B41FA5}">
                      <a16:colId xmlns:a16="http://schemas.microsoft.com/office/drawing/2014/main" val="4150497941"/>
                    </a:ext>
                  </a:extLst>
                </a:gridCol>
                <a:gridCol w="312948">
                  <a:extLst>
                    <a:ext uri="{9D8B030D-6E8A-4147-A177-3AD203B41FA5}">
                      <a16:colId xmlns:a16="http://schemas.microsoft.com/office/drawing/2014/main" val="1973610126"/>
                    </a:ext>
                  </a:extLst>
                </a:gridCol>
                <a:gridCol w="306428">
                  <a:extLst>
                    <a:ext uri="{9D8B030D-6E8A-4147-A177-3AD203B41FA5}">
                      <a16:colId xmlns:a16="http://schemas.microsoft.com/office/drawing/2014/main" val="475394638"/>
                    </a:ext>
                  </a:extLst>
                </a:gridCol>
                <a:gridCol w="300561">
                  <a:extLst>
                    <a:ext uri="{9D8B030D-6E8A-4147-A177-3AD203B41FA5}">
                      <a16:colId xmlns:a16="http://schemas.microsoft.com/office/drawing/2014/main" val="3349155343"/>
                    </a:ext>
                  </a:extLst>
                </a:gridCol>
                <a:gridCol w="290129">
                  <a:extLst>
                    <a:ext uri="{9D8B030D-6E8A-4147-A177-3AD203B41FA5}">
                      <a16:colId xmlns:a16="http://schemas.microsoft.com/office/drawing/2014/main" val="628970647"/>
                    </a:ext>
                  </a:extLst>
                </a:gridCol>
                <a:gridCol w="305776">
                  <a:extLst>
                    <a:ext uri="{9D8B030D-6E8A-4147-A177-3AD203B41FA5}">
                      <a16:colId xmlns:a16="http://schemas.microsoft.com/office/drawing/2014/main" val="1374746201"/>
                    </a:ext>
                  </a:extLst>
                </a:gridCol>
                <a:gridCol w="306428">
                  <a:extLst>
                    <a:ext uri="{9D8B030D-6E8A-4147-A177-3AD203B41FA5}">
                      <a16:colId xmlns:a16="http://schemas.microsoft.com/office/drawing/2014/main" val="1552334056"/>
                    </a:ext>
                  </a:extLst>
                </a:gridCol>
                <a:gridCol w="301864">
                  <a:extLst>
                    <a:ext uri="{9D8B030D-6E8A-4147-A177-3AD203B41FA5}">
                      <a16:colId xmlns:a16="http://schemas.microsoft.com/office/drawing/2014/main" val="2311443032"/>
                    </a:ext>
                  </a:extLst>
                </a:gridCol>
                <a:gridCol w="272525">
                  <a:extLst>
                    <a:ext uri="{9D8B030D-6E8A-4147-A177-3AD203B41FA5}">
                      <a16:colId xmlns:a16="http://schemas.microsoft.com/office/drawing/2014/main" val="3768583258"/>
                    </a:ext>
                  </a:extLst>
                </a:gridCol>
                <a:gridCol w="237319">
                  <a:extLst>
                    <a:ext uri="{9D8B030D-6E8A-4147-A177-3AD203B41FA5}">
                      <a16:colId xmlns:a16="http://schemas.microsoft.com/office/drawing/2014/main" val="1576124218"/>
                    </a:ext>
                  </a:extLst>
                </a:gridCol>
                <a:gridCol w="323380">
                  <a:extLst>
                    <a:ext uri="{9D8B030D-6E8A-4147-A177-3AD203B41FA5}">
                      <a16:colId xmlns:a16="http://schemas.microsoft.com/office/drawing/2014/main" val="123934841"/>
                    </a:ext>
                  </a:extLst>
                </a:gridCol>
                <a:gridCol w="314904">
                  <a:extLst>
                    <a:ext uri="{9D8B030D-6E8A-4147-A177-3AD203B41FA5}">
                      <a16:colId xmlns:a16="http://schemas.microsoft.com/office/drawing/2014/main" val="1380654512"/>
                    </a:ext>
                  </a:extLst>
                </a:gridCol>
                <a:gridCol w="252315">
                  <a:extLst>
                    <a:ext uri="{9D8B030D-6E8A-4147-A177-3AD203B41FA5}">
                      <a16:colId xmlns:a16="http://schemas.microsoft.com/office/drawing/2014/main" val="4071310369"/>
                    </a:ext>
                  </a:extLst>
                </a:gridCol>
                <a:gridCol w="323380">
                  <a:extLst>
                    <a:ext uri="{9D8B030D-6E8A-4147-A177-3AD203B41FA5}">
                      <a16:colId xmlns:a16="http://schemas.microsoft.com/office/drawing/2014/main" val="2316319453"/>
                    </a:ext>
                  </a:extLst>
                </a:gridCol>
                <a:gridCol w="276438">
                  <a:extLst>
                    <a:ext uri="{9D8B030D-6E8A-4147-A177-3AD203B41FA5}">
                      <a16:colId xmlns:a16="http://schemas.microsoft.com/office/drawing/2014/main" val="1451376598"/>
                    </a:ext>
                  </a:extLst>
                </a:gridCol>
                <a:gridCol w="253618">
                  <a:extLst>
                    <a:ext uri="{9D8B030D-6E8A-4147-A177-3AD203B41FA5}">
                      <a16:colId xmlns:a16="http://schemas.microsoft.com/office/drawing/2014/main" val="320359028"/>
                    </a:ext>
                  </a:extLst>
                </a:gridCol>
                <a:gridCol w="312948">
                  <a:extLst>
                    <a:ext uri="{9D8B030D-6E8A-4147-A177-3AD203B41FA5}">
                      <a16:colId xmlns:a16="http://schemas.microsoft.com/office/drawing/2014/main" val="3360688788"/>
                    </a:ext>
                  </a:extLst>
                </a:gridCol>
                <a:gridCol w="264702">
                  <a:extLst>
                    <a:ext uri="{9D8B030D-6E8A-4147-A177-3AD203B41FA5}">
                      <a16:colId xmlns:a16="http://schemas.microsoft.com/office/drawing/2014/main" val="1775367367"/>
                    </a:ext>
                  </a:extLst>
                </a:gridCol>
                <a:gridCol w="273829">
                  <a:extLst>
                    <a:ext uri="{9D8B030D-6E8A-4147-A177-3AD203B41FA5}">
                      <a16:colId xmlns:a16="http://schemas.microsoft.com/office/drawing/2014/main" val="3433103729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Sujeitos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ELA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CM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ESD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RT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NF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MV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DS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RI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5307406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283157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7803745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1570825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 -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9692934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F033A6A5-43F8-9D46-B0A7-2C8D54602D14}"/>
              </a:ext>
            </a:extLst>
          </p:cNvPr>
          <p:cNvSpPr txBox="1"/>
          <p:nvPr/>
        </p:nvSpPr>
        <p:spPr>
          <a:xfrm>
            <a:off x="6197600" y="533400"/>
            <a:ext cx="1598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Effetto</a:t>
            </a:r>
            <a:r>
              <a:rPr lang="pt-BR" dirty="0"/>
              <a:t> Placebo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13FACCF-5B88-6543-8757-DC57932A1A63}"/>
              </a:ext>
            </a:extLst>
          </p:cNvPr>
          <p:cNvSpPr txBox="1"/>
          <p:nvPr/>
        </p:nvSpPr>
        <p:spPr>
          <a:xfrm>
            <a:off x="11519" y="1707077"/>
            <a:ext cx="3052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Intervento</a:t>
            </a:r>
            <a:r>
              <a:rPr lang="pt-BR" dirty="0"/>
              <a:t> </a:t>
            </a:r>
            <a:r>
              <a:rPr lang="pt-BR" dirty="0" err="1"/>
              <a:t>fonologico</a:t>
            </a:r>
            <a:r>
              <a:rPr lang="pt-BR" dirty="0"/>
              <a:t> e </a:t>
            </a:r>
            <a:r>
              <a:rPr lang="pt-BR" dirty="0" err="1"/>
              <a:t>lettura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93002FB-C540-6045-852B-D7EE49F93326}"/>
              </a:ext>
            </a:extLst>
          </p:cNvPr>
          <p:cNvSpPr txBox="1"/>
          <p:nvPr/>
        </p:nvSpPr>
        <p:spPr>
          <a:xfrm>
            <a:off x="6280541" y="3146489"/>
            <a:ext cx="1621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Neurofeedback</a:t>
            </a:r>
            <a:endParaRPr lang="pt-BR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ED84263-7E34-9A4B-9940-A8D6A49171A1}"/>
              </a:ext>
            </a:extLst>
          </p:cNvPr>
          <p:cNvSpPr txBox="1"/>
          <p:nvPr/>
        </p:nvSpPr>
        <p:spPr>
          <a:xfrm>
            <a:off x="167901" y="4598400"/>
            <a:ext cx="30529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err="1"/>
              <a:t>Intervento</a:t>
            </a:r>
            <a:r>
              <a:rPr lang="pt-BR" dirty="0"/>
              <a:t> </a:t>
            </a:r>
            <a:r>
              <a:rPr lang="pt-BR" dirty="0" err="1"/>
              <a:t>fonologico</a:t>
            </a:r>
            <a:r>
              <a:rPr lang="pt-BR" dirty="0"/>
              <a:t> e </a:t>
            </a:r>
            <a:r>
              <a:rPr lang="pt-BR" dirty="0" err="1"/>
              <a:t>lettura</a:t>
            </a:r>
            <a:endParaRPr lang="pt-BR" dirty="0"/>
          </a:p>
          <a:p>
            <a:pPr algn="ctr"/>
            <a:r>
              <a:rPr lang="pt-BR" dirty="0"/>
              <a:t>+</a:t>
            </a:r>
          </a:p>
          <a:p>
            <a:pPr algn="ctr"/>
            <a:r>
              <a:rPr lang="pt-BR" dirty="0" err="1"/>
              <a:t>Neurofeedback</a:t>
            </a:r>
            <a:endParaRPr lang="pt-BR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F3EE45-99DE-7F4F-BD67-15BFDAFA12ED}"/>
              </a:ext>
            </a:extLst>
          </p:cNvPr>
          <p:cNvSpPr txBox="1"/>
          <p:nvPr/>
        </p:nvSpPr>
        <p:spPr>
          <a:xfrm>
            <a:off x="6066302" y="6143035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Controllo</a:t>
            </a:r>
            <a:endParaRPr lang="pt-BR" dirty="0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B736FA85-1552-C547-BE10-33D3820E7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666558"/>
              </p:ext>
            </p:extLst>
          </p:nvPr>
        </p:nvGraphicFramePr>
        <p:xfrm>
          <a:off x="279400" y="97069"/>
          <a:ext cx="5735591" cy="102184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2094">
                  <a:extLst>
                    <a:ext uri="{9D8B030D-6E8A-4147-A177-3AD203B41FA5}">
                      <a16:colId xmlns:a16="http://schemas.microsoft.com/office/drawing/2014/main" val="2340943770"/>
                    </a:ext>
                  </a:extLst>
                </a:gridCol>
                <a:gridCol w="312523">
                  <a:extLst>
                    <a:ext uri="{9D8B030D-6E8A-4147-A177-3AD203B41FA5}">
                      <a16:colId xmlns:a16="http://schemas.microsoft.com/office/drawing/2014/main" val="2288417929"/>
                    </a:ext>
                  </a:extLst>
                </a:gridCol>
                <a:gridCol w="293813">
                  <a:extLst>
                    <a:ext uri="{9D8B030D-6E8A-4147-A177-3AD203B41FA5}">
                      <a16:colId xmlns:a16="http://schemas.microsoft.com/office/drawing/2014/main" val="1569083886"/>
                    </a:ext>
                  </a:extLst>
                </a:gridCol>
                <a:gridCol w="300050">
                  <a:extLst>
                    <a:ext uri="{9D8B030D-6E8A-4147-A177-3AD203B41FA5}">
                      <a16:colId xmlns:a16="http://schemas.microsoft.com/office/drawing/2014/main" val="885061664"/>
                    </a:ext>
                  </a:extLst>
                </a:gridCol>
                <a:gridCol w="295892">
                  <a:extLst>
                    <a:ext uri="{9D8B030D-6E8A-4147-A177-3AD203B41FA5}">
                      <a16:colId xmlns:a16="http://schemas.microsoft.com/office/drawing/2014/main" val="173467160"/>
                    </a:ext>
                  </a:extLst>
                </a:gridCol>
                <a:gridCol w="324996">
                  <a:extLst>
                    <a:ext uri="{9D8B030D-6E8A-4147-A177-3AD203B41FA5}">
                      <a16:colId xmlns:a16="http://schemas.microsoft.com/office/drawing/2014/main" val="895566128"/>
                    </a:ext>
                  </a:extLst>
                </a:gridCol>
                <a:gridCol w="293120">
                  <a:extLst>
                    <a:ext uri="{9D8B030D-6E8A-4147-A177-3AD203B41FA5}">
                      <a16:colId xmlns:a16="http://schemas.microsoft.com/office/drawing/2014/main" val="1383362391"/>
                    </a:ext>
                  </a:extLst>
                </a:gridCol>
                <a:gridCol w="304207">
                  <a:extLst>
                    <a:ext uri="{9D8B030D-6E8A-4147-A177-3AD203B41FA5}">
                      <a16:colId xmlns:a16="http://schemas.microsoft.com/office/drawing/2014/main" val="1578341164"/>
                    </a:ext>
                  </a:extLst>
                </a:gridCol>
                <a:gridCol w="264709">
                  <a:extLst>
                    <a:ext uri="{9D8B030D-6E8A-4147-A177-3AD203B41FA5}">
                      <a16:colId xmlns:a16="http://schemas.microsoft.com/office/drawing/2014/main" val="725838178"/>
                    </a:ext>
                  </a:extLst>
                </a:gridCol>
                <a:gridCol w="232140">
                  <a:extLst>
                    <a:ext uri="{9D8B030D-6E8A-4147-A177-3AD203B41FA5}">
                      <a16:colId xmlns:a16="http://schemas.microsoft.com/office/drawing/2014/main" val="4238241828"/>
                    </a:ext>
                  </a:extLst>
                </a:gridCol>
                <a:gridCol w="343706">
                  <a:extLst>
                    <a:ext uri="{9D8B030D-6E8A-4147-A177-3AD203B41FA5}">
                      <a16:colId xmlns:a16="http://schemas.microsoft.com/office/drawing/2014/main" val="810454984"/>
                    </a:ext>
                  </a:extLst>
                </a:gridCol>
                <a:gridCol w="317373">
                  <a:extLst>
                    <a:ext uri="{9D8B030D-6E8A-4147-A177-3AD203B41FA5}">
                      <a16:colId xmlns:a16="http://schemas.microsoft.com/office/drawing/2014/main" val="2917530657"/>
                    </a:ext>
                  </a:extLst>
                </a:gridCol>
                <a:gridCol w="252236">
                  <a:extLst>
                    <a:ext uri="{9D8B030D-6E8A-4147-A177-3AD203B41FA5}">
                      <a16:colId xmlns:a16="http://schemas.microsoft.com/office/drawing/2014/main" val="1165547752"/>
                    </a:ext>
                  </a:extLst>
                </a:gridCol>
                <a:gridCol w="343706">
                  <a:extLst>
                    <a:ext uri="{9D8B030D-6E8A-4147-A177-3AD203B41FA5}">
                      <a16:colId xmlns:a16="http://schemas.microsoft.com/office/drawing/2014/main" val="352922783"/>
                    </a:ext>
                  </a:extLst>
                </a:gridCol>
                <a:gridCol w="273717">
                  <a:extLst>
                    <a:ext uri="{9D8B030D-6E8A-4147-A177-3AD203B41FA5}">
                      <a16:colId xmlns:a16="http://schemas.microsoft.com/office/drawing/2014/main" val="288445904"/>
                    </a:ext>
                  </a:extLst>
                </a:gridCol>
                <a:gridCol w="258472">
                  <a:extLst>
                    <a:ext uri="{9D8B030D-6E8A-4147-A177-3AD203B41FA5}">
                      <a16:colId xmlns:a16="http://schemas.microsoft.com/office/drawing/2014/main" val="1599321140"/>
                    </a:ext>
                  </a:extLst>
                </a:gridCol>
                <a:gridCol w="311137">
                  <a:extLst>
                    <a:ext uri="{9D8B030D-6E8A-4147-A177-3AD203B41FA5}">
                      <a16:colId xmlns:a16="http://schemas.microsoft.com/office/drawing/2014/main" val="2394960191"/>
                    </a:ext>
                  </a:extLst>
                </a:gridCol>
                <a:gridCol w="264016">
                  <a:extLst>
                    <a:ext uri="{9D8B030D-6E8A-4147-A177-3AD203B41FA5}">
                      <a16:colId xmlns:a16="http://schemas.microsoft.com/office/drawing/2014/main" val="1005126107"/>
                    </a:ext>
                  </a:extLst>
                </a:gridCol>
                <a:gridCol w="237684">
                  <a:extLst>
                    <a:ext uri="{9D8B030D-6E8A-4147-A177-3AD203B41FA5}">
                      <a16:colId xmlns:a16="http://schemas.microsoft.com/office/drawing/2014/main" val="3316294105"/>
                    </a:ext>
                  </a:extLst>
                </a:gridCol>
              </a:tblGrid>
              <a:tr h="139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Sujeitos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ELA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CM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ESD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RNA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LNP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RNP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RT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NF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ND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MV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DS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RI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6410733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5734880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65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65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2743165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65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92301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MPC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 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-</a:t>
                      </a:r>
                      <a:endParaRPr lang="pt-BR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 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9242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865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90" y="464655"/>
            <a:ext cx="8211552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62882" y="5890255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43" y="6257603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576472" y="608315"/>
            <a:ext cx="45969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Tecnologia</a:t>
            </a:r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 e </a:t>
            </a:r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Grafomotricità</a:t>
            </a:r>
            <a:endParaRPr lang="en-US" sz="18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181696" y="1865209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74509" y="1839336"/>
            <a:ext cx="7994984" cy="313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>
              <a:buFontTx/>
              <a:buChar char="-"/>
            </a:pPr>
            <a:endParaRPr lang="pt-BR" sz="15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721894" y="2105702"/>
            <a:ext cx="7994984" cy="313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 eaLnBrk="1" hangingPunct="1">
              <a:lnSpc>
                <a:spcPct val="130000"/>
              </a:lnSpc>
              <a:spcBef>
                <a:spcPct val="20000"/>
              </a:spcBef>
              <a:buFont typeface="Arial"/>
              <a:buChar char="•"/>
            </a:pPr>
            <a:endParaRPr lang="pt-BR" sz="15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4" name="Picture 8" descr="Resultado de imagem para evolucao da escrit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511" y="1463426"/>
            <a:ext cx="6812371" cy="3931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24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09" y="346672"/>
            <a:ext cx="8211552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54736" y="5897849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44" y="6514545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462172" y="506542"/>
            <a:ext cx="45969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Misure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cs typeface="Arial" charset="0"/>
              </a:rPr>
              <a:t> di </a:t>
            </a:r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Scrittura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Manuale</a:t>
            </a:r>
            <a:endParaRPr lang="en-US" sz="20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598132" y="1190856"/>
            <a:ext cx="7947738" cy="396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57175" indent="-257175" algn="just">
              <a:buFontTx/>
              <a:buChar char="•"/>
            </a:pPr>
            <a:r>
              <a:rPr lang="pt-BR" sz="2000" dirty="0" err="1"/>
              <a:t>Ductus</a:t>
            </a:r>
            <a:r>
              <a:rPr lang="pt-BR" sz="2000" dirty="0"/>
              <a:t> </a:t>
            </a:r>
            <a:r>
              <a:rPr lang="pt-BR" sz="2000" dirty="0" err="1"/>
              <a:t>è</a:t>
            </a:r>
            <a:r>
              <a:rPr lang="pt-BR" sz="2000" dirty="0"/>
              <a:t> </a:t>
            </a:r>
            <a:r>
              <a:rPr lang="pt-BR" sz="2000" dirty="0" err="1"/>
              <a:t>un</a:t>
            </a:r>
            <a:r>
              <a:rPr lang="pt-BR" sz="2000" dirty="0"/>
              <a:t> software </a:t>
            </a:r>
            <a:r>
              <a:rPr lang="pt-BR" sz="2000" dirty="0" err="1"/>
              <a:t>francese</a:t>
            </a:r>
            <a:r>
              <a:rPr lang="pt-BR" sz="2000" dirty="0"/>
              <a:t> </a:t>
            </a:r>
            <a:r>
              <a:rPr lang="pt-BR" sz="2000" dirty="0" err="1"/>
              <a:t>progettato</a:t>
            </a:r>
            <a:r>
              <a:rPr lang="pt-BR" sz="2000" dirty="0"/>
              <a:t> per </a:t>
            </a:r>
            <a:r>
              <a:rPr lang="pt-BR" sz="2000" dirty="0" err="1"/>
              <a:t>analizzare</a:t>
            </a:r>
            <a:r>
              <a:rPr lang="pt-BR" sz="2000" dirty="0"/>
              <a:t> e </a:t>
            </a:r>
            <a:r>
              <a:rPr lang="pt-BR" sz="2000" dirty="0" err="1"/>
              <a:t>aiutare</a:t>
            </a:r>
            <a:r>
              <a:rPr lang="pt-BR" sz="2000" dirty="0"/>
              <a:t> a </a:t>
            </a:r>
            <a:r>
              <a:rPr lang="pt-BR" sz="2000" dirty="0" err="1"/>
              <a:t>comprendere</a:t>
            </a:r>
            <a:r>
              <a:rPr lang="pt-BR" sz="2000" dirty="0"/>
              <a:t> </a:t>
            </a:r>
            <a:r>
              <a:rPr lang="pt-BR" sz="2000" dirty="0" err="1"/>
              <a:t>i</a:t>
            </a:r>
            <a:r>
              <a:rPr lang="pt-BR" sz="2000" dirty="0"/>
              <a:t> </a:t>
            </a:r>
            <a:r>
              <a:rPr lang="pt-BR" sz="2000" dirty="0" err="1"/>
              <a:t>processi</a:t>
            </a:r>
            <a:r>
              <a:rPr lang="pt-BR" sz="2000" dirty="0"/>
              <a:t> </a:t>
            </a:r>
            <a:r>
              <a:rPr lang="pt-BR" sz="2000" dirty="0" err="1"/>
              <a:t>di</a:t>
            </a:r>
            <a:r>
              <a:rPr lang="pt-BR" sz="2000" dirty="0"/>
              <a:t> </a:t>
            </a:r>
            <a:r>
              <a:rPr lang="pt-BR" sz="2000" dirty="0" err="1"/>
              <a:t>produzione</a:t>
            </a:r>
            <a:r>
              <a:rPr lang="pt-BR" sz="2000" dirty="0"/>
              <a:t> </a:t>
            </a:r>
            <a:r>
              <a:rPr lang="pt-BR" sz="2000" dirty="0" err="1"/>
              <a:t>della</a:t>
            </a:r>
            <a:r>
              <a:rPr lang="pt-BR" sz="2000" dirty="0"/>
              <a:t> </a:t>
            </a:r>
            <a:r>
              <a:rPr lang="pt-BR" sz="2000" dirty="0" err="1"/>
              <a:t>scrittura</a:t>
            </a:r>
            <a:r>
              <a:rPr lang="pt-BR" sz="2000" dirty="0"/>
              <a:t>.</a:t>
            </a:r>
          </a:p>
          <a:p>
            <a:pPr marL="257175" indent="-257175" algn="just">
              <a:buFontTx/>
              <a:buChar char="•"/>
            </a:pPr>
            <a:r>
              <a:rPr lang="pt-BR" sz="2000" dirty="0" err="1"/>
              <a:t>Ductus</a:t>
            </a:r>
            <a:r>
              <a:rPr lang="pt-BR" sz="2000" dirty="0"/>
              <a:t> </a:t>
            </a:r>
            <a:r>
              <a:rPr lang="pt-BR" sz="2000" dirty="0" err="1"/>
              <a:t>è</a:t>
            </a:r>
            <a:r>
              <a:rPr lang="pt-BR" sz="2000" dirty="0"/>
              <a:t> </a:t>
            </a:r>
            <a:r>
              <a:rPr lang="pt-BR" sz="2000" dirty="0" err="1"/>
              <a:t>un</a:t>
            </a:r>
            <a:r>
              <a:rPr lang="pt-BR" sz="2000" dirty="0"/>
              <a:t> dispositivo </a:t>
            </a:r>
            <a:r>
              <a:rPr lang="pt-BR" sz="2000" dirty="0" err="1"/>
              <a:t>basato</a:t>
            </a:r>
            <a:r>
              <a:rPr lang="pt-BR" sz="2000" dirty="0"/>
              <a:t> </a:t>
            </a:r>
            <a:r>
              <a:rPr lang="pt-BR" sz="2000" dirty="0" err="1"/>
              <a:t>su</a:t>
            </a:r>
            <a:r>
              <a:rPr lang="pt-BR" sz="2000" dirty="0"/>
              <a:t> scanner </a:t>
            </a:r>
            <a:r>
              <a:rPr lang="pt-BR" sz="2000" dirty="0" err="1"/>
              <a:t>che</a:t>
            </a:r>
            <a:r>
              <a:rPr lang="pt-BR" sz="2000" dirty="0"/>
              <a:t> </a:t>
            </a:r>
            <a:r>
              <a:rPr lang="pt-BR" sz="2000" dirty="0" err="1"/>
              <a:t>fornisce</a:t>
            </a:r>
            <a:r>
              <a:rPr lang="pt-BR" sz="2000" dirty="0"/>
              <a:t> </a:t>
            </a:r>
            <a:r>
              <a:rPr lang="pt-BR" sz="2000" dirty="0" err="1"/>
              <a:t>informazioni</a:t>
            </a:r>
            <a:r>
              <a:rPr lang="pt-BR" sz="2000" dirty="0"/>
              <a:t> online sul processo </a:t>
            </a:r>
            <a:r>
              <a:rPr lang="pt-BR" sz="2000" dirty="0" err="1"/>
              <a:t>di</a:t>
            </a:r>
            <a:r>
              <a:rPr lang="pt-BR" sz="2000" dirty="0"/>
              <a:t> </a:t>
            </a:r>
            <a:r>
              <a:rPr lang="pt-BR" sz="2000" dirty="0" err="1"/>
              <a:t>scrittura</a:t>
            </a:r>
            <a:r>
              <a:rPr lang="pt-BR" sz="2000" dirty="0"/>
              <a:t> a mano.</a:t>
            </a: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09" y="2903430"/>
            <a:ext cx="2002067" cy="321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9586C55D-6972-E64C-9CA6-457975D81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737858"/>
              </p:ext>
            </p:extLst>
          </p:nvPr>
        </p:nvGraphicFramePr>
        <p:xfrm>
          <a:off x="2840329" y="2903430"/>
          <a:ext cx="5393659" cy="315389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89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5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9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24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COMPETENZE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AREE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FUNZIONE</a:t>
                      </a:r>
                    </a:p>
                  </a:txBody>
                  <a:tcPr marL="68580" marR="68580" marT="34286" marB="3428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746">
                <a:tc rowSpan="4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b="1" dirty="0"/>
                        <a:t>LETTURA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FRONTALE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/>
                        <a:t>Discriminazione</a:t>
                      </a:r>
                      <a:r>
                        <a:rPr lang="pt-BR" sz="1600" dirty="0"/>
                        <a:t> </a:t>
                      </a:r>
                      <a:r>
                        <a:rPr lang="pt-BR" sz="1600" dirty="0" err="1"/>
                        <a:t>visiva</a:t>
                      </a:r>
                      <a:r>
                        <a:rPr lang="pt-BR" sz="1600" dirty="0"/>
                        <a:t> </a:t>
                      </a:r>
                      <a:r>
                        <a:rPr lang="pt-BR" sz="1600" dirty="0" err="1"/>
                        <a:t>complessa</a:t>
                      </a:r>
                      <a:r>
                        <a:rPr lang="pt-BR" sz="1600" dirty="0"/>
                        <a:t>. Decodifica </a:t>
                      </a:r>
                      <a:r>
                        <a:rPr lang="pt-BR" sz="1600" dirty="0" err="1"/>
                        <a:t>fonologica</a:t>
                      </a:r>
                      <a:r>
                        <a:rPr lang="pt-BR" sz="1600" dirty="0"/>
                        <a:t>. </a:t>
                      </a:r>
                      <a:r>
                        <a:rPr lang="pt-BR" sz="1600" dirty="0" err="1"/>
                        <a:t>Esecuzione</a:t>
                      </a:r>
                      <a:r>
                        <a:rPr lang="pt-BR" sz="1600" dirty="0"/>
                        <a:t> </a:t>
                      </a:r>
                      <a:r>
                        <a:rPr lang="pt-BR" sz="1600" dirty="0" err="1"/>
                        <a:t>della</a:t>
                      </a:r>
                      <a:r>
                        <a:rPr lang="pt-BR" sz="1600" dirty="0"/>
                        <a:t> parola</a:t>
                      </a:r>
                    </a:p>
                  </a:txBody>
                  <a:tcPr marL="68580" marR="68580" marT="34286" marB="3428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4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OCCIPITALE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Discriminazione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visiva</a:t>
                      </a:r>
                      <a:r>
                        <a:rPr lang="en-US" sz="1600" dirty="0"/>
                        <a:t> di </a:t>
                      </a:r>
                      <a:r>
                        <a:rPr lang="en-US" sz="1600" dirty="0" err="1"/>
                        <a:t>simboli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grafici</a:t>
                      </a:r>
                      <a:endParaRPr lang="en-US" sz="1600" dirty="0"/>
                    </a:p>
                  </a:txBody>
                  <a:tcPr marL="68580" marR="68580" marT="34286" marB="3428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/>
                        <a:t>TEMPORALE</a:t>
                      </a:r>
                      <a:endParaRPr lang="en-US" sz="1600" b="1" dirty="0"/>
                    </a:p>
                  </a:txBody>
                  <a:tcPr marL="68580" marR="68580" marT="34286" marB="342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Vocabolario</a:t>
                      </a:r>
                      <a:r>
                        <a:rPr lang="en-US" sz="1600" dirty="0"/>
                        <a:t>. </a:t>
                      </a:r>
                      <a:r>
                        <a:rPr lang="en-US" sz="1600" dirty="0" err="1"/>
                        <a:t>Analisi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fonologica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della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parola</a:t>
                      </a:r>
                      <a:endParaRPr lang="en-US" sz="1600" dirty="0"/>
                    </a:p>
                  </a:txBody>
                  <a:tcPr marL="68580" marR="68580" marT="34286" marB="3428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87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PARIETALE</a:t>
                      </a:r>
                    </a:p>
                  </a:txBody>
                  <a:tcPr marL="68580" marR="68580" marT="34286" marB="342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Sequenziamento</a:t>
                      </a:r>
                      <a:endParaRPr lang="en-US" sz="1600" dirty="0"/>
                    </a:p>
                  </a:txBody>
                  <a:tcPr marL="68580" marR="68580" marT="34286" marB="3428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575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88" y="126781"/>
            <a:ext cx="8464216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929250" y="6081576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37" y="6445763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354932" y="293945"/>
            <a:ext cx="55918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Leggibilità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cs typeface="Arial" charset="0"/>
              </a:rPr>
              <a:t> e </a:t>
            </a:r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Velocità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cs typeface="Arial" charset="0"/>
              </a:rPr>
              <a:t> di </a:t>
            </a:r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Scrittura</a:t>
            </a:r>
            <a:endParaRPr lang="en-US" sz="20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354932" y="1851199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 dirty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674756E0-A5BC-6947-8640-5D681F67D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851199"/>
            <a:ext cx="8829675" cy="3039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6B3163D9-4566-AE4C-916D-3001FADE1CEF}"/>
              </a:ext>
            </a:extLst>
          </p:cNvPr>
          <p:cNvSpPr txBox="1"/>
          <p:nvPr/>
        </p:nvSpPr>
        <p:spPr>
          <a:xfrm>
            <a:off x="5213433" y="5593055"/>
            <a:ext cx="2249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Copia – bambino 11 </a:t>
            </a:r>
            <a:r>
              <a:rPr lang="pt-BR" sz="1600" dirty="0" err="1"/>
              <a:t>anni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652133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88" y="126781"/>
            <a:ext cx="8464216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929250" y="6081576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37" y="6445763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354932" y="293945"/>
            <a:ext cx="55918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Leggibilità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cs typeface="Arial" charset="0"/>
              </a:rPr>
              <a:t> e </a:t>
            </a:r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Velocità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cs typeface="Arial" charset="0"/>
              </a:rPr>
              <a:t> di </a:t>
            </a:r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Scrittura</a:t>
            </a:r>
            <a:endParaRPr lang="en-US" sz="20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354932" y="1851199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 dirty="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812345" y="5949485"/>
            <a:ext cx="4014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Produzione</a:t>
            </a:r>
            <a:r>
              <a:rPr lang="pt-BR" dirty="0"/>
              <a:t> </a:t>
            </a:r>
            <a:r>
              <a:rPr lang="pt-BR" dirty="0" err="1"/>
              <a:t>di</a:t>
            </a:r>
            <a:r>
              <a:rPr lang="pt-BR" dirty="0"/>
              <a:t> texto - </a:t>
            </a:r>
            <a:r>
              <a:rPr lang="pt-BR" dirty="0" err="1"/>
              <a:t>Studente</a:t>
            </a:r>
            <a:r>
              <a:rPr lang="pt-BR" dirty="0"/>
              <a:t> </a:t>
            </a:r>
            <a:r>
              <a:rPr lang="pt-BR" dirty="0" err="1"/>
              <a:t>di</a:t>
            </a:r>
            <a:r>
              <a:rPr lang="pt-BR" dirty="0"/>
              <a:t> 18 </a:t>
            </a:r>
            <a:r>
              <a:rPr lang="pt-BR" dirty="0" err="1"/>
              <a:t>anni</a:t>
            </a:r>
            <a:endParaRPr lang="pt-BR" dirty="0"/>
          </a:p>
        </p:txBody>
      </p:sp>
      <p:pic>
        <p:nvPicPr>
          <p:cNvPr id="11" name="Imagem 3">
            <a:extLst>
              <a:ext uri="{FF2B5EF4-FFF2-40B4-BE49-F238E27FC236}">
                <a16:creationId xmlns:a16="http://schemas.microsoft.com/office/drawing/2014/main" id="{C9CDE70E-9648-DE42-A4C5-B4AA4F727E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2" t="23164" r="3818" b="25249"/>
          <a:stretch>
            <a:fillRect/>
          </a:stretch>
        </p:blipFill>
        <p:spPr bwMode="auto">
          <a:xfrm>
            <a:off x="174625" y="1322363"/>
            <a:ext cx="8969375" cy="4217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583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999811" y="5813970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76" y="6302126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ic_DUCTUS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054" y="1038758"/>
            <a:ext cx="6812757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3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835" b="7562"/>
          <a:stretch/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Conector de seta reta 7"/>
          <p:cNvCxnSpPr/>
          <p:nvPr/>
        </p:nvCxnSpPr>
        <p:spPr>
          <a:xfrm flipV="1">
            <a:off x="2735796" y="2186862"/>
            <a:ext cx="594066" cy="594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1466655" y="2809091"/>
            <a:ext cx="1350150" cy="3240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/>
              <a:t>Caneta no ar</a:t>
            </a:r>
          </a:p>
        </p:txBody>
      </p:sp>
      <p:cxnSp>
        <p:nvCxnSpPr>
          <p:cNvPr id="14" name="Conector de seta reta 13"/>
          <p:cNvCxnSpPr/>
          <p:nvPr/>
        </p:nvCxnSpPr>
        <p:spPr>
          <a:xfrm flipV="1">
            <a:off x="2611484" y="3672027"/>
            <a:ext cx="421346" cy="2970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1417063" y="3807042"/>
            <a:ext cx="1194420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/>
              <a:t>Latência</a:t>
            </a:r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2611484" y="5211198"/>
            <a:ext cx="826391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/>
        </p:nvSpPr>
        <p:spPr>
          <a:xfrm>
            <a:off x="1417063" y="5319210"/>
            <a:ext cx="1194420" cy="3240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/>
              <a:t>Pressão</a:t>
            </a:r>
          </a:p>
        </p:txBody>
      </p:sp>
    </p:spTree>
    <p:extLst>
      <p:ext uri="{BB962C8B-B14F-4D97-AF65-F5344CB8AC3E}">
        <p14:creationId xmlns:p14="http://schemas.microsoft.com/office/powerpoint/2010/main" val="1494880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88" y="126781"/>
            <a:ext cx="8464216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929250" y="6081576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37" y="6445763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111253" y="247778"/>
            <a:ext cx="55918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Dislessia</a:t>
            </a:r>
            <a:endParaRPr lang="en-US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354932" y="1851199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 dirty="0">
              <a:solidFill>
                <a:srgbClr val="898989"/>
              </a:solidFill>
              <a:latin typeface="Arial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DEBA0545-F0FB-39BC-CCF7-40B8E6FD96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2455363"/>
              </p:ext>
            </p:extLst>
          </p:nvPr>
        </p:nvGraphicFramePr>
        <p:xfrm>
          <a:off x="761206" y="963762"/>
          <a:ext cx="7235825" cy="487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095A1113-AAA2-2410-687B-E8611A9AFA5A}"/>
              </a:ext>
            </a:extLst>
          </p:cNvPr>
          <p:cNvSpPr txBox="1"/>
          <p:nvPr/>
        </p:nvSpPr>
        <p:spPr>
          <a:xfrm>
            <a:off x="3132208" y="6403972"/>
            <a:ext cx="24295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SANTOS, CAPELLINI (2020)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D841041-6848-ECFF-FD1F-0EAD08CB1E3F}"/>
              </a:ext>
            </a:extLst>
          </p:cNvPr>
          <p:cNvSpPr txBox="1"/>
          <p:nvPr/>
        </p:nvSpPr>
        <p:spPr>
          <a:xfrm>
            <a:off x="1787418" y="5951633"/>
            <a:ext cx="8066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DSM-V </a:t>
            </a:r>
          </a:p>
        </p:txBody>
      </p:sp>
    </p:spTree>
    <p:extLst>
      <p:ext uri="{BB962C8B-B14F-4D97-AF65-F5344CB8AC3E}">
        <p14:creationId xmlns:p14="http://schemas.microsoft.com/office/powerpoint/2010/main" val="3049235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8" r="12431" b="456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450613" y="2381690"/>
            <a:ext cx="1203294" cy="3240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/>
              <a:t>Penna in aria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479363" y="2382047"/>
            <a:ext cx="1483166" cy="4722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 err="1"/>
              <a:t>Durata</a:t>
            </a:r>
            <a:r>
              <a:rPr lang="pt-BR" sz="1350" dirty="0"/>
              <a:t>  </a:t>
            </a:r>
            <a:r>
              <a:rPr lang="pt-BR" sz="1350" dirty="0" err="1"/>
              <a:t>della</a:t>
            </a:r>
            <a:endParaRPr lang="pt-BR" sz="1350" dirty="0"/>
          </a:p>
          <a:p>
            <a:pPr algn="ctr"/>
            <a:r>
              <a:rPr lang="pt-BR" sz="1350" dirty="0"/>
              <a:t> </a:t>
            </a:r>
            <a:r>
              <a:rPr lang="pt-BR" sz="1350" dirty="0" err="1"/>
              <a:t>lettera</a:t>
            </a:r>
            <a:r>
              <a:rPr lang="pt-BR" sz="1350" dirty="0"/>
              <a:t>  L</a:t>
            </a:r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2611484" y="5211198"/>
            <a:ext cx="826391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/>
        </p:nvSpPr>
        <p:spPr>
          <a:xfrm>
            <a:off x="1417063" y="5319210"/>
            <a:ext cx="1194420" cy="3240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/>
              <a:t>Pressão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465951" y="2390687"/>
            <a:ext cx="1032402" cy="4257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 err="1"/>
              <a:t>Durata</a:t>
            </a:r>
            <a:r>
              <a:rPr lang="pt-BR" sz="1350" dirty="0"/>
              <a:t> </a:t>
            </a:r>
            <a:r>
              <a:rPr lang="pt-BR" sz="1350" dirty="0" err="1"/>
              <a:t>della</a:t>
            </a:r>
            <a:r>
              <a:rPr lang="pt-BR" sz="1350" dirty="0"/>
              <a:t> </a:t>
            </a:r>
            <a:r>
              <a:rPr lang="pt-BR" sz="1350" dirty="0" err="1"/>
              <a:t>lettera</a:t>
            </a:r>
            <a:r>
              <a:rPr lang="pt-BR" sz="1350" dirty="0"/>
              <a:t> 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6138743" y="2277449"/>
            <a:ext cx="1373919" cy="454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 err="1"/>
              <a:t>Durata</a:t>
            </a:r>
            <a:r>
              <a:rPr lang="pt-BR" sz="1350" dirty="0"/>
              <a:t> </a:t>
            </a:r>
            <a:r>
              <a:rPr lang="pt-BR" sz="1350" dirty="0" err="1"/>
              <a:t>della</a:t>
            </a:r>
            <a:r>
              <a:rPr lang="pt-BR" sz="1350" dirty="0"/>
              <a:t> </a:t>
            </a:r>
            <a:r>
              <a:rPr lang="pt-BR" sz="1350" dirty="0" err="1"/>
              <a:t>lettera</a:t>
            </a:r>
            <a:r>
              <a:rPr lang="pt-BR" sz="1350" dirty="0"/>
              <a:t> </a:t>
            </a:r>
            <a:r>
              <a:rPr lang="pt-BR" sz="1350" dirty="0" err="1"/>
              <a:t>B</a:t>
            </a:r>
            <a:endParaRPr lang="pt-BR" sz="1350" dirty="0"/>
          </a:p>
        </p:txBody>
      </p:sp>
      <p:sp>
        <p:nvSpPr>
          <p:cNvPr id="17" name="Retângulo 16"/>
          <p:cNvSpPr/>
          <p:nvPr/>
        </p:nvSpPr>
        <p:spPr>
          <a:xfrm>
            <a:off x="7812130" y="2277448"/>
            <a:ext cx="1032402" cy="4653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 err="1"/>
              <a:t>Durata</a:t>
            </a:r>
            <a:r>
              <a:rPr lang="pt-BR" sz="1350" dirty="0"/>
              <a:t> </a:t>
            </a:r>
            <a:r>
              <a:rPr lang="pt-BR" sz="1350" dirty="0" err="1"/>
              <a:t>della</a:t>
            </a:r>
            <a:r>
              <a:rPr lang="pt-BR" sz="1350" dirty="0"/>
              <a:t> </a:t>
            </a:r>
            <a:r>
              <a:rPr lang="pt-BR" sz="1350" dirty="0" err="1"/>
              <a:t>lettera</a:t>
            </a:r>
            <a:r>
              <a:rPr lang="pt-BR" sz="1350" dirty="0"/>
              <a:t> O</a:t>
            </a:r>
          </a:p>
        </p:txBody>
      </p:sp>
      <p:cxnSp>
        <p:nvCxnSpPr>
          <p:cNvPr id="3" name="Conector reto 2"/>
          <p:cNvCxnSpPr>
            <a:stCxn id="10" idx="3"/>
          </p:cNvCxnSpPr>
          <p:nvPr/>
        </p:nvCxnSpPr>
        <p:spPr>
          <a:xfrm>
            <a:off x="1653907" y="2543708"/>
            <a:ext cx="0" cy="170118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H="1">
            <a:off x="2357754" y="2834177"/>
            <a:ext cx="244262" cy="15129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3796435" y="2807931"/>
            <a:ext cx="343517" cy="15391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 flipH="1">
            <a:off x="4412588" y="2760258"/>
            <a:ext cx="26606" cy="15286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H="1">
            <a:off x="5414060" y="2816392"/>
            <a:ext cx="84293" cy="14640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>
            <a:off x="6179915" y="2705726"/>
            <a:ext cx="13407" cy="15391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7553835" y="2731705"/>
            <a:ext cx="538907" cy="15487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8001002" y="2796806"/>
            <a:ext cx="183480" cy="14428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150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04" b="476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ector de seta reta 2"/>
          <p:cNvCxnSpPr/>
          <p:nvPr/>
        </p:nvCxnSpPr>
        <p:spPr>
          <a:xfrm flipV="1">
            <a:off x="2122186" y="2186862"/>
            <a:ext cx="594066" cy="594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682572" y="2780928"/>
            <a:ext cx="1439614" cy="3240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 err="1"/>
              <a:t>Inizo</a:t>
            </a:r>
            <a:r>
              <a:rPr lang="pt-BR" sz="1350" dirty="0"/>
              <a:t> </a:t>
            </a:r>
            <a:r>
              <a:rPr lang="pt-BR" sz="1350" dirty="0" err="1"/>
              <a:t>della</a:t>
            </a:r>
            <a:r>
              <a:rPr lang="pt-BR" sz="1350" dirty="0"/>
              <a:t> </a:t>
            </a:r>
            <a:r>
              <a:rPr lang="pt-BR" sz="1350" dirty="0" err="1"/>
              <a:t>lettera</a:t>
            </a:r>
            <a:endParaRPr lang="pt-BR" sz="1350" dirty="0"/>
          </a:p>
        </p:txBody>
      </p:sp>
    </p:spTree>
    <p:extLst>
      <p:ext uri="{BB962C8B-B14F-4D97-AF65-F5344CB8AC3E}">
        <p14:creationId xmlns:p14="http://schemas.microsoft.com/office/powerpoint/2010/main" val="1945817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47" b="4564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ector de seta reta 2"/>
          <p:cNvCxnSpPr/>
          <p:nvPr/>
        </p:nvCxnSpPr>
        <p:spPr>
          <a:xfrm flipV="1">
            <a:off x="2697864" y="2292548"/>
            <a:ext cx="594066" cy="594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1618220" y="2950871"/>
            <a:ext cx="1460429" cy="3240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/>
              <a:t>Fine </a:t>
            </a:r>
            <a:r>
              <a:rPr lang="pt-BR" sz="1350" dirty="0" err="1"/>
              <a:t>della</a:t>
            </a:r>
            <a:r>
              <a:rPr lang="pt-BR" sz="1350" dirty="0"/>
              <a:t> </a:t>
            </a:r>
            <a:r>
              <a:rPr lang="pt-BR" sz="1350" dirty="0" err="1"/>
              <a:t>Lettera</a:t>
            </a:r>
            <a:endParaRPr lang="pt-BR" sz="1350" dirty="0"/>
          </a:p>
        </p:txBody>
      </p:sp>
    </p:spTree>
    <p:extLst>
      <p:ext uri="{BB962C8B-B14F-4D97-AF65-F5344CB8AC3E}">
        <p14:creationId xmlns:p14="http://schemas.microsoft.com/office/powerpoint/2010/main" val="1473998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04" b="6250"/>
          <a:stretch/>
        </p:blipFill>
        <p:spPr bwMode="auto">
          <a:xfrm>
            <a:off x="0" y="-30949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ipse 1"/>
          <p:cNvSpPr/>
          <p:nvPr/>
        </p:nvSpPr>
        <p:spPr>
          <a:xfrm>
            <a:off x="6375090" y="3764119"/>
            <a:ext cx="1890210" cy="5400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4" name="Conector de seta reta 3"/>
          <p:cNvCxnSpPr/>
          <p:nvPr/>
        </p:nvCxnSpPr>
        <p:spPr>
          <a:xfrm flipV="1">
            <a:off x="5948771" y="4043054"/>
            <a:ext cx="421346" cy="2970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tângulo 4"/>
          <p:cNvSpPr/>
          <p:nvPr/>
        </p:nvSpPr>
        <p:spPr>
          <a:xfrm>
            <a:off x="4749377" y="4304179"/>
            <a:ext cx="1194420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 err="1"/>
              <a:t>Risultati</a:t>
            </a:r>
            <a:endParaRPr lang="pt-BR" sz="1350" dirty="0"/>
          </a:p>
        </p:txBody>
      </p:sp>
    </p:spTree>
    <p:extLst>
      <p:ext uri="{BB962C8B-B14F-4D97-AF65-F5344CB8AC3E}">
        <p14:creationId xmlns:p14="http://schemas.microsoft.com/office/powerpoint/2010/main" val="114530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985" y="567688"/>
            <a:ext cx="6731793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41878" y="5756672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81" y="6387703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2127250" y="734852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RIsultati</a:t>
            </a:r>
            <a:endParaRPr lang="en-US" sz="18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709738" y="2013348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674380"/>
              </p:ext>
            </p:extLst>
          </p:nvPr>
        </p:nvGraphicFramePr>
        <p:xfrm>
          <a:off x="1716882" y="1839037"/>
          <a:ext cx="6096000" cy="3232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481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LETTERA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DURATA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PRESSIONE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412">
                <a:tc>
                  <a:txBody>
                    <a:bodyPr/>
                    <a:lstStyle/>
                    <a:p>
                      <a:r>
                        <a:rPr lang="pt-BR" sz="1400" dirty="0"/>
                        <a:t>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110ms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585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12">
                <a:tc>
                  <a:txBody>
                    <a:bodyPr/>
                    <a:lstStyle/>
                    <a:p>
                      <a:r>
                        <a:rPr lang="pt-BR" sz="1400" dirty="0"/>
                        <a:t>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535ms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780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412">
                <a:tc>
                  <a:txBody>
                    <a:bodyPr/>
                    <a:lstStyle/>
                    <a:p>
                      <a:r>
                        <a:rPr lang="pt-BR" sz="1400" dirty="0" err="1"/>
                        <a:t>B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700ms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784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12">
                <a:tc>
                  <a:txBody>
                    <a:bodyPr/>
                    <a:lstStyle/>
                    <a:p>
                      <a:r>
                        <a:rPr lang="pt-BR" sz="1400" dirty="0"/>
                        <a:t>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330ms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791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12"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pt-BR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12">
                <a:tc>
                  <a:txBody>
                    <a:bodyPr/>
                    <a:lstStyle/>
                    <a:p>
                      <a:r>
                        <a:rPr lang="pt-BR" sz="1400" dirty="0"/>
                        <a:t>LOBO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TEMPO TOTALE DI ESCRITTURA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2.665ms (2s)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12">
                <a:tc>
                  <a:txBody>
                    <a:bodyPr/>
                    <a:lstStyle/>
                    <a:p>
                      <a:endParaRPr lang="pt-BR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LATENZA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2110 </a:t>
                      </a:r>
                      <a:r>
                        <a:rPr lang="pt-BR" sz="1400" dirty="0" err="1"/>
                        <a:t>ms</a:t>
                      </a:r>
                      <a:endParaRPr lang="pt-BR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883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900"/>
            <a:ext cx="9144000" cy="694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40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985" y="567688"/>
            <a:ext cx="6731793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41878" y="5756672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81" y="6387703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2127250" y="734852"/>
            <a:ext cx="23006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Risultati</a:t>
            </a:r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 - </a:t>
            </a:r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Dislessia</a:t>
            </a:r>
            <a:endParaRPr lang="en-US" sz="18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709738" y="1689791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3DE155F9-F3A0-0247-953C-52144E03F5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0658718"/>
              </p:ext>
            </p:extLst>
          </p:nvPr>
        </p:nvGraphicFramePr>
        <p:xfrm>
          <a:off x="1534763" y="183903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359845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76495" y="6049779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81" y="6387703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709738" y="1689791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642DFEF8-E243-B64D-9E07-E987263136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4650676"/>
              </p:ext>
            </p:extLst>
          </p:nvPr>
        </p:nvGraphicFramePr>
        <p:xfrm>
          <a:off x="1476839" y="894760"/>
          <a:ext cx="6599656" cy="426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25704F5C-150D-DE47-BB74-6EADA1AFE49F}"/>
              </a:ext>
            </a:extLst>
          </p:cNvPr>
          <p:cNvSpPr/>
          <p:nvPr/>
        </p:nvSpPr>
        <p:spPr>
          <a:xfrm>
            <a:off x="2269686" y="6143625"/>
            <a:ext cx="53268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altLang="pt-BR" sz="1400" dirty="0"/>
              <a:t>(BEAR-LEHMAN </a:t>
            </a:r>
            <a:r>
              <a:rPr lang="pt-PT" altLang="pt-BR" sz="1400" dirty="0" err="1"/>
              <a:t>et</a:t>
            </a:r>
            <a:r>
              <a:rPr lang="pt-PT" altLang="pt-BR" sz="1400" dirty="0"/>
              <a:t> al., 200,3 </a:t>
            </a:r>
            <a:r>
              <a:rPr lang="pt-BR" altLang="pt-BR" sz="1400" dirty="0"/>
              <a:t>FALK et al, 2011;</a:t>
            </a:r>
            <a:r>
              <a:rPr lang="pt-PT" altLang="pt-BR" sz="1400" dirty="0"/>
              <a:t> GRAHAM </a:t>
            </a:r>
            <a:r>
              <a:rPr lang="pt-PT" altLang="pt-BR" sz="1400" dirty="0" err="1"/>
              <a:t>et</a:t>
            </a:r>
            <a:r>
              <a:rPr lang="pt-PT" altLang="pt-BR" sz="1400" dirty="0"/>
              <a:t> al., 2006;</a:t>
            </a:r>
            <a:r>
              <a:rPr lang="pt-BR" altLang="pt-BR" sz="1400" dirty="0"/>
              <a:t> KUSHKI et al, 2011; PRUNTY et al., 2013; </a:t>
            </a:r>
            <a:r>
              <a:rPr lang="pt-BR" altLang="pt-BR" sz="1400" dirty="0" err="1"/>
              <a:t>Overvelde</a:t>
            </a:r>
            <a:r>
              <a:rPr lang="pt-BR" altLang="pt-BR" sz="1400" dirty="0"/>
              <a:t> &amp; </a:t>
            </a:r>
            <a:r>
              <a:rPr lang="pt-BR" altLang="pt-BR" sz="1400" dirty="0" err="1"/>
              <a:t>Hulstijn</a:t>
            </a:r>
            <a:r>
              <a:rPr lang="pt-BR" altLang="pt-BR" sz="1400" dirty="0"/>
              <a:t>, 2011; </a:t>
            </a:r>
            <a:r>
              <a:rPr lang="pt-PT" altLang="pt-BR" sz="1400" dirty="0"/>
              <a:t>TSENG; CHOW, 2000</a:t>
            </a:r>
            <a:r>
              <a:rPr lang="pt-BR" altLang="pt-BR" sz="1400" dirty="0"/>
              <a:t>)</a:t>
            </a:r>
            <a:r>
              <a:rPr lang="pt-PT" altLang="pt-BR" sz="1400" dirty="0"/>
              <a:t>. </a:t>
            </a:r>
            <a:endParaRPr lang="pt-BR" altLang="pt-BR" sz="1400" dirty="0"/>
          </a:p>
        </p:txBody>
      </p:sp>
    </p:spTree>
    <p:extLst>
      <p:ext uri="{BB962C8B-B14F-4D97-AF65-F5344CB8AC3E}">
        <p14:creationId xmlns:p14="http://schemas.microsoft.com/office/powerpoint/2010/main" val="2800080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Immagine 1" descr="images.jpg">
            <a:extLst>
              <a:ext uri="{FF2B5EF4-FFF2-40B4-BE49-F238E27FC236}">
                <a16:creationId xmlns:a16="http://schemas.microsoft.com/office/drawing/2014/main" id="{44A00570-424B-C848-82A3-59AA19FAA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9538"/>
            <a:ext cx="3244850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Immagine 2" descr="gereschi1.jpg">
            <a:extLst>
              <a:ext uri="{FF2B5EF4-FFF2-40B4-BE49-F238E27FC236}">
                <a16:creationId xmlns:a16="http://schemas.microsoft.com/office/drawing/2014/main" id="{43A1F434-E474-1743-9F27-19F6D4FCE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09538"/>
            <a:ext cx="2449513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Immagine 3" descr="oberdan3.jpg">
            <a:extLst>
              <a:ext uri="{FF2B5EF4-FFF2-40B4-BE49-F238E27FC236}">
                <a16:creationId xmlns:a16="http://schemas.microsoft.com/office/drawing/2014/main" id="{C09C0C0C-2C26-0440-9A72-C90FA464B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24138"/>
            <a:ext cx="2806700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Immagine 4" descr="parmini5.jpg">
            <a:extLst>
              <a:ext uri="{FF2B5EF4-FFF2-40B4-BE49-F238E27FC236}">
                <a16:creationId xmlns:a16="http://schemas.microsoft.com/office/drawing/2014/main" id="{D8CE6B2E-BFA1-3645-A106-978763C05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38" y="2889250"/>
            <a:ext cx="26162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Immagine 5" descr="desanctis7.jpg">
            <a:extLst>
              <a:ext uri="{FF2B5EF4-FFF2-40B4-BE49-F238E27FC236}">
                <a16:creationId xmlns:a16="http://schemas.microsoft.com/office/drawing/2014/main" id="{9DF3FA33-2673-CC45-92CD-95363A5AE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88913"/>
            <a:ext cx="2879725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magine 6" descr="gereschi3.jpg">
            <a:extLst>
              <a:ext uri="{FF2B5EF4-FFF2-40B4-BE49-F238E27FC236}">
                <a16:creationId xmlns:a16="http://schemas.microsoft.com/office/drawing/2014/main" id="{F7F436BB-6FC5-4B42-A619-1F4AB850EE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63" y="2889250"/>
            <a:ext cx="2879725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937003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985" y="567688"/>
            <a:ext cx="6731793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41878" y="5756672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81" y="6387703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2127250" y="734852"/>
            <a:ext cx="53527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Risultati</a:t>
            </a:r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 - </a:t>
            </a:r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Ricerca</a:t>
            </a:r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preventiva</a:t>
            </a:r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italiana</a:t>
            </a:r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 – 2o anno</a:t>
            </a: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709738" y="1689791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0B585FD-7393-AD43-B4B3-588E341DC5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863033"/>
              </p:ext>
            </p:extLst>
          </p:nvPr>
        </p:nvGraphicFramePr>
        <p:xfrm>
          <a:off x="731519" y="1689790"/>
          <a:ext cx="7526215" cy="41577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9076">
                  <a:extLst>
                    <a:ext uri="{9D8B030D-6E8A-4147-A177-3AD203B41FA5}">
                      <a16:colId xmlns:a16="http://schemas.microsoft.com/office/drawing/2014/main" val="3590733076"/>
                    </a:ext>
                  </a:extLst>
                </a:gridCol>
                <a:gridCol w="402952">
                  <a:extLst>
                    <a:ext uri="{9D8B030D-6E8A-4147-A177-3AD203B41FA5}">
                      <a16:colId xmlns:a16="http://schemas.microsoft.com/office/drawing/2014/main" val="2526342664"/>
                    </a:ext>
                  </a:extLst>
                </a:gridCol>
                <a:gridCol w="672220">
                  <a:extLst>
                    <a:ext uri="{9D8B030D-6E8A-4147-A177-3AD203B41FA5}">
                      <a16:colId xmlns:a16="http://schemas.microsoft.com/office/drawing/2014/main" val="3109075454"/>
                    </a:ext>
                  </a:extLst>
                </a:gridCol>
                <a:gridCol w="671273">
                  <a:extLst>
                    <a:ext uri="{9D8B030D-6E8A-4147-A177-3AD203B41FA5}">
                      <a16:colId xmlns:a16="http://schemas.microsoft.com/office/drawing/2014/main" val="1244363358"/>
                    </a:ext>
                  </a:extLst>
                </a:gridCol>
                <a:gridCol w="672220">
                  <a:extLst>
                    <a:ext uri="{9D8B030D-6E8A-4147-A177-3AD203B41FA5}">
                      <a16:colId xmlns:a16="http://schemas.microsoft.com/office/drawing/2014/main" val="1990793547"/>
                    </a:ext>
                  </a:extLst>
                </a:gridCol>
                <a:gridCol w="672220">
                  <a:extLst>
                    <a:ext uri="{9D8B030D-6E8A-4147-A177-3AD203B41FA5}">
                      <a16:colId xmlns:a16="http://schemas.microsoft.com/office/drawing/2014/main" val="109623015"/>
                    </a:ext>
                  </a:extLst>
                </a:gridCol>
                <a:gridCol w="672220">
                  <a:extLst>
                    <a:ext uri="{9D8B030D-6E8A-4147-A177-3AD203B41FA5}">
                      <a16:colId xmlns:a16="http://schemas.microsoft.com/office/drawing/2014/main" val="227403219"/>
                    </a:ext>
                  </a:extLst>
                </a:gridCol>
                <a:gridCol w="910201">
                  <a:extLst>
                    <a:ext uri="{9D8B030D-6E8A-4147-A177-3AD203B41FA5}">
                      <a16:colId xmlns:a16="http://schemas.microsoft.com/office/drawing/2014/main" val="938525334"/>
                    </a:ext>
                  </a:extLst>
                </a:gridCol>
                <a:gridCol w="702560">
                  <a:extLst>
                    <a:ext uri="{9D8B030D-6E8A-4147-A177-3AD203B41FA5}">
                      <a16:colId xmlns:a16="http://schemas.microsoft.com/office/drawing/2014/main" val="677450564"/>
                    </a:ext>
                  </a:extLst>
                </a:gridCol>
                <a:gridCol w="671273">
                  <a:extLst>
                    <a:ext uri="{9D8B030D-6E8A-4147-A177-3AD203B41FA5}">
                      <a16:colId xmlns:a16="http://schemas.microsoft.com/office/drawing/2014/main" val="3824767032"/>
                    </a:ext>
                  </a:extLst>
                </a:gridCol>
              </a:tblGrid>
              <a:tr h="75471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Par de Variáveis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n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Desvio-padrão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Mínimo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Máximo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Percentil 25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Percentil 50 (Mediana)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Percentil 75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Sig. (p)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196509372"/>
                  </a:ext>
                </a:extLst>
              </a:tr>
              <a:tr h="4253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[VEL] T_1 [média]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0,128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0,226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-0,018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0,717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-0,005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-0,005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0,171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0,989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988259895"/>
                  </a:ext>
                </a:extLst>
              </a:tr>
              <a:tr h="4253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[VEL] T_2 [média]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0,086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0,106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-0,234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0,324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0,047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0,066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0,135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998418"/>
                  </a:ext>
                </a:extLst>
              </a:tr>
              <a:tr h="4253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[VEL] T_1 [mediana]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0,115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0,244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-0,215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0,835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0,017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0,017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0,179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0,411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56962725"/>
                  </a:ext>
                </a:extLst>
              </a:tr>
              <a:tr h="4253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[VEL] T_2 [mediana]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0,011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0,177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-0,276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0,214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-0,128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0,000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0,208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588827"/>
                  </a:ext>
                </a:extLst>
              </a:tr>
              <a:tr h="4253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[PRE] T_1 [média]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286,012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130,465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52,602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397,633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179,406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392,723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397,633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 dirty="0">
                          <a:solidFill>
                            <a:srgbClr val="FF0000"/>
                          </a:solidFill>
                          <a:effectLst/>
                        </a:rPr>
                        <a:t>&lt; 0,001</a:t>
                      </a:r>
                      <a:endParaRPr lang="pt-BR" sz="1200" dirty="0"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900660453"/>
                  </a:ext>
                </a:extLst>
              </a:tr>
              <a:tr h="4253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[PRE] T_2 [média]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80,550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42,571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0,000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243,499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55,894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72,424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105,704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92998"/>
                  </a:ext>
                </a:extLst>
              </a:tr>
              <a:tr h="4253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[PRE] T_1 [mediana]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303,999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171,739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68,878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466,622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128,931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352,575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466,622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 dirty="0">
                          <a:solidFill>
                            <a:srgbClr val="FF0000"/>
                          </a:solidFill>
                          <a:effectLst/>
                        </a:rPr>
                        <a:t>&lt; 0,001</a:t>
                      </a:r>
                      <a:endParaRPr lang="pt-BR" sz="1200" dirty="0">
                        <a:solidFill>
                          <a:srgbClr val="FF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4271780336"/>
                  </a:ext>
                </a:extLst>
              </a:tr>
              <a:tr h="4253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[PRE] T_2 [mediana]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82,279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41,063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0,000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236,966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64,103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71,619</a:t>
                      </a:r>
                      <a:endParaRPr lang="pt-B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108,688</a:t>
                      </a:r>
                      <a:endParaRPr lang="pt-BR" sz="12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330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672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444500"/>
            <a:ext cx="9153525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440613" y="5500688"/>
            <a:ext cx="1350962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6121400"/>
            <a:ext cx="1095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991590" y="598714"/>
            <a:ext cx="85816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 b="1" dirty="0">
                <a:solidFill>
                  <a:schemeClr val="bg1"/>
                </a:solidFill>
              </a:rPr>
              <a:t>Fluidità di lettura</a:t>
            </a:r>
            <a:endParaRPr lang="en-US" sz="32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A362035-3DF1-A94D-A848-DA2654557500}"/>
              </a:ext>
            </a:extLst>
          </p:cNvPr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5AF2C378-128C-504D-847D-C645A1F6243A}"/>
              </a:ext>
            </a:extLst>
          </p:cNvPr>
          <p:cNvSpPr txBox="1"/>
          <p:nvPr/>
        </p:nvSpPr>
        <p:spPr>
          <a:xfrm>
            <a:off x="3810000" y="6117771"/>
            <a:ext cx="2568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YOUNG; RASINSKI (2009) </a:t>
            </a:r>
          </a:p>
        </p:txBody>
      </p:sp>
    </p:spTree>
    <p:extLst>
      <p:ext uri="{BB962C8B-B14F-4D97-AF65-F5344CB8AC3E}">
        <p14:creationId xmlns:p14="http://schemas.microsoft.com/office/powerpoint/2010/main" val="857179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11" y="378653"/>
            <a:ext cx="8211552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927736" y="5864464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8" y="6352620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181696" y="1865209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30179" y="1849575"/>
            <a:ext cx="7994984" cy="313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>
              <a:buFontTx/>
              <a:buChar char="-"/>
            </a:pPr>
            <a:endParaRPr lang="pt-BR" sz="15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721894" y="1460966"/>
            <a:ext cx="7994984" cy="3777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 eaLnBrk="1" hangingPunct="1">
              <a:lnSpc>
                <a:spcPct val="130000"/>
              </a:lnSpc>
              <a:spcBef>
                <a:spcPct val="20000"/>
              </a:spcBef>
              <a:buFont typeface="Arial"/>
              <a:buChar char="•"/>
            </a:pP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Gazepoint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GP3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Eye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Tracker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. Il software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Gazepoint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Analysis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UX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Edition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utilizzato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per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analizzare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parametri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dei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movimenti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oculari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come: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posizione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e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durata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delle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fissazioni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, tempo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inizio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della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fissazione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e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durata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visiva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.</a:t>
            </a:r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8701" y="3365500"/>
            <a:ext cx="4546600" cy="28194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9E8D938-B3FD-ED4F-BC88-2A8A0E0BF8EE}"/>
              </a:ext>
            </a:extLst>
          </p:cNvPr>
          <p:cNvSpPr/>
          <p:nvPr/>
        </p:nvSpPr>
        <p:spPr>
          <a:xfrm>
            <a:off x="1568548" y="545432"/>
            <a:ext cx="6464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err="1">
                <a:solidFill>
                  <a:schemeClr val="bg1"/>
                </a:solidFill>
              </a:rPr>
              <a:t>Cattura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il</a:t>
            </a:r>
            <a:r>
              <a:rPr lang="pt-BR" sz="2000" b="1" dirty="0">
                <a:solidFill>
                  <a:schemeClr val="bg1"/>
                </a:solidFill>
              </a:rPr>
              <a:t> movimento </a:t>
            </a:r>
            <a:r>
              <a:rPr lang="pt-BR" sz="2000" b="1" dirty="0" err="1">
                <a:solidFill>
                  <a:schemeClr val="bg1"/>
                </a:solidFill>
              </a:rPr>
              <a:t>degli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occhi</a:t>
            </a:r>
            <a:r>
              <a:rPr lang="pt-BR" sz="2000" b="1" dirty="0">
                <a:solidFill>
                  <a:schemeClr val="bg1"/>
                </a:solidFill>
              </a:rPr>
              <a:t> durante </a:t>
            </a:r>
            <a:r>
              <a:rPr lang="pt-BR" sz="2000" b="1" dirty="0" err="1">
                <a:solidFill>
                  <a:schemeClr val="bg1"/>
                </a:solidFill>
              </a:rPr>
              <a:t>la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lettura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886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8" descr="cinz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810" y="857250"/>
            <a:ext cx="6858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985" y="1190626"/>
            <a:ext cx="6337697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6723460" y="4982767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567" y="5448300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2114551" y="1371601"/>
            <a:ext cx="33093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MISURA DELLA SCRITTURA</a:t>
            </a: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709738" y="2013348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315641" y="1894286"/>
            <a:ext cx="6561534" cy="412670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20000"/>
              </a:spcBef>
            </a:pPr>
            <a:endParaRPr lang="pt-BR" sz="18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" name="tabl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4403" y="2534195"/>
            <a:ext cx="4750627" cy="2225040"/>
          </a:xfrm>
          <a:prstGeom prst="rect">
            <a:avLst/>
          </a:prstGeom>
        </p:spPr>
      </p:pic>
      <p:pic>
        <p:nvPicPr>
          <p:cNvPr id="11" name="Imagem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96900"/>
            <a:ext cx="6858000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6761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ítulo 1"/>
          <p:cNvSpPr>
            <a:spLocks noGrp="1"/>
          </p:cNvSpPr>
          <p:nvPr>
            <p:ph type="title" idx="4294967295"/>
          </p:nvPr>
        </p:nvSpPr>
        <p:spPr>
          <a:xfrm>
            <a:off x="1202531" y="1010841"/>
            <a:ext cx="6172200" cy="857250"/>
          </a:xfrm>
        </p:spPr>
        <p:txBody>
          <a:bodyPr/>
          <a:lstStyle/>
          <a:p>
            <a:pPr eaLnBrk="1" hangingPunct="1"/>
            <a:r>
              <a:rPr lang="en-CA" sz="3600">
                <a:latin typeface="Patrick Hand SC" charset="0"/>
              </a:rPr>
              <a:t>Little Things® Forever</a:t>
            </a:r>
          </a:p>
        </p:txBody>
      </p:sp>
      <p:pic>
        <p:nvPicPr>
          <p:cNvPr id="4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31" y="1059061"/>
            <a:ext cx="800993" cy="809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027" y="3343567"/>
            <a:ext cx="2736179" cy="1697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3247" y="2305549"/>
            <a:ext cx="2802848" cy="1752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7701" name="CaixaDeTexto 8"/>
          <p:cNvSpPr txBox="1">
            <a:spLocks noChangeArrowheads="1"/>
          </p:cNvSpPr>
          <p:nvPr/>
        </p:nvSpPr>
        <p:spPr bwMode="auto">
          <a:xfrm>
            <a:off x="5023247" y="4648200"/>
            <a:ext cx="30325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CA" sz="600">
                <a:latin typeface="Arial" charset="0"/>
                <a:hlinkClick r:id="rId5"/>
              </a:rPr>
              <a:t>https://play.google.com/store/apps/details?id=com.klicktock.littlethings2&amp;hl=pt_BR</a:t>
            </a:r>
            <a:endParaRPr lang="en-CA" sz="600">
              <a:latin typeface="Arial" charset="0"/>
            </a:endParaRPr>
          </a:p>
          <a:p>
            <a:endParaRPr lang="en-CA" sz="600">
              <a:latin typeface="Arial" charset="0"/>
            </a:endParaRPr>
          </a:p>
          <a:p>
            <a:r>
              <a:rPr lang="en-CA" sz="600">
                <a:latin typeface="Arial" charset="0"/>
                <a:hlinkClick r:id="rId6"/>
              </a:rPr>
              <a:t>https://itunes.apple.com/br/app/little-things-forever/id520762327?mt=8</a:t>
            </a:r>
            <a:endParaRPr lang="en-CA" sz="600">
              <a:latin typeface="Arial" charset="0"/>
            </a:endParaRPr>
          </a:p>
          <a:p>
            <a:endParaRPr lang="en-CA" sz="600">
              <a:latin typeface="Arial" charset="0"/>
            </a:endParaRPr>
          </a:p>
        </p:txBody>
      </p:sp>
      <p:pic>
        <p:nvPicPr>
          <p:cNvPr id="157704" name="Picture 4" descr="Af Logo Lida 01B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826095" y="5885656"/>
            <a:ext cx="902407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5" name="Picture 6" descr="Logo Unesp PR B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8" y="6096000"/>
            <a:ext cx="681602" cy="33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189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Título 1"/>
          <p:cNvSpPr>
            <a:spLocks noGrp="1"/>
          </p:cNvSpPr>
          <p:nvPr>
            <p:ph type="title" idx="4294967295"/>
          </p:nvPr>
        </p:nvSpPr>
        <p:spPr>
          <a:xfrm>
            <a:off x="1357313" y="1119187"/>
            <a:ext cx="6172200" cy="6429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CA" sz="3000" dirty="0">
                <a:latin typeface="Patrick Hand SC" charset="0"/>
              </a:rPr>
              <a:t>School Of Perception </a:t>
            </a:r>
            <a:br>
              <a:rPr lang="en-CA" sz="3000" dirty="0">
                <a:latin typeface="Patrick Hand SC" charset="0"/>
              </a:rPr>
            </a:br>
            <a:r>
              <a:rPr lang="en-CA" sz="2100" dirty="0">
                <a:latin typeface="Patrick Hand SC" charset="0"/>
              </a:rPr>
              <a:t>De Marc </a:t>
            </a:r>
            <a:r>
              <a:rPr lang="en-CA" sz="2100" dirty="0" err="1">
                <a:latin typeface="Patrick Hand SC" charset="0"/>
              </a:rPr>
              <a:t>Sockel</a:t>
            </a:r>
            <a:endParaRPr lang="en-CA" sz="1800" dirty="0">
              <a:latin typeface="Patrick Hand SC" charset="0"/>
            </a:endParaRPr>
          </a:p>
        </p:txBody>
      </p:sp>
      <p:sp>
        <p:nvSpPr>
          <p:cNvPr id="158722" name="Espaço Reservado para Conteúdo 2"/>
          <p:cNvSpPr txBox="1">
            <a:spLocks/>
          </p:cNvSpPr>
          <p:nvPr/>
        </p:nvSpPr>
        <p:spPr bwMode="auto">
          <a:xfrm>
            <a:off x="2539604" y="4831558"/>
            <a:ext cx="4886325" cy="4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68569" rIns="68569" bIns="68569"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buClr>
                <a:srgbClr val="859CB1"/>
              </a:buClr>
              <a:buFont typeface="Source Sans Pro" charset="0"/>
              <a:buChar char="▸"/>
            </a:pPr>
            <a:r>
              <a:rPr lang="en-CA" sz="900">
                <a:solidFill>
                  <a:srgbClr val="2C343B"/>
                </a:solidFill>
                <a:latin typeface="Source Sans Pro" charset="0"/>
                <a:cs typeface="Source Sans Pro" charset="0"/>
                <a:sym typeface="Source Sans Pro" charset="0"/>
                <a:hlinkClick r:id="rId2"/>
              </a:rPr>
              <a:t>https://itunes.apple.com/br/app/school-of-perception/id576718211?mt=8</a:t>
            </a:r>
            <a:endParaRPr lang="en-CA" sz="900">
              <a:solidFill>
                <a:srgbClr val="2C343B"/>
              </a:solidFill>
              <a:latin typeface="Source Sans Pro" charset="0"/>
              <a:cs typeface="Source Sans Pro" charset="0"/>
              <a:sym typeface="Source Sans Pro" charset="0"/>
            </a:endParaRPr>
          </a:p>
          <a:p>
            <a:pPr>
              <a:buClr>
                <a:srgbClr val="859CB1"/>
              </a:buClr>
              <a:buFont typeface="Source Sans Pro" charset="0"/>
              <a:buChar char="▸"/>
            </a:pPr>
            <a:endParaRPr lang="en-CA" sz="900">
              <a:solidFill>
                <a:srgbClr val="2C343B"/>
              </a:solidFill>
              <a:latin typeface="Source Sans Pro" charset="0"/>
              <a:cs typeface="Source Sans Pro" charset="0"/>
              <a:sym typeface="Source Sans Pro" charset="0"/>
            </a:endParaRPr>
          </a:p>
        </p:txBody>
      </p:sp>
      <p:pic>
        <p:nvPicPr>
          <p:cNvPr id="9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006" y="869154"/>
            <a:ext cx="787598" cy="769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503" y="2428875"/>
            <a:ext cx="1422797" cy="212526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922" y="2428875"/>
            <a:ext cx="2847975" cy="215265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8" name="Picture 4" descr="Af Logo Lida 01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89900" y="5980113"/>
            <a:ext cx="749895" cy="598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9" name="Picture 6" descr="Logo Unesp PR B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91" y="6285706"/>
            <a:ext cx="844102" cy="29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137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ítulo 1"/>
          <p:cNvSpPr>
            <a:spLocks noGrp="1"/>
          </p:cNvSpPr>
          <p:nvPr>
            <p:ph type="title" idx="4294967295"/>
          </p:nvPr>
        </p:nvSpPr>
        <p:spPr>
          <a:xfrm>
            <a:off x="1318022" y="1085850"/>
            <a:ext cx="6172200" cy="642938"/>
          </a:xfrm>
        </p:spPr>
        <p:txBody>
          <a:bodyPr/>
          <a:lstStyle/>
          <a:p>
            <a:pPr eaLnBrk="1" hangingPunct="1"/>
            <a:r>
              <a:rPr lang="en-CA" sz="3000">
                <a:latin typeface="Patrick Hand SC" charset="0"/>
              </a:rPr>
              <a:t>Dexteria</a:t>
            </a:r>
          </a:p>
        </p:txBody>
      </p:sp>
      <p:pic>
        <p:nvPicPr>
          <p:cNvPr id="159746" name="Picture 2" descr="http://ww1.prweb.com/prfiles/2011/09/08/8781812/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164" y="2447112"/>
            <a:ext cx="3255169" cy="216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7" name="CaixaDeTexto 1"/>
          <p:cNvSpPr txBox="1">
            <a:spLocks noChangeArrowheads="1"/>
          </p:cNvSpPr>
          <p:nvPr/>
        </p:nvSpPr>
        <p:spPr bwMode="auto">
          <a:xfrm>
            <a:off x="1719262" y="4693009"/>
            <a:ext cx="4739879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CA" sz="825" dirty="0">
                <a:latin typeface="Arial" charset="0"/>
                <a:hlinkClick r:id="rId3"/>
              </a:rPr>
              <a:t>https://itunes.apple.com/br/app/dexteria-fine-motor-skill/id420464455?mt=8</a:t>
            </a:r>
            <a:endParaRPr lang="en-CA" sz="825" dirty="0">
              <a:latin typeface="Arial" charset="0"/>
            </a:endParaRPr>
          </a:p>
          <a:p>
            <a:endParaRPr lang="en-CA" sz="825" dirty="0">
              <a:latin typeface="Arial" charset="0"/>
            </a:endParaRPr>
          </a:p>
        </p:txBody>
      </p:sp>
      <p:pic>
        <p:nvPicPr>
          <p:cNvPr id="26626" name="Picture 2" descr="Resultado de imagem para dexteria ap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33" y="752536"/>
            <a:ext cx="1079459" cy="10794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9749" name="Picture 4" descr="Resultado de imagem para dexteria ap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2" y="4143375"/>
            <a:ext cx="136683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0" name="Picture 6" descr="Imagem relaciona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2" y="1956198"/>
            <a:ext cx="1366838" cy="85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1" name="Picture 8" descr="Imagem relaciona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2" y="2972992"/>
            <a:ext cx="1366838" cy="102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4" name="Picture 4" descr="Af Logo Lida 01B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26400" y="5880100"/>
            <a:ext cx="814805" cy="61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5" name="Picture 6" descr="Logo Unesp PR B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44" y="6192112"/>
            <a:ext cx="663555" cy="230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267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Título 1"/>
          <p:cNvSpPr>
            <a:spLocks noGrp="1"/>
          </p:cNvSpPr>
          <p:nvPr>
            <p:ph type="title" idx="4294967295"/>
          </p:nvPr>
        </p:nvSpPr>
        <p:spPr>
          <a:xfrm>
            <a:off x="1371600" y="959644"/>
            <a:ext cx="6172200" cy="857250"/>
          </a:xfrm>
        </p:spPr>
        <p:txBody>
          <a:bodyPr/>
          <a:lstStyle/>
          <a:p>
            <a:pPr eaLnBrk="1" hangingPunct="1"/>
            <a:r>
              <a:rPr lang="pt-BR" sz="3600">
                <a:latin typeface="Patrick Hand SC" charset="0"/>
              </a:rPr>
              <a:t>Shelby’s Quest</a:t>
            </a:r>
            <a:endParaRPr lang="en-CA" sz="3600">
              <a:latin typeface="Patrick Hand SC" charset="0"/>
            </a:endParaRPr>
          </a:p>
        </p:txBody>
      </p:sp>
      <p:pic>
        <p:nvPicPr>
          <p:cNvPr id="30722" name="Picture 2" descr="Resultado de imagem para shelbys quest ap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045" y="719268"/>
            <a:ext cx="1034286" cy="1038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0771" name="Picture 2" descr="http://www.doodletherapyapps.com/wp-content/uploads/2012/08/Splash-Screen-iPad-Image-1024x7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606" y="1757363"/>
            <a:ext cx="2681288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2" name="Picture 4" descr="http://a4.mzstatic.com/us/r30/Purple/v4/82/40/e5/8240e5ea-854a-807e-01f1-7b674949a0a4/screen480x48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3621881"/>
            <a:ext cx="2019300" cy="148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3" name="Picture 6" descr="http://2.bp.blogspot.com/-2D6A9068UVU/URwtdRh_GjI/AAAAAAAABIY/ZUAqLkvJJUU/s1600/IMG_008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774" y="3620692"/>
            <a:ext cx="1982390" cy="1488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4" name="CaixaDeTexto 1"/>
          <p:cNvSpPr txBox="1">
            <a:spLocks noChangeArrowheads="1"/>
          </p:cNvSpPr>
          <p:nvPr/>
        </p:nvSpPr>
        <p:spPr bwMode="auto">
          <a:xfrm>
            <a:off x="4875610" y="5156598"/>
            <a:ext cx="3651647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CA" sz="750">
                <a:latin typeface="Arial" charset="0"/>
                <a:hlinkClick r:id="rId6"/>
              </a:rPr>
              <a:t>https://itunes.apple.com/us/app/shelbys-quest/id554328210?mt=8</a:t>
            </a:r>
            <a:endParaRPr lang="en-CA" sz="750">
              <a:latin typeface="Arial" charset="0"/>
            </a:endParaRPr>
          </a:p>
          <a:p>
            <a:endParaRPr lang="en-CA" sz="750">
              <a:latin typeface="Arial" charset="0"/>
            </a:endParaRPr>
          </a:p>
        </p:txBody>
      </p:sp>
      <p:pic>
        <p:nvPicPr>
          <p:cNvPr id="160775" name="Picture 4" descr="Imagem relaciona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241" y="3534967"/>
            <a:ext cx="2089547" cy="157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8" name="Picture 4" descr="Af Logo Lida 01B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77200" y="5943600"/>
            <a:ext cx="754261" cy="58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9" name="Picture 6" descr="Logo Unesp PR B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78" y="6310544"/>
            <a:ext cx="626122" cy="217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52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ítulo 1"/>
          <p:cNvSpPr>
            <a:spLocks noGrp="1"/>
          </p:cNvSpPr>
          <p:nvPr>
            <p:ph type="title" idx="4294967295"/>
          </p:nvPr>
        </p:nvSpPr>
        <p:spPr>
          <a:xfrm>
            <a:off x="1327547" y="976313"/>
            <a:ext cx="6172200" cy="857250"/>
          </a:xfrm>
        </p:spPr>
        <p:txBody>
          <a:bodyPr/>
          <a:lstStyle/>
          <a:p>
            <a:pPr eaLnBrk="1" hangingPunct="1"/>
            <a:r>
              <a:rPr lang="pt-BR" sz="3600">
                <a:latin typeface="Patrick Hand SC" charset="0"/>
              </a:rPr>
              <a:t>IOT session</a:t>
            </a:r>
            <a:endParaRPr lang="en-CA" sz="3600">
              <a:latin typeface="Patrick Hand SC" charset="0"/>
            </a:endParaRPr>
          </a:p>
        </p:txBody>
      </p:sp>
      <p:sp>
        <p:nvSpPr>
          <p:cNvPr id="12" name="CaixaDeTexto 1"/>
          <p:cNvSpPr txBox="1">
            <a:spLocks noChangeArrowheads="1"/>
          </p:cNvSpPr>
          <p:nvPr/>
        </p:nvSpPr>
        <p:spPr bwMode="auto">
          <a:xfrm>
            <a:off x="2720748" y="5553246"/>
            <a:ext cx="4010025" cy="40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CA" altLang="en-US" sz="101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https://itunes.apple.com/br/app/iot-session/id682260594?mt=8</a:t>
            </a:r>
            <a:endParaRPr lang="en-CA" altLang="en-US" sz="101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CA" altLang="en-US" sz="101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135" y="512991"/>
            <a:ext cx="1028700" cy="991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6" name="Picture 2" descr="Resultado de imagem para iot session app handwri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" t="24185" r="-198" b="32899"/>
          <a:stretch>
            <a:fillRect/>
          </a:stretch>
        </p:blipFill>
        <p:spPr bwMode="auto">
          <a:xfrm>
            <a:off x="3136106" y="1672830"/>
            <a:ext cx="3425429" cy="235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7" name="Picture 6" descr="https://lh4.ggpht.com/2kg_9wt0yHE4nxfNpJMzdSWDtcJSNV4Gb8q2ztKHfOOLA3soZ2ApXNt8s32MZAlE7w=h9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68" y="2849762"/>
            <a:ext cx="1385888" cy="221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8" name="Picture 4" descr="https://lh5.ggpht.com/t3W9mgJ1bxNUpu44rN226lAmlWam4S-0S9yc7KVqfDKjwh_k6rEFZsdh-kx1415bc_U=h9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085" y="2899173"/>
            <a:ext cx="1407319" cy="2255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1" name="Picture 4" descr="Af Logo Lida 01B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140700" y="6199982"/>
            <a:ext cx="804779" cy="464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2" name="Picture 6" descr="Logo Unesp PR B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68" y="6303985"/>
            <a:ext cx="616431" cy="213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68415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7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60" y="388542"/>
            <a:ext cx="1914525" cy="93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361" y="1625600"/>
            <a:ext cx="5679281" cy="3801269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9" name="CaixaDeTexto 5"/>
          <p:cNvSpPr txBox="1">
            <a:spLocks noChangeArrowheads="1"/>
          </p:cNvSpPr>
          <p:nvPr/>
        </p:nvSpPr>
        <p:spPr bwMode="auto">
          <a:xfrm>
            <a:off x="3192066" y="5668567"/>
            <a:ext cx="34290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CA" sz="1350">
                <a:latin typeface="Arial" charset="0"/>
                <a:hlinkClick r:id="rId4"/>
              </a:rPr>
              <a:t>http://www.eyecanlearn.com/</a:t>
            </a:r>
            <a:endParaRPr lang="en-CA" sz="1350">
              <a:latin typeface="Arial" charset="0"/>
            </a:endParaRPr>
          </a:p>
          <a:p>
            <a:endParaRPr lang="en-CA" sz="1350">
              <a:latin typeface="Arial" charset="0"/>
            </a:endParaRPr>
          </a:p>
        </p:txBody>
      </p:sp>
      <p:pic>
        <p:nvPicPr>
          <p:cNvPr id="162822" name="Picture 4" descr="Af Logo Lida 01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01000" y="5829300"/>
            <a:ext cx="760591" cy="57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23" name="Picture 6" descr="Logo Unesp PR 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36" y="6237120"/>
            <a:ext cx="801124" cy="277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7317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1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86" y="388542"/>
            <a:ext cx="1914525" cy="93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1" y="1638300"/>
            <a:ext cx="5726114" cy="3788569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43" name="CaixaDeTexto 5"/>
          <p:cNvSpPr txBox="1">
            <a:spLocks noChangeArrowheads="1"/>
          </p:cNvSpPr>
          <p:nvPr/>
        </p:nvSpPr>
        <p:spPr bwMode="auto">
          <a:xfrm>
            <a:off x="3192066" y="5668567"/>
            <a:ext cx="34290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CA" sz="1350" dirty="0">
                <a:latin typeface="Arial" charset="0"/>
                <a:hlinkClick r:id="rId4"/>
              </a:rPr>
              <a:t>http://www.eyecanlearn.com/</a:t>
            </a:r>
            <a:endParaRPr lang="en-CA" sz="1350" dirty="0">
              <a:latin typeface="Arial" charset="0"/>
            </a:endParaRPr>
          </a:p>
          <a:p>
            <a:endParaRPr lang="en-CA" sz="1350" dirty="0">
              <a:latin typeface="Arial" charset="0"/>
            </a:endParaRPr>
          </a:p>
        </p:txBody>
      </p:sp>
      <p:pic>
        <p:nvPicPr>
          <p:cNvPr id="163846" name="Picture 4" descr="Af Logo Lida 01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216901" y="5842000"/>
            <a:ext cx="725572" cy="65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7" name="Picture 6" descr="Logo Unesp PR 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61" y="6269832"/>
            <a:ext cx="661099" cy="22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9352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26" y="1089423"/>
            <a:ext cx="1963241" cy="959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1439466" y="2234804"/>
            <a:ext cx="1866900" cy="40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CA" altLang="en-US" sz="1013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http://www.eyecanlearn.com/</a:t>
            </a:r>
            <a:endParaRPr lang="en-CA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CA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4867" name="Picture 2" descr="match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057" y="2049066"/>
            <a:ext cx="3327797" cy="36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4356497" y="2214527"/>
            <a:ext cx="476250" cy="6774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 sz="1350"/>
          </a:p>
        </p:txBody>
      </p:sp>
      <p:sp>
        <p:nvSpPr>
          <p:cNvPr id="15" name="Elipse 14"/>
          <p:cNvSpPr/>
          <p:nvPr/>
        </p:nvSpPr>
        <p:spPr>
          <a:xfrm>
            <a:off x="3440057" y="3713788"/>
            <a:ext cx="795338" cy="4976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 sz="1350"/>
          </a:p>
        </p:txBody>
      </p:sp>
      <p:sp>
        <p:nvSpPr>
          <p:cNvPr id="16" name="Elipse 15"/>
          <p:cNvSpPr/>
          <p:nvPr/>
        </p:nvSpPr>
        <p:spPr>
          <a:xfrm>
            <a:off x="5220474" y="2205034"/>
            <a:ext cx="467915" cy="71913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 sz="1350"/>
          </a:p>
        </p:txBody>
      </p:sp>
      <p:sp>
        <p:nvSpPr>
          <p:cNvPr id="17" name="Elipse 16"/>
          <p:cNvSpPr/>
          <p:nvPr/>
        </p:nvSpPr>
        <p:spPr>
          <a:xfrm>
            <a:off x="5870972" y="5097366"/>
            <a:ext cx="813197" cy="50244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 sz="1350"/>
          </a:p>
        </p:txBody>
      </p:sp>
      <p:pic>
        <p:nvPicPr>
          <p:cNvPr id="164874" name="Picture 4" descr="Af Logo Lida 01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823201" y="5686426"/>
            <a:ext cx="791076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75" name="Picture 6" descr="Logo Unesp PR 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16" y="6226175"/>
            <a:ext cx="623783" cy="21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08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444500"/>
            <a:ext cx="9153525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440613" y="5500688"/>
            <a:ext cx="1350962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6121400"/>
            <a:ext cx="1095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013362" y="598715"/>
            <a:ext cx="85816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 b="1" dirty="0">
                <a:solidFill>
                  <a:schemeClr val="bg1"/>
                </a:solidFill>
              </a:rPr>
              <a:t>Fluidità di lettura</a:t>
            </a:r>
            <a:endParaRPr lang="en-US" sz="32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AF2C378-128C-504D-847D-C645A1F6243A}"/>
              </a:ext>
            </a:extLst>
          </p:cNvPr>
          <p:cNvSpPr txBox="1"/>
          <p:nvPr/>
        </p:nvSpPr>
        <p:spPr>
          <a:xfrm>
            <a:off x="3810000" y="6117771"/>
            <a:ext cx="2568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RASINSKI; YOUNG (2014)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3E570B1-1BEB-3E46-80F8-C09757449274}"/>
              </a:ext>
            </a:extLst>
          </p:cNvPr>
          <p:cNvGraphicFramePr/>
          <p:nvPr/>
        </p:nvGraphicFramePr>
        <p:xfrm>
          <a:off x="326571" y="2986314"/>
          <a:ext cx="849085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BB204807-68C8-CF45-A38C-DDF5E54F13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8687" y="1654629"/>
            <a:ext cx="5834742" cy="235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542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209" y="980012"/>
            <a:ext cx="2065283" cy="10095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1577579" y="2266950"/>
            <a:ext cx="1866900" cy="40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CA" altLang="en-US" sz="1013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http://www.eyecanlearn.com/</a:t>
            </a:r>
            <a:endParaRPr lang="en-CA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CA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5891" name="Picture 4" descr="eag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492" y="1989535"/>
            <a:ext cx="3236119" cy="343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2" descr="Closure Answ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" r="87234"/>
          <a:stretch>
            <a:fillRect/>
          </a:stretch>
        </p:blipFill>
        <p:spPr bwMode="auto">
          <a:xfrm>
            <a:off x="6673453" y="3015855"/>
            <a:ext cx="1195388" cy="138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5" name="Picture 4" descr="Af Logo Lida 01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128001" y="5778500"/>
            <a:ext cx="799432" cy="644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6" name="Picture 6" descr="Logo Unesp PR B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22" y="6251575"/>
            <a:ext cx="723378" cy="25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83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116" y="1074285"/>
            <a:ext cx="2161584" cy="10565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1569244" y="2231232"/>
            <a:ext cx="1866900" cy="40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CA" altLang="en-US" sz="1013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http://www.eyecanlearn.com/</a:t>
            </a:r>
            <a:endParaRPr lang="en-CA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CA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6915" name="Picture 4" descr="http://eyecanlearn.com/wp-content/uploads/2014/06/form-constancy-fig-2-e1403152276565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908" y="2625330"/>
            <a:ext cx="5298281" cy="269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4572000" y="3596880"/>
            <a:ext cx="1220391" cy="7489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 sz="1350"/>
          </a:p>
        </p:txBody>
      </p:sp>
      <p:pic>
        <p:nvPicPr>
          <p:cNvPr id="166919" name="Picture 4" descr="Af Logo Lida 01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115301" y="5740400"/>
            <a:ext cx="685392" cy="62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0" name="Picture 6" descr="Logo Unesp PR 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8" y="6283326"/>
            <a:ext cx="631360" cy="21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53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9" descr="vermelh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78" b="26378"/>
          <a:stretch>
            <a:fillRect/>
          </a:stretch>
        </p:blipFill>
        <p:spPr bwMode="auto">
          <a:xfrm>
            <a:off x="0" y="2214563"/>
            <a:ext cx="91440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43267" y="5823545"/>
            <a:ext cx="1013222" cy="7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05" y="6299597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TextBox 10"/>
          <p:cNvSpPr txBox="1">
            <a:spLocks noChangeArrowheads="1"/>
          </p:cNvSpPr>
          <p:nvPr/>
        </p:nvSpPr>
        <p:spPr bwMode="auto">
          <a:xfrm>
            <a:off x="2299097" y="2539604"/>
            <a:ext cx="4676775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pt-BR" altLang="pt-BR" sz="4000" b="1" dirty="0" err="1">
                <a:solidFill>
                  <a:schemeClr val="bg1"/>
                </a:solidFill>
              </a:rPr>
              <a:t>Grazie</a:t>
            </a:r>
            <a:r>
              <a:rPr lang="pt-BR" altLang="pt-BR" sz="4000" b="1" dirty="0">
                <a:solidFill>
                  <a:schemeClr val="bg1"/>
                </a:solidFill>
              </a:rPr>
              <a:t> per </a:t>
            </a:r>
            <a:r>
              <a:rPr lang="pt-BR" altLang="pt-BR" sz="4000" b="1" dirty="0" err="1">
                <a:solidFill>
                  <a:schemeClr val="bg1"/>
                </a:solidFill>
              </a:rPr>
              <a:t>la</a:t>
            </a:r>
            <a:r>
              <a:rPr lang="pt-BR" altLang="pt-BR" sz="4000" b="1" dirty="0">
                <a:solidFill>
                  <a:schemeClr val="bg1"/>
                </a:solidFill>
              </a:rPr>
              <a:t> </a:t>
            </a:r>
            <a:r>
              <a:rPr lang="pt-BR" altLang="pt-BR" sz="4000" b="1" dirty="0" err="1">
                <a:solidFill>
                  <a:schemeClr val="bg1"/>
                </a:solidFill>
              </a:rPr>
              <a:t>vostra</a:t>
            </a:r>
            <a:r>
              <a:rPr lang="pt-BR" altLang="pt-BR" sz="4000" b="1" dirty="0">
                <a:solidFill>
                  <a:schemeClr val="bg1"/>
                </a:solidFill>
              </a:rPr>
              <a:t> </a:t>
            </a:r>
            <a:r>
              <a:rPr lang="pt-BR" altLang="pt-BR" sz="4000" b="1" dirty="0" err="1">
                <a:solidFill>
                  <a:schemeClr val="bg1"/>
                </a:solidFill>
              </a:rPr>
              <a:t>attenzione</a:t>
            </a:r>
            <a:r>
              <a:rPr lang="pt-BR" altLang="pt-BR" sz="4000" b="1" dirty="0">
                <a:solidFill>
                  <a:schemeClr val="bg1"/>
                </a:solidFill>
              </a:rPr>
              <a:t>!!</a:t>
            </a:r>
          </a:p>
          <a:p>
            <a:pPr algn="ctr" eaLnBrk="1" hangingPunct="1"/>
            <a:endParaRPr lang="en-US" sz="36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ctr" eaLnBrk="1" hangingPunct="1"/>
            <a:r>
              <a:rPr lang="en-US" sz="1500" dirty="0" err="1">
                <a:solidFill>
                  <a:schemeClr val="bg1"/>
                </a:solidFill>
                <a:latin typeface="Arial" charset="0"/>
                <a:cs typeface="Arial" charset="0"/>
              </a:rPr>
              <a:t>sacap@uol.com.br</a:t>
            </a:r>
            <a:endParaRPr lang="en-US" sz="15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566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444500"/>
            <a:ext cx="9153525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440613" y="5500688"/>
            <a:ext cx="1350962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6121400"/>
            <a:ext cx="1095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013362" y="598715"/>
            <a:ext cx="85816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 b="1" dirty="0">
                <a:solidFill>
                  <a:schemeClr val="bg1"/>
                </a:solidFill>
              </a:rPr>
              <a:t>Perché intervenire con Fluidità di lettura?</a:t>
            </a:r>
            <a:endParaRPr lang="en-US" sz="32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F3415F42-5F83-F243-993D-8BD2DCDC9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3" y="1412875"/>
            <a:ext cx="834548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it-IT" sz="2800" dirty="0"/>
              <a:t>- La mancanza di la fluidità di lettura è uno dei sintomi più persistenti della dislessia.</a:t>
            </a:r>
          </a:p>
          <a:p>
            <a:pPr algn="r">
              <a:spcBef>
                <a:spcPct val="0"/>
              </a:spcBef>
              <a:buNone/>
            </a:pPr>
            <a:r>
              <a:rPr lang="pt-BR" sz="2400" dirty="0"/>
              <a:t>(LANGER et al., 2013)</a:t>
            </a:r>
          </a:p>
          <a:p>
            <a:pPr algn="r">
              <a:spcBef>
                <a:spcPct val="0"/>
              </a:spcBef>
              <a:buNone/>
            </a:pPr>
            <a:endParaRPr lang="pt-BR" sz="2400" dirty="0"/>
          </a:p>
          <a:p>
            <a:pPr algn="r">
              <a:spcBef>
                <a:spcPct val="0"/>
              </a:spcBef>
              <a:buNone/>
            </a:pPr>
            <a:r>
              <a:rPr lang="pt-BR" sz="2400" dirty="0"/>
              <a:t> </a:t>
            </a:r>
            <a:endParaRPr lang="es-ES_tradnl" altLang="pt-BR" sz="24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6E14B4-43FD-4946-9F4E-EA821B197B91}"/>
              </a:ext>
            </a:extLst>
          </p:cNvPr>
          <p:cNvGraphicFramePr/>
          <p:nvPr/>
        </p:nvGraphicFramePr>
        <p:xfrm>
          <a:off x="1262743" y="2616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8493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88" y="126781"/>
            <a:ext cx="8464216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929250" y="6081576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37" y="6445763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354932" y="293945"/>
            <a:ext cx="55918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Tecnologia</a:t>
            </a:r>
            <a:r>
              <a:rPr lang="en-US" sz="2000" b="1" dirty="0">
                <a:solidFill>
                  <a:srgbClr val="FFFFFF"/>
                </a:solidFill>
                <a:latin typeface="Arial" charset="0"/>
                <a:cs typeface="Arial" charset="0"/>
              </a:rPr>
              <a:t> e </a:t>
            </a:r>
            <a:r>
              <a:rPr lang="en-US" sz="20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Dislessia</a:t>
            </a:r>
            <a:endParaRPr lang="en-US" sz="20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354932" y="1851199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 dirty="0">
              <a:solidFill>
                <a:srgbClr val="898989"/>
              </a:solidFill>
              <a:latin typeface="Arial" charset="0"/>
            </a:endParaRPr>
          </a:p>
        </p:txBody>
      </p:sp>
      <p:graphicFrame>
        <p:nvGraphicFramePr>
          <p:cNvPr id="10" name="Diagram 1"/>
          <p:cNvGraphicFramePr/>
          <p:nvPr>
            <p:extLst>
              <p:ext uri="{D42A27DB-BD31-4B8C-83A1-F6EECF244321}">
                <p14:modId xmlns:p14="http://schemas.microsoft.com/office/powerpoint/2010/main" val="1987043546"/>
              </p:ext>
            </p:extLst>
          </p:nvPr>
        </p:nvGraphicFramePr>
        <p:xfrm>
          <a:off x="1489597" y="1164686"/>
          <a:ext cx="6796273" cy="3761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5836434" y="5707313"/>
            <a:ext cx="17333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dirty="0"/>
              <a:t>Travassos et al. (2009)</a:t>
            </a:r>
          </a:p>
        </p:txBody>
      </p:sp>
    </p:spTree>
    <p:extLst>
      <p:ext uri="{BB962C8B-B14F-4D97-AF65-F5344CB8AC3E}">
        <p14:creationId xmlns:p14="http://schemas.microsoft.com/office/powerpoint/2010/main" val="906785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26" y="275144"/>
            <a:ext cx="8211552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027521" y="5737987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44" y="6125300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420443" y="442308"/>
            <a:ext cx="45969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Tecnologia</a:t>
            </a:r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 e </a:t>
            </a:r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Dislessia</a:t>
            </a:r>
            <a:endParaRPr lang="en-US" sz="18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181696" y="1865209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30179" y="1849575"/>
            <a:ext cx="7994984" cy="313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>
              <a:buFontTx/>
              <a:buChar char="-"/>
            </a:pPr>
            <a:endParaRPr lang="pt-BR" sz="15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613610" y="1149084"/>
            <a:ext cx="7994984" cy="336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 eaLnBrk="1" hangingPunct="1">
              <a:lnSpc>
                <a:spcPct val="130000"/>
              </a:lnSpc>
              <a:spcBef>
                <a:spcPct val="20000"/>
              </a:spcBef>
              <a:buFont typeface="Arial"/>
              <a:buChar char="•"/>
            </a:pPr>
            <a:r>
              <a:rPr lang="pt-BR" sz="2000" b="1" dirty="0" err="1">
                <a:solidFill>
                  <a:srgbClr val="000000"/>
                </a:solidFill>
                <a:latin typeface="Arial" charset="0"/>
              </a:rPr>
              <a:t>Efficacia</a:t>
            </a:r>
            <a:r>
              <a:rPr lang="pt-BR" sz="20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b="1" dirty="0" err="1">
                <a:solidFill>
                  <a:srgbClr val="000000"/>
                </a:solidFill>
                <a:latin typeface="Arial" charset="0"/>
              </a:rPr>
              <a:t>della</a:t>
            </a:r>
            <a:r>
              <a:rPr lang="pt-BR" sz="2000" b="1" dirty="0">
                <a:solidFill>
                  <a:srgbClr val="000000"/>
                </a:solidFill>
                <a:latin typeface="Arial" charset="0"/>
              </a:rPr>
              <a:t> tecnologia </a:t>
            </a:r>
            <a:r>
              <a:rPr lang="pt-BR" sz="2000" b="1" dirty="0" err="1">
                <a:solidFill>
                  <a:srgbClr val="000000"/>
                </a:solidFill>
                <a:latin typeface="Arial" charset="0"/>
              </a:rPr>
              <a:t>assistiva</a:t>
            </a:r>
            <a:r>
              <a:rPr lang="pt-BR" sz="2000" b="1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miglioramento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delle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capacità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lettura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capacità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scrittura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e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abilità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cognitivo-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linguistiche</a:t>
            </a:r>
            <a:endParaRPr lang="pt-BR" sz="2000" dirty="0">
              <a:solidFill>
                <a:srgbClr val="000000"/>
              </a:solidFill>
              <a:latin typeface="Arial" charset="0"/>
            </a:endParaRPr>
          </a:p>
          <a:p>
            <a:pPr marL="214313" indent="-214313" algn="just" eaLnBrk="1" hangingPunct="1">
              <a:lnSpc>
                <a:spcPct val="130000"/>
              </a:lnSpc>
              <a:spcBef>
                <a:spcPct val="20000"/>
              </a:spcBef>
              <a:buFont typeface="Arial"/>
              <a:buChar char="•"/>
            </a:pPr>
            <a:endParaRPr lang="pt-BR" sz="2000" dirty="0">
              <a:solidFill>
                <a:srgbClr val="000000"/>
              </a:solidFill>
              <a:latin typeface="Arial" charset="0"/>
            </a:endParaRPr>
          </a:p>
          <a:p>
            <a:pPr marL="214313" indent="-214313" algn="just" eaLnBrk="1" hangingPunct="1">
              <a:lnSpc>
                <a:spcPct val="130000"/>
              </a:lnSpc>
              <a:spcBef>
                <a:spcPct val="20000"/>
              </a:spcBef>
              <a:buFont typeface="Arial"/>
              <a:buChar char="•"/>
            </a:pPr>
            <a:r>
              <a:rPr lang="pt-BR" sz="2000" b="1" dirty="0">
                <a:solidFill>
                  <a:srgbClr val="000000"/>
                </a:solidFill>
                <a:latin typeface="Arial" charset="0"/>
              </a:rPr>
              <a:t>Tecnologia </a:t>
            </a:r>
            <a:r>
              <a:rPr lang="pt-BR" sz="2000" b="1" dirty="0" err="1">
                <a:solidFill>
                  <a:srgbClr val="000000"/>
                </a:solidFill>
                <a:latin typeface="Arial" charset="0"/>
              </a:rPr>
              <a:t>assistiva</a:t>
            </a:r>
            <a:r>
              <a:rPr lang="pt-BR" sz="2000" b="1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pt-BR" sz="2000" b="1" dirty="0" err="1">
                <a:solidFill>
                  <a:srgbClr val="000000"/>
                </a:solidFill>
                <a:latin typeface="Arial" charset="0"/>
              </a:rPr>
              <a:t>sintesi</a:t>
            </a:r>
            <a:r>
              <a:rPr lang="pt-BR" sz="20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b="1" dirty="0" err="1">
                <a:solidFill>
                  <a:srgbClr val="000000"/>
                </a:solidFill>
                <a:latin typeface="Arial" charset="0"/>
              </a:rPr>
              <a:t>vocale</a:t>
            </a:r>
            <a:r>
              <a:rPr lang="pt-BR" sz="2000" b="1" dirty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pPr marL="214313" indent="-214313" algn="just" eaLnBrk="1" hangingPunct="1">
              <a:lnSpc>
                <a:spcPct val="130000"/>
              </a:lnSpc>
              <a:spcBef>
                <a:spcPct val="20000"/>
              </a:spcBef>
              <a:buFont typeface="Arial"/>
              <a:buChar char="•"/>
            </a:pPr>
            <a:r>
              <a:rPr lang="pt-BR" sz="2000" dirty="0">
                <a:solidFill>
                  <a:srgbClr val="000000"/>
                </a:solidFill>
                <a:latin typeface="Arial" charset="0"/>
              </a:rPr>
              <a:t>Consente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la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lettura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automatica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del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testo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acquisito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.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Alcuni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programmi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consentono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regolare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la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velocità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lettura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il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tipo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voce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e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la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modalità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di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lettura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: fonema per fonema (decodifica), parola per parola o </a:t>
            </a:r>
            <a:r>
              <a:rPr lang="pt-BR" sz="2000" dirty="0" err="1">
                <a:solidFill>
                  <a:srgbClr val="000000"/>
                </a:solidFill>
                <a:latin typeface="Arial" charset="0"/>
              </a:rPr>
              <a:t>frasi</a:t>
            </a:r>
            <a:r>
              <a:rPr lang="pt-BR" sz="2000" dirty="0">
                <a:solidFill>
                  <a:srgbClr val="000000"/>
                </a:solidFill>
                <a:latin typeface="Arial" charset="0"/>
              </a:rPr>
              <a:t>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288074" y="5449825"/>
            <a:ext cx="4475747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u="sng" dirty="0">
                <a:hlinkClick r:id="rId5" tooltip="Journal of learning disabilities."/>
              </a:rPr>
              <a:t>J Learn Disabil.</a:t>
            </a:r>
            <a:r>
              <a:rPr lang="pt-BR" sz="1050" dirty="0"/>
              <a:t> 2018 Jan/Feb;51(1):73-84. </a:t>
            </a:r>
          </a:p>
          <a:p>
            <a:pPr algn="ctr"/>
            <a:r>
              <a:rPr lang="pt-BR" sz="1050" b="1" dirty="0"/>
              <a:t>Does Use </a:t>
            </a:r>
            <a:r>
              <a:rPr lang="pt-BR" sz="1050" b="1" dirty="0" err="1"/>
              <a:t>of</a:t>
            </a:r>
            <a:r>
              <a:rPr lang="pt-BR" sz="1050" b="1" dirty="0"/>
              <a:t> </a:t>
            </a:r>
            <a:r>
              <a:rPr lang="pt-BR" sz="1050" b="1" dirty="0" err="1"/>
              <a:t>Text</a:t>
            </a:r>
            <a:r>
              <a:rPr lang="pt-BR" sz="1050" b="1" dirty="0"/>
              <a:t>-</a:t>
            </a:r>
            <a:r>
              <a:rPr lang="pt-BR" sz="1050" b="1" dirty="0" err="1"/>
              <a:t>to</a:t>
            </a:r>
            <a:r>
              <a:rPr lang="pt-BR" sz="1050" b="1" dirty="0"/>
              <a:t>-Speech </a:t>
            </a:r>
            <a:r>
              <a:rPr lang="pt-BR" sz="1050" b="1" dirty="0" err="1"/>
              <a:t>and</a:t>
            </a:r>
            <a:r>
              <a:rPr lang="pt-BR" sz="1050" b="1" dirty="0"/>
              <a:t> </a:t>
            </a:r>
            <a:r>
              <a:rPr lang="pt-BR" sz="1050" b="1" dirty="0" err="1"/>
              <a:t>Related</a:t>
            </a:r>
            <a:r>
              <a:rPr lang="pt-BR" sz="1050" b="1" dirty="0"/>
              <a:t> </a:t>
            </a:r>
            <a:r>
              <a:rPr lang="pt-BR" sz="1050" b="1" dirty="0" err="1"/>
              <a:t>Read-Aloud</a:t>
            </a:r>
            <a:r>
              <a:rPr lang="pt-BR" sz="1050" b="1" dirty="0"/>
              <a:t> Tools Improve Reading </a:t>
            </a:r>
            <a:r>
              <a:rPr lang="pt-BR" sz="1050" b="1" dirty="0" err="1"/>
              <a:t>Comprehension</a:t>
            </a:r>
            <a:r>
              <a:rPr lang="pt-BR" sz="1050" b="1" dirty="0"/>
              <a:t> for </a:t>
            </a:r>
            <a:r>
              <a:rPr lang="pt-BR" sz="1050" b="1" dirty="0" err="1"/>
              <a:t>Students</a:t>
            </a:r>
            <a:r>
              <a:rPr lang="pt-BR" sz="1050" b="1" dirty="0"/>
              <a:t> </a:t>
            </a:r>
            <a:r>
              <a:rPr lang="pt-BR" sz="1050" b="1" dirty="0" err="1"/>
              <a:t>With</a:t>
            </a:r>
            <a:r>
              <a:rPr lang="pt-BR" sz="1050" b="1" dirty="0"/>
              <a:t> Reading </a:t>
            </a:r>
            <a:r>
              <a:rPr lang="pt-BR" sz="1050" b="1" dirty="0" err="1"/>
              <a:t>Disabilities</a:t>
            </a:r>
            <a:r>
              <a:rPr lang="pt-BR" sz="1050" b="1" dirty="0"/>
              <a:t>? A Meta-</a:t>
            </a:r>
            <a:r>
              <a:rPr lang="pt-BR" sz="1050" b="1" dirty="0" err="1"/>
              <a:t>Analysis</a:t>
            </a:r>
            <a:r>
              <a:rPr lang="pt-BR" sz="1050" b="1" dirty="0"/>
              <a:t>.</a:t>
            </a:r>
          </a:p>
          <a:p>
            <a:pPr algn="ctr"/>
            <a:r>
              <a:rPr lang="pt-BR" sz="1050" u="sng" dirty="0">
                <a:hlinkClick r:id="rId6"/>
              </a:rPr>
              <a:t>Wood SG</a:t>
            </a:r>
            <a:r>
              <a:rPr lang="pt-BR" sz="1050" baseline="30000" dirty="0"/>
              <a:t>1</a:t>
            </a:r>
            <a:r>
              <a:rPr lang="pt-BR" sz="1050" dirty="0"/>
              <a:t>, </a:t>
            </a:r>
            <a:r>
              <a:rPr lang="pt-BR" sz="1050" u="sng" dirty="0">
                <a:hlinkClick r:id="rId7"/>
              </a:rPr>
              <a:t>Moxley JH</a:t>
            </a:r>
            <a:r>
              <a:rPr lang="pt-BR" sz="1050" baseline="30000" dirty="0"/>
              <a:t>1</a:t>
            </a:r>
            <a:r>
              <a:rPr lang="pt-BR" sz="1050" dirty="0"/>
              <a:t>, </a:t>
            </a:r>
            <a:r>
              <a:rPr lang="pt-BR" sz="1050" u="sng" dirty="0">
                <a:hlinkClick r:id="rId8"/>
              </a:rPr>
              <a:t>Tighe EL</a:t>
            </a:r>
            <a:r>
              <a:rPr lang="pt-BR" sz="1050" baseline="30000" dirty="0"/>
              <a:t>1</a:t>
            </a:r>
            <a:r>
              <a:rPr lang="pt-BR" sz="1050" dirty="0"/>
              <a:t>, </a:t>
            </a:r>
            <a:r>
              <a:rPr lang="pt-BR" sz="1050" u="sng" dirty="0">
                <a:hlinkClick r:id="rId9"/>
              </a:rPr>
              <a:t>Wagner RK</a:t>
            </a:r>
            <a:r>
              <a:rPr lang="pt-BR" sz="1050" baseline="30000" dirty="0"/>
              <a:t>1</a:t>
            </a:r>
            <a:r>
              <a:rPr lang="pt-BR" sz="1350" dirty="0"/>
              <a:t>.</a:t>
            </a:r>
          </a:p>
          <a:p>
            <a:endParaRPr lang="pt-BR" sz="1350" dirty="0"/>
          </a:p>
        </p:txBody>
      </p:sp>
    </p:spTree>
    <p:extLst>
      <p:ext uri="{BB962C8B-B14F-4D97-AF65-F5344CB8AC3E}">
        <p14:creationId xmlns:p14="http://schemas.microsoft.com/office/powerpoint/2010/main" val="741819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" descr="barra azu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10" y="1190626"/>
            <a:ext cx="8211552" cy="703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8130778" y="5734851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44" y="6366494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1398672" y="1371601"/>
            <a:ext cx="45969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Tecnologia</a:t>
            </a:r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Assistiva</a:t>
            </a:r>
            <a:r>
              <a:rPr lang="en-US" sz="1800" b="1" dirty="0">
                <a:solidFill>
                  <a:srgbClr val="FFFFFF"/>
                </a:solidFill>
                <a:latin typeface="Arial" charset="0"/>
                <a:cs typeface="Arial" charset="0"/>
              </a:rPr>
              <a:t> (Text to Speech)</a:t>
            </a:r>
          </a:p>
        </p:txBody>
      </p:sp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181696" y="1865209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30179" y="1849575"/>
            <a:ext cx="7994984" cy="313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>
              <a:buFontTx/>
              <a:buChar char="-"/>
            </a:pPr>
            <a:endParaRPr lang="pt-BR" sz="15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721894" y="2105702"/>
            <a:ext cx="7994984" cy="313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214313" indent="-214313" algn="just" eaLnBrk="1" hangingPunct="1">
              <a:lnSpc>
                <a:spcPct val="130000"/>
              </a:lnSpc>
              <a:spcBef>
                <a:spcPct val="20000"/>
              </a:spcBef>
              <a:buFont typeface="Arial"/>
              <a:buChar char="•"/>
            </a:pPr>
            <a:endParaRPr lang="pt-BR" sz="15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40" y="2078330"/>
            <a:ext cx="25050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515651"/>
              </p:ext>
            </p:extLst>
          </p:nvPr>
        </p:nvGraphicFramePr>
        <p:xfrm>
          <a:off x="3124700" y="2105702"/>
          <a:ext cx="5393659" cy="315389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89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5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9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24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COMPETENZE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AREE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FUNZIONE</a:t>
                      </a:r>
                    </a:p>
                  </a:txBody>
                  <a:tcPr marL="68580" marR="68580" marT="34286" marB="3428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746">
                <a:tc rowSpan="4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b="1" dirty="0"/>
                        <a:t>LETTURA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FRONTALE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/>
                        <a:t>Discriminazione</a:t>
                      </a:r>
                      <a:r>
                        <a:rPr lang="pt-BR" sz="1600" dirty="0"/>
                        <a:t> </a:t>
                      </a:r>
                      <a:r>
                        <a:rPr lang="pt-BR" sz="1600" dirty="0" err="1"/>
                        <a:t>visiva</a:t>
                      </a:r>
                      <a:r>
                        <a:rPr lang="pt-BR" sz="1600" dirty="0"/>
                        <a:t> </a:t>
                      </a:r>
                      <a:r>
                        <a:rPr lang="pt-BR" sz="1600" dirty="0" err="1"/>
                        <a:t>complessa</a:t>
                      </a:r>
                      <a:r>
                        <a:rPr lang="pt-BR" sz="1600" dirty="0"/>
                        <a:t>. Decodifica </a:t>
                      </a:r>
                      <a:r>
                        <a:rPr lang="pt-BR" sz="1600" dirty="0" err="1"/>
                        <a:t>fonologica</a:t>
                      </a:r>
                      <a:r>
                        <a:rPr lang="pt-BR" sz="1600" dirty="0"/>
                        <a:t>. </a:t>
                      </a:r>
                      <a:r>
                        <a:rPr lang="pt-BR" sz="1600" dirty="0" err="1"/>
                        <a:t>Esecuzione</a:t>
                      </a:r>
                      <a:r>
                        <a:rPr lang="pt-BR" sz="1600" dirty="0"/>
                        <a:t> </a:t>
                      </a:r>
                      <a:r>
                        <a:rPr lang="pt-BR" sz="1600" dirty="0" err="1"/>
                        <a:t>della</a:t>
                      </a:r>
                      <a:r>
                        <a:rPr lang="pt-BR" sz="1600" dirty="0"/>
                        <a:t> parola</a:t>
                      </a:r>
                    </a:p>
                  </a:txBody>
                  <a:tcPr marL="68580" marR="68580" marT="34286" marB="3428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4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OCCIPITALE</a:t>
                      </a:r>
                    </a:p>
                  </a:txBody>
                  <a:tcPr marL="68580" marR="68580" marT="34286" marB="34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Discriminazione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visiva</a:t>
                      </a:r>
                      <a:r>
                        <a:rPr lang="en-US" sz="1600" dirty="0"/>
                        <a:t> di </a:t>
                      </a:r>
                      <a:r>
                        <a:rPr lang="en-US" sz="1600" dirty="0" err="1"/>
                        <a:t>simboli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grafici</a:t>
                      </a:r>
                      <a:endParaRPr lang="en-US" sz="1600" dirty="0"/>
                    </a:p>
                  </a:txBody>
                  <a:tcPr marL="68580" marR="68580" marT="34286" marB="3428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/>
                        <a:t>TEMPORALE</a:t>
                      </a:r>
                      <a:endParaRPr lang="en-US" sz="1600" b="1" dirty="0"/>
                    </a:p>
                  </a:txBody>
                  <a:tcPr marL="68580" marR="68580" marT="34286" marB="342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Vocabolario</a:t>
                      </a:r>
                      <a:r>
                        <a:rPr lang="en-US" sz="1600" dirty="0"/>
                        <a:t>. </a:t>
                      </a:r>
                      <a:r>
                        <a:rPr lang="en-US" sz="1600" dirty="0" err="1"/>
                        <a:t>Analisi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fonologica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della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parola</a:t>
                      </a:r>
                      <a:endParaRPr lang="en-US" sz="1600" dirty="0"/>
                    </a:p>
                  </a:txBody>
                  <a:tcPr marL="68580" marR="68580" marT="34286" marB="3428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87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PARIETALE</a:t>
                      </a:r>
                    </a:p>
                  </a:txBody>
                  <a:tcPr marL="68580" marR="68580" marT="34286" marB="342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Sequenziamento</a:t>
                      </a:r>
                      <a:endParaRPr lang="en-US" sz="1600" dirty="0"/>
                    </a:p>
                  </a:txBody>
                  <a:tcPr marL="68580" marR="68580" marT="34286" marB="3428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846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4" descr="Af Logo Lida 01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1"/>
          <a:stretch>
            <a:fillRect/>
          </a:stretch>
        </p:blipFill>
        <p:spPr bwMode="auto">
          <a:xfrm>
            <a:off x="7803580" y="5713471"/>
            <a:ext cx="1013222" cy="77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Logo Unesp PR 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75" y="6201627"/>
            <a:ext cx="82153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3"/>
          <p:cNvSpPr txBox="1">
            <a:spLocks noChangeArrowheads="1"/>
          </p:cNvSpPr>
          <p:nvPr/>
        </p:nvSpPr>
        <p:spPr bwMode="auto">
          <a:xfrm>
            <a:off x="1547813" y="1847851"/>
            <a:ext cx="6048375" cy="352186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50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2" name="Picture 1" descr="clarorea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261" y="857250"/>
            <a:ext cx="45992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7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</TotalTime>
  <Words>1481</Words>
  <Application>Microsoft Macintosh PowerPoint</Application>
  <PresentationFormat>Apresentação na tela (4:3)</PresentationFormat>
  <Paragraphs>740</Paragraphs>
  <Slides>42</Slides>
  <Notes>6</Notes>
  <HiddenSlides>0</HiddenSlides>
  <MMClips>2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50" baseType="lpstr">
      <vt:lpstr>Arial</vt:lpstr>
      <vt:lpstr>Calibri</vt:lpstr>
      <vt:lpstr>Patrick Hand SC</vt:lpstr>
      <vt:lpstr>Perpetua</vt:lpstr>
      <vt:lpstr>Source Sans Pro</vt:lpstr>
      <vt:lpstr>Times New Roman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Little Things® Forever</vt:lpstr>
      <vt:lpstr>School Of Perception  De Marc Sockel</vt:lpstr>
      <vt:lpstr>Dexteria</vt:lpstr>
      <vt:lpstr>Shelby’s Quest</vt:lpstr>
      <vt:lpstr>IOT session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Professor Adjunto - Departamento de Fonoaudiologia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Simone Capellini</dc:creator>
  <cp:lastModifiedBy>Simone Aparecida Capellini</cp:lastModifiedBy>
  <cp:revision>136</cp:revision>
  <dcterms:created xsi:type="dcterms:W3CDTF">2016-09-14T00:01:19Z</dcterms:created>
  <dcterms:modified xsi:type="dcterms:W3CDTF">2022-11-15T08:04:21Z</dcterms:modified>
</cp:coreProperties>
</file>