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2" r:id="rId3"/>
    <p:sldId id="262" r:id="rId4"/>
    <p:sldId id="259" r:id="rId5"/>
    <p:sldId id="282" r:id="rId6"/>
    <p:sldId id="283" r:id="rId7"/>
    <p:sldId id="284" r:id="rId8"/>
    <p:sldId id="285" r:id="rId9"/>
    <p:sldId id="286" r:id="rId10"/>
    <p:sldId id="276" r:id="rId11"/>
    <p:sldId id="273" r:id="rId12"/>
    <p:sldId id="275" r:id="rId13"/>
    <p:sldId id="263" r:id="rId14"/>
    <p:sldId id="264" r:id="rId15"/>
    <p:sldId id="265" r:id="rId16"/>
    <p:sldId id="274" r:id="rId17"/>
    <p:sldId id="266" r:id="rId18"/>
    <p:sldId id="270" r:id="rId19"/>
    <p:sldId id="267" r:id="rId20"/>
    <p:sldId id="271" r:id="rId21"/>
    <p:sldId id="280" r:id="rId22"/>
    <p:sldId id="277" r:id="rId23"/>
    <p:sldId id="279" r:id="rId24"/>
    <p:sldId id="278" r:id="rId25"/>
    <p:sldId id="281" r:id="rId26"/>
    <p:sldId id="268" r:id="rId27"/>
    <p:sldId id="269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52" autoAdjust="0"/>
  </p:normalViewPr>
  <p:slideViewPr>
    <p:cSldViewPr>
      <p:cViewPr varScale="1">
        <p:scale>
          <a:sx n="64" d="100"/>
          <a:sy n="64" d="100"/>
        </p:scale>
        <p:origin x="7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3B0F06-DC64-4BBC-9EC9-C3FDE8EFAF4E}" type="doc">
      <dgm:prSet loTypeId="urn:microsoft.com/office/officeart/2005/8/layout/cycle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5B4156A6-E285-4FB6-BDBE-1E02D8EF57B6}">
      <dgm:prSet phldrT="[Testo]"/>
      <dgm:spPr/>
      <dgm:t>
        <a:bodyPr/>
        <a:lstStyle/>
        <a:p>
          <a:endParaRPr lang="it-IT" dirty="0"/>
        </a:p>
      </dgm:t>
    </dgm:pt>
    <dgm:pt modelId="{6A7329E5-2FA3-4C44-B7F8-7F403C4F93A9}" type="parTrans" cxnId="{DDEE2653-12C8-4120-B18C-E54F8B9328C5}">
      <dgm:prSet/>
      <dgm:spPr/>
      <dgm:t>
        <a:bodyPr/>
        <a:lstStyle/>
        <a:p>
          <a:endParaRPr lang="it-IT"/>
        </a:p>
      </dgm:t>
    </dgm:pt>
    <dgm:pt modelId="{6BA0BBCE-669F-4AE3-855E-246517233DA9}" type="sibTrans" cxnId="{DDEE2653-12C8-4120-B18C-E54F8B9328C5}">
      <dgm:prSet/>
      <dgm:spPr/>
      <dgm:t>
        <a:bodyPr/>
        <a:lstStyle/>
        <a:p>
          <a:endParaRPr lang="it-IT"/>
        </a:p>
      </dgm:t>
    </dgm:pt>
    <dgm:pt modelId="{80BBE479-250C-457E-98AC-F5312E88FA74}">
      <dgm:prSet phldrT="[Testo]"/>
      <dgm:spPr/>
      <dgm:t>
        <a:bodyPr/>
        <a:lstStyle/>
        <a:p>
          <a:endParaRPr lang="it-IT" dirty="0"/>
        </a:p>
      </dgm:t>
    </dgm:pt>
    <dgm:pt modelId="{5807667B-CB72-4575-BCB1-9783B32398E8}" type="parTrans" cxnId="{76B8B8D5-65DF-46A9-8C67-C387BDC7FE00}">
      <dgm:prSet/>
      <dgm:spPr/>
      <dgm:t>
        <a:bodyPr/>
        <a:lstStyle/>
        <a:p>
          <a:endParaRPr lang="it-IT"/>
        </a:p>
      </dgm:t>
    </dgm:pt>
    <dgm:pt modelId="{66FE9E45-BA8A-43CB-90C7-DFE14467CCC0}" type="sibTrans" cxnId="{76B8B8D5-65DF-46A9-8C67-C387BDC7FE00}">
      <dgm:prSet/>
      <dgm:spPr/>
      <dgm:t>
        <a:bodyPr/>
        <a:lstStyle/>
        <a:p>
          <a:endParaRPr lang="it-IT"/>
        </a:p>
      </dgm:t>
    </dgm:pt>
    <dgm:pt modelId="{4A0AD411-4659-4EBD-BD40-EF7580373427}">
      <dgm:prSet phldrT="[Testo]"/>
      <dgm:spPr/>
      <dgm:t>
        <a:bodyPr/>
        <a:lstStyle/>
        <a:p>
          <a:endParaRPr lang="it-IT" dirty="0"/>
        </a:p>
      </dgm:t>
    </dgm:pt>
    <dgm:pt modelId="{35D6F5E0-6C39-4579-B93B-75A0A61294D0}" type="parTrans" cxnId="{D21D33EC-50A4-44E7-8249-D7D6A17A4422}">
      <dgm:prSet/>
      <dgm:spPr/>
      <dgm:t>
        <a:bodyPr/>
        <a:lstStyle/>
        <a:p>
          <a:endParaRPr lang="it-IT"/>
        </a:p>
      </dgm:t>
    </dgm:pt>
    <dgm:pt modelId="{45B29BD9-A3D6-434B-90B5-7AD21530E95B}" type="sibTrans" cxnId="{D21D33EC-50A4-44E7-8249-D7D6A17A4422}">
      <dgm:prSet/>
      <dgm:spPr/>
      <dgm:t>
        <a:bodyPr/>
        <a:lstStyle/>
        <a:p>
          <a:endParaRPr lang="it-IT"/>
        </a:p>
      </dgm:t>
    </dgm:pt>
    <dgm:pt modelId="{4BD3FEC7-0AAD-41D8-A133-2E33E6CE5D76}">
      <dgm:prSet phldrT="[Testo]"/>
      <dgm:spPr/>
      <dgm:t>
        <a:bodyPr/>
        <a:lstStyle/>
        <a:p>
          <a:endParaRPr lang="it-IT" dirty="0"/>
        </a:p>
      </dgm:t>
    </dgm:pt>
    <dgm:pt modelId="{9746A1F8-58DD-4BE1-B924-253A72B4D9EE}" type="parTrans" cxnId="{569B4D41-865B-40CE-BA7B-A8065F1F905F}">
      <dgm:prSet/>
      <dgm:spPr/>
      <dgm:t>
        <a:bodyPr/>
        <a:lstStyle/>
        <a:p>
          <a:endParaRPr lang="it-IT"/>
        </a:p>
      </dgm:t>
    </dgm:pt>
    <dgm:pt modelId="{29ADC94A-274D-4B86-BB91-0F1707833A47}" type="sibTrans" cxnId="{569B4D41-865B-40CE-BA7B-A8065F1F905F}">
      <dgm:prSet/>
      <dgm:spPr/>
      <dgm:t>
        <a:bodyPr/>
        <a:lstStyle/>
        <a:p>
          <a:endParaRPr lang="it-IT"/>
        </a:p>
      </dgm:t>
    </dgm:pt>
    <dgm:pt modelId="{9FB42578-193C-4A54-84B2-FC59E1CD6DF2}">
      <dgm:prSet phldrT="[Testo]"/>
      <dgm:spPr/>
      <dgm:t>
        <a:bodyPr/>
        <a:lstStyle/>
        <a:p>
          <a:endParaRPr lang="it-IT" dirty="0"/>
        </a:p>
      </dgm:t>
    </dgm:pt>
    <dgm:pt modelId="{9A0CB6CD-9883-4C6C-9838-803BEB88A204}" type="sibTrans" cxnId="{2B79B185-C1F7-4F45-9C73-CADC0CAF1261}">
      <dgm:prSet/>
      <dgm:spPr/>
      <dgm:t>
        <a:bodyPr/>
        <a:lstStyle/>
        <a:p>
          <a:endParaRPr lang="it-IT"/>
        </a:p>
      </dgm:t>
    </dgm:pt>
    <dgm:pt modelId="{FFB8E718-D66E-440A-8695-0C21BAF8966F}" type="parTrans" cxnId="{2B79B185-C1F7-4F45-9C73-CADC0CAF1261}">
      <dgm:prSet/>
      <dgm:spPr/>
      <dgm:t>
        <a:bodyPr/>
        <a:lstStyle/>
        <a:p>
          <a:endParaRPr lang="it-IT"/>
        </a:p>
      </dgm:t>
    </dgm:pt>
    <dgm:pt modelId="{B00F9B6F-8B81-48AB-BBCB-47BD599A16DF}" type="pres">
      <dgm:prSet presAssocID="{513B0F06-DC64-4BBC-9EC9-C3FDE8EFAF4E}" presName="cycle" presStyleCnt="0">
        <dgm:presLayoutVars>
          <dgm:dir/>
          <dgm:resizeHandles val="exact"/>
        </dgm:presLayoutVars>
      </dgm:prSet>
      <dgm:spPr/>
    </dgm:pt>
    <dgm:pt modelId="{128EB185-19BC-4B4D-B60A-A01A539AEF9A}" type="pres">
      <dgm:prSet presAssocID="{5B4156A6-E285-4FB6-BDBE-1E02D8EF57B6}" presName="node" presStyleLbl="node1" presStyleIdx="0" presStyleCnt="5">
        <dgm:presLayoutVars>
          <dgm:bulletEnabled val="1"/>
        </dgm:presLayoutVars>
      </dgm:prSet>
      <dgm:spPr/>
    </dgm:pt>
    <dgm:pt modelId="{DFC3E4A3-888D-4EC1-872F-0D90999BE4C9}" type="pres">
      <dgm:prSet presAssocID="{5B4156A6-E285-4FB6-BDBE-1E02D8EF57B6}" presName="spNode" presStyleCnt="0"/>
      <dgm:spPr/>
    </dgm:pt>
    <dgm:pt modelId="{15C14EF9-4834-4C9D-9222-5FCAFE932A72}" type="pres">
      <dgm:prSet presAssocID="{6BA0BBCE-669F-4AE3-855E-246517233DA9}" presName="sibTrans" presStyleLbl="sibTrans1D1" presStyleIdx="0" presStyleCnt="5"/>
      <dgm:spPr/>
    </dgm:pt>
    <dgm:pt modelId="{8CF7C4C9-7B2B-45ED-9E29-7E0D529DBD57}" type="pres">
      <dgm:prSet presAssocID="{9FB42578-193C-4A54-84B2-FC59E1CD6DF2}" presName="node" presStyleLbl="node1" presStyleIdx="1" presStyleCnt="5">
        <dgm:presLayoutVars>
          <dgm:bulletEnabled val="1"/>
        </dgm:presLayoutVars>
      </dgm:prSet>
      <dgm:spPr/>
    </dgm:pt>
    <dgm:pt modelId="{2FA1A83B-DDE4-454E-883B-2A0BE63E25ED}" type="pres">
      <dgm:prSet presAssocID="{9FB42578-193C-4A54-84B2-FC59E1CD6DF2}" presName="spNode" presStyleCnt="0"/>
      <dgm:spPr/>
    </dgm:pt>
    <dgm:pt modelId="{4AEEB65B-38A2-46A7-9678-018155486488}" type="pres">
      <dgm:prSet presAssocID="{9A0CB6CD-9883-4C6C-9838-803BEB88A204}" presName="sibTrans" presStyleLbl="sibTrans1D1" presStyleIdx="1" presStyleCnt="5"/>
      <dgm:spPr/>
    </dgm:pt>
    <dgm:pt modelId="{9658887B-3417-4AB8-89E1-BC5B991E1804}" type="pres">
      <dgm:prSet presAssocID="{80BBE479-250C-457E-98AC-F5312E88FA74}" presName="node" presStyleLbl="node1" presStyleIdx="2" presStyleCnt="5">
        <dgm:presLayoutVars>
          <dgm:bulletEnabled val="1"/>
        </dgm:presLayoutVars>
      </dgm:prSet>
      <dgm:spPr/>
    </dgm:pt>
    <dgm:pt modelId="{1D344B5B-3E81-477E-8C42-BF168CBA8566}" type="pres">
      <dgm:prSet presAssocID="{80BBE479-250C-457E-98AC-F5312E88FA74}" presName="spNode" presStyleCnt="0"/>
      <dgm:spPr/>
    </dgm:pt>
    <dgm:pt modelId="{B44E00B5-BC20-4657-B7F9-702088C32C8A}" type="pres">
      <dgm:prSet presAssocID="{66FE9E45-BA8A-43CB-90C7-DFE14467CCC0}" presName="sibTrans" presStyleLbl="sibTrans1D1" presStyleIdx="2" presStyleCnt="5"/>
      <dgm:spPr/>
    </dgm:pt>
    <dgm:pt modelId="{5CAFD6D4-1C3A-476E-87E3-1822F65406D6}" type="pres">
      <dgm:prSet presAssocID="{4A0AD411-4659-4EBD-BD40-EF7580373427}" presName="node" presStyleLbl="node1" presStyleIdx="3" presStyleCnt="5">
        <dgm:presLayoutVars>
          <dgm:bulletEnabled val="1"/>
        </dgm:presLayoutVars>
      </dgm:prSet>
      <dgm:spPr/>
    </dgm:pt>
    <dgm:pt modelId="{9F5F811F-443C-41F2-84B2-EFB503016DCC}" type="pres">
      <dgm:prSet presAssocID="{4A0AD411-4659-4EBD-BD40-EF7580373427}" presName="spNode" presStyleCnt="0"/>
      <dgm:spPr/>
    </dgm:pt>
    <dgm:pt modelId="{3F97AE5B-6164-4329-8B5E-F3DD0D5164C0}" type="pres">
      <dgm:prSet presAssocID="{45B29BD9-A3D6-434B-90B5-7AD21530E95B}" presName="sibTrans" presStyleLbl="sibTrans1D1" presStyleIdx="3" presStyleCnt="5"/>
      <dgm:spPr/>
    </dgm:pt>
    <dgm:pt modelId="{C0E0F88E-332A-4B46-B1AD-B82047A48A5C}" type="pres">
      <dgm:prSet presAssocID="{4BD3FEC7-0AAD-41D8-A133-2E33E6CE5D76}" presName="node" presStyleLbl="node1" presStyleIdx="4" presStyleCnt="5">
        <dgm:presLayoutVars>
          <dgm:bulletEnabled val="1"/>
        </dgm:presLayoutVars>
      </dgm:prSet>
      <dgm:spPr/>
    </dgm:pt>
    <dgm:pt modelId="{27D34FC9-6370-4DED-8A77-3E42E6487A5E}" type="pres">
      <dgm:prSet presAssocID="{4BD3FEC7-0AAD-41D8-A133-2E33E6CE5D76}" presName="spNode" presStyleCnt="0"/>
      <dgm:spPr/>
    </dgm:pt>
    <dgm:pt modelId="{5FFCD5DF-25C3-4F3C-87B2-C5D795954EFD}" type="pres">
      <dgm:prSet presAssocID="{29ADC94A-274D-4B86-BB91-0F1707833A47}" presName="sibTrans" presStyleLbl="sibTrans1D1" presStyleIdx="4" presStyleCnt="5"/>
      <dgm:spPr/>
    </dgm:pt>
  </dgm:ptLst>
  <dgm:cxnLst>
    <dgm:cxn modelId="{14944401-08B4-4C7D-8524-B0EBACE93BF2}" type="presOf" srcId="{513B0F06-DC64-4BBC-9EC9-C3FDE8EFAF4E}" destId="{B00F9B6F-8B81-48AB-BBCB-47BD599A16DF}" srcOrd="0" destOrd="0" presId="urn:microsoft.com/office/officeart/2005/8/layout/cycle6"/>
    <dgm:cxn modelId="{02843C28-25D1-444F-B4A5-0FFA10E20FFB}" type="presOf" srcId="{6BA0BBCE-669F-4AE3-855E-246517233DA9}" destId="{15C14EF9-4834-4C9D-9222-5FCAFE932A72}" srcOrd="0" destOrd="0" presId="urn:microsoft.com/office/officeart/2005/8/layout/cycle6"/>
    <dgm:cxn modelId="{569B4D41-865B-40CE-BA7B-A8065F1F905F}" srcId="{513B0F06-DC64-4BBC-9EC9-C3FDE8EFAF4E}" destId="{4BD3FEC7-0AAD-41D8-A133-2E33E6CE5D76}" srcOrd="4" destOrd="0" parTransId="{9746A1F8-58DD-4BE1-B924-253A72B4D9EE}" sibTransId="{29ADC94A-274D-4B86-BB91-0F1707833A47}"/>
    <dgm:cxn modelId="{C4E60969-AFB3-4FD8-BD60-FA97C9089844}" type="presOf" srcId="{45B29BD9-A3D6-434B-90B5-7AD21530E95B}" destId="{3F97AE5B-6164-4329-8B5E-F3DD0D5164C0}" srcOrd="0" destOrd="0" presId="urn:microsoft.com/office/officeart/2005/8/layout/cycle6"/>
    <dgm:cxn modelId="{9770A04C-933F-4D5D-8203-999CD0F76A77}" type="presOf" srcId="{4A0AD411-4659-4EBD-BD40-EF7580373427}" destId="{5CAFD6D4-1C3A-476E-87E3-1822F65406D6}" srcOrd="0" destOrd="0" presId="urn:microsoft.com/office/officeart/2005/8/layout/cycle6"/>
    <dgm:cxn modelId="{DDEE2653-12C8-4120-B18C-E54F8B9328C5}" srcId="{513B0F06-DC64-4BBC-9EC9-C3FDE8EFAF4E}" destId="{5B4156A6-E285-4FB6-BDBE-1E02D8EF57B6}" srcOrd="0" destOrd="0" parTransId="{6A7329E5-2FA3-4C44-B7F8-7F403C4F93A9}" sibTransId="{6BA0BBCE-669F-4AE3-855E-246517233DA9}"/>
    <dgm:cxn modelId="{2B79B185-C1F7-4F45-9C73-CADC0CAF1261}" srcId="{513B0F06-DC64-4BBC-9EC9-C3FDE8EFAF4E}" destId="{9FB42578-193C-4A54-84B2-FC59E1CD6DF2}" srcOrd="1" destOrd="0" parTransId="{FFB8E718-D66E-440A-8695-0C21BAF8966F}" sibTransId="{9A0CB6CD-9883-4C6C-9838-803BEB88A204}"/>
    <dgm:cxn modelId="{0A55398F-43D9-49F1-9A63-9A37811F6FA0}" type="presOf" srcId="{80BBE479-250C-457E-98AC-F5312E88FA74}" destId="{9658887B-3417-4AB8-89E1-BC5B991E1804}" srcOrd="0" destOrd="0" presId="urn:microsoft.com/office/officeart/2005/8/layout/cycle6"/>
    <dgm:cxn modelId="{D3F0D69D-D7D2-4A66-AF62-EA1441B35FF2}" type="presOf" srcId="{29ADC94A-274D-4B86-BB91-0F1707833A47}" destId="{5FFCD5DF-25C3-4F3C-87B2-C5D795954EFD}" srcOrd="0" destOrd="0" presId="urn:microsoft.com/office/officeart/2005/8/layout/cycle6"/>
    <dgm:cxn modelId="{A9FDA8B9-0BD3-4219-A230-D5BBB3BF3DF0}" type="presOf" srcId="{9A0CB6CD-9883-4C6C-9838-803BEB88A204}" destId="{4AEEB65B-38A2-46A7-9678-018155486488}" srcOrd="0" destOrd="0" presId="urn:microsoft.com/office/officeart/2005/8/layout/cycle6"/>
    <dgm:cxn modelId="{A9D966BF-D094-4EC8-8B16-39C230905FA3}" type="presOf" srcId="{4BD3FEC7-0AAD-41D8-A133-2E33E6CE5D76}" destId="{C0E0F88E-332A-4B46-B1AD-B82047A48A5C}" srcOrd="0" destOrd="0" presId="urn:microsoft.com/office/officeart/2005/8/layout/cycle6"/>
    <dgm:cxn modelId="{76B8B8D5-65DF-46A9-8C67-C387BDC7FE00}" srcId="{513B0F06-DC64-4BBC-9EC9-C3FDE8EFAF4E}" destId="{80BBE479-250C-457E-98AC-F5312E88FA74}" srcOrd="2" destOrd="0" parTransId="{5807667B-CB72-4575-BCB1-9783B32398E8}" sibTransId="{66FE9E45-BA8A-43CB-90C7-DFE14467CCC0}"/>
    <dgm:cxn modelId="{51D2A7D6-B433-461F-A543-8A9E7318A7D8}" type="presOf" srcId="{9FB42578-193C-4A54-84B2-FC59E1CD6DF2}" destId="{8CF7C4C9-7B2B-45ED-9E29-7E0D529DBD57}" srcOrd="0" destOrd="0" presId="urn:microsoft.com/office/officeart/2005/8/layout/cycle6"/>
    <dgm:cxn modelId="{D21D33EC-50A4-44E7-8249-D7D6A17A4422}" srcId="{513B0F06-DC64-4BBC-9EC9-C3FDE8EFAF4E}" destId="{4A0AD411-4659-4EBD-BD40-EF7580373427}" srcOrd="3" destOrd="0" parTransId="{35D6F5E0-6C39-4579-B93B-75A0A61294D0}" sibTransId="{45B29BD9-A3D6-434B-90B5-7AD21530E95B}"/>
    <dgm:cxn modelId="{74CA56FB-8622-42A9-9574-1084C3511CF8}" type="presOf" srcId="{5B4156A6-E285-4FB6-BDBE-1E02D8EF57B6}" destId="{128EB185-19BC-4B4D-B60A-A01A539AEF9A}" srcOrd="0" destOrd="0" presId="urn:microsoft.com/office/officeart/2005/8/layout/cycle6"/>
    <dgm:cxn modelId="{0E9FECFE-167E-4C59-9128-89FA8F688CBF}" type="presOf" srcId="{66FE9E45-BA8A-43CB-90C7-DFE14467CCC0}" destId="{B44E00B5-BC20-4657-B7F9-702088C32C8A}" srcOrd="0" destOrd="0" presId="urn:microsoft.com/office/officeart/2005/8/layout/cycle6"/>
    <dgm:cxn modelId="{B99C13D8-D5E5-41B4-8283-C3ACD3871077}" type="presParOf" srcId="{B00F9B6F-8B81-48AB-BBCB-47BD599A16DF}" destId="{128EB185-19BC-4B4D-B60A-A01A539AEF9A}" srcOrd="0" destOrd="0" presId="urn:microsoft.com/office/officeart/2005/8/layout/cycle6"/>
    <dgm:cxn modelId="{37BB2805-7B27-4A8E-AD5E-4B0D1BA760E8}" type="presParOf" srcId="{B00F9B6F-8B81-48AB-BBCB-47BD599A16DF}" destId="{DFC3E4A3-888D-4EC1-872F-0D90999BE4C9}" srcOrd="1" destOrd="0" presId="urn:microsoft.com/office/officeart/2005/8/layout/cycle6"/>
    <dgm:cxn modelId="{C1273B22-A4EA-4AED-91B6-D695CFDEE40E}" type="presParOf" srcId="{B00F9B6F-8B81-48AB-BBCB-47BD599A16DF}" destId="{15C14EF9-4834-4C9D-9222-5FCAFE932A72}" srcOrd="2" destOrd="0" presId="urn:microsoft.com/office/officeart/2005/8/layout/cycle6"/>
    <dgm:cxn modelId="{B9E321A5-2A5C-4C41-B7E1-8467C42F09E1}" type="presParOf" srcId="{B00F9B6F-8B81-48AB-BBCB-47BD599A16DF}" destId="{8CF7C4C9-7B2B-45ED-9E29-7E0D529DBD57}" srcOrd="3" destOrd="0" presId="urn:microsoft.com/office/officeart/2005/8/layout/cycle6"/>
    <dgm:cxn modelId="{683D131B-82C3-4E27-AA16-5CE69833A9EF}" type="presParOf" srcId="{B00F9B6F-8B81-48AB-BBCB-47BD599A16DF}" destId="{2FA1A83B-DDE4-454E-883B-2A0BE63E25ED}" srcOrd="4" destOrd="0" presId="urn:microsoft.com/office/officeart/2005/8/layout/cycle6"/>
    <dgm:cxn modelId="{F168484F-2332-46EE-AE26-C393C2AA98B4}" type="presParOf" srcId="{B00F9B6F-8B81-48AB-BBCB-47BD599A16DF}" destId="{4AEEB65B-38A2-46A7-9678-018155486488}" srcOrd="5" destOrd="0" presId="urn:microsoft.com/office/officeart/2005/8/layout/cycle6"/>
    <dgm:cxn modelId="{1F9D6DD2-A344-4E7C-A512-2A0A2A1DEC04}" type="presParOf" srcId="{B00F9B6F-8B81-48AB-BBCB-47BD599A16DF}" destId="{9658887B-3417-4AB8-89E1-BC5B991E1804}" srcOrd="6" destOrd="0" presId="urn:microsoft.com/office/officeart/2005/8/layout/cycle6"/>
    <dgm:cxn modelId="{5D0246B8-0C22-4A91-AC47-9288E01A8531}" type="presParOf" srcId="{B00F9B6F-8B81-48AB-BBCB-47BD599A16DF}" destId="{1D344B5B-3E81-477E-8C42-BF168CBA8566}" srcOrd="7" destOrd="0" presId="urn:microsoft.com/office/officeart/2005/8/layout/cycle6"/>
    <dgm:cxn modelId="{49B9C089-D46D-4DD4-98CE-78D4C03241AA}" type="presParOf" srcId="{B00F9B6F-8B81-48AB-BBCB-47BD599A16DF}" destId="{B44E00B5-BC20-4657-B7F9-702088C32C8A}" srcOrd="8" destOrd="0" presId="urn:microsoft.com/office/officeart/2005/8/layout/cycle6"/>
    <dgm:cxn modelId="{053600EF-890E-4E11-A925-B0F1D539D304}" type="presParOf" srcId="{B00F9B6F-8B81-48AB-BBCB-47BD599A16DF}" destId="{5CAFD6D4-1C3A-476E-87E3-1822F65406D6}" srcOrd="9" destOrd="0" presId="urn:microsoft.com/office/officeart/2005/8/layout/cycle6"/>
    <dgm:cxn modelId="{FE38FDC5-F001-4A82-9FDF-BA43DDE2BF1C}" type="presParOf" srcId="{B00F9B6F-8B81-48AB-BBCB-47BD599A16DF}" destId="{9F5F811F-443C-41F2-84B2-EFB503016DCC}" srcOrd="10" destOrd="0" presId="urn:microsoft.com/office/officeart/2005/8/layout/cycle6"/>
    <dgm:cxn modelId="{170CD3F3-3BCC-4296-B577-4B862ED7A1B5}" type="presParOf" srcId="{B00F9B6F-8B81-48AB-BBCB-47BD599A16DF}" destId="{3F97AE5B-6164-4329-8B5E-F3DD0D5164C0}" srcOrd="11" destOrd="0" presId="urn:microsoft.com/office/officeart/2005/8/layout/cycle6"/>
    <dgm:cxn modelId="{96C0BA30-349D-4D8A-91F7-A81CB935EEAA}" type="presParOf" srcId="{B00F9B6F-8B81-48AB-BBCB-47BD599A16DF}" destId="{C0E0F88E-332A-4B46-B1AD-B82047A48A5C}" srcOrd="12" destOrd="0" presId="urn:microsoft.com/office/officeart/2005/8/layout/cycle6"/>
    <dgm:cxn modelId="{9CEE1C29-C1AA-44E5-9073-9C13103FEA2E}" type="presParOf" srcId="{B00F9B6F-8B81-48AB-BBCB-47BD599A16DF}" destId="{27D34FC9-6370-4DED-8A77-3E42E6487A5E}" srcOrd="13" destOrd="0" presId="urn:microsoft.com/office/officeart/2005/8/layout/cycle6"/>
    <dgm:cxn modelId="{C3351658-EAB7-4962-B664-D5BA903D1BC5}" type="presParOf" srcId="{B00F9B6F-8B81-48AB-BBCB-47BD599A16DF}" destId="{5FFCD5DF-25C3-4F3C-87B2-C5D795954EF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EB185-19BC-4B4D-B60A-A01A539AEF9A}">
      <dsp:nvSpPr>
        <dsp:cNvPr id="0" name=""/>
        <dsp:cNvSpPr/>
      </dsp:nvSpPr>
      <dsp:spPr>
        <a:xfrm>
          <a:off x="3468672" y="2007"/>
          <a:ext cx="2135249" cy="13879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800" kern="1200" dirty="0"/>
        </a:p>
      </dsp:txBody>
      <dsp:txXfrm>
        <a:off x="3536424" y="69759"/>
        <a:ext cx="1999745" cy="1252407"/>
      </dsp:txXfrm>
    </dsp:sp>
    <dsp:sp modelId="{15C14EF9-4834-4C9D-9222-5FCAFE932A72}">
      <dsp:nvSpPr>
        <dsp:cNvPr id="0" name=""/>
        <dsp:cNvSpPr/>
      </dsp:nvSpPr>
      <dsp:spPr>
        <a:xfrm>
          <a:off x="1762980" y="695963"/>
          <a:ext cx="5546633" cy="5546633"/>
        </a:xfrm>
        <a:custGeom>
          <a:avLst/>
          <a:gdLst/>
          <a:ahLst/>
          <a:cxnLst/>
          <a:rect l="0" t="0" r="0" b="0"/>
          <a:pathLst>
            <a:path>
              <a:moveTo>
                <a:pt x="3855614" y="219904"/>
              </a:moveTo>
              <a:arcTo wR="2773316" hR="2773316" stAng="17578219" swAng="196184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F7C4C9-7B2B-45ED-9E29-7E0D529DBD57}">
      <dsp:nvSpPr>
        <dsp:cNvPr id="0" name=""/>
        <dsp:cNvSpPr/>
      </dsp:nvSpPr>
      <dsp:spPr>
        <a:xfrm>
          <a:off x="6106253" y="1918322"/>
          <a:ext cx="2135249" cy="13879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800" kern="1200" dirty="0"/>
        </a:p>
      </dsp:txBody>
      <dsp:txXfrm>
        <a:off x="6174005" y="1986074"/>
        <a:ext cx="1999745" cy="1252407"/>
      </dsp:txXfrm>
    </dsp:sp>
    <dsp:sp modelId="{4AEEB65B-38A2-46A7-9678-018155486488}">
      <dsp:nvSpPr>
        <dsp:cNvPr id="0" name=""/>
        <dsp:cNvSpPr/>
      </dsp:nvSpPr>
      <dsp:spPr>
        <a:xfrm>
          <a:off x="1762980" y="695963"/>
          <a:ext cx="5546633" cy="5546633"/>
        </a:xfrm>
        <a:custGeom>
          <a:avLst/>
          <a:gdLst/>
          <a:ahLst/>
          <a:cxnLst/>
          <a:rect l="0" t="0" r="0" b="0"/>
          <a:pathLst>
            <a:path>
              <a:moveTo>
                <a:pt x="5542823" y="2628000"/>
              </a:moveTo>
              <a:arcTo wR="2773316" hR="2773316" stAng="21419786" swAng="21965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8887B-3417-4AB8-89E1-BC5B991E1804}">
      <dsp:nvSpPr>
        <dsp:cNvPr id="0" name=""/>
        <dsp:cNvSpPr/>
      </dsp:nvSpPr>
      <dsp:spPr>
        <a:xfrm>
          <a:off x="5098787" y="5018984"/>
          <a:ext cx="2135249" cy="13879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800" kern="1200" dirty="0"/>
        </a:p>
      </dsp:txBody>
      <dsp:txXfrm>
        <a:off x="5166539" y="5086736"/>
        <a:ext cx="1999745" cy="1252407"/>
      </dsp:txXfrm>
    </dsp:sp>
    <dsp:sp modelId="{B44E00B5-BC20-4657-B7F9-702088C32C8A}">
      <dsp:nvSpPr>
        <dsp:cNvPr id="0" name=""/>
        <dsp:cNvSpPr/>
      </dsp:nvSpPr>
      <dsp:spPr>
        <a:xfrm>
          <a:off x="1762980" y="695963"/>
          <a:ext cx="5546633" cy="5546633"/>
        </a:xfrm>
        <a:custGeom>
          <a:avLst/>
          <a:gdLst/>
          <a:ahLst/>
          <a:cxnLst/>
          <a:rect l="0" t="0" r="0" b="0"/>
          <a:pathLst>
            <a:path>
              <a:moveTo>
                <a:pt x="3324786" y="5491250"/>
              </a:moveTo>
              <a:arcTo wR="2773316" hR="2773316" stAng="4711823" swAng="137635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FD6D4-1C3A-476E-87E3-1822F65406D6}">
      <dsp:nvSpPr>
        <dsp:cNvPr id="0" name=""/>
        <dsp:cNvSpPr/>
      </dsp:nvSpPr>
      <dsp:spPr>
        <a:xfrm>
          <a:off x="1838557" y="5018984"/>
          <a:ext cx="2135249" cy="13879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800" kern="1200" dirty="0"/>
        </a:p>
      </dsp:txBody>
      <dsp:txXfrm>
        <a:off x="1906309" y="5086736"/>
        <a:ext cx="1999745" cy="1252407"/>
      </dsp:txXfrm>
    </dsp:sp>
    <dsp:sp modelId="{3F97AE5B-6164-4329-8B5E-F3DD0D5164C0}">
      <dsp:nvSpPr>
        <dsp:cNvPr id="0" name=""/>
        <dsp:cNvSpPr/>
      </dsp:nvSpPr>
      <dsp:spPr>
        <a:xfrm>
          <a:off x="1762980" y="695963"/>
          <a:ext cx="5546633" cy="5546633"/>
        </a:xfrm>
        <a:custGeom>
          <a:avLst/>
          <a:gdLst/>
          <a:ahLst/>
          <a:cxnLst/>
          <a:rect l="0" t="0" r="0" b="0"/>
          <a:pathLst>
            <a:path>
              <a:moveTo>
                <a:pt x="463506" y="4308263"/>
              </a:moveTo>
              <a:arcTo wR="2773316" hR="2773316" stAng="8783678" swAng="21965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0F88E-332A-4B46-B1AD-B82047A48A5C}">
      <dsp:nvSpPr>
        <dsp:cNvPr id="0" name=""/>
        <dsp:cNvSpPr/>
      </dsp:nvSpPr>
      <dsp:spPr>
        <a:xfrm>
          <a:off x="831091" y="1918322"/>
          <a:ext cx="2135249" cy="13879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800" kern="1200" dirty="0"/>
        </a:p>
      </dsp:txBody>
      <dsp:txXfrm>
        <a:off x="898843" y="1986074"/>
        <a:ext cx="1999745" cy="1252407"/>
      </dsp:txXfrm>
    </dsp:sp>
    <dsp:sp modelId="{5FFCD5DF-25C3-4F3C-87B2-C5D795954EFD}">
      <dsp:nvSpPr>
        <dsp:cNvPr id="0" name=""/>
        <dsp:cNvSpPr/>
      </dsp:nvSpPr>
      <dsp:spPr>
        <a:xfrm>
          <a:off x="1762980" y="695963"/>
          <a:ext cx="5546633" cy="5546633"/>
        </a:xfrm>
        <a:custGeom>
          <a:avLst/>
          <a:gdLst/>
          <a:ahLst/>
          <a:cxnLst/>
          <a:rect l="0" t="0" r="0" b="0"/>
          <a:pathLst>
            <a:path>
              <a:moveTo>
                <a:pt x="483166" y="1209188"/>
              </a:moveTo>
              <a:arcTo wR="2773316" hR="2773316" stAng="12859939" swAng="196184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15AC6-D090-44C7-90E1-CD9D57CF808B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24778-CF8C-4BF0-A25D-8ADA70B80DD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24778-CF8C-4BF0-A25D-8ADA70B80DDB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CBA2-AB20-4056-A2D7-0EEE143A7209}" type="datetimeFigureOut">
              <a:rPr lang="it-IT" smtClean="0"/>
              <a:pPr/>
              <a:t>21/11/2022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A95F4-5B58-4FE8-B2AD-F39B79CD620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cipi\Downloads\IMG_7032.MOV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20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00232" y="4929174"/>
            <a:ext cx="5072098" cy="1714536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Dott.ssa Diana Scipioni</a:t>
            </a:r>
          </a:p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PSICOLOGA</a:t>
            </a:r>
          </a:p>
          <a:p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dscipioni@anffas-macerata.it</a:t>
            </a: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428604"/>
            <a:ext cx="1928827" cy="96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1357290" y="1928802"/>
            <a:ext cx="6500858" cy="2523768"/>
          </a:xfrm>
          <a:prstGeom prst="rect">
            <a:avLst/>
          </a:prstGeom>
          <a:noFill/>
          <a:ln w="603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5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3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SERVIZIO AMBULATORIALE RIABILITATIVO </a:t>
            </a:r>
          </a:p>
          <a:p>
            <a:pPr algn="ctr"/>
            <a:r>
              <a:rPr lang="it-IT" sz="3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 L’ET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À </a:t>
            </a:r>
            <a:r>
              <a:rPr lang="it-IT" sz="3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EVOLUTIVA</a:t>
            </a:r>
          </a:p>
          <a:p>
            <a:pPr algn="ctr"/>
            <a:endParaRPr lang="it-IT" sz="25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7032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5786" y="587752"/>
            <a:ext cx="7643866" cy="573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928662" y="1285860"/>
            <a:ext cx="764386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NON SOLO TERAPIA</a:t>
            </a:r>
          </a:p>
          <a:p>
            <a:pPr algn="ctr"/>
            <a:endParaRPr lang="it-IT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MA ANCHE</a:t>
            </a:r>
          </a:p>
          <a:p>
            <a:pPr algn="ctr"/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“</a:t>
            </a:r>
            <a:r>
              <a:rPr lang="it-IT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FUNZIONE </a:t>
            </a:r>
            <a:r>
              <a:rPr lang="it-IT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U.M.E.E.</a:t>
            </a:r>
            <a:r>
              <a:rPr lang="it-IT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ma 22"/>
          <p:cNvGraphicFramePr/>
          <p:nvPr/>
        </p:nvGraphicFramePr>
        <p:xfrm>
          <a:off x="-32" y="71414"/>
          <a:ext cx="9072594" cy="650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55" y="2526743"/>
            <a:ext cx="1470923" cy="218233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143240" y="2000241"/>
            <a:ext cx="2714644" cy="285752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3897632" y="2143116"/>
            <a:ext cx="131731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FAMIGLIE</a:t>
            </a:r>
          </a:p>
        </p:txBody>
      </p:sp>
      <p:sp>
        <p:nvSpPr>
          <p:cNvPr id="2" name="AutoShape 2" descr="data:image/png;base64,iVBORw0KGgoAAAANSUhEUgAACcQAAAnECAYAAAAuc/U9AAAAAXNSR0IArs4c6QAAIABJREFUeF7s3W1T21i29vFLW7KNMQabPDD9UKfO/f2/08yrpGNi4yewMZL2vmttSUS4OT1JhzQO/F21am3RYKSfmXmRumqtRLwQQAABBBBAAAEEEEAAAQQQQAABBBBAAAEEEEAAAQQQQAABBBBAAAEEEEAAAQQQeAECyQt4Bh4BAQQQQAABBBBAAAEEEEAAAQQQQAABBBBAAAEEEEAAAQQQQAABBBBAAAEEEEAAARGI448AAQQQQAABBBBAAAEEEEAAAQQQQAABBBBAAAEEEEAAAQQQQAABBBBAAAEEEEDgRQgQiHsRHyMPgQACCCCAAAIIIIAAAggggAACCCCAAAIIIIAAAggggAACCCCAAAIIIIAAAgggQCCOvwEEEEAAAQQQQAABBBBAAAEEEEAAAQQQQAABBBBAAAEEEEAAAQQQQAABBBBAAIEXIUAg7kV8jDwEAggggAACCCCAAAIIIIAAAggggAACCCCAAAIIIIAAAggggAACCCCAAAIIIIAAgTj+BhBAAAEEEEAAAQQQQAABBBBAAAEEEEAAAQQQQAABBBBAAAEEEEAAAQQQQAABBF6EAIG4F/Ex8hAIIIAAAggggAACCCCAAAIIIIAAAggggAACCCCAAAIIIIAAAggggAACCCCAAAIE4vgbQAABBBBAAAEEEEAAAQQQQAABBBBAAAEEEEAAAQQQQAABBBBAAAEEEEAAAQQQeBECBOJexMfIQyCAAAIIIIAAAggggAACCCCAAAIIIIAAAggggAACCCCAAAIIIIAAAggggAACCBCI428AAQQQQAABBBBAAAEEEEAAAQQQQAABBBBAAAEEEEAAAQQQQAABBBBAAAEEEEDgRQgQiHsRHyMPgQACCCCAAAIIIIAAAggggAACCCCAAAIIIIAAAggggAACCCCAAAIIIIAAAgggQCCOvwEEEEAAAQQQQAABBBBAAAEEEEAAAQQQQAABBBBAAAEEEEAAAQQQQAABBBBAAIEXIUAg7kV8jDwEAggggAACCCCAAAIIIIAAAggggMAPFsgkpZKsN2X/tub26rHbyCUVkto9SNqvH/wIvD0CCCCAAAIIIIAAAggggAACCCCAAAIvX4BA3Mv/jHlCBBBAAAEEEEAAAQQQQAABBBBAAIHvF+hJOpLU7k0wrh2Ue+w3bSVZbepuZ/9Iff9d8g4IIIAAAggggAACCCCAAAIIIIAAAgi8cgECca/8D4DHRwABBBBAAAEEEEAAAQQQQAABBBD4KoGBJKuTutu5K6lT9+b82JutJK0lWV+Nx+PVfD4vJe3XV90I34QAAggggAACCCCAAAIIIIAAAggggAAC/7cAgTj+OhBAAAEEEEAAAQQQQAABBBBAAAEEEPjvAmeS2nW6NzGumR732DtdSZpJuur1erNut3uVpmmxWCxsjWq7/vtd8B0IIIAAAggggAACCCCAAAIIIIAAAggg8JcCBOL4A0EAAQQQQAABBBBAAAEEEEAAAQQQQOC/C7yRdC6p3fuSjiW1+2PvNJE0ybJskiTJpNPpTNI0zbMsy+fzeS6pqf9+F3wHAggggAACCCCAAAIIIIAAAggggAACCPylAIE4/kAQQAABBBBAAAEEEEAAAQQQQAABBF6zQCYplWS9qf1r+7qF4catbudmKtx9dybpnOI/uiWJ7DokiU2Hmybez3ySzJIkmUraJUVxm0u3dlbVLRhnE+PaPdhb7NVr/rx4dgQQQAABBBBAAAEEEEAAAQQQQAABBP5SgEAcfyAIIIAAAggggAACCCCAAAIIIIAAAq9ZoPdYsK3+mgXdmrCbBeBGrbLrjqRuXfGcWAjOAnGJ5eHsnCiEsEhCsrTuvV94aZl4fyNpU0obSfEsaVtX++wl7ddr/rx4dgQQQAABBBBAAAEEEEAAAQQQQAABBP5SgEAcfyAIIIAAAggggAACCCCAAAIIIIAAAq9ZYCDJ6qTuzdmum7KvndVloTg7nz42Vc5ZCC5N5JJUiUuUukQ+hOsQwk0ow3Vp57K8lrS28tKqOevL2b62Go/Hq/l8Xkrar9f8efHsCCCAAAIIIIAAAggggAACCCCAAAII/KUAgTj+QBBAAAEEEEAAAQQQQAABBBBAAAEEXrNAE3RrugXd2pPgmvOwDsHZf2/KNqLav69Zj2XT4WwqXJparyp4f+t9uPV1L8vS1qMuEsmmxS3sXNeVJFuvetXr9WbdbvcqTdNisVjYGtV2vebPi2dHAAEEEEAAAQQQQAABBBBAAAEEEEDgLwUIxPEHggACCCCAAAIIIIAAAggggAACCCDwmgXeSDqX1O5v6+t3dbdrC8TZxLh2/5NbaiG41KndvfdFWfq83ZvgW6gDcPX1RNIky7JJkiSTTqczSdM0z7Isn8/nuaSmXvPnxbMjgAACCCCAAAIIIIAAAggggAACCCDwlwIE4vgDQQABBBBAAAEEEEAAAQQQQAABBBB4iQKZpHRvrWlHUldSu+9Pg7NJcY9NiDuWtF9/cmsmxLW7BeGCD6V1X3dbiRqkpVrlnIsT4tI0vcqyZOZc5ypJym1ZJrdlWW6TJNnudjubLmfBOJsY1+5B0n69xM+VZ0IAAQQQQAABBBBAAAEEEEAAAQQQQOAvBQjE8QeCAAIIIIAAAggggAACCCCAAAIIIPASBXqSjiS1+0CSlU16a8428W2/mu+x72tq/73s+k8vlyRKXCKXuLon8iGUwQfvg7dehhB8kG4kXavqsZIkWTnnYnXSdJWm6TqEcF14v/beX1sVRWE/s61r0zp7Sfv1Ej9XngkBBBBAAAEEEEAAAQQQQAABBBBAAIG/FCAQxx8IAggggAACCCCAAAIIIIAAAggggMBLFHgs/DaW1NTISWP/56lvNgXOwm77ZVPl9utPbokF4mKp7oliAC6+LBsXzxZc20myaW/W4zlNk22SpNs0ddvUJZs0c9tQaukVFmUZFt4XizwvFzZdTtK67qvxeLyaz+elpP16iZ8rz4QAAggggAACCCCAAAIIIIAAAggggMBfChCI4w8EAQQQQAABBBBAAAEEEEAAAQQQQOAlCtjq03adSrqQ9N66k96H6roXqily7Ulytm61XbZ61crt9T+5xX9ss0BcqwdbZRrzcPfd/qutPG3KgmyFc65I0yR3Ls3T1BWpc7kPYea9t5qWZZgWRTGTFFerWu/1erNut3uVpmmxWCza72lnXggggAACCCCAAAIIIIAAAggggAACCLw6AQJxr+4j54ERQAABBBBAAAEEEEAAAQQQQACBVyHwRtK5pHb/XdLviRR7XRZ864QqAGcT4Kw/yyt1Ti51ancfwiR4Pym9n/jCT/KynEiKlWXZJEmSSafTmaRpmmdZls/n81xSU8/yHPxSBBBAAAEEEEAAAQQQQAABBBBAAAEEnlOAQNxz6vO7EUAAAQQQQAABBBBAAAEEEEAAAQS+VcACazatrT3BzYJs3TrQFnsmjUKa2lrUkZwbJSGclSFcyPs4Ic6HYN0qC1/er3nfb72nJ/l+Z4E4l6jdQ/BX3ssmxF15H2ZlWV455+KEuDRNr7IsmTnXuUqScluWyW1ZltskSba73c7WsVowzibFtXuQTap7WE9y/7wJAggggAACCCCAAAIIIIAAAggggAAChyBAIO4QPgXuAQEEEEAAAQQQQAABBBBAAAEEEEDgawXaq02P6lWnA0lWJ3UfOOeGVWmYJEks7/3I+zC2UgjjYPVlDWp7JerX3suTfp+zVasWiEtc3RP5EFbyYeXlV6EM6zKEVZIkK+dcrE6artI0XYcQrgvv1977a6uiKK4lbevatM5e0n496XPwZggggAACCCCAAAIIIIAAAggggAACCDynAIG459TndyOAAAIIIIAAAggggAACCCCAAAIIfKvAn8Jvksatsqlw48S5Y5cmxy5Jq67kuAz+xJdhUPpyEHwY+BDsvVyr7N/K7PpZXokF4mKp7olCCNuqtGnOaZpskyTdpqnbpi7ZpJnbhlJLr7Aoy7DwvljkebmQtJK0rvtqPB6v5vN5KWm/nuV5+aUIIIAAAggggAACCCCAAAIIIIAAAgj8CAECcT9ClfdEAAEEEEAAAQQQQAABBBBAAAEEEPhRAmeS2nVqK1Dr9acXTnofpIs0TXvOJb3UuZ5ccuSc63nvO977bllaD1071zdp/0bWrh9173/5vvEf6iwQ1+rB1p2GULS7c65I0yR3Ls3T1BWpc7kPwdaqWk3LMkyLophJiqtVrfd6vVm3271K07RYLBa2RrVdz/K8/FIEEEAAAQQQQAABBBBAAAEEEEAAAQR+hACBuB+hynsigAACCCCAAAIIIIAAAggggAACCPwogTeSziW1+++Sfk+k2K2cc1mauk67l97Ll17t/qNu8ke+b+qcXOrU7j6ESfB+Uno/8YWf5GU5kRQry7JJkiSTTqczSdM0z7Isn8/nuSxsVxUvBBBAAAEEEEAAAQQQQAABBBBAAAEEXowAgbgX81HyIAgggAACCCCAAAIIIIAAAggggMBPLZBJSiVZb6ojyaa4tftIUrtsWtz9hLhEem/T4iwI51ySWk/q7i0Q54Pa/WcUcxaIc4naPQR/5b1sQtyV92FWlqVNh7ufEJem6SxJErveFkVxa70uO1sozibGtXuQtF8/Ixf3jAACCCCAAAIIIIAAAggggAACCCDwygQIxL2yD5zHRQABBBBAAAEEEEAAAQQQQAABBA5UoCfpSFK7DyRZndTdzsNHygJy46YSaZwkiYtBuMSldnJJkvoQFCwQF3zdLe/1872crVW1QFzi6p7Ih7CSDysvvwplWJd2LT0o59zae38taS3JelNNOG7TCsp5Sfv182FxxwgggAACCCCAAAIIIIAAAggggAACr06AQNyr+8h5YAQQQAABBBBAAAEEEEAAAQQQQOAgBR4Lv92H3GwqnJPGXjrWn6sdmIvvEwNxsWTdXi5YIC6W6v5zBuISC8TFUt0Te55tVdo051a4zQJvTdhtKWmxVxacs5BcDNCNx+PVfD4vJe3XQf7hcFMIIIAAAggggAACCCCAAAIIIIAAAgi0BQjE8feAAAIIIIAAAggggAACCCCAAAIIIHAIArb6tF2n7VWoTnofqtWovVBNkWtPkttfrdqN/+hlMTgppsesx/ibBeLa/RCe/BvvoX42tXuwdachFA/6lzWo7VWoM0lW07rsfL9atdfrzbrd7lWapsVisbA1qu36xjvl2xFAAAEEEEAAAQQQQAABBBBAAAEEEPjnBQjE/fPm/EYEEEAAAQQQQAABBBBAAAEEEEAAgT8LvJF0Lqndf5f0eyLFXlcmqROk2FV1Xl8vMJH0aGVZNkmSZNLpdCZpmuZZluXz+dzCdE19/W/hOxFAAAEEEEAAAQQQQAABBBBAAAEEEHgmAQJxzwTPr0UAAQQQQAABBBBAAAEEEEAAAQReiYAF1tI6uGbnJsjWrQNtTR/ZWtRW2bQ4mwj33npSdassfHm/5n1fCeWTPOb9NLh6Upxd338tTdNZkiR2vS2K4ra1dtXO7UlzNjnOrm3g3n49yY3yJggggAACCCCAAAIIIIAAAggggAACCPwdAQJxf0eNn0EAAQQQQAABBBBAAAEEEEAAAQQQ+FqB9mrTo3rV6UCS1Und7Tx8pCwgN24qkcZBcnXAzsJwzflr74Xvk1b6UuvW+f7rzrm19/5akv13601t64DcphWU85L2C2cEEEAAAQQQQAABBBBAAAEEEEAAAQSeTYBA3LPR84sRQAABBBBAAAEEEEAAAQQQQACBVyHwWPjtPuRmE+GcNPbSsf5c7cBc8z4WgmvK/m3Lzry+XuCxUFvzNetN2G0pabFXFpq7D9GNx+PVfD4vJe3X198N34kAAggggAACCCCAAAIIIIAAAggggMATCxCIe2JQ3g4BBBBAAAEEEEAAAQQQQAABBBBA4IGArT5t12l7FaqT3odqNWovSDZNrj1RriOpvVrVzvayf9NqF+RfL/DY2tNm/Wn7v83qlapTSVZ2fb9atdfrzbrd7lWapsVisbCfb9fX3w3fiQACCCCAAAIIIIAAAggggAACCCCAwBMLEIh7YlDeDgEEEEAAAQQQQAABBBBAAAEEEEDggcAbSeeS2v13Sb8nUux1ZZI6QYpdVef1fAITSY9WlmWTJEkmnU5nkqZpnmVZPp/PLUzX1PPdNb8ZAQQQQAABBBBAAAEEEEAAAQQQQODVCxCIe/V/AgAggAACCCCAAAIIIIAAAggggAAC/1VgfyKbXaf1ulLrTe1PdLPr0V7ZtDibCPfeelJ1qyxU72NBuKb/1xv7p74hTVM552S9qSzL1Ol07suuy7JUUZax35+LQkVRqGz1YDcegh70f+phvu733E+Da6bDOefi19I0vcqyZOZc5ypJym1ZJrdlWW6TJNnudrvbOhjXTJ1ruj3qfn3dnfBdCCCAAAIIIIAAAggggAACCCCAAAIIfIMAgbhvwOJbEUAAAQQQQAABBBBAAAEEEEAAgVcq4OrwW7s/Fn4bSLI6qbudh4+UheTGTSXSOEj23k2wrjkfDLcF37rdbgy/Nf34+Fj9fl/tvtvdaXe3V7e32t1utbO+s/OtgoXhYlkurjof2Gslqam1nZMkWTnnYnXSdJWm6TqEcF14v/beX1sVRXEtaVvXpnX2kvbrwB6Z20EAAQQQQAABBBBAAAEEEEAAAQQQeAkCBOJewqfIMyCAAAIIIIAAAggggAACCCCAAAI/VqA9BS4dj8fpfD4/kmTVr7ud70NuNhXOSWMvHevP1Q7MNSG6dtjO/s3Krg/mdXR0JCsLwDXn09NTWZ2dncVutdnearPd6ma70Wazrc7X19rcXOvmel2dr6/lLQTng3zwdT+4QNyfQm1pmmyTJN2mqdumLtmkmduGUkuvsCjLsPC+WOR5uaiDdDFEZzUej1fz+byUtF8H8/lyIwgggAACCCCAAAIIIIAAAggggAACL0eAQNzL+Sx5EgQQQAABBBBAAAEEEEAAAQQQQOBHCdga01ij0SgryzLL83xwe3vbhNmsW/DtfhWqk96H6roXpJ71OjhnfX+6XLe+8f3VrD/qeb75fQeDgdplU+HevHkT6+3bt/fn1fpaq+uq1s15MddqudBysdCqPnvv5S0Q1+rffFM/9gdySQ/WnjrnijRNcufSPE1dkTqX+xBm3nuraVmGaVEUM0n361Z7vd6s2+1epWlaLBYLe792/dgn4N0RQAABBBBAAAEEEEAAAQQQQAABBF6lAIG4V/mx89AIIIAAAggggAACCCCAAAIIIIDANwlYgK0zHo87RVF0yrK0OvXeD/M8P61Xolr/3Sqpe31tQbpOqAJ19j7Wf7qXTX8bDodxClzT//Wvf+ni4kK//PJL7HY9Xy41Xyx1VXe7vppONZ99ftBLC8KVXu1+6Cipc3KpU7v7ECbB+0np/cQXfpKX5URSrCzLJkmSTDqdziRN0zzLsnw+n1vQrqlDf2TuDwEEEEAAAQQQQAABBBBAAAEEEEDgJxQgEPcTfmjcMgIIIIAAAggggAACCCCAAAIIIPADBSywZitS76fC1WtRjztSP2SZTYLrhxBOVJYnpWTrT5sVqPcT4hLpvarKwpf3a973B97+t711mqZyzsl6U51OR/vVDsPZ2eovJ8St19WUuOvrOBluOZ9rubjSam6T4uba3d1VtbvTXew75UWhIs9VFLmKvDrHRaq2XrXdv+0Rn+y7zcm5JHo1PQR/5b1sQtyV92FWlqVNh7ufEJem6SxJErveFkVxa70uO/9pCp097SP1ZM/AGyGAAAIIIIAAAggggAACCCCAAAIIvHwBAnEv/zPmCRFAAAEEEEAAAQQQQAABBBBAAIFvEWivNj2qV53a9LfTVDqzHpw7lfcWjDv21arUpkaSxk0l0jhIrg7YWRiuOX/L/fzQ77XgW7fbjQG4pts6VFuPar2pJgTX7jYtzurs7Cx2q812q5vtVpvN9v58s17per3W9aru65VuNpuqbja6rs+3m61utxttt196sDBcLMvFVefnerkkUWKBuMTVPZEPYSUfVl5+FcqwLu1aelDOubX3/lrSWpL1pppw3KYVlPOS9uu5HpnfiwACCCCAAAIIIIAAAggggAACCCDwEwoQiPsJPzRuGQEEEEAAAQQQQAABBBBAAAEEEPiBAgNJVs3UNzu/kXTupLfW62sLyx15Kfa62j/TvI+F4Jqyf4uy88G8jo6OZNXv92O3soDbaDSK1ZxPTk5kZYG45mxhOfu5dm9PfrOzTX/bWsht06rtRsvlSovVSovlUsvVKl6v1yutV1bLGJ6zs7cQnA/ywdf9+QJxiQXiYqnuiQX0tlVp05xb4TYLvDVht6WkxV5ZcM5CcjFANx6PV/P5vJS0Xwfz98KNIIAAAggggAACCCCAAAIIIIAAAggcvgCBuMP/jLhDBBBAAAEEEEAAAQQQQAABBBBA4J8UsClw7bLpcP+SdOHqHqretQpVt6ly1jt73b5mL/s3qHb9k8/zl7/LJsG1y8Jt7969u6+3b9/GcxOCa/csyx6sVrXrsixjFffd6+5up7vdLobjqr7TdHal2dVV7FPrVzPNZ1eaxz6r+tVM3nt5C8S1+nPhxX9ItEBcqwdbexpC8aBLRb0Otb0SdSbJalqXne9Xq/Z6vVm3271K07RYLBb28+16rkfm9yKAAAIIIIAAAggggAACCCCAAAII/IQCBOJ+wg+NW0YAAQQQQAABBBBAAAEEEEAAAQR+oECcBtdMhav775J+T6TY68osABek2FX1n+5la05t6lu7//rrr/rll1/022+/xW7XFoSz4Fy7f+3D3ofkiuI+MPfp8lKfJpf6dDmp+6U+Tz7p82Siy7rbdWlBuNI/6F/7ew/s+yaSHq0syyZJkkw6nc4kTdM8y7J8Pp9bmK6pA3sUbgcBBBBAAAEEEEAAAQQQQAABBBBA4JAFCMQd8qfDvSGAAAIIIIAAAggggAACCCCAAAJ/T2B/Iptdp/W6UutN7U90s+vRXtm0uAtJ760nVbfKQvU+FoRr+t+72x/wU2mayjkn6011Op0HE93suh2Gs7OVTYRrJsM10+JsNWpTzYrUr71tC8TZhLd2t+lws6t5nA5XnavpcFezqa6mNiVuqqvZTO0VrDZhbrfbKS8KFXmuoshV5NU5LlK19art/rU3+M983/00uHpSnF3ffy1N01mSJHa9LYritrV21c7tSXPN9Dl71P36Z56E34IAAggggAACCCCAAAIIIIAAAgggcNACBOIO+uPh5hBAAAEEEEAAAQQQQAABBBBAAIG/JeDq8Fu7PxZ+G0iyOqm7nYePlIXkxk0l0jhI9t5NsK45/62b/RE/ZGG3brcbA3BNtyCbTXmz3lQTgmv3s7MzWY1Go1h27vV6f6qvve9q3enDWq3XslquVlqt1lra9XKh1XJZ9UXVbzabqm42uq7Pt5utbrcbbbdferAwXCzLxVXnA3utJDW1bp3vv+6cW3vvryXZf7fe1LYOyG1aQTkvab8O7JG5HQQQQAABBBBAAAEEEEAAAQQQQACB5xAgEPcc6vxOBBBAAAEEEEAAAQQQQAABBBBA4McKtKfApePxOJ3P50eSrPp1t/N9yM2mwjlp7KVj/bnagbkmRNcO29m/Mdn1wbyOjo5kZVPdmvN+yM3CbrYC1coCcc25HZprzlmW3U+Xa85f+7AWTrNA3JfQWtBmu42BNuvN+ebmRptY12rOy+VKi9VKi+Uyhufser1eab2yWuo69pW8heB8kA++7gcXiHss1NZ8zXoTdltKWuyVhebuQ3Tj8Xg1n89LSfv1tR8J34cAAggggAACCCCAAAIIIIAAAggg8IIFCMS94A+XR0MAAQQQQAABBBBAAAEEEEAAgVcrYGtMY41Go6wsyyzP88Ht7W0TZrNuwbf7VahOeh+q616Qetbr4Jz1/ely3Vp2fzXrwYBbkK1dNhGuWX/aXonahODa/bHVqs0K1mYNq/WvfTXT2tqT2/I8j6tPc1t5WuSx73a3cSWq1V3st5rOqnWq1m296vTK1qlW61Xns1nVr2b1BLoqeOctGOdteNpBvR5be9qsP23/t1m9UnUqycqu71er9nq9WbfbvUrTtFgsFvbz7TqoB+ZmEEAAAQQQQAABBBBAAAEEEEAAAQSeR4BA3PO481sRQAABBBBAAAEEEEAAAQQQQACBHylgAbbOeDzuFEXRKcvS6tR7P8zz/LReiWr9d6uk7vW1Bek6oQrU2ftY/+lep6encepbu//666/65Zdf9Ntvv8Vu1xaEs+Bcuz/Xw5ZlKauiKGK3+nR5qU+TS326nNT9Up8nn/R5MtFl3e26tCBc6R/053qO7/y9E0mPVpZlkyRJJp1OZ5KmaZ5lWT6fzy1M19R3/mp+HAEEEEAAAQQQQAABBBBAAAEEEEDgJQgQiHsJnyLPgAACCCCAAAIIIIAAAggggAACr0VgfyKbXdt6VBtXdr8mtd/vH3vvj9M0HaSpP/Y+HXifD4oiDMqyjNPhvPfW7yfEJdJ7VZWF6r0sCNf0g/FtJrVZb8omunW7XfV6vbjW1M7NCtT2KtT2ZLhmWpytVG3KpsjZ+bleFoCzyW7tbtPhZlfzOB2uOlfT4a5mU11NbUrcVFezmXZ3d1Xt7nQX+y4G62LleX3OFYLi6lYptM7P9cSP/t77aXCt6XD3X0vTdJYkiV1vi6K4tV6XnR+bQlc97MM6qAfmZhBAAAEEEEAAAQQQQAABBBBAAAEEnlaAQNzTevJuCCCAAAIIIIAAAggggAACCCCAwI8UsODbfu2vM+10Op2Rcy5WliQjJcmoLMujwvsj/6Us+TWSNG4qkcbhYbiuCdr9yGf6pvduAm/t/tja0/2VqfY9Z2dnsUajUSw7W4huv77php7wm6t1pw9rtV7LarlaabVaa2nXy4VWy2XVF1W/2Wyqutnouj7fbrfabbfa3lbMAtQRAAAgAElEQVT99nYb16laIK7q1XrVA3utJDW1bp3vv+6cW3vvryXZf7feVBOO27SCcrY7dr8O7JG5HQQQQAABBBBAAAEEEEAAAQQQQACBpxQgEPeUmrwXAggggAACCCCAAAIIIIAAAggg8GMF7qfA2fS28XiczufzI0lWFnCL514vfZcknfdpqvdOyTs5vfNF6Bbed8rSd0OwFarBgnQnkmxSXLvagTv7tyO7PpjX0dGRrGySW3M+Pz/Xftm0t3bZ91tIrvlac86yLE6Vs2rOz/WwVVDNx8BaUxsLtG23st6cb25utIl1rea8XK60WK20WC5jeM6ur9drXV+vtF7V5/X6QeCuLKvw3YG9Hgu1NV+z3oTdlpIWe2WhufsQ3Xg8Xs3n81LSfh3YI3M7CCCAAAIIIIAAAggggAACCCCAAAJPKUAg7ik1eS8EEEAAAQQQQAABBBBAAAEEEEDgxwrYGtNYo9EoK8syy/N8cHt72w60HXc6nd/SNPnNOfd7krhfXaLfSu/TsvSp997V3cJ1+9PluvXt769m/bFP9Q3vvj/5zQJu//rXv2L98ssv9+cmNNcE56w3wbd2b1awOufiClbrz/WqVplWK02bc57nyotCeW7rT/PYd7vbuBLV6i72W01n1TpV67ZedXo10+JqrsX8qqqrqts6VgvCtftzPe//8XsfW3ta1OtQ2/9tVq9UnUqysuv71aq9Xm/W7Xav0jQtFouF/Xy7DuyRuR0EEEAAAQQQQAABBBBAAAEEEEAAgacUIBD3lJq8FwIIIIAAAggggAACCCCAAAIIIPBjBSzA1hmPx52iKDplaZPeylPv/TDP81NJQ0mn3Sz7X5e5/5cm7n/lkv/nkuR/S1vFaUGoVv+xt/pj3v309FTD4VDt/j//8z/aL1uDaqG4dv8xd/TPv2sVZitVFEUdbCv16fJSnyaX+nQ5qfulppeXmn6ePOhFYT9nP28Bu+r8k74mkh6tLMsmSZJMOp3OJE3TPMuyfD6fW5iuqZ/0kbltBBBAAAEEEEAAAQQQQAABBBBAAIGvESAQ9zVKfA8CCCCAAAIIIIAAAggggAACCCDwzwvYtLb9CW62ErXXkY5ClsVzCOFEZXlSVutP4wrUNE1/TdPkV+fcr0mSxLLVmN5XKzmb/s8/0v/9G206W5plVaVpXF8aV5g2K03r63YYzs5W7QlxFxcX8brb7f6pDul5v+deLAxnn2O723S42dU8Toerzleax8lwM81jVefb251ud3e6va2mzNm1TaAr8jxOoCtsEl2eK86qs0l17f49N/30P3s/Da6ZDueci19L0/Qqy5KZc52rJCl3ZZncFUWxS5Lk7u7ubifpTpL19tkedb+e/q55RwQQQAABBBBAAAEEEEAAAQQQQACBHy5AIO6HE/MLEEAAAQQQQAABBBBAAAEEEEAAgb8l0KxBjSG3uo5j4E2yfhycG8j7ePb11+ycJsmbJHVvXOLeKtFblyRvvIWbLBAXfN2r9ZyH8ur2erKyiW7N+bjfV//oSLHX5yYE1+7j8Vjn5+d68+ZN7FYxTNfpPOiH8qzfex9VqPFhrdZrWS1XK61Way3Xa61Xy1irpfVVPF9f3+j6pqlNPN9utrrdbrTdfunN2lbb4tpe4fq99/6EP7+S1NTazkmSrJxzsTppukrTdB28vy1CuPXeb8uyvLWSZN8ff6Z19pL26wlvl7dCAAEEEEAAAQQQQAABBBBAAAEEEPinBAjE/VPS/B4EEEAAAQQQQAABBBBAAAEEEEDg2wTGkpoa1WdbiTp0UrMe1a5tUtyRr7udkyQZVqW6J8NDDzj1BwMdHx+r3U9tNepwqLOmn57q5OQklgXimvNjPU6c26tv4z/c77bP0gJxXz7ToM12GwNt1u/Pm402NzdVbaq+WK60XC41Xy7vz+u1heXqwFzsKx16gFLStq5Nc07TZJsk6TZN3TZ1ySbN3DaUYVuGsCnLsPW+2BSFt++ftms8Hk/n87ntjt2vw/0j4M4QQAABBBBAAAEEEEAAAQQQQAABBP5PAQJx/HEggAACCCCAAAIIIIAAAggggAAChynwXtKFpHa3YNzISaMgxbMkW63aDVXv2Tmxc5L02v3QV2CenJ5qWJedrd7Y1LfxWG/rbtePhd8eW4+aJImcc2r3w/yYv/2uLAhnr/bktjzP4+rT3FaeFnnsu7ud7na7uBq16dOrmaazK01ndbd1qrOraq3qrFmvOnuwWvcQV+xKyiUV7e6cK9I0yZ1L8zR1RepcXvpw472/8b68KctwU5bljaQPTXU6nY9HR0cf0jQtFouFvV+7vv3D4ScQQAABBBBAAAEEEEAAAQQQQAABBJ5dgEDcs38E3AACCCCAAAIIIIAAAggggAACCCDwqMDvkvbrjaTzRIpdVc8kdULd6+ufjnR0fq6z8Vjt/q/373Xx7p1+ubiI3a4tEDcYDB70n+5h/6EbLstSVkVRxG716fJSnyaX+nQ5qfulPk8+6fNkosu623VpK1lL/6D/Q7f9t39N6pxc6tTuPvi1L8N16f3aF+V14b2tSv2PpH+nafqfJEn+3e12/5OmaZ5lWT6fzy1o19Tfvhd+EAEEEEAAAQQQQAABBBBAAAEEEEDg+QQIxD2fPb8ZAQQQQAABBBBAAAEEEEAAAQRevoD928t+dZoQ215P62sLuNn5X/WEOJsS15zPJMVKqm6rU7NQfX/zc9YP5hXXlmZZVWmqLMvU6XTU7XQe9NPRSKdnZ4q9Pj82Ia7f76upuGK13z+YZz20G7EAnK1WbffZ1ZVmV3NNY6/KpsNdzaa6mtqUuKmuZjPt7u6q2t3pLvZdDNbFyvP6nMuG1VUT60Lr/DwSNhHQuWoyYNO995sQwsZ6WVY9SZIPVs65D1mWfEjT7sckKbdlmdyWZblNkmS72+1u62lxtkbVpsY13Uvar+d5YH4rAggggAACCCCAAAIIIIAAAggggMCjAgTi+MNAAAEEEEAAAQQQQAABBBBAAAEEfpyAk7RfluCyOq67nW3V6VHdm3MzAa49DW4gqamTRBqE6v0tEGfVnH/cE33jO3d7PVn16m7nwfFxNeWt7nZ9MhzGNam2NtXO1k+Hw1hndbezvc9+feMtvZpvtzDcfq3Wa1ktVyutVmst7Xq50Gq5rPqi6jebTVU3G13X59vtVrvtVtvbqt/ebmXrVC0QV3X7fdU61+d4uSRRYoG4xNU9kQ/hNviw88HXPdwmSTJ1zsXKrLJsGkKI0+O899dWRVFcS9rVZeG45ry/VtWueSGAAAIIIIAAAggggAACCCCAAAIIHJAAgbgD+jC4FQQQQAABBBBAAAEEEEAAAQQQeHECTVAt9vF4nM7nc5vq1tSwPlvI7aQJuzlp4L98j31v8337oTkLz7UDd/ZvPXZ9MK/+YKA4ya3Vx6ORRmdnOrc+Gml8dqbByYmOB4PYLSxn5+N6GlzsR0fxupkwZ1PmmvPBPOyB3UgVVPMxsNbUxgJt262sN+ebmxttYl2rOS+XKy1WKy2Wyxies+vr9VrX1yutV/V5vX4QuCvLKoD3XK/EAnGxVPfEnjuvSnUPuXPJ2rl0labJOnVunWZuFUotvcKiLMPC+2KR5+VC0kbSTavs+q4Ox1lv6rkemd+LAAIIIIAAAggggAACCCCAAAIIIPCIAIE4/iwQQAABBBBAAAEEEEAAAQQQQACBHydg60tjjUajrCzL7O7u7ny327WnvtkkuP1VqHbdD9UkuXa116I27213v7+W9cc90Te+czP1LU5+q+vi3Tu9f/dO7X6/CrVeg9o/Pq4Cb/WKVet2bWtXq5WY7v78jbf0ar69WmVarTRtznmeKy8K5bmtP81jt+2gthLV6i72W01n1TpV67ZedXo10+JqrsX8qqqrqts6VgvCtftzAcd/6LRAXKsHW3Uags2tu+/OuTvnkl2apjs7Z6nb+RBm3nuraVmGaVEUM0mrupats02Ls9rW3c68EEAAAQQQQAABBBBAAAEEEEAAAQQOSIBA3AF9GNwKAggggAACCCCAAAIIIIAAAgi8OIGOpM54PO4URdEpy7KT5/lFCOGiKIoLSU3FgFwitYNyFnjrhCpQZ+9j/ad7jc7PdTYeq91///VX7ZetQT06OorrUJv+0z3sT3rDVZitVFEUdbCt1KfLS32aXOrT5aTul5peXmr6efKgF4X9nP28Beyq86G/UgtUpk7t7kOYBO8npfcTX/hJXpYTSVeS5pIsHGfdrm1KXDM5rjkf+iNzfwgggAACCCCAAAIIIIAAAggggMCrEiAQ96o+bh4WAQQQQAABBBBAAAEEEEAAAQSeSGB/IptdN6G1do8rTjvSUciyeA4hvA1l+cZX4be3qvr+hDhbk5oFyVattqfCPdHtf9vbPDZ5y6VpNaHNembnTLbGtNvpPOino5FOz84Ue33enxD3/u1bdbvdP9W33SXf/XcFLAxnq07b3abDza7mcTpcdb7SPE6Gm2keqzrf3u50u7vT7W01Zc6uLVgXK8/rcy4bVldNqbNpdc35797x9/1cNWEwqScNVj0Ef+W9bELclfdhVpalhd9sMpyVrU9tzhaCs+lwTRiuvUZ111qpWj3sw/q+G+enEUAAAQQQQAABBBBAAAEEEEAAAQS+SoBA3Fcx8U0IIIAAAggggAACCCCAAAIIIIDAAwEnab+a1abHrTWndh6kkvXj4NxA3lv4beSlUR2Esz5o1UkiDUL1/haIs2rOz/IxJLaGMpZtpKzOnW43Vrfbuz8Pjo81GAx0Une7PhkO46rUuDJ1OIx9dHam8WhUVX2O61E7nWpNat2f5WFf4S+1MNx+rdZrWS1XK61Way3Xa61Xy1irpfVVPF9f3+j6pqlNPN9ut9ptt9reVv32divvq7WtVbffV61zfY6Xs79hC8Qlru6JfAgr+bDy8qtQhnVp19Ja0nWr27kdiGuCcfZ9Vs3P2Nk/Us/xuPxOBBBAAAEEEEAAAQQQQAABBBBA4NUJEIh7dR85D4wAAggggAACCCCAAAIIIIAAAk8g0ATVYh+Px+l8Prepbk0N67P1oau+Hs+STkJddQjuRFKcHldXc24H7uzfcOz6WV6PBYiO+n31+sc6Ou7ryHq/HwNuFnY7t16H3QYnJzoeDGTdwnJ2PrHrVmjOzjZtbr+e5WFf4S+tgmo+Btaa2ligbbuV9fvzZqPNzU1Vm6ovlistl0vNl8v78/V6retrC8ytFM/r9YPAXVlWAbznej0W8AwhbKvSpjnvhd82Ttp46bY1Ic4CcVbTdo3H4+l8Prfdsfv1XI/M70UAAQQQQAABBBBAAAEEEEAAAQRelQCBuFf1cfOwCCCAAAIIIIAAAggggAACCCDwRAK2xjTWaDTKyrLM7u7uzne7na0/Pa/XoFq36W8jJ41Cfa7Db0ehCsE11V6L2ry33er+atYnuv1ve5vHVkzGoNvJUIOToY7j+UT7q1Dtut/vV3V8fN+b1ar361W73Th1zn5Pu3/bXfLdf1egWmVarTFtznmeKy8K5bmtP81j393tdLfbxdWoTZ9ezTSdXWk6q/vVTIuruRa2XjWuWK26rWO1IFy7/937/d6fe2wFcJBsr2vxoEu2AjVW8uW8DV9CcRaGs4Dch6Y6nc7Ho6OjD2maFovFopDUru+9dX4eAQQQQAABBBBAAAEEEEAAAQQQQOArBAjEfQUS34IAAggggAACCCCAAAIIIIAAAgjsCXQkdcbjcacoik5Zlp08zy9CCBdFUVxIaioG5BKpHZSzwFsnVIE6ex/rB/1KnZNLndp9eDbS8OxMw1Hdz0b6/ddf/1S9Xk9HR0dq94N+WG7u/xSowmyliqKog22lPl1e6tPkUp8uJ3W/1PTyUtPPkwe9KOzn7OctYFedf4KXhdnypAq15XW4zQJwt6GaDBfPkv4j6d9pmv4nSZJ/d7vd/6RpmmdZls/nc/u5pn6CR+YWEUAAAQQQQAABBBBAAAEEEEAAgZ9fgEDcz/8Z8gQIIIAAAggggAACCCCAAAIIIPB0AvsT2ey6Ca21e1xr2pGOQpbFcwjhbSjLN74Kv72tp8SdSYqVVN1Wp2ZBslWr7alwT/cE3/lOcW1pllWVpsqyTL1eV0cWbOv1qmBbr6uT01OdDE9jH9Tn/Qlx79++Vbfb/VN95y3y488kYGE4W3Xa7rOrK82u5prGXtU8ToabaR6rOu92d3XZhDk77xSn0MW6q/pdrjirzibVtfszPW8dgLPkXpFU608tGHcXqmlxd/X0uLskST5YOec+ZFnyIU27H5Ok3JZlcluW5TZJku1ut7PgnP188z5Nt92x+/V8T8xvRgABBBBAAAEEEEAAAQQQQAABBF6AAIG4F/Ah8ggIIIAAAggggAACCCCAAAIIIPBkAk7SfvUlWR3XvTkP0uprx8G5gby3wNvIV6tR41nSoFUniTQI1ftbIM6qOT/ZA3zvG3V7PVlZ8K05D09OdHIykPXhoOq2ItXWptrK1NiHQ43OzjQejaqqzxaosxWp7f6998jPP4+AheH2a7Vey2q5Wmm1Wmu5Xmu9WsZaLa2v4nmz2cS6udnen6uv3ejmpup23axttS2u7RWuz/PEMbxmYTXrZSL5uFJ1r5IkmTrnYmVWWTYNIVwX3q+999dWRVFcN+tX66lyzTrW/bWqds0LAQQQQAABBBBAAAEEEEAAAQQQQOA7BAjEfQceP4oAAggggAACCCCAAAIIIIAAAi9OoAmqxT4ej9P5fG5T3Zoa1mfrQ1d9PZ4lnYS66hDciaQ4Pa6u5twO3Nm/zdj1wbz6g4GOj4/V7uejkc7HY52PRzofjTUej3R8PNDxoPm+gfrHxzoZDDQ4Ptag6cfHccrcfh3Mw3Ij3yRgATULxH0JrQVttlttt9vY788WdLu5qcqCbjc3WltQzsJzq6pbLRYLLZeLui+1XCzkbTqcD/LB1z3Oinuul4Xh7AbaE9xiOK417a10Llk7l67SNFmnzq3TzK1CqaVXWJRlWHhfLPK8XEjaSLpplV3fT5qrz3bNCwEEEEAAAQQQQAABBBBAAAEEEEDgOwQIxH0HHj+KAAIIIIAAAggggAACCCCAAAIvTsDWmMYajUZZWZbZ3d3d+W63szWo5/UaVOs2/W3kpFGoz3X47ShUIbim2mtRm/c2tP3VrAcDaStQh3XFtainp7p4/162DvXi/buqv3uvfr+vo37/QbdJcN264rnbVZIkcs496AfzsNzINwlYEM5e7cltcdVpUSjPCxWFrT8ttLvb6W5nq1G/9MVirvncwm9NX+jz58+aTj9X/fNnfZ5+rifQVcE7b8E4b1m0Z3vZA7fLbqQJx90H5Zxzd84luzRNd3bOUrfzIcy891bTsgzToihmklZ1LVtnW6Vqta27nXkhgAACCCCAAAIIIIAAAggggAACCHyHAIG478DjRxFAAAEEEEAAAQQQQAABBBBA4MUJdCR1xuNxpyiKTlmWnTzPL0IIF0VRXEhqKgbkEqkdlLPAWydUgTp7H+s/3Wt0fq6z8Vjt/vuvv2q/bKXq0dFRXK3a9J/uYbnhHyJQlqWsiqKI3Wo6nWo2mz3oHz9+1B9/fNTHDx/08Y+P+uPjR5UWhCv9g/5DbvIJ3zR1Ti51ancfwiR4Pym9n/jCT/KynEi6kjSXZOE463ZtU+KayXHN+QnvjrdCAAEEEEAAAQQQQAABBBBAAAEEXp8AgbjX95nzxAgggAACCCCAAAIIIIAAAgi8RoH9iWx23YTW7nuv1zsKIfTTNO2naTgKIe17n58XRXhTlmWcEOe9t37WVFKdbXVqFiRbtdqeCncw1lmWqpNlsp5lmTod6x1lna46sXfi9elopNOzs6rXZ5sK9z5Ohqv6+7dv4/S3/TqYh+VGnlXAAnA22a3dl8tlXI3alF1/vryM0+EuP1/en+/u7nSX54r9rupxCl1d1RS6XDasrppYF1rn53lsm4DoXDUJsekh+CvvZRPirrwPs7IsLfxmk+GsbH1qc7YQnE2Ha8Jw7TWqu9ZK1f1pdc+6S/Z5pPmtCCCAAAIIIIAAAggggAACCCCAwNcJEIj7Oie+CwEEEEAAAQQQQAABBBBAAAEEfm4BJ2m/+pKsjuvez7LsxDkXK3NumCTJSVmWw7wsT733sUIIFn4btOokkQahen8LxFk154NR6x/ZJLee+n3rXdl1vz/QUf9Y/eOB+tb7A50Mh3FNqq1NtbP10dmZxqNRVfW5CtVZiO5LP5iH5UaeVaBad/qwbm5udH19/aCq9alVLeq+3W612W5lfbupzpvNRtvtJvbmbOtULRBX9Wq96nO9XJIosUBc4uqeyIewkg8rL78KZViXdi2tJV23up3bgbgmGGffZ9X8jJ2bVa3t/lyPzO9FAAEEEEAAAQQQQAABBBBAAAEEDlqAQNxBfzzcHAIIIIAAAggggAACCCCAAAIIPJFAE1SLfTwep/P53IJtTQ3t3OmkI+eyUZomI6dklKQ6KwvfL304LkvfD6Hsl2WwEN2RpF5dzbkduLN/c7Hrg3kNT441HA5U9WMNTwYano40PD3T6elYw+FZvB6cnOh4MIh9MBjE84ldHx/H69iPj5Wm6Z/qYB6WG3lWgSqo5mNgranb21u1a7fbab1e1wG5pl/Hr63XVb++rs42TW61WsbeVDtwV5ZV+O65XokF4mKp7ok997YqbZrzXvht46SNl25bE+IsEGc1bdd4PJ7O5/NS0n491yPzexFAAAEEEEAAAQQQQAABBBBAAIGDFiAQd9AfDzeHAAIIIIAAAggggAACCCCAAAJPJGBrTGONRqOsLMvs7u7ufLfbvZEUV6Faz7LsTZomb51zVm9ckrwpve+Upc+8LztlGTre++a9mvWozbXd6v5q1ie6/e9/m/HoVOPxUOfjU8Xz6FTnb97p/PydxrG/j9f9fr+qY5sYV3WbBNetK5673Rj8sRWR7f79d8k7vASBapVptdK0ORdFof2yUFwTkttZYG53e79SdT7/sl51Op1qNpuq3W0dqwXh2v257OI/sFogrtWDZHtdiwddshWosZIv5234EoqzMJwF5D401el0Ph4dHX1I07RYLBaFpHY91yPzexFAAAEEEEAAAQQQQAABBBBAAIGDFiAQd9AfDzeHAAIIIIAAAggggAACCCCAAAJPJNCR1BmPx52iKDplWXbyPL8IIVwURXEhKVYnTS9c5i5S5y4S5y5cklyUtvrRgjet/kT39I++zft3Y717O9b7d+d1H+v9xa96f/Hbg97r2UrVI7X7P3qj/LJXI1CF2coYlGvOVehtVoffqv7p0x/6448/HvSisJ+zn7egXXX+CV4WZsuTKtSW1+E2C8DdhmoyXDxL+o+kf6dp+p8kSf7d7Xb/k6ZpnmVZPp/P7eea+gkemVtEAAEEEEAAAQQQQAABBBBAAAEE/nkBAnH/vDm/EQEEEEAAAQQQQAABBBBAAAEEnk5gfyKbXVv4zaa2tbutNbVVp/0sy+I5hHBeluWDCXFpmp47l7xxzp07pzdJ4s6r1YzVCsimP93tf9s7PTaJKs0yZVmmdu9knfi1TidTp/7vb85HenN+dl/n56M4EW58/u7LpLjzd3H62359213y3fsC7RWizSrRx5Re29Q9C8GZR7vbStTF4st0OLueTj/HYNznz9ar2u3u6trd9zzPVdVd1e9yxVl1Nqmu3Z/vT9SCcJbcK5K6S7oL1bS4u3p63F2SJB+snHMfsiz5kKbdj0lSbssyuS3LcpskyXa321lw7v79mveVZLtj9+v5npjfjAACCCCAAAIIIIAAAggggAACCDyDAIG4Z0DnVyKAAAIIIIAAAggggAACCCCAwJMJOEn7FYNvko6bEJykk1YNnXMn3vuhpNN2pUlymqTJ0MmdyiWnLklOvYVpLBAXfN2rdZDP8bLAVFW2obE69+I0t6OqH/VjPz46Ur9v1a/PfY3OhlWNTus+1HA40vC0qtO6V0G6JlBXdV7fJ9BMP2v3x94xTVPt1/f95sP+6Spk+rBubm50fX39oJbLKiA3n8/VnDebjaxubraxf6kb3dzY9U38WrO21ba4tle4PpOMheEsrGa9TCQfV6ruVZIkU+dcrMwqy6YhhOvC+7X3/tqqKIrrZv1qPVWuWce6v1bVrnkhgAACCCCAAAIIIIAAAggggAACr0qAQNyr+rh5WAQQQAABBBBAAAEEEEAAAQRenEAq6b7G43E6n8/bIbcm9DaS1K6zR0Jz/SRJ6tJxcz6kQI2zEJxL5BJX90THJycaxBrqeFCdT4fDVlXXw+FAw5OTqtfn/vGx+v2B+v2qH/WP/xTIsoAWr+8TsJWgNrGs3R97x9cWRmxPzmv+d3Z7e6t27Xa7+3Dczc2XoNx6vZbValV1KwvNNYE5myy3XCx0SIHWOgxnidr2BLcYjmtNeyudS9bOpas0Tdapc+s0c6tQaukVFmUZFt4XizwvF5I2km5aZdf3k+bqs13zQgABBBBAAAEEEEAAAQQQQAABBF6VAIG4V/Vx87AIIIAAAggggAACCCCAAAIIvDgBG18WazQaZWVZZnd3d+e73e7BKlRJdv22LjtbtVeqxnNiX0uSB/2QVi465+QsENfqp2cjnY7GOhuN1JzfjMc6Px/LeqzzsY6P+3Uda1Cfs6yrrNNRXLFqvdONU+fs/dv9xf3V/MMPdHd3p/167BZe27paC8HZqz25zUKD+2WhOAvJWbdNobe3Oy0Wc83nNjmu6Yv7lapxternz/o8/fxg1fFzrzy2R90re/wmHHcflHPO3TmX7NI03dk5S93OhzDz3ltNyzJMi6KYSVrVtWydbZWq1bbuduaFAAIIIIAAAggggAACCCCAAAIIvCoBAnGv6uPmYRFAAAEEEEAAAQQQQAABBBB4cQIWZOuMx+NOURSdsiw7eZ5fhBAuiqK4kPRX9dNhpBaES53a/fztW43fvFO7X7x/p3+9e6IVwpoAACAASURBVKeL9+/r/k69Xk9Hcb3ql/7TAfykN9wOdDXBrscehc/o8Q+4WTVrQbnmPJ1ONZvN1O4fP37UH3981McPH/Txj4/64+NHlbaStfQP+qH/GT32v3MfwiR4Pym9n/jCT/KynEi6kjSXZOE463ZtU+KayXHN+dAfmftDAAEEEEAAAQQQQAABBBBAAAEEnlSAQNyTcvJmCCCAAAIIIIAAAggggAACCCDwRAL2bxb71Z7oZlPh7PqoXn3az7IsnkMI52VZ7k+IO6+nwrX7E93q979N/AcaW4fa6mmWyVZotnuv25VVt1f1Xrejs/G5Rlbn5/V5rPP7yXDnejMexevXNn3s+z+V//4OFs5qh7SqyWa5ijxXXne73m6rqWbb+3Wgu0ff3AKLsfr9qo6O1I2T+1plfxNpel82ze+lr7U1Z+99DMM13Vai2orUpuz68+VlnBJ3+fny/hwn8+V5PaGv6ra+tin7fOxsw+qqiXWhdf7vfwM/4jsemwQZgr/yXjYh7sr7MCvL0sJvNhnOytanNmcLwdl0uCYM116jan94zUrV/Wl11bg+XggggAACCCCAAAIIIIAAAggggMALECAQ9wI+RB4BAQQQQAABBBBAAAEEEEAAgRco4CTtV78Ovx03IThJJ60aOudOvPdDSaeP1P7XD4bN1pNWZbm46tyL09yOqn7Uj91WnQ6ObeVptfbU+vDsTKenZxra6tQz62c6HQ51OjzRWexVWbjOglXtfjAAP+mN2OQ3C1hVqzyr83Zzo+12E+u27haI22xvYzCu6Y89cv/4WP1+X+1+bJ9139bdVp+7dfscLeDY7j8p4VfdtoXg9uvm5kbX19cPqlqfWtWi7tvtVpvtVta3m+q82VSfj/XmbOtULRBXdft9z5cPc/b/AbYaOXF1T+RDWMmHlZdfhTKsS7uW1pKuW93O7UBcE4yz77NqfsbOzarWdv+qz4NvQgABBBBAAAEEEEAAAQQQQAABBA5dgEDcoX9C3B8CCCCAAAIIIIAAAggggAACr1MglXRf4/E4nc/n7ZBbE24bSWrX2SOhuSZIZ70dpjsY2ccCMMcnJxrEGup4UJ3PTk91djqse3U+ORnG/3YyrPvJUP3+kfpHfR1bt4DV0dGDqWLNhLGDAfhJb6QJVDXdQlrr9VLrldWiPi+02dzqZnNbdQvFbW4ffWILu/UHAx1b1efR2Zmass/fzs0kOftsm/NPSvhVt10F1XwMrDVlq2fbZYHE9XpdB+Safh2/tl5X/fq6Ots0udVqGXtT7cBdWVYBvOd6PRaQDSFsq9KmOe+F3zZO2njJ/riaIJx1q2m7xuPxdD6fl5L267kemd+LAAIIIIAAAggggAACCCCAAAIIPKkAgbgn5eTNEEAAAQQQQAABBBBAAAEEEEDgiQRsJWqs0WiUlWWZ3d3dne92u/1VqHb9ti47W7VXqz62ZrVZt/pEt/r9b/PYisRTm/g2GutsZJPfqvOb87HejMd6+8ZWodr1eRWcOrYJYgP1+3Y+VidOg6tWrlbnTpw6Z7+n3b//zl/3O1jIarVaxbBV06+uPms+myr2q6muZp9jGO7m5lbXm23Vbyyj9OeXBRubIKSF4uz63du3evvmjd6/fRvPVnFanP33Vr3kT6JaZVqtNG3O1Xrah2WhuCYkt7PA3O72fqXqfP5lvep0OtVsNlW72zpWC8K1+3OZPrZCOUi217V40CVbgRor+XLehi+hOPtDs4Dch6Y6nc7Ho6OjD2maFovFopDUrud6ZH4vAggggAACCCCAAAIIIIAAAggg8KQCBOKelJM3QwABBBBAAAEEEEAAAQQQQACBJxKwIFtnPB53iqLolGXZyfP8IoRwURTFhaS/qie6hX/ubVLn5FKndj9/+1bjN+/U7hfv3+lf797p4v37ur9Tr9eLU8La/Z+789f9m+JqzsVCV1dXsdv15eSjPl/+ockn6x91OfkjBuDW11UQrumPyQ2aKX/W6/r1l1/067/+pd/qbtenp6ca2ircVn/dn0T19FWYrYxBueZchd5mdfit6p8+/aE//vjjQS8K+zn7eQvZVeef4GVhtjypQm15HW6zANxtqCbDxbOk/0j6d5qm/0mS5N/dbvc/aZrmWZbl8/ncfq6pn+CRuUUEEEAAAQQQQAABBBBAAAEEEEDgvwsQiPvvRnwHAggggAACCCCAAAIIIIAAAgg8nYD9W8R+PTbF7ahefdrPsiyeQwjnZVnuT4g7r6fCtfvT3e13vtNjk57SrJrc1u5HvV4VaOt1697T2Wis0/FIZ6NznY2rSXHnNhWungz3Zlxdd7vdP9V33var/3ELU9nKzCZUZT0vCuV5fl93ea7l4svUseYcp8JdfY6T4ew8v/qszfZOm81Om+2XegzZpvvFGgyqfnxcTYV780bv3r2r+tu392G4diDOpgDul63GraYPurgy1/pLfrU/t+bzs5WoFlZsyq6n088xGPf5s/Wqdru7unb3/cvnfVd97ne54qw6m1TX7s+HakE4S+4VSd0l3YVqWtxdPT3uLkmSD1bOuQ9ZlnxI0+7HJCm3ZZnclmW5TZJku9vtLDh3/37N+0qy3bH79XxPzG9GAAEEEEAAAQQQQAABBBBAAAEEvkKAQNxXIPEtCCCAAAIIIIAAAggggAACCCDwZAKWyNmvfh1+O25CcJJOWjV0zp1474eSTh+p/a8/2c1+7xvZetKqVPdEvTjN7ajqR/3YhycDnQwGGp6c3J9Phqc6GQ51clr1wfBUpzYVbHiis9irimtRO50H/Xvv+7X/vIWf7u6qEFTTN5uNbjYbxb7dxm7hqtVyGYNxzXm9Wmq9XmhlfbWQXe92uW7v8hi0ut1Zt4Fcf37Z30LXwpHxb6Oa+nd2dqZRq85OT+NkuP0pcbY+1VapNutUrTd/G+2/j5f82VoIbr9ubm50fX39oJbLKiBnE/2as32e8bO9qT7bL3Wjmxu7volfa9a22hbX9grXZ3K1MJyF1ayXieTjStW9SpJk6pyLlVll2TSEcF14v/beX1sVRXHdrF+tp8o161j316raNS8EEEAAAQQQQAABBBBAAAEEEEDgoAUIxB30x8PNIYAAAggggAACCCCAAAIIIPDiBFJJ9zUej9P5fN4OuTXhtpGkdp09EpprgnTW22G6g0FzFoZziVzi6p7o+OREg1hDHQ+q89imvdUT4Maxj9Tv19PCmqlhdt0/Uv+or2Pr/b76R0dx8td+HQzAT3ojt7e3stput7FbLSz4tlrF3tR6tdLaQnGtvt1udLvdaLu9UXPO82bC3Jf+GE1WT3lr90ETcmv1/XWpFo6z4FwMz41Gsexsgbr9+kk/kq+6bQuoWSDuS2gt3H9+zee42+3uw3E3N1+Ccuv1WlarVdWtLDTXBOYs8GjBR2/T4XyQD77ucVbcc70sDGc30J7gFsNxrWlvpXPJ2rl0labJOnVunWZuFUotvcKiLMPC+2KR5+VC0kbSTavs+n7SXH22a14IIIAAAggggAACCCCAAAIIIIDAQQsQiDvoj4ebQwABBBBAAAEEEEAAAQQQQODFCWSSYo1Go6wsy+zu7u58t9vtr0K167d12dmqvVr1sTWr9r729YN5Vesqk3ptZdVPz0Y6HVUrUJvz+3dvdfHunS7ev9N76+/eqtvtxWlhcSVq7D114jS4auVqde7EyXP2vu1+MAA/6Y3YVLF22WSwz7ZiczrV5XSq6WwWzxaaul6tYjXnoqjWqhZW9Tmu76ynl5VlFdp67OXqtab3q07TNH7GXQvK1Z+3XbenwzVnW6n61tar2mrVumJosi6bGGfnl/yyIJy92pPbiqLQflkozgJy1m1T6O3tTovFXPO5TY5r+uJ+pWpcrfr5sz5PP9cT6KrP0Fsw7v/4LP8hZ3vgdtmvbcJx90E559ydc8kuTdOdnbPU7XwIM++91bQsw7QoipmkVV3L1tlWqVpt625nXggggAACCCCAAAIIIIAAAggggMBBCxCIO+iPh5tDAAEEEEAAAQQQQAABBBBA4MUJWGCtMx6PO0VRdMqy7OR5fhFCuCiK4kLSX9VPh5FaIC51avfzt281fvNO7f7br7/o919+1e+/Vd2um6lvFn5rzj8dwE96w3HiW5wW9qV//OMPffz0SR/qbtc363Wsa+vX1/H8T7z216Xa9a+//qpffvlFv/32W+x2fWKTCAeDB/2fuL9D/x1lWcrKgnLNeTqdajabqd0/fvyoP/74qI8fPujjHx/1x8ePVbCxrAOOdT/0533s/4d8CJPg/aT0fuILP8nLciLpStJckoXjrNu1TYlrJsc150N/ZO4PAQQQQAABBBBAAAEEEEAAAQReuQCBuFf+B8DjI4AAAggggAACCCCAAAIIIPBEAk7SftnENluP2u5H9erTfpZl8RxCOC/Lcn9C3Hk9Fa7dn+hWv/9t4j+o2DrUVk+zanJbux/VKyuPet24utKuz0ZjnY5HOhud62xcTYp7/9Ymw72N0+Fif/s2huBs8lu7f/+dv+532A9BWSDKprlVdXc/2S2uzLy+rldnVms144Q4mwxnk8LqCXHbzUaxbm6qvrG80I9/WcitXTb9rT0ZrpkUNxye6HQ41OnpUNWa1RNlWVdxJWvWqXqn++qmDNrfQZza1+q2EtVWpDZl158vL+Pnffn58v58d3enuzxX7HdV//I39GUqoA2rqybWBX05//i/jcd+w2OTKkPwV97LJsRdeR9mZVla+O2xCXGW8mzquj4Xe2tZ7bq9tvX/s3fmzYmj2dJPiV3si5eq7rl/3ff7f6OZiNtd5Q0bDEjs0hv5LCAz9Iyr2gsup2JO5Hko0PKToGMcGXl8/z4XrKOKgAiIgAiIgAiIgAiIgAiIgAiIgAh8egIyxH36R0AAREAEREAEREAEREAEREAEREAEROBFCOxGofqRqAAqrmh8830DgK9mGIaNNE2bAFpH6vD1FznRl9gJx5Paoi/O9pVqFZVK1Wq1ZrTZqKNRr6PZaOz6RrOFRrOJRstqvdlCt91Gp9NGt91Bt9NGp912Y1Y5cnVfL3Hun3kfHJFJA5MdlWn7JI6RJL4S089mMWaxU/azGR4nE4xpmnJFw5TZD0dvLhZYuf4t+FarVbA4AtX3bfMMdUz5vt1uotNuod1u7bRmRqfWUatZrdaiXQKhTyKk/sqbHXf6tDgil/c5X3Z8qq2x0/l8jmQ+B3We2J4jdedzPju22HOcKg1xVu141ffaQv5GcXRzEDoNkGbZBGk2SZFOsm023XINxK58IhzXHJ/KGuf6JQAWx6f6nqa4w3qvS9ZxRUAEREAEREAEREAEREAEREAEREAEPjkBGeI++QOgyxcBERABERABERABERABERABERCBFyJQBuCL5jf2EYB6rrjuHFTbJcbx32pHKv/6C53q39/NMYNJxPGUppqI6rbvdjvodTrodbvoGu1YIxJNSb5qEepRhHrdacT0r2hntKPZjqY4qra/R8AblrzSBDV5HOPR19j2cZwgThKrpp+bNT+X141Ll8vr3zvD5326VCqhXC4jr0yJY2oc1Vev2war2+Oz1zJ9s9lBs2Wr5ZTJhtxXXp93Jh/zXdaolhrDmq/FYoF80ezIpEBrkPO6Tw20/zbFdDoDzZGTyaNRX3nD3XZrzXfvtR0z8GZZNreFxPc5c5s3uVGZHHdYecMcTXNcr9znqb7e65J1XBEQAREQAREQAREQAREQAREQAREQgU9OQH9J/eQPgC5fBERABERABERABERABERABERABF6IAFPg/DhU3/vUN5refM/RqANX7FkllypHzfdMncuvX+hU//5ujo0gbLU7aHXsCFTfc/zpxdkZLs45CvUMF2cDlMsVlCsVY2iyWkHZjK6kyclpiZe9T5/z/d8/88+9B5qYJpOJMTp5Hd7dYji8w3B4i+Gd1SRZuOQvGuEWSJL5fizmZmNGZnJMZnowepPrt9jyY3R9qhufn8Ma9Dvo9zsY9LswPY1x/TN0e2dGez3bm2fxoN7iOt7rGHaUqR1p6nuOzz0smuK8SY4pgIvlYjdSdTTaj1cdDoe4vx8irxzHSiNcXt/reo+NeM6ANbJs80QBPsA+5c33QwCsO1fsj41WZVoca+6UvTYREAEREAEREAEREAEREAEREAEREAEReBcCMsS9C3YdVAREQAREQAREQAREQAREQAREQAR+OQJMcvOJcL7vAeg60xuV64sj9eFgFDjGtBAir73BAF2ajHL629cv+P3LV/z+m1WuvYGJaVy+/3AAPugJm9GX4zEeHh6Mcn119Q3X37/j+9WfRrmez5dI5gvMF07nDMr6eNv5WRdngy7Oz3pOuzi/+Irzi9+eaKVSMaNX8/rxrvblz9ia2bbGKOd7a3q7d+Y3q9fXV7i6unqimw0/x8/TaGf7D7rdADgsJsaNANw75ZopcT45zvcf9JJ12iIgAiIgAiIgAiIgAiIgAiIgAiIgAh+dgAxxH/0O6vxFQAREQAREQAREQAREQAREQARE4HUJhAAOi8ltBZfq5rUJoAGA6utYQhxNcUyFy+vrXsEP7P1YklKRoyRLRRSL1BJKxaIxDjFRq1Ipo0Itl9HudNHqdtDu9NDu2qS48wGT4QYmHc7oYGBMcEyYy+sPnKLeeoTAoWnJJ32tNxuT5MY1+8fxPtXL9yYdzqTE2YS4++EdFssVlsuVUd9/RPDdTgvdbtOMSzV9p7VPhjMJcedmzfG9ZszqbuRqXamFgDHBcdRpXjkSlWZKX1zbhMEh7kzCoC0+P7aWO+WzaGtldbWGyapjUl1eT+tho9mNxre8HkuI4+hUPz7V936MKh2lvuelHtZpXbHORgREQAREQAREQAREQAREQAREQARE4MMTkCHuw99CXYAIiIAIiIAIiIAIiIAIiIAIiIAIvCoBmt8OqwKAxdGovudYVFbHKfu6K58cxzVNcjTMebMc9WS2IAhgaz+utFaroVqL4LUa1VCPIjSiCPV6ZHqzbrbQaDbRaFmtN1vottvodNrotjvodtrotNvGDHdYJwPgg54ITUerlTcf2T6ZzzFfLDCnup7mpcnjozHG7frHsVuP8Oj69dqORV2tN8a0RP2IW7MRodmsw2qEZqOOZquDZquNVquLZrNt13xumy00W075/D55vuvmWd9/PwLzDHP9K280wx1WHMeYzWZPis+NTxz0fZIkYMXx3Oi+YsQx17F5zY9t5RTX/AjXE+LqzW/UqRuXesz85l/zOnPv95+hstIjdUKXq1MRAREQAREQAREQAREQAREQAREQARH4FQj82n+1+hXukK5BBERABERABERABERABERABERABN6XQBmAL5rf2OcNbjS5cc3Et8PyZrm81gCw+Bnfv+8V5o4e0gwXBgiD0GmAJg1uLZqFaB5qodlsod1uod1qGYNbp2XXNZrmolzVnFluZ5r7nKait7i5Tw1HNCHFmM5mmEynT2o6mWBKU1xOvTGJOncmJTPi0ozK3GLr+re4jpc+Rq3KUagV1GrUMriu1erW4BnV7TNbq5s0QyYctk3CoU03lJnTGtRoiNub1jIsFosnRTOmN8jF8d4oN51OwZpMrLJomvOGORoyacxMmQ6XZkiz1KnJijulbQ6AxTGovmfi22HRAEczHNXXEMCuut3ucDQacXbsYZ3S9epcREAEREAEREAEREAEREAEREAEREAEfgECMsT9AjdRlyACIiACIiACIiACIiACIiACIiACr0iAKXAsmtd8f2wU6gDAmSv2rPxoVd+X3Ot5fcXT/7Fd2+Q2m37ltdvrw1Tfaw+DXh+DXg+Dfg99p+VyBWU3StVqRWMnfwz/T7/bGo8mzoBk9X40wsNohPuHB6Msvj6bTEz5/skISzfOMk1pUmI6mDUqUT/iViwWzIhfarFYRKlE5ejfMkpuBDDXvf4AvX4fvcHAPOfsNe7XGuK45ZPb/DjevNIUR6OcHY9Kw9wS4/EIoxGT47yOdyNVzWjVuzvcDe9cAp013pnnLWWA2kltawCMSMwrDW18jeX7vBHO998AmCqVSt+r1eq3QqGwGY/H/rNeT+qCdTIiIAIiIAIiIAIiIAIiIAIiIAIiIAIfn4AMcR//HuoKREAEREAEREAEREAEREAEREAEROA1CTDJzSfC+Z5JcF0AfadcXxyp1zyvV9l3gUa4Qoi8nl1c4uziAudOub48P8flxTkuzy+cnqNQKJii8cj3r3KS2um/ERiNRiZ96+HhYTe68ubuDje3t8hrPJ2CNaPOZqbXBgzOzzE4v8CZU65/+/oFv3/5it9/s8q1nvHjT8t2uwWLJjnfD4dD3N/fI6/fv3/H1dV3fP/2Dd+vvuPq+3dsaYTbpk/0gz6T/DL5Male/wXgn4VC4V9BEPyzXC7/q1AorIvF4no0GtFg5+uDXrJOWwREQAREQAREQAREQAREQAREQARE4FQJyBB3qndG5yUCIiACIiACIiACIiACIiACIiACr0sgBHBY+US3gktyawJoAKD6OpYQR1McDXJ5fd0r+IG9BxyFav4KQrW9ScpielbJabGIikt4q1TKqJRtMS2rywStAZOzBiYtjqlwJhnOaNf0NAsxWS6vP3CKeusRAocmIxqObKIba2V0s15jzPGTj48Yj62yTDock+EeHnZpcfMkgamY41Ftrw3o9HrodHvoUl1/fjbA+WCA87Mz+L5araLCqnAEK7WKUokJdCWjTKMrlRj+CPc9s3965HfuV974nDLZLa/2eWRCnC2u725vTUrc7d3trl+tVlit1zC6srp/xtfYbOzzzrA6m1iX5frToRpwpGoQJF5DIMmCwKTDBVn2jX0QBN85dnWz2Sxy41fZ55PmfOIco/IO63QuWGciAiIgAiIgAiIgAiIgAiIgAiIgAiJw0gR+7b9GnTR6nZwIiIAIiIAIiIAIiIAIiIAIiIAIvCsBmt8OqwKAxdGovm8DYHWcsq+78slxXNMkR8OcN8tRT2bj+NMgsGNQac6hVqs1VGo11JxWazXUowiNKEK9Hpme1Wp30Oq0rbattptNtFpNtFsttNg3m27MKo+xr5MB8EFPhCMoaRCyoyhtn8QxksRXYvrJZGpGoD5SJ1NMOEL1oPjvZj8cbblYYOX6D4rmRU+70Wyi0Wyh2WrB9k10Oh102210O2102h2j9UbDVCOntVoNkSvfW9Op/66Fv7whzo47fVpxHGM2mz0pOz7V1tjpfD5HMp+DOk9sn9CsOeezbYu9GeObcaQq9fTG+AZBsAiCYBkEWIQhNVxkWTbMMgypQZYNU2CYpmk+Rc6PVl0CYNEc5/vDsapcaxMBERABERABERABERABERABERABERCBZxGQIe5ZmPQmERABERABERABERABERABERABEfjlCJQB+KL5jX3e4EaTG9dMfDssb5bLaw0Ai5/x/clAs8ltT81q3vhjTEANawRqt1vG5NZpt9Fptcw6qtdRr9cR1Ru7Xiagt7m13hDklSajySPTtlyZ5K0xZrMY05k1IFmNMV8srMmIBiPXM03Op8p5fZsrOe2j0AxKg6hRV94QmjeHdrpdtDsdUG3flTmUmW3GqJYa9bVYLJAvmjFpyrQmOa8z89p0apWvs2ea3GSyTzvkOm+4226t+e6UtjAI1kEYrMMgXIcFq2mWTbMsm6Sp0el2u50AeAQwPihGNca54nrlzHFUX6d0yToXERABERABERABERABERABERABERCBEyYgQ9wJ3xydmgiIgAiIgAiIgAiIgAiIgAiIgAi8IgGmwLFoXvP9sVGoAwBnrtiz8qNVfc85iezz+oqn/2O75hhTGuLyyhGRfjyk7bsY9PpmDOqg70ai9ntmLGS5UjFjIm1pTOSP0f/5d9MkNJlMjFnI6/DuFsPhHYbDWwzvrCbJHHE8R2w0MWrGq7oRq75PD0Zbcq2N44Nzo4PdCOFyiWNQSyiXylbLJfTPzjAYnGFwfrbrNT7YjzK1aseawjx/h0VTnDfJMaVwsVzsRqqORvvxqsPhEPf3Q+SV41hphMvrKT27YRhuwzBIvRYK4TZN01WaYpmm2+V2m63SNGX6272rIQAW1zTKebOc75kW50er+v6ULlnnIgIiIAIiIAIiIAIiIAIiIAIiIAIicMIEZIg74ZujUxMBERABERABERABERABERABERCBVyTAJDefCOd7JsF1AfSdcn1xpF7xtF5n18ViAaxCoWiUNTg/x+Ds4olenp/j8uIcl+cXTs+diY6fKe761zlL7fWQgBktOR7j4eHBKNdXV99w/f07vl/9aZTr+XyJZL7AfOF0Tt+NtpcmcPnlCy6+fsWXL19x8fULLr98hb4zz6dszWxbY5TzvTW93Tvzm9Xr6ytcXV090c2Gn+PnabSz/SltBY6Kpuk4p1uOkaWJL6cAbo7UA4CRM8dRuWZKnE+O8/0pXbLORQREQAREQAREQAREQAREQAREQARE4IQJyBB3wjdHpyYCIiACIiACIiACIiACIiACIiACP0EgBHBYHIfK5DY/IrVUAupZsVgvAFEWhvUQqG+zrJVtt60UaCNNqUyMoymOBrm8/sRpvc5HgiBAYP66QbV9sVh6mnhVLKJatelu1WoV1UrZrDu9Prq9Hrq9vu27NhWOxZS4fq9reqbK2ZGre32dq/k8ez00BZkEN44zXa2wWq+wZq3WZnTk42Ri1dTEpsOZlDibEHc/vMNiucJyuTLq+1OiGfLZDAPk9dj5pUwYSzPk9ZSuoz8YmGS4/oDFfmBTFftMVXTa67vvW3X3neN3jylzNJXm9ZSu7S3Ohc89R53mlc81zZ6+uLYJiEPcmQREW3y+bS13ar4zfgzwxvYMqLMpdUyr26fXvfb18Tcy5DOeUzvm1Y6T9erMbkyFo+nN67GEOD9CNT9O1Y9RpePV9/Zin9ZrX672LwIiIAIiIAIiIAIiIAIiIAIiIAIicOIEZIg78RukDFZ7agAAIABJREFU0xMBERABERABERABERABERABERCBHyTAsaWH1QBQz1ehUGiENMKFqAdBUGe/3W7raZrW0xQRNcsyfoamuKZTP1L1B0/p9d5OA0YQWCMGDXHUarWGSq2GmtNqrYZGvY5GPXJaR6NRR7PVRrPVQqtNtdVuNtFqNdHm6+ybTWfw4DH29XpX9Dn2TFPPauXNPbaP4xmSODYaxzGSeIbpdIbpbIbJdGr76QyPj2M8jsd4fBzt+vV6g9V6jdV6Y4x01FPa7Lhem55FY2WxQM/qv28bPxLTmKZsndLG70q73UGr00ar3UHbrNvotFvo5vpGowFWvW6VVeN38qBO6dre4lysMexp8VmfzWZPis+4T0T0fZIkYHE0sO+p87l93fc0ntEQZ9Ua0d5i25s9w535c2/sTHdGz9x4VJrgpm59zPzmX/M6c+/3n6Gy+CU5rLe4ZB1DBERABERABERABERABERABERABETghAnIEHfCN0enJgIiIAIiIAIiIAIiIAIiIAIiIAI/QcCnwFErLhWOY1A7LuXN9MUwbITFsBEGhUYQBvVCEDQ2aVrJtmllm3nN+PmaK45V9f1PnNbrfMQmtz01qzWaTbBodms0WqY/ZtqJ6nVEUR1GTR8Zw07kyvc2ec4b7kLTa/t7BPKGHmvyifE45njUEcYjjke1fRwnmMX8970mSewMQDHmrjcjJM0oyi22rv97Z/iyny65Mb2lUhG+P3YEnv+atbZjMdmf0laLIvM94femVo/A9TGzaadDs1wH3W4Xvm/RZOqqaYyn9Nd+rs0a1VJjWPO1WCyQL5pFvUGO5lDfT40pdIrJxCqLaXKTiU9PtJo33NFQyfVbbPvfSex+L/fXaZPqbHId5q6Y/OZ7Jr4dFg1wNMNRfQ0B7Krb7Q5HoxG/JIf1FpesY4iACIiACIiACIiACIiACIiACIiACJwwAf0F94Rvjk5NBERABERABERABERABERABERABH6CQBUAi+Y1358DuHBleibEFQpBIwyZFEcNG9vttpimWSFNt8XtNiumaVpwo1aZOMeRq15/4rRe5yNM27LpW3vtdHvo9Howavru0bGOHONYrthRqkbLHOtYNCNXrXHJjnfk5s0evn+dq/k8e7XGnokz+Fi9u70xdXt7jbs72yfzJebzBZL5AvP50qgdEcmxqn5c5MqmYfmxjG+YivXcO1YuF1EulVAxWkS5bJ+rw23l0u2WK5d4tzqtpDsz7rTE78e+jo0jHgzOwDo7ow5M3+v1TPX7/V3/XH6/yvucISxvDgPHBR8WTXE0ydnxqDTMLY1BdDRicpzXsRmren8/fKIcx2rTBff6Fvzs5OoAeTX2Nxrh8gqsAfDBzisNbXyN5fu8Ec733wCYKpVK36vV6rdCobAZj8f+s17f4pJ1DBEQAREQAREQAREQAREQAREQAREQgRMmIEPcCd8cnZoIiIAIiIAIiIAIiIAIiIAIiIAI/AQBJrmxOO7U978DYP3D6e/FMGyGxUKjQKUxLgibWxqKaKTI6U8c/00/UnTJW4UCjWwFU4PzcwzOLp7o5fk5Li/OcXl+4fTcmej4meKuf9OT/8QHG42YADfGwwPT4Mbg+vu3P/Dt25/4/uf/Wf32BxbLNRZLjla1yvVH3KqVEqqVMipOuT62fcTrPfYdvLz8gi9fviCvFxcXOOf38PLSKNfajhOwZjYmHm6csW3rTG/3T/T6+gpXV1fIq0lLZFLi1qYMsj7oxnGofkyq138B+GehUPhXEAT/LJfL/yoUCutisbgejUb8cfD1QS9Zpy0CIiACIiACIiACIiACIiACIiACIvBSBGSIeymS2o8IiIAIiIAIiIAIiIAIiIAIiIAIvC6BEMBhcSwqnTV+TCrzzOpZsVgvAFEWhvUQqG/S9BxpepECF1manmfARRiGUaEQRNQgsGpH7dmRfl5f95L+eu82kY3/7seVwiS30bzGhCqjxSKOpVN1en10ez10e32YvttDn8lUvR4GRrumZ6qcHbm61/e63l/luIcmHhp6TJLbaoWVSXVbYb1am9GOj5OJVVMTmxB3d4PbG6tcn3piWhgGCAOO7A0QhFaLhQKKJrUwNAZNaq1SRq3qyvW85yY5K9fMafpbrECdOzWjU9ccn7ofo8rJkzZtjGMoff8+T9GxlEamwvX7TIbb66DfR3/Qd4lxfQz6A/td9sXvd6lsvtccK8uERtszmPJzbfwe8Xc4r/ye0Dzqi+vh8M4Y5O7uqLaWxkDKYrqc1X2a4hqbjU1WPKVn6NjdDYAEQZB4DYEkCwKTDhdk2Tf2QRB859jVzWazyI1fZZ9PmvOJc5wde1if68HS1YqACIiACIiACIiACIiACIiACIjAJyIgQ9wnutm6VBEQAREQAREQAREQAREQAREQgQ9NgK6Qw2q4JDimwZniKNSQRrgQ9SAI6uy32203TdNumsJolmXdMAiqQRhUwiB0GlRTjrajIS5Lne7sOm8OzhiMvNEoCIzRqFqtoVKroea0WquhUa+jUY+c1tFo1NFstdFstdBqU221m020Wk20+Tr7ZtOY4Q7rzS/0FzsgzTerlTfj2D6OZ0ji2Ggcx0jiGabTGaazGSbTqe2nMzMKcjxiYtxejRnMGML2ZrBTQkbzW8ElExojXLFgxqJWykyEsyNSmQoXVSuIqmWrtQpq1Yq1w9n/uS1DQhPcYmk0WSytKW5u+2TuTHKLpR0Rm9G8SrUG1vfarKn06Xep3W7DV4vfv3Yb3U4HnS61i67RDqpRHdUoQrVmtRJFiCpV1Kq2yIv62TZrSn5a/O7MZrMn9fhoDXJMWPR9kiRgxfHcqK/5/Gl/Ss/QsfsbBMEiCIJlEGARhtRwkWXZMMswpAZZNkyBYZqm+RQ5P1p1CYBFc5zvD8eqntY84s/2kOt6RUAEREAEREAEREAEREAEREAEROCVCcgQ98qAtXsREAEREAEREAEREAEREAEREAEReCECPgWOSjcNtQugA6Dn+2IYNsJi2AiDQiMIg3ohCBqbNK1n27S+zbaNdJvV0yyjWa5kC06DEg02tmzilE2gep/tmMmm0WyCRbNbo9EyPY02nXYLXWfAYR/V64iiulXTR6jVaohc+d6m0Nni8aja/h6BvAHHmnJiPNLglje7jUeI4wSzmP++V2OaS/amOa43HOHL8ZEmLcvWKW3lUhGlcgnUcqmEUqmIelTZV831tSrq7KlVasUa4Ywhzn7P+HWj8S1eLJDMqTTBLTGZzvE4S4xOpgkep/MnZikyoXnqvbZj5tVaLTLfO/vds9pqNowpldo0BtUGGq0OGu22047RVqOOVqPhyvafbbNmx3T3O8z1YrF4UjSfeoMczaa+nxqT6RSTiVUW0+QmE5/GaDVvuHvvZ+jY/Q2DYB2EwToMwnVYsJpm2TTLskmaGp1ut9sJgEcA44NKAMS54nrlzHFUX5/t0dL1ioAIiIAIiIAIiIAIiIAIiIAIiMCnIaC/9H6aW60LFQEREAEREAEREAEREAEREAER+OAEGJPEqjllfw7gwpXpmRBXKASNMGRSHDVsbLfbcppm5e12W6KmaVoKgAIj2PJqDTrOnuP1naAdG8PY6fbQ6fVg1PRdDHocvdgDxzEa7fVRqVRQrlT2Wq4YoxJHrlI5grHE4bIcyOoMcb5/p8v9ZQ5rjTgTZ8ixakah3t7g9vZ6NwqVRq/5nMavBeZzGr8Wu3GqZrTqyo5X3acW+vTC9zNpHrtJlUoZVVe+bzVraDdraDUjoywa4RpRFQ2mGhrl19eZT3dJcRliGuHmC8zmi11/P5rifjTD0KjtjUnQmwWdvtdDdGy8Mb9f9vu2r3pUg6l6DZHpq+j0z2wNztHpD9AenKHf6aDfbhvtse+03+vS3u243oycNyZz/PBh0RRHo5wdj0rD3NKYT0cjJsd5HZuxqvf3wyd6Ss/QMdBhGG7DMEi9FgrhNk3TVZpimabb5XabrdI0ZfrbvashABbXNMp5s5zvmRbnR6v6/t3usQ4sAiIgAiIgAiIgAiIgAiIgAiIgAiLwugRkiHtdvtq7CIiACIiACIiACIiACIiACIiACLwUgQgAi6NRff87ANY/nP5eDMNmWCw0ClQa44KwyXStlKaZnL7USb3Wfjh6klUo0Mhm+8H5OQZnF0/08vwclxfnuDy/cHoOa6bjZ4q7/rXOU/t9SoCjGznC8eGBo0/tKMfv3/7At29/4vuf/2f12x9YLNdYLDla1SrXH3Gr1TgCleM9ndYq6HUa6HXq6Hetct2Maq6qu96YnXjRTrmmEW6WLDCdz41yfX03xs3dI65uR0a55ihZ1nZrR8myTn3jCFmaBzlC1poISxhcfkX/8ivOvvxmlOuLQR+X/QEuzpwO+qd+ae92ftbUxvu/cSbJrTO93T/R6+srXF1dIa+n/gwVONK6ECKvf/HfshsAh/UAYOTMcVSumRLnk+N8/273TgcWAREQAREQAREQAREQAREQAREQARF4XQIyxL0uX+1dBERABERABERABERABERABERABP4bgRDAYXEcKiPM/JhU5pnVs2KxXgCiLAzrIddpep4BF1mWXWRMi8uyi6AQRmEQREEYRgEQBWEQ2dF4dgSf1/92Uq/1789Nk2LKGxO39lpGp9dHt9dDt9e3fbeHfs/WwGjX9DTD2ZGre32t6/ks+z003dCAs16vTZKbSXQzqW5rM4rxcTKxampiE+LubnB7Y5Xr1WqN1XqD5WqD1XqN1WpzUig5BjQMQphxoDTmhAGKNFnSoFMInVkzROQMcTTFmb5aRbtlU+HaTY4JtRpxTCpNczk9ZohLlivMOSo1pzYVbuoS4ma4f5jumC0NO8uSBqe1M8d5s9MppT6Wy3asbMVoEeVyyaXDDdDpn6MzsGlxg24HZyb9sYezbtf0xV3SXHmXOpc3vPr+pB6iNzgZfi/5u55Xfu9oRvXF9T4h7g7D4b1Ji2OanE+Vs0lzS/uddrXZ2N6P0N4lGr7RKG3+hpvvYU7/4r9lNLsxFS6vxxLi/AjV/DhVP0aVSXO+59fmsN7gbuoQIiACIiACIiACIiACIiACIiACIiACL0lAhriXpKl9iYAIiIAIiIAIiIAIiIAIiIAIiMCPEygCOKyGS4JjGpwpjkINaYQLUQ+CoM4+y7KuLRgF0A04VjVABRk1qHC9HzuZIqMx7o0MDcdQGIORNxoFNDsEqNUiRJGtfM+1Ha9o/63ZaqPZaqHVptpqN5totZpo83X2zaYzUNBMsa8fvy36RJ4ADTOrFRPdaKKxfRzPkMSx0TiOkcQzTKczTGczTKZT209nZnTjeMTEuL1689Y6Z+Q6JeI0vxVcMqExwhULxshVKTPdzJq6mHRGI1y9VjEjUXd9VEU9qphqGK2iWuZnSkar5bLRY4Y4GtxoErS6xnK9weM0wWSaGH2czk0/Z6reYmV0vmDC3hLzhU3bM2v3b37kpjc1+VGc78G65HjascWWaaPdQaPVcdo22mu30eu0jHY7bfTaLURR3f0OUOuI6nWUy94wW9n173Fd73lMaxB7WvwuzmazJzWZeIPqI3xv38fvry32SZJgPk+M+p4maj43Vq2p+i22kOOsnTHVapAbofzkv2Xe/EadulGpx8xv/jWvM/d+/xkqKz1Sb3HJOoYIiIAIiIAIiIAIiIAIiIAIiIAIiMALEpAh7gVhalciIAIiIAIiIAIiIAIiIAIiIAIi8BMEfAocteJS4Whu6wDo0eTGvhiGjbAYNsKg0AjCoF4IgkaGrJ5lNMxlDauoZ0ApS9MSFVlm9JRMMTa57alZrd1uw1eLJjca3ppNUzS7+Z4mGG+GsT0NdDVErnxvU+hs8XhUbX+PgDfIeKWB5pEGt7zZbTxCHCeYxckTNaa5ZG+a43rDEb4c92jSrWyd0sYEs1K5ZJPMTDpZcWdyM2Y3muCM0hBHA5zTWtUY5qqVojG+2fGgNIBZE1jZKdfHDHGbrUt5y2kyXyFhatyctTIam1ogTpzOl5jO5pjFc0yccn1KZlh+70259Eam7VWiCNVaHVVqVEe1FqHdbNii0dX37Q7anQ7a1HYHrXYHdfcb4A2z1M+2WaNaap8lV4vFAvmigTX//fWGN5/iOB7vzXJ8LW+e4zpvuOP3lOu32Pa/49j9nv/Ff8vmAFhMfvM9E98OiwY4muGovoYAdtXtdoej0Yjzhw/rLS5ZxxABERABERABERABERABERABERABEXhBAvqL8AvC1K5EQAREQAREQAREQAREQAREQARE4CcIVMFUN6DmlP05gAtXpmdCXKEQNMKQSXHUsAFk5SwzY1XdeNWslG6zQpplYZamTrPCKY1N5BhTa4zZ62AwQL8/QF47nQ663Q46ne5OOT61bEapOi1XjFGpWLSGJWM64nBZ7A0Uvv+J+6KP5AhMp1NMJhPk1YxCvb3B7e31bhQqzVrz+QLJfIG5MXAtduNUzWjVlR2vujdqZe+eWnjsRnNcb9WV7+340xpaTZq2bE8zXCOqouGMcVQmn7FMCpofr+rSCgtuBCRNYccMceSyT+RKDaf1eouVGVHL8bI0zG0wpfEtnhsTnNF4jtHjDKPHGKPxDA+mnz0Zk/ze45L3iV8++StAsVQ241D5HaYWSiU06xEaT6qGweAcg7Mzq4MzDM7OnWG29UQ/25fWJ/55oxivn+OMD4ujT/0IVD8S9f7+Aff3HJ+6r/1o1aEZq8q1Ma56A6vTt+Bs/mhNY3NO/+K/ZWteNoC80tDG11i+zxvhfP8NgKlSqfS9Wq1+KxQKm/F47D/r9S0uWccQAREQAREQAREQAREQAREQAREQARF4QQIyxL0gTO1KBERABERABERABERABERABERABH6CAGONWEx48/3vAFj/cPp7MQybYbHQKFBpjAvC5rFjMXErpWkhpz9xTq/2EW8WKhRoZLPGocvLL/jy5csTtea4vjPJWbUmOn6muOtf7US14ycERiOmwY3x8MDRp2Nw/f3bH/j27U98//P/rH77A4ulHdu5dMr1R9xqtYoZgVqrOq1V0Os00OvU0e9a5ZoGOBrimrXazhhnkq140U7/KqHwmCHu2GePvW9sxqfGGFFnMbi+u3/E7f0Ed8Ox1fvHJ78D/nfh1O/HMfZfvvyGy69f8fXL70a57na7oHG21+sZ5Vrb8wnc3NDMeovr62ujXF9fX+Hq6uqJcrwxa7ul0c72H3TjOFQ/JtXrvwD8s1Ao/CsIgn+Wy+V/FQqFdbFYXI9GI/54+fqgl6zTFgEREAEREAEREAEREAEREAEREIHPS0CGuM9773XlIiACIiACIiACIiACIiACIiACr0sgBHBYuTS3XbKbGXWaM8Wx/7eEuDAMo0IhiKhBYPXY6dvxdnaM3lsmQh1Nf2LqU7G4T4AqFk26GxO39lq2iU+DM5yZBCgmxZ2Zsak0ufjimmY4O3J1r697C3+tvR9Lk7LpT1vzvPjeJEitVjCJbibVbQ0zXnEysWpqYtLh7u5ucHtjlevVao3VeoPlimlma6xWDFg6nS1kQlvAkb1MKbNapMnSjfOkQZMJhpEzxNEUZ/pqFe2WTYVrNyPYtLgIUaVsTXOsStkot0Nj2zEC+bQrf2/MZ+0OrLrtSTIWYBLhZskCU1MclbqwqXBMhxtP8TC2CXG8F0yWs+lyG5MuZ0xN29TVFttNilNKkTyWztc3qXAuIe7MpsTxt4FjVHe/EZ2OG2/LxEhXOfOsfjeePoU0t7KYEOf7fULcHYZDJscNsVgssVxyDCt1adSnzOWT57IMJvUQ4PhW35/Odz/gSNUgSLyGXIfBtyDAtyAIvoVhkelw34Ngu9xug9Vms1kGQbBarVYcvUpj3MqV7zk79rBO54J1JiIgAiIgAiIgAiIgAiIgAiIgAiLwyQnIEPfJHwBdvgiIgAiIgAiIgAiIgAiIgAiIwKsRKAI4rIYzv3kTHPXYa4w6elJhEFSDMKiEQeg04GjVf9v2oyjTNx1FaceghuAoSJPiVghRrdZQrdWeaBRFYNXrNaMsY2xp24Qn3zcaDeSrXq8bM9xhvdrd+wV3TLMKjW9+vCJ1ZUaY0rhmlRXHMyRxbDSOYyTxDNPpDNPZDJPp1PbTGcbjEcYjJsbtlWarNWttjVfsT2mj+a3gkgmNEa5YQKVcRKVcQrVSsn2lZNLh6rWKGYm666Mq6lHFVMNo1by/WuLnbLHPm9n+Kh3OM9mZFPmCMRO5LTjyJ7vcvyfLFeaLFZLF0upyhck0sSNUZwkm1Gli0vqe1GKJxWpjE/xWTPPbGN0/E9bIlDfovfX9K3P8cbkEatkY24rG+MbfiHa7u+tb7bYxzvLffG9+W2r2t6Xufl9ojiuXy8Yk5/Wtr+kUj5cfgczelje8Pu56/gbMZvw9sMU+SRLM54lR3+9H/fL5sYbsU9qCIFgEQbAMAizCkBouAAyDIBgWAqthWBxmabrYZNkiTdP5drtdsADEB8WEucOxqqfl/j0l+DoXERABERABERABERABERABERABEXgHAjLEvQN0HVIEREAEREAEREAEREAEREAEROBTEGAanC/GRrGnya0DoJfraYjzdWiQ25nlgiAo2YLToHSM4nsZW0rOZETziu+bzRYajRYazSZM32yhafomWi2rLG98q9f3JjgmyFWr1SdlUrdc0Rj338xGn+Ip+4GLtKmBT2uxYPLTvubzOR5pcMub3cYjxHGCWZw8UWOaS/amOa6ZPGaS5kzinK1T2o6ZrbzJzShNcEZpiKMBzmmtagxz1UoR1TITDm1fKtrnvVQomJ4Gu90f2w5S3o5+X/miM7o9sQ/lzXH+gzmTHNPebBKfTeRj0RyXzH3RMLdEnCwQJ3PE8wUS9vOFSZabJUtTsdP3MtIeY3LMtEiDWy2qIzJFI20drVYLzXZ7p81WCx0mS7pqu7X/HakZc679TdEG8Lt+WN7glje8+VTI8XhvluNrefMc1/nfFn7vuT6lLQyCdRAG6zAI12HBKsMWgyCYBNRCMA0CTLJtNt9mWbLdZvM03SSbTZoAGAMYAXjI9UyMY3qcT46jahMBERABERABERABERABERABERABETgRAjLEnciN0GmIgAiIgAiIgAiIgAiIgAiIgAj8cgToumDVnLL/t1GoOTNc3hjnjXQ0vZkxqwFQQBCET/QIsvcafVgu2zQnJmaZZKdyCd1uDx1T/X3fYRIcxxx2d1qtcoxq1YxRpVmFakatHhQv1xvifP/LPTWveEH50ah+RKpPfTJJcAkNb7EdhXp7g9vb690oVBqt5jRVzReYG9PVYjdO1YxWNQlzK+yNVdmbJhQ+F9uxcZx2/GkNrWbkRqLWjBmuEVXRcMY4Ks1uLGP4LISmNyN8OYbVaAiODj4cd/qcc/PfW773cDyqedbtA78z2+0Mh854uElTM57WmuOcSW61wdSkxcVOmSAXYzyd43GaGB07fa9Ry8fYHBtrWyrZhDdbtm/QEEdDbau16884crnfx/lgAPYsm0hZf1LPuSe/+nvsuFOO091rfgSqT4y8v7djVfO1H606NGNVubYjl/3oZauntIVhuA3DIPVaKIRbIDCmtpDGtoDGtmC5TbM4TdM4TbfxdpvF2+2W6XA3AG6d+p7Jcay5U/baREAEREAEREAEREAEREAEREAEREAEToSADHEnciN0GiIgAiIgAiIgAiIgAiIgAiIgAr8cgQgAi6lvvv8dAOsfTtk3nSkurx8Ohk3P8slZZZOmNTi7wNnZOQbnl1bPLjAYDNDv958oR6yaMavFolGWtpcnYA0rW2OC8X1+bOJ0OjVjE79/+wPfvv2J73/+n9Vvf2DBEZvLlR21acZwMlzp4221WsWMQK1VndYq6HUa6HXq6Hetck0DHA1xzVptZ4wzZkxestPXSCg0CY88hlOun3tcb2rbunGVXI8nM4wfpxg55Xo4nuF+RI2dzkyiX0ozU05P/e7Wm03UOVqZ6urrly/4enmJ35xybZLkTCrlXk/92k7p/G5uaI69xfX1tVGur6+vcHV19UQ5Ipm13dpxyaxT2oxh1Y319nrs/NIsnabbbLZN02m62c42aToF8KerP3I9k+NYNMz5/pQuWeciAiIgAiIgAiIgAiIgAiIgAiIgAp+agAxxn/r26+JFQAREQAREQAREQAREQAREQAR+gkAI4LBMiltuRCp7GuG8Gc73xxLivFkurz9xWq/zESZeMZcur8Viyaa3lai2r0c1W/UaItNXnybDuZS4NscZdpgQZ4trGuBMwlZOX+dqPs9eD41vNMFxNOrSjEed78akzmYzTGczzKZOZzObEHd3g9sbq1yv3GjOpUkhW5s0slPajqWKcfRmsWifK5/oFjlDXOQMcVy3mxEOU+KiStma5liVslFuh+a0/8Zgl/z2jPGp3NehGc7v/znHZTofTXA00aVpZtL6mBA3jZkMt9fxJMFommA0SeD7tRu7yoQ5329patqm2NBIubF6SlvNjFGNUKvXrUaRTYXr93F2dmZ1MNiZ4fKGuHK5jMMiYz+KWSOZ93f64eEBLCbE+X44vDOpcHd3VFtLY5hlLXfK353NZo2NS6Fj/14pkryn5ncip8ee5yzNkgxIsjRN0ixLsm2aIAhuAuA2sHoThOFtCkzDNJ1ug2AarNezFUDjHH8Y+UXJK2fHHtYpfZV0LiIgAiIgAiIgAiIgAiIgAiIgAiLwSxKQIe6XvK26KBEQAREQAREQAREQAREQAREQgVckUARwWBx36k1vXo+91gVwWBylSrdNXl/x9H9s1wUm6rhUHW8sqlZrqNZqyGur2UCr1QTVpjE10Gg00Wy20PDVaKLBRKdccZShNSg8rR87S737kABNKauVN6fYfjqdYDad7nU2NSNS4zjBzCn78XiE8ejhiTLtac1a2/Qn9qe00fxWcCNNrRGugEq5hIpJLrRaqRTNKNR6tYp6RLNb1a6jyr5qtueHDagFAAAgAElEQVTo36oZAWyLfX5k6X9Lhzscgbr7A9wzjHE0tHE7Zqb7T8c1Rjgmy7li78fbJgs75pbrSbzANF5gEs93/Zypf4sVqHPqYoXlar1LBPT9Kd3zSrWKcqUCqqlKxRhsO7lqt1omGe4wJe7wd4hrn06Z11O63vc6l3yKJHvW4+MY4/EYo9Fo13Pksh27PDfKMubbOQ24e6XJ0iRUunG/HLP6Ftve1B3uTN7HjptxDGqWcYTqAhmWZg2MgiAYBYHXYJRl2WOapo9ZFoypm83mkeNXXfEzvqc57rDe4pJ1DBEQAREQAREQAREQAREQAREQARH41ARkiPvUt18XLwIiIAIiIAIiIAIiIAIiIAIi8BMEmAbni0Y29jS5dQD0cj0Ncb5okssb5PI90+QO6ydO63U+UnImo1KpCN8bk1uDRre94a3LxLduG91OF12jnQPTXIRarWZMK9Vq9UmZ9CtXSmZ6mfvoDSl7k0qM0egBo4d7jB4eMBpR741JKknmiJP5rk9ojktmxiyXxDNw/V4mlufSKPP5LJdALZdK4PNar1uzW8MpUwvrNLxxHCqNcEZpfnPGuXLRGufKfNbt814qFExPg91bmNp4vT9rpvPjVr0hjjtamjS/tTG3GV2vkSxWSOYrxIslYvaLFWbxArOExWfB9nG8QJwszdrXc+/HW7yPCZUlplTmtB5FiKIIeT0cl0pzXLfbRa/XM+ObqSwmXZr95fQtruPUjzGfz3FYTJZkxbFVkzRpzLYcu2yVNZtOdgbc2cz272Wu3f93xiU9Bsf/LB4AawTBmhqEoVGORQ0CjkYNZtQAQZwie8i22cM22z5km/RhnaYPuRGqHKPqR6munDmO6uvUb7vOTwREQAREQAREQAREQAREQAREQAQ+PAEZ4j78LdQFiIAIiIAIiIAIiIAIiIAIiIAIvDEBJrmxak7ZHxuFmjfE+d4b6fx4VWrBjWDN6xtf0l8frly2BiOahIzZqFxCt9tDx1R/1w/6ffQHfQwGAwyo/UFurCoNRW7MqjEXPS0e3ZsVfH8yAD7oiVhjCg0oe729ucbtLUehXpkxqLe31yYxbL5w5fr1eoW1GZFKXYHr9xpz+Fz8lUoZVVe+b7UitFs1tKkci9qKjBGO1XTKnuNUmYJI05vRgk0rLLjxigWmF9I884x0N57v3xl7mr/eHx23ao59kC7H9C0z8nSXxrXFYrUxxjivHIP7OEvwOGXFTu16MrFrr8+9H2/xvvBg1DLXNLQZQ6QztXGdT4fz/eXlJVhfvnzBxcWF6Y+NUX2L6zj1Y6zduNO8MoHSjGA241E5hnlpEiVHIybHeR2bpEkaccej+13/XuOXzR/B/Xf4P3yXgzDYhkGQBmFoNCwEWyCgKY5mtnUQUINVlqXDNM2GaZrebbfZ3WazGQKYuGJanO+ZFseaO2WvTQREQAREQAREQAREQAREQAREQARE4JUJyBD3yoC1exEQAREQAREQAREQAREQAREQgV+OQASAxdQ33/8OgPUPp+ybLhUurx8OBsdN0mhkR0/SdFTC4OwCZ2fnGJxfWj27MKaS8/NzYyyhcq3t/QhwlCFHGj48cPSpHW34/dsf+PbtT3z/8/+sfvsDi+UaiyVHq1rl+iNutVoFUa2KWtVprYJet4F+t4lez2m3sTPC0RDn66Wv1ye1gaNLnUnNGD55IKf/beTqS59Tfn80yK1plEudbrd4eJzhYTzDw+PU6QwPI/ZT3D9Y5fojbofjUrn+n//5n38rn16Z1494vW9xzmbk6XaLzWZjx59utxgOh7i/v3+iw7sb3N3dYnh7bfXu5uR/c4wB1o0J93qMaZplN1ma3mzT9CbdpDfr7fYGAFPiRgDunfrUuCSXGMdemwiIgAiIgAiIgAiIgAiIgAiIgAiIwCsTkCHulQFr9yIgAiIgAiIgAiIgAiIgAiIgAh+GQOiS2vLKRDef5uZ7GuG8Gc73xxLivFkurycDg4lXAROwcrpLcTNjA22iWz2q2arXEJm++iQZzqfE+bGD+RGEJ3Oxv9CJrDcbY0KhrjfWkLJZr7DZrLFhkpOrx8dHPE4mMGpqYlLh7u6YEGeV6/dKa3ruLTn+nO7HmPoxvlGtsjPD+Z7JcDYlzibEUaNKGVGlgnrVKtc/s/2n9LaXSog7dl4/kxp3uJ8N0+JSJsc5TVNMmALHlLhZYvrH2RyPkxjjyQzjR2ps1jTTbTapNUP59Dnux5VJo9umP4P01T5Tr9eRL45UzSfE+Z4jnU1Fdrwz1SfO2TG8JZMiRzOjH+38WUc88/6nJnVwr/ydofnWF9dmRLMbz+z7JFmY8cz7Mc0LMH3OF3/L2DPs0CYeZrn+1R6T3Y55T0OXDun16HcxSx/SFPdpSs3ut9stzW/HEuLy41N97xPnTOqcS5/jF+ewXv+CdQQREAEREAEREAEREAEREAEREAER+EUJyBD3i95YXZYIiIAIiIAIiIAIiIAIiIAIiMAPEygCOCyOOvWmN6/HXusCOCyOUq24sapef/ikXusDHA1piqMhCwUzJrJaraFaqz3RVrOBVqsJarPZRKvVQKPRRLPZQsNXg6+3dmXf13qtU//U+50vFkjMiNOFqWS5wDJJsGDNY6tJjOl0hulshsl0avvpzIwy5AjDvG42W2OsW69ptLP9KW3HntNatQxTNSqNcGVERpkOV0FUtUlx9XrFGDjrEXur1VIJ1XIJ1VIRFaP0uz5/2xnS3GjU3R/WDkYwHo4uzY9b/Zl0uOce9zlXQjMcR+CaMapphjRLESdLxHMWjUpLY1iaxHNMZ6zE6GQ2x3K1NsUkQdNT12usOIaVY3adPuc83uo91WoVLJrcfO8NvHmtNxqIaJ5rNIyBjn2D6yiyhjpqFJnfy8N6q2s5lePQDHdYcRxjNps9qenk0Y5unowxmTyC6+mM74ufaJIkmM8TUH2fpjTCZbDK45lvwatvexNuuDONHztommUTpNkkRTrJttl0yzVwzPzmX/M6y70v/9oGwGG9+vXqACIgAiIgAiIgAiIgAiIgAiIgAiLwqxKQIe5XvbO6LhEQAREQAREQAREQAREQAREQgR8lwKgoXzSwsafJrQOgl+tpiPNFk1zeIJfv6bQ5rB89p1d7v0/WKpWK8L0xuTVodNsb3rqdDjrdNrqdLrpGOwemOZem5NOVcvpqJ/+JdzyhyW0Ww6rtZ5MxZo9jp49G4zjBLE6eaBLHiJMZaFxJ4hm4NilhTPUyaU+2Tmk79py2GhFazRpajRqazcjozhBHU5wrjvk1pjeqq3KxgFLBJsxZLfzQ5T7X6PaSBjae4HOP+5yLoRnOGI18pdnO6LYzvK02LsXLmeTm1iRnjHPJAjPfz5n2tcR8vjLq6znn8Vbv8clueW00aOw9qGYTjVYLzZb7DWy10Gnb3zxTrmdyJveV17e6llM5jjWqpeY58rVYLJCv5XJpfmOSJEbM35uEfWLSKmmSo5pySZY0zO0TLR+fGO74u8TjvcVmxhub4oRj2x/bsiyb20LiewDLI+UNcFRf49xIVd8zLY6fp/p6i0vWMURABERABERABERABERABERABETglyQgQ9wveVt1USIgAiIgAiIgAiIgAiIgAiIgAj9BgIlurJpT9sdGoeYNcb73Rjo/XpVKpw3Hr+b1J07rdT5SLhfBMYAVo0WUyyV0uz10TPV3/aDfR3/Qx2AwwIDaHxgjSNEZQvxo1UODCNfaXp7A/fgRD+Mx7lmPj0Yfh3cY3w8xHt5ifM/+zpmU7GjCuTMzrdcrrJniZXQFro05yqSE7fXlz/rn93jsOe11Guh3m+h1G+h1muh3G6hx/Kk3w7meqYeFok0/LBaZ6mUTETkGsRA4DfkVfd72M6NQX2LE6c8c9z9dkTEwOZOd37cdf7ofhUqT5HzJJLgVFquVSYSbL1d2rCpHqrrieFWTHhdb9fU8om/zLqa5cQxmPtXNm+MqlcpuFGqr00Gr3YZR11+cneH87AxezwcDMzb1sN7mSk7nKDuDpjPE8czM+OaDWq2WoDGOtXI6Go3AejA6Nv1wOMT9/fCJGqOuN+w6fQsC5o/lPvHxIPkxf/yMo06zbPNEAUZs+pQ33+eNcL6/AXALgOr7BQDW3Cl7bSIgAiIgAiIgAiIgAiIgAiIgAiIgAj9JQIa4nwSnj4mACIiACIiACIiACIiACIiACPxyBCIALKa++f53AKx/OGXfdKlwef1wMJiaVa2UTXIWlevB2QXOzs4xOL+0enaBi4sLnJ+f4/Ly0ijX2t6PwM3wHtf3Q9zcOR3eY3j9HffX33F39c0o1zQw0czEkZbG1LRcv99J/40jH3tOL846OB+0cemU68gb4ip2fCrXL715IxlyhjKTIMUDOf2Zcaj/7Tzf67irzQas9XprlPUwnuJ+PHui48cYowlH8jp95BTIj7d1ej20u13k9fevX3FYNNFx9GpeP97Vvs0ZW1Pb1hjlfG/Nb/fO/Gb1+voKV1dXT5QjnFnbrR3nzPqg29Qlw+X1TwCsP5yyT1zxC+T7D3rJOm0REAEREAEREAEREAEREAEREAEReH8CMsS9/z3QGYiACIiACIiACIiACIiACIiACLwuAUZAHRbdMkyAo/piMhyLZjjfH0uI82a5vL7uFfzA3kMac8IAeS2Wyi7RrWS0UCqhHtVQr1VRj6o7zSfD+b7X64HV7/eNsrS9PIG1S1airo35Y4PNeoXNZo3Nel/D0cikwt2NxrgfjTEcjTG+v8WIKXFMiBvemX5lkuA2WK42WK3XWK0YWnQ6G1PaQpfSFrjUNo4wZZKbrRDFQgG1nWHTmjZp3mQyXL/DhDibDseUuCpHo5oq2zGpTCj8D+lOf0XiPyW6/UxS23slxL3EcdfGyLQF1fcmGc6kxMVgOhzXXs2/TezrNnFua2tje4683G4zM543ZeLXG43AfO5T78elmpGprg4T4riuRREiVr1uNaqbtE2bOufUJWTmR26+hlnyudf2Xu+jCc7e971yLOp4PN4V1/uEuDsMh/cmLW6xYLIcx7DahDnqer3eFX8buc4yP1KY41v344Xf65qPHNeb23YaADdBGN6GTIcLw5tiGN6mQBykabwFkmCzidcAjXF0Mvvxqb7n7NjDOqHL1amIgAiIgAiIgAiIgAiIgAiIgAiIwGkQkCHuNO6DzkIEREAEREAEREAEREAEREAEROD1CBQBHFYbQAtAXv3IVG+Uo3aPVP7fvbHu9c7+B/dsxkK60ZAcEchxkZUoQrVWR5Ua1VGtRWg16raaTht1NBpNNJstNHw1mmi1WrtqNu1a28sTmC8WSBZLUE2/XGCZJFiw5rHVJMZ4OsV4MsVoYpXr6XiM6eMI0/EI08exUWNkYq1tuhL7U9podjPjTM1IU6s0vNWYVlgtoVb1yYXlJ6Y4GuRajQitJqu268vFAkrFIsqsUtH0uz96PcMYtzOQcZQoA988rIPP7kZF8t/pvsn9e97w9Nz9PfeevMdxOa5yk9qxlRtjakoRzxeYJQvEydL01Gk8x8yNTaVybRIKV0wn3CufRRo+adRk6hzXp7TVnMEtr91OB512Gz1qp4Nuuw3+DvI3stly2myiHkWo1yOrUd303gxH5cjWz2iIoxnusOI4xmw2e1KTySNojGP53r4vBtX3SZJgPk9A9X2a0giXwSqPZ759p7Rx9OnSjUE1GgTBKAzDURjCaKFQGKVpGmdZFqcpYvbb7ZbjVWmKyxdf8yNZ83pK16tzEQEREAEREAEREAEREAEREAEREIGTICBD3EncBp2ECIiACIiACIiACIiACIiACIjAKxIoA/BFAxv7MwA+/e0sBM7TfVIc/92nxnF8KqvhlH3pSL3i6f/YrkvOZFQypiBrNGq0O2i0Ok7bRrutFrrtFnptatOsq7UaqtWa0wi1Wu1o/dgZ6d3PITCZzTCZxbBq+9lkjNnj2Omj1TjBNE4wS6hzs07iGeZx7NT2TOgyIwqdkYlmplPajGmtXDLmNZuuVUSzUUWzXkOzXkXD9FVrkKvQFGeLCXBRrYwax6LW2FdQq5aNqa4Q2lQ5GkKLYfiXZrVjHF7acPbc/T33njzXYPeSxzXJXsZoZE1G2yw1I3iXzuhGZcXOIGeNcrZmxiy3wJTGObdeLPz43hV8/9zrf4v3lSsVsDgK1ffW6FZHwynX7U4H7U4X7a5TZ5TrdNro8re10zYmOprgDustruOUjmGNaqkxrPlaLJj6ti+mv3mDW97w5g1y4/HeLJc3zPl/zxvu+DvH9YltTHZ7UmEQxGEhiAtBYRYUwrgYhvE2y2ZZmsVptp2lm3S2SVOa38YARgAecj0T42is88lxVG0iIAIiIAIiIAIiIAIiIAIiIAIiIAIHBGSI0yMhAiIgAiIgAiIgAiIgAiIgAiLwqxPwyW8cg+r7fwBg/U8I/COzfSmzZjka3vJ6+FrBjWDN68kwLJetwahitGhG+HX6Z+gMBuj0z9EZnJn1oNvBoNvFWc8qq1gsutGqRRSLJbPmGMBDPZmL/YVO5H78iIfx2IxDvX98NPrIMaj3QzsK9Z79HeaLFeZLJsnRVLQ0/Wq5wsroEquV1ZQGlDR7oqeEq+KMbjS7+b7bjtBp19Hr1NFt26IBzpvhvDL9rVQqmDQ4Y/wsFUz6lhkT7Io9N7O2zT717QDES49C/Zn9PffevPRI1/903L2JifMZraHJpMVxpK8zXFLniyWSOZ/JJRI+n4slxmacaoyRG6vKNY1xiTPIJS5d7rnX/RbvY6JmoVi0ZVIL7e/fbhyqG4va6w/Q4wjpwQBdar+P88EZzs8GOD9zOhiYfdAQl9e3uI5TOsbOoOkMcTw3Mw76oDj61I9A9WNR7+8fcH/P8an72o9WHZqxqlwb4683ADs9JQYAGM9Jl95OwzBch2GwKhQKXldpms7SNJul6Xa23WYzlxB3A+AWHK1qiz0T51jzXH9il6zTEQEREAEREAEREAEREAEREAEREIH3JyBD3PvfA52BCIiACIiACIiACIiACIiACIjA6xKIALCY7ub7/wXw/0LgfzPg/wHgmmNVaYoz6tave2avsHeOnbQmIz9ysoTB5Vf0L7/i7MtvRrm+GPRx2R/g4szpoP8KZ6NdPpfAzfAe1/dD3Nw5Hd5jeP0d99ffcXf1zSjXZtSkGTtplWumwKU0guT0ucd9r/fVakx4q7qktyq4Puu3cNZr4nxglWtvgovKlV1/aHLj2pi3eDFOuT72vmPX+3c++xb7e+49eunreO5xF8uVS43b63A8xf14irsRdQaupxynOkswmVrl+iNug/NzDM4vcOaU69++fsHvX77i99+scm0Mds5Y5/uPeL3vdc43Nze4vb3F9fW1Ua6vr69wdXX1RI1Bc0NTnB0PzTr1jWmWoRtt7jXN0mlKI1yaTtPNlglxUwB/uvoj1ycAWByl6vtTv2SdnwiIgAiIgAiIgAiIgAiIgAiIgAi8OQEZ4t4cuQ4oAiIgAiIgAiIgAiIgAiIgAiLwQgRoXGNKG9XX4Zqv+7Gn3hTHtU+I+0ew74vZfn9+Py90qn9/N2HIBCyO4AsQmFF8gU1xK5VQ2GkR9aiGeq2KelTdqUmIMylx5+j0B2gPztDvdNBvt4322Hfaf/8ktYd/I2CTj2hce6pMQzIpSe714WgE1t3D2OhwNLapcCYl7hbj4dCsbTqXNX1sNinW2+1upKUfbfmeIwOPPaclYwryZcea2lGn1hTne58KR+20I5sQZ9IOS6iWS6iUODKVXtV/T377O6lsf+ezxx75n9nff0p+yx/jLRPinvt1Xq03WK3WMLq2Op7GJiVuXzFmMY1wC6umn7tn2aXObbbueWa6oR3TmmZWT2nr9HrodHvoUl1v0uEGTxPiqtUqKqxKBaavVE2iIX+37Uhrm0C3e55zqYandL3vdS4PDw9gMSHO9/uEuDsMh0yOG5qkzOWSI1ipS6M+ZS6fPJdl9MvyWWLaoe/f5+rsKN3AjdS1mqZpkmVZQt1urQbATRCGtyHT4cLwphiGtykQB2kab4Ek2GzitTXGcSSrH6Hqe6bSHdb7XLCOKgIiIAIiIAIiIAIiIAIiIAIiIALvQECGuHeArkOKgAiIgAiIgAiIgAiIgAiIgAi8CIGKG4F6qH4sKpX/1siZ4rw57hzArgLgPANCZ7A7yVGoNBEVvKnIGYwq1RoqtQjVWoRKzfatRt1W02mjjkarg0a77bRj1L6v4cr22l6ewHw+x7FaLBIs5nMsFnOjo8kEo8cpHh6pE7OePY4xmzw6HRs1owHT1I0ItLofj5ruxqS+/JU8b4/HnlOmFjLprVotoVa1yYVR1RviKoiqNimuWa+iUafW0GhU0KhXzVhUUxz/6/r8+FOmwPltN56RL9DxkhuTmn/fsSv5O5/9O/vbGdyMTQf7sa4HI16f/T5j+LH7+lEGz7vD//6utTFnbmDVJhfOkgVm86XVZIE4YT+369hpsgDT5eaLNRaLNebLFRZLGkX3ps+t63/23F7jc41mE41mC81WC7ZvotPpoNtuo9tpo9PuGK03GqYaOa3Vaohc+d6P+TVjf8PQJBtqAyaTCabTqdF9PeLx0dZkYjWOY8xmsVHfJ0mC+TwB1fc0VvJ7bvV9jZZmvLMzuVsN+Du+yNJsmWap02wRBMEoDMNRGMJooVAYpWkaZ1kWpyli9m60Kk1x+ZpxOu2R0qMlAiIgAiIgAiIgAiIgAiIgAiIgAp+GgP7C8mlutS5UBERABERABERABERABERABH45At7clje8sc8X33Ns3QLASLS80hDni/9/mf3JbDQElcolawwq2YShequNerPltI16q4Uuq91Cr01tmnU1qqMa0ThntRJFiCo0Idmy5iT6B7W9NIFjpo7ZbIrZdGJqSp1NMZnFtqZOZzEW8wSLJMYioXkuxjJJ7FhUJmfl0rPMqExTNvXIm7te+lqes79jz2mzUTUmN2N4M71/5miG25cd97sf9cu+WLSJcvna/THrJ01jx67juYaz5zDge567v+ca8Z79PnPwvSnur1g99zqe8769SZNjK61hk8a2xWrtdGV6muLi+cKUMcnNF5jGC8xmVm1q3ALrXNLc2iXPPec83uo91VoN1WoNRl3Vowim6k6jCJ1uF+1Ox6jtu2g3m2i1mmi3WmixbzZdShgTw/b1Vtdyysc5ZiT2Bre84c0b5MbjvVkub5jz/24TNG0ZI3HK8LT32fYmSJd2acc+r23BabYOgyAOC0FcCAqzoBDGxTCMt1k2y9IsTrPtLN2kHK1K89sYwAjAQ65nYtwylxzHtTYREAEREAEREAEREAEREAEREAER+DQEZIj7NLdaFyoCIiACIiACIiACIiACIiACvxwBGtryRXNb50gdmuS49ulxTJDzCXMExP+fnK+TgVZhwpYr37d6fbR7fbR6A6Pt3gCDbgeDbhdnPassjlXdlRmvWkaR4/qKBTO2z/acLqvtpQkcG/s3Gj1gPLrHePQA38fOILTXObYcp2pGqjpdr56Y3nYGOJ40jXB5fekLeeb+jj2n3XaETruOXqduxqCyapWcGc71hQLNb6ExwRWMCc4ahAputGCBhiGmZx0Y4Q5P7bnjR49d0t/57I/u77mjVZ/7vvzxX/o6/tPt3ycU+gSuFBsa4zjad+vGoW5TxIsFkgVNcctdP3qMwXoYxxibPjGpcUuTFmeL/Slt/L00v6c5tSZlGpbLVssl9M/OMBicYXB+tuv7vR5YA6Nd0/NZN895Tk/pet/rXI6Nm86PQPVjUe/v7VjVfO1Hqw7NWFWu+Twaw2ZO3+vazB/k/e+Y0wzYMrour2EYrsMwWBUKBa+rNE1naZrN0nQ7226zmUuIuwFwC45WtcV+4Wqe69/rknVcERABERABERABERABERABERABEXhzAjLEvTlyHVAEREAEREAEREAEREAEREAEROCFCPQB9ADkdeDWZ065brqUuLy+0Cm83W5qtQqimh0tabRWQe/8Er2LS/TPvxjl+mLQx2V/gIszpwPi0fZeBG5ubnB7e4vr62ujXA/vbnB3d4vh7bXVuxubpGXMP1a5/ojbsef0rN/CWa+J84FVriNviHPjU7k26Xa8aKdcmyQlvub0Vxon+dzrfe77Tv15SZZLY4hLliunS9zdT3D3MMXt0CrX8/kSyXyBOd9LnTPk6uNtl1++4OLrV3z58hUXX7/g8stXXJ6f4/LiHJfnF07PjRHOGECLxV3/8a72/c742G/s9fUVrq6ukFczindDU9zGjuXdbN/vpJ95ZGMCLtAUvNc0S6cpjXBpOk03WybETQH86eqPXJ8AYHGUqu+feWS9TQREQAREQAREQAREQAREQAREQAQ+PgEZ4j7+PdQViIAIiIAIiIAIiIAIiIAIiMCvRoBRZQUAVF+Ha75OM1w3p+yPJcRFAA7rZJiFTL8KmIQVIDAj8wKUXMoQk4Z8X49qbhwftYYoqplEOJsSZxPi2Pc7HfTbbaM99h2G6Gl7aQLH0os2GxotmOi2ccluGwxNOtG9SSi6p94/TYbzKXErNxpyudpgtV5jtdq89Cn/rf0dfU5NwqAtjjSl0hBH06Yp1/tUuLxWyyVUy2Xk9a2T0P5Oitrf+ay/Ec+93ue+L3+Dn3t+L/2+Yw+ZP8ZivcaSY1RXdoQqa5cQ55LiRuPYmOBMudRE9tsNU+dc4pxL+XqSTGdGCNtRsaey9QcDkwzXH7DYDzDo9THo9zDoO+31Ua1WUKlUUalUUK1a5W+/Se7M6alc16mdx7EUzn1C3J35/WVK3GK5dMmDS2c6Xprf6fVqhfV6hc1qbdQnb3Lw8b5/n6u2Y3QDN07XapqmSZZlCXW7tRoAN0EY3oZMhwvDm2IY3qZAHKRpvAWSYLOJ19YYR6c1IxdZvufs2MN6nwvWUUVABERABERABERABERABERABETgBQnIEPeCMLUrERABEV+KnT0AACAASURBVBABERABERABERABERCBFyHgR5geKsec+uK/HRrguK67NLj8mFQ/HjWvL3KiL7ETGokKNBQ5UxE1iiLUojoiU5HRRqOOZoPacFpHvdlCvdW2xb7ZRqtRR6vRcGV7bS9PYD6f41gtFgkW8zkWi7nR0XiM0egRo/EIY6NjzKYTTKcTzKZTzGa2Z1rRmrW26UXsT2k79pzWKmXUqiVEVWrZaLXiDXF8jQafCpr1KpqNqtGG6WsoF4sol4pPlNfLNDSjdvFkPGo+HW737+69uz9w/Zdxqk/2/cafPXY/n329L8zlufye+76j1+bvoeO83tDsucFqs4HpN1tMZ3NM48UTNWODkwVmydya4pI5FquNNdMtramOxlE/lnWbcgymrVPaWu022u0OWp02Wu0O2mbdRqfdQjfX8zedVa9bZdVqtX+rU7q2UzqXyYS/oVNQ9/WIx0dbk4lVPk9xkmAWJ+aZmiUJ5nGMJJ4hiWPTz5MZ0tSP/qWmZv1eG0dEB840bzWg8XORpdkyzVKn2SIIglEYhqMwhNFCoTBK0zTOsixOU8Ts3WhVmuLyNQNA9/Vhvdcl67giIAIiIAIiIAIiIAIiIAIiIAIi8P/Z+xLutJGu6ZLYd/CaZOZ9/v/v+mZJbIPZtLFJ36nb3SAzJFEMtrFzdc49ddvW0l0I5Aw1VSdjQAVxJ6NST6QMKAPKgDKgDCgDyoAyoAwoA8qAMnAiBihqc8K2fJ8XufHntD5j0RWO2M0J5vLiuQqA/TrRVI8/DUVBlWrFiIPEEa6MXp/iCdZg23c7HXS6HfS6HXQ6HXS7HdQaTdQbDUFTDTRrjFU11RSnLlKh26kZOCTCCIK5iN22greAIo3AiDXmAWYzg04sl8dzF/ccuk+77QZ67QaIUq2GCOPqtaoI4SiYq9sxhXP8ucGKOMrtypeeW1EBVlEh2aHX/a2OPTgXWfROBPg9Yd+peSnKQdH9ivC8tsI1Or1RxEaMkxXixRJx4mqFMKRYKUaQwzBeIIwWCGMK5BYI4sXZi0gbImY2guZGiyLnJtqtFtoth0bo3Lef94PBYNt3u124Mp/3fLzpdoiBQ8LkKIrgKo5NP5nPMZ3Nn+BsPMZ0MgZxNhljOh7TgW1bFFly/FabREZLURts+izLVqZgMVv5nhf6JS8seaXAK/lh2ffDTZYFWZqFabYJ0nXKaFWK3yYAxgAecz3d4phL7JzjiLopA8qAMqAMKAPKgDKgDCgDyoAyoAwoA++eARXEvfuXUBegDCgDyoAyoAwoA8qAMqAMKAPKwIdjwAndHFIJcCgKtWNFcPy9q3zMqotepdLGtzGsDs+GtBpFQ7Zcz4i9q+trXF3d4Or6BldX1zt3ob5zGeqhVC6jXKmgVK4IlomM2ZMYy7LtSYNup2bgUEzfePyIyfhpJCqdriI6E4V0JzK1jVZd2XjV9UriHjMb++jw1HM+5nyH7tOLfguX/TYue22D/fb2Xnb3NLFcNoI3iVaV8rcxwXQ8klhAKj5y24+iPJ8TIepO/VbH/oz7U0SXFl3bqfc7tLZD15B73JbrVyvrjLjeyPuC4zmFcGEkOA8jBEGMaRBhSpxHmM45jnHuMcMSdyoi512ZeFQTjeqEo/x8Z13LZ/6V9BcXF1KXl5fb/mf30O/6+0Px1eZnjEDd1Wg8wXAywXA8AfvRZILR/Z3U0OLo/h4bCjZtLK/Dt+JWPhWd66XFDNjQui6Pvu+vfN9blkolh8s0TYM0zYI03QSbTRZYh7g7APdgtKop9omtONe/1ZL1usqAMqAMKAPKgDKgDCgDyoAyoAwoA8rAyRhQQdzJqNQTKQPKgDKgDCgDyoAyoAwoA8qAMqAMnIiBSwAXAPJ4ZcfXFjmmII6ucXk80RRe7zSNRg3NBh3dLDZq+Pz5D3z68gVfPv8pyLFzD6JIgo5CHOv2dgzc3d3h/v4e3759E+R4+HCHh4d7DO+/GXy4k4jHZLHEwiLH73E7dJ9+uurh9rKLT1d9iz0R+dSqxg3O4anXK6IqntQix+KexJ9ZzMer5q//VseemoND5yu6tlPvd+q5zIMIs4CCOItBhNEkwOM0wGgSWgze5XvLCEJLKJUoWDb9p0+f8fnz5yd4e3uLm5sbfPr0SZBj3Y5j4G44wrfREHcPFjn+52/c/f0XvlrkmJHVrM3GxFezzn0rUVRc8pHHNEvnKYVwaTpP1xs6xM0B/G3rr1wfAWAxStX1575knZ8yoAwoA8qAMqAMKAPKgDKgDCgDyoAy8FMGVBD3U4p0B2VAGVAGlAFlQBlQBpQBZUAZUAaUgRMx4Bzb8i5udG/bd3WjGI5qL4fsDznENQHs14mmevxp6HpVKhn3K/mSmlgui5tbHjsSn5evhnWGsw5x4hZ3Y2NSu0/w+FnqGfYZWK0pgliDuNq6Vi2xWi7FbWgtuMRo9IjRaPSkJuNH7LvEnbuLle97W7c2T+5TzzoMWkc36+xGQRxFm1K233eH49hF/wraKODn3GUf2SGuqBvcId5OwctbOcRxPfvCxUNzoasio1EjixyLQ9zWHc64xMXJApFErTpcbgVMjCAWMdOGZlrUTvJKdKhz/XPuyuOPKZUohuOzYYd0hbu8pDPcDq8uL3F5dWkd4y5xdXkljp/GCZRiOusGasfiRkd30ArTwXU7xMBoMsUjXeFY06l1iLvfusQZt7h7JIsFFoulIMXMxDWd5uxn/3pJ17nlWd1X4rLJz/IcpmkaZVkWETcbgx5w5/n+vU93ON+/K/v+fQqEXpqGGyDy1utwZYRxVG67CFXXMzt2v/RmUwaUAWVAGVAGlAFlQBlQBpQBZUAZUAbOlgEVxJ3tS6MTUwaUAWVAGVAGlAFlQBlQBpQBZeDDMVADUAewj/yZK/5uXwDHccu6wdERztWhc50NaZWKiS3NY7XeQLXWQLXehPT1BnqdtqluZ9f3+uj1++gRe310e320Wi00m80ndTaL/UATiZMEUbIAUfpFgjgMEYUh4jCwGGI6nUpNJgZZwXyG+XyGYD5HEJieohwK61Yr4zbE/pw2RpmWXJRpyThWNWpVNOoVNOvEqmC95gRx/BkjH2vothvotuvoEVvsGzaq18WjmvjeX9m2gi+RL8G4vnFzDnB2aAROZh9RpuR+/z13OHeqNzvWzfUnazvE16l5KcpB0f0Ozrnga7R/DSNCWiK2yD6MFgjixGC0EMEc+zDO94l1jTOujM6dMU1NVKvBVPCtNiOUNgJpV72eicFmdbsGB/0++gPiAAPBPuqNBur1hsUmGo3GwXqrtZ37dWdBgFkQwqDpp5MxZqzxI6Zj0wcSbR1JbC8jroMoss+A3ed/HAX2fjqT+4qff1bcbNBjDHeSpdkizVKLWeJ53tj3/bHvQ7BUKo3TNA2zLAvTFCF7G61KUVy+AgDrA3XuL7vOTxlQBpQBZUAZUAaUAWVAGVAGlAFl4DdmQAVxv/GLr0tXBpQBZUAZUAaUAWVAGVAGlAFl4JUZoKjNCdvyfV7kxp/3bNEVjn03J5jLi+dohbNfr7yk71+uVmNsZAW1WhX1KrGCRruLZrsj6Oqi18NFvwvioN/DRa+LZtOJ34gtNFstVKtV1Go1KdefzWI/0ESKiibCMEQQhCC6PkliJHGMPNKparPZYJMSTZ3TRie3inVyq1YqqFTKImwTkZurVkOEcYxBpRCOgrm6E8uJeG4nnKMb4tYBy/a/st6iAqyiArFD136zYwsKxA7OueCxRdd26v2O4Xl/LhSPspZ0abR9sqTIbYUtLlYiXJpHCeZhjCBMpA/YC5qahwnSlCI4U3z/Ed9qo4uX5xk3Lwo3iY3GTujs+m6njW63A2Kn00G320a73UGn00XbVZs/727L7MfHpW6HGCgqdp7M55jO5sjjbDw24jkrmqN47pzuK3FelLIujJ5HEejKFCxmK9/zQr/khSWvFHglPyz7frjJsiBLszDNNkG6ThmtSvHbBMAYwGOup2PcIuccx7FuyoAyoAwoA8qAMqAMKAPKgDKgDCgDysDZMqCCuLN9aXRiyoAyoAwoA8qAMqAMKAPKgDKgDHw4BpzQzSG/uT8UhdqxIjj+3tV+rCptp1j+Hp4Nac1GDdtqsq+i3btEu3+Bdt9gp3+Jq0Ef1xcDXF1c4HowkJ6xeIy+q1SqFk0cnonZo4uX6XU7PQOFY/USxuolSAQXgoxaXa9XEq/n+jTLkKUZ3Xq2ePpZP/+MIti05fqLfgv7cahunzzS/Y2OcsRK2Qfd5uh6JUKfrWNR8f/0VDTKM7/al4of/Rmjv3rd56zNzeE5xxad36n3O8Tbr15DhGs58Rr79To1EcYb47JInAUxZmEscarSBxEmsxCTWYQxcco+NIJUJ0y1+LPX96V+70RL9D50vYk7dZ/5BlvNhqlWA03p6+gPLjEYXKAvZfqLC1OXl5fb/qXm/t7PWzgOezzBcDLBcDzBiMWIVYlTvcPQIqNVz+q+4ovjXDItZgDzgumHuEXf91e+7y1LpZLDZZqmQZpmQZpugs0mC6xD3B2AezBa1RT7xFac69/7baHzVwaUAWVAGVAGlAFlQBlQBpQBZUAZ+MAMFP+vkh+YBF2aMqAMKAPKgDKgDCgDyoAyoAwoA8rAqzBwCeACQB6v7PjaIscUxNE1Lo+vMsFTXqTdaqDTriOPvatb9C5v0b82yPHt1SU+XV7h9triFenR7a0YuBuO8G00xN2DRY7/+Rt3f/+FrxY5Zvwpa7MxUais97g1RLhZlxhUwUYNn656uL3s4tNV32JPRHO1Kl0Pd3jq9dIdbl/8JaIhXsjiz+JQTz2nU53vmLUdc+yp5v/W5znEwWQeYToPMSYGITgePs4wHM/xMDLI8Xt8r9JdVN5rFjm+ur7F9fUNrm4+Gby+xe3tLW5ubvDp0ydBjnU7joGP/Aygg6df8pHHNEvnKYVwaTpP1xs6xM0B/G3rr1wfAWAxStX1x5GtRysDyoAyoAwoA8qAMqAMKAPKgDKgDCgDL8iACuJekFw9tTKgDCgDyoAyoAwoA8qAMqAMKAO/CQN0b6NdWd7FjVGmVRtpKlgG+lmp1PfpCuf7fS/Leil/lqb9NMv6yLJ+ZhzjmgfqbKhkxJ3vIu/45bLvPXFyc65unXYT3U4TnU4L7KWsM5xziKNL3GW/j8teT/CCfZ8Gerodw8A2dpMCKxs1aRzbntZKnNxWILqiI9B/3IEe7vB4f29cgh7u8fhwb8VwThR3foI4OrWVSoxktOIH30e57KMiDoMllEvG0Y1COIrgiBKHWq8Zd7h+G1cW2TNKlfGqjFU1WN45Eh3zYuWO/chOaM9Zm6PmOccWdWU79NKd47GHBHGMRpXI1MhEpnJMZ7gxneGmwbZfLldYrlYgLtgv+b6ny1xqa4PNOn0ixoQTZ57o3v7V01Sr5r1WEyyjWq38xx2OTnFXV1e4uroUvJb+Sh1Gf5Xsvf0Lu4Qu6A66REKHUIsbPlPsc0VwtXziDurcQo+c4rMP5/NA/obJYZqmUZZlEXGzMZhzhcs7xFEI58Rwrl/lIlRdz0zi/Xr2nPVAZUAZUAaUAWVAGVAGlAFlQBlQBpQBZeC5DKgg7rnM6XHKgDKgDCgDyoAyoAwoA8qAMqAMKAOOgRqAOoA8tgCw6PQmve/7HVPoeJ4nlaZZK03TdpahbTDj/vvn4vhsNoqISjYqkj3FRc1mE41mC02ppmC320a300bPYrfbQqPd3VaTfauLbruFbrtty/S6HccAxTOMXRQRja0kYbzprhhzGkXRtuLY9JP5HNPZ/AnOJxPMpxPMJmNBjhnZKJF5VljD/py2SoUxpmXksV5lPCqdpypoSEwqewrhqkYQVyNW0aWYs91AzxZ7F41aLpWNoK5cMs5t3JyL2wkI2IoZeS6KGXPnzrvDbUVb3I1T+M5cTr3foSUWvoYVZx4SnP3M+e7UvByzjrc49pAgLl4sESdLRBY5ngcx5mFsMZE+TkykcRwvpJfxco3FYoVkuUKyWAvuPi946+3EtCe4rX/5FNs44kpZIon5fut0umi3u2h3OqbvdDEY9HExGGBwMTA46D95DskzqdVCtUq3uZqU6395Ur/JAbMgwCwIYdD008lYPv9n40dMx6YPohhhFCEII4QUZUYRkjhCEoVIpA+xiCIRXcqzwsYAM773rbZdlLUPT8T9HgV7SZZmizRLLWaMRh0fKCeCcxhYgVz+5/zZ+kC91ZL1usqAMqAMKAPKgDKgDCgDyoAyoAwoA78xAyqI+41ffF26MqAMKAPKgDKgDCgDyoAyoAwoAydi4D/iNwCDXNEVbuD5ftMveU3fKxmE19xkaT3dZPU021jMKH6ju9x+nWiqx5+Gbj2VqnPJqohzVq/fR6/HGuz6bge9XtdWB71uF9V64z/VrDGu0lRTHLrOSv93PGFvcAaK4fYrDEMEQfCkZrMpplNTrv++yCEndogjUNQgIoccvsFSv3tJE7VYQY3Ctyqxgk6TEb51g80G2s26iOEohHPF/Zt1Ww1iTcbOaS7vOvc9sdoxPJxaXFZYSPZBxGpF13voNTrnYw8J4parNZbrNVarDaRfrY1ATkRvxKWI4ChWCiM6yBFdz/FCKrSYUgSXZkiz1KLcjW+ylRhraaMtSxRel3zU6w3UG40nKM8YPmu6XXR7BuVZtH0m9dHt9dFqObE2BdumdDvMQJwk9h5KIP0iQRyGiMIQcRhYZETvf8XTwXSCYDaFwYkg3QhXrJWJ12b/VptEUEtRa2z6LMtWpmAxo9PbIdGbE8ARXU2scO4RgOuXABY55ziOdVMGlAFlQBlQBpQBZUAZUAaUAWVAGVAGXp0BFcS9OuV6QWVAGVAGlAFlQBlQBpQBZUAZUAY+HAPM+MxXF8AtgBuiD9xkwG2pVKr5vlcr+X4Nvlf3fb+Wpmk5TbPyZrMRTNOU0assfw/PhjQRGNly/eXVNa6ur3F1dYOr6xtcXV2j3++h3+uh3++bvt9DqVRGqVyxZfoyXbzKxs3L9Eye1e0YBihUoyAujxS9TSaTbXE8HA4xGg0xHD5gOBxJz/i7/Ri8dLPGZm1q21N0t+f8c8ycT31ss1HDtprsq+h3Whh0W+h3Wxh0DNaqFM5VBZ14jiJP3pMi/pR7s7QVT+SFFJyziCpMs3NpO8FifhTbWTRC9NT7HVpW0Wvkj32pSNLnzMXN69yPPSSIo+NWmmbivOWQoiMnjiNyPJtH1vErxDyIMJtTzBRjOqcjZIyJRSOiNe6SDk9wKz/rFDsnL2/r5FW2z4tyhc8N8+xot1tot5o5bNrnkH0eybPpBp1OB91u9wk+a2K/wUErG61NpHiNUdur1RKr5VKitdeCSxyK156MHjAZPmAyusdkOATHJrJ3jcWS9yYje2mg9jbbk89q+5mdARtklILmEHDxp/lI1LwQzvWMVL23Eauup8McK7bIXjdlQBlQBpQBZUAZUAaUAWVAGVAGlAFl4NUZUEHcq1OuF1QGlAFlQBlQBpQBZUAZUAaUAWXgwzFwCeACQB7/BPCnBwiyfN8vl0p+JY8iZKCoKIfnzk5DhEZ0dLPYqOHz5z/w6csXfPn8pyDHg8FAxHAXFxeCHOv2OgwY5zYjZHC9Eb+NrAjO4LdvX/H169cnSAcf1mZj3HxYJd+Hb92aHJ77vdtuNdBp0xFuh9eDLq4GHeRRhHB0PLTIfl/kZl2EJJqUMaZECpQO7fcar/AhcdQxcy56vkNrO+bYU3N1zFzO/dii83Nitk22E7VNZgEm0znGFjkeTgKMxsTQYvDkOeSeS6d+jU59Pn0enZrR4ue7G47wbTTE3YPF4QjDb/9i9O1fPHz9R5DjhNG8i6WJ6F0sZfxOt7l1hsvj3wBYf1lkH9miy5zr3+mSddrKgDKgDCgDyoAyoAwoA8qAMqAMKAPvmQEVxL3nV0/nrgwoA8qAMqAMKAPKgDKgDCgDysDLMkCrMrq1EV0xyrRqI00Fy0A/K5UYi9qH7/e9LOttsuwWaSoOcWmWEW8ohPN9r0T0LJ6VI0+pZGIhLfqlnGtbpbJ1cGs1G2i1mjDYQLPZUEeel70Pt2ffRjpSlGUjLil626/FYoEkSUBcLBIkyeKJO5xzihsNjTvcgzjEsR/+JwaVgjreF77vPcG3unfNPWrmIkI930e57KPCWMWyiVYsl0potRiLWn+C4hBnneH63ab0dIOjE5y4wQnyLf5f57djHMTyt0dRdzR1iDv8pjoFL4fOfMzr+xrHFr0GY0/53uTng7i8ZZm4ws3DCPPAOMSxn8yMM9x4FmFqXeKeuHhZp7kNRbGbFGuKbNcGz2kr7lhqYlSNY6np+V6vVquoEPmMq1R2z7/cs/Cc1ntOcxlNpnicTDBiTaeCU3GHG2IyvBd3OBbjesM4yWGMDZ3mWGuLq6Xcqyayd4dvtd7vOMlFyLIoo8jNogfceb5/7wN38P27su/fp0DopWm4ASJvvQ5XJn417zTn+hTAfr3VkvW6yoAyoAwoA8qAMqAMKAPKgDKgDCgDH5ABFcR9wBdVl6QMKAPKgDKgDCgDyoAyoAwoA8rAiRioAagDyGMLAKttseX7fscUOp7nSaVp2k/TbMBClg2yLBt4nueLEM7zS+x8zyvtvvhNt18En2juv3waxtBREJDHRqOBZr0OolS9LtF0HcbUtdsWW+j1jMBAsNdHt9dHq9VCs9l8Ur88KT3gCQNG5GLELq4ofMsXRXBBEEiFocF8zefz7ZjCuCljVKcuSnVq4xLpLsXIVYO7+EJ/G1/4VvdupWKEmnmsVxnjy+jTChoS51sRF8MW3QybNbSadYlPpUDOVcf2IqJzkb0iAi09iT+l85rbtoJE/oCCxFxMan6/Q7ftVsjFQym4czvtRa0W3s8KIg8JxJ4z56PWVnQujrefcHAUfwXncvAaZ35skddIPiNynw/so3iBKE5ytUAQJZiHBoNogXmYIE6WiJIFomSJ2OJiudo6e7n+nD6WRchKh0crZqWodfcsGmz7bq+HHqvP55PpW82mPKfarda2l9hu9yy0/Tmt95zmMgsCG8VLNH0wmyCYTixOBflzqbnFIEQSR0iiEEkUIYlDLKJIhJfiaGqfPXz+vNUmjptSVhzteXzmJlmWLbIMFrPE87yx7/tj34dgqVQap2kaZlkWpilC9pvNhvGqFMXliz9jdux+vdWS9brKgDKgDCgDyoAyoAwoA8qAMqAMKAMfkAEVxH3AF1WXpAwoA8qAMqAMKAPKgDKgDCgDysCJGPiP+A0Acz9d0RVu4Pl+0y95Td8rGYTX3GRpO91krU26aWVp1kqzrCWCOCnqi2Tzd8ImE8HoBA8nmv8vnaZWr6Naq4EoVauh0+mge6A63Q563Y75fbeDZtOJ34gtNFstcd7hOViu/6UJ6c7/YcC4sj2tMAz/I3qbWoHbeDyG6+M4RhJT9BIjjhMkcQweK8cLUkAXiquUc5fKbOzid8QB9p593Xu3ZoVv4gzFmNNaBSJua9UNNhsieqMArlGvGqQwrl7b7s/jKJpjPCod5eiKSLe5ku2PFasdunWLiJl4XOH9zM5yqZMI7Aqe7+DaCh5bdG1H8VdwLses462OLSKWdNGq2+dJBoiQbbm0aPqY8ZXJCvHC9osV5mGMWRiLOI79POJnBJ29Fsbdy9Y5fTTTDbJkRa3sKW6lELshz6Tdc6nb7aLT68Fhp9vFgFHee+WeWXk8p/We01ziJBEBJVH6RSLCNidyE4xCjGczjKdzPE6JMxkb0dw0J56bSDz3irUycd3s32r7jgh8laXZKs1Si9nK97zQL3lhySsFXskPy74fbrIsyNIsTLNNkK7TYJ2mFL9NAIwBPOb6JYAFAKKrt1qyXlcZUAaUAWVAGVAGlAFlQBlQBpQBZeADMqCCuA/4ouqSlAFlQBlQBpQBZUAZUAaUAWVAGTgRAz0A+eoyApXxp0QfuMmA21KpVPN9r1by/Rp8r+77fi1N00qaptXNhphV2dsILjEcofUIMR+DR3GLkbe8zdYQEUETjVbLYLOJi8EAl4MBLi4uDA4GxmWn10O/b7HX27rKVSomfk6c5splIzQSkYLpdTuOAbrnGOe2HU6n0ydxqBwzBpXxpw8PRFMUGaxWqye1XCxtrOrCCGYWC9FYGeEShXGm/058nAiyntzDxy2v0NEUuG2ryb4KiULtttDv7iJRxSmuXkWjVrNYFcGbE8AZtFGwXi4S1lgC7RzcDsyqaOypO7Ro3GXR/fJTKjqXU+936MU6pzjTouv91XX87CZ9jev+7Br7wkPGnErsqcSfbnbCo/XaCJBEhLTBZE7xkq15iMksxHQeYbaHP+PgNX8vUc72/evZaOf8c8j1bQriOh0QXX9zfY1b1s0NpL+52bmh0h2Vz8FG4zWX866utbJx3UTeQxLdvVrmYlBNHOpwPJZ6eJzYfmLiVCVe9R6T4VDGy+UKT2J7lzRPe5vtOzHhmzTN0jRNt+j7/sr3vWWpVHK4TNM0SNMsSNNNsNlkgXWIuwNwD0armmKf2Ipz/dssWK+qDCgDyoAyoAwoA8qAMqAMKAPKgDLwIRlQQdyHfFl1UcqAMqAMKAPKgDKgDCgDyoAyoAychIFLABcA8vgngD89QJDl+365VPIreWTkV8r4rxyeZEYveJJWp4NWu4020ZYTC+RxMBig3++LSI7IsW6vw4DEyYmgZW2i5TYbEb6NRqMn+O3bV3z9+hV5FMeolHGKJp6X4/d4n7ZbDXTadITb4fWgi6tBB3ms16riAJdH557lhHwi9nPiN4s/iz59zitd9LpF93vOHN76mGPWdsyxb73uc7j+If620arymWA+D4aTOYbjOR4mM0GOH8dzPE7mGD0a5Pg9boeeb39++YI///gD//fHH4IcMwpcYlRz+B7Xe05zvhuO8G00xN2DxeEIw2//YvTtXzx8/UeQ44SuhSLSNsjxW210DPUpms7hoeflof3SqL0bTAAAIABJREFULJ2nFMKl6Txdb+gQxzfN37b+yvURABajVF3/VkvW6yoDyoAyoAwoA8qAMqAMKAPKgDKgDHxABlQQ9wFfVF2SMqAMKAPKgDKgDCgDyoAyoAwoAz9hoAyAdmVEVxUAVQBbLAP9rFRiLGofvt/3sqy3ybJbpKk4xKVZRryhEM73vRLRs2hiLTMbb2nwrTa/VALdTujQJq4npRIq5bK4tombm+0POejQEU5c4i4utm5xJibVuO04fKu1fZTrbh2dcrG54razV8vlYuvotlyYfjwZYzKeYMyajAVHw6G4wj1YpziK5nbxvEb8YmJRz+g+lXvUM/eqOD35KJd9VGwMIh3dGInYatXRkmjU+rYfdJrGHY4ucdYtrlqpoFoto2aR4+c4sB26x37m0LV/TNHrFt3vZ/f9r84vf76XOvaYtT3n2Jdax3O4eo25/OieOMTfLhbZfhZkGSbzSFzi8jilO9zMuMWJY9wsfOI051znNnSgowjcCsGJ57QdckB1rnAUfN/c3IhbHIVw+8XI7/2icJafUXk8p/We01xGkykeJxOMWNOpIN3hxkO6w91jTKe44T2ieIEwTgSjOJF+szIuc+u1xdXSCDidkNPiqdf7HYe4//xd9539oizLojRNo83GYM4VLu8QRyGcE8O5nipAF5/qer6Z9uvUS9bzKQPKgDKgDCgDyoAyoAwoA8qAMqAMfEAGVBD3AV9UXZIyoAwoA8qAMqAMKAPKgDKgDCgDP2GgBqAOII8tAKy2xZbv+x1T6HieJ5WmaT9NswELWTbIsmzgeZ4vQjjPL7HzPa+0+8LWuHFx/FZb2UWY5pAxcM16fRcPV68bcVuvt8VOt4suRW+56ljXHEbJ5eut1vZRruvEaXnRWpIkyBfFb1EYIopChGEgGEWMM5xhPp9jNrM1n0uE6pSig+nExqlObQSqEb9QGfbUIert79NKxQg181ivVlGv0eWtAolArVVsXGrdYLOGVqMm4jhWp9Uw2KwbwWe5hErFYpnaVxcHKxRI5Gs+HvVn7nDbY4RNZh/b7ScRq79y3f24y1ebn+PjOWsreOxRa7OfoT973Y56jYqu48T7HfocO2YdB8+3x59xhTPvB1dBnCCIFgiiBOzDKME8ZMVSQWBQ3LsSOngZjBdLibpcLte5yMu3i7s8tP5avY5qrQaiVK2GQb9v3E4HA+lZTgwn8aoHxHHuZy4OPI8f5Xl06nXMggCzIIRB20/HmE9YjxbH5j6LIszDCIHccxGSOEIShUgi9iEWUWSFlxtxOBUB5guIL31+pts4XoNeToi3e15+Z78kS7NFmqUWM0ajjg+UE8E5DKxALv9z/oxvpv069cuk51MGlAFlQBlQBpQBZUAZUAaUAWVAGfiADKgg7gO+qLokZUAZUAaUAWVAGVAGlAFlQBlQBn7CwH/EbwCY++mKrnADz/ebfslr+l7JILzmJkvb6SZrbdJNK0uzVpplLRHESfE7U9n8nchgJzh4q1flkBBA3N32q9dDj9Xvo2v7xp5ortloiFMOxQQs17/V2j7KdY1T29MKwxBBEDyp+WxqBHCzCWazKTgOoxhhGJmKLIYUzYUIBAPpRQ9D8QtJs3hW96kVvtUofKtWUKtVRNjWbhmBW7tpxG6NRhWNeg2Neg7lWCuesyI6usmVrKucQ1m6Xb/rX0LUdui+LHrdovsdvEZB0dhbHXvU2gq+bq8iuivI82vMpehn4D73/3nvIzNRlUtTC8E1Yrp1JbbipfRGrGQEcuxZEYVx3E/2YU+Tq/PZDgnD262WxKO2ms0t8tm4X4wFZ0T45eWlIMs5rObxfFZ7XjOJk0TuG6L0iwRxECCisDuYI7L9dB6ANSEGpg+mEwSzqcWJIF0JV6wVXVRNf+pNorSlqJk2/aHn5Xf2W2VZtsoyWMzo9HZI9OYEcERXEyucewTger6ZFjnnuPN6c52afD2fMqAMKAPKgDKgDCgDyoAyoAwoA8rAyRhQQdzJqNQTKQPKgDKgDCgDyoAyoAwoA8qAMvBuGOgByFeXEaiMPyX6wE0G3JZKpZrve7WS79fge3Xf92tpmlbSNK1uNsSsyl7+YUkZHA2jLOZFR1sR0hvRcygqTmJQ3Zf8NhaVTjkUwxFdfyhalQIA54rj+jda2oe57GazEUFcHqfTqXV3My5vHI8fRxiPRwZtb5yaFkgSFt2aFlgultto1cXS9NyMjse6FRqjuP+I5N6KVHF8c9VkX93Gn0ocaqclsahb4ZsI4IwIjuK3crlk0USrmuhVqlQZv2riDfPbr8ZYPie28xCXRa9bdD93jWPm99rH/urair5ur7GOotcout+P7hGjYd25i4r4xjxvdu6Ev/iGPSSINR8D2TbyVKJP0404by2WayQrI5Bjv1itMJkGGE8DQdfTVc65yQXiKkdTrPPZDkWHM0aZseESh2r7fBS4E8Z9+vQJrM+fP+P29lb6QzGq57Pa85rJykZ/EyleYxT4YpFguUiwSIgLwcfZDOPpDI8s209GjFN9wGTEeNUhOF4uVzknwpU4E556e/I+s++3Q8/L7+y3QUZvYOwQcPGn+UjUvBDO9YxUvbcRq67nm4kVWzyvN9epydfzKQPKgDKgDCgDyoAyoAwoA8qAMqAMnIwBFcSdjEo9kTKgDCgDyoAyoAwoA8qAMqAMKAPvhoFLABcA8vgngD89QJDl+365VPIreWREVypigR2e+6pbnQ5ajH4j2rq9vsbtzQ3ySBcciY+7uBDkWLfXYYBCOBaFAq4fDocYjUbI4/DhDg8P9xjefzP4cIfVig45jCo0yPF7vE/brQY6bTrC7fB60MXVoIM81ugeV6WIxSDr0LYvHvpZHOrPXmlxB+JOOXe9U1/jZ3P40e+Pmd9bHXvMeg8d+xrrKHqNovudeh1FOS06v/Vmg9UmxTq1uNlgOJri4XH6BCezCNN5hPEsFOT4PW4SHU731Bz+73//w37RIbVuo1cdvsf1vtWcDz7zxhMMJxM8jMeCQ46//YvRt3/x8PUfQY4TOhmK6Nsgx+90m1tnuDz+DYD1l0X2fDOx6DLn+ne6ZJ22MqAMKAPKgDKgDCgDyoAyoAwoA8rAazKggrjXZFuvpQwoA8qAMqAMKAPKgDKgDCgDysDLMlAGUAJAdEW1TBVAHvsA8kW3uK1DnGec4m4ohPN9r0T0LJpYy8zGWxp8q+2Q480hR7e2/WKf6Ho6xIlLHOPfrFvcvgiAY92OY2AbmUgRlXV6ouhtv+jgliSJdXVLxO1tMhljPKY7nMMJJuNHjMePmIxH256RcRStCK5TrKzb3LncpyXfh1+iW5uPUsk4tTk3t4q4uhlHt1arjlazhlaTaGrQbVqXuDYGdInrtsB7vFIpo1rZ4fdepV911PqRc9kxjl/5+b1nd7RDPJ+Kl6LvtJd6jYqu49T7vSSnp+BqTefKNDXuccQ0zTnDzW0fYhZEmAXxk5LPpU1qXMHsZ5RxwszOVlQuEaq5ajab4gjnHOJc32g0INVsblHc5mw55zl+BvEzL49F7/WPvN8hV9TJfA6p2Rxj20/FHW6IyfBe3OFYYZQgjJMcxtisVliz1hZXS6R87vLvtRyeE6cexW2eFzn0gSjzvDtk2X0G3CFN71LjFufiVp0ojuO805zr+Qfpfp3TknUuyoAyoAwoA8qAMqAMKAPKgDKgDCgDr8yACuJemXC9nDKgDCgDyoAyoAwoA8qAMqAMKAMvyEANQB1AHlsAWG2L7Kn02i8K5GiJJuWxPM8XIZznl9j5nlfafbGabr9ofcH1/PDUZRvxlkd+Qd+s180X9Kx63Tjd9Hpb7HS76NIBJ1eddltEAPzyP19vtbaPcl2K4CgAETcmWxS+5YtiuCAIpMLQIGs+n0vNZgZZwXyG+XyGgH1gesYaUqgiaOuc7lOK1yqVkhGwWTFbo1bZxp02bOwp41IbdRebWpX41Hazjg4d45rWOa5Zz0WjlmAEddTAHthysZI/c4fbCodsoOz2PxbtRVNuBY68HAWOL3CNQ0t5lflZweYhEdVP+Tvi2KLv9XPioOh9UHS/g6/5EZyekitxm8yMgG0j4qIUQRBjHsYIbJk+AWNTpWxP567YOnjRySterLBaMTaTjpbGzZLjc9ro9sbi89P1dE3dL7quNimcc8/OVgttjptNI6gjNpvbeHEXM07UDfZ/KuD/YLCrIIoRRFGuYgSzCYLpxOJUcBZQgBliNrcYhEjiCEkUIokiJHGIRRTZCGDjmOqejefEved5ied5C89D4vtEP8mybGwKgmmajnOCOCeMY7yq6/M/45tpv85pyToXZUAZUAaUAWVAGVAGlAFlQBlQBpSBV2ZABXGvTLheThlQBpQBZUAZUAaUAWVAGVAGlIEXZOCQ+G0rcqMrnA8MUqCJ/1ZeMCfnEUGcFIjc/J2wiXqYnevXC67pu6eu1euo1mogStVqJuptv3o99Fj9Prq2p1AuL5prNhqoVqtyDpbr32JdH+ma+S/7XR+G4Vb05sRv0ymd4CYYj8dwfRRFYIVhLMhKkhhJHD9BEayIa6ERqxDP6T6tU/BWdwI407ebDXRa9SdCN7efCOTqVRHMsad4rpEbP3Gcs+5zh+6Z74naDu1bVLhUVGh0zDWOOfao+fHCORHWL/F3xLFF3++v8hoVXEdRnovud/A1LziXl75fRFxLYa+rNLMxlUskCeMqDYbJAlFsK1lKPxdxXCw4F5EcP7tczCWPM/05bc7ZLY9tRo7vV6djHFfpvNrpCPZ7PQwYN86yfVlEwBXk8ZzW+1ZzOSgWp1MqhZNLg8lyIcI2J3ITjEKMZzOMp3M8TokzGRvR3DQnnpuIayrdCSm6dP1brffQdX3PW3m+t/I9f+WXDKZZFmZpFqZZGmSbNNxkGQVvTgBHdDUBQLHcIwDX8820AEB0dU5L1rkoA8qAMqAMKAPKgDKgDCgDyoAyoAy8MgMqiHtlwvVyyoAyoAwoA8qAMqAMKAPKgDKgDLwgA4w+zVc3H4XqAzeZiUatZcZFLu8ktx+tWpV/MFIGB3gO83F5FI/I+I02iWpjtVoGm81t/CndbC5tLGq/3xcxHNH1h6JV+YW9c7Fx/Rst7cNc9lAs3HQ6FfGbK46HwwcMh0M8PBBNLRZLW4stmqhVFw1nemqY/iOAI4Pu/nzj+5QxqM2GiUBt2khURp/2bQSqi0KtVSt4WmUjIikbJzjnBuf78nY0EYQWD94we+5u37upikZg5o//1djT51zDXe85x/7q/I5Z26mO/dGb/lw5KMpz0f0OcfCrx56aK/lskY8T+7zLsm38qUSh2jhUusEZFziK5Ew/nlG8ZGpikXGXUbSQuMtIYi+p3zmfjc9ARpzmHd2cOI5icdd3rcBc0Pa319e4ub6Gw5urKxGX79f5rPbtZnIwTlxiddfm/nIx4KtlLgbVPPuG47HUw+PE9hMTpyrxqveYDIcyXi5X4kS4WNKRcIXl8rzcCH3f3/i+lzoslfxNmqarNMUyTTerzSZbpmlKYVteCOf6O5g4VaLrEwCs2CJ73ZQBZUAZUAaUAWVAGVAGlAFlQBlQBn5jBlQQ9xu/+Lp0ZUAZUAaUAWVAGVAGlAFlQBn4cAxcArgAkMc/AfzpAYK2ygAqGSAIg+9ua3U6EtdGdxrpOx35Iv725uYJDgYDEcJRJEfkWLfXYYCCOBa/5Hc9hW+j0UgEcA6/ffuKr1+/Io8iNFnzeONuw3qPW6fdQKfdRLdjkOPrQRfXFx1cD3oWuyZStVJG1caqcizCNy7a4s+iO5/DT17o44Q/p77uMdc45tjn8HGOxygHxV+Vt+KKgiMnPHL4MJ7h4XGOh/HU4gxzxq0GEWZzgxy/x61/cYEen605/PPLF+wXRXSMXs3je1zvOc35bjjCt9EQdw8WhyMMv/2L0bd/8fD1H0GOnTBzYQWaHJ/Tlnc79Us+OBbHVxuD7hDA3Iri8vg3ANZfFtlHtugq5/pzWrLORRlQBpQBZUAZUAaUAWVAGVAGlAFl4JUZUEHcKxOul1MGlAFlQBlQBpQBZUAZUAaUAWXgGQxQsFaywjX2TshWtYI2h33GouaKbnF0hLshegZZ5Wx3PnfeZ0zrZQ7xcw41dKrhWFxpKhXQ2Y09i0I4J4Zz/YV1hbu8uNi6xUmMKqPdcvgyM/99znrQ3Ubc257WghFwSQLiYpEgSRaYTMYYj+kQ53BixXHDJ2gEdKkV0hk8p+1JdGnJE1elcrmEMu9XQV/6dquBdqsu2BKsQ1zhOi0Mem1BusXJMc4JTtDoVPfFaXkOftU96xB/p3bUOtU13Hlecn5F+Su634/W7kSN37uHf3SNc+DgmLW95rEvydWPPn9W6zVWK0ZUrrG0vbjCzUOMp4HBWWgiVAMbpSp9bN3A0q3wd7XZmOhnFwdto6DP6fPPxaVKZKqtnRjduMTdXt+gKe6tDTSbLTQaxslVnuV8plctVqjLt5919KS1/Tmt95zmMppM8TiZYMSaTgWn4g43xGR4b9ziRg/GhTCKJXY8JEaxfUY/dVmVWGCJHN/ha6xX/r7zzbPToYlWZwT6DnPiNidyIx5yiKMQzonhXE8VoItPdX0KYL9eY8l6DWVAGVAGlAFlQBlQBpQBZUAZUAaUgVdmQAVxr0y4Xk4ZUAaUAWVAGVAGlAFlQBlQBpSBZzCQjzat26jTFgBW2yL7zoGiQI6WaFIeMMgA3wrsKIZz/TOm9TKHlO2X5XlsNZvyxXoenQguj12K3nLVabfRarXk2Hy9zMx/n7NSEMcvrHdRpZkI3/JFEVwQBFJhaJA1n8+lZjODLMamzmZTQVfmC3FTFMYRz2mjm1ulUjLObtbVrVGroF6rol6roGGx1dhFpTYbNXBMUVynWUeHYjnBuo0o9FG2cYUU1OVFVHl3uK14ilGOFI84YgrGpO7zuBU48hfMoM2d51TXLXqNQ69x0WOL8nLq/Q7O2XH5k9eo8Fz4uthzneI1KnrdY9b2Vsee+n4p8rmzi7k04l2O52GCIEowp/AtogiO41h+RmGcYJSYqNVkhSRZbSNXXRSruGTaWNYi83itfRhVLmK3HF7QiVVE6X1c9AcYDPpot3NOrnR05ZjP8pZ5nreaLeldDLREQfu+jHU7zMAsCDALQhg0fTCbIJhOLE4FZzPzvJ3NA3neEpMkRhLHT3DthOf2Wcvn7WtsEvlNQZznW/Ryorx0K9Kz8afMFmYEqsMxgP1yIjiHjFc99DNmx+7XayxZr6EMKAPKgDKgDCgDyoAyoAwoA8qAMvDKDOh/XXhlwvVyyoAyoAwoA8qAMqAMKAPKgDKgDDyDgUPit63IjY5wPjBIgSb+W3nBnDsPRXCu+O9C9mez1ep1VGs1EKVqNfR6PfRz1aPjm3V9o/ObuNV0OmjU62g0GqbqdTQbDVSrVTkHy/Vns9h3OpG8WM31YRhuRW9O/Dad0glugvF4DNdHUQQWXWtcT4xj83PXi0OSCO+Ixi3mnDYRvtWdAM707WZDxG0Uu9ERjtioV9Go1ww2LFafiuZ4LjrkiOtczi3ne0K3ooKfonwVFUcdc92i1zg056LHFp3fqfc7OOeiArai+/EiuX2PvTeKcnDM2t7q2FPfL0XeRxL1SEGRRD5mghS6MaYydrhcIowWCONEimI4ogjnAoMingsSrFZrMIZ1uVpjtTR4Thuf0fKctsieAvR2uyXYaVns9dDt9tDp9dHtEXsY8FneJ/Yx6Jtnu/nce1rntN5zmkucJIiSBYjSLxIsoggJKw4NRiHG8uydYjwZYyI4QTCfYT6fIZjPEQSmp+hyxVqZeHL2r7HtRJA7d8CdyJ4fd+ZvAAB0dtuvQ6I3J4AjuppY4dwjANfTMY7COuccR9RNGVAGlAFlQBlQBpQBZUAZUAaUAWXgAzKggrgP+KLqkpQBZUAZUAaUAWVAGVAGlAFl4MMxwOjTfHXzUag+cJOZaNRaBtBNLu8oxyyyfLQqe27892C+zoY0RqpJtVoGm01cX13h+vIS19fXBq+uRAC3FcVZQRydusouVtX2HJdKJSnXn81i3+lE6IBknNt2SGc3it9ccTwcPkgM6sMD0dRisbTFGFX2C6xWq22t16bn9+Dmy3B+Ke768yGs1ayh2aij1dw5wDEKlfGnEolqq16toCZucUYEV69WUS6bONVdxKpxRDLxqBbl3cnR0+05kZBFWTt1bOeh675U/GhRXk6934/WKHevFbHJh657PS0WnUv+Gqd4jZ5zXTeH93TsKbgq/N6heNcKeJyQZ7VObRyqcYxbr1OEVswUxottP54yVjXE4yTERPpIxHT8fDSiOtOf0ybPVD5b7fOVz1bzOVeTolCOn3m9wQX6rIsL2w9wc3WNm+sr3FxbvLqS5zMFcXk8p/We01wYy8t4conppXsgx6sl+Oxcr3Y1HDGGfGSiyImjESbjR4zHj5iMd/3SCi4XSyvCXL6O+FKebT/4TOSD38rgqdCjbV0eXfxpPhI1L4Rz/aFoVTrNsWKL7HVTBpQBZUAZUAaUAWVAGVAGlAFlQBn4gAyoIO4Dvqi6JGVAGVAGlAFlQBlQBpQBZUAZ+HAMXAK4AJDHPwH86QGCtsoAKhkgCIPvbmt1chFr7DsdfPn8GV8+fcIfFjnuWhFcHt/dYt/phCmEk1jA9VqQJV+6j+yX7xa/ffuKr1+/Io8SBcgYwI1xo2G9x63TbqDTbqLbMcjx9aCL64sOrgc9i11UKxXUquUneMx6RWzDE1jkeF9o9RJxg2913aJcFZ3fqfc7NL/XuMZbXbfo2o6Z36mPfY3zFb1Po8VC3L2ixdLiAg+jGR4e57gfGuQ4jheIYjqAWYxpaHXemzhclnzjdGnx4uoKg8tr5PGPL5/x5+cv+PMPgxzvi9Y51u04Bu7u7nB/f49v374Jcjx8uMPDwz2G998MPtyJi6ERXRrk+J1uc+sMl8e/AbD+ssg+skWXOde/0yXrtJUBZUAZUAaUAWVAGVAGlAFlQBlQBn7EgAri9P5QBpQBZUAZUAaUAWVAGVAGlAFl4HUY2Hdk45jf+DKulOhq39GN4/5e0S2OjnA3RM8gq5yZ81AI5/B1VlfgKnnnF/fld6VSwX5RANdut0UI53o6wl1dXuKGTnG2ms0mWq3WkyowDd3lBwxsYxR3UWXGfWav6OqWJIm4uy0WCZJkgclkjPGYDnEOJ1YkR5caiuUMGgGdcZdzeE4vSl7MUSp54lq0c3IroVwy7m6MRG23TDRqS7BuXOE6LQx6bUG6xVUqJVTpWijOhSXBn22ndrYq6sp26uv+bJ3u9685v6IOZ0X3O7TGoscW3e9XeXwJZ7r91+pn1/glXrhz3g3xFZwRT8V90XvX8ZEsV0iWS+TROcTlMbKCOBHPxQk4dgJi4zZnSlzpUutOZ7Ho/XLq/fJxz4yA5rjLqNT+AL0+I1NNT3e42+tr3N7QIe4at9dXqNVsVLp1l+O4UqHjK/9GcJ+f/HNoF6/p+lOv46Oc7/HxESwK1V0/fhxhPB5B0PYUX1J4KWX71Wppo3qJS3B8Tvfad14jJ27L4yGHOBe3yv1cn3eacz1d6fbro9weug5lQBlQBpQBZUAZUAaUAWVAGVAGfgsGVBD3W7zMukhlQBlQBpQBZUAZUAaUAWVAGTgDBih8269D4rcWAFbbIvvOgaJIbuDKAwbZU3GdE9qdwdLNFCh8q1arT9CJ2oiu2nmHOArj2m30e71t9bpd6ev1ulSj0dj2Z7PYdzoRCuIYheoi/4gUvuWLIrggCKTC0CBrPp9LzWYGWYxNnc2mgq54flcUxLE/p03EFxSxbUUYZTQYdWojTxsWW41dVGqzUQPHFMV1mnV0KJYTrIt4zsT12pjUHzgfbcU1EhRrMo1l2xMIbYWL/B0jOXO/z7vDFT6fO8+Jrlv09Xyr+RXmz8adHhI9/cyF7zWucYjn17hu0WsUml/uHt+2R973he+/Y17fgu+Z/bks14ylXCOP8yBGECaYswKDIUVwSYIwMtGqHCfJSqJT42SJJDGOXmsnLpYIa1Nvtfn8HKIQzvMtemjaZ3ir3UGzZZ7ng0EfF/0+LgYDDAT7aFpxO/dxPZ/tTVuu30ZLe0Zw97P34VtxcQ7Xnc1m9pk8A3sZz/hMJk7k2cyxCC6jGGEUb/soDBFGfMaHiMIAHJ/TvfYdfhl9SivFPI4B7JcTwTlkvOqhnzE7dr/O4aXVOSgDyoAyoAwoA8qAMqAMKAPKgDKgDBRkQAVxBYnS3ZQBZUAZUAaUAWVAGVAGlAFlQBk4koG8C1xpMBiUxuNxHQCrYZH9VuRGVzgfGKRAE/+tvGDOiejygjv+e4/js9kOCdh6FLr1+1Ku5xfmLHGJsyjCOX4xTrTiuUMCu7NZ7DudSF6s5np+Ie5Ebw6nUzrBTTAej+H6KIrACsNY0FUcP+3TNBPBnUEK4kRudDabCN/qTgBn+nazIeI2it3oCEds1Kto1GsGGxarVdRrFTjRHM9lHOc8g76JE/zeVlRoVFhIVlDwc+rrFn0xC1+36Dp44dy+3xUUnni/Q+st/BoVnEthTguer+j8jllbkWO3+9jXTcZHCjxPzdXBdRS8J/ePFXe3TQqDphhRGScmrtJhEC9EBBfERgwXxgsEYYwgiDEXTGRMl7gVa2UiqNm/1bYTq+1c3Gr1uri/CdYbgp12C+1WC512e9sb97iecZHrGex1Ouh2O6AIvsu+05HP0P16q/We+3XjOMZ+UdgWRaGI2Ynmmc1xhMAiezq9TsaPT/Cc7rXvcE9nt/06JHpzAjiiq4kVzj0CcP3SCuyIrs79Zdf5KQPKgDKgDCgDyoAyoAwoA8qAMqAM5BhQQZzeDsqAMqAMKAPKgDKgDCgDyoAyoAy8DgPMSZTq9/vlzWZTXq1WrSRJnJiNSOHbNgrVB24yM65lQI1ohXPEfXe5ql3GfjTr66yuwFX2400pbru+vt7WFaNQr692OSAsAAAgAElEQVSNCI5uMTlRXHU/WrVcFtctVyI0+oHzVoHp6S6AxJhSCJdHOrtR/OaK4+HwQeJPHx6IpuhcZIoxqgZXq9W21mvTU0dihFAUxLn+fOhvNWtoNupoNXcOcIxCZfypRKLaqlcrqIlbnBHB1avVnQtcmdGqjEc1DkauxEHJO/yfYp4T4XiKiNNTX7foK1n0ukX3y1+3aIzlqfc7tPbXuMZbXbfo2n44P+tKyA+DvDRW3jM88AfxqYd+V/T+e8794o55zj3pjmXspIiNrSg4zVKs1ywjZjNxqKkI4Vhzi+wn0xCTaYDJxOI0xHK5Ese5xZLOcysslzS0epvtyetlX7dSmbGnZeSxbmNR+dlZq9XA8cXlJQaXV7i4usTF5RUGF5e4vLiQuhIcSJ+PXtfn/o9fZz5vGXeex+WSz2dTS4vi8Eqn17nFIMDD/R0eHu5wf2eQ43O6176zcqpBaZGYRxd/mo9EzQvhXH8oWpVOc6zYInvdlAFlQBlQBpQBZUAZUAaUAWVAGVAG3hEDKoh7Ry+WTlUZUAaUAWVAGVAGlAFlQBlQBt41AxSwVQaDQWW9Xlc2mw2rm6ZpZ7VadW0kKvFPlmfRjimkq2RGUMfzEN/d1u120RHHlx1++fIFnz9/xh9//CHIsTjDtVpP8N0t9p1OmEI4Fr9Edz2Fb6PRSARwDr99+4qvX78ijxR0sDYb41TEeo9bp91Ap91Et2OQ4+tBF9cXHVwPeha7oEizVi0/wWPWKzG1PIFFjvdFQb8SD1j0fEX3O2Zth44tet2i+516fnq+12HgPb6+rzFnCuFcOWHccDTDcDRFHukuR2c5xqcSOT73zbhmGrdMh9e3n3B9e4sbixx/urnBp9sbfLq5tXizFcGLyM6K4s99vec0v0PP+Hy0qok9n+Hff/7CP//8jX///n8G//lL7q33dq99h/u5dYbL498AWH9ZZB/Zosuc68/p5dS5KAPKgDKgDCgDyoAyoAwoA8qAMqAM/IQBFcTpLaIMKAPKgDKgDCgDyoAyoAwoA8rA6RmgYI0RqVtXOBuL2qwAjaxcphNcI8uyNjab9gZg/KmLQN06xHnADUyVs9353HlPP+tnnjHv2OK+oGac6X7lxXDsWXSEc85wzi2u0WjAFV3k2Ot2HAPbaEqKrWzUn7i3iXsMBWx0b6PL0M41xrnHMDptPKZDnMOJFccNn6D5ot24yzk8btanPbpkBRjEMnspOrlxbNwG2TMStd0y0agtwbpxheu0MOi1BekWV6nQAa6MSnmHP3OsOoWjW1FWirpYFd0vf92izmCnWO9z5neIo6JzPubYj3KNYzj41WOf8/oW5bnofq8x56LvW7dftFgiWiwQJgY5Fnc4usRNLE4DxAljVheIBE1v3Oas65wInDdn5cxpIk89G31qkI5wUnSKE7zA9eWlqatLXNmekatVOswJmjhWiuPc57Dp3+X/M/Crt8iz9j/kAmsiU025CFVxiLu/w/39t61DXBjZ+N4txtjQhU6c6CyuluJ+mKXZE3zWZF/uICduy+MhhzgXt8r9XJ93mnM9Xen26+Vmr2dWBpQBZUAZUAaUAWVAGVAGlAFlQBkozIAK4gpTpTsqA8qAMqAMKAPKgDKgDCgDyoAyUJiBfLRp3Uad0v2tWwJ6xMz3u0hTCuOaqYlKddUHMHDlAYMM8K3AjmI41xeezEvvSOFbtVoVAZxDCtno8kZ05URweez1emD1+30p9oxQ26+XXsNHPz9FcIzpE2cjW1EcI45jELd9FCHil+LyxbhBOsYY1xiDLMamzmZTQVcSA2iLgjj257RVK2Xr6FZGVZzdytjGnkr8KR3fKmg1dlGpzUZNxhTFdZp1dCiWE6xvBXROSEfc/keWvZjHrTDHxkN+dz8rVjwk5PkVdzjH+1YIyR/w3Ll55c9XeD93np+to+h+BddbdH6H7rei3B9z7Ee5xjEcHHNs0de3KM9F93uNOT/3MzBZrbBYrpCs1kgEVwjDGEGQYC4YIwgTRDFrAYqViBzHi5UVxy1Nv1giTc1nv0F+PucDap87y+cdJ9HRFMR5vkUPnW4XbbrHdnvSdzpdDAY9XPT7GPT7uBj0BJutNpptVkf6BvtaHY26qWa9JqjbYQbyz2nXJ0mCfPHvgulkLCL4yfjR4GSMWRCamlsMQiRxhCQKkUQRkjjEIoqwdsJ4iV83dWYbo08XNgbV4RjAfjkRnEPGqx76GXOK9+vMlqzTUQaUAWVAGVAGlAFlQBlQBpQBZeD3ZEAFcb/n666rVgaUAWVAGVAGlAFlQBlQBpSBl2WgBYDlXN/YXwK48IEroh3zW9t6Cgjayh/jzkMRnCv+O4792Wz1eh0sOrm5fl/kRrEbo1BZFMS5Pi+ac704vFiHOdefzWLf6UQOfQk+o8iN4rbZTMRuU4rdZlOp2ZQ4k56OMcY1Jt72HMex+bnrz0lwcehlatSraLIaVTTqNelbFLw166YaBrkffy/YsFitol6roFEzWK9VnzgclTzjePRagrOit2FRYVDh/U4sYCt8XS44d+3vCQoP8VJUbHXMsR/lGsdwcMyxhe+DE99/rzHnou/V/f1WdHnb0OltLbhcb7BgJGqyQpIwGpX9EkGUIIhihKFBjimYm1nh3CxMpD8nwbJEQUvxI9P08vdDwzjCEuvNBnqdNrq54rjTH9i6EOz2Bui2W+i227ZMr9thBg6J45fLJegY65B9GAYiiCeKc1wYYDybYTyd43FKnMk4mE4QzKYWJ4LGoXBj3WdNf2Ybnd3265DozQngiK4mVjj3CMD1SyuwI7o6syXrdJQBZUAZUAaUAWVAGVAGlAFlQBn4PRlQQdzv+brrqpUBZUAZUAaUAWVAGVAGlAFl4GUZoAtcvugO9wnArW8xM1hlZQbpKkes7CF/xo3/fsvXy67gF85OIVu+6Ajn4k/zkahOBJfHQ9GqLoKVMWqu/4Xp6K4HGDgUkzZ6fMTocYyhoKkx3WAeRxhLmZ4iDFOLLUrcqi0Tt7o6q0i+QzcBXd3E6a3VEIc3Or31Ok30Oi3BrsWta5wTv1WrKJdNrGq5zFhVRqRSk2oFHXxbWmGHvFGdC5vFl4yELHqzF42OfKuI01PM7xAXz+HenafosUX3O2Z+r3GNY+Z3qmPf6v771dc8v96i927R96rbbyNumxk21s2NYwqNpCQG1YznYYRABHDECPMgxuM0lBpNg21/TpHW8h+j9z4ny5UKypUyymViRWJPW82GKcZXS19H/+oGg6trizfoX13jst/HZa8nSEe5yz7//NLt4PvSiUpz8enm3tiIaNL18nxfLrFcUSy3xGq5wnA8lnp4nNh+gsnoAZPhAyaje0yGQxkvlyssJYJ9jaUI7WiedlYbFXq0rcujiz/NR6LmhXCuPxStSsc5VmyRvW7KgDKgDCgDyoAyoAwoA8qAMqAMKANnwIAK4s7gRdApKAPKgDKgDCgDyoAyoAwoA8rAh2NA3OCcK5zFPwH86QGCtsoUwGWAIAy+u60r8WYd5PHLly/4/Pkz/vjjD0GOKYSjcC6P726x73TC7kvu9Xq9/cL72/09vt3d49v9ncV7DO/vMXy4e4JOhLHZrLeCjPdIQ79L8VsTg64RwHF80e/gst95gtUKo1MZqbrDQ+uV6Fn+wiLH+2I4jovud+6cFl1H0f1eY73HzKXosUX3e6t76DXmd8zait4HRddRdL/XmHPRtR2zn4mwjDC1yPHdaIb7xxnuhhZHs+1n93v6HHdunIyzpisnx1efvuDy0xdcf/5DkOPbq0t8urzC7bXFK/4JptupGbgbjvBtNMTdg8XhCMNv/2L07V88fP1HkONksRIHw4VFjt/pNrfOcHn8GwDrL4vsI1t0mXP9O12yTlsZUAaUAWVAGVAGlAFlQBlQBpSBj8WACuI+1uupq1EGlAFlQBlQBpQBZUAZUAaUgZdl4D8ObnWgnNVqlUqWVbJKpVzOssoiTXvpatXdAP1ss+mmxi3uFsAN0TPIKmdAyQrhHL7sCn7h7HRnK5XLpsQdi+4tZXFuEWc3O86L4diz8s5wzi2OUWiu6CLHXrfjGNhGNebcXsTZhTF7KwrY6N62xmKRWIe3BZbi9JZgODKucES6xA0fR5g8jjGhS5w4xRk8J2ehQ2yVSj5K4iZIFzeDcr/KuLTtu+0GOu0GiK7EIa7dQo8iubZxiatUSqhu73O6wR3WqRZ17Sq633PuhGPcqX712KLrKLrfc9Z76JhTuIr96Lw8v3ufcb9TOAC66xXlquh+x6zjnI49Zi7f5cq8eGKzKlu+tz86huef3c+/+n772fnc70MXmWrjUjl+tM5wW4e4Sbh16lqIY5dx8No5zln3uc3mrJw+q0+EyWVUqxX0L+kOd4X+pXGH4/hq0MfVYIDrC4OsSrWCSqWKaqWKSrUqf7Pw7xf5u8b+PUPUrTgDo8kUj5MJRqzpVHAq7nBDTIb3xi1u9IAoXiCOE0RxgjheCDqXOXGck4jWJVL+3ZJmT7D4bF5lTyduy+MhhzgXt8r9XJ93mnM9Xen261UWohdRBpQBZUAZUAaUAWVAGVAGlAFl4HdlQAVxv+srr+tWBpQBZUAZUAaUAWVAGVAGlIHnMNACwGpbbJXL5UapVGr4ftbwfb/heX5zs9m0WGmKVpqmLO7fBzBw5QGDDGDuIr+RZbn+OfN6kWOqtRpYNYvsmxS11esGbe9EcHns9Xpg9ft9KfY8z369yMR/o5NSqMOYM3FFshXFMeI4BtH1YRgikgrg+ul0hslshsl0iulsBo6D+RxBMMN8Zvv5XM7varMx/Tlt1UrZOrpRMEFntzK2safVCuguVKtWJCKV1WrWcj3H7ucGtyI6F5P6A9HEVpBIQhhFlxPZUDjltqL7FeV1K67hZW2Wshx7QOSzf86jjnVxe6+83kO8FF3HMdwXPbbofgfX8Qqcvsb8jllb4fv+uVy5C+Tek98Txh3D1TH3aVEO9veLF0skyQJ5nAUx5mGCKTGIMQsT+/ulYJwskSwW1snLuHk5Vy/GtJrnCtHEtr7VVmFEdbmESoVCfNO3e320u32LPcFBt4tBr4uLHrEj42bLONK2Wm00LVar1e3fIK5/q7W9x+vOggDiSCho+mA2QTCdWJwKhhLjGz1B/v0RRu7vj0D+HllvbESrRLWaOrON0acLG4PqcAxgv5wIziHjVQ/9jNmx+3VmS9bpKAPKgDKgDCgDyoAyoAwoA8qAMvCxGFBB3Md6PXU1yoAyoAwoA8qAMqAMKAPKgDLwsgxsBW1O4FYplbp+2e+WvFLXK3ld3/M6mzStp+u0tk439WyT1jZZVsuL6JyYzorgKIRj8d9nxLPZGq0WxMkth11Go3Y66DnsdiUClUVBnOv5RTSPZble3OXoLGedWoi6HcdAXqzm+tl8DhZFbrPZHFOOpxPMplODE4NhFJnil9e2T+IYCwrqEoNJElthxHkIJA6x1ahX0WQ1qmjUa9K3GjURukk1DMp+DfP7Zr2GRqOKetXE8DGOT2L5qlVxm/NLnkE6z/nff1sWFmVx4jkxz49cqorcEceIdo46tuA6ivJSZK3f26foOo6ZS9Fji+53aC1Fjy263zHXOKdjj5nLPlfbc9n3oIy/J14teI8XvXeL3qdFz7e/H53e6AK6pPOb7aPECN8EE4NhvEAYJwgji/ECQRgjoMNcaIoiunMSQBu3T+cAalw/a80m6o0W6sRmC/VGE912y1THYruFfn9ganAh2OsPtn+LuL9NiLoVZyBOEkQUXyaJVETn2ShCwopDg1GI+TzAnIK5+dz08wCTiXWfzSEdClcs61bI/sw2Orvt1yHRmxPAEV1NrHDuEYDrl1ZgR3R1ZkvW6SgDyoAyoAwoA8qAMqAMKAPKgDLwsRhQQdzHej11NcqAMqAMKAPKgDKgDCgDyoAy8LIMSOSpiz4llsvli1LJu/T90qXv48Lz/Is03ZQ3m6ycpmlps0mJzFyk+isfucqeG/9dlq+XXcEvnL3d7aJjiz3r8uICl4wks8ixE8Hl0Qnf8sh4MgqMRGRk+1+Yju56gAHGmVLAkEfGoI4exxKDavpHjB9HeBwN8TgcYUwcjbBYLk0tllgKLrBeM0ZvjfVqZfvVWUXoHboJOq062q06Oq0GpG/WIVGonZYgRRJE4xpnRG8GGaHHSFQKLawTUblkIjFt+RZ/dvMVjUMsut+PrndMrOMxx+bnVHQdRff7Gb/7v3/OOo6ZS9Fji+53aL1Fjy263zHXOKdjj5nLf4RxdNHMnXA//vY59/hLvVeLvic2zl2LTp502UopMDJCo6UIjtbSz0M6xTnHODrIxZjMQkxmEcbEKfvwrCKy5fPX95DHcqWKsojqK4KlSgWtZmMrfHYC6OubW1xf3+Lm5hOkv7kV0X6Xf9PksCjPuh/kXuLfB+6eMn8rLCWaXf5msDXdus5OIf10hof7Ozw83OH+ziDHLrp3sbSCziXN085qo0KPtnV5dPGn+UjUvBDO9YeiVek4x4otstdNGVAGlAFlQBlQBpQBZUAZUAaUAWXgBRlQQdwLkqunVgaUAWVAGVAGlAFlQBlQBpSBD8fAnwCeVKVUuvXL/m3J928937/1Pe+WX1CbL6Z3+B6Z6F9coDcYII+fbm5we32Nz7e3ghxTCEcXuDy+x/W+xzlTCMfiF9Ou/3Z/j2939/h2f2fxHg933/Bwxy+jDXL8Ye7TLsVvTQy6RvjW7zZx0e/gst95goxSZfReVZwKTbTqviAmH3N6rveDRONychY5LrqOY449Jz4+yjrOidOPPJe3ul/O6bqTeYTpPMSYGITgePg4w3A8x8PIIMd07WJtNhQ/mf7ctycunzXj+vnlj//DH3/8iS9//s/gH/+HAf+e6fdxcUHXuL6MdTs9A+PxGJPJBI+Pj4Ic//vPX/jnn7/x79//z+A/f21jeheLXWzv6WfzKmecW2e4PP4NgPWXRfaRLbrMuf5VJqgXUQaUAWVAGVAGlAFlQBlQBpQBZeB3ZUAFcb/rK6/rVgaUAWVAGVAGlAFlQBlQBn5fBvYd2Tgu2bhSolQTqKb1erWSZbWsUqmW0rSWbDY36Xp9s8myW6TpbQrclEqlC9+nQ5x/4fu4NA5xqcRM5vGc6HbubERXhxzdKIbr9fsiiiN2+/2DDnGNRgOuJGK10Tin5b7LuWxj9ih6sjF/q9XKOLNIvNhKcMHIssVCaimYYDgyrnBEusQNH+kKZ1zixqORwcfRk/vT3a/nRNYuKs+XqDwTn2di8+jo5vpuu4GnRVc4I5LbusS1W8YJzjnCCdK4kcmJnlg05iMUf8TDazh0/egaz3FHc+t5zrFvvd5Dr8W5ruNHcy16f+XPcU7cF51L0f1OzVWR9yzn5j5Pf/beL7qOl3qvHvNZfOj9QUc4xqPOpWKJSKUz3JjOcNNg2xvXrpW4dy3YL+kWusF6k9raYLNOn4hynTj3mDkfc2y1SoFzBTXBMqrVinGFo0PcrUGO+/0e+r2eiOGk7/dMhHuliqo4z1VlnP/byDnaHjO/3+3YOWPaZzPkkWL8+3uK8r+KO9z9/TfEMeNXbdl+tVpiJfcgcQmOU/4dxL+pc3hmnDpxWx4POcS5uFXu5/q805zr6Uq3X2e2ZJ2OMqAMKAPKgDKgDCgDyoAyoAwoA++DARXEvY/XSWepDCgDyoAyoAwoA8qAMqAMKAOnY8C34rc87seZViqVSqdUKnV8P+t4nt/xPK+z2az7m0062GyyQZZlgzRNByXP63olr+PD78L3ur7ndXdf2qXbL/FON/3jz8QvfKtV88WvQwrZ6PJGdEUBXLfXQ6/XE5Qxo8Y6HfQssq/Vav+p42f5e5+Bog0KKsVhyFYUx4jjGETXh2GISCqA6xlPNpnNMNnGlvGL6Rnm/IJ6NkUgOMt9uXye9ymFDTuBgxE6mNjT6jb+tFatSEQqI1MFbe9i8zhuNWpoNetW5OCjbCN7KazLi5R+5g63H7+4/Q8qTlD3g1u26LGF97MiyUNinJ+uo+CxRedyaNlFjy2638FrnNE6juHgrY4tyv2p9zv1eos+KbYiYx7Aeyf3vs2/Z0693qLXLbqOovvtXzdaLBEnS0QiQFqC43lgolMNJtJToJRwn5xYKVlSfL1CsqST11pw92wyIsO80LDoHE+131bsTBdQK3zu9wfoD+gEt8Net4Ner2urg163i2azhab87dPe4qG/kU4119/hPFEUIV/822Q8tqJ8RriPjSg/ihNEUYww4t80puffM2Hk/p4JZEwxpjjgunjgDbViZ7Ux+nRhY1AdjgHslxPBOWS86qGfMTt2v85qwToZZUAZUAaUAWVAGVAGlAFlQBlQBt4LAyqIey+vlM5TGVAGlAFlQBlQBpQBZUAZUAZOxcDWBY5OcIPBoDQej+sAWLQ2k75WKl16Ff+q5JWvQAc4D5frTdpON2lrk25aGTHLWp7nNUyh6fpz+qL4EGn1eh0sOrm5nqI345rSFwEcsdPpoNPtotPrGex00LRucIL1uozLEkFZMU4rtj/Vi/W7nse4Cz6tGV1X5nNMZzPMZnNMOZ5OMJtODU4MhlFkKowQ2D6JYiRxJII6h+d+nzbqVTRZjSoa9Zr0TtxGgZsTvTUb5neCFL/VKdCkW1AF9VpVkOX7Hkq+Dzr+sCf+kqitoADr0D1bVBRTeD9eJDefX1pHwWOLzuU11nvwGme0jmM4eKtji76+p97v1Ost+owoLHQr+D4vzEvB+7ToOorut7/e5WoNlri+2f6JQC5ZigiO4qQwShBYoZLpWQup0OI5Cf+Ne6gvn+/OOVREbi0T596yYrdut41up42exS5jtnsX6PXpgmuxN9j+XZT/G6ko77ofjGPtcrlzr10uRZQfzOc7DOYi4pe/Uyyyn0zGmIwZtbpDOhSuWOKOa/oz2+jstl+HRG9OAEd0NbHCuUcArl9agR3R1ZktWaejDCgDyoAyoAwoA8qAMqAMKAPKwPtgQAVx7+N10lkqA8rA/2fvTbQbV5IkUeNOghtIUdJN5a2qnpme9//f86Z7uqty1cId4A5yjnlEUBAvMgUJlERlOk55mYcUACIMAQo3YTRXBpQBZUAZUAaUAWVAGTgeA6yTKOH7fjGKouJ6va4vFos6ABdeqVS6KhRyV/l8/mMul/uQy+WuttuoHEW7ksXydrst5YAScrliHOPlyt66lFgSbfKCOBZ0hDs/P99Hr9eTvNFooEFRXLO5RxG8OQFcsSgCOFeC1ZUWI+qWjQG6oVAQF0eWQe0PhlIG1eTGcWXQv8PgjuVQ7zDo97Hki2h5Gb3av5RmqdXNmqXv1tjwpfJ6fVIl75LYatL1rV5Fs16D5F71YRnUZl3aFL1VKyXUBE3OkqqmrKopr1os5k1pVHGFsijFk2251Ecu13NKdLpDpt03bb/4UNOWdUya3kuVekw7j7T9HruT3noeP+P2KSU6n7pespw3LffH7pdlzI+tg7S/P8Z6ScvLse7VtHP7Gb97dy3rsrXZbkVg5MRxRLYn0xkmQSgxDWaYTEOMpnOMpzPBkcVTKg2f5+c4Rc4xLLH8admUQi2VKdgvo9kw5bSbzbrkjN75pcT5+R/73Dnmxp+TslyD321fPrdsNhvj6mbzxWKB5WKBxWIO5owgCDANAgRTi0Eg5VRvb1la1SDbpowvxZxcryzjS/O0k9qo0KNtXRxd+dN4SdS4EM7lSaVV6TjHmFtkrpsyoAwoA8qAMqAMKAPKgDKgDCgDysAzGFBB3DNI012UAWVAGVAGlAFlQBlQBpQBZeBdM8DyqKVOp1PabDalKIoYre1221yv1y0ATQCtcrH4b/li/n8Ucvl/Qz73P/K53L/xhfKWpZti+B6ZaFm3tzheXV3hw4cP+PjxoyDbFMTxhXAc3+N83+OY4y+SXf795gbfr2/w/eba4g1ur7/j9povjw2y/ausU7/lieCtQxefpge2u34TZ37zAZZLdIBjSdV7PPY1Fzc9HtQi20Zcdy+q+1Gp0rT7pu137LklHS/LWNLum7ZflvlmOcevvG/auR2737HXWpa1kWUsaXk59viOfTwnaot2dCM1ZbpHkwCj8RRDi2zfjQL0h8TQYvAu/840KK5uUGh9jx+u/oYPV3/iw9XfLf4NSc9Ix+b+dzte0jPNhOXb6XQbw69fPuHLl8/4+vlfBr98woLlepcU+Rtk+51uU+sMF8fPABifLDKf2aDLnMvf6ZR12MqAMqAMKAPKgDKgDCgDyoAyoAy8LQMqiHtb/vXsyoAyoAwoA8qAMqAMKAPKgDJwPAbE7+kgKH6jG1wcWRK1UgKqu2JR8t1u10AUNSKgARP1QqHgHOKu6A5nHOLuXxq7l8fHG372I9GprUDHNuva5sqXUijEcqYOxfGt0TDOb3SBazTEEc45wzm3OJYLc0HHFOa6ZWNgX2aPwipbmm+9XoMObqYc2FpwuVzclxtbLqV91zeucES6xN0N6ApnXOKG/b7BQd+WWjXihtNcp660Hd3bTKk74+ZmnNyMo1tBnOFajViw3TQiubZ1h2s16iiVCijvnQsL4mD4nO0YzlFJ503rJpW232NzS+sa9zvMNwunv/K+aed27H5Z7o/4vsdY41nGkpaXx+7Vn43hMffKtBz8bAwse8q/E/xbJH8rdjtxhZuGswc4mswwnM4wnMzg8ri7nMujTYRNtMWGzmAbg6e0ubLagh5LbJfR6xmHuF7MIY7PRhTFxYVxrix8HNUdN/3VTXK9NSVTTcykzHso4v6bG4r8v4k73M3NdynlO1/YsPl6vcJanOOIK7B9X8Z3h51dz+lH+Co9nbgtjkkOca7cKvu5PO4053K60h3Gq0xET6IMKAPKgDKgDCgDyoAyoAwoA8rAe2FABXHv5UrpOJUBZUAZUAaUAWVAGVAGlAFl4DEGWKfzMKjgYngWXV4vmJ95u3y+ju1W8q39GfNCLneWK31dZoAAACAASURBVOTP8rl8Dzn08rnc2f3Ltu1JvmwrVypgVCwyr3uecXmz6NrxUmAUxLXbbQnf9yWY8ziH8dhF0N//nAEjPDACBBez+Rzz+RxEl8sLYonAvCwOQ4zHE4wmE4zGY4wnE2lPpxNM6a4yGSMQnMReCp/oOi0VraNbEWVxdivuS51WbMnTSrmMhleRMqkmuJarqNeqgvxZvWZ+9hcxXaHwpGW4F5bQAM4qauUAB+VU92JG/o5ixtjvf+QO5waSdt+0/ZImmHoebvy/y3yt8DRJQHSs65Z4PU78vGnX2rH7ZeHq2Gs801gyXN/XuH/TfAjK36PY3yLmFB/N5gvMFgbZnoQLTMMFJuF8n8/p1LVYgTgnLliqe7138XJ5mnG8Vp9KpSQlteXvTJlYQtvvoN3uwPe7krfanb+I4SiQ4zMTvxjgyqkS3ZcOKJJz+WvN5b2dxwj0H4YrneqQz0HDoRX5syT80Ij8ZT3O5ghnfEYyOZ+Jwpl7PgqkTTGmONHZssBRRK3YSW0sfbq0ZVAdDgEchhPBOWR51aSfsXbsYZzUhHUwyoAyoAwoA8qAMqAMKAPKgDKgDLw1AyqIe+sroOdXBpQBZUAZUAaUAWVAGVAGlIFjMUAVzD46nU5hOByyBKoLKYVqS6I287EcAJ3iqluLzHO5XNMELOaa9yIm6mHuHb6ONYGsx6nZF7Zx7FDg1m6ja4VunXZ7/1LXvdyl85u+7M3Kfrr9k14KT1gybDoVkdtkMsWY7fEIk/HY4MhgSAcVcVGZIbD5YjbHYj4TQZ3Dk1+n1TI8Rq2MWrUiuYjd6hS61YzgrV41v6uYfl7F9KOAoVKmqKEsyCjk88gXcgbzxn3uKVtqwQ8PGhPB7P9B5UA4l3Tu9yjkSTvmk5/vK1y3LBy81b5pr++x+2WZb+p7NYNY7TXmm8hByjGn5SDNZ6Ar/bp/ntkBy/UaKwrb6L5FXK8xW6wwm68QLpYImS9WCMIFghmDQiWTh+EC4WwpbRdpxvFafegmSgfROHpeA55Xh1e/R+cQF3eK0y8NZLtKSV8GWImzG9eZQQZF/sF0eo/B1LrIzRCIm5x5BhqNhhgNBw9ws4mwZojbrslPbKOz22Ekid6cAI7oYmSFcwMALl9ZgR3RxYlNWYejDCgDyoAyoAwoA8qAMqAMKAPKwNsyoIK4t+Vfz64MKAPKgDKgDCgDyoAyoAwoA8djgHUSJXzfL0ZRVFytVt3lcnkGoAvAoQ/AzwP+DpAcQJmxM1hhnmOey1XiGC+TRmGMtE9oa7RaaNpgzrg8P8fF+fkDrFar+1KoLtdyYK9zIZPKhrEMan8wlDKoJjcOKYP+HQZ3LId6h0G/j+WKDjwrLJcreYG8XC6l1OpmvZZSqxu+BF6vzbp06/ME12mTwrd6VUqiSu5V0W7V4bfqghLNujj4SNDVx4rfpJyqlFd1pVXzoMuXi7zN017N55Q+zFKqMO2+afu5eaadR9p+cf6eOpbn7PvUc5zqPJLW3VPn9hz+spw37fiO3e+pY057zdP2e+wz4jXm+xr376PzPBDi0VVLSp7uXbYiLFYbEcY5XK42GAczjKeM0KJpTyam7fCx87/m70UwXcjthdNsl8osKV+ORelBqVRXNlXLyme7Uknl4sXNLYrEOc7ldItbLhZYLOZwznFBEGAaBAimFoNAyqne3rK0qkG2KeBcseT8aoOVCO1onnZSGxV6tK2Loyt/Gi+JGhfCuTyptCod5xhzi8x1UwaUAWVAGVAGlAFlQBlQBpQBZUAZiDGggjhdDsqAMqAMKAPKgDKgDCgDyoAy8KswUAJQ6nQ6pc1mU4qiqLRery93u93lZrO5BOBChHG5e4Ec2xTSlXYWbfvd8eJ3u2h3Oojjn1dXOAyWQaUQLo7vbrLvdMDupe9ms9m/AP5+c4Pv1zf4fnNt8Qa3199xe82XvQbZpkBhy5JgMXyPNPgtD+2mh44I3zywfdZp4azTxFm3bbDTQrlYlKCbj8uPPV/nkOQEhGyLuI4nsvhYWc1jj+k5x0s7j7T9njOG19znV5nHa3L23s+V9pqn7XdKfKQdc9p+x54bBXJrCuW2FqMIg3GAwSjAYDy1GGAwZD5Ff2CQ7fe4ORFcHK+urvDhwwd8/PhRkG2Wm5eS9DF8j/M9pTEnPSNNWA6ezrkx/PrlE758+Yyvn/9l8MsnLJZrLJb8soBBtt/pxhuHQrg4fgbA+GSR+cwGXeZc/k6nrMNWBpQBZUAZUAaUAWVAGVAGlAFl4GUYUEHcy/CqR1UGlAFlQBlQBpQBZUAZUAaUgeMxwP9uOQyK30TEFkOWPa2UgOquWJR8t9v1dlF0tjXit551iWsDkMgZZBnV4s6UW+UxHR5vBhmPVKAjVrFogg5ZIhIqoVyis8k9tnwfrXYbgjY/dIi76PVQLpf/EhmH+NvvnuR+QocSUw7MouRLrJZLcXgzuMRd37jCEekSdzegK5xxiRv2+wYHfXFR2W53D/CUiHeubUQXxtGNba5b4+pGZ7hWIxb12r0zHJ3imsYljn1LReMIV7KOcE6k9pR5/8zp6TluUmmdo5LG+FL7pp1H2n7xsb/UmB+7hm913dLO99T7HXv9Hft4aflz5027dtP2O6k1TlNPDujA0fNQnPvac3McbejgtaVznMXtFhO6wNElLphJPg7mGE9CjCYBRmNiKG2K6TYb4wDG/cV9jsex4dqPfR685u8pcosHy8tfXJyDLnHn5xcWz0UI12g20Gg0bd7cP5Ptn8/KNBs2rnRxfM35vKdzJbnohlIq1cRMysaHxiHu5ho3N9/3DnFSpnduy/UKzhFZF91IXHSNmy6fo3bueWpnnqtObHPitjgmOcS5cqvs5/K405zL6Up3GCc2ZR2OMqAMKAPKgDKgDCgDyoAyoAwoAy/DgAriXoZXPaoyoAwoA8qAMqAMKAPKgDKgDByPgTyAw6gBYHgWXV4vmJ95u3y+ju2Wgjd/a8qiSg6gHotGDqjvzPEphGO4/HgzyHikcqUCBh3dXF73PONMYpHtRrMpZVJZNpU50W+30fF9EzZ3gro4Zhzib787BXEUrImDj40wnCGchQjlBS7zGebzGeZEF/MZxuMJRpMJRuMxxpOJtKfTCaZ0Q5mMEQhOsOVxKYjbbS2e1kvcSrmEcrmIPZZKqFRK0mbZUyKj4VWkTKqJCuo2r3s1KaVq2jUjqmOJOylzZ3D/jxjOxe0nK28vuLFikx/tuxcz8lgsHxg7dtwdLu3xkob0GvumnsdBicRffr7uuj62Dn6Rfsdef8c+XqZ7Ie3aTdsv5TV/aQ72x7fjlvaPPodeYW6H8xVX0t3OlFG1f4PC2RLhnEHh0RKz+QKTcI5pwJgJToI5lqu1BN26JCfacpZss6wl8ZQ2Oui6cvIu9/kM1eGzVAe+oI9G0zxrPQiK6WLPZczlSw0HcUrzPaWxGOH/w3ClUx3O53OMR0OMGMOBwdEQkyA0MbUYhFjOZ1jO51gIzrBczLHZUJxJoWaEyOanxIEtf7o8wCGAw3AiOId0lUv6GWvHHsaJTVmHowwoA8qAMqAMKAPKgDKgDCgDysDLMKCCuJfhVY+qDCgDyoAyoAwoA8qAMqAMKAPHY8AJ1QQ7nU5hOBzS1c1F0+bEZt78XHIAjZ0NK4JrABD3OBsujwvu+N9JbJ/MVqvXQYeSOPJlLMVuXaIVu9UbDXh8GWvLdzFv6MvZV7mOSS9xKXAbjsYYjkcYCY4RTicIplMRuQlOJ0YwZ0Vzgc0XM/MCly9+Hd6L7ajbMsK7U9q8WgUuarWy5PUaBW4VNARNXqtW4FX4+zK8SgVetSzCuWrlIeZzeeTFWSdnMJf7oUgkiYfUAjHuHBOZZBXOZRlLln3TCo1S90spvMky5iz7HnseqddLSl7e6nhZOE37eZJ2bsceS+pr/t7uaUcUP+Ps9sPPoVeY2+F1EzE2Rd8utru90G0veFttRBRnhHJ06jIiOWnPFghiv5vNl5jPVyC6SLv2XqOfOO+Wy8btzaK4wdnyqI2Gec5q7r+E0N5/GUG/hJDtCiV9uYCOusZt1yAjDAPMxDUuMM5xYYDhZIIhS/iOiRNph4zpGOHEPH8R1+sN6OC7Wm+wpihzTa3YSW1UiB5GkujNCeCILkZWODcA4PIVAArsiC5OasI6GGVAGVAGlAFlQBlQBpQBZUAZUAZeigEVxL0Us3pcZUAZUAaUAWVAGVAGlAFlQBk4FgMsYyrh+34xiqLiarXqLpdLlkHt2jKoRLq/+XnA39ncit+qOyOCcxEvi+qOzbEelmU91vgzH8e5vonzm43DUqhs12o1ExTPWXQlVbV8V+bL8NMDJJX5urm7w80t49bg3S3GoxHGwyHGowEmw5G4nCxXKxPLlbzwXS6XWNsyXyzvtVlvpNTXg5J6B6X1XnZ26Y7ebNTgolX3JG81PbRj0Wp4qNIxzrrGEekaJ6VVbXlUKb1aLBg3uASXpMMygkmjO3Zpweccz43rtfdNW4ry2CVJT3G+abn/Vfod61742R2flquXHMsvucYPPu8eKw/9Uvdv4nWzf29EiM0Ou50tf3pfCpV/A+dLOsGtsFitxBFuvlyZsqosqWqD5VXFPS406CLdX5nX6UU3N5Y4jbu6VUSwbZx6GRRwN1ptNNttNC3y+UzL1Ge7Rknl57m24s9YzEUYx9Lza4rkViJsuxsOJW4HI5uPMB7cYTzoY7LHvqxRPm/JWrV5tlEffe/IljiNoyt/Gi+JGhfCuTyptOrCus3NLbKtmzKgDCgDyoAyoAwoA8qAMqAMKAO/BQMqiPstLrNOUhlQBpQBZUAZUAaUAWVAGXjXDJQAlDqdTmmz2ZSiKCqt1+vL3W53udlsLgG4EIFcDogL5Sh4K+2MoI7HIb67ze920e50EMc/r65wGPKStlo1L2stvrvJvtMBuxe2m81GXtwyvnz9hs/fvuLzF4NsD+7uMOzfPkApRxexFN09vkca/HYdnVYDvm+xXUfXb+LMbzzAcrEIRqlUEGQkbXHxBUUYbB+K4eIlTePHyLLvKY3l2PNIu66ynPet9s1y3dKO+dT7ZeHg1NdG2vGl7Zf2Wh6b0yznfY25pT1HUr/VZgPGeh0JMgajKfqj4AGOxiGGkwCjkcUxza9Oe2PJ7rwt3e2w2faNIM632Pb/8lzG5zR9Nnuda3t918f3/h2uby3e9TG4+Y7B9Xf0b74Jsj237oXzhXExZPudblPrDBfHzwAYnywyn9ngjebydzplHbYyoAwoA8qAMqAMKAPKgDKgDCgDT2NABXFP40t7KwPKgDKgDCgDyoAyoAwoA8rA8Rg4dGRj24nW4ihlTUtAdVcsSr7b7Xq7KDrbGvFbz7rEtQFI5AyydGpxB7DUatwV7ngzeMKRHrhdWderfKEgDiSCReYUCZWwd3MrlaTd8n202m2DNlcXkieQn6FrkluJOJPIS/8N6OBGXC4X4uzGWAkucG3d4a5vbnFtXeImoyEmYzrDjeByU251hzhmGPLRd6VjG8UA4tzGXNA6ullXNzq60f2t1axZ9NBq1MQdzrjE1dFuGLc49i0VTLg8adCn4ETlxvVWY8ly3scWwks5TGUZc5Z9s6yhtOdN3S/mpOXEnK7M8XZnSx5jh5zxQRR/UslzkNLAFHrGMe15s3AQ3/eU1kZaN7ifzT3Jbe21OT3GZ8lj9/Sxz/FU7tdRhM0mAtHl4gwnLnEh6A7HdhJuuG+0xXpDNMfh38Qo2p2EWJyOcVK+O4ZSpr7RRL3RhCd54y8OcXxW87yaDQ91m5dKZZSkHGsFZZvLR4G9/12e9pprP6A/GmMwGqHPGI8Fx306xN0Jjmw+my0wm80RzudwuXOZE8c5Kc26khLBOz6bxfDEeHbitjgmOcS5cqvs5/K405zLt9aZLo4nNmUdjjKgDCgDyoAyoAwoA8qAMqAMKANPY0AFcU/jS3srA8qAMqAMKAPKgDKgDCgDysDxGMgDOIwaAIZn0eX1gvmZt8vn69huKXjzt6Y0quQA6rFo5ID6zhyfgjiGy483gyccyb3kzFHzYF94ysvQchnlcsW8GC2XUfc81Ot1NCyy3Wg2pVSqlExtNgX9dhsd3zdh86K4bpUQxycMUbsmMEARC1/KOzELcTafY84XqTaYh2GImUSwzwfDEYajEQbDobykHQ5HCIPA9AmmJg+C2MvW7f7l6yldjHKpiEq5CGLZYq1SRrValrJxDhteFXWvCqLL614F9Rp/XjE/q1WNoM4J7PIUgvLWTN72gkT+erdLLKH6EvsmHfOtxpLlvInzcFySUlsrWvrFytOaLiKH2ZdITCpf+xLcZzlvluuW9rxp+iW5gNEBMoq22BAlj4y4hrxTaJOzghuK4Xh/WOTvX+t67AVQJ7A20o5F1/gLfHam/Iw4PLNZ33RItes82iKcLxDMFghnS8mJQTjHNJwjCBcW5/sSqyy1yjKWLL9KsTnF5yvimmUyN2/2pzF+n5r7NYdqrYZKzUPVq6FKrNXkmYzPZ12ifT5rNutoNhoQtHm93oBXb+Aem/tnQxHE5vPS1i09A5MgwCQIYdDk08kIwfg+2A5DPrPNTMwM8vktnLnnNz6nhSLQFMdf+9nNdX1iG0uf0t4ujkMAh+FEcA5ZXjXpZ7zBDuPEpqzDUQaUAWVAGVAGlAFlQBlQBpQBZeBpDOh/WT+NL+2tDCgDyoAyoAwoA8qAMqAMKAPHY8AJ1QQ7nU5hOBzS1c1F0+bEZt78XHIAjZ0NK4JrABD3OBsujwvu+N8/P1beHG9eiUfK8jJVXEjqdRAplmPeYDsmmmNOt7nDeOFp/fKHN65tD2MynYIxnkwwmUwxZns8wmQ8NjgyGIQhpnwhGwT7fLlYYLmYQ5CucotFTGxnnaOsEOlUyK1Vy/AYtTJq1YrkjXrNRKOGps0pkmNf6W/zSrkERrVisFIpoeCEPzHRz4/m+hqimLQ8v9VYspw3aW5pBF3cL8t532rfxPnKZO7Ffft/CDsUAB6xX5Igjs5XIu4RBy0KfaK986JxYCyY9j5y+/y1rscprY20Y9E1nvwJlukefKYYVhzdrIicrqfRbovlco3liiI3g4xQSlYuxZ3L5dPZwgjlZhTJUUQ3x2JhxHESNk/7eX3sflm+1OC3m5Dw+WUGYhNt/wy+34XfMdj2u9Z9jsLY+zj2PH7l480XC8wWSxAlXy4wD0PMw2CPInwLAwRBaCI0OBoNMRoOHqC4HTLEDdjkJ7bR2e0wkkRvTgBHdDGywrkBAJevrMCO6OLEpqzDUQaUAWVAGVAGlAFlQBlQBpQBZeBpDKgg7ml8aW9lQBlQBpQBZUAZUAaUAWVAGTgeAyxjKuH7fjGKouJqteoul0uWQe3aMqhEur/5ecDf2dyK36o7I4JzES+L6o7N0R6WZj3eDJ5wpCzltmq1GiQ8b4+utOq+vGq5bMrsWVcRdRd5wsX5SVe6g5iybffYHwzQHwxxJ2hiOOhj0L/D4K6PIbHfx8KWUOXLfJZSZTva8MXq5gHGS/dRuGOkO6ezNetVNOpVEb5J7lXRaTfg23B5hQ5yJQrfimBeoVuhlFgtCLI8Kt3gZJ2yQGTMLfGx2T61dF/8eFn2TRpXluO91b5uHs8pE/lWY85y3izXLe15f1pWNKFk6nJthUFElllerfclg+nq6coHOwfFonVPpJvisdbzsUuhpuXqqdfjOetU13jyp+hTr1Em7rnuJYAtTC5ucVIG1fwdJYoD3MII3eZW8DachHAxsnkopS2XELTuco/9rXip32cpe3/W9XHWbe+j2/VxfvGHjQ84P/8gOf9WijtkDF9qPr/icSk45vOVlLTnmqMA2ZazJ7KcPWMaTDGdBhKBzW9vrnF7e42ba4Nsr1ZrcSdcruhSuMZq9XYOhT+4XlTo0bYujq78abwkalwI5/Kk0qp0mmPMLTLXTRlQBpQBZUAZUAaUAWVAGVAGlIF3zYAK4t715dPBKwPKgDKgDCgDyoAyoAwoA++agRKAUqfTKW02m1IURaX1en252+0uN5vNJQAXIpDLAXGhHAVvpZ0R1PE4xJPe6PqTpzgohs22j2a7jaZvse3jz6urv0SlUkG1WkUcT3qyv9DgpFwWX+JTxGbz7zc3+H59g+831xZvcHv9HbfXfJlqkG2W2dpSBBDD90iN3/LQbnrotOqCbPfO2jjvth9gsVBAScqhWizQ/FG3U2IgyblMnI84SItapi/7FUvimcIfxmy1FGSwDHGpaISkBot4q/volNZGlrFk2Tf7lX//R3gN/iguciIjh7fDCW4HU9wOxxYnmAZzTIMZJlODbL/H7eK8g/NeBxfnXYsdXH38O64+/gMf//yHINvO4ZcCWZe/x/me0piTnuEmkwmmdPaN4dcvn/Dly2d8/fwvg18+iauh+UKDcyqkxuxdblPrDBfHzwAYnywyn9mgy5zL3+WEddDKgDKgDCgDyoAyoAwoA8qAMqAMOAZUEKdrQRlQBpQBZUAZUAaUAWVAGVAGjs3AoSMb2060tsdKpVLd7Xa1QqFQKxR21d2uUNtu193NZncWRZE4xG23W2LbRc7kLJ1a3AFU28Rd4Y49j2cfT15k8oWmfanJl5uVShlVCtsqFSNsq5TRaLXQaLYE6za/PD/Hxfk5HF70eiiXy3+JZw9OdxQG+NKfzm9xXK/X4iwiDiNr4zJCNxG6uzmXEeb94dA4w/UHuBtah7i+cYkb9vsGB31batWch+XjiG+1Jbvb2PKMItTMiWCTYhw6VRk07Rad4RpVtGx5VLb9dl0c4jpSCs64xdHJiseh6NPk+b3I6inzTutolLZf0rnT7nvsflnGcox9n+P+9KtxEOcx7dyesn7Zl65C8vlBXBtkKb/QBnMGRXD8+1AuFiRnSNlhlhyWKEmbJbfzttSwOCwae0UjZHzCpg5x98LP56yDtOslbb8s9/RLneM5nxFpl6A7tisfvMd1BHGFm4YYjgODE5azpBDOllKVfI6NCNSt65yUH6Z76w4793d2Z/7entLW8VvodJrodlqQ3G/t3eEuLj6gR7e48z/MFx8efPmhihJFssWSoHxGlPgYzdufLqvmE0BFzD++2kkuv6GUTTUxm80ExSHu5ho3N9/3DnF0JgzFmdDh3Lj7rteINmvBzWZ98usvJm5zIjdikkOcK7fK37s87jTncj7MHsYp3XI6FmVAGVAGlAFlQBlQBpQBZUAZUAb2DDz1386UOmVAGVAGlAFlQBlQBpQBZUAZUAYeY4D13Q6jBoDhWawVi8VGPp+XKObzzVwu14iiqLmOotZ2u5XY7XYUv9Vj0cgB9Z05PgVxDJc/Nq5X+325UgGDwjeXNxsNNBp1EJt1g16jgbpE02CT4qI2Or5vwuYUTPAlaBxfbTK/6Imca0gc54sF5vO5lGabL+aYz1muLcSML00lZtIeTyaYTKcYT6aYTCeYTFh+a4Ip3UYmYwSCE2xZOo5CuN3W4tu9pHcvz+NlSsWdqlQwLlUsd1osolopWfFmSUSbbNdrFTS8Cuq1quR1ryLlUxs2JG/U9qIdEde58r1u/aQQ7+wFHhQs2lrHsvvBvmn7JS3dtPseu1+WsRx9X9YztBxLbcMYv3FhxS/NgRBwz8P+H8dSrNM0H4mz+VKEFEQp9bhYIhBRhUGJ+cKWSbXlUilELRZFgErxqQhQifWaCFNNKVVTfpii66eMOfW1PPLayLJ2KVZOs04Tz5Fy39S8pFwvaY+XiZeUY8l0jpT8pbkXHlxD+7njSqfGcRqa+2JK4RvvD2nPzb0SWpwtbLnVNRaLtS23SlESS7FSKBchsnnasb1Gv2bDQ7PJ5z6ih2ajDt/vot3pwvfPJPc7Z/Z5kM+K5tmQWKvV4Nlw+f3f85yUWFVB3I+vovlCwsNYLBaIB5/7xqMhRozhwOBoiEkQmphaDEIs5zMs53MsBGdYLuYnv/5s+dPlAQ4BHIYTwTlkedWkn7F27GG8xq2k51AGlAFlQBlQBpQBZUAZUAaUAWXgyQyoIO7JlOkOyoAyoAwoA8qAMqAMKAPKgDLwCANOqCbY6XQKw+GQwjYXTealUsHP54t+oZDz88j5uQLa0WZbi7Y7L4q2td0uqkXRjiK6KoCKDZfHBXf87xq2T2ar1evwPA9x7Po+up0Ouh0fXb+DTseH59Xh1V2/Omqeh0a9jrrnoe7Q8/als1wJLaJu2RgwLnB8kX6PFLmJ0E0wkHw6Hou4bSI4FnSiudmcork5Zos5FjPzgpRth1J6TsI40jmBR7aRP29vCtRyIlTLW8yhWjWCNzpQifitWkLDq6HhVdGoV01erxqXqrhjlfR1+1islKmrEiGcKcHJcz0Usz320j6tACZtvySm0u577H5ZxnL0fXnAFGKwX5qDIwt+Dq/ReBqCMSJOZpJPZ3NQ9DOh4EdisXdkFLEbXRkLBXQ7TZz5DZz5dJQyWCoWRLDKcPmPhIxZ1ktaQVfatfEaY0k8xxut8VfhJcPaTTu+tOsg7V+jw/PSwS2yTm7OQZWlKVmikqWEBVcrhDMjLGUYQSkFcwsEgUG5j4KFdWFcG0fGlcFT2mpVlr2voFYjlsG2V2+gXm8a9BqCfqeDtu8LmryDdrOJVquJdquFFvNmU0Rwh3FK8z2lscRdgN1z2Gq1kuc/h8zDMJAvPhDFOS4MMJxMMBxPMRgTJ9IOGdMxwskY4ZTt8cmvPwB0djuMJNGbE8ARXYyscG4AwOUrABTYEV2c0mXXsSgDyoAyoAwoA8qAMqAMKAPKgDKwZ0AFcboYlAFlQBlQBpQBZUAZUAaUAWXg2AywjKmE7/vFKIqKq9Wqu1wuzwBIKVRisVg8KxRyvXw+zzjL53Jn0XZbiqJtcbuNSlG0K223W3csVx7VtTnmw9Ksx57Hs4/HEqhNG1IWtdXC5cWFlEG9vDDlUC/PL8T5o1qrPUA6wZVtSF6m0OjeBUTdQJ59WR7syBehsZX2VAAAIABJREFUhzFgKdThyJRDHQ7B9nDgSqEaHA0G8iKV5RD3JVZdqVVbPmuzNiW14qXnKEB6O3842JfnZh3lKYzL543jm0f3N4N1r4p2qw7/ICp0jysVQXS5K61KcY4rsXpPMEVxsZZz3fqJ+1baMn1p+yWtkrT7HrtflrEce9/48Y5RPjMtV8eex1udN+2nz91wAonB2OBwgnEwx2Q6MxhQJDffu71REGcEz3n80fNxed7GH+dEH5c9H5VyCdVSSbBSKqFajpVNlL+GPy6f+hyujrE2jnXN37o0aFr+0vbLwstrnCPtZ0TaeyFpzCKQk/8ZwTizNcugWpc3VxY1XCxMqWE6Ltp8OGZZ1RCDUYiR5DNxjVuKkM4E81Pa+DfSlEc2LpB0Zi2VyibKxIo8652dn6PXO0fv4nyfn3W7YPQEO5Lzs4J/w+N4SvM9pbHsxZixLyU4Z2CKMV0uz3N8LlxTLLcSYeXdcChxOxjZfITx4A7jQR+TPfZPfv0BiGyJ0zi68qfxkqhxIZzLk0qrLqzb3Nwi27opA8qAMqAMKAPKgDKgDCgDyoAycJIMqCDuJC+LDkoZUAaUAWVAGVAGlAFlQBl41wzwTX2p0+mUNptNKYqi0nq9vtztdpebzeYSgESpULjMF/OXhXz+MpfPX+ZzucuIZY2iLeL4HpnwuyyF1UEc/7y6wmGwpGq1WpXSqg7f43zf45iXy6WUzIrj9c0tvt/e4vrmxuIt7m5ucHdzjVuLbL/HrUAhHEU3MZSSjE0PbYts9zotnHWbOO+0Bdmm+K1kyzUK/sChUNxXSI5Fto1b3L1g50cucWn3Tdsv6Rql3ffY/bKM5dj7pl27vzIHaeeWlqukft9uB/h+M8RXi2yPxCluhuGE7nEzaSfdl39+OIPElcUPZ3uHRq9c2efHvrfSzjcLf1n2TTu+tP3SjuXY/bLc02nHkuUcaflL2y/LmGfLpQjiZsuVxSVu+xPcDqa4uTPI9tyWJp6zL0uez2le9f62Pz58wOXVFT58uMLl1Qf88eEKf1xc4I/LC/xxcWnxYu8aTHGdcw5+f7M9/RFf3/XxvX+H61uLd30Mbr5jcP0d/Ztvgmz/KusPwNQ6w8XxMwDGJ4vMZzboMufy07+gOkJlQBlQBpQBZUAZUAaUAWVAGfgtGVBB3G952XXSyoAyoAwoA8qAMqAMKAPKwLMYOHRkY5viN7q27bFSqVR3u12tUCjUCoVddbcr1LbbdXez2Z1FUSQOcdvttlsoFLr5fO4sn89383mc5XL5riudFcdnjfSFdkrr8iHucO32fdAh7vwcF+IMZ/Ci1xNHkMN4oaH/NoeNl8fiOmJ77+Qmrm4bcXebz1jedIbZLMR8NsdsNts7w931jUNcfzDEaDgQVzg6xbn8lMiMi82cS5QTvonrFN3gCnnrOlhEuUy3NzoPFmOlUV2J1GrMHa4hOR3jinSiyVMIZzGfXKH4NdyLTukcPxwLF0jcsSvBves15hFfp0912Uo7vrT9ku6Z98Tfz+55EXDHSkCy/e1mIPH1+h5Z8tGVeQyk3OMi0bmRjnB0iHPucMybXg2teg3Neg0tz6A4RNkyyM718Uk8p3BuPPbxsqyX53zuHsPpLu2Y0/bLwulb3TOPcX8MnpPOsVitsVitEEfnEBfHmRXEiXhuvgDbm01kwrnObSJsKdbe7h7gY3N7zd+f9XriDHfWYzDvodc9E3e43pl1ijvrolqpolKtyhcp3JcpKI47DPOnyJQxd/lrzue9n6s/GmMwGqHPGI8Fx306xN0Jjmw+my0wm80RzvksaXLnMieOc1KidXXy6y8mbnMiN2KSQ5wrt8rfuzzuNOfyrXWmi+N7XxY6fmVAGVAGlAFlQBlQBpQBZUAZeGcMqCDunV0wHa4yoAwoA8qAMqAMKAPKgDLwhgxQBXMYNQAMz2KtWCw28vm8RDGfb+ZyuUYURc11FLW2263EbrdrFXK5Vq6Qa+aRbyGfa+Vzudb9y8rt/qXlG873L6euVenkVkGtRiyDba/eQL3eNOg1DDYa8BoGXfjtNjq+b8LmpnRWyZbQMqhbNgZc+as4zhd0jJkb55jFHPP5AkEwRRgECKYWgynGE8bEhsn5e8ZUctM+pc297Ob7bpezvClLshksolwsolYrw7NrV7BahleryM88/s7mjXrVCuVqe8FcPmeEN+JmlTP4o21fnowdWAsvJgb7kTucO1bafdP2Sxpj2n2f3c+dNFYzdv8PLwfCuLTnyDQPdx2kKKGpMy3bT0psvun1ODH+0tzr602EdRSZMspRhNUmwrdriuH6+PK9b0Rx1wPMFisYByu6XTFfyf2Us6I2gzl0/QY6fgNnnaYg291WA522wW67jk6rIU6NFL3G8SXuyyzr79j7prkesuRTrvu09+Cx+2Xh5S9jeaV7JnHMR+b58ByrzQar9QZxnAZzOEHpNDDC0pAiuMUC4cyUVmV7sVhL6VTeZ4sFy6iusaEDcRSJC3EkOXU6p7O12m202z5afhutto+2tFtot1rgM6Tfakm70WjYaAo2m82907ATyRHvnw9MmfTH/gafDhOnMZJJEGAShDBo8ulkhGB8H2yH4RxhODMxMzgLQ4SzAGEYYhYG0j719WfLn9JekSVQHQ4BHIYTwTlkedWkn20AHMZpXFwdhTKgDCgDyoAyoAwoA8qAMqAM/DYMqCDut7nUOlFlQBlQBpQBZUAZUAaUAWUgMwMFAPvodDqF4XDYAuCiybxUKvj5fNEvFHJ+Hjk/V0A72mxr0XbnRdG2tttFtSja1XK5nA14LpfSWhLU0pj8lLZmw0OzWYdBD81GHb7P8qhd+P6Z5H7nDNVa7WFU6cBVR93zUHfoeftSV67kFVG3bAxsxAVujThOplMwxoKB5NPxGJPxGNPxCJMJcWxeZNLlQ9Dki3ksFiY/pS1JUEOxZrVSEtFbtVJGtVoSRykJrl3BGqrlkunHPjaX/hX+vIwKsVyGuE/lTPCFOvFHW1ohStL+afdN2+81znE4lv05459dPxAFvso87DiSHJweE0ekHV/afmmux6nxl+ZeX6zXWNLJar0xTlbrNb5+N2K4L9/6+1yEPSsj8FlaTBK0mvuTfzPMfcr2RbeFi7M2LrptXJy1BEVQXSyI6FXwJ4LqLNcozXV7ktCSB4yty6fsm+Z6mMObZ4fH1n1aXo7dLwunb/WZkzjmI/N8eA5xd4u2xuXNxmK5xnyxxkLEbgaD+VJEcMHciOHC+RJBOEcQzDEVXEibjnEiYF1v9nnaNfUa/WqeB0+ijlrdA9t8bmzIs6PJGZ1OB36nIyi534mJ5IxYjs+aFMEdxmvM41c5B79MQddB+VIF8+UC8zDEPAz2KMK3MEAQhCZCg6ORdRiO4amvPwB0djuMJNGbE8ARXYyscG4AwOUrK6wjuvhVlofOQxlQBpQBZUAZUAaUAWVAGVAG3gkDKoh7JxdKh6kMKAPKgDKgDCgDyoAyoAycAAO0L5Pwfb8YRVFxtVp1l8vlGQAphUosFotnhUKul8/nGWf5XO4s2m5LUbQtbrdRKYp2pe12W8yxzGou9wDj5cD4wvy05HBAx2+h02mi22mZ3G/h/OIPnF98wMXFB/SYn/+xL4NaqlTuc5aptEFXOJZKFXGRde1Q947jrPDVaoXDGLD86XC0L4nK9mg4xNiWQ2UpVOYUtSy5/3IlyKCwbmMFdg6PM9LjHMW87DbryGG9VkXdq4jDG7HuVeG361IClS5Tgq2GOMhJFIuo2JxlUVkamK5TBvN7NzER79gSbI+N/qklOuPHS7tv2n5JY02775P7xUQ48c8vx12SM1vaczx1HllKOL7Z9Tgh/h5b4+73s+UKsyWdqQyyTSHcl293+GyRbbpRGYeg7d6hKqnksQhRrTC1YvHqooOriy4+Xhpk25U+rtgSyGw/tmVZa09df689Fne+56z7tLwcu18WTv8ijDt4Znqpz5zX4Nmdg67BLH1ukKVOt9hsGEbYZsqhbkUIx5haZD4ahxiNA4xGFschVqt1TJC6FoHqKW3iGFwqiXOwi4p9juRnQaVs4vz8HOcXF7g4v9jndJPzfX8fbPNLFlJaOYanNN9THwtdP+XLFRJcaxuslgssl0vBleAS02CK6TSQoPsw8fbmGre317i5Nsj2qa8/AJEtcRpHV/40XhI1LoRzeVJpVTrNMfhNEpef+mXX8SkDyoAyoAwoA8qAMqAMKAPKwC/GgArifrELqtNRBpQBZUAZUAaUAWVAGVAGXpABvm0vdTqd0mazKUVRVFqv15e73e5ys9lcApAoFQqX+WL+spDPX+by+ct8LnfJ8lRbKwJw+ILjfLFDX5x3cN7r4OK8a7GDq49/x9XHf+Djn/8QZNs5vtHBx+UvNig98AMG+KJysTAvLB1e39zi++0trm9uLN5icHeHYf8hvsd1KmVMCyxpeo8tuko1PbQtst3rtHDWbeK80xZkm6K3EgVweYvqUJj5bhJnSx7FItuHwpTHnNkyD8Ie4JTGknZO73HMFOG4cKKcz1/v8OVrH5++3gqynXZLuqf/ftXDP656+PvVucWecXEUZ8d7THuOX7nfe1xDWa7HW833rc6bxFXSPXjXn+CuP0Yc6S5HRzmWTyWyfepb0ufBh6srXH24wtXHj/hAvLpCr9fD2dnZA9Rn0eNfXSm5K0LMjSm/G0WYTCaY0oE4hl+/fMKXL5/x9fO/DH75JOvtva2/HzA4tc5wcfwMgPHJIvOZDbrMufz4F0WPqAwoA8qAMqAMKAPKgDKgDCgDysBPGFBBnC4PZUAZUAaUAWVAGVAGlAFlQBkQ06eDoPiNbnBxrAKoMYrFouS73a4bRdEDh7hCodDN53Nn+Xy+m8/jLJfLd8Xhg+4eMXwr2pMceQrFopSfiyPddsTJrVQ2WC6h02mJO9xZp23ztnWIMy5x5+cfpK2uHMe/unz5zvUTR5ZG3Tt4rI2Lx3w+w3xmYz7DbDZHfzjEYDDA3YBOcUP0B0NMRkOMRw5Hkp/6OnXCt4II4HIihDOug0WUy3R74zotijNco159gHSFM2Ec4tqtOop0jsnnxQVOMJ9/cOHSuiElXe20+6bt91bneOpKfkl3qqdycEpjScvjS4457Vp7rN9hOc7hNMRwOsNgGsDkIa5vRri+HeH6ZmjilhXk0m1Jro/GIc66w4lLXAcNryb3eVOwJvd73IEwSXj52NzcCNP2e+qafIyBtOf9Wb/nrKG3mscxzvuc+abl+afje4ab4zHmm3SMJJdG5w43pEucdYqbS/lLllplLDFf0gWWbnPWdU6ETpFU9DX3+S6WP7Z6X+b3SZ8H571z9OgSd36OXs+gKZ/qoxsrpVqpVlGuVGCwikqlel9q2T73/qzU8svM6H0flQI4PivGMZSyqSZms5mgOMTdXOPm5vveIW42X2I+X2A2X2A+Xwqu1yusxbmQuJI2HRF34oh4jyfGmhO3xTHJIc6VW2U/l8ed5ly+tc50cTyxKetwlAFlQBlQBpQBZUAZUAaUAWXgvTKggrj3euV03MqAMqAMKAPKgDKgDCgDysDxGKAK5jBE+AbAcyI4AI1YNPP5fGO73TYBtOJRyOVauUKumUe+hXyulc/lWvcvdbb7lzzHG/7TjiRuTRLUDpicLwv5olCwWhOse56JukXPQ6vVQLtZF5ScwiL/DL7fhd8x2Pa7tnwlS1jex9NGqb0PGXBOHHGcL/hScW5eLi7m8qIxDAOEQSzCAOPJBJPpFOOJicl0gmA6RRhMBSWfTmMvH09znVL4VioVRABXsqVOa7UyvGoFtVrFYLUMz+Yef2fze4GcEc6wnc8ZYZ040OQMcjssxbf/hwNbMvVnqzPtvmn7JZ0r7b5p+x37bjsUTP1IpJRlfGn3PaWxpOX52GNOzZUsfukt90DSuneuWIKimgFuhhPcDicPcDCcgtEfTAQZaTfeizkKXnN5izmcn7Vw3m3jQrCFi25byiCz9DHLIHdsGWQOev83Llbe+Jgc/Ggeac/xGvd02jWUZSwntW9s3coajn1Wx4WRx7xG+/nbc0v7B+c9NleHx1usWe58jcV6g4XgGkEwRxDOMSXanIKk+6AwiaK49b1IjvlyJV/gMOJ7ovlCx1ttSZ8Hbd+HK5Habpsyqe1WC+22iZbNvXoDXoPRBPMa80oVtaoJ88zA77folpYB88WJh0E34njwuZRfshgxhgODoyHCcIYgpGDuHmcU0s0CI6YLA7BtSmtH+9LaLLN9YhvLny5tGVSHQwCH4URwDlleNelnrF18GCc2ZR2OMqAMKAPKgDKgDCgDyoAyoAy8VwZUEPder5yOWxlQBpQBZUAZUAaUAWVAGTgeAwUA++h0OoXhcBgXuTnRmw8gHu0E0Vwtl8vZgOdyJx5wrhvuZfXxppD+SEkvF/nCsC5hXhoy5wvGTruNjk/hgS/oeTXUvarFmkG+cOQ+e2zeCxJyORHFvVaJxPQsvL+eLE9FR7g4UuQmQjfBQPKAJasmYxsmn1E0N6Nw7h4XdJKbzzGfzeHyU1+n1WoZ1UpJRG8sk1itltCs10w0PIs1VKWMYgk19rG59K/Y8orEchl5Ed2Y4BolcsskJkkrzEjZL2mlph1f2n7HvhvSik6yjC/tvqc0lrQ8H3vMqblKsSZFJGPFcC7/djPE19shvtwO4fJpMMNkOsd0OsMkmAmm3ZJE2yJ4owCubRwemVMUZ0RyBimac/eyu5/d355jcvCjeaQ9x2vc02nXUJaxnNS+5oPbfH7/QMx59M92R4D9u8Hmk8TTKe63tPfMmi5vEZ3eNoKrTYTFYiVBNziH4XyOcLbYRzBbYBrOMQkshgvJ44InipHYfqst6fPA8zx4Xl2+sEFku9moo9GoP8Cm34GJrmCr3UGrUUer0bBhct3SMxB3KXbPjCtxdlvDIXN+OUPEbvyShhW7TacBpoF5VpV8GjwUzVnxnHEtjLBeb6yDYZR+gK/Tk85uh5EkenMCOKIL2qVSODcA4PKVFdgRXbzOTPQsyoAyoAwoA8qAMqAMKAPKgDLwyzOggrhf/hLrBJUBZUAZUAaUAWVAGVAGlIFHGWBpVAnf94tRFBVXq1V3uVw+KIUKgO2eDeaMeElVyXP8WS73AOMlvfjS9u28NmBd24xQTQRB+TxabR8tvwO6brj84ryHi14PF+fncHmlUoZE2WKF5VTLKJWJFVNetVwWwt1LTJc/ehW0w08Z4IvGwxiw/OlwhP5gYMqiDlkGdbQvh+pKoq6kHNX6viyVvLi0Ly/luPzdau+M9mC9vtF1SSqTVq/RubAiDm9EijPpEmUEMlYo02qYEqrWQa5ic5ZFLRYLKBYKFvN7Nx9Zq3bNPqf8nqMo7b5p+yVRn3bftP1e8vL+rCxhlvE9Z99TGktazo8x5rRcpe1HMdx96WYjjvvXtzv86+sd/vntVvBf3/pSjlFEOHOiKdOYdksq6y0OjyJ+deWQa7iS0qldE5cGReCatwJX6/yYdm5p+2W5L7Ps+5zx/WwNZRnLKe0bH8sx7pknzc084DxJCMddnnMtf3b/ROLYtUNk3dzYNqIiCulNGVTmdIwT1ziLzAfjUKI/Dva5caK1Ll0W096/x+6X9HlQKpdQKjH47Glyj1/WkGeEmiDbfu8Cnd65xQv4vXOc+T7O2m3BLnOf323RLS0De+GvcwkFjJtbrJQqc4ri+FwppVBtWdTxeCyOxYISE1Na9fYaN9cG2TbPrBssVxt5dl2taJ52UhsVelSJxtGVP42XRI0L4VyeVFqVjnOMuUXmuikDyoAyoAwoA8qAMqAMKAPKgDJwFAZUEHcUGvUgyoAyoAwoA8qAMqAMKAPKwLtmgEK2UqfTKW02m1IURaX1en252+0uN5vNJYCfxbubuJSHLLBU5D12ez10zs4Rx49XH/Dnhyv8+dEg24VCQaJYLO7zd0fAOx3wcklhyQJxvL65xffbW1zf3Fi8xWjQx3DQx6h/Z3DQF8ez3ZbiFVMKlW15gc4X3TE8JWqS1mmrUUOz6aFtke1ep4WzbhPnnbYg2xS9lSiAy1ss0AAy3eZKQjrhKttOMOeEDz9yPEy7b9p+SSNOu2/afulYOX6vLOPLsm8WTo+9bxZW03Jw7H7GOepeeMP2//10jf/81zX+0yLbFOAwosg4/DCybA/cHa3b49+vzvGPqx7+8fFCkG0npC3k7gXfx+bg2OvgNcaXlvu0Y3krDtLO49THl4XntBwknUOcG+nYGFoMZrjuT3AzmOD6zmJ/cvT7N+2Ys/RL+ozo/XGFsz+ucP7hoyDbl70z/HHWw+W5xR6/26LbazAwHLJ06giDAcuojsD21y+f8OXLZ3z9/C+DXz5hsVxjsVxhaZHtd7qxVjiFcHH8DIDxySJzWqgy6DLn8nc6ZR22MqAMKAPKgDKgDCgDyoAyoAycGgMqiDu1K6LjUQaUAWVAGVAGlAFlQBlQBo7HQB7AYdAJjuqYOFZt6dNasViUfLfbdaMoOnSI61pXuDgeb7QZj5TkolEoFo14LYbVSgWVSkVKThqsoM1SUh0fbb+Ldsc4xV30rDNczCGOYjgKDuKYcdi//e7x8lPOeUmcNTYUktDdZSP5fMYSpzPMZqGUOZ3NZntnuLu+cYjrD4aYTkaYjseYjEembOp4bARxB+GELXF8jYuRtE6dQLMgQs2cCDbLpZJxeSvT7a0kSGc4cYqKId3hTBiHuHarjiLXaD4PusIJ5vkxcL+9uouQcxCymMUdKO2+afs9ds2f6jB1Sjw/Njf3+yxc/XBfHvwZzlHH5i/t3NLOwzlOrWKfTf/9+Rb//eUG//XlFia/tY5Bx3OYcp8DFfk84OdCCX/+cSbxtw89k38427tDVtznR6mY2o0rLVdJ6yotfw/WhD1Q2vOm7ffYun/rz78n8Xfw2fnY3H72+yz8PWffl+I5LQdJY5ZyqfMFZhbZHlhnuL1D3Cjcu3ItnZusLV0p4tbIuM9tokiq1BrHMD5j3JcbTzvGY/ZL+ozwz+gO14N/Ztzh2O51fPQ6HZx3DTKM41x573JMx7n4Fz9cfszx/o7Hmk6nmEwmiKM4xN1c4+bm+94hbjZfYs51Ol+IyyhRnovFbY5ocoqzd1akzS98sH1imxO3xTHJIc6VW3WiOLbjTnMupyvdYZzYlHU4yoAyoAwoA8qAMqAMKAPKgDJwagyoIO7UroiORxlQBpQBZUAZUAaUAWVAGTgeA/tSqK4kKoCKDQrfXN4A4KKZz+cb2+22CaCVEIc/P95oMx7JlSjN5e7LlVaqVVQqVQhWa4LNRh2Neh3NRmOfN5otNJpNNFoG680WOu02fL+NTttHx2/Db7et+w6dd+4j47B/+91dqak4zhd8CTg3LwMXc3kxGARThEGAYGoxmGI8YUxsmHwWhpiFwQM0L6tNUB0iIrwD1zi2X2NLWqcUuJRKBRGzlGyp01qtDK9aQa1WMVgtw7O5x9/Z/F4gV9sL5fI5I6wTl7mcQW57gYLN9/8gEBcu8XeWiyRBw4/c4Rx3afdN2y/pmqTdN22/xHMIYWZN8P9/xFWWfTONL8M1ysJpqn1dJ34Y2+0t+UvL81/6JcyDrj1SApVoc5ZI/fStb0qnEr/2payqC5ZeZJ5lK7HccbEgnw8uN6VSO1Iu9YMtnWo+F8qoVyv7zwizlO/Xsqzr2D0fv6fT9jv2Okh73rT93uN9mWVuaddWlnOk3fc1/s48d75yzy5X9/fvcoVJwBKqC4yJwRyTcGF+z5LH7LvgPkvr2mWcu5yDlwiSpIwy8W0FSUmfEY22j0bLh8G2YKfF59sWum1iU9pevYF6vY56vQHPYrlsvjTCcHla3rVfMgP8Ikc8wjDEeETXuCFGQ7rGmTwMZwjC2QPkl0HMvvxSiMmdMFPcSK1I88S4Z+nTpS2D6nAI4DCcIM4hXeWSfsbasYdxYlPW4SgDyoAyoAwoA8qAMqAMKAPKwKkxoIK4U7siOh5lQBlQBpQBZUAZUAaUAWXgeAyUAbig+I25B6AeC7b9g2hbxzj+rpYQ8Z8fb7QZj0ThT47uWrm8xRy8RgN1iaZ54ddooNPx0fV9dDsddAR91Goeal4sah7qnod63aLHF4WeKR1pg6K4x8RBGaf0W+xuXODW1g3O4IQuGtMpxoKB5Mb1jY5vI0ys81s4myGczWHQ5KvlAsvFAqvlEsslcWF0TRTAkVGL945xRiziXva/NOlJ67RaLYPlzih6o3NhtVpCs14z0fAs1lAtl0w/9rG59K/w53x5XUK1XEZe7gMTXKNEM/WUohjLk8BLicFO/RwpuUpaL6fEc9r1nFbEkjjfg2u57xMXmf5AgPUa/KWd22G/pHkEdJaazRHI5w5xgS/XA3y5HuLL9wG+3AylfWyhjLhHWsdHKdtdyOOy5+Py3IbN23UPLKXcanho1w26+ziNwDMtV8deB2nPm7bfa6yrNBy8hBA07T39VuN7jc+/tBwcrhdxnF1vsHd4XG8ws8I3wcVK2uF8KU5y4czifIkgNPd7EJqgiO7Ywte080rql/QZUfE8VGt1VIleHdUaPx/qJpoWG3X4fsdEpytI12QK5DzPexBZxqf7AsvlEqsVS6Hy+dTkof0CB5ECOX6hYzoNMA3ssy/zaYDxeITxaITxeLjPZS3TxZDremXwxDY6ux1GkujNCeCILkZWODcA4PKVFdgRXZzYlHU4yoAyoAwoA8qAMqAMKAPKgDJwagyoIO7UroiORxlQBpQBZUAZUAaUAWVAGTgeA3SBc+VQXe5c3yh6czlLo/ZsMGeUrKscMZ7TdS7ePt5oMx7JuLblrHubwVbbR0te7vn7/OK8h8vzc1xesCTqOS7PeyiXKyhbFwyDFSlTybJRLE0nWOK0793nXJ5x2L/97nwheBgDlj8djvYlUdkeDYcY00FjMBAnDebL1RpL7r9cCTLokhFFptxqxIjMC0KjzbEucMYo7i9Lx84tAAAgAElEQVQiude4GEnrtF6rou5VxOGNWPeq8NumFGqnbUqhdlqNfTnEcrGICp3kSkURxtA5qkiRjGB+7/4k4k27Zo9d8u4xrn5WLi++b9p+SedLu2/afu4cz+Eqy75PHd+x+MvC6U/3jbkRxn0X3XpMKpv5Gvyl5fkvwjgnpgUwnoaYTEOMRahLDPH9boxvtyN8uxnh290Y329HRy+leC+kdcLvHHpnbZx3WzgnnrXR69L1qYGzdgPddtMizV/vtydzcOAe+dh9v/+UPRCUpl0HLzW+59zTacfyYvfRM7hPc30eXKNnnONnvLw2z0+dLwVsEcO6NjJfryOsNxFWGyJLtEeYhnSKc45xdJCbYzQJMZrMMCSOmYdHL42cdj5J/ZI+I4qlMopS/rQkWCiVUPdqMM8c1T2eX1zi/PwSFxd/QPKLSzSbTbRarQeYZXy6L2S9yLNpxOdUk0v5Uz7HSjnUlQjbxuOxcT4mSkxwd3eLu9sb3N3d4O72Fv27W3ErXDq3UpufGM+RLXEaR1f+NF4SNS6Ec3lSaVU6zjHmFpnrpgwoA8qAMqAMKAPKgDKgDCgDysBPGVBBnC4QZUAZUAaUAWVAGVAGlAFl4NdlgNYwzhHO5V0AHSt6I7J9mRDvjhUpD2kddBx2ez10zs4Rx49XH/Dnhyv8+dEg23TcEdedYnGfvzsC3umA6ZKxWCzELcPh9c0tvt/e4vrmxuItBnd3GPYfIl9mbyPzgtvhqdOQtE7p6NRsemhbZLvXaeGs28R5py3INkVvJQrg8hYLhdTTFRc89o455B0KlNTx0NCZhass+6a+mCfeMQsHWfY9Ni1JYxmMphiOJ4jjTX+Cm8EU13djQbZfY+t2muj6Tfl8ILJ90W3jstvCxZlvsEvt+9tsp34t9fPv+OvilK552tkljXk0nYnYdUgMQrB9N5jgbjjFbd8g21Kyci/CN/mpbw8cZa3D7NXHv+Hjxz9x9effDX78Gzodusb56HbpGudLW7fXYWDIL4GMRhjwCyCjEdj+9u0Lvn/9iq/fPguyPZ8vMZsvMF9YnLMq6bvcptYZLo6fATA+WWQ+s0GXOZe/ywnroJUBZUAZUAaUAWVAGVAGlAFl4PUYUEHc63GtZ1IGlAFlQBlQBpQBZUAZUAaOxYCYPh1EkotbEwDtYYgukhziKIqjK1wcjzXWzMeR/2hxLiYWC8WiEa/FsFqpoFKp2NKRxIqUfWp1fLT9Ltod4xR30aMzXE/c4QR7PRHB0bkrjpkH/psfgC+Z6cYSR3HC2Bj3NildttlgPpthPp9hNgsxn80xm832znB3/QH6dIsbDDEZDTGxJaNcbsqVmfM4fCvaE9epK3MogktT8pCubiZKqJRNLk4te4e4Kur1qrjCPYwGilyj+by4wAnm86mn+5LOPa/hpPQa53BkPoerLPumnVvafkmL4jX3PVX+Ut8stmOSUOa2P8JNf4yb/giSD0YYjEIMxgH6xFGAwZjv6l9+a9vPiHa7Dpd/OO/gQ6+DqwuiD7bj26mvgyzj+xnjz1mTacdy7H5Z7t+0Y8lyjlPn+al3XtLaoCMcy6NOJeZSIpXOcEM6w42Dfb6SMpVrEOlYSxSRXLS1ESHabN/MkTaJi7I8d9w/f9AFee8Qd2mc4tj2/Tb8dlvEcJL7bXFLputcWZznytJ2XyjR5+enrrwf959Op5hMJoijcYe73TvE0SluxtLdoSnfHYYzQecyJ45zK+M6t+UXIfisHMPjjfYoR3LitjgmOcS5cqvs5/K405zLt9aZLo5HGageRBlQBpQBZUAZUAaUAWVAGVAG3h8DKoh7f9dMR6wMKAPKgDKgDCgDyoAyoAxQBXMYNQAMOsG5nNYwDN8i87oN5xzHNkVyFMw5sRzxZDZxcZG4L1daqVZRqVQhWK0JNht1NOp1NBuNfd5ottBoNtFoGaw3W+jIC742Om0fHfvCz5SxfBgnQ8A7HYgrCRXH+WKB+XxuHS3mmM8XCIIpwiBAMLUYTDGeMCY2TM4+szBAaPvPgiD2cm+7f9n3VnQlrVOK3Spllt0tSuldtr1qGbVqRdCrVlCT9l+jUa9JCVVik3m9inyOQriciOFYHo34lI0CH25Joom4O9xhycj9PxwclNdL2y9pjGn3TdsvyzkS903JVZZ9084tbb+jcyCL5X7N/GgdZOEgy75ZeElz3yQJ4r7dDPD1ZoBv1xZv+pgEc4yDOSZTiwGrub381qCjJD8biA1+RtTw5+UZ/vzjDH8T7Er7wT1v7/8nXctXWAcvfS3NFN7m8y/L3NLum7bfsT8jXuP+zTK3tHfh4dqYLVeYL1aYLZYGlytMA1M61eBCcjpzLdhnzn4mFqsNlss1Fqs1FsuNoHyWSFgHUrsW047vmP1KLK1eLKBUKsLlvt+B36ET3D22W0202y0bTbRbLXheHV69Ds9r7JGiuHLZiOMcHnO8v+Ox+MWQeIRhaL4Q4mJk8iAIMQ1CBEFgMcQsDBHOAnAfPjOzTYGmPIvbcsEsGXxiG0uf0t4ujkMAh+FEcA5ZXjXpZxsAh3FiU9bhKAPKgDKgDCgDyoAyoAwoA8rAazGggrjXYlrPowwoA8qAMqAMKAPKgDKgDByPAdZJ3Een0ykMh8O4mM2J2+j4dhgVAIeRJKY73mgzHonCn1w+J2Iggzl4jQbqEk14dZN3Oj66LO/U6aAj6KNW81DzYlHzUPc81OsWvbrk92KmnAjjtHRkxovGN1HiAke3lHuc0PViOsVYMJB8Oh5jMh5jOh5hMiGOEc6M04VBky9ZVnVhccl8cVIvmZPWaa1mhG9EyWtlND0jYmnWq2hZsZs4xpWteE7yEmqVkrgdUixHZOTt+pdz5cy98JQtrbAgtXAkpcAkaYyndI7E8fGHzxWDpdz35DnIcn1TcpCF+7T8PeUeifdNEsR9+naHf329xaevt/jXtzuwPZsvEUrpOuJK8DU285liwuRV/OOqh39cndswubkU6cRgWe7VU76WwkHKNZmWq2P3y8J92rFkOUfaNf1WPKcdX5p1ulpvwBDXN5s/EMgtViKCM88pCwSCLmd7KRFavHfmenvxvnOrpaCerm50nBWRG5+l63XUrdit1Wqg1WygbbHVqqPd7orzsrguE9sdVKtViVqtts+zXAvdF1gul1itVoIup7CNTsomjKvyZDIVFzl+iWQ6Mc/Xo9EQoyFLrd4jXQvXjDUdmk1+Yhud3Q4jSfTmBHBEFyMrnBsAcPnKCuyILk5syjocZUAZUAaUAWVAGVAGlAFlQBl4LQae9q/nrzUqPY8yoAwoA8qAMqAMKAPKgDKgDPyMgSIACd/3i1EUFVerVXe5XB6WPe0B4NtwBnMG96OYzh2DeVK51ZO5Asa5zQjVHLbaPlryUs6Hy1n+9PL8HJcXLIV6jsvzHsrlCsqVirhWGKxIqSjjZGGxxOnfu8+5/GQIeKcD4cu8wxiw/OlwtC+JyvZoOMSYL+8GA3mJx5wvoZfcf7kSZES21Goc46XOKF4yko+32ZLW6d69SVycqiKEYxnUTrOODpElD5t1cWvhS2mD93lJSgIXxMWF4UoHi4DTrtnnzPZnZfXSlhZM2y9pfGn3Tdsvyzke4++lShCmnVvafsfmIMt542N5a/4eu74/+32SIO6/Pl3jvz5f4/8SP92A7aWUTKR4ZrPPs5w37b7iPllh6cMSKpWy/E37n39e4H/+7dKEzbNcyyz7pl0HxzpHWt5e8/Mvy9zS7pu237E/Ix7j+zV5fmwsaX/vxrx30rKOWpvtVsREThxHZHsynWEShBLTYIbJNMSITpHTmeDI4imVd78X77svm+RQYvlTPicL8tm4jGbDQ6vpodmk87In0Tu/lDg//2Ofe/IlE3655D7S8q39khmgmxu/TOIclt0XS/glEymJyi+brNcYjccYj8cYjQwybm+ucXt7jZtrg2yb0r7mb5Qp8UvztJPaqNCjbV0cXfnTeEnUuBDO5UmlVek0x6Bdq8tPasI6GGVAGVAGlAFlQBlQBpQBZUAZeD0GVBD3elzrmZQBZUAZUAaUAWVAGVAGlIFjMUAFV6nT6ZQ2m00piqLSer2+3O12l5vN5hLAz+JYY3i140h5yAJLRd5jt9dD5+wccfx49QF/frjCnx8Nsk33C3HAKBb3+asN/Dc/EV0tFnR1i+H1zS2+397i+ubG4i0Gd3cY9h8iX0ZvWeIphqdOZ9I6pfit3a6LCM5hz2+i12ni3G8Jsu3c3pwD4t6xkJPOKH57Km9JIiAnwIuPJW2/pPOn3TdtvyzneCo/x+qfdm5p+x2bgyznPRZHPzvOa4wv6Rz/57+/gfH///dXQcZbfV6JgLbIv3FGOMv43//4gH//xx/4//7NINtZuMqyb9p18BrnOPZY0o45bb8s9+9rnCMtf2n7pR1z2n5pz5ulnxO1Rbstttsd2B5NAozGUwwtsn03CtAfEkOLwZt9RmSZr5Rrb9iy7RY/XP0NH67+xIerv1v8G1qtFprN5gPMcl7dNz0DQ36pZDTCgF8oGY3A9tcvn/Dly2d8/fwvg18+YcESvvyCiUW23+k2tc5wcfwMgPHJIvOZDbrMufydTlmHrQwoA8qAMqAMKAPKgDKgDCgDWRlQQVxWBnV/ZUAZUAaUAWVAGVAGlAFl4HgM5AEcRtzRzTm7VQFImdNisSj5brfrRlF06BDHcqmHPzveaDMeSf5jxIp9HBZLJRRLfLlPLIEOWRXr8EYHnErZBEs1tTq+KdvUMU5xFz06w/XEHU6w1xMRHJ274phx2L/97nxBzRfBcRTXCuvgRtcU5vuyTlLmaYb5bIb+gA5xJgY2n4yGmIxHGI9GcPkpuakkrdN9yTERXHJ95SFlTyXo2GTyZqMGvlRuNTw0Gny5XIPf9MQVLo6uBKoI4/KmHKq5PYwT3P4+ia2+t3beeg1Xohc5xyGfjuMn3NlpuX9rh6Qf8peCgyzcx6lMy1US/cfg77HL+rNzsMwhhS87CmBs/n/++Q3/YYVwIoj75zf5PHQCGYePnfcYvzeCb/P3zaETwf3vf/sD/27FcYefIWk+X9z4nrMOnnrNn3OOp66XtGsy7ViO3e9n8+G5XEnUpL8L7/E+f0n+nrr+0t6L5jPAPfvs5DOBrnDTcPYAR5MZhtMZhpMZXB53l3N5tImwibbYRBGijcFT2lw5ZkHPlHzv9YxDXC/mEOfEcHFhHF2YD8M9h8efyU9pvu9xLCyXOplMpGyqQ3GIu7nGzc33vUMcy3jP5wvM5gsp9UuMu825XP7eub9nVvh5Yrw4cVsckxziXLlV9nN53GnO5XSlO4wTm7IORxlQBpQBZUAZUAaUAWVAGVAGsjKggrisDOr+yoAyoAwoA8qAMqAMKAPKwPEY2JdCjZU0rQBgUPjm8gYAF818Pt/YbrdNAK2EOPz58Uab8Uh7F6zcfbnSWq2Gas2Dw6pXQ93z0JCSTJ7k0m620Gg20WgZrDdb6LTb8P02Om0fHb8Nv922ZVZZavU+Mg77t9/dlXCK43zBl2xz87JtMZcXb3xBF0wnmE4s8oWdRGDRtMMgwCwMEAY2DwJ50byjA8tua1Fecb/JlrROKXaTcoUUvhFLRXjVMmrViqBXraBWLaMuL5Gr9mVyBfVaBXWvikatigbRq0h+fw6K4QAK5OIiOCdgIQH7l/023/9HfQphV9p9nfgiSVjwYCw7c10e65d04d7kHG4gVnDI5ovwJ6Tcc/Ojc5w6B2nHl3h9U3KQZd+XHp+UTRRxgMFouxMx3H/80zjD/cc/v0v7rT6vjLDk4d83CuJEFGcd4v7XP/5APpeXzxQpOU78yedLpns1yzXP8lmS8rxv9fmXaZ2m5OUv53jCZ12m8aXkPtO6SstBhrGkebiQLwHw2cQGcycumi2MyIjtSbjANFxgEs73+Xy5wmKxAnFOXLAU/Hrv2OXyNON4rT6VSglVlmSulFGVsswl+TJKu92Bzy+j8Isp7Y44wx26xLF8KkupunKqRDo1O5Gcy19rLr/qefhlk3iEYYjxiK5xQ4yGdI0zeRjOEISzB7j/0sosxHxmvriyEZEmy7VSpGnyE9tY/nRpy6A6HAI4DCeCc8jyqkk/Y+3YwzixKetwlAFlQBlQBpQBZUAZUAaUAWUgKwMqiMvKoO6vDCgDyoAyoAwoA8qAMqAMHI+BMgAXFL8x9wDUY8G2fxBt6xjH34lz3EHEf3680WY8krhiyQv6vMUcmhS4sfxSqy15s9lCu91Cu9USgZvfMu0aRXNeLGpWLLcXzdVFQBcXGlE8EBfzZBz+b7v7ZrMRZ4k4GqHbFOOY4I2Ob3wxNx5aHI2MaM6K58StgiVVJeYGl6btXjjzPbjL34rwpHVao2MKBXC1igSdU5peDU2WGKtX0RKsiWhu/0J5/2LZiOn4gtm9ZKYPnFmr9+LQrCKqJL7SCh9SC0d4khTCr8SxpNw37VjSnGPfx45Z2jEh4WOfD6n5O7KA4604yHTelBy8xjp97jlEGCClm++dnCiC+89/fhdB3H/SLe6f39/s88q4SVIQZz4/iP/r7x9AERwd4oj//neWDjclxyVs/iJC0CzXPOXnwXOvpTl8OgFv2nV/7H5pPsN++HfhgL+nfNalnUcW7o85t5f425jm+cKVb90/k+yA5XqNFYVtK4vrNWaLFWbzFcLFEiHzxQpBuEAwY8wRCi4QhguEs6W0XaQZx2v1KZUK4tIcR89rwPPq8Or3eFguleK4drst4fu+BHO6PR/Ga83lVz3PcrnEasVSqEsJ5mHIL5mEghTI8Qsn02mAaWC+jCL5NMDYOjOPx8N9btwL11jR6Zlrek2t2EltdHY7jCTRmxPAEV2MrHBuAMDlKyuwI7o4qQnrYJQBZUAZUAaUAWVAGVAGlAFlIDsDKojLzqEeQRlQBpQBZUAZUAaUAWVAGTgWA3SBc+VQXe5c3yh6cznLoPZsMGeUrKscMZ7TdS7ePtZYMx/HuLbxJf49drpnkDhz2EWve4Zet4veWRdnFsvlCsq2lKrBipSqpPsEHbsES5z2vcDI5ZkH/psfgC/cDmMgZVBH6A8Gphwqo9/HsN/H4O5O8kH/zojoRFC3sfkakS21Gsd4OTUKrt7OHw4P1qdbrxS7SQlUwaqg36qj06yjQ2yxJGr9/kVysYBSqYhS0ZY2zBdQtKVWiQ9KGKYok/pYCb2kJZq2RF1837Sl59L2+9m4ksrCPmcsPz1HzM0uvqZ+Vpr2/7H3HuxtK8uyaDETzEnBXmmH+/7/73n3nbPDCraVmHN8X/XMkBANWSMRIim7cU7v6pERBoUBQCwUqt36fPnzne81+xYLz6/g4KXbfQ0HL+X5Nfy9dBuL1QoLccnhdWsFtimGY9AZzuWnul45ES19Dl1OEdw/f73G//nbB0G20ykKW3jNSSGTSgo+d7699Fw95Jgf41i+pn++4z7u+V7KfSR/Z36ev+aYf4vn1xzf1/yU2xdVrlzJUzpIUjy7WmE6X4pQzuFsvkRvOEZvwBhZNO1+37QdvqZPb7WMcaA0v9EppiVm5Pd1NhSZR+5wzinu4uICrVYLRBd0fnZBxzjmOh3GAMcbf1c7x2b3ocqCv9MXcywY8wV6vR56/b5BiT7u7+9wf3eL+/tb3N/d4eH+DtMZxXVzQZcf1sPYl6ZlHUuchtGVPw2XRA0L4VweVVqVjnOMiUXmOikDyoAyoAwoA8qAMqAMKAPKwHfGgArivrMDqrujDCgDyoAyoAwoA8qAMvCuGaCTm3OEc3kDQN2K3ohsX0XEu9txecFm3WocXlxd4+LqCpcW2b6+vMT11SWuL68sXiKVorAoJSWYXP7uCHinHaYLxVTc3HZ4c3uHL3d3uLm9tXiH+9tb3N/e4M4i2+9xihqnFL9Vq0URwTls1cpo1cu4qFUE2XZiz5R1cWLbucw4oR/b+4Ksp5zKTrXsezxuUX0+Bn+HbOMYPB+jf4ds45Blffnz3cZ8uQRjsVgJMiiC+9fvFMQZZPucJgrg/iGCOINsZ9NpCTo9uTzuPvtyeqrtnqp/ce+v7/qOsb/H2MY57a9vX+gsuaBQbm1xtUK7N0S7O0S7N7A4RLvDfICHtkG23+O0Xy6V7Y8fP+LDhw/46aefBNkulUpgKdUwvsf9fY997nRYOrWLdptlVLtg+/Pnv/Dl0yd8+vynINuuBPAkVAL4Pe4vAJ5MFMKF8U8AjD8sMh/boMucy9/pLmu3lQFlQBlQBpQBZUAZUAaUAWXgKQZUEKdjQxlQBpQBZUAZUAaUAWVAGXh7BpIA9oPObSnr6uawDKAEgOgiyiGOoji6woXx7ffCcwtRrjXpdEbEa+mMxXRaSidls1nkclnkiNksGnSGa7bQaDXRaLbELY6ucOIMJ1iXnCI4416xQ8/u6WxPMMCX2+v1WgRbDlkalY5uxnXCuLuNxyOMx2MpyUScjMd4aNMhzkTb5t1OG912Gx2+gLP5OZEvD8N7bmyptHFPomubBJ3dXMkwcXjjGE6jQne4UsGiyWtlBp3hdiiOck4MZ/EQJ5tTLRs+br5uSFHH+lTLur4cg7/XbOOYvByjf6/ZxiHH6KX8+faP5eIogpOyiDb/139vtkK4//3d5Oc00RXuH79d4Z+/0SHuCv8ICeKy9hqWTZ+HQ9xLj9u3rinPuWb6HvPnjuUhffZd1ne+b/X1Nfv70u0eYxvPHY9jXDdeysuSbnHrtS23TGHcGn26wNElbjiWvDecoNcfodsfotsjjqQtZZqXxmmO5ZrZNs5zJlzbl5djzEeRWzjo/nZ56ZzhLrcOcRTClcollEplEcWVyuWtm/PO4Tlryz8b51z+zn+ulPkx9vG9b2MwGKDf7yOMxh3ubusQR6e4MUv6jljWlzgWlOcAcZsjmny93mCzXguuNwbPbHLitjBGOcS5cqucz+WsExsOutFFtc9sl7U7yoAyoAwoA8qAMqAMKAPKgDLwFAMqiNOxoQwoA8qAMqAMKAPKgDKgDLw9AxS/7UcOAIOlUV3OsqiMmkXmRRvOOY5tiuQomHNiOeLZTBQBJaz4x7zQSiCfD5BjuSSL+SBAsVBAqVBAsViQnFGp1lCpVQ1WDVbLZVQqZVQrFVSYl53zlinh5OJsCHinHXEll8I4mU4xmUwwnkwxmU4wmUzlhdpw0Megb5Ev2iSGFk17aGPQ78v8bJ/TZISbjF1Z3Xw2g3wuDWIul0E+S+GmEW3mBTMi3CwW8igWcoIl5oHNA9MuFXIoBXkkRBBnRHEuJwf7ZdfC5Qufe/l7smVNx+UQ8n+3/zHBiQq/cXC3goIjLxvVpWPw57uNU/FylP6FxoqMm9A4iWuMH8SfR//miwVmiyVmcyOIozDuX7/f4N9/3BinuD8oiOM79vOZxBXuVwrinEPclQh5xRku45zi0m9y/h5jXB1yTvv2L3IbR7j+HTKeD+LlkH3zOI/cPeO19w/fs8v3+Pry7Dvffv8ohltvNiKKW1nB0Gg8w2jCmII5f1P1RxMMhoyxYH84kWsNYzozOCNSkMsyrLwOWfTl5Bjz5fN5MFgC1eW1Wg31eg31Wh01wRpK5YqI4B4FxXTyHGCxUNi6Pjv3Z6JOhzEgH7GEYjQaod/roueia/LhcITBcIThcGiRH77Yj2DGI0xsvpRS4hRvrrCy+WE9jH1plj6d2TKoDjsA9sOJ4BzSVc7N78qpRq2L8+ikDCgDyoAyoAwoA8qAMqAMKAPvhAEVxL2TA6XdVAaUAWVAGVAGlAFlQBl41wxkAbig+I15WOBGkRvbdHzbDyeWC2MAgMFlXH42BBnntsdiNfcCrFypoFQyL8Wq1YqI3GrVKmqVirQL1mmiUCxtc75kK9hw+U7MpA4ScR144wK3sG5wBo3QbYBeSPDW44uzbge9jsVu14jmrHiOojnm08lkF1OTn9NEoZoRqe3EahSyUegmgjYJvuTNoRAQ8ygEOcEglzWRN5jPZ414joI6GxTPyTZsuJwcvPZF+0mX9RQ+RB1jX6FC3MtGrk9IfFthn+/xPRUvR+nfMXg+ZEx69E8EKRTFWZEKRXFOBOeEcWyf0/QPiuFEFEdB3JWUTc3aUqkZCuKsKO6UAsVDxv0h57TvuI/7OuS7v77z+Y433/09ZLvH2Map9ve1vFAMJ067Ltab7TVkK3ibL0UUZ4RyUxHLbdvjKYahfxtPZphM5iC68OXkGPNlMhlxew6jOMDZ8qilUhHFUglliuEqFZQrVYvm9z/FchI2p5s01xXGY+zH97yN2WyG+XwOosuNy/NjwVu/P5CPXnrEvv39T9GcCOY6RkDX7YpjNAXjvCcurGD8zPhbANiPsOhtP6cQzgX/LdxmHrXsme2ydkcZUAaUAWVAGVAGlAFlQBlQBp5iQAVxOjaUAWVAGVAGlAFlQBlQBpSBt2eALnAMitdcHlUKtQXgwgZzRri0qssz9u9hfPu98NyCcXUw5Uwd1uoN1BoNCEpeR6vRlDKoraYtidpsIJfLI5vLSTlVE3nwJT5LrhJN+Uru9s7Vy+We3dPZnmCAL8v2oy1lULt4aLdNOVTGwwM6Dw9o399L3n64NyI6W1bV5EZQt7QCO4fnRL5xFjSCSoe1cmBLngaoSunTACU6GJYMlooGKSrJUVhCJzmby1hPmnKrzIkihuP/hVzowhy8tBTbqZZ9TWk819dTLfvcWDsG99/axjnw8lb9O8Y4PYQ/3/7txCsUEhhh3L//vMG//rgVYRyd4v79x+1zQ+2o/y4iuF+u8c/fLP56JffOsDsc8+091CQ7x7i93r6G52OMqyhSfc9p3/mOeQ17Dc++A+sYx+MY2zjm/h5yPCiG4/IOKcA25U93pVDpxDuZ0Qlujul8Lo5wk9nclFVlSVUbLK8q7nEjgy58uTjGfPytbz6E4W9+E8ZZd/dbng67pUoV5WpVBHFEiuOuLi5weXGxxctWS8R1+3GM/fietyEleJdLKcXr8kJs2fQAACAASURBVHAJVPkYZrFAt9dDr9dDt2uQIWVVpbzqLe7v7vBwfyfjdsaxa4P5mU0sc7oGEEYK5NhRh8z3hW9sdyOiD6C3F2e2y9odZUAZUAaUAWVAGVAGlAFlQBl4igEVxOnYUAaUAWVAGVAGlAFlQBlQBt6eATq5OUc4l9MJrg6gaZHtq4h4+97FvIV0OgVGKkUhm8lbl5doXVw9wuvLS1xfXeL68sri5fZlGp0h3Iu1mLunq3uCAbpGTKdTcY9weHN7hy93d7i5vbV4h/vbW9zf3uDOItvvcUpRCCcith22aiU06yW0akWLJVTKRVQqjzGdSiFD0VvSYir16OW3exluBHE7wclzpSLPlcfwi/2X7tuplj1XLl2/zp2XQ/p3DO6P0T956S/lC3f47z9vRQRHYZzB87r+/eMXusIZlzgjjrsSMZyI4kRQbsRxvtemuHmOe33nPtZ899d3vrj39xjbPcY2fHnx7YvvfL7bjZpvvlyCsVisBBnt7gAP3eEj7PZG6PSH6HYt9mhWdd5T1O+rcrVmBHE1i9Uafv748augkI6lV8N43nv7/fSu0+mg2+2i3W4Lsv3581/48ukTPn3+U5DtiXU0nEyNsyHb73QaWFFcGO8BPAC4s+jabdt2+E53WbutDCgDyoAyoAwoA8qAMqAM/HgMqCDuxzvmusfKgDKgDCgDyoAyoAwoA/ExkASwHyyHSgszVyKVOUuiurKoLo9yiKMojgK5MMbX2wPXZEo/ciWuDCTEuY3itbQtb8Q8nzeuEHyhRVcItmuNJuqNBuqNpsnrxhWOQZe4ZqMuedhpwjlOHNjtH35xKd21XpsSXhYXi7m4QYiTm7i4zTEeTzAaTzAejyVnPLTpEGeibfNup41uu40OX5jZ/JxIjhqn25ezVgBHBzdxTJLIIJc1ea1cQLUcoF6hO1wBtUqAYqGAojjDBYLFYgFpuqEkjQucYDK5LYPqBGOOk33hyXNcvdS9KLy+t1r2ILccdjDkmPMSXg7Z7jF4OeRYHrJvr1n2pWPjNdt4jg/37759idt1yne7rp/fnSAudM0zd/I9d7gIp7i4x8Fr1ud73HznixqncY+1/bH+3H3hNby8dD++Nf9z/Xvu3H4r/l5zHY+jL3Edj2/xthDXrhWILhdnOHGJG4HucGw7lH/rm78bx7mViaXJ+ftutdpgtV5jTTe6NQ2yTjNFOfCybGqhVEaxVEZB8tJXDnF0jCsUAhsFFG2eyWSRkbKsOWRtbi5f5nnE5afZ2+9nqyyX2u/3pWyqQ+MOd7d1iKNTnDwvjMwzw2g0FjSOc3OLJl+vN9hwPK5ZQtjgmU1jAPsR5RDXAcCgGM7hEkA46EYX1T6zXdbuKAPKgDKgDCgDyoAyoAwoAz8eAyqI+/GOue6xMqAMKAPKgDKgDCgDykB8DLDu2H6UQgI4J36L+ttTIrkyACeWI57NxLKSiYQpL8kXUMR8PkAuCBBYzAcUDhVteUliEaVS0ZRIqlRQceWSKlVUy2VUKmVU+Xfm5bItX8lt7OJsCHinHXElksI4nYwxmYwwcThmOa4hBoORCZv3+VJsMIRBE0Mbg34fwwGDxgrnM0WN023JQCsIYbuQzyLI5wQL+RyCfBblYh6lQg6lQh7lokHOkw/47zaCHJIJCuESxl0uYZATRYeCpvGoFOFz7nDbZezy24f1b5QzdKwfY9mD9u0QXg5Z1h2HH5jTg8bGAdxHXRF8++I9n2f/fNe33+fvSRDnxL9OCLzdVysmYfupa84h537kOIj5uL32+D66Vj9zjTiEA99lfec75Nw65Hgcst1j7JvvOPDti+98r/31s6Kobc0SlkSK2dYYTaYYjqcYjWeSEwejCYa2bCqRbZZYnYp75Q4XC1O6fk5crMD2qSb+LkqwJH0iaTEBPh/kggLyhQB5YhCgXquhVq2iQazVUOczQrmIcqlk0ObFYgmFYgk7LG/FcOZ5xJSo1+kwBswHMbsYjUbo97roueiafDjkc8IIQz4rCI4wHjO47AgTm1PwaUSbK6xsflgPY196CoD2dmHcL6NKS0aK4MJCObbdclzWxf663q11XuxM6wqVAWVAGVAGlAFlQBlQBpSBEzKgT4snJF83rQwoA8qAMqAMKAPKgDLw7hlwLnDEnHWFYxnUmnV5czkFcS4ohGPO+fcjAMBgWVWXnw1JxrHtsVitVC6DQbFbqVSRvFqtolatyIstlxeKRRQKRQhKXkAQBCjYcLlze9AXXPEd9qWU5KIL3A4H/S76/S6IEoMuut0Bur0But2+wd4Ak8kE4ynLIU0wmUwln04mu5ia/JymqHEa5DMieMuLCM5EuRCgXGTkUREMkM9lEEhwXpNnsxlxkRO0OUV3fOErL30tkgPfF/JRfB3y8v0Yyx60b0LOTix4NLGfp/DmVMfjGJweNDYOOG6HcOrbZ1/+fNe33+fvSxDH69fOFXO7r/YckXZIfBsWl/jy7Hsf8F2f73Hzne+gMXnAueC9v4ds45Br3RG268vBQcfIkwPfvvjO5zvu9+cTRzfr3EvnrNVmjdlsYcs0G2SMrEDOCOVMDEUsN8WAwjnbnk5NeWcJm7+2b4cut/stv3NxE4e3bBbZbM64vWWz1oG3iJI48RalXauWTdQqFsuo1pqo1Rqo1Q1Waw39gObQgxSx/Gw2w3w+B9Hl45ETu+0Eb/3+QFzkesS++VhGRHMimOtsc4oy54uFEWnODZ7ZtACwH2GBm8v7AHpWFEdkUCgXJZ5zfyeef33jMzsg2h1lQBlQBpQBZUAZUAaUAWXgLRhQQdxbsKrrVAaUAWVAGVAGlAFlQBn4URjIA2BQvObySwBXNlweFsS5nM5yqZDDHHOWV+Xfw3g2XLKcKQVxYazVG6g1+JLKRqOOVqOJVrOBVtNioyklVLM5U0pVkC/EMmkpuUrMpNPIZLjbWgIp7gPOl1v70Wnfoc14uIPkD2x38dDuhaJrRHQipFva3AjrTJnVHcbd50PWFzVOS8U8inR+E6QLXB61ShH1chF1YqWIWrmITCaFTNoFx2UK6bQZ82kZ/8TkVjjiyqHuO5O8tHTfIeXZjr3sS/ctfCyPueyxeXH7+ZrtvhUvr+lL1Ll3SP9eystr+vyt/r1mfa7P35UgLptBzpaIpkscpzA3bp+/VeI5jnHgez3wPW6+831rXHMdTlS3/Q1ikp1rnl3BIRz4Lus730vPrefuq8fY7ltt4zXjwLcvvvM9x+/+v3PMmQDWMLm4xYmTFh3jDE6mM4wnM4PTuWBXyqmO0LFlVdmmMG5sBXJj6y730j7FNf+jcsz2PEra31CCaf6eMr/7+cFBGJuNGpqN6jYajRouLq9tfMDFxQfJ+XvMfACxw7j6/6OuR8bcciljz+WmFOquHCp//3d7PfR6PXS7BhlSVlXKq97i/u4OD/d3Is6cOZGmzc+MW5Y5ZW3hMO6XPqWKj4K4cNAaO6q0qhPOOdEcUSdlQBlQBpQBZUAZUAaUAWVAGTgxAyqIO/EB0M0rA8qAMqAMKAPKgDKgDLxrBujkxqDrm8t/BsD4xSJzlkGlEC6M727H0yIOMi+xXN66vETr4gphvL68xPXVJa4vryxeWhEdl09v83dHwDvtMF0eptOpuD04vL35hNubv/AI7zq4u+/g9q5tkRWB3t8UNU4r5QKq5QIq5cBiAa1aGa16GRe1iiDbzu3NlPoy7m/7ApG3KMslL8VJtUW2fbd7qmXPfWScipdDths3p++xL3H3+ZD1fT+CuAxy4g63w0N4iXucRq3Pt3++8x2yjWPs7yHbOISDc9+u7775znfI/p5q2ajr0H13gIfuAHcd4hBsD1hOdThGf2CQ7fc4XV7UcdGq4/KiYbGOjz/9io8//Yaffv5NkG3z8YM+V5ziGHc6HXS7XbTbbUG2P3/+C18+fcKnz38Ksj2ZUMw5taJOuk2/2wqiFMDRDS6M9wAeANxZdO22bTs8xSHSbSoDyoAyoAwoA8qAMqAMKAPKQIgBFcTpcFAGlAFlQBlQBpQBZUAZUAa+ZiAJYD9YFpUWZq5MKnMngnMlTonX1h1uiwnOl0gUwvjImcWJYU50JIzohxt3AiCIcxvFa+mMxXQa+bxxeMvn88hLSckcao0m6o0G6o2myesNNBsmWoJ1ydXJIf6DyxfALLkVRjrB0cnBlCgyrg6T8diUPHU4mVhHuFt0xBnOOsV1++h0+2h3+uh0BpKf0xTlOJJKJ8W5ja5tEumUlDXNhcqbsk1nuG0UAslr5YI4xNEpjjkd4ngebEVxVgwnZ4ZzCorZMcjx+xp3m0OW3S8F54R4bp1x7K+vq47vfFFj8a2cwU52PCLG13PnYNwcnPp4HML9t8bIcy5gTlATFtZMpPTgHIIzOjPN8d+/7iT+89ftNn/uGB3z3//28yUYf7fInNdDloPOZ7PICRo3VjO5+79tvdG17qXjyncc+M53yNgIL/vS/TjGsq/h4JD9iOXe43mt89033/mOcTzi2oZbD8tMzm25SVd+sjsYiUvcLkYYjiiEmxqUfIKlOH5Z17nlCovVCizPulmvBdcbg+c01WsV1OtlNOoVSF6rbN3hLi8/oEW3uItreRbJMexzSS6XV+fpIx1Ilkvt9/tSNtWhcYe72zrE0SluPJ5gNJpgJEgXw8kjtznnPHfuYxLAeD8SdIhLJLrJRKKbSCa7SaC7SSQ6ifW6swLaydWqswAoiqPDXDj2Hehc+0hHTzejDCgDyoAyoAwoA8qAMqAM/HgMqCDuxzvmusfKgDKgDCgDyoAyoAwoA88zwHpi+0GHNzrBhSMshGPZVLYbAJo2JE8kEvlEIpFLJGAxkQ+XSnL58916mzmSSb4QT8JgQjCfD5ALAgQW8wFFREWUigWLRZRKRZQrVZQrFVSqRBPVchmVShlV/p15uSxljfbjbfbmx1mrK2kUxtGYL5zGGI1GgsPRCGPmjOHQ5MMhBv0uBoMe+v0OBv2eaQ9HGAzoKjLGYDASPKdp69ZmRWtsU9iRz6UFjdAjjSCfMxFQvGnzfBaFIIdCPit/J7Js6n6wQJ4Txbk8XDYv7A63LyrbPlx7vujf59aV7IsSKjznSue77FdCONcJ1mxzU6j/r9lfX15854sag77L+vISuQ3LyTGPx0vGUNwc+K7vGMfjkOP22mO5tuULiRLrjS1RyFKFc4ynM3G3+ePzPX7/dI8/Pt3j988Gz2n69eMFfv2phd8EL/Drx5YI2ANe+3g9pJg9l5Xr3NYFE3TEfFwi9DXn/iFj47XHjcsdMl58lz3G+XEIf8fYj4OOkTlQsgr+74uudZ7X4mNw4DsOfOfzuXYsWEJVytcTV1LGfjieYjiZGRxPMRozn5j2yOJ4aoW8C0ynCyvsZbl7lmI161rZ3Kcfx5qnXCqgXC7CYAHlUhG1WgPVegO1WlPyWr2JYqkkUQphEAQo2HD57rcjn2+S8pyj02EMjMdjhIPPGP1eFz0XXZMP+VwxHGHI5w7BEcZjBpcfYWLzcx+TAKYAaG+3xUQiMUwmk8NEAoLJZGK02Ww6m82mu9kkuuv1urtarWi17Zbjsi4ercvOc9hB0aWVAWVAGVAGlAFlQBlQBpQBZeBJBvQpUAeHMqAMKAPKgDKgDCgDyoAy8DUDzgWOmLOucHUANSt4czlFcE4IFySB/BqoYC+SiUQmkUxkkomkxURGXr5bdwaDp3No4AuiVOqxYK1ULoNBsVupVJG8Wq2iVq2gXq1u80KxiEKhCEHJC9AXUsc5peQF6YIvN3fYYemiXg+C3S66PYrd+hgOBgZtPpmMMJmM5WXUlMj2lCVV5yL6mFL8MT2v0kYi3pBSpkmLCZQKORQLOUETeRQlApQKwTanWI4uSRI2N2K6DALBrHFNotjO/I95YR8Wt+0J3XxfvvuOhkNeoPsu+1WfXedCL4ifEir47m/c80Xx570NLvxaEcYRlvXdj2NwcFZ9OYD7SK481reiY9JmA+LK3ptHUu5thjEFJ1OT//n5AX99eRD884vJz2n6+UMTP1+38PNHYhM/f2ihkM+hEDhRMPOciOF4LU3Z8tAiFAldD8L/sfAYY+O1x00OrcfxfeoY+S57Mg58xWCeHByyHwcdI8/9OGgbR+DAlz/f+XyuHasVr0lrmI8fTD6dLTCdLyzOJacobjSZSohIbjLFYDTFcGjQuMZNsaDjnLgIL7GwznM+/TjWPBTuyscM8lGDEfIWiiUUi2WDhZJgrV5HtVYTNHldP8g50kGazWagIzXR5fzgxojddoK3fn8gLnI9Yn+APnOK5kQw19nm5z4mASz2I5lITJOpxDSZSAmmEsnpGpv+ZrXprTbr7ma17i3X6x6AkS23ypKrLvg393eXH+no6WaUAWVAGVAGlAFlQBlQBpSBH48BFcT9eMdc91gZUAaUAWVAGVAGlAFl4HkG8gAYFLu5/NKWQr0C4HI3T5DYzR9szHLbSCaTqWQykQwjS11KuaIQPt+tt5mD5UwpiAtjjU4MDbow2GjU0Wo00Wo20GpabDSlVFE2Z0qpCmZzWrLobQ7TV2vly6j9uL2/x+3dHW7u7rbY7/XQ73ZN2Hy5XGDJkqqCc7C9WBgXEudAQjynyTgMGocPh7VyYMudBqhK2dMAFessUikVIVEuSCnVDEsAC5rYlloN5U4J9+hB+RtlUp8rw/ga/g4pZfetZZ8sKcdOfkP4x3/2LUcX93xR/PluI7zsW3H63PF91fH4RslKt724OXjN+t6qL3Edt2+NnUfj3c64FCHcGksrOGF7JM5LO3EJ8083HXy+aeOvm7bgpxtWRDuf6eNVAxLXFq8aKAZOKJzb5mkK4ZMJpJJJmDz5+Dpgd+nYY+Olxy2u8XJO5+pbnVuHHMvnRvhb8fea4/tWffHlz3e+5zh1/777gGYjboh8bpDrFF3eVrYc6mqN0XQqTpYU8rq80xuB0e6O0JV8LK5xM1sG2uW+fTnGfOHfa+l0GplMCplM1kSWmEM2m0Xz4gKt1gValxfbvNlogNESrEvOZxvz4c8Oj7Ef3/M2ZOwtl1akaR0M+UwhMTcf6ywW8lFOr9dDt2uQIWVVpbzqLe7v7vBwf3f2YxIAH4jWYUwmk6tkMrFMpVJLYjKZXG426/56jf56veqvVpv+arUagKVVv44+AIrlwvE9DxndN2VAGVAGlAFlQBlQBpQBZeCkDKgg7qT068aVAWVAGVAGlAFlQBlQBs6UAZY+ZbA8qst/BsD4xSJzEcslHgvnWGo1szElVzMsvcoXzUkKzkIobjT2xbvDU3HBl0+MVMoIhhity0u0Lq4e4fXlJa6vLnF9eWXx0orouEx6m59qP3607dKVYTqdijuDwz8/fcJ+dNtt9DodhPE9chV1HrVqJTTrJbRqRYsl1Col1Kpl1C2y7UR0KVsamO1DJilzzBVYZFvKcvFvFs+tLNchffZdNu75oo6R7zYOOb7HWPaQ/Thk2bg5jbsvx+A+ahssIbiguGRtcbXCkO5K44lxWWI5wtEUX247+HLXxZfbtkVWRDuf6fqyjuuLGq4vGxbrKBVZHjpA2SLbFARnUhTDWUylInfikON7yLLnw6gpyfra6/2plo37PD/keBzCwSHbjZsD3/3wnS/ufRvPZiKIG89MiWe27x76uGsPcHtvkG26AI8nU1MSmjg5LzdgX16uP3zA1ceP+PDhI64+fsD1h4/Q5xRf9o4zX4fPHt0u2u22INufP/+FL58+4dPnPwXZfo9jMuqZZL1ZD9arzXC1Xg/Wy9VwuV5TEMe66rSSvbPo2lTT8+8Oj3NQdCvKgDKgDCgDyoAyoAwoA8rAD8iACuJ+wIOuu6wMKAPKgDKgDCgDysAPzABVMPvBsqgUrrkyqcwphHNiOMmTdIVLJq8SwBUSicvEZnO15jKbjZRU3VikAG4D8M0yBXGCUc5Wx3CIE4GOUegYsU4CyGQySKczgi5YmogObwbzgqYEEV3imttcnReOc+Y4B5Aw0gmOjgumzJVxYZiMWep0ssPJ5JEznHOKkzKp/b6UTHVlU4+zJ35beVSa1IrJUunkzsGNog3r8JbN0C3EBPNauYBqOUC9Qne4AmqVAKViAeVSAZViAaVSAeViwTjKOTGcxed691YuM+Ht+jqXxTHfIa41vsvGPV/UMfLdxnPH91vrjnIQi/u4+e4H3YHkfiHI8tp0BrIhZfSMW9DX/3FnY8v/hu8DME451mnRvNA19wcpSWyDudw53sit7jXHxi3z0nNBrqMUNNkgh+KqJA43O4el+ZJlBJcwuBKUcqksHz2xApPJDA+dAR46fdy3DbJ9TlOzXkazXkGrYZBtlkhl2dSAZVOlfGoO2TSvoSmLaUERxoso3l5/0ykZQxwOxCTxTMaG7zj45jVkQ8sfMz7cGJFzbbVz8N04F9+981DOjeTjc0fKzoZK0Jr7Dl1NLUpuxNinOLd8rzmnuta95jx66Th4DQf71x6uw5VEjTqWr9nGS/cjiispoTo35VMdOoe4MMp1bWLc5AQnM3MtlOuhxeXKnBNyz9nha47RWy3TbLXEGa7ZYjBvRTpZu2cb85yTl+cdfsSzH9tjGbrGvVXff5T1slxqn88eITTucHdbhzg6xY3HE4xGE4wEx4JhtzmX8/69uyab6/Sppiee7cebzWa8Xq/Hq5XBJxziqKRnUAzncAkgHHSli2qfapd1u8qAMqAMKAPKgDKgDCgDysC7ZUAFce/20GnHlQFlQBlQBpQBZUAZUAZewQBFavtRCgngnBDuq78lk8l6IpGoJxKwmKhvNuvMer3JbDbIYEPc0BmObzsphGNILkIDK8hxL0t3L5jW2xdOr9ifby7Cl7AJK/4RwUMygSAooFAw4fJSqYhi0YTLS+UKSuUywlgtl1GplFGtVFBhXi5b5y2WsNxF3Pvxo62PpYj2YzTmC6IxRqOR4HA0wpg5Yzg0+XCIjpQm6qLd7Uqpok63iwnnpXguhOfEqRPhiOjCCnLy2QzyuTSIuVwG+WxahJr5XPZRGMejHEqFPMpFgxR7BHmDhSAvApCtSCGxEyw8xcH2xbQtFbp9aN4rnepeiEe9yH7OHc57G+zkxrzw4/8+2Rff+ULrkvWG9unZPnsu68uL73xRx+mQZSPX58tf3PN5cCoCBSfgknyFxXIl4i2WOaZwiyic2JDV0rXQKJi251UimdyWDJYydKHywVI605bPZgnNtxgbh1x3XnvOOAfWsCsrywROZwtMZlY4IrjAjEKSUD7b+zv/vT8YoTcYoz8Yb/GQ/Yp7WZaIZvnoHRaRk+tpxqC9prp8/+/5vLnGynU3nwVdNV1pVeZpN6Zsx+O6bvjy4DsOfM5zjgkpk7veCK42aywXpmz4yqIpC8j5NhbNMhRYh3/X8dxKW/G2OO3SFZjnlzjxGeddOvIxP+W55Xvt9OXZez6Pa53vGHD3Q597Y9z3D2/+PPfXlz8fbh6Leo24dzA0zpZ0uRwMDY5EDMdy0Ka0KtvT6ULKqE6mc0ynLKm62JZllXPDirB9+nGseSrVKqrVGiq1KirVGqrSrqJWraAeykulEhjFokGGE8dRIOdi91vUCFefu7Ydaz/f83b47BEOPrP0e130XHRNPhyOMBiOMBwOLfK5xTy7ECc2D4s2V1bAeSp+nni2n27Wm9l6s7a4mQIY7sXIiuDCpVQpiqNVI+cPh/tbGE+1y7pdZUAZUAaUAWVAGVAGlAFl4N0yoIK4d3votOPKgDKgDCgDyoAyoAwoA69gwLnAEcXZDUAdQA1AI5RTEOeCIrlSKpEoJlLJYjKRLCWSiWIykSiuN+vUerVJrTfr9GZN3DgRnHOh4+/tZJTgx7nVGP2Cca+JexInoNRjsZp7YUSsVMzLo+1LpNouzwcB8vkAO8wjCAIUbLhcXyDFfdQAvoCnG0IYKWyj2E3Qit3E7W0w2Lq+MXeiuWFIPDefzcBgaVWXx9/r168x6qUSRW5FEbq5yKNIcVvBYLEQoFjIi8gjkMginzd5loKPjMWswX33q2+96PR+4c1d9hCrRTHjvQ3fl+q+8x3SZ89lfV/w+84XyZ9nX3xH5TkfjyiRg4i2Zka0IG5As4UIqzcbI7A2rj7r7Ut941zFe0FChE6PBFI8Z5wDo7iGpZFJp58UXx7jeMR5zjgBYfhF+nA8xWA83ZVEHbN8oBGDjAVnklN4KGHFUQtxjTP/Tlclmf/Myg0aQXDWCoMpCs7K8RRBlhxbI4TkPAHd4gRNlIoBihQZWywWA2RtaVUn7CI+Jcw9xtjwPVd9xhBL5C7WK8xtudwFcb7AfDbHYraAOLPOFuDfRZS6dM6CayRT7pxyv7ESyPB+Q/fSrD2PKOTOpOV+lM/wvDP5SfnzvHb68uw9n+d2475mxz0mfe9b3vN53rt9eIkST4vwd2ruFw6Hk5mI4IYTI4YbTWYYjiYYDlkemshr40SEoY+vfzSsOp8psB/3FApFBMUC2C7xwx66Awuaj3xqNYrlaqjT+drmThi3E8sV9QOfNzi08twx528V+wwyn8sHPEbsthO89fsDcZHrEfsD9JlTNCeCuc42573YOGUvzbV6QQO100xPPNsvNpvNYrOBxc0iQuRGwVsfQM+6xxEZFMpFiefc34kMnZQBZUAZUAaUAWVAGVAGlAFl4IUMqCDuhYTp7MqAMqAMKAPKgDKgDCgD75qBPABGYJH5JVgG1YTLw4I4yZPJZDaVSmSTyVQmmUQ2mUxmVqt1cr3eJNfrdcKiqYVljJy2EVUSMlxSiaKa+OVwQMq6/YSxxbJCzRYeYxPNZjgaUlY1neFLdJZYNciX6Q75gp0lV2VnrQORy9/1CDmDzvPl0X7c3t/DlUB12O/10O92TdjclVUNo3G4WWFFtPkZ7Oa2C1Flh2rlwJRALQfidkQsl4qosAQqy6GWioJhlysZk86ZJzT26dRjytPZ0n+h8brPwzFKnfluI+75wvt6SHk232XjTtatHAAAIABJREFUni9qzPpu41vjPW6efdfnezyiyuCZUndGjCU4ndkyj67c4xqblRHtiBiOmEpJToGUKZtJ0ZTJxZFRImvEcry27zki+lwz4jge3zrOrylVaJz0TDlUIkVtnf4I3f4IncEO6ZY0HlvXJIpExjMpVUtnMIOmPJtZhykr6HIfbo41jwje5F5tHQAzaRFCSnncULlcCo6NuDhnhMaFHKqVIqrVEmrVIqqVEqrVInLpNPLptKCJxw5nvvsVx9h4zbnl+he17Gy5xIxuiyuiyWeTGabTGWaTqckns60wkqV0nUhS7ls8p9xHB6mUCLTpqufc9dgu5LI2ctv8HM6tbx0PX5595/O91r10LD13PXhufYeMSd9l4+D5uf1w/x5VXltEnFbYZsqhrkUIxxhYZN7tjdDtDdHtWuyNMLeCo9ncipDmpxMfRXHAZ5B0hs8muzDlUU1pVHEUzufQal1IXFwQ+fxzYZzkarVtsM1nJfMh0Q59udf5ohngs8f2GcTmpvwpY24+/lksxNG6Jw7XBhlSVlXKq97i/u4OD/d39kMAOryaoKvhqaYnnu1p18tCrjtk/rj0KU8kCuLCwdrrYcc4lzvhnBPNEXVSBpQBZUAZUAaUAWVAGVAGlIEXMqCCuBcSprMrA8qAMqAMKAPKgDKgDLxrBgoAGHR9c/nPABi/WGRetg5xW5SXySyBFcJwCTZXlu2c2JGyXekUUinzcpxxff0BHz58eIRXV1e4vLzE9fW1INs6nY4BOilMp1NxVHD456dP2I9uu41ep4Mwnq7Xr99y1LnVqpXQrJfQqhUtllCrUKhRRt0i21IKeFuS2JSGjJqMIE7Um0ap+sR84tbI+Syy7busLwO+24h7Pt/+/Wjzxc2z7/p8eR7PZiJ4G8+M8I1tVwJPnM5GxulsbUstr5csb7eSNgU78nI/bV/yp1IoFVlemKWGLRbzKOToFGYFO4I0UD2fyZfTqPlY5pRBcYfL7zp93HcGCCMdkVhSMIznw0D8PaELXLlk3OAcNhsVNJsVNBtVixUEmYxEIWuQcarJdxxE9S9q2eliiclygUc4mmAymmBskTnFlDOWJ55bXCwjzy1x52Op7kLWYJBDOcijFOQFXZyKP9/t+vLsO5/vdn3nO9V2ffvnO9+p9oNCOBdOGHf/0Mf9Qw9hfOREastM++7bqebzfe4xHwU17cdBBs3HQ3xWSm/zU+3Hj7bdDp9lul20221Btj9//gtfPn3Cp89/CrI9kY8A6Ohq8cwcWl9w3CiAoxtcGO8BPAC4s+jabdt2+ILN6KzKgDKgDCgDyoAyoAwoA8qAMkAGVBCn40AZUAaUAWVAGVAGlAFl4HtgwJUoDSPLofLNrSuTypxCOCeGc3mUQ5wTy20xysWKrjF0jAnjMch8JABKGkHQ1smNjgnW1Y0uCbkc3UocZiOdEhqNBhh8OeTyY+zHj7YNvvzkWAmjlGST8j8mmE/GY0wmkx1OJri5u/vKIW7Ikqn9vpRMlfKpfRoJnM8U5Z6QSieR5gvHFDFpXYxseTmW82O5uUzauMNVjDOcQeMMV6Z4o2hylsV6VAo1+bQgTh5+90RxUUwdw/HGdxtxz/fcyPB1vHluPe7fD1nfMZeNm2ff9YV5dMu48p5bB7Ll6qvSdqPp9Ct3OLrEyX1oxXsSxXAmF/cqcbDaOVk9dogzTnHFPEsRG8cwineI4rboXMbEeZEVwSOmZ5zkfI/la5yUXG/cf9hy5f1YZtblplTgHBMKOiw+coejW9xgZDilS5y8cDfxPU8Ua22DLnFBdusKt3OJK4qrWdG6nDmUEqwspRoaI/KfF83/76aYXQYPObe25W/d2FiujMh0NseIolObG3c4E1PrEmeWXWO+LSFJsenX5xbLdvM3V9gprlwIjBCOAlRGEJiytRnytythG3aNixJsx3Ee+Y5nX55954u61j3nkvea68G37vHH4M93G/v3yJc43b10G1HH3Iz1GUYs+WzHvnOH69AlzjrFudLRppz0TK6hxm3Ous6J4xeNsPgNgexFKPcdbfHO5+uMzfKp9XoNDUETuXweWT4vCeaRy+VFHGfKTPPDIlNOXKf4GWC51D6fZUJo3OHutg5xdIqji+t4MsF4PMGI+XgiTnPOVXtBh+0Ffw+xdLx9Rt8YPLNpDOBRJOgQl0h0k4lEN5FMdpNAd5NIdBLrdWcFtJOrVWcBUBRHh7lw7DvQufaZ7bJ2RxlQBpQBZUAZUAaUAWVAGTgdAyqIOx33umVlQBlQBpQBZUAZUAaUgfgY4BuK/WCpUyd6cxj1tzqA/WApVVrkbHEnQksiYUVoLE/Ewijrzdricf6De4pOddatTtwMUknk8wHyQfAIC4UCGMViIMhgiaBqtSYvf1xeqVTgolwuS65T/AxI2dK9GI3HkBiNBIejEcbMGcOhyYdDdKSUUBftbldKC3W6XUw4L8VzIYy/169foyulSzM2l0tZxlxayjNKWblsWkpaSWmrUNDBiuKBUjEnblbM6bgTSKnHvMF8brtes36IQC5yCgkznnKHc8uZF7t8tWuc4p4SKmz/3c673bKHCMR7G7598ZwviptD9iPu9R3Sl4OW9eQv9uPmxpgdQ054MLbCLYoQxAFuPMFgPDHOcOOJOJ1NZ0vMZguwpCrbIra1Am2+CGbOe1XClsqU+1YyaUqiuvMvl5Y2RTviHEekgKdozrGAQqh81uR5asu/np4a977Hw3u+vWNklhMJhunUBuKgJ84xVsBhSsvOMKLAzYrdmNNZz3Bq3PWIWy6tExLb3/Mk19+cFXDZ8cAxwN8LpVKAosvzOZSCHEoh5FhwY0JyOgqKGC4kigtfB32uiXvnwpPjyvdcjTq3KI4MCSTFHUvGgishOcNiNsd8toAIKwQXIvpZrtbbWK3WkeeWCLqzRtRtkOeWceGrEO25JW6MeQpQbfnivOXPlvMOu5h6nx+e/PmO6be+1h183XjlODh0u7Hf82LeD5/jO12YewadEaUk92KB4ZD3F7pkTrZ5WBxMVy62J7OFERjLPWoh55OIj+SDD+JpxUem5KkpD+2C5VBdVCo2r1RQrZrgMw+xUCyhUGKUJQ+Y53gvNMFzlqhT/AzwWSYcfAbq97roueiafDRyz0x8bmLO8TrEaDSUZyXB0dBes41gcyXXb2rEzmqaAqDqfouJRGKYTCaHiQQEk8nEaLPZdDabTXezSXTX63V3tVp1QstxWReP1mXnOasd1s4oA8qAMqAMKAPKgDKgDCgDp2RABXGnZF+3rQwoA8qAMqAMKAPKgDIQFwPOBY5IIRuRIrcagEYopyDOBUVyYYFcOKeb3KOIEvdIuSMJ447gXiDGtVNPrWfrykJHLevQUi5XUCpVUCqXIXm5AorbjMDNIKNUKkkUiwYZQRB8FW+9Dz/i+pd0plnw5foOKWyj2E3Qit3E7W0w2Lq+MXeiuWFIPDefzcBgaVWXnxOvUSLSUiGHYiEHognjRlWwWCwEKFL8lsuIAMeILUxOcYERGuyQAgwnhnPnaBQHLxKrcQWhl9SHCjOi+hO3yMF3fZF98Xwh7zu2fIUUcffloO36HvO459vjvj+coD8ao0ccjiHt4RiDkWubvzn3s63r1YIuPe5+ZJxRtuV+k8lHwlHjTGXD3kMqpQCVUkGCLowmN1glFk07cnpCbOp7PLzn2+P+q/svNhg4zgbkycS2rKwVFLLNUoDiGEdBoYgK6dRJ5yNem3foO+bf43xbhzLnVJZJbd3NcnknUM4YV07nbmbL7HI8lMNjphSIGG4rfrb5c65nYd5eOw58r899in2kxDDPsYk9p8x51QudayJ+Wy6xWhhcLpYi9FlZsSlxtV6bc2rv3DLlGq0LKsvVp5PW1ZTnEIWm5DJAtVwwwfPL5o/cTq0wzgx5T4G253y+Y9X3nuI9n2f/vPfX91oc83Zjv2/FvB8+x1fuGyt7nVutxPmQ7pnioBnC0cS4cLkw11KeM+48mkpuXLJNUCxKPNWUFKdgiuHMb0NiEJgPghguL5eKKJWKCGO5VoeJhmClWkelVESlVLJhcp3iZ0CeY+ZzeZ5xOT8IGo9dUDA3wnA4kg+HBCWG6HY66HTa6HQeDLbbWCyW1nl7KaJmlr0+s4mK+0eRTCSmyVRimkykBFOJ5HSNTX+z2vRWm3V3s1r3lut1D8DIlltlyVUX/Jv7u8vPbJe1O8qAMqAMKAPKgDKgDCgDysDpGFBB3Om41y0rA8qAMqAMKAPKgDKgDMTHAD/ZZ/CNvcujSqGGBXEuD5dUdWVWWRuO5Ve3GFX+MVwuigKa4/jDYes8kts6kWRQrzdQk2ju8hqd4Gqo1UxpICLduFgGiGVU83mDGSmzynKVO4zv0OiaHAOupE8Yb+/vvyqF2u/10O92TdjclVUNo7y0p+Mc0ebnxHZUmWEpgcpyqGUjCiDyhaQIcUSEwxeUBSN8s0INItth54+UdQFxbm9bwepTBHg4FO0vGnfJtqiu+ZY/i3s+15fXlLz71hg7ZH2nWja8P3Hz/NIx9NAdwMQQ7Z7Je4MxeoMRen2D3f54W6abwhwj1lmLiNNoP3Yonl3m5mUwkQDPHYoEHPK8YlniarmIqsNyAc1aGY1qGc1aSXLG06eXeINt3RR9j6XvfFHHSByJtq5EJm93BxLkTfLewIoKJ+iLSI5ijom4xYjjlxWGLJdWzLEVdZjy1t/zZK6nxjXQjAWWsDZlrKWstQi6UlYQyeu1EXVRxNWoldDg+LBjhOjEcGFhlxkSj8fGt66DUnTRCpieW/al51a7N0SnP0K7b7BD7PF8GkmJSP6NuTgtWlEPzy1X5tyMt/DHD1+fWzyvklaMI3nSCuJKvM9ZQVwpQKtWQatexkXdYKteEXfTnYgnKW3f88N3vteM5ziuib79853P95rtuz7f+eIauy/9LXBI/6K2tb1vWDc3tk0pVCMIdjkd48Q1ziLzdm8k8dDjPcrkxvmYYrgdvmasxbGM+0DC3PPMOWqebTKCLvgRBt2G+REGke1a6xL11oXFS9RaF2jWamhWq4IN5rVqHN3UdewxwLGzfaaxOZ93TFCwvsBysZCSqoPh0OBgKIK4m5svuL35gpubz7i9uZGcpdJnIno3wfzMJlrW8UfGFpPJ5CqZTCxTqdSSmEwml5vNur9eo79er/qr1aa/Wq0GYGnVr6MPgGK5cJzZLmt3lAFlQBlQBpQBZUAZUAaUgdMxoIK403GvW1YGlAFlQBlQBpQBZUAZiI+BAgAGXd9c/jMAxi8WmfONPoVwYYyvF0daE8ucsbykKXlGJ5cMWhdXuLi4ROvy2uDFFVqtFprN5iNkiVUps5pOCzJ0Og4DdD2YTlmab4d/fvqE/ei22+h1OgjjcXoY71ZEZGFL+zpsUVxTL6FVK1osoVYpoVYto26RbSemS23FBUnjgMUuWtw6YPFvVnTxXDnUuPbwnPpyyD7FvR+HrO9Uyx7C3yHLRu3vzX0XXx56uLnvWGSJZCPe6XYt9mj+Ee9UqxbN+VezWC3iqlXDdbOKq1bdIg1Xv572BU9s+x5L3/mitmsciTZYWVEH2+Tv9qH7CCkgpKiQgici2zr5M2DEkgXUK0UjYq4UZGxcNmuPUNyYxDXNYqj853PX50PGQdSeRK3vtt3HXaeP23bPYh/tjhVQtq2AskOtQbyTCOEo9hbxt3HW+3BRx4eLGj5eNATZPuSeFzd/8TJgRYQe9+6498N3fb7z+Y61qGviIZwe0j/f7UZtwzhu0qHU4nCMmweeQ33c3Ft86JvylCxNuVpuc9/tnmq+yOeo649oXn/ExYefBFvXH3HVauK62cLVhcVW81Rd1u0C6Pf7IoYL459//o4//wjFn79jwjLpk6kpoU6csKLoeU9Rz0zrzXqwXm2Gq/V6sF6uhsv1mjepewAPAO4sunbbth2e9w5r75QBZUAZUAaUAWVAGVAGlIEjMqCCuCOSrZtSBpQBZUAZUAaUAWVAGXgxA3Rp2w/n4hZ2dqMQzonhXB7lEOfEcmF8cafeaoFHL5PtS2W6GlC8lrYOB8xNWckAxWKAgi0x+cgZzrrEVatV1Gp0hjPBNgVwxhlmh2+1Pz/Kek2ZqFWoZJRxOjBuGwtBtifjMSaTyQ4nE9zc3X3lEDdkyVS+9LHB/JymKLdEloYTV6EU0bgMZdJ0eaPzoAnm4g5XMc5wBo0zXFlK8O3wELec57h6U8cbbjzsRhezM91z+xb17y91UjK78LSrU9zrc31+0gXHg9PXOOj4joOXcup7jEy5U14nDM4XK9w+9HDbpqCrZ/KHHga2jCrRhe82fOczoh0TrhzmVauKKxHE1Qw2a9tykCKqti5iUePF93j4zidOcDacM9yMZdDmSxg0cd/p474zwH27jwfJ+9uSqcbliKX+pr606Hz8eqCYR6mYt6U/81Lmmo5mTbqbNXYOZ1LSOptGLlTW+pFjmhU3f+t8eolD3LcOztYBUJyGjBsghXASco71BSmQ7FuhpMO4DzpLhBsnKrpQsWR4Hjy3rq2g8JrnV6uK3JY/x2Pm6A5xb3VN9D3PfefzPUa+6/OdL66x+1KeX9O/OLYhpVInU4wtsk2nxUcOcd2RKU3Ja7GgKU/pRHLOiZPnJM0fjQOkcTENu0H6HtO45uO1itessNN2rUl3uBZqTeMOx3arXsNFo45Wo4GLel1yPo8Zp7ns1nEu/JGRy+Pqq65nx8BoNEI4xuPxnkMcneK+yJgdTyYYj03ZXyKd5pxD92I+x3wxF1E9S8yLG6gV15+K7yhX7fV6Pd5sNmPiamXwCYe4DgAGxXAOWSc2HHSji2qfapd1u8qAMqAMKAPKgDKgDCgDysDRGFBB3NGo1g0pA8qAMqAMKAPKgDKgDLyCgTSA/aDDmxO9OYz6Wx3AfrCcas6WVXX4im69zSIpumlZRy0jOEginw+QD4JHWCmXUKmUQSyXy6hUSiiVyiiXKyi5KJVRKvHvuygWi9aFxJRHc/E2e/PjrFVK+Tjxm835ImYyNS9kKIKTFzPuRc5waPIhS7b10O120e7SCaqHTreLyWgEvuQJ4zmxuS1PmrDCqUQC+SzdCtOC4lyYTUt5XuNguAuKK8oFCixyIrRgHgRGMFDIG2Q7XHbP5eTAvUCNetn7nDvcdhl5HcuCWnbaE615z2dL+4XnlzWaGpUmfWIbUcfTd7u+Y8F3fb6cxr2+SA4O4DTu/XjrYzSZzjGezY2DieAcd1awc/fQN3m7h/FkhslkLujCdwz4zleQc9BEEGQFjQiOgjiLzSpyWeNISszxvM5mHglAw+eg9/HYP+ah89Gtb0nRMcv62WAuYo3R1L7sJs7Q6Q3RlVKYJlgCczy1HJNDyc+udJrvYTrJfEE+iwIjyCLgNTqfRa1SRL1akqCjJ7EY5EQsR8FXicKvIP/o94wrc/3UTviOFx8SKJKcLYxY0sWNFZje0EHQ5mb8zMxYsuGz/pfMI/e/vHPzNflFo4rLZgWXglVpkz+K58ibCf5E9b/nHcKf77X9kGuib/985/M9Br7r853P674VcQ2TY2kOqDmuL/194HGdjHsbrtzkJFR6kiWnKSruWYF2fzSF/DuvrfY+NqUL8mxhgyUrmVvx0bbMtREhnWrKsDQ0P9zgBxs2L1VrKFVqMFgVbFSraNQqgvVaFY1qBYVCEYVCwWIRhWIRWbkn5iRcfqp9+563S5dtBp+rXN7ptNHttNFuG2R7NBpjNB4blHwi5VVHo6E8ewmOhlYwbR0ORTxNzdhppt1Hccmt0+p6s5lu1pvZerO2uKGif7gXtA2mCC5cSpVt2uJx/nC4v4XxNDusW1UGlAFlQBlQBpQBZUAZUAaOyIAK4o5Itm5KGVAGlAFlQBlQBpQBZeDFDDgXOCLfDhIpcmPttkYopyDOBUVyYYFcOM8A2I8Xd+qtFoh6QSMitxKFbjvBW52Ob3W+nKmjLljbE80VEASBvJjJ5/OPYidmSogg7jkR0Vvt6/e0XpZA3Y8+S/oMBuhZZE7Ht6FDm5sXNiMMLbI9n80kuE6XnxNfUS9tRABRoCDChXmpX6BAQtxx6GqYR5DLgAILCZsbZxyKbCxmKLLZie340OrG6VFeKL/yxfP2GNnlpf3Ei/Go43nIC/lD1ufLqW//fNcX2Wf+Mcy/m8mDU9/t+u7HIZz6nK/9EYUFE1Bg0GdJutFEnM0YdxaZG9cd54RmMO7JnHtpew7S5SuDy1ZlK4qjeIfiOJ7D4fOZ5/XBwtK9Yx61vvlqhcVqBcGlwR6dvRg94lBQxBq2zJ/wOhyLWxH5I84sxs3f97w+OnvuXJSM02eFJUDpJiglQE0uIjkpe00sStu5CGasmyDbT02+568P1+PpDCMKSCk2nc4ld6V0v9wZB0aW1xWxnBXruNxn/S+Zxzikpoxbatq4pbYaZXHZa9UtNsqolorimFotE015Wjk1PM6Pl8wX93XN93p6jP3wuaccer06aBuevy3OZRuLBV2Ol5jLBx8mRFQ824mL3flFJzkRlxInMwzpyDmeiiunc+Y0Za5NrFYGTzVFfYCUKxSQD4rIEwtF5AOejyUTlfIur9ZQFddtE5VqDfzgyIjkdnGqffuet8sPkOjyFkYnchuGxG7D4QhDPlsRJYbodjoilut0Hgy222Z8c50c39bd8FT8RX1stNlsFiZgccMfgPsiN7ZpJd6zojgig0K5KPGc+zuRoZMyoAwoA8qAMqAMKAPKgDLw3TOggrjv/hDrDioDyoAyoAwoA8qAMvCuGaCjGyOwyDyqFGpYEOfycElVV2aVb2NZgjWMZ0NQVAmfer2BmkQTLm81m2i2mmi1WmgRm61QWdU0tmVWWWp1L7iz7j+6u/xsCHinHREHOFcO1TrCPbTbeOh0cG+R7X6vh363a8Lm8lKHZVVDSLc5lmBdEW1+TtRElfWREqgsh1oO5EU+sVwqhgQTRRFOUBSQzbhyqkYkQDdE54xIwQTz54RkcZQD254LJhFhz0GlyfaWd8fsW+VH3Tyv2e63xsRr1vctTuNe33PjeV88QZFc2EvmrEq6fqO87Lf2U0rP9Vl+zkZ/iPv2QEp9PlAQ1zE5hQMu6F7CPO6J55w795xQ4IoOVuISR6QgroJKieKAIqqVogh4KuXi4xLBER3zPVe/Nd9sucR0yZJ8FpdL4ejhoY/7h57h66GPsRNlSIk/OupNhS+W7RMOrRAjbv6+5/XtXGtNOWy2pQSoOJpR7GycPS8bFVw0q4/QCcAo9neCsOe48h0v31qPCE2d4HRshKcihLvr4stdx+B9FytbTlXOqyXHSfzuQHTGS26df82HCI1aGY1aCU2LbFMc16xVcEGkWK5WfrSLvrz4zhfHvect7wsv3Y+4xtUh2437Hhq1T8fchgjXQuI15ouFFSWHSn5vzzcRd5vzje6c3f4YHWKP+cj8rpVr8Q6fO25v9e+7DzsSWzeudCYr5VDlGSqTQSqTQblYQOlRBGi1LtG6uDDYukDr4tK6dVce4Vv1/UdeL8eOEVRyDJkwpVAXWMxn5nlqPseAHx8NhwYHQxHEsZTq7Q1Lqn7G7c2N5HQunIUcEJmfapIXdHu/JzcAaw3TS3GHzB+XPmUZVAriwjF4orSqE8450RxRJ2VAGVAGlAFlQBlQBpQBZeC7Z0AFcd/9IdYdVAaUAWVAGVAGlAFl4F0zQIsMBl3fXP4zAMYvFpnzzSGFcGF8dzvOUnQsryUlJ6XMZAatiytcXFyidXlt8OIKV1dXuLy8xPX1tSDbOp2OAVOGxzgQOPxye4ubuzt8vrkRZLvbbqPX6TzC0/X69VsOv+B3L/pbfLlfL6FVK1o0pfRq1bJ1DSpL24npUgmW7DXigGNMdLHZf3m/L6pi23e+qD6fatm4+3KM9fke80M4jXs/4u4Ly6HetPvGuYrY7qHdGaDdHeChbZDtU02mpGNZSqYS2WbpOIp2GnWLtcpRujdZLMAYzw0yvtx0cHPbxpcvFm8629J8zvWLpfp0ip+BqN8qH68a+Omyjo9XTYsNZDN0/qQIeofx9+brNXYGRoATxi+3HRHFfeGYEWRFudNMxkWvhFpt56p33arhulXHhwuDbB9jOuS6dsiyx9i3c9rGMbg61Ta6gzF6A55vY/SGI7AtbqedAVj+m8j2kgLUJUVMy21+Tscoqi+BlBLPm3LRxCCHDx9+wvXHj/j44WdBtuv1Omq1GhqNhiDbOp2OgX6/L2K4MP755+/4849Q/Pk7JlY4L6XrJyzFykqi73Lij0W6wYXxHsADgDuLrt22bYfvcoe108qAMqAMKAPKgDKgDCgDysBLGFBB3EvY0nmVAWVAGVAGlAFlQBlQBuJigCqY/XAubmFnNwrhnBjO5VEOcU4sF8a4+nrweiKdCOhAQPc250aQTtuykgGKxQAFW2Iy7Azncr5wYTSbTUGGTvEz4FwIdiWe+DJviYWUj1oIss0yqBTDDYcDDK0TAR3h6A4nDnEWhyyTypc0Npif0xTlTpBKG+coOgNJOKcfcXrLSPk3Ov84d7haZecSR0c4umuEkecChXAUn4k4LvG6R9KXurj4Otn4zhd13I697DGcYtx+vmbfXnqM4uY07vW9hoNwH/ZLC3666+DzXQefbjtweW8wRp9lQEN4qmtEg6KdahFEF5etGi6bdRg04RxNnMD00DLca4pX1xsIbjbiBjOYTCX6Y4uTqbjD7TvE0SVmVxrVlJrVKX4GotxsKZi8aFTFVZBucURTMts5ydFNLi/XfLn+h+LRecIGS0uGyk1/61yO+jcR4nT627jvmFLEdGAk0nmReKqpXKKDqomK3CMDfKSY8LIBIyxsSPtRiXvL23N9ful195Dr2muWfWn/Dhobz4yhb46rmJc9Blev2cZz42n/36O2QUc4lkcdSEykRCqd4Tp0husNt7m5PvO6vJByxUQRyVkXT+fUGN7GvjvsS/t76Pw5+TjJhMtwwdiIAAAgAElEQVSb4gpnHeL4oVLrQkRwLKNKdLn5jRyKtHNEphNySn4DE3WKnwF+nBQOung/doijU9wXjMcTjEYTjATHgsulce1eMmzu3BLNc6H5XXJm0xjAo0gAXSQS3WQi0U0kk90k0N0kEp3Eet1ZAe3katVZABTF8YdSOPYd6Fz7zHZZu6MMKAPKgDKgDCgDyoAyoAz4M/C6tw/+69c5lQFlQBlQBpQBZUAZUAaUgSgG0gD2gw5vTvTmMOpv/Ox+P1hKNWfLqjo8G+ZdCTo6a/HlB4VF+XyAfBA8wkq5hEqlDGK5XEalUkKpVEa5XEHJRYl/r2zDzHccl56zIfRIHZEXIk78ZvMxS6JOpxBkqdTJxAjiHkUf3f4AvX5fomtxMhqZ0qohPNKueG1m9/J9V1Y3n6VbYRpEcS7MpsUpI5/PIchlbZ5FqZBHqZBDuZDb5s5ZoxBy1nBiCCeIeKl4Zr+U5vaB1uPl9b4g6amyrL7zRZF6jGV9OTikL4fsm2//vAalaGNMsdQoIcVLx4+s54D1vXZZ59wjyO1vgD++POCPL/db/PPLA0ajKUbjGUYs+WnDl6e45ysX86hQtFPMSzD/YAU7Hy6bItwhitOjFTe58/qQvuxKm9qyeus12tbti9imE5GU4xui1xuZ6A+lLB/FFQvGwjgQMdcpfgZYApXiaAqiXV6vllCvUES5Q5bWrbG8LqNqcv4OSttw+aPz257rT13b968vUXvHsqif77oiOJW476JHoamMGxPMTzUVxHXKRBBkBX++auLn6yZ++dDa5saNNSGciXjmG46qh1x3X3tde8n19KD+mQ1t7wO+Y+NFvw88txF5b/Rc1pfng7g64P7mez7s78d4NsdkOsd4OjM4m2MwNKVTDU4lpwvXlPNMOJ+J6XwJcfScLzCdLQXdfVJule6e6du5mOeTUs/ZjHz44T4CofCtWmXURQTHvFKtosqo7fJCoYBiwA+cCigWCoIUyGWz2UcYc5d1dQCm06kEn9Nc3um00e200W4bZHs4HGEwNA7fBkeYTMaYTsaYTHa5KRXMj6F2eGZETwHQ3m6LiURimEwmh4kEBJPJxGiz2XQ2m013s0l01+t1d7Va0SrVLcdlXTxal53nzHZZu6MMKAPKgDKgDCgDyoAyoAz4M6CCOH+udE5lQBlQBpQBZUAZUAaUgfgYcC5wRArYiBS5sUYU7c5cTkGcC4rkwgK5cJ4BsB/x9fbANUW9PBaRW4lCt53grU5ngXoV9VoddcHanmiugCAIIuPALuriEQzMZjPsR58leAYD9Cwyp+ObcX7rGRwMMBrTaWBsHQdMPp/NJLhOl58T8TsnwyQSVuRCkVtRRG4ujMtPqRCgVAzE1ZC5KaGXQWCReU5e/LFUnsVMBkjsxHZ8GH2poMn3hXIUr74vmX3nO2Qbhyzry8Eh+3GM/vmO/VPtxyEc7C8rTmf2xb7L//PnHf771y3+/dct/sP4805cc1y5T5f78hT3fDyXgzxFr6Z8N9u/fLyQ+NXiLx9bSCYo1LGinYTBQyaK2IwTpymvx5fQtywp22FZWRudnogHx+OpuBG5nE5Dq9UKK3FxMaFT/AxEifxFFF109wZiHq1mFa1GBa0mo4pmo4JsKiUiOsGUQU7e17V9wU/E7onY9PM9fv98DwpNmVNoShercxCbmnti2t4b03Kv/PVjS86r3yyyTXdW+Yhi69T6tJuUL39xXtfkuJmDZ44h7+luA3si9YP65ynyOsY2Ivnz7d8xuPLcxiFXhf1jTldO48xpHDoZjwRy07mI4MSFi9dsQZezzXOT/25w5xK63rqFHtLfQ5aVc9AKgMUtOZ0SYVtQKKIgQaFbUT5MKlerWyxXKqhVq9uo2nY+nweDz3IuP6R/umw0A/ygaT6fi9Obw9FoiBHdvC2y3e8P5JmtR+yb5zs+yw0GXfSJ/a60nWhzNptLaXa2z2xihx5FMpGYJlOJaTKREkwlktM1Nv3NatNbbdbdzWrdW67XPQBUh7Pcajj4N/d3l5/ZLmt3lAFlQBlQBpQBZUAZUAaUAX8GVBDnz5XOqQwoA8qAMqAMKAPKgDIQHwN0dGMEFplHlUINC+JcHi6p6sqs8i0h38KHMb7eHrimqPJi9XoDNYkmXN5qNtFsNdFqtdAiNluhsqpppG2ZVToMsNxqGA/soi4ewYA4wNHRzbrBEVn+9KHTMaVQOx1piwiuxxcnPcEhX57M5+CLE8H53JaGWhqxxnJpYnVe7kVSwpRCuBDWysG2HGq1bMqhVspFVCVK21zcghi2rCpzvsgX4QTdgGz+lCubzwCMqxyYb8k23/mi+v5Wy76Gg0P68tJ9e03/fI495znmfjzXp5f2hS/4WWLLlAA14rj//f2LxP/81yBjtS0fx+vEGiwhd6pJzunQ+cz233+5wt9+uRJ0Od2+zDlu8UBBnAgqtsIKI7D467ZtSsuGwgkG5frKF9TzRUhIsSu7eir+vuftRpWBz2VZUpAuosZNlKKvD1cNXF/Vt3h91UAunUY+TRGYxXR6e27zvHKiJvLnyvC6+8ZT15d9rv/9xw3+/ect/mWRuSvRSCGDjJ356QQNvC+6e6ITF/7tp0v87edL/P1ng2xnMilk+VtPfu/xHktj5a+nuK67L72uhXvyrWUP6Z/vsr7zxc3fa7b7Vlz5Ho+4rk1uP7YCZCtEXq7X4tLpxHFEtvssBT4cSQyGY/QHI3QHEykRTuxa5L1S7pMhjKvPL12PcUA1v40T9rdxJmMc3kyYvERBXLks6PILPss1m7hstcCcIW5xxeKjeGmfdP7nGeDzlSlvSqdZE4uFeRZbzGdSuncxn6Pb66HX66HbNcjotO/Rbt+h/XAnead9h/FkjvF4hvFkF8/34qhz8McivwDYYjKZXCWTiWUqlVoSk8nkcrNZ99dr9NfrVX+12vRXq9UALK36dbCmOMVy4TjqDunGlAFlQBlQBpQBZUAZUAaUgTgZUEFcnGzqupQBZUAZUAaUAWVAGVAGfBkoAGDQ9c3lPwNg/GKRedm6woXRdxtnM59xz7Ivi3PGbad1cYWLi0u0Lq8NXlzh6uoKl5eXuL6+FmRbp9MxwBI6o5EppePwy+0tbu7u8PnmRpDtQa9rBHFdi72uOBSt6VAUwtPtid+WTXk2I2px2KqV0KyX0KoVLZbQqJVRr1Ye4b5w4aXObz49dGUn6UbjhBPH2K5P3441z7lzcO79O9Zx2t+Oe7G/2uxe9P/ff3/C/8v4119gzjj36f/87QMY/8/fPwoyKOwR4VzSonX8eu2+TEVIzPJ5O/z90z3+++kev3+6s3j/Lq+xr+XkPSwXdf/45acL/PxzC7/+dCnIdpDJSBSyBhm+142o+aK4+f/+8xmM//ufT4KMc78n/+OXK/zj1yv889drQbZZojGXNaUaHUbtry9/pxpHh/TPd1nf+eLm75Dtxt2XUx3fqO1G3fNY5rrbG6Bjke377hAPHeLI4vDsz9Wo/S2WyyiWSuL6LXm5jI8fPuDj9TV+ssi2OMmVy4/wnI7bj9aXTqeDbrdryqh2u2D79uYT7m4/4+YL8RNubz5jKOV/6Ui7w3PnKuqevN6sB+vVZrharwfr5Wq4XK8piLsH8ADgzqJrt23b4bnvsvZPGVAGlAFlQBlQBpQBZUAZeJIBFcTp4FAGlAFlQBlQBpQBZUAZiJMB2lfQpY3oYr/Nv1MI58RwLo9yiHNiuTDG2d+D1hXlkpLOZJEWB7eMYCqTkbKSxcCUmnQYdoZzeaPRAKPZbAoydIqfAecaYF7YGQcBltXZj8eCuCGGw5E4wtEdThziLI6HQzBGwwHGw4GU5DknhwsRjcmTH9HkxqFm51LDPJuhC415+W4wvXWHq1WMOxxd4iqlIip7GJcw7RjOKb4j6q3ccp7b/qk48N3fY/TPty9RXB5jWd9thB106PbmSnoS/4dCnf9+FiGc5P/5/NzQOPm///O3a/zzNwrhrvGP3z6A7ay4Q6YNpgz6Ts45zyCd89amBKotq+fyz3cdfL7r4vOtxbvOWV1jfff3e54vymH0+rKOq8u6uMRJflVHJcijHORRKRhkmPuSuTe5XO5YruymxSg3Lue6KMIkW5r4f/77Gf/zny8iiKMDI8+zc7onR40D5wz39192LnH8kEIiaz6qYHzrmvecw95rxt9Lr3VhF1i3vde4qL102WNs4xjcH7Ifzx1f32MZx301yhWVrnCD0Vjc4Rx2+2N0BmN0+mO4fD6nuxxLXTqXucW2BDbLYPNeem7lsAMpo1pAUCwaLBSMK1yziYuLC4Ot1lYMFxbGZbNZ7AevfbymhvG546v//nIGWC61T5fvENIdrvNgXOLELe7hzgrhzNgdDimKG1vHObrOzcVtbr6Yy++YjXM2tB9AvLxX8SwRdU9er9fjzWYzJq5WBp9wiOsAYFAM53AJIBx0o4tqx7MDuhZlQBlQBpQBZUAZUAaUAWUgRgZUEBcjmboqZUAZUAaUAWVAGVAGlAHkbAnUfXQlUon8N5Y/dUI4h3UA++HmD+PZ0OxKXfErbJaHpKgoVyggHxSRJxaKyAdWQCQioqIRE5WKKJXKKJcrKLkoGccAF85B4Gx29jvqCIVvyyVLOBkRHHOWRqULHNHlbI9GRghHpNCt2x+g1+9LdC1OJxNMJ2NMxxPMiJNJqHTfGhtbIvFUFEqpJ1fySV6yJaScnZSsy5nSdXSfCfI55PM5BLmszbMoFfIoFXIoF3LbvBDkUQhyIvA0uRU0cAetcOGlDnHbF7W2NOb2QdUJIix5rpxe1Ivdl27zqePh25eo5Y+xbNwc+PbZe76NzBlZ4vS5Y+S7jZNxLzu2278nx+nefAteb5YrCFKAu1zhf1kq9b8smfp5m5/qGuG7XXGuooPVbwyTs6SjXEMook2b64rv5ESCBk1QFNHrj9ANxUN3gIfOAPedAVxOwYW5tp7+Guu7v9/zfLsPBJJISJnBBBqNMhr1CpqCZTTrFdQrRTTKRTQqRdQt8sW9+R1lRCDMnyqvvX/9E+e39UZcpZwL3P9IKWIjihP875ezuidHjYPffrrAbx9bUi71148tsF3g/Tifk/uty5+8bx1w3T3keup7zT7kvuW7rO98kft7AH+HbDfuvhxyLONc1olTw0LViZSbnGI8Nch2fzTFYDRFfzTZ5pPpXOaR+QXnmFmBnCl9vDxpyeMonnL5PLK5HIgSuRyq1SpqoahGPONJmVU6y+0Fnyn343u+f5xq39wzX/jZbzDoYdBndGHyrhFxDkyp38GQzuEUxtE93DwbCo6GWErZ+5Xgyuan2reoe/J6s5lu1pvZerO2uJkCGO7FyIrgwqVUKYqbAeD84XB/C+Opdlm3qwwoA8qAMqAMKAPKgDKgDDzJgAridHAoA8qAMqAMKAPKgDKgDMTJgBO3hQVvzMPBeaLaUctmAOxHnP09aF2ZdAppuuLQWcvmpWoNpUoNBquC9UrFlJisEsvSzgcB8vnAYgFBEETGQR3UhSMZmM1m2I9eryflchjMGbuXHVYYR4EchXMinrM4HoszgLgDzGfb3L0E5DtWl5/qcIjAIJUUoYGLYpAFg2I3kxuBW6kQoFQMxNWQuSn3m0FgkTnFdKaEWwZZCuuyma+cfJ4TPu1z4ftC2ffl+yFc+/YlahvHWDZuDnz77D0fifEQjZ2Kv0O2683BnrhitlhivlxAUGKBf/1+g3/9cYN//fcG/yb+fnPIsD3Ksn//5Qp/+/VSSjr+7Zcr0M1K3KsyxsUql8kI+k7zpeUjhPftPrZBAVy7j/5wYoPOQiY/p2us7/5+z/NFubyVSwHKpQLK5QIkLwe4rFdx2aiYqBuU31H8DZVKS87wFZvS4XUrQrDuUSI2FVGcCebnPl5++dDCrx+b+PVDC79Y3LkK71yGnxpD3/V9wfOecggHp1o28n7kub++1xPf+9Yh98ao33TOsVC2v4EVtS1EzDaf8364wJjit8kco+kMIxHCzTGgA5eUpjTXe8Z4YoRxRBe++3+M+egInqE7eAiLhQIKhQLCuF8ulR9B1ev1r9zB02k6NtNtfIfH2I8fbRt8FqTDm3smZD4ZjzCZjCX4sRNxMBhiMBwaUdxgiP5giG6ng06njU7nwWC7jYX9fcffeQuO8wUN1E4zRd2TN5vNwgQsbhYRIjcK3voAetY9jsigUC5KPOf+TmTopAwoA8qAMqAMKAPKgDKgDJwdAyqIO7tDoh1SBpQBZUAZUAaUAWXgXTNQBRCOCoBaROyL5NhmLSgG36Y7ZO21pC3D6vBsCMpmTXlJumuxvCTFQbXmBWqtFmrNS9RaF9Ju1Wto1eu4aBhk8CWHKa3KF8CPX3qEX4Kczc5+Rx2ZTCbiAkd0cXd3Bxf39/eSO4c48/W/EcXN5MXJ3KCI4FjKaSlOAGsp42QwXPaK4iDjKXWaybhMGBdDh9VSHtVSAGLFYbmIqkRJ3AyZO6FChuVVrWiB7j1Jtz4rtjukZOprSoQdUvrrW0fhNX1x6zv2snFw4Ntn3/nC3L60f6/ZxjG59+1f1HzT+RzT+UKC143pYoH//HEr8W/inyY/94nuVb/9com/MX6+EMxnswgYdJZkZKPLOkbtm+HEcWPwy10XX+46+HLbxZfbjrSnswWms7mJqcnP6Rp77sftGP0zVbkTRshmMZdnmc8M8oImPl7WH8VPl41tiW7+npLfUnQZ3HMH3d8Hd/y3zosUIFgXRgrg/vf3G+O8+PsXEZue+3j5+bqBn6+bCCPF6eViAeUiheoGn5teet2NWt8h1zpz+B+Pg0PuC69Z9hAOTrXst47Dc+fCOf6mYZ++cnN05U7p5rhirDCl29uC9wGDs/kSnT7dmEfo9Ax2e3TmooMc3bkolDNxTlMylTLulhbZ5rMcr2ksKc6cES6V6vLr62swPnz4gKurK8mjyqie0/5+L30xguqljEWX///svQl720iyLJqSuAIkwV2L3cuZM3Pv//8979wz025bslbuu5b3RWYVWaIhqyRQJCQnvs7OKhlLVQAsgKxAxO3tgm6hIG4y6v3+wBDhkKV8fv6dLs6/0/n5GV2cn3MZzyb4jmifV1De1RJ3T34guqMHaOs6GeXH1qdg8YEQ58bgCWtVS5yzpDlkXRQBRUARUAQUAUVAEVAEFIHUIaCEuNSdEm2QIqAIKAKKgCKgCCgC7xqBBhHVicjNTVNvmYx62ajEufnddVzUs3KUNxn15tEJNY5OqHX8iTPqh80GHTWadNgyuQl4dNkVAqL8BsubVT49PaWzszP69u0bZ9TFAmdk7HCEEGct2dy8q374Htcq7hw46jv1KKRGFJCb69WyKBk6OY7oxko7OLjJqCcixG14f764xK2XpG+72nYb/U3SN9/2JTnGNrb1PUbcepPZnBDj+Ywz4su3S/rr6ypQT/vyO2wdP68C9SAvdo5BPmcyXNH9lvFMLPHGwIbzjL6eXUucmnx2/S7HXT8EPvZaS/K0JVHv74sd6AnU0MQiFHV+joLSoJN9kYHaIkg0bmblRRDiDBkO9bQvJ4c1+gSy4GHd5BpVSiFVygFFJqO+jSXJWJfkWWAbffvVjuF7Ljf9POSLM+wlFyDK3Zt8d0dXnT5d3wzostPjjDpIcUyU65rce59CVC4hzqrF/f7777QesFwtGOtVm30x1fU2j0C/32cinJu/fv1CX/924usXsfmFHbBjC7z51mxljyDAQQ3OzVdEdE1EeFhFtvUbU7d5Kw3UgygCioAioAgoAoqAIqAIKAIvQUAJcS9BS9dVBBQBRUARUAQUAUXg10UgY1TakG1Avc2towwyXM3JKMcpxAVEtB6pQXd/f4/292AvuUd7bDO5R9lsbvmGvy0HxQIVi3mSXKCgmBeFOFaJa1O10aSo2aJGtUqNKOJcR7kKET1dNo3APatO3BGyLS/wlv9aPCbEDWk4HC3V4S4vL7h8cXFJ06lRkBtPaDIVRTnZ98OjvOl++O5P7HCwNrKUMwdiN5cxim4oi+IO7E1FeQcqFdWyqMOxShyXi6wKVykFrAwnE/Ey+b4+we2rHuP242eqK5ven+9x43B+TVvsfl6z7bpN27qa4M+Udn7Wfl9FGd82+663bew3gZ9v37zXiyF4MtnLEL5s+cvpFf397Yr++nbJGfW0LyAv/fapSX98anFGPSgUxHIZGcS4QjwhDopAID+wCotRBxpOpjSczGg4RpY4v+zR+VWXzi8RUk7TuJv2c5Sm9olF956x6pZ83KzSUatKx60aZ0RYLFAI++4A11KBgqBAGaM+ClIdK5vu78eqxsF+kYOJcaLCCAtia0P8v6zCmH5C3HG7ulTOO25JWRRbQ4oqpWX5NWPsS1XPvMc6NMYhxtu27VohbhP3xtfgnKbjJnkuSbLtS6+1Wzy33+PeYPL9PfWgCsdhFOL6I+oPxtQbjB9l3E+wHZQhuQylZv4e8PCIRJ2mMTEMQ3IDlqquQpwtF4tF4giCZbaKc6w6x8/0OX4+x7jq5jT196O0RVTCVwGV8ccKcVCK+07j8YRGowmNOI85Q4FugVgslmUoiT/6znoHkbZULWMiWo9ujEpch4gQIMPZDIU5N9YV6Gw9VR3WxigCioAioAgoAoqAIqAIfGwElBD3sc+v9k4RUAQUAUVAEVAEFIFNIYAZ7gIRrWf8zQb+bZ0AhzpYNesWqXH72lRbE+8HpKIDkIqYWCQZkxbFIKSAI+AchgHbWD3KlSqVoohKnKucmVxUKpmQsi6bR2A52WAIcJiEwKQFJjGQbdnan4IIxypwwyF1ul3qdrrU6Xao0+lSt9ul2WxG89mMZvPZsnyPyV8Q4h7uTebpv50sTNi0xE2eFNsztnSitCMKhrZsLeukXirmqRQ4AWKnJSMwOUGICS6xChNudlm3wnpyPWzwIBjh/8s9rNnhbXx/nseNO3G+bUmy7Q9ErhWwq906GLnYxx53C/31xWW9b0+d81Th51yjfL0+gb0PBnGKPKPJlEaTGY2myFNWEPn77Jr+PkVc0d9nV1xO+/LbSYN+O27SbyDGcbkhZKZikUpmzOBxI2YRu2lDXmLL6QUNRrDBm1Kfs8RNF+PxkK47A86op2ncTfs5SlP79vE5Mi8YSN6jerVE9ahEjWp5WYYKmpCxA1ZEQ9lap0I5zpbjxpKl7S5fW2K7CwIcbIihEocMW+K0LyDBCVEQEXEGEa66FvZe6nVf/Sj3hST9+MW2TXJfTbLta+/7rLb8IAS2O/NsPRxNhSQ9mpgsZdwv8G+SJ2ylDbVVa6k9meEFGCEfzZEXd1xP0wK1NwTIbrZcr9dpPcJSiQKQ50olJtChXEI9wHdOk4OALVrXI039/ShtmU6nhMCLUbbc6dxQt3NDNzeSUcf3ysFQFMglj2hitsO2Y1NmS1YQ5JycMqymRDQjIjdDMc4NyDSCBOcS5VC322FbG+v7Ql0XRUARUAQUAUVAEVAEFAFFYGsIKCFua1DrgRQBRUARUAQUAUVAEXjXCIDUZoltbtkluuHvkD5DQBUOueIQ5lzyXJaI1iM1ALGK1nISFm/iZyiqVimKELVluVwuEaJSLlO5JOVCEFIhCKhQlJwHeS5foCImQAoFVs9B1mXzCIDAth69Xo/JbQiUEaIQByKcEOKGxhYVExf4N9SRb29lcg35lifZFsRkFw7wvKS8qwWqEFDOERUeiXJYoJKNAOUiBYUcqxdCxYmtDXENGqJcsZA15Sxb1uVzYl0HG2CUnySwodO7ILptkLj01Hl77cQuQ/JaXGxjHNLhWxDJ4vrs3ebX9u0NiH0/ENOS4ufbN4/14ghxmNyHUsgQASW08VRsQb9bW9AbLqd9+XzUoM/Hdfp83CApN5gIVwqKVA5AihNiXNzCpMCxkAGZFDieUnc4pu7AxoQVgEB2GAyF8DAYCvkhTeNu2s9RmtonyqWiXmrLcr0U5F7F96gC1SIhx9WYLFfmDAveIu5d/MyU43ocUZUJMXOxIbb5P18v6T9/XzAZzuY04RLXlqNmRBwgxjUjOmxFVKuUGBsEiHHIMgStSOZJCbxJ74Pe9w/PNsfeo3Tb5bPYc+T4JPf4JNv6XpPrx2Cy8wNeMjFx/8CfY5Cnpw7ZDYTyMQL3UlMeGNIc8oBJdCAr2e3my3KaPvtW2c3NpVKJfohymUqVCpUrFSrhO2alQtUoolq1KmHKmYyoPrs5Tf39KG0BeW0+nzOJzWb7QtXQvFiFer8/YGvVHnJ/QH3YrK4F/p2/q06nHPzi1RS8sVQtCyJaD5fgZst9IuoZUhwyAkS5OPKc/Tvy+/Q8TtUp0sYoAoqAIqAIKAKKgCKgCLwEASXEvQQtXVcRUAQUAUVAEVAEFIFfFwFLdLMZRLc4K1TM1uHf3Fi3VYXVKmJ/LacG3Tyra0nYcqPZomarRc1mm5qtNjWbLYqiCkVRJFGRcgYTEzYyKOdkoiJzQNlMxpQBiS6bRoDfvh+LtakN2J/auLq64rJViIMynC1j4u0xmW7+yH71/v6O7u/ul4Qn11Js0/3w3Z+oQoAUt8rVSkjVKKQaciUg1Jl8AKKKISCUg4Jcj7BSNddlLisqE7BalSz7fM56c5tWqG9p4xaH+Uutv9x9vAoX7MBVzltT0XvquvDF5bnryre/r+qb7csL+xR3/T3Z31fi53vefNeLI8RZRZvBaMyT9qh/+35D385BhJOMetqXT0d1+nRYp88mo14OixxQS5Uy3NB/XPqDEfWHI+pxhvXdiDr9Ed30JDr9MWeo/cwcIgSIEY/GW2tJm3awtH1C4ln77Fvrbqv6htxqRNSsVzi3GhVq1SO+X+G+hfuVEOiKjOi6HSeIcJPZjMacpQxC3F8gw5n819fL1J+Nw0aFDkGEQ3C5QvWoQjUo6TFJEPXyo8+CS8jfhLV5kvvgW90XktzffrVtn7vIfe/xL70OEuHsWO7a/cAGFfan1gYVdTyjT6ZQgzPk16GW2goAACAASURBVNmc7x82YLGKMpOux7MV+XqcLiEqPF/LyywrZTdLjsvn80sr1Eq1SpUoIs6mfNhqUbvVIpvbzSbbpq7Hc9eB/vvLEYDVu7U4RRmxWMxpPl/QYj6jOZTe5nPqmhevul15AQtx0+nQdafDSnKcOx2a4LsqYjRall/eqjfdAram90Tk5nXrU8gvghDnxiDGVhUKcpY4Z0lzyLooAoqAIqAIKAKKgCKgCCgCW0NACXFbg1oPpAgoAoqAIqAIKAKKwLtGoEFEdSJyc9PUWyajDkIcVOPc/O46XoSSVhGKbiYX83R8/ImOTk7o5PgzZ9RrtRpVq1W2ukFGXZfdISDKb6LuZvPp6SmdnZ3Rt2/fOKPOb/UbVThLiGPbpjtYNq3y7nrid2S29M1gUg1ESymDVNCslZlUgIx6pVSkKIQN3SqLotweHRjLVdQ3vcQRg9Yn7V+iduK7P9/1Nt1f3/1tun2b3p9vP+LW20ZbtnGMTWMwAAFsCPUzk4djOj3v0LeLDp2CDMcZTlPpXk4Oa/SpXaOTw7rJNSqXxOISRDjOpXhC3E13QJ1en9x8xdaoQ7rqjkwePhqD7ZicblS0dUkROGrXRBmtXTe5RtVyQFEppBpyOeR63P1jDDLcVAhxkmf05RsIcatAPe1Lu1Ghdr3MhDhk1OvVCjVAhKuZXK2IWiI64xCJ4nDxXW8buCRpi277EHvdb+O8+R4jyTnyPQYIR7M5rFBX+bLTp8ubAV12eib3WV2U77cDyai/x6Var1OE75hO/nxyQusBEh2sV938Hvv7Udrc6XRYkZxtVLtdQv388pLOLy4e5dFgQIghMr6zDsAje5cLGg41ODdfEREkj3HjRbZ1vPWBus3vssPaaEVAEVAEFAFFQBFQBBSB94mAEuLe53nTVisCioAioAgoAoqAIrApBCBVBrU2V8VtvY5/AxkObC+bUY5TiMNM+Hpsqq2J9wMC0L4hAO0ZQlCGVdyydLDMGZ7Yh9rNKopGGc4oxLFaXJvK5TJVYGnj5MSN1B38gIB9Kx/ZlmFbsx5sd7oWUISzynBWKW46NQpy4wlNpqIoJ/t+eJR3dSqsxRzRym4Oam1Qb7PKbSjn2OI0yzmXlVyz6nAR7NVEKS4M8lQqFigsQmkH1qkF2t/bY0IcjsXkOMeq8yX9fitVmLg2+KqQ+K73XD/TpKayaZzT1LefnesXKcT9RIXurfob2/YYwgrsP9kuFdmUoQwncb1Uinvumtz1v1s7x2MQmIy9I8aTMJDxJTAZYymTi82YevfwQL3+iPqDIXWhENeHUhzKYpOKLNap6RqLd433r3L8Rq1MjVqFmnXJqEMRrgLFwZLJYZEOoKxkrMIl79F0DoLMgqaLBZdhtwg74m9n1/S3yainfbHqcEctUYnD50vsUo2NbEWsU33vb2lQ0rSY+7Y5yX3/Rdti5WfUWN+kzW98XBcD33veJtZLgpXv53Jxe0uLxR0hz02ZVeGgNNobSu6PaAjrVNxj2XZbygujNodsA/emB3uPepB7VZoWa5fKlqkmDtttVoc7bItK3GGrzS9vBUGRikGRgmKRy9lsjrK5HGWzecqZslx68sxvy2nq70dpC+xQ+/0+26babFXhrm9uWB0OASIck+FMRlkU5ySgNjdfzPm6TPN1SkTjmIAi3HrgjQ8EyHA2Q2HOjXUFOlv/KJeH9kMRUAQUAUVAEVAEFAFFYIcIKCFuh+DroRUBRUARUAQUAUVAEUgBAnkiKhDResbfbODf1glwqIdGDQ6KcDbi9pWCbkoTmExklLRQhqJWvlCkfDGgQjGgfFHKUbkkUSmvylGVomqVIuQIVjZVCsOQgiB4FKnp7AdqCIhvtzwBJiQ4lGGNCnU3ZFu2ZDhMRNgy3tCHZQ2yLcMadT6b0Ww+Y5tUlO9BYgF54+He5N1NjglRTRTchLC2x8S3fDZDhXyGcz6XYQVDjiIUIqQsloUFJhFwuVSkItv/ZjnbMghwdnLMll9yySwnUSFUg4k2u/GaJaa1dIubdH2JOpzdve/+fNeL67Nv35Js69s+37Zsen/b6Ns2juGLX5K2rG8bp5YzmsDGbco2bigjQNaRuFqWX/IZ3MW6rGLVEEtHZNStvfgyF3JCQLi9X5IPUF+SAWEbawmC4ykNxzOOkclpGot3gfGveMwKq8AFtMohhUUhb4PQzbmYF4vvrNjPw/YbdZBj5rd3Jt/yNXd20ZE4v6GzcymnfTlqV+mYVfJqdNyuslJetVKiahkqeSW2P6+W8agNcTh5PnnuvvrDes59ell84t69yTHxJW2OPa5nf722fQEGvjin6rgC9vL6ePLZbNPrJThHPp9Ntk9F3N6zXSXKAxDexlO2IB/gXjJy7rEo414LC9Wp2K1KXrC1smvJemcIcz7t2NY6RfP90s11KJLXalSvValerVGtVqVSKZSXt5BLeJErpDAsURCWnFxePu/bl2Be8/y9rb6/5+PY76Tud9PBcEh9EOScsIS4R5nVzYeiGMdK5sPUX6dENCUi+BK7GYpxbowMCc4lyeGmbLfDtjbW95Uuz+P3fHFq2xUBRUARUAQUAUVAEfjFEVBC3C9+AWj3FQFFQBFQBBQBReCXRwCkNktsc8suyQ1/j0xAFQ7likOYc8lzWSJaj9SAnMtmKMtqWhlW1MpmMxRWIgrLFZMjCisVqkcRW1Uh16oR1aMKBYElvyGHFIQh5XI5tqlB2HJqOvuBGgLS2nqsk9xQBxFuPdzJCUugu70Fse6WkG8XmEBfiA0Zh0w224nQXcAIxTYowomtqURYzHGIwhvKeVFlCopUCorLMtv9FnJULOQoYJJcjq93XOsgD/C1n8kwg80S4vCl8KWTY74TxUkISbGTzBuexI09RoKJ3U3jsqv9JcElyTl/j/1dxyqOEDeBleNkRpynM5pMZvTl9Ir+Or2iL6eXJsNVKt0L2zCzFbPJtbIZW2SMkXEmQ7PFrVHuumWbO4T0f8p9FwymNMW/zYyy10y2SdNYnO6z8XFaFxTlXiUZVvUgccvfmMRtMojgBVZGBTlc8t3dPd3ei9058u3dPV1c9+jiCtE1uZd6sI4PxYr45KhGx8iHNbY6h21sVFplvgW+8j64BMHc47jukNifew7wHZ+T3LvfetuXYOCLs0+bt3Zcz+cX33PpvZ7nNfnaD6Iojsrn/P5OFEinszlNZ0Jw4zyfy/1lLfqjCfWHEj2T8R0A9qtzfAeYS07TksP3Svv90pTLpRIT35DLoeRKRSJyclRtULVap2pNclStP/o+Yb9XpKm/H6Ut/JLVfL78zoryeAI1cjz7GHXy6ZS/qw6Nkhx/b+33qdvpUKdzQ53OteSbG/6umubrlIgWMeES3Gy5T0S4EYMUh4wAUS6OPGf/jozQRRFQBBQBRUARUAQUAUVAEUiMgBLiEkOoO1AEFAFFQBFQBBQBReBdI2CJbjaD6BZnhVo2JDj8uw3XZtVar8Judd/YsNqcGoDyrJQlYcuVeoOieoMq9SbnqN6kZq1KrXqNmvU6tWo1LsNWNcsBGxopZzIZOoDqHKvNSVmXzSOASQQQ25aTCZMJWftT1xLVJcNZq5o4a1WoS1j71fv7O7q/u39kQwZW3O704chcUyDF4dqSHJUKFJWKnCs2lzEhFlClFEqUAyGkOIH6DzZz+8yGW6q6PTcJvn5GX2OP5WvL5Xv1+O7Pdz173Nf0Lcm227RCTVPf4s7za9q3afySnMvltjGWqTJxP6fpVDIm8P/6dkn/QXy9WJZ9r/9drVeHfWM1JDdbAi/GGVu2SjzItgxbS54o5iw2l6LSIyQmKP7c3aZrLN4Vzr/acaH2hnsVVHttme9jrIwKO3B5iUHI3pJt4IoBB2iVia5v+nTdGdBVZ7Aspx3TT0cNOjmu06fjBn06qtPJcYMqgdjFVoLA5OKjbvje39aJXevPOEyOx57XFF7dg71mfP7ZOP+zYz11rnz7+9PjOoRC9znvZxi8l+P6nqNNrxd3nbzm/P7sMwpiHquHOrG4lfvGSu3tniYzEK9FEW4K4vVsTtfdoURP8k13xPfhmb0vm3Kaxgh+/sf3SvPdEt8x5XtrngMvYuG7bLVaoRpHmTPqrfaRiWNqtY65jP3J/XmV09Tfj9IWVi+8vWUVQ1tmhXOjcm7LlgTn5vPz73Rx/p3Oz8/o4vycy2m/TokItqb3a3nd+hRsUxDi3BjE2KqCLGeJc5Y0l342+0e5eLUfioAioAgoAoqAIqAIfHAElBD3wU+wdk8RUAQUAUVAEVAEFIFnEGgQUZ2I3Nw09ZbJqIMQB9U4N787cFk9q1gwCiQFtpqst4+ofnhEjfYxZ9QPmw06ajTpsGVyE/DosisEYH8KdTc3n56e0tnZGX379o0z6pYE5+ZdtTnJcUEKQBwcCEEAUY9CakTBo8x2alGZaiajLsoPe3RgLFdR3/QSp4C1Ppn8UpLdptv42v0l6VuSbePam6b9bbotH7m/cViB/OUSwVD+99cL+vffF/Tvr+cmX7z2st3adtWKWFvWKiFn1OMWa4M6nIgdKoJJC7eYJIY6p5R1UQSeQiDuPgiFVI6iyUFe1E1B5MK9zliBd3sj6vSH1O2a3Eu/yMznkyZ9OmnQbyctzqiXiwUqFQucbSS5YpKM40m2TdLmTW+7q35s47i+x9j0eps+R0n2xwSi+UKIRCZ/v+rR+XWfvl91Te4ZJbmpqLZORLk07QuTzvGSjJMb9Yg4GlXJ9YhOPv1OJ5/+oE+f/+CM+vrLW/oC127Pdtz31a9fv9DXv534+uVdXqdPIAsCHNTg3AxZ5GsiujTZ1m9M3ebdniw9uiKgCCgCioAioAgoAorAh0BACXEf4jRqJxQBRUARUAQUAUVAEfgBAavY5qq4Qb5sXdUNZLiaIcUhI+IU4jDrvR6pgR0EoH1DAMKkKOqukpstw14yDAO2mQzDIgVBkRXhRCVOFOJQblSr1IgiznWUqxDQ02XTCLD9kaPWhnKcohuIcOvhKsNZtThrjyrWqCMaj8apUn4Ti1KgiCzlDKsLHlDmYH9JfotTxonKViGuSBWjFgd1uHIYsEqczft7e3z9Y/9MjpMDbnTxVRdxD+qrsOK7XlyHkmxr9/eavm1i25/1B21yLXx91Hw2vb/X4PLS8/GaY/zswk6yv01vC8srsb6SQJkJcUyKO+cMpThWwLk3Sjgmb/TDm3Bn5bBApbBA5bBIXA7gmP7jAlWe8XRh1OGkLIopMubbnLA5b7553LPF/T3OEez7cJ4k72qJu6csyRKGOAGVUcab77ewG5SytQeHAeeqvKue/HhcVyHVKqUGhayxA4dCXJbtVJeEOEuM29ujAWwRR2PONtLTM2tX/vhZ4LdPLfrtpEm/f27R76YM2/Mwn6Mgn6cQqnj5fKJubHpc4x78RF3O9x7gu94m7vuvwSBJ+5I8H7z0uL592/R6z12UL+1Hkv2xvSSsuE1GXdThRqIOZ1TixFZ1yvbdnCcr0vZSde72LlX3ZPvCi5vxIkwUwTK1bHKJ2oeiCtdunyzL+XxhacEKdTnURZUTiucZymZgeZ5l6OW+It8d3uvLLc9dQ7v+d3xPdQPfXx8rxEEp7juNxxMajSY04jzmHKc4d2++Sy+/U9+l7oWDMRGtBxTh1qNDRAiQ4WyGwpwb6wp0tr7r06rHVwQUAUVAEVAEFAFFQBFIMQKbnx1JcWe1aYqAIqAIKAKKgCKgCPxCCGDWDDPV6xl/s4F/WyfAoR4aNTgowtmI21dq4ASp6MAoaVmCURAEVAxCCjgCzqUSLCaRSyaHFJYrFFYiCZTLkbGgLFGlhIAdJWDQZdMIgPzGP+wzWUTKmBQQQtt4WbZkOFjL2HK326Ver0fItjybzWg2m7JNEjLqK3slIRW5xKJN9+e5/QlRTQibQljbMxa+WSejnOdJf0z2F0wOizkKjSoOylDIsYqHmDRn5cNinglwdjLLlp9r12v+3eIYN9HpTqCtW7Utv4CuWbP5rhfX1iTbxu4P7BDHVu0l9rK+uPhinqb9+bYlyfnwPcY28EvSlvVtF2wNese2WVYdzZLg/teQ4UCIg3UoE8YMeQkEpjQtGJfYqrII68o8l+OWKSvi3S5jOr91bKoNMes+XX2L60fcs8XKng8Wr3Jed7XE3VPibLNdMqYlZDKxDzaEnHdL7IvDz9rvCvlDopDLUN6JQi4LfvmSZM4s8z1icstkMudsY1fnKL5vPz4L/PGpzWS4Pz+36Y/PLfrjc5sK2SyhjxymnLQfmxzXnro3+t4DfNfb9H3fF4Mk7UvybJHkuN5983zO8d3fps/Ra/fH1pS3eLlGMr5X9JkgOzV5Qv3hlEZMhpvSaDyjEfIE3x0WbKMqdquwVF2k6p7Mz/TmBTDJe/xyVymUl70kF6lWa1C11qBavUG1WpNzEIYUhiEFYWlZLhaLFJiwZfv9wb5Uo4S4pCNu/PbTKa43KBNOOCM6nRvqdm7o5kYy6sPhiAZDUUiXPKKJ2Q7b4hpGvrXfo538Ni1/9V6nRAQZRjdDMc4NSLmCBOeS5FC322FbG+v7Sr/E46uh0w0VAUVAEVAEFAFFQBFQBDaBgBLiNoGi7kMRUAQUAUVAEVAEFIH0IQBSmyW2uWWX5Ia/Q/oMAVU45IpDmHPJc3htfD1S02soamVzWWJlray87R5VqxRFiNqyXCmXqYy36CtlKpfLVKmUKV8MqFAscpYoUpCHraoEyEbIumweASGwPY51khvqIMKthyXMuQQ6THxJLOjOlFeKS/dL5aXN98Rvj3ET/FZxCapLUFviCa1insJigcLA5GJeJsTzmeXkeD6foXw2S7lclvK49pGh7sDucYYU94bqDr4Ttr6Tqb7rxU6Sek7s+p0l6CWxJBuvjv8/ReKLbUuCbdO+P19cEp3LFOHn21+f87ZURTOqmCC+gQD3n29im8oZhDhM5JvJfFv2vW63sR7usSAkiYql5Ljl9vZe+mECpLG0E7Di+hH3bCHksoUo/c0l72qJu6cUjYoak6lNgOBhSR5SXqSeoBhH9gNBMZtZRSazv1IwsopGtLdUhxKbYhAzF7s6RbHHjTtv//VbmyQO6U/kz23KQbUpc/AoJ+3IJse1JwnunvfkRPcKz2P4jM9J++F7TnyxT4SL5z3Uuy2e+9vKs5nHOce9BkRyN09nCx7/oFyKsQ8Zdt4gwQ0nQoYbwd57NKEhVCU5T7mepnvyiqy2es4v5HOUNy/PcM7nqFSqUKlcllxCLlMlqlKlGkmOJEfme3BUqRC+HyNcArIt+17fup4/AngJbD6f88tgNo9GQxpBEd1k1Pt9+f7bQ+4PqD/4MfDv/F16OuWYm7J/a7ayJm7C6+ES3Gy5T0Q9Q4pDRoAoF0ees39HTr8v+lZg1oMoAoqAIqAIKAKKgCKgCDyFgBLi9NpQBBQBRUARUAQUAUXgYyJgiW42g+gWZ4VaNiQ4/LuNdVtVWK0i9tdyapCzkwDLiYF8jhrNFjVbLWo229RstanZbFEURRzVqslRRAeZDGWyWTrIZDnDPiZjJiFhISPl+En/1ADwThvCb7ePx/x2uw1rf+paorpkuH6/z5MDcdaqULnhiUSjBPdAUL8x1nZO3hVccRZw1UpI1SikGnIlINRhR1iBJWHJ5LDI1qpZa6t6sM+T5Mv97e/zv8NW7iVqZpvA4WdWWNuw5fI9xmv6msTmK8m2sRPL+COu7TVlvdf0i3eVYH+bOOfPtTtJ+zaNX5K22G1BzF2ORUaNCyQ4kOJYKY7LlzQ3BCuoq1nrt+ew2ua/s3Xl/j6PNbB55jEnZrmDnagZc2057Radcf2Ie7aYzqAcNCdkW97mOXCPFXdPAbkaZGrJQrQejqGEBIKHKCIhp93CNs4OlolkUEbikLIsJpsklrwSlhizq3MUd9y48/aP3w/pv387pP/+/ZD+8fsRoc6fNdzfzWcO5U0tmxjX4u5Hvvdk3/V+Np5jH0nsxLdxL3vp/SgJLu6xfM/vptezbdhUP166P/c+a+89IKCLsucqgwiHGJiMcrc3om5vSN2uyb1Rqu7JIoa5Z0QxJa+ro2cyB2yHyraohQIVuFygeqNBtUaT6s0G1RuiGteo1zmanGtcxtgkhN1V3tSYo/tZIWCtTeU+LLFYzPl6W8xn/Py3mM+p2+sZNXTJiJtOh647HVaS49zp0ATfpRGj0bKcMrwhpQtZYDevW5/i7QIQ4twYxNiqQkHOEucsaQ5ZF0VAEVAEFAFFQBFQBBQBReBJBJQQpxeHIqAIKAKKgCKgCCgCHxOBBhHVicjNTVNvmYw6CHFQjXPzu0PEWkeyhZuxjjw+/kRHJyd0cvyZM+q1Wo2q1SrV63XOqOuyOwRgAQN7VDefnp7S2dkZffv2jTPqlgTn5rhWY7J43xA2bIb14D0mxp28qx5jogpxcACipZSb9Qo1a2VqNSSjXi0HFJVCqiGXQ64zOQANN/k92BixRS3abDLqcf3wXS/uvCXZdlfXwUc+rp6P+LMbh4slwf3n2zmT4VCHko2QrCSjrsvuEIh7tpiwDeeUJlOTJ7tz6oq7p1T4vhFQpVw0OaD+YEy9wZj6g4nJ46V1793dysZ3d0j/WkeOO2///P2I/vmHE78f6X3fqP6tXx3buM9s4xgf+Zlm0/j57s93PRDhbFhi3NV1n66ue+Tm93hPjvsu1Do8otbhIbVNRv2o3aajwzYdtQ9NbpsXbfD9JLMs/1qjc7p62+l0qNvtio1qt0uon19e0vnFxaM8GgwIMUTGd+sBeGTvckHDoQbn5isiuiaiS5Nt/cbUbX6XHdZGKwKKgCKgCCgCioAioAhsBwElxG0HZz2KIqAIKAKKgCKgCCgCm0IAUmVQa3NV3Nbr+DeQ4cD2shnlOIW4gIjWY1NtTbwfVgHZ22c1kD2Qnfb3KJvNUZZtURFSDoMihWFgcpGCoGiU4YxCHKvFtY1NauVRTtxI3cEPCEChwb79bstxim4gwq2Hqwxn1eKsLSrIczbiYBd7H1GOsXkbCnFxSjZQbONJb6vqBtszthkUa1OxG8yyOhxU4Wo2V0JW9ikHRSobdR8oxmFZJ5Nt6tLzVQiJO94mFFaSKIkk2dbtjy8Gm17vpZg+d85925fkuJs452noRxIMXrpt3HX67fs1fTu/oa/n12TLbNU2mtCAbdumbN2mSzIE4sZnq3BnlTWt2l1mX5Q2rYKXqzpr1eJ6gxH1ByNCZpJZf/SI+GsJwMla7be1a5mNewrss1eqo6Xl/cWqw4lCnCjFzW9vydq/Sr6lu0cqSndMmlvZjj/s3HbcD5V0rRWn6gSipdjZmlzM0+/HTfrjpEm/n7SW+bn7/jbG+02MdXH9SHLvfs22L8XqNcd4KVY/W/8l6ncv7dtrnn1e2rfX4LeJZwvf445ncxrPZjSaSkad1eGgEtc1uTd0rFbFdhp2q2yjuoAluJCJYQ2eJgXUuO9CUITjgFIcZyjDNaiJ3DC53mBluRzU5WzO5Smby/L3FXzftjldo+zHbQ0U0ddfCrOqcNc3N6wOh8B6w36fw5Zvbxespn6LMGX+Ts7qvfieLkq+KVvGRLQeUIRbjw4RIUCGsxkKc26sK9DZesq6rM1RBBQBRUARUAQUAUVAEdgGAkqI2wbKegxFQBFQBBQBRUARUAQ2h0CeiApEtJ7xNxv4t3UCHOqhUYODIpyNuH1trrUJ98ST1UZJyxKMgiCgYhBSwBFwLpVCKpeQSyaHFEVViqpVyVGVKlGVwtBug+0kdNk8AvwDPE+2mx/jb2/ZGhVkNmRbtmQ4/vHekOPwBjwsYZBteTqdEgK2qrYc1+p9qKcZEqXkPWcy//7NJvOZsGmJm3ti5wYiRSGfdTLKZvIb/4bJ8HxOyG9h8VEO8pgoz1FgJstRfwsr1OXko7HQXH459LDl9N3W2pnFTXS6Kne+68VOymIm8gkb0OeU9Lz7wQdYHecprHz3F9sPz2PsalvfviU6lynHIAn267icX/fogqNLUu7STXdInd6QM0cPQhm6JEEgbnwGcSyfzVAhn+GcN2SyJcGMScsy+W/Jy1kmNGfo6qZPV52+ZFNmVSIOsXB0bRyTtP25bZekqiLuKXJ/qVfL1KiWONejEpeZyLEWs/mCpvM5IduwqoTT6UqpEDaDbOnGE+gSuvgjIIRMhCG17+1RVIKCn4QtH7eqdNSq0fEyqk/e933H4iTjVZJtfe8Bvuslue8nwmoLzxY769sW7rW+59f3HHnvz+O8TRcy7k0XtzTlvKARCOlDIaIPhyCnWyXQGY2hCAry3HRGk4nk8cSOqzO6v5dxXzIIR/K8uIsl7rtQuVKhUqVC5UpEKJfLFYqiiKpRhWpRtCwH/D05JM7mO3NovmvLi2cSumwHAfud2f3uPBgOqQ+inBMDEOF6PSHPmTyZjGk6GdNkMiJbtkRON2+nJ95HmRIRZHfdjAdhN0aGBOeS5ECKs9thWxvr+9qdpK83BLqiIqAIKAKKgCKgCCgCisBbIKCEuLdAVfepCCgCioAioAgoAorA2yEAUpsltrlll+SGv0cmoAqHcsUhzLnkuSwRrcfbtf6Fe4ailryZLmpamJBekdxqy3KlXKZypUxRpWzU38qPCHP2x/1cLsdvvfOb76b8wibp6h4IzGYzWo91khvqIMKth/vjvyXQgVg3n8+ZYGdzXDPiJp63QVSAGgNUhUSVQaIcFpjkxgGlt7BIYTFPYbFAYWAyVGIcclyhkOW6XO+i9mPLLyGreZwiXsV3cjFuf77bek90SoOkXVDDswfdIDkvUT88Jli3hWmSfiTZdtPnPElb3uO2658FEN+Y/GYyyucgx1316PwKWcq6JEMgbnwOizlClHgsRhlkMliui+06k5GLBVopfRpy/sEBnV3c0NlFh045S3mlovZ2xOs4FEK+t+CeYu4xQWFpvd2qwYa7wjbc8/mCFeDm81ua8X30lpWOQIATd91lVAAAIABJREFU1aMZ10EAGRoFOSgVom4VkKAiZ8vJzsivtXUcOQX26A0+N2U5R6gzkRF/lwxC45PEa8/70a7GyTTd933vW7FYJXkuSXKOPI+bqG9J2ue5rfd1sOn9eeAHVbfFnai8Ic9v72iGMRFk4KmMjcijCVTkZjSaTKU8mYr19FAsqMWOesJKWzZAGt6l8lbcd6FisUiFYkA2FwK8iANF6sBk83KZIcxVIhDnJKpRRLUqctVk/KygyzYQwHdpfO+136lRHk8mNDEvieFFMZTxnbrf61HPvFSG8qCP79ld6iP3u1yfzUCEX8i1PkNebKMbLzkGGrQeLsHNlvtEhAdkkOKQESDKxZHn7N+REbooAoqAIqAIKAKKgCKgCPyCCCgh7hc86dplRUARUAQUAUVAEXjXCFiim80gusVZoZYNCQ7/bsO1WbXWq7Bb3Tc2rDanBiBrUebaljXY/tRYobba1Gy2+M12ftO9at9yjyizZqsKq5dMJmOs0GBnKWVdNo8AfqAHsY1/qDdh7U9dS1SXDGctYeKsVVmdxoS1YI1rdZw1mWuf9FZWdtZez80r2zpYogZsYwcluEpYpHLJ5LBIWaOAmM1kluWMIdgdONlViNvEGfO1lYo71mu29bX08l3vZ+3yxcq3H5teb1OY2v34ti/JcV9zjJeey9ccY5sYJMHP3db2E8SjpUUqyEfjCX39fk1fv9/Q1zNkCV2SIRA3PkelAkWlIiFXTC6XAiqHAbnZVZezNnRfvl3RX6eX9Ne3S/qCfHppiBBiPwZloG2RIVhlDPcTzgGVywEdNiJq1yNqNyIpNyKyKm+S7+n27o7GlugxnXIZikfd/kgsA5d5vCTTzeawVRUynS7+CMTZF7IKXLtGJ20owlVZFQ7PBbj+cD7xrMBW6TGE8Pc0TvreA3zXe+l9PwlWcWP2pp8tnruKfoZLkr5te9tN98P3evnZemIb+UB3Rs0NdRB+Oe6QpT6cGJLwBPdokOKmdN0Z0HVnSFecpSzfUYyapsnPnd+3+ve470L4TpzJZiiTQc4SvnNAVRQviBUKBVGzLuSpytaqdbZV5XKtTu1Wi1rNJh22mtRqtajdbL5V03W/awjguoLiuv0OjDIrsBsVdlsGEW6prG7KnZsrurm5pJvrS0K5c3PJqobjMdQNV5Ey0GFrChlaN69bn+IhBIQ4NwYxtqogy1ninCXN6VsmKTvh2hxFQBFQBBQBRUARUAS2hYAS4raFtB5HEVAEFAFFQBFQBBSBzSDQIKI6EbkZv0yj3jIZdRDioBrn5s20YIt7KRq1FlFuKRDqx8ef6OjkhE6OP3NGvVarUbVapXq9zhl1XXaHAOxPoe7m5tPTUzo7O6Nv375xRt2S4Ny8u1a//sgZQ2o7OMBkE8iWB6zKA9WXVkMy6lW2RwuphlwOuc5KDji0yc9ZfL6+lY+3ZOU8/Mlk1H3bkmTbTbV/E/vx7cem14tru+8xdrVtkvb5nqskx3iP20KBhi3bnPzvrxf0778v6N9fz02+8IVP13sCgbjxuR6F1IgCcnO1UqJqVKaayajHLf/z13f6f1++0//3nzPOqDO5AiQIJ2/jhFSjUNpbNTkK6ahZpaOmEK2QUY/7fFiix8AQPVCHBez1zYAuTUYdKjJ8jZqMui7+CIDYvn+wT27+/aRJf5w06feTlslNJqRAFdbNuxrvN31cf7Q2u2aS+0KSlmzjuEmOsatt3+N1NRhPSGJq8oS+X3bp/LLH6qDIqFsy3d2dKGki0r7Efndpt6nZOqSmkz8dH9OnkxP6fHJMn45P6NPJcdq79su1r9PpMCHu5uaGM+oX56d0eXFG59+RT+ni/Iyg/DoYTh/ldwoWCHBQg3PzFRHhLZJLk239xtRtfqdd1mYrAoqAIqAIKAKKgCKgCCRBQAlxSdDTbRUBRUARUAQUAUVAEdgcAlaxzVVxg5Vpzlia2ryuBgeluDiFuICI1mNzrU24p/2DA7aVhHILq2ccHPDb6lBtg5KbLYdBkcIwIMlFCoIiNZv4sd4oxLFaXNvYpFYe5YRN1M1jELDqbCtboDuxMV0slnamKI+GQyHDIY9GnF1lOKsWBxU5EOfcSBPwYjuEFiFLeWWht78kvy3tTdniNMuT2lYVDoQFqMPVKrAmKlA5KFIZ9nZBQRRgmAv3mBS3DQxA3GCloHujamHUMjBRKgpHD0yisFaAy/KDWK0ug6TMy+P0dDcerWcqXp02OMkpeXKxeP6A6/JcmnNq9mP+zLvkbfblfLPV3aMg+dv+HpMbYJOb2T/gjPrOVFcs9JbkaJDxua582+y7nntSfFVc7DavOUaSbZft2wJ+cbiwhSWH2FnCkvLL6RX9fSbxxeTFQmzd5shY7x1MtHt9nBOu9JLxOZfLUj6bpVxO7NeXynDllVLcUh2uBDVPUYqz45w7Dv7PFyHE/c9/TP7yfWcKcbi3RBW5x0SRKJEegwTXqtFJS/JxE4+IZnh2xggowo1nc1aGm5jyukJcrz8ylqrGWpXtVedinWquS2ujituA3AtwT1hZcic8ze9q87hrkpWX8jkqFoTshmB1OCjDLVXianxd4vp0r9O4zr/HcTLJfSHJtq/B6qX3rdj2veKe8tLjvqZvSe6Xm9h209dzkmvDd2CBXSrGyJFR0kQdinDX3QGTh7ncGSzVM8WSWu7pK8U5oz53d+eMjbsfJ2PVrWt1quLlMmQu1+io3abDVosOD9t0hNxus8rcMlh1Liff4TPO9/kMftLQZRsIQHF9/SUzqMN1rkUljtXiri8NEW5Mg+GYhkOQ48b8/X2xmK9ivuBnGlFRxHfF7anevgCrMRGtBxTh1qNDRAiQ4WyGwpwb6wp0tv6C5uiqioAioAgoAoqAIqAIKAJpR0AJcWk/Q9o+RUARUAQUAUVAEfhVEMgTUYGI3BwSEQIyJbYMxbf1sOtgPRvr+0I9NYu1M3VzsVikoAAVuKJEoUAlTEyXQiqVSiZj0rdKUbUqOapSJapSGIYUBMGjSE1nP1BD8KM527MYAhzKTGYbj4X4ZsuWDGcyCHF4Y73X660sXXo9mk6nHLBVteU0weXa5TFBan/PTGjbiW3kLEHBsMgT3mI5hLKQ3wpUCotcRgRmnQDrFHJcdy24tqUOB4znfB5vOc+Z3HBrbKJWVlGwjcJECJPnQJIzCkhxJBHozVkSxM/IEMKdk3VX2e+sr8iJWN+SFX/cdklm2xdS274w3QzxcM+UhdyGcyqZTHmfCW/7e5L39vcpA8KbIb0xCe5gn7LZDOUyB5RjEi/KMvFnyYFxk9vPnV/fbX8gclkILDGR4VmRBzd2XLP/5/q23r7ljw4x9n/rZ88Xg7grxnfbneEnF4hcJ5iNW9qzCckNdSjOnF7ccKB8dnFDI7a2mnOW8szvA/PB1/Idnwt5GW8xLhdMDos5Cot5kizlwCjSQo1WIm/GPJkMtpPDIMP9v7/O6X++nHFG3RLm7h/u6QFjpftZfMPzEMEqFZbc5ZAz6setOltxghB33K6zHedycdo1XSxYoZBVCrl8y5PlwxHUY4xN4GgqZDljqTqeGgIdbNf475YoN1uRqJlMLXaEv9oSd02CWMm2tjaXA1GPrRn12FqFWrXyikySXZFKnsLPd6xL1Ti5Nv696L6QZNtt3LfW2hf3eXvqnpz2+2WSa8j385/oek5wbfi0bzqf09QouU6Q53PqDybUH4yphzwccx1E4akhDE+mc5rOZkZdUxQ2rdLm8mWTFIyT8mLavryYZqJULhOiXKlQqVThcqNRo0a9Ts16jZr1OjXqNSoEIRWCgApFyXl8B88X+Ls7Qr7npOqnB5/T/W7XwQtmbuD7+GDQo0Ef0TXlLhPgBoOR5CGU3Mc0Hg1pPB6t8ni4JLxb4jtyypYpEeFh2M1QjHNjZEhwLkkOpDi7Hba1sb4vfdBO2QnX5igCioAioAgoAoqAIpAUASXEJUVQt1cEFAFFQBFQBBQBRWAzCMSR3zCLaaO6T1S7/1H1DSpw+MV5PaAutx6baekG9pIvFCiXzxMyRz4v6m4xUa6UKaqUjfpbmYLAkt+QQwrCkHK5HO8DYcsbaKbuYg2B2WxG69GBNctagADH6nCDwTKv/1CPOqvLzfFW+iqnCfS4yaKyIbcxyc0S3gIQK6RuM4hyogazylCSW6rJmfJLJoU3iU3cJN98fksIECQkW5KcqFssoCh3e89kB1GSk2zJD5jou3MU5mLby+szFU7IYy8hjjikNibHCUPuh+UAhDZM9HGW8mOlN5DjQGwTpTfOB3uUMdZ2IMGtJgj3mPCWzVry2wGXC7kcFY29XQE5BxHPlQqTLb/k/PpOjP8weWwRcPB4k+Nyp1aErqeOsavJ7dTjt0bMcNU3bPniukeX1z26uO7SxQ1yj6DS1R2MqdsfU3cw4qwLCKw/TubHjc9CfCtQaMZp1AtQ4oJqXC5jyqiLZaWElEEKXsbtPZf/lxXihAgnce6oZq4UNLdxjiogxIFshWxCyHB1+nRY54z6cnHGCFF2u6XFHbKUhbSxYGKHtUhlIiYUkiZTQ8qcMgGkZ4gglhhilWNFUUaUZX61Je6abNbLYpteq1CDc5mJi1FJCIy2DPVZIVyv8lP4+Y51cdv7brvx+4wnMS22zUm23cZ9a719L7gnp/1+meQa8v38+16Tm742fNoX9/IIq2oyKXhOEyYLW8L6lEbj1VjJBOOxIRiPpjQYTY2aqFXe2u04GUsqLxQpzy+lSS4Ui1Tl7+EVthSvVioURWUqVapUiiKTq5wrpZAqpZIJKeuyHQTw3Rzfp+13dJQn4xFNJmOOqcmDwZAGw6GQ4gZD6iN6Hep1Ybl6Qz1T5vs/CPOGzIl6yhY0aD1cgpst94moZ5TjkBEgysWR5+zfkRG6KAKKgCKgCCgCioAioAh8IASUEPeBTqZ2RRFQBBQBRUARUATeNQKwPnWjQkSHRNRG3idqP0g9/yAqcq6SnGuzaq1XD4hon4jcnBqAikFAHGEoOQioXqtRo1ajOt4+R67VKIoijmrV5Chiixa2Vc3mTM6ysoZYvxwsy6np7AdqCJTcQGRDtnF+cUEXl5eEfH55yWW2SwUZbjBYlq2qnJvvWIFMwtqxpgmuWDsh2NNFYoFqbVFZ+SU0CjCciytr1cwBK4plkA2Bw9ptIruqIdvse5wNFKtaYILPCagCQEFO7BqRb1dkONjpGEUka8EKJTkpx6sDPbJbBTnuBSpC1srUJbfFYQZym4sxCG8gwDHRjS1PhSCXzeyLvRMU37hsiHCwcraqGQcHVMgb8gzIjYZEExZEUSo0Shiou8tL7c98t33SJg07cBXYPNTY1rHzbfPP1kti4+aLwXOfk1e1743xi8Nl9VlYkag6vSHdwIqtN6BOd8Dly5s+xwVnqetC5p4v1uus4HhwwJah6+MzrKkxPpdBHEMOi8uxOJNZ2R7zGM3PEGbMPjhYEsXY0taQxv53SYY7Z3Ic6u75BWl0W9po6BP3qwSLVykzEa4thLhP7QZnvrzXrnGo2C1JmWyTLYRnJgBCsZDzPQ0nRi1uIuQOEONgEQirwCvOUpZ7Ocb+Vf7VrtO4Z4alLephjcmJqEM9KYBKrJOXJO493IeEyP3c4jtmx+1nm+NkkvtCkm197ylJjpHknpzkuL5929U19NxxX3pN/mx94GiJhTLMGYXcVzwHrR/HPtve3ptx7f7eqGdhfLT3hTsajCbUH8GC0uTRhNiCuj+mDnIP5VGqxslY23HYn2YyYoeKnMlQGAaidh0EFLLqdZGqjZZEs03VRpOiZosa1So1oohzHeUqftbQZRsI4L6L69F+p0b59nZBt1B0Nxn1fn9giHDIUr66PDfxXfLVOau/jsdGHTadysSQrAPr3s3r1qewRcUDsxuDGFtVKMhZ4pwlzSHroggoAoqAIqAIKAKKgCLwgRBQQtwHOpnaFUVAEVAEFAFFQBF41wg0iAizlm7+TESf94g4mwDhLftAxJkkv7slLJcpLJXYioXL5TIdtlp02G4/yrVajar4Yb1e54y6LrtDgIluI1isrPLX01P6+u0b/f3tG2fUl2Q4oxCH+ntcmBiRAdkCk0JSbtbF5qzVMHZn9QrVyiDHhY9y2vs7GE9IYmryhEYgO4xnbJfHKhfjKavErQcrwy3JcKJwcQv1OFaQA5FCynELk4DYUlCsBd1JzOcw48k71870CYU4JiBaEqIps0ocE+JM3t+nXPaA8qz8ti85CyKcEGv3M0KwQZ3tbWG1WDS5kKNyUDQBa1wpb2Nh/HAgk1Ffn/x9ziL1Ldup7YtH1xeX/nAkVmwmo3563qFvsFI9vzEZjk+6+I7PVVbjwvgMNa6QUI9b4j5Hc2Ml6ub//RtEOFGIQ0Z9VwuICeWSWHPb/OmwQZ9BhnNykjEi7l7x/bJL55c9tvVFRt1aAN/dYSJeSHW/2hJ3Tf7xqUV/fGrSH5/aJrcMEfuAsrDcPkA++NDjuO/49+Qzwxvf83bVviTH/dU+W2m6NuLaAhXX3mBEHXP/Rv3qps+k4ctryai/x3HSKl3nHcXr5tEJNY5OqHX8iTPqh80GHTWadNgyuYmfNHRJEwL9fp+JcG4+O/2bzk6/0tnpF5P/Zvv0wRDqhqucpn68oC34AQJqcG6+IqJrIro02dZvTN3mFxxGV1UEFAFFQBFQBBQBRUARSDsCSohL+xnS9ikCioAioAgoAorAe0fAKra5Km4gssFfz81VInIDr1UvFeL2RCkOkXkQ1Td3v6nBCOQRsYySjDom/PCGOau6mXKpUmELVGRbhiIcq8TV60u1OLZRNevanJrOfqCGuApt9u1ytlLDm+UmQAhgG1RrhzoacZ1V4Yw6nFWLm0BFDjEaSR6ny+JPVML2jFqYZFYXtEQqkKIyIExl2eI0l8tKZLNLVTioEDEJrhKy4pCoEBlyVPi25ChfVRi73kq9Tazsbu/vqWcm7WB7h0k8ZFcZDnZQqEMZCQpxog4nWchsxi6ViXEPogxkrPJuoRL3M0Ic26auwvej9KPt6ROWqTiP+zinsE01toqOMpwlxllVOFcpjpXhWB1upRLHk4Bsj5qlfB4Wi1ljdxdKLoVse7dUAMS1ZI7r2zd3vVcp9/xEEcX3eolr60u33ZTiTZK2bBo/33O4ieOChDocg5xq1LjGUzq/6tL3qx595yzlBRTL8Nk0qo0of5QlTrVGrCRdO8l9tjTFuCxZLE6X47IzPsPeWkirYmuNsfqpZZ04NpnNiWO6kDyb019fL+g/3y7oP39f0F/IXy92Bj1UKpcRoJyj346b9Ptxi34/bppy05CtoJRp1JOeIBPHdQT2gCtFUdgDzlgV7upmsFSIQ3nGdm2wXDV5PjeKcea+Y5TjdgbWFg4s56JAAZ8LKbOFLavD1ZfZXsurjMf6zShb+Y7Zmxiv3vK+Zfe9qXvKpvu7ifa9pm++5zfJPfS9bPsa/F7at6eOsb4fKMRBQdO+ZIIXS6AM14EyXG+4LM/nC8L3KeQZyvPFoxdJoMx5d3u/M9XROHxyuQx//4HFuP1OJOpwTao22lRtilpcs1alVr1GzXqdWrUal1XVfQs3nhccAi+1uQHVd6sQd3lpFOIuzw0RbkyD4ZiGQ5Dixub3gDktFibmC1F3x/dAowyeQqt0/ACxHlCEWw+8aYIAGc5mPFi7sa5AZ+svOAO6qiKgCCgCioAioAgoAorArhBQQtyukNfjKgKKgCKgCCgCisCvgoBrbVowVqchESFKJqNcjgkQ5CCJxrFHVHtY2aCm0grV/vDt5mKxSEGhQMgchYKQ3KJomcuVClVAfnOiXCpRGIYUBMGj+FUunG32E6S3+Rw/cK8yfiQfjcdskToyVqlLMpwhxYEQ1+l2OW46Heqa8mw2o9l0yjE35W3257ljib2eJUsJEQ4TPSBUMOkJOZehQj5H+XyeCoUclxFCrhBFHpQRcfZnz7XhNf++nAiFQJi1wMOO1myh1tdjUtsCSm+YiJNypz+kG0zSwaKxLxlKcHaSTlThMFG3Un1bmPJj21Mhxt2z5Z614EN+yjTQIcI9PLa5eg4TVj57ROh4ghDHdnNimyrWcyCCGNtUzhIrAuSqzLasvB2U5MS2DkReqMdhIjALgmT2gGpRieqVkuSoRLVKyUwWZilvSJTIL1m8z++DYBs3Me6qw/nuL66Nibb1bJ8vNr5t8V5vV+3zOC4IV9PpjIlXNrNlKlRmbnpimdrpL9Ucraoj8kdZ5PMqn11cz8gYk/F5YvviLMbqDBVBPCrkqVjM83MFCEg8Ppux2eYgnzMqj1gvR6jHLs44aj9Ho8mMhpMZufnv00v6+/SKvpxecEZ9V4so9oComxM753yW/vzUoj8/tenPz20uQ5mMSeAmbNm3zdP5gqbzOSHjnoDc64+YVA07QCZXD/C8AGVRsVRdKozyM4W595jse9z3uJ4QMuW+YO17W/UKtWoVajUisuWlrTeI0ybc+/hrVD69xz++eazuIcu76PpzhMd49eg+9Nxzief+Yu9HSbbdcH833j7Pvvme343fzz3x29Vxrcrwc89DSdr3wzFidjZm4vScCcOcZ3O2TwVRTvKUy5PpTO7tE6wnMcXYCDIxxtfZLec4S/VdjYlQsIT6JZ5/bbkUValUqZLkiHM9iqherXCuVSOqRxUKAvs9HjmkIAyFwJ7Pc9jyrvr2qx13Op0SYjKZcEb0eh3qdRE3kns3TIAbDEaSh1CGH9N4NKTxeLTK46GxD8YLGnckL9KlThkWD8czInIzFOPcGBkSnEuSAynObodtbazvC3VdFAFFQBFQBBQBRUARUATeAQJKiHsHJ0mbqAgoAoqAIqAIKALvGoE48tuS5AZVuH2i2j0RPLzWwyXM2f3sk5DiEHiWQ07Nki8UKIcfuQsFiXyeleDWyW6VKKIIUa2SLWNC2yXNBcWi/mi+pTMb9wN5t9ejXr9PyDZAgGOVOGOFyhmEObxxbvJwNKJboyrn5i11xeswsZM7xTyFQZ7CYsHklcIL/mbVXqx1kJtFNeH1RCivRvMcticRam29uIm6646xcOr0yZZh5bQwVnecF3ei+mYU30QJwCW0rew7oRIHQhyT44z6W1y/uGlrtp++/ecvr64S2hPfZplEY8kfRgnw8XaGaANlwCV5ziHOgQznEucyokwFAh2UA1GGbW6jBttcsc5FOSkx0vv8AocNEhriz5PftRa7rWf7fM+7Ny6+n49dtc/juCCrivKbkFdRvgZplWOwLC9VZ6z6TA/zeR9jEZVZIaXaCIs5QpR4jEY5T6UApGREYHKRiiCGwd6Yc5YzK9owic4ofj5BVI0jBvVHU5KYUH8s5dPvV/Tt+zV9O7uiU+TvcNvazZLNGttNJ//jt0P6r98O6b9/OyKUEVYRVSyjZXz0XXiS+/aO5iajDoLgmG21QRYUAhxURsXud6U6OgbpYzInZBu+x32P67WbVTpsRnTYrBLKCFj0MjkOuRxSVAnYuhvngAnblvxpO7xGTPPFYVfjpPdxPca/p/qaiAy2hftCovZ54uKL88bv55747eq4ibD37Nv6MeL6GvfiySOC3HTOJDiov7pKsFJGzDgwliLzczReNGFFZnmu3tUS+xJREFChGFIBOQipUIQleUmiUl6Voyp/14+QI3znr+rLbrs6kUSPXnyzL8KNx0Maj0a0yiMaDIY0GA6FFDcYUh9hiHNdEOdM2RI5Z3iJY7ZgYmfKFjRoPVyCmy33iahnlOOQEXiwjiPP2b8jf5yH75SdOG2OIqAIKAKKgCKgCCgCm0bA/1ewTR9Z96cIKAKKgCKgCCgCisCvgQCsT92ouFao+0TtB7FGzT8QQU3OVZRbt1a1siZ4hnMjNUgWg4A4wlByECztT+v1OjWMLWoVP45Xq4Rsy3HWqrBahZUl21macmo6+4EaEmehcnl1RYiLqyu6ur7mMivEgQQ3GCzLrCrnKswtFnR/d2fsUySjnqYlzv4nKhUpKiNggVlkK0whW5gw5AsmRhm1BFYYQ9kQOPg6TWCV+TOMfK2h4taLs3K6uO4Rx1VX8nVPzhUrvUkGGQ5zcHYyzpLdRJoMCmX4R1MyRZ605f+enryTeb3lTvwvjRVjha3/nlr2WEZuZT8n65q/8dApVSHNrSwE9816dn3OhlwnSnNCYgChpN2IJEB6MOUk1rm+59ftc5wiiv331+xvE9v6ts/3pPv2w3e9XbXP97iuvfE92xDfUdeQjLqDEXUN2ej8Cp9d8/k1ZV9M076e3PPFet3mqFQw43KBKjw+F3jCvcJEo5AqPAkfLtVr8Dxhic/L8dmO0/tPvEcQQ0TqDibUGY6pM5gw9qh/v7ih7+fXdGYy6rtahDwoY5MoYu7TP/84on/+cUz/+vN4WXaJV5aA5dvmpR2auTegzqpvCyjGQVVUCJzXXUPaNPmmiwn1CfVHUJgxKknDie9h3+V6sKv9fCJWtb+dNOnzcYPJm0y0LwjJHnVrzbskXvM9ie9cr1p8xz/f9XzHq03v77nO/+yeF7dt2tv3ljhv4n7+Gvx2ddytXhsxF5t77767u6fb+3tDbhdVZktwB2m4PxxxQH2rj/v6YCKKm7jPmLz+PL5LK0r73OvmTDbHdqiZTJbzQTZLZSanu1GkZrNNzVZLcrNFzVZbXpSDUryTn/vs679vBoE75/s5ygh8j79dzGm+mHNGvd8fGCIcspStteqVtVa9OqcxCO/jFeEdxPeULfgB4p6I3LxufQpbVBDi3BjE2KpCQc4S5yxpDlkXRUARUAQUAUVAEVAEFIF3gMBrf295B13TJioCioAioAgoAoqAIpAKBBpEVCciN38mos97RJxNwFsv+0DEmSS/uyUslykslaiEbOKw1aLDdpvcXKvVmAgHkhwy6rrsDoF+v88/eLv59OyMTr9/p28mo74kwxmFONTf42LV3cRuDlaoWWpUxfqyUQ1NLlGlBKJY2yu4AAAgAElEQVQFCHKSUd/VwvZJOLjJqNtJdTuRjnrcekyoGYyow8QaTL6N6ftFh75fdoXcwRnuMLr4InDUrtFRq0pH7brJNaqVYZcXPsq++/M9v9vY36bb4tvmuPV82+K7XpK2JGlfkuMOxhOSmJo8oW9n1/TVCdQ/ymIJxwcHmSX5uB6F1IgCcnO9WqZaVCE3x42JSXC57o/oujcmN19cdujyqkMXlzcmp2vs/D//dUKI//uPT/R/TVmU9vbowKiRoZ5kWZKmH1Yk6osbEKv7dHEDkjUy1GVHbM/d7Zr8gZQM4/D77z+O6B+/H9E//5SMeg6W2yBownbblJNgn2Qc2vQ4uen97QqXTR930/tLgvOvtq0v9klw8T1G3DjZxXjYG8i42BsQ6lfdIV13kEcmD/mFFCHFr7LvcXe1HuzLg2KBikz+hep7no6PP9HRyQmdHH/mjLr+BrCrM+R/3LjfBc5O/6az0690dvrF5L9pyJbA00fZ/yipWhM/aEANzs2Q/8XD9aXJto63IPB3m1PVEW2MIqAIKAKKgCKgCCgCikA8AkqI0ytDEVAEFAFFQBFQBBSB1yEAwtqBIa6hbIlsUHFzld2qsEV1AmpxUIRrI+9JRmQeVvuz+31dy95gq/2DA1EgMRn1OEW3knnjG9mW60YVrlGvL9Xi9O3wNzhJMbtM8iY4K8RBGe7yUvLVFU3GY4nRaFneTk/8jhKnYrBSGYLVpVzDxUKOAtjqYdLGZFaHK8HyR3KlXGRLvjAoiDVfACvV4rMN8VWp8F3PHtBXqSNuko8tFzHhZiwXoeRzed37IZ7tnK6wRKDViGg9mlUQKsvUrJY5N6KSt+qP7/n1PQVJ9veabX2vZ9/1XnzdYwOHLGq3XydIufi9tC2x21qtQ0tYNSv97Li+59Cux2Q4WHZCacuQ476d3dBXtu0EMe6GLTzTtPxgbwx/932oKwoxyyqWQd0MymYSe7R/sM/207A4zS4tTrMUla1CXJEqRi2uAmU4HrORQVoWwvImz/l1b2TIcBg/R3TTG9EFyHBQ1rTEuCuIhqRniSfEraw5rdJlEkUysciGgqhYZaPeWVr7DpnsAZtfUUMS9SMpj+kWJA+OO1ZRQjlODWllGWitA3dnGeh7dmFV+1+/tekfv4ttLcqw6i3AUj2Xo0IOGV8RVovvOLQJRdDXjO0/6/tr9reJ/vqej7S2zxeDl94H43BJhEGC+9trjpukv9vE1Pf6ixsnoQo3YNXMVe72oUI6pk5/TLYs1ukrZTmU727vePy8hbLXreQ0LXl+wUjClhusCmcU4lqiEhenEs/3/VyOsnz/z3Je/ubg/P6Qpv5+5LbEKcdbhbhLqxB3eW6IcHI9D1kJdswKcxy3oh6LctqV44loHBN4uFsPvAGBABnOZijMubGuQGfrH/mS0b4pAoqAIqAIKAKKgCKQegSUEJf6U6QNVAQUAUVAEVAEFIGUIuBamxaM1SlmYxElk1EuxwQIcpBE49gjqj0QQa4DRDiELaem67BDwY/Tbi4WixQU8AZ4UaJQEAuUKFrmcqVCFViiOFEulSgMQwqC4FGkprMfqCFsZzoX+xObx+MhjUcjWuURW6EMhkMaDKTcHwyp1+9TtweFF4ler0ez2Yxm0ynH3JTTBJfY6xlyBexLQa7IZSiHSeisybmM2JcFxsYMFmZcNvUgTyXzt2I+TwVDmCvmhUD31LKcjDMTiCt3z8c2aL7rxU5sitfoUinOJTSABML/FqMkd3HTp8sbUeyx5ZvugBDXnQHdILrvU+1vV9cfVKnqtTI1amVWqEKwdWq9Qu067FQlP3UdvPb8vqS/bF/7zPXy5PXsua3v9ey7XhJcfPubqC3yIVvhahts/sZVx/rQfi5fct7W17VkOCbEQY1jNKZv30GCM6Q4U05yjE1vu7SCdCyJxW7a2EybMoj1uSwI9gdMgstlDpYT6e6keljM8Rhd4rE6x2N0AJJyscBKNCAuo/wU9q8950wm7oEMN2RLUOSL6y5dLu1qu0yOS9PyLCGObZ/3XzQ2rffP2mfz/QakuIcHc22KNWp/NOX6cDyh4ciox4yRpzxBDqvVGcgecymD2HELsocbhjS3tCK8g+tZupc/PrXoz8+INqH8x+cW4TmCSfic84RniUfj8oaeGbzHP8+x3Rdp7+OujZ1v8YyU6P6xhfa9dhyyz3bbvp8v8Xzl/c332tjGeUtyDN/Pgs84OZnAXnJK46lk1GW8nFKfie9SnszmNJ3OOU+Qp3OaYbycLWg6W5Vf27a32G6dyJ7NZiiqVimKELVluRJFFCGqVbLlMAj4t4FSGJItZ1hZ0/z+YMpv0W7d548ITKdTQkwmE86IXq9DvS7iRnLvRoid+O0AeTii4XBMo/GYxuPH+dYQ49ycMtynRAS/VzdDMc6NkSHBuSQ5kOLsdtjWxvq+UuclmzL8tTmKgCKgCCgCioAioAi8OQJKiHtziPUAioAioAgoAoqAIvBBEYgjvy1JblCE2yeq3RMF9GO4hDm7H5DgbOAZLZmf1YZBzxcKlMvnCZkjnydWeVuPmB+5QZRzSXNBschvgWMfCFvecJN1d/hV9hf7QRukCtjtYRLGlgO28IESXJ7te1AuQ/UtLFA5LEo5KFIhnxElF1ZwkfKSSMfKBSBuPFZ2cS8y34k/3/ViJ+/wR2cyO25COY4Q9/2qS2eXErYMC9Vef8R2TcgIXfwRiCohIaqVEmeoVB23qiZqkpvVF5GjkkyWv/Z6earHvm3xvZ5910vSj023ObYt62QSu5IhpKL6EhKkzxXHRLjhmBXioLCFSfNTkODOhRTHcQ6xivQsK7XOfdqD8tvenhlDQUzGJDfG0wwV2bY6KxkKWvksj9HWcs2O2xiXMUZzxhhtxmuobmGshv01yk+SbF5JAoKqJqtrgjyMMghxIMNd90QlzpTTgzyxXeoPlqlMgnNU4nC9JiBu2vuMJcSBpc3EDUPeAGED5fFkbogfM8lMAnH/JuU5CHJzEPcRUgY5boFY3C7LacI5ri2/nzTpt5MmIXMcN5nIacmbTMYHcdOQ1znb+/oT58N37PQe/zyeI16Cs/dxPT+Dvv31bWOa2pekb779SHQP3fD9bSdtfsG4lqR9Ptdf3Dg54xeUQAQ2ebGg8VTGytF0RiOUp3MhEoNEPJ7QiPOURqMpjcYzrtvwace21gHp/cB8DxMC/AG/+FYM8BKcfREujH15rlat0nrY3wncvK2+/OrH+dVeqCOiRUy4BDdb7hNRzyjHISPwBTqOPGf/jqxfsn/1D5X2XxFQBBQBRUARUAR2joAS4nZ+CrQBioAioAgoAoqAIvBOEYD1qRsV1wp1n6j9INao+QciyEq5inKupSqkIkQuQubR3UgNNEX+QTugYhhKDoKl/Wm9XqeGsUWNs0GJs1bFW99iZYkfzKWsy+YR+NUsTyxpDYQ2VhvKZalcKgrxDdmUYbNXKRlr1BAWfEXiyRujMLcq27+t8s8mGzG5Zic8+QNtJ+ZMTmIh5R73p9ZpMQpxIMt8NcEkmnO81Q/lHgTINlLWxR+BkrmmSmFAtvzpsE6fORr06UjKcdfBc0d5qfXXW+7vp9caDuxhU7qN69778+HZ5hd9zuUkb5wIZ9vAJDiOkcljOuXPcYc/y7b83HWwzX9nW062Rl1lkN3ETk1IcIVC1ihzikInK3MW8hSGQlKGRTVbVYcyPmcPrLrcPhOe+fnB2GDzRPzBfqxFcZLrj1U0u30mxN3Acrrbp4trE5YYd4350fQsPyfE7fF9CeflNWPTo8/ZGnlmwSpv90JeM4pv0/mcplA0miOkLCqHooaEew/qVgkJmcvTuZDjFiDHie0aiHJpXz5j3D9q0OfjBtkynj/4HhEGVMY1HRaXJLi3eGbwvX/4rueLeZruFT8bv+Osgn3HCN/1XnT/WHtOfA7vJOftVedoA/e3rbd5i5g+e77WxklYRLPlqbGLhnX0lBUzMUZKxpjXG47ZappfXuEs0ccLLE5+7vjb/Hdrhe7ao2ezYoMqIeUS1OTLZc623G616BDRbhOX2+3Vy3RQpMdvD8XiNrvzSx8L1yWszJFtgCR3u5jTfDHnjHq/PzDK8shSvry6osvra7q8vJR8dUWT8VhiNFqWUwYwbE0hQ+vmdetTPITggc8NyKvHWata4pwlzSHroggoAoqAIqAIKAKKgCKwQwSUELdD8PXQioAioAgoAoqAIvCuEWgQEdgObv5MRJ/3iDibyBBR9oGIM0l+d0tYLlNYKlEJ2YT94drNtVqNQIoDSQ4ZdV12h0C/3+cfqN18dvo3nZ1+pbPTLyb/zWSowdDYmpm8u1a//siWcAG1IEu8qEai4lUzmevlgKJSSDXkstTjlnVC21P2h3GqbHHb+q73egTiLVO/nF7RX2fX9OX0kv46vaYvZ1ds08R2TY5tU5Lj/mrbitpgYalkhTrUgP44adDvJy364xi5+QMpchMWmmnB2vd69l1vG/1K0pYk2ybpGxPhMBluMuqnIMNddIQMxxmuTelZDkCEM/bVNotaZ84odeZYCa4CQnJYYFIyZyaagrAcMIGIcylI9DlKct5umAzXp5uOyZYQdzOgcxDibgZMkEvTEkeIYxLcUiVOSHG+97ckfZvf3hJisbjjjOiwMunoUR6z4pHckziPp0KkgzWgyainfTk5rNGndo1ODusm16hSCqlinjmQUfe9Jn3XSzsuvv3wXW/T/fU9ru96ce1Lsu2m+/se2/dR2hzXDxDkFiDK3Zt8d8dqpFAnBRFb8pBuOigP6PpGMurvcYn7TeHzyQl9/vSJfvv0iTPqpVJJbFSd/B77+5HbHPc7w+nZGZ1+/07fTEZ9NBhwDJGHQy6/0wUNhxqcm6+I6JqILk22dUg34+82v9Mua7MVAUVAEVAEFAFFQBH4GAgoIe5jnEfthSKgCCgCioAioAhsDgEQ1iBXhmxjXdEN9epaQC0OinBt5D3JiMzDan92v5trbcI97R8csFIIlFZYyQUqLLCHxJvcGdiayVvdIMJZMpwt140qXKNeX6rFsY2qefPb5oRN1M1jEEjy5vbV5TlJfJd8dS4WZjwZvYo0Af9oIt/Y71l1ICgEiU3PPhXzOSYoFQvIUl4qwzGxAqQLKLQUWKlF7FLFOvWphb8wPaP+5Ksa4rue25aXKmvEHePvs2v6+7sQ4WzZ2i2NjR0T6rr4IxAa5SpWsgoLrGYFRaDfjhr023FD8hH40j8qBSY5v9ve9lWKMhtQRnzpde+Ly2s+g3bfSbb1bV/cep3+kLq9ISF3OAsZ6/tljy2Qz9kKOV58QohPfBUaEpS4LouS5YNT/vHat+PqUjETqmx4XuBnhr1lmUme7MApArdIUGuT9ZBlOyjCCVlZIp/PiSpcMcc2klLOUxgI2RR/s1aTz5G3NnGdxn36O2yTOiBkWwb251d9xlzKuxP+iDu//+fPE/rXf53Q/2Xr1GP6158nQoYzweo9xuJ3HdfXXKc/GzWtUhyyLUMRbqUOJ0pxS2W42WxZZmU4WAsukKWM6/beXL9Lu1bTAL4GoL32QKK+xOo2D6vy7R3dWnUmKNndQfzlxyXJZ+aoGdFhq0pHzSodtSI6bEZUq5SpFoGUX1qWfccS3/X871yrNd9qjI1ri28/fNd7zXW6iTHiNe3b9P3jZ/jGqd/5YpWkb77H2PR6r2nzNq77lx7j1oxXGJ8wbqEOEjyUYaEUJ4T4CfWgDmcIxSAVo4xxjJU5jSonq89hPyZs/TVjxFttE6c6b1Xh8JJdu91mtTh+ES8MJYMUVyqxNXqOrdJzlMvnxSrdqJ66+a3arvt9jECcEj0rxF1d0cXVFV0ZhTgQ4ZgMZzLKUJhbsNKciflCVOnu74063QPnlC1jIlqPOIU4vKWCABnOZijMubGuQGfrKeuyNkcRUAQUAUVAEVAEFIGPgYAS4j7GedReKAKKgCKgCCgCisDmEHCtTQvG6jQkIkTJZJTLMQGSHCTROPaIag9E8KUCEQ5hy5trbcI9ZQzhzc1hELA1iZstCc7NFZDfnCibN7ixrRsJm6ibxyCAH5Hnc7ErsXk8HtJ4NKJVHrF1yWA4pMFAyn1Er0O9boe63RvqmTIrsGDieSaWZqinaWFSxZJgITZ5sEXN5wyxAjmXYcUhECkku7H2NybO5Sgw5Lkgb12Ln+i1IQ/gX5dfoFySnGOVGjcR5qqCWUvVZ9fDwRyrpaeOG9fi9WOwXer3a7FNNVnsUsWyzpbTdM7T3haoVgnZUhSsUP7UrhNsUyVq9Lldf0SmfHQdJDm/W9h2eX0KxeR9XPeeuPh+Bn0+Wy4B4Tn1P29M1/pxbdTJrjp9uuqIbeflTZ+ubsS68+pmwPW4RchPYlsqk8V7dH8PIhwmGpEx8ShUovUF5DUZY3NMZEOZraizB5TLGFvq7IEQrUCoNwpkqGO8zoAIZ8ZtjNlZ3jZDWba0PuAyiHFMZDZ5aauaE2tVkOZw/KcIcd6YrtnW+Z63LsiIAyEjcrk/ZCLiGUiIF13Jl5gL3c0Sd35BgPvXn8fExDjOxytFOEOQxLl6CgNfTH16zPaA90LQYNLH3T2NoUrKyqRzk2ePbFGZBDeHqtwtLWC/avPtLV+rmCCXSXMzWc4cOEOHk8bTHIp0INJBlc6UZ/yMY1TnTHnTn5lWvULNepnaDeQKcb1aoWZNomGyfMSXFD651zvPFK95ZvA5H4JOgmeLJNtuuL++/fBeb8Pt2/T9I3Z/nudj0xhspS2+ffM9b57720bf1o/BBKAHS94F6feelTJHE8RKPRNW02I5PaGhtZt2FDSX3+GMxTTGPJCJkdO05AsFIbMVChL5PNWqVVGYr9W4jAABziXDgRSH3xqQ8fuDreMFqfVIU38/clum0ykhJhMQ26Xc7fWo1+9ztmEJcW4ej4Y0Ho9omcdDVpNdGFVZm1OGH94emxGRm6EY58bIkOBcohxIcXY7bGtjfV+o66IIKAKKgCKgCCgCioAi8AYIKCHuDUDVXSoCioAioAgoAorAu0Ygjvy2JLlBFW6fqHZPBI/F9XAJc3Y/IMHZwLMXyqlZ4n6UjqKIqk5EUHwzqm9QgCuZcrFQoGKxKFEA4agob23jR+58fllOTWc/UEPifoC25LYeiG7dDvV6NzQYjoUMhzwc0XA4Xv3wbH+Ifgc/QGczB5TJQL0wQ7bMakIBFIWgziXKQlB7Y+UuG8Ui5fNCnHNDSB3yd1v+6eVhJtx4nacmrfFvHgS2XUxMnl7c0De2VrwxVos3rDwxYAWKicl44V0XXwSiirHBq4Qk5ZBOWjU6blXpBJZ5XK4lJpLFtceXSJFkW99jeF/Pvp8Pz8ntRH3zbEvsMZJs69m3dewvrnt0ftMl5ItryUs7NVipmYhrryjAghC3CksoYlLRnZCL4pZHYynG2LBARUNUCwo5KuSEzAZLVBCzRGVWjpMxx2V1OaNCC1IcE+UyokqLsiXY5TEmG5JdNovxHmM9VGoPOD9JiPPF9JXnDTa1vcGIuoMRW9ZCrefsvENnxqYWVrUo72qJO7//+vOI/vXHMavD/fMPKMQdQ7dvqRD4yC517Z4mMPkRtXz6zNcYky+FeHn3cC8EDVZ9E+Ibyre3CCgdOcEKR2uqboZcxwQ7o4T0yIryQVQPJyD3zxc0ngrJfzKf02gkxBKrjvqUKmqSz0y9WqJHEZWo3ajSIaJZpXYj4jLj7HlN+q7ncz6Snt8k14ZvP7zX87xOfdvsfVzP87bp+0eie54vVkn65nuMTa/n2Wbf62AbOK8fA2Q4Ub80cf/AJDY3pvNbmkDFe41QPBxNaTjGiy3IUoba9wSE45Sqfse9jMdKcAi8kGcyK9ODAGcyys1Gg6BM72Z+Xshm5bnBZN/xUNdLhkD8C3pjGo3HNB6PaTSZcB5AGa7f58zR77/LF/SICOzS9XAJbraMt1QgHwxSHDICRLk48pz9OzJCF0VAEVAEFAFFQBFQBBSBN0BACXFvAKruUhFQBBQBRUARUATeNQKwPnWj4lqh7hO1H8QaNf9ABDU5V1Fu3VrVyk6Jj9gqUgNQnG1Jq9mkVqNBrVZLcrNJIMItSXGGEIdJavvjsy2jbt/StuXUdPYDNSTOosRaoV5aK9TLc6MABjLcWNQEhuN3aVGSY0UhkNqMKlEuS1GpSFEZEUi5FFCJ7VCLbIFqy2L3J4Q6JmQgL638VspzT10eriWTXWcTNnObsO967pK2xzi77BDiFCQOU2brJdgwOfm5/em/rxCoGgu8alWs8KpRKDZ5DWOXx+Xosd2u2fw1Nl/2yNvY9jXH8LUIe6vr/i3bHHfd+/b3pectrh/283t2ecNqZKiDpNXrj6nbHy/Lce20xDM3g2QkdmqrHLctxtb/n73vYG8cR7Yt5ZyDLdvt7p6w++7//zH3vZ3ZmQ7OkpWzLOl9pwqQaDVtQyItyz3gbk0V3AxAAQwiD87JAvDp8GkFQs6wvCkkp2MCuFMAN+1Zyjoo11wtucoMdVq6k6WvIa3quB7zugq4pyTQNNDODRC3jz7vDobEBtk6lvoc0uVNk65umuwBNEb8Votb//7+8Zh++3jMQDgGxH08fiyRuiFp7Kz7Ljl9ru1a1hQYmAVL9C4dUn5geZMxqJnfNOvbmglOgemWwggHwBxY4wCgYz+f8z6dx0HcZ3alMfUUwxLKuN911f1Oe9/PmWyScpkU5eFVDGA0QNK1SpFOqkUGSrvl3Ivcpen489K/Xrb1u72mdTFdz+/6vdQf294/nrsHYV8a7IX1Nq+Vr5kDP+5v+6jzLjl4rba59iWuYaofdV1F3nkNCsb9GgDi8UwD5QAmnhGkU52GZ3owP+NeBa/tpTG5z3/Hc4IAj8WjjN94ALNhYp2OU4oFDl7HtVqNTo6P6RS+VqPa8bFss2H7bM8/+VgYlzK5AvdyMWF2gxyq2HQ2W4HgNBgOXr+3aOj3Fo1bYY4dgkF2bQeWX8iaYhaJ029Kn0IWFYA4p/UUOG5TXlUD5zRoDt4uNgM2AzYDNgM2AzYDNgM2A6+QAQuIe4Wk2l3aDNgM2AzYDNgM2Ay86wyUiKhIRE5/RkRnASL2ysJEFFkSsSfx727hl8x69rV64YwXzKuXzcfH/MI5q0BwTv/uGvsTVbirZlk7/fXVd7q+uqDrq2/Kf1eAuPEj/x7ToGX0INsH+TyUS2BiyaWplE8pDymdJGUhX5lSPp18klnIJA+PmGfUx6qnmIpM9me6jt/HvWm06aYBUJx4lNudgcgAtpXv2Enppv2D9YqFDBXzGSoVxaNcLeboqJgVRiD4IrDVPy5e+ncf23o5xjY53FzXy3G9bOulzqbbmtbPbb3LW5E7dnqRO3752s5A4DDY2ABgl1izcM3na1Yut3a4jXGAj7OpBOVxrU0BiJxgkDEDjQGKc8QRBYpjHwoJaAkHcnz8dwW6+byeaR+5rdcbjkhsrPyILq/v6cJhKL/V4ta/v50LIG5l5wKI45d/yj8l72vaR/tor1tdIIMKCVVIobKfPazAcFoKGNt1GBAyorYCMqLcbPWo2e7RfVM8ym6Ll3OGAfnpuADzlT87LtHZUYk+HJfZo/xWi5f+9bKt3+01rYvpen7Xbx/7M22b6Xpe6mx6DL/XM62z6XG9PK95OYZpOwAAnikZavbzOUFKHde0eqvDHuWf5fne7R3Fp48f6fP5OX369En8x4/MSh9X0qvam+bUrrefDPzT3lsQER4wwAbn9A0iwgNjXXldxqwK/F37/XSKPYrNgM2AzYDNgM2AzYDNwD8sAxYQ9w/rcNtcmwGbAZsBmwGbgX9wBsDWtsngBhBbSIHZdAwtI6cB0QBGuCp8QDwsvFxvq/dxMOnVs641Wxs8Zl5vmtvsazDCQYqkCqY4ZUktYaIlTVJQhLWL3xlgebCHh9Usa5ERAxOKzLbWsXOGNWRH3utMa2YLYqagtV8z3ghbEMqJeJQg0ZeIx1ae2eHSYGMRn80klHyqkkxlKdUEd9FzjG7P9eEurBL7ZP4wHX/4QFZXJjFAAV1qrLx8UHvEhqdBKS4HgXStljpkGdvIE3hg2aHWhlP7V0UtGfdMI/SPVQFyCMXmOlj94Yc9zJk5aCHAHz6n5ixFtVyIHJX2pvljlqqAyEIGWHoyQJVijsqlLFVKOaoU4bNUyApIs7jyqX8MQ5xbLrc9F3Y53/Rxd9l22/o527jttqb1e8R0pRi1vl036Pt1g+C/Xdc5NmXR0CBiyEMDSByLRWkCOcmJsMyMJ1OaTKD+9OPixoIoYztFJR7nAkbWUqlOpjiWRmXpVJFGRWycA75srBlzdM3egvkI8nQDJVGn/ferBn2DXdYJMQwMaMLSJJKdTsYm0+vMLuu59e/nswp9Oq3S57Mj+nQGj0dWs/ugaR95ORdM2+kGMGGGOHVN12xxToY4nX+WFO4O6B6+M6AmwN8AgXcAAu+L7+Bb9Y+Ll3MmmYjRypKIo3Req9B5rUwfTyp0DquVn5Re37yevcQat+11d5f+fatrrB/PZl7a69cY3/ZeYXpc07aZrvfSeflcO0yP4fd6L9XZy9jddlvTtpnW2W0czBcLegAbF9uS4zaubRsscV2wYYIBWnnE/Cw8X6yYNfm5mJm9lry/BdjonpBP36XOfmzjxmKvJ+2xV5ZMJkgsyb/7EEciUYpEoxSJxCiq4tV9MKB+TSjvR13tPp7PgHdm+xm/CwHbHN6HLBzMdCzJPgdJ20EtQyLatE12OJRbygCGQwwPhjmnbTLQ6fJBNdhWxmbAZsBmwGbAZsBmwGbg0DNgAXGH3kO2fjYDNgM2AzYDNgM2A35lAAguWFp5xE65Ux1niGjTAJCDxhFbgKiwJAoqMB3AcDr2q66e96NlR5xeg9rgtaWdDHHpNLPF5XO5leWyWY4x4xqWSCRWsedK2h38kIHJZELTKQAKEzbEw9GIRuMxjeBVDABcXwHhNDiu22lRp8mwiUUAACAASURBVN2idrtJHRUD6DCeztYAiCeAD2/VFQBKsCnpHADgWB41GqEYQFfw0bACuolEXwpSfSzbp8rJGKXV34Q9ToBz7GPRFz88v9R2DWxw+xjoZNlZ/bsCeq1+aGlmnpcOtPHvpsc12W2rKyxw7Hvy8ey20aHbRptu6226U/EjMI6SoXPbfyoJsCH6Ye1d66H3oQEiK5CLgOIYOCIwmR8W8BnhWxVrTWvsm5JbZHAc/9H95yxAPgD8jMdrwI+WnuIPiSxDBcUbs0UzX4nsrrBsHZVzdFTO01ElL76cY6lesGbBEMOeGgde+ncf23o6BtLK4CDp523OBU/HdRyTj+849/w6V72c5yZtwzoM2lSG+OvlHX25rNOXC3iJTa/tcq2U8zStztfBcEL94ZjgISsJ77bksinKQpIasqkcp6hayDAAtFrIChC0kGFAHAObFVgUoFG+prMFVrEMi/W4eLaP/F5vxzGJ++d4OpX7KMcz7o+vF+iPOn29hN2x5Cf3HXuRAN3H4ta/H2plOjsu0/lJmVnJUH7qXHCro3Ef7ZhT07y4AeL42r2SZ5PYDYwI0He92aU7AMDZ96jLMsNiDBbpurOiejlnBEwnwNM4nl9iEQElnlbZM1DxtCq4bi0frMCK+nq587XTsD9M+/eQx8ZrXEtc22uY07fa1rQvTdfz0g7TY/i93jbXk0fn2BPPB57GveF9y7jOG+OPgT+QnebJHRL3B2PqDUbMBI77OvsBvLCaSjziZ+KRfjaeTGk0AbBIJlwJ8+acy4e0xOJxisZiBM8Wi1GpVKJysSi+VKJSsUiZTIoy6bR4FadSaUqm0rT2mfU1V0myP8WUekg5+FnqMh6PCYb3GDrW7yo6eG/RblGn06Ref0i9HmR/Ifk7oH5/SIPhkIbDx/5BAeOc/sByNSYiPFw7PVD4TsNDCEBwTqAcyno7bKttc1/uD+4HlgRbHZsBmwGbAZsBmwGbAZuBQ8qABcQdUm/YutgM2AzYDNgM2AzYDLxmBlaANsUAh/IjgFyQKLUgStKP5gTRaWAdQHDa8EyF+GAWNwBbDkC3fJ5NxwDAsWSqwzNwLqFnWgt4zg1gdzCN/Ykqghe+TsOM6l6/T90ePuaurQ9A3IYNB30aDge08sO+fOBgdrm1P6R0RZSEH7OMqXjFrhKPUUKxrWSSkCCLC8gIcTJB8ViYmPVIgeYQM5guElHsZWAui2wFxnHLjSkAxvQjn2n+TY9rsj98LMOHMUjIsfTfYETXt026YhnGJl3ftjhes6ctnmVRK+RSJOxRa++aO3wcVEARsLKtAHfEf2aw1FO4kaACwWm/Ag+ApQ1AOO1dDswfAPnD4PrjoGYTwgc/HZvkDuuADS+C8cXMeGDaDNNJtUC1aoFOjoqrGADMRCzCjIYSPw3I9NK/+9jW0zE8fBT2dFx0lgEQz8u56mlbg/o5z0Ed//X9lmD//X5Df6vY9NqeA6ANLJrwkDvNJAUM1B8xe0ynJ95tgQR1Jg3pR3iJj8t5qlXyVCvn6Vh5Aac6AD6K9RMAuZD68AwWUG6+QQ5eZb0dxyTfPx/mItEJdrKHB/r7+x39fXHHfcLxdwDiAIITA2gLfh+LW/+eVItUq+K6JB62FSjVtI92zKlpXtwAcWvgoYBBBHgorHxSbQmuIRNeb7MXqfA29fqQGcZHdpjEbouXcyYSCVEkjGePtf/lwxH98uGYfj0/Jo7Pj4QVV5mOnfV/CYD/5P3WeY69ISDYy3XSeHyYjlPD9bzk9K229ft66qUdftfFdH9+jxfXHBiOId/rvHGNledmBb5m0DwxyytsNFYewLfRhIYwsJuqGM/+LLXOvwHwjAxgkkwaYVOxaT73sV5YMds7fSaTEfAbA+AkzucyYnlM4oPPUC5fony+SPmC+Fy+qED7YHle2z7aYY9BzOqGSX5OPxz2aTgY0NoPqNfr83sPBsX18P6jT50uZIA7K+t0OjJxcDxmm6r4wPIM6uVNcwLcdNwloo4CxcHDAJRzA8/pv8O7I/oPLAm2OjYDNgM2AzYDNgM2AzYDh5QBC4g7pN6wdbEZsBmwGbAZsBmwGXjNDLDkqZY+VR5yqGwB5cEatxTmOCd73KbUKuRXsTB5kcNes/5b7TvlkDZFDFBbpVJZWRlSqJWKgOGwrgMUJ4APh4XDLFupjT9yh0CMZxe/MwC2t65iftP+vtWiZqtF980me5gGww0coDi8ZJ7N8LJZ2XQmH+dXH+nx8Xg/H+lN86IBbGCBY7BRNCIADADfGIghcRaSqGkljcrlhDB1KYY5Z4yxqaVWwVC0i+SYW/39kIsyzYtzveeOa7o/sELgw5h4MENM6PvVvcgwKsk/xALokHGivdsxquUcieXZgx3NNWcAwYHBx+ExAhnIIFg5jt0WgAQAhhMLMOIYLFRgn3J6t21ZPqozEBkp9kOaTmfMgjGZiuTOdGrOhMFsP8p0fHpcpLPjIn04LrE/PSqtQJ0RxSIHkCffKDQwwYUt0Ev/7mPbbY/hl2zYtsc1PWe81M/Ltqb14/NOMYxp/+fXa/rz6w398QVeYtNrezGfphIkTgsi51vKp+i+PSBISt63+nQPOcm2u3QkM0CmEgxATqVEgvrsCGMd4764ih8xNao3TBrk4/SmOfB7PS/9trp/qusiyv/9dkv//XbzyEPuXJgn1970+uxlPbf+rZTyVC3l6ahUYElnxLvcB9/qnqfz4QaIw7+twFZSwRUYzrkdgN4Xt036fiOgb8SD4YgGCggyGIxoMMT36B8XL+eMPB8LWyKeP+B//3RMv32s0e8fa/TbpxrHfE9ToG4GZwQCxpLCzz2fMDzQcU99i3uPl/Ntl3PB9F5hut5qHMlgU2y26+eU53L6Vtuats10PS/tMD2G3+uZjh3T4z53nr10PfVyjJdyL6f3ejwKUHuuJnrIhA9mNtXS6PDTmTBEK8OzMWJcA4dgioV/hi3WNLd+rxcMheRaqjzKsWiUotHoyiMuFfNUKuZWVizmqVI9VlajSqXGsd6P0/tdZ7s/9wzg2UgmDOAZSQzvLR5mU5rOpuxR7nZ7CggHL3G90aD6/T3V63XxjQaNhkOxwWAVH1juIWuKn7xOvyl9ih+iAMQ5rbfBGKfZ4zRwToPm4O1iM2AzYDNgM2AzYDNgM2AzsEUGLCBui2TZVW0GbAZsBmwGbAZsBt51Bs6IaNNKRFQMELEn8WEiiiyVV+V31/BsNsszp53+5OSEarUanZ6eskeZmeFSqUf+3TX2J6pwqwXJ0zY1m032KN/W63R7d/fIAwinwXCDfp/j97hAWgxAI5EZA+goQnmwjmUV+1gWM/9TlGd2oxQVmO1Iym7L5ofKfcnhuH24f6u6uOUF7EbMcDQTpiMYyy8qpiN4lBn8oSTptHfb32mtRGcOQ9ltYTAcsyUt2aMMENxcAeK0d9sWQDhml3J4BsOFADIIsEfZbWk0u3TfFMk8eJRZQnUCOeL1h0LTc0aYCuMsxcs+EaPzWpk+npTo/KRCH2vw5YMak6Zt83u9Qz8XvNTPy7amedZg1LkGxS0W9J+/r+j/wf665BhmulRLWaoWMwxahUf57r5Ld80eyybDo+y2uI37jycY9xX6dCoe5X3kxbS9rtchBWpxglu8XJ//UKDE/zBA8YZQBggBNp8LIAG2j8Wtf4v5LJXyWSoWlM9nfa/KPvrcyzG+XjXo61WdvlyKR1lYk8Y0YtYkSLe5K455OWfcEv2vzycE+/cvp/RvFWt54VBA7mcoe2mvl239HhyHVBcvbfPSjrfa1kt793Ht9Lt+P/P+TMeQ23oigaqf+0UStc7y0T2qtzrKd1dMmd2eZs8cvcuUVisFqpQLVK0UlS/Qyek5nZx+pNOzj+xR1hP7wo6Jfu+ywT9xpTcnBaJ8dX1NVzc3dKk8yj/LexAiwgsczEpx+gYR3RNRXXldbqqy9j/xSLBNsxmwGbAZsBmwGbAZsBnwPwMWEOd/Tu0ebQZsBmwGbAZsBmwGXi8Dm4xsKIOCB6gIeG2bjG6RMNHxMhQ6CiyXRxQMHsMvwAq3WOSWRLnlcgmKI3w1DC9lPwDGaf96Ldpyz85ZzfrF7iM2N8Xs5gTDsaRIJsOMcJoZTrPFJRIJ0gYWOcR28T8D7jOjp8xaNZtOmLFqNp2yHAikQNpt8TBmhwMzXLMpvtU6+JnRzAqkZPO018xtYG8Do1soHBRZSUijQmKSLbZmhlMSfVkwFEEuNanlUkU69anFhL3Due1rMjnssy7PtWM2V+wRmJGvYkgvQupvLft3uwbEYfa+kv5zy/OHkzJ9OC3T+WmFEDMYTLGf8Q9MFTNTzSOWuCUt6DE73BMEcUw69YgljmRMbbLEudXvpt6imztI5mnfNmaIC4dDFMEYhVcyvsyUBZYsNokhG8mSkfBKRtKvMem2H9Nx6vd629bFL3Yg03bss35+te25O4wwvYg8p/YAXf357Zr+/HKzYohz24fbdRdAONixMsSQkGS7U1YHAcWPixsz4qezCn0+rdLnswp9OqvS59MKb+jG8/gW7FTPjYdt2LP0fvR1cA0WnjMzHK6bfyqP8iEyxIEZrlIEW1zuEUOcKVB8Hwxxfh1jU6LzyyXAcHX6W3nE4/FESQNCHlBit4UlgavK1DUe4NEbZYhha3ljMKHivuZ2FhD99lEY4n4DU9w5GOKO1b1FS8WL93J92WXbQ7zG7vJsdojt2KU/dNu9bLvLrxe/zsFdjr25zWv15Ut1O8Tjmo4Dt/Ug7Q1Q9po5bs6Mya3egFqdvvjuQCRU+0pKleMRPfBvhMUK2I3fDDypRTNHK7D+Sznd578X8lkqFDIMAuc4n6XqkbDCVasnqzgajVE0FmOGOfEx0qz4YCjH+xSU5WeMyFrreJ/t+ScfazAYkNOGw6EwxDUadNdoUEMxxD3NlD9jaXt+rzKb0cLBTMcTTub7maywRR9Cu33TNCuc02tZVeffIMmKBxmnB+ucNs1It0V17Ko2AzYDNgM2AzYDNgM2Az9vBiwg7uftW9symwGbAZsBmwGbgZ8xAwC+bdoP4DciSilL6zgYDBaDwWApEFiWAoFgMRCg0mKxTC2Xi9RiQSlaLtPL5TK1fAyu00C7g8klv6yNRuWlrfIAsmlZVMQwDYJz+lwuR7B8Ps+GOBaL/WAH09ifqCJ4KTudihyI9oNBn8Du1lceZZEK6VEHvtujLiRUNwz/PplMaDIes01VfEjpCikpU0iGaSAcZFFjUTDBRcRHw5RUzFvinRZ/XGbgXJSSCjyXjGnV4o1WOyQpX/rov/oApsAcqx9GLrKWJrnd/CDvlFR6zbqYtANSfg8LkfJ7UEA3ADpgkP77SwE7NiX/UHZbPp5V6ONZVVmFPp5WGLymPyBJrOTGsAsABcDSxCYaMs7Y7RgskRqQj1LOGIA4zi2DLt0Z4i6uG3Rxc8+ysBc3Dbq4vl99HARrhv5Q6HbcRCyyAmhirKKcSScpnUqyZ0slqJjPUIklKNMkEnu43bgsW4xJt81N+hfb+b2ep7ooYIjbR+a3Phc4V17q52Fbk+vIZDojsanysxVwVc7ZOwKY1W1xu+5q0CYAPseVAgN9cG5c3jTp+3WTLm9wjoBs4scFMtaRKD4QQ9IaH4vD9MuHI7Zfz+Gr9MvZkQjHs3Y8zk1VfGLcm45TL+PPddsd+23FtIN7t2Ld+fsSjJp1+gssmxd39PdFXclMgw0TkmDi97HkmDU1QezTCcpmklTjfi6KIa4UpV/0dVN97H+qfqZ95Ok8khORq4D/PnX/NTmGZkiSewruNUR/o18uAfhG/4hhAgKfWxOZjIDYbWEJ7OMSfajBQxq7xOBRAKwZRFpH3KYHLZGr+vyp++VnPmeqq3Pn84cqPwOJQfpP4n1dm0z718s5aNJvnsef4Rh6s3bseM3xOg5Mrzum48BLX/pdFy99+R63Nc395nr62qSf9wHY7rFc9Jh6AL4NAYJDecR/AzCO/XDMQOHReEbj8YxGSnaVWU/VZJq5ik37dh/r8XN5JiXP5xk8p6eoUChRvlCiQrFEhUKZfSKRpAQm/2lLJCnF71CUT6Y4Xt0rWdo6uALG7aMt//RjjMdjgo1GI/YwnizY7bLXpgFxTj8YDgkAOqd/UMA4pz+wHEO7HXS1Tg/GOKcNFIMcWOSchr/DsK6ON/flToV7YEmw1bEZsBmwGbAZsBmwGbAZ2EcGLCBuH1m2x7AZsBmwGbAZsBmwGfArA04WuFChUAi1Wq04EcFAGaXjAhFpyweJCoFgMBsMBbLBQCgbCAYywQBl54tlfLlYxuaLeWy5WMYXy2VsA3CHZyV3xIVfLdpyP/F4nGBgctPxJsgNYDdIocIAiNOxEzSnY8iGaIY5HW9ZJbu6QQbcXvC2Wk1qt5oij9pqEsr9/oB6/QH1+33lBzRSL4bxcnio4kN/wauZtQCg0HE6EaNUMkapBBi24GOUZrYthyUSFIsJcM5pAsiQv+vYLe3bgNpMPzQZdC+vYvpx0W1/Xupisi2DNCBTqhgeIMcIEBzAcH9+XYPi8MGLmY74gxeAHe4z6fGB/xM+8J/DH9Hn8yPF5oaPRwEldYpLp4ATVHLWRf4z/rfCRPyQFgbDKZCNjgUIpxjoVn/8MaMsBwsQhJKCRWwKXsik4pRNJwhex9l0krKZFOUyafYw/vdkfMVeCBZDr2PSy9gwGQc8Tvfwkf6QzwXP56okcXXOb3PNMbmWsJzjeCLyjvDjCX29FMlHjGOWgryEitKPi9t19+SoSCfVArE/KnD8Te0D+/kGSckn9idMniFmS0QM/+s5WK6OmPEKoLhfPx4zEE4+ID8GXXENNwDG+xh/rufRjv3GgAD0g8Nz/jiHDfp2Vadv1w1h0OFrLLzIRO9jcd5T5X4aYwDX2XFZDNLWxyUXwPLTrwJN+2gf57nJMTjvK8C1xJr9lNn8LoQNVQCNYI0RCUF4twUA73NIAp8K2BsMqFd3Lbq6hTVV3DQGWfN+TsrMqMiSw6cVkd8GwB8TARjoj58fHp8jDMe4af96uh8Z1sXTMQ79XuYlBx62Nb3umI4Dk3PQ9JhPrWdaFy/j5T1ua5r7zfX0sz4/+6vnfgDdxpM1yG00ndJgOKHBaMwGMBw8A+f64hk81x+ra6YChU/FH9KC62dcXU/jim08nc5Smt+BZCmdhs9QOqP+lhWfymSpwBMFc1TI5amQz1E+l2MQ3KYdUnt/5rq4TSB8BHLDu5DhkCcP9rtd9mzd7g+gObDsH/oEQsXuBnS+0wCO27RHLHJBouGCqEVEYIyD1+YGkvuZh4xtm82AzYDNgM2AzYDNgM2AcQYsIM44VXZFmwGbAZsBmwGbAZuBA8gAZEzZ8vl8eD6fh2ezWWo8HmtGOPgkER0RURU+SFRdEh2FQqFEMBhIBIPBRED5xWIens+XocViEV4slmF41cZNadYDaLpUAUA2p4ENTsufOiVRNQjO6d2kVbUEK1786vhgGvsTVcRNAuT29obubm/o9vZa+RsaDkc0GIxowB6znEdKNk8+5IqE3sPBS4BEo8IoBFY4BrBFI8xe42SyyTHrFuRQAT4SD2PghQJfQF6VARk8PoMkjHPiXRdDdjdTKaJdhuC20kte6mK6rWbOEXY2AW5AhhGAuD/gWZLxhj/wAwTn9G45+OXjMQNjfv10TL+cHxPKIQbCqT5CrPrI+YNTkcbxLjVc5CnYiN5u5UWLVf1f01C599CfX6/pjy9if8K+XhvL2xVzKSrkUgSvLZ9NUz6XIfbKMKaZ9dAxzr2MSbdtjfuXE6oBhuuMbkpWmu7PS12c2x7iueClfn5t+9x1RRhbRszegus/4u/X98xy+A0ezIfX9667cLvuguEKbFcARen4b8UIyf4bwELujHMAtwYD+DAsbIzwv3+s0e+favSvTyf02yeJNTukrK9kxlyuxfsef8+N402g3lN9MmDWHLknM2BgOJY+ALPeNXyTy0KCKejfdbzLHWS7bWIxsK4Kyxizr8ai9IkBWBXxbFUBLKMfFeMNyu/pPH/uWgIAHIAfGpCIsmY+xX1Ng781w5GT7cgtB8zodi5Ab7AhwoNJEayKwq4oMVjmAAyZTEWebTp1B4l8UKDEc/gamOdKlFYS3ABSI4b5dX15Llf7Pgdf6x5w6O3YR19ud6V4vPYu+du2L03rt0td9L7/Kdua5n6VD3U/4oknCiw8gwyqer7XsqiD8ZiB94PRhHTc6kBWdUDN9oDaHA+ZNQ7MmgKqk/iQFoD1I+GwgPd5ol+IYrG4MOBjIiHHccrlC5Qt5CmXL1KuUKBcPk/VcoWqlTJVK8qXy6v3Ifq9CLxd9pMB/AYVpl01QWsO6V8NZhcZVNxvNQjO6VlaFZKq9br4RoNGw6HYYLCK99MS46Ng5hkohZ1eS5065U9XzG8BYZSbBIhuF0R3RISHeO27RAR5VacZV8auaDNgM2AzYDNgM2AzYDPwM2fAAuJ+5t61bbMZsBmwGbAZsBn4+TIATaFIoVCIPDw8RObzOSy7WCwys9ksS0QZIoI/gwWURxwMBsOhUDDi9DxrGixIDn/oKctms8z65vQnJydUq9Xo9PSUPcoAwgE45/SH3rafuX5dNYvZ6S8uvtHFd4ddfBNWoNGYWYHYj96n0gU+zPNHeuVRZmlJlpgE0EikJiFvA/atTEr5tJKqwWBQgIqXJBZ3GTdaYs0JItoED73Gcd3q6qUuXrb94yuAYjf0HwaMARh3zUA4AcOJrCjMbQEQhsEwnwUUA2PQYjBIDGKEVzJDgmNjMcW9yQ793/9e0P/+95L+97/f2aNsulRLWaoWM3RUzrFHGfKohdxjv4/xYtq/fq/n9zg1zb1pO96qfqbt8LJetz+gbm9IHeVRBjPVJTNUNZUHEcSPi9t196xWZgDO2UlFfK0sIFEARv++WsWmdf7X5xOC/fuXU/q3ioVJRQCxDIp7ArD8HvvXS3+Y5tTLegIACFEopMEAoZWk7a8radsjxXbzun1k2g4v48DtGE7mUzDzobwCfH+5VkyoN4+e9fWzv+n9DTLcDEy9qiuAaoPZlgQcIh5ltwXMjKeKpVF8gbJpMI1C5lY8yvtYvOTey7ambTM9hul6P/O9wjSnh56Dt+rL93hcL33utu1wIky0w8lU+QnV77tUb/boriEe5ff42xS/Q4Lq94j2xXKZCqUKOf3pSY3Oaid0dioeZQDgYADX6djv3Nv9ecuA23uVq+trurq5oUvlUR70emyQVh30+xy/0wXguFmAiD2Jx4/bi6XyqowZM00icvp32mRbbZsBmwGbAZsBmwGbAZsBfzNgAXH+5tPuzWbAZsBmwGbAZsBmYLcMbDKyoYzpuKCBWsmkJhKJ5GKxSIZCoVQotEguFqHUYjFLPTwsU/P5nNnhFosF/IohLiBMcVUA4YLBQAg+oLxTUkR/RNut+t63cs5C1i9f3RjdnGA4xDAnM5xmi4OkqjawyCG2i/8ZEDath9VMZmZwY0ku2FRY3fRMZsigsrRHnyVRHzPE3TJL3KHPwmf2H80CpDx/NAgJEEok9oIs/5WIRymppGsQgxEum0mwZ6a4dFLkUhNxSiqPMpZNsNEuPec3S4opQ4NbXf2uiz6GF3aMVwHEYQwoMBzGgl99uW3/ewHEsbxkNS8yk9U81aoFkUnlcQsvkqkvtc10vPgxNkzHgel6z41h5sBSUnV+5cCP8bxL2/zoI2eu/Nhfq9unVgfWozbibp9u6h26abTppt6mWxW79RFkqJNKjlrHJ0clOoVc6nGJdMxgIQBiARZSMUtOAkzk8G7H+O3jMcul/vYJ0qk1QlmkWrU8tni/xpCXsWHaH89dX9AH7e6A+0Fi9EebruvSH9pve43ya315XhSGX+3BavYrS1of0y8fqgRgnHOdcFDW9auPts2z3+fqjMHbYM9d+7++39Jf3+/or+83yt+uJMOdz/5uzzS/YnxjnH+q0a+wjzW6urmnq1thhmN/e09DlhsU07FbTo/LeTqq5Oi4kifEx5UcFRTTaCEHsHWay7tcS7YdR7vkfp/noGn9TNfb9xg3PRdM19v2edJ0DO2SP9M6m67nZVx52XZVP4dEMf9NLSa/Pzzlz8Nxtz3fX1p/PJ3ReDolp9cMcU4/Go15kpZM1IKfMNscs849zGk2F2/6HPFSvfz4dw3Ud/psLk/ZvDDD6fgIzHDVMh1Xq8wShzLkVzXDXDwuTHN4xtm01TOwYlzd10QqP/Lz3vfhxrzPDHGNBt01GtRQDHEAwjEYTnnE63c0eE8zpdl0Jqx0LC8MdjoB1h/SwkC4QGAOHwgEmEEuQHS3XC7vFkS3AeUd0qkAxWH2DLyTaQ7xJgOdLh9Sk21dbAZsBmwGbAZsBmwGbAZ8z4AFxPmeUrtDmwGbAZsBmwGbAZuBHTKAL3ObBja4KBjhtI9EIvlgMMgWDgTyFAjk5/N5/GGxiC/WBuRXnogK2gJEhUAgEGQgXCAYQhQMBELrF7eL1YfgHeruyyYAv0WjUXJ6ANnA8gavTYPgnD6XyxEsn8+zIWaZkA3zpaJ2J48yMJlMaDoFQ8iEDfFwMKDhUNuQ435/QP2B8oj7fWq3WtRqNanVuhffbNJspqS3Zg/8ghZyXIe0yEd1LV0qQDiWjdRybfDRMCUBckvEGPAGjzIAGmn+W4xjeLDIwRLKI3ZK2e3ycWHzY9fqB8+GhJ8G9bh9vHMe13R/bv1kuq1pXVyPocBJL7Vjc9vXAMQxKDKoAJJgiXLkfJe+3HXsewHEgUXrvFam8xNI25UJMncasMnjWIE3n2qbcZ+jcY6+8zxODcfBPsaaaQ78HM+STvms/dK5YFq/t1jvvt2lRqtHjVaXEN+3wNIidgfmFmZvgSLSj0smnaBsKk7ZdII4TifouFIQqxZX8V/fRC4ZYDjISaL8ALZcSFTxx0Axt4XlJAG2Yn9Enz9U+fovJtKdsKcW0z7yMjZMTqrWNQAAIABJREFU+83k+tLs9KjZ7tF9u0c6Rj/c3nfortGh20aH7u6hTPU2i8jdg5lvbbp/foXsJ/rq7EiBFhVwUUmSe+0jL3k2HQcmx5hMZyQ2VX5GXy7q9OXy7pF3e+Z3e6YBkPBXyIJrafCPx3R916KbelP8XZNu6i3q9kfU64/Ydwdjjt2WSjFLFTCPlrLEcTFLpUKWSvkslQuwDMePrl3qOvbUfcHLaDPN/Vudg6b1M11vH+0wGade+9fvY5jmz+/jeukPL9v+AITTO3MA/Ld5Zt01f6s27HhcL+f+5rbTB/zmfCCnx3UMku09vqaJH41GChA3UoC4EY3GMxpNlI0fODZ9jvCzDU/taw12Dq4mciXBns+WoWRK4mKhQMVCXnmJwa4vDPviYXinAnCc0xg8qQz34H3+ztlHDg/5GOPxmGAYmzpudzrU6XYJXpsGxDn9cNCX9zTaD/s0m2lp1rU/pPYDBBcIBBaBAM2DKiZathbLZWu5DLQWi0VruVy2FQgOXhtAcVpudUxE2lYSrOpv71OS4JA6ydbFZsBmwGbAZsBmwGbg4DNgAXEH30W2gjYDNgM2AzYDNgP/iAysWODACFcoFEKtVgtUUTAA3DiOxUKVQCBSDYWoGqRAhYJUWTwsow+LRWQ+X0SXS0ioLvElFlQLoPBZGQPi2AgeS5DlUtjkQ7qT9WbfWdcvWMHkpuNNkBvAbvrFLABx6xe2a9CcBtAxW0skwqbjfbfpn3C84RCAt7VhxnK306aOtrbEg8GQBsOheI5HDIobDPoi4QE/6ItMJbPOzWmu4kPKozABhSgS0WxAIQfIDWAhAbulk3FKJxOUSolHmYESkFBlwESYPe8nEqYoj1cxrx+Ad/1I5RWQ5OeHum1yYPqxcrN+vgPiNsBwYIjbph1+jnMvgLjPZ1UBkQDso+JHYJ+YAH+8jhffxykSaAKwM1zPdTwbbmvaNi/H8LKtaf3eYj2Aq+6aHbq9bzPQCnGzBVBWn0FZ9yp2a38+m6RCNkWFbJLy2RShXC3nqVrKP/IAwf0NBq1vYM8Ck9atsLzAZiKXjNht+XhaoY8nZfp0VmWPMhhBk2AFBfiZ2UFjT57Ou16veOjtYfxtVhzARFhdeS4rgKL4HpffaoFEbUBJ1eJjPMqfz9agRQ1gjITDFN243z5V533k2c9jsMT8eCKyfvDjCX27atC36wZ9vRSPstszv9szDQPiAPgEw945cnlMdzgfGy26bcC36bbRonZ3qNgDh9TqDrjsthTzaSox6C1DiIuFDFWLOaqWcnSEc1PFMrzNQL1exptp7vdxjfV0DMPrgadjGPaHab+ZrufpedK0zob5M62z6Xpe+sPLtj/UT+9MsXuhuM0zq+l55PdxvZz7m9vy702wu7EXg/QzwG5gLNd+CEDcEKA4AOIk7g4mDJaDFxsbP0f42Yan9rUGqynW8UCAYsz2FhcfT7DPpNOUzaQpA1OxTC7MU6FQUBMN1+9fnO9enEB0He+jbfYYxCxvmITo9Hgfg3ct7HmcDpmZv9/tKob+HvW6Xep2WtRpt6jdblJHxSx9DmC9kj9H+ZCWIMBwwcAyGAgugkEA4wILouVgsaDBYjkfLOfLwXy57BMRHkgxSwOAOHjYgIjwb07D3/TfdXxITbZ1sRmwGbAZsBmwGbAZsBnwPQMWEOd7Su0ObQZsBmwGbAZsBmwGdshAmIjY8vl8eD6fh2ezWWo8HjtBbclIJHIaCgVOg8HgWSAQPAkG6HS+WITm80VosVgElQe4bpNdLsoPPYDB4X238k7JEwAJnJIpO7TB0yYAsjkNjHBa/tQpiapfxDq9m7SqlmAV9pAQs4fYxf8M4EVrV71o1b5Rv6NGo06Nxh016uKHQ0jMyEeEAeLhiGU68DKXX+jCz6YE6d4lS3ZAuk78IS3RKD6qC6ANH9ej0Qjl0gmRQM0kJU4nmZ0onUqyzGQ6laBMKrmSVWWJ1bBIrIYUq41mneNxusHktk37PckYuRx3l/3p+u6yrRuzlWn7t932tQBxESWdC+lUL31p2m639bwA4n7/VKPfP9bo98/Kf6rxNZTHK3slN+hhvLzm2DAdB6brueX3uW13adu2x3hpbPhRP9N2+L3edb1FN40WXcGzJCeANwPqAHDTAehGzG0p5dNULqQJHgCcMnwRDFQ5KhdzzEZVKuboy8UdA+L+vgAw7o7+vrijqWIknUwVS+nUnZ0UDIpnx2BRLNFZDSyKJQE/A/i8AkC/LNF+6ONP5/cpgOJ9uy/McS3xb7XIR39+wFVMNaSAvAKKAziOWfyYhVjfu59n8du8h7ldx03H/Ut58eNc7WOCAWwwlskGwxFdXN/TxU2Tvt+IR9ntmd/tmUbnDYA4DS6sNzvUaHZIe8QNgFRbYA/sU6MFwCq+Nf+4CDg1RflcinIqrjFzY55O4MsFQtmvnL6Uc5P+fWkffvSbl2M4t33ra4lpv5mu99z9EPt4TrJ8l2P40Ze7HPcg7vt86QxsBYTbrPdO+fPhuC+dPyb/DtZMlpBmL787H7QM6mqC1kImfo1gAjIajYZ03xlRszNku+/Cj4yfI0zq5nUd9d5H+lb1cUjJnjp9glnfAOgX9jcA+svlCpt+/4LYOUlRs/Hr9ytO77XednuzDIDRWORN5yubQTp9NlvZdDYTIJwGxCnfqN+S2I34xi0NR1OWPoccsDazmuxnrWAwuAwCEKc83p/MF4vpYrGcLhaLmfYKEAdQnDY8oDoZ43SsgXMaNPd2VMf7SaE9is2AzYDNgM2AzYDNgM3A+nefzYXNgM2AzYDNgM2AzYDNwBtmAAC2SKFQiDw8PETmczC9zbOLxSIzm82gI5Qhomw0HP4UDAc/hwLBTxQMfA4GAp8g77WAvJfDv2E7dj50NpslsL45/cnJCdVqNTo9PWWPskh4pB75nQ9qN/ScgVYLM4zb1Gw22aN8fX1JN1dXdHV9wR5lZi4ZjZm5hP3ofSpTxMHwFosK0xvLnEYYfFHMAYSRUj5N2XSKsgyQE4/yPhZmgMGBlEeZAQOODyLbSNp42Z+XbfeRK/8BcSFiMFxQ+RCwyW+zeAHE/Z9fz+h/fj2l//n1A3uUTRfTPjddz/S4h7TeobfNtH5vtd7lbZMu7u7pEiAe+NsmSzH2+kPq9sQ/Jc0IScZqMUNH5Rx7lIv5DBVyj/1aSvJ2JSkJVhgwwjBLhmLIcBtXJ0cFOq0W6OSoqHzhza73bvUz7TfTc+am0WaA4nVdPMoAJra6fWq3le+4AxRNj+H3eprZUoPhUOb7Nkubr72X4/qdZy992e0PqNsbUkd5lK9uW3R516Kr26byUA37cXF7pkG+PoFlT3mUm5AvbnepqaSMUYZ07l2zJ7K5zR6X3RZMEMikk5TNiEf59KhIZ9USnR4rf1QUBjsfn1+89K+Xbf9p7TBtr+l6Xs4FL8c4pON6GX9e2vGzHNfvdqwAcZCZBDBuOKTbZp/u7vt0w9e+PpdNnyP8rp+X/YH1HBYKhdnDjo9r/N7F6cvlMpVKJXJ6AOFkkleYPcwuh5WBzUmLKF9ffafrqwu6vvqm/HfqD/B8PX7kD6klPIFQTyRU/ol3oADAAZ3v9A0iuieiuvK63FRl7Q+pybYuNgM2AzYDNgM2AzYDNgO+Z8AyxPmeUrtDmwGbAZsBmwGbAZuBFzIQdWFwgyRqLEIUX4bDHC+XyzTN5+m5yJ+yBGooFDoJhQInwWDwJBAIsPHMZsxqdvhD6gHnrGH9shSMbtEoQEUxljRFrCVQnVKoTmY4zRYHSVVtYJFDbBf/M4AZxw8PD6tZx4jXs45FouNhNqN2p0OdTofabfEwZodjljhhiLtv1BXQYKqABgAdTP2vtIc9Qks4EGQ94ZXnDwP8ol+xY4VDlIhFKRFXpmIwwuFDLzwzxaWTlGLJVEioQi4V7EE4rV9/8YulQtfUy/68bPtSpvxgRPnz6w39wXbNhjJL9kKudy6yiTC35bdPNYL9/vmEPQwMak4wnAlDnGk7TNfTdX0zQBwq4ABj6vpsgjJfc2y8NHY2x/YuLH47MaJsAFNN6+lcz3Qc+FE/0z7yut5qjKgAjFbfbyDzKP779T2zirIxA5aY2wLGqVolR7VKntmnEOcyacpn08xMpePv13WWkPx+Lfbtus7MGIORmI5dj1HO01Elx/s/LuM4Od5/AZYTj7Lf48p0HJj2x0vjT+9HAHFrMNx7BcRtguFQfqmP/DiPTPvNrT9M+7LV6VOr2yP2KgZI7abe4b67ZTCjO/kJJN6TSupdx+e1Cp2flOn8pEKIP9TK1O71qQMQpMOusX9mcYRJ7LZASj6ZwPNQXI6VjPM+z8G0eFKhD8dlZlzk24fLDjbvH6Zj96X+fS7nL2371mPDy7gy3dZ0/HleDxV6gaXM8zF2vP++1XFN+8h0PdN2vHRubXvOvNVxTfNi2t7xeEzjyZjG4xHpmJnhNEOcYosbAUw/nhL8SHmWYJ9Bhn0txw5VX2E6XOKR+RHroWmd/FpP3s0IA7T2AnorK/CbeMinFgp5KrIXg+RqNBZTXuRYAY6DFDdkyiWGAIJd3ioDg8GAnAYwp2aIq2uGuPotA+HYMAFlMGTvZJvTsZORTjPU7aNtIskbYMUH7Z94Bwrt9k1zY4jTsqrOf4NOLF5QOT3oorXhpYA7ffQ+kmCPYTNgM2AzYDNgM2AzYDPgMQMWEOcxgXZzmwGbAZsBmwGbAZuBrTOgZVAZ5KYsyYA3IvjkMhhM0WLB8UL9DXEoECgFQsFSMBAsU4DKwUCgBJmPpZL5EO/2OWnrOvq2gQa8Ob2b7OmmZCrWgTyHU6IDMUB0m+ZbZe2OVhmYTCYsZQqv4+FgQEPMjmfDDPkBdbs9luPowHd71EXcaVOn3aZOp7WKZzMlQzd7oJmSpjukdMtHAJEw1fKQKxa4OFhlhFkmGY9RMq58IsbSMviInE7gI6/E8ADOsQSNw++rvVpOyu2D7TbscLq+XvbnZVu3fK3apD6cr37MGcjMbm4LANyfDIYTUJxfgDgBxkESN/SkDJVpO0zX28zVWwHiUA/TPjddz+/zZtecctukgVwl/Pep8ed324yP63P9TNux63rSLv4kLN28JPp6XaevVw36egnQGuK6fFgeT8SPxLstp2BvA3Mb7FhiyFVnIFsN4DLYqVJJZp27ugX7nNjVXZO6zEI3Yt8djJ9koasUs1QBE10pSxwXs1SCFGs+Q6U8YvFerk1Pjiuf+9fkGnv7EwHiYrgfs2xqhBDvK8+m569rfziuN3ztcdzr9P28Ada2Vpfg2dpdqje71GgKi1uj2eOy2wK2tmwqTllmcUuwP6niHAJ7W4n9yVFJmBkHQ+oyQ6PEOI8ub1ri2Z5iocPzkGbVlfjjaZU+nVToE1joTiv06aS6uqAyp63837W9T90TPOXZ9NwyXc+g37a5p5icq69yzTFtx67r6YaJ7jEvXu+rpvcj02cL0/2Zrmd8XNOxZrqeYR/5Xr+3Oq5hXkzai9/DbDN4+X3cHUz4WaHbV34wpqF6VoEfrp5ZJIYkpX6WwURGjBfxMrHxrRYAjPD7V4BGYvr9C3w2K+9ictks5XJiYPOHT6bSlEzDMhwnEMcguyqG38zwdnm7DDCAcwxmfgXmHI/l/Uwb1hTfaTIArs9AuCF73OflXY8YQHXwAMZh/Dv9Plq3nrAYXE1cfOIdKGbMQIbA6cEY5zTQGoNBbtPwdxjW1fHmvt6nxME+Oskew2bAZsBmwGbAZsBm4OAzYAFxB99FtoI2AzYDNgM2AzYDP10GCkSkLa9iSKJmgkRaHhVlvEGML5RHHAgEMmKkfCDD8jBsAkTQL+QPJWvxeJxgYHLTcbFYpE0D25vTsD5AcvpvOubZxpEIm44Ppa0/Uz2cL0H1i9AugG7aGPDWpn5/QL3+gPr9vvKPAXMjBZ5jti1mnZvTXMWHlC/MZgcTXCQiM9sRp1NxSqcS4sH4lopTCiwnAL3BKzCcfFyPqA/tYfbYT5RtHe+rvV4+CrvV0cv+vGzrWhcPH9Y2P1YCCPfntxv648s1e8+AOAbBCUucBsW5gRfkG90aVPUUyGGb9TZz9aaAOKk4V+lZ0Jjhen6fN6a59zL+3mrcm7bNtH6vvd4Pzy+0pC8Xd/Tlsk5/X9zS3xd1grwpZEyn0xlNYBPxbsuHWonOa2X6AHarWolQBhsVX6/B1JkAQ1WcbuuQ/mzRTb1JN4jrLWp3h9TuQgJ0SK3ugMtuSzGfVqC3DCEuFjJUZWBcjqolSLWKPXXuexpXptcND+fW5hhidrh7YYnT4Lj3KJnK92kFhGO2uA2GOCdY3PfzyLDfdr3/3t636e6+w/0jcZuanT4124/Nbf/5bJIK2RQVsknKZ1OE8nGlQEflAnu2coEGo7HYcMyy9/Bgb2QmxyuwLAqbo9vCz1WRED8TgS0I5V8+HLH9en5En1UMIByzwQEMx17JvWOnJqB3L3k23PagxoZhnT1dcwyvJbveK1Z1c07mcgF96ueJt3i22LVt2wAUPfWR4TgwbYfpM5ff54LvxzXMi8lxwZK+MmaQfmBw23Ayo+F4RqOxeADfBmNcI+EBgpuw1HtHSb6ztHVvpFj9AYRb0Hwu/q0WsG0FAsK6hWsufCKxfiej40w6Rel0ipw+ky+QWJF9Nqck5NNpyrKl2Nvl7TLgBmAbDvskkxy1H1B/gHc5AMQhBgBuSG1+1wMVgPYqdgPY7aN1q2cCx/PBE+9A8QNh0wCO27RHLHJBouGCCKh+MMbBa3MDye2jyfYYNgM2AzYDNgM2AzYDNgO+Z8AC4nxPqd2hzYDNgM2AzYDNgM3ACxmoEtERETk9gHH5IFF+ScQxEUFaNboUH0McQBwIxJzeKUeipeoOqQc2md8AcDs+Pmar1WqrWIPmNHAOXgPfnF5LsMqM5hDPZLaL/xkA61u322X2N+1FBrW+kkKFJOpwOKLBYEQD9kP2Iqshs4d1zLPgtazvG8+Gd8tWNCrgtRj7MEWjEf4wnM/hA3Fq5QGoYHBcAlKo8HEBPym5mXBYxcEQBVeMc8I8t+/FjSHOSx287M/LtrrOzmudE/hrIqfmtq0wxCl2OJ8AcWBZYHY4xRCHuu8qF+qlvW8JiNvsr5eADH6MDdNx7SWnu2zrR9tMj2u6njNXpvV7rfWYIWXFkiLxX99vxb7drGItNzYDmBoso09IGYNp6uNZhT6fVekjWKdOqyxxDXZPsHkyY2csSvVmh+rNNtXv177R7tN9q0f37T41Wn32bouAhuSeABlWxFo+tQYQEcuoYs7Dj+e+2/5M+810vV3697lrrBMIB2AcQFfvGhDnAMZ5uT6b5nmXfntunLhdT6/rLWY5vK436equRSh3egPqMMgTAAyJ3ZZSPk3lQprgwW5YRrmYY4BnpZRTcX4ldw8QyBiygJMpg1XB5Pj3xR19ZfBq3fUYeP5ZPw+J5NlvH2v028dj+h2S4xzXRLJeATJ0/NL947WeDw59bHgZV7ts+1r3AOT50e9Y1aHPPdf5XZdtnx9eGpOm9XvuuKZ9ZLqe6fVq21zg+KbP44eel+faLtKMjw3PIbCp8ohFdn1MfQYQS8zPFS08V8BLLLKTAMOtvWnu/V5Pg5DBzahjmXQokw+1YTKBSF8n2KOcL1epUK4oX6V8uUKlfJ5KuRz7IuJ8zu8q2/1tkQGMMS1tquVO8W7mAWyHsyl7lAUIB1CcGBjh6nW882mw16YnSTplWLeozs6rPmKMVaDpJ96BQtYUCFOn11KnTvnTFfNbQBjlJgGi2wXRHRHd0tqDXhfyqk7buR12Q5sBmwGbAZsBmwGbAZuBt8yABcS9ZfbtsW0GbAZsBmwGbAb+mRk4I6JNKxFRMUDEnsSHiSiyVF6V313GIKuRyWRYXkP78/Nz2jTIoAIU5/TvrrE/UYVbrRbPBm42m+xRvr6+pJurK7q6vmCPMuTrwBYCOTv2o/epJKElUVcyqbEIlSGFV8yIJF4xw+VMMqEsvop/om4/6KbwTHDUUHmUNz+aPiUJ67atZoXTwDiUmckQLIbMACGx2/IbPuJ/qtHvn0/YwwCCw4d/BkcqUJxb/UzbYbqeW/0OARB3iIPJS069bOslF6bHNV3PS1383lY+MC9prkDSKON8/K9iboRHeY718PHY4d3qwqxT52CdOmaP8hrorAHPEWq2u3Tf7lITUpPwbZGWvGv26LbRYY+y2wJZSZZfzYhHmSUmq5BoLbFH2cu1yct1w0sfuY0hZoVj9rGW8u8bEAewu2aL20ee93FeXtzc08XtPX2/abBHuT+ABPD4kXcbG5D+rRYzdFQGs2GGpYCL+QwVco/9FEDU2QNNH5SfPSjg6i2fr399EyCr6fKvzycE+/cvp/RvFYtcX4BCiq1omwkvXvJsuq3peqY58LK/t9rWtG2m63lph+kx3uN6pnkxXc/vHBz6cfdRP7djAAjXH46pNxqxR/mm3qbbeoeu71rsUTb9reF3v3nZn+vv5OMTKh2fUKV2yr58fEJH5RIdl8p0VFG+jFdadjn0DIDpHyA3p7/idz3XdHl5yR7lzcmSKL/TBeC4WYCIPYm/gC2VV2VQ3zaJyOnfaZNttW0GbAZsBmwGbAZsBv7pGbCAuH/6CLDttxmwGbAZsBmwGdgtA3iG2LSIBrFt+JAqA+CG+FgxxIElTseYPssWEA/p1PBS1tfbwR/MAna2UDgsFoLEpEiZikTk2gMEl06nGQwHD3MyxB0dHXE5Go3+YAfT2J+oIpgdDKkXPUsYMbO4TWWmMDO7TWcskdHpdsWzdYUdjlni7qhRr9N9o84sIRPFFqLjQ0oXPq4GtRSM+tgaxnhlRrcgS6PCgzkITEJsKmb2nw2GuCRkUuMxcvpd2mvKlOD3em519fsYpvvbti67MGHoY1iGOLzjN1v+z69n9D+/ntL//PqBPcovLa/V587jmh7jufX8HkOo32sz2ZjW2XS91+zLl/a9+e+Q0WbWNyWnPZvPV8AaJ8hGA+ecnhmk+Pq+9lp6UYPhAIjTEo2QwtaSje1un9bW4/hafai+rrdXsVt7WIIVBgltFX84LhFbrUxnKnayWayAui6yj6b9ZrreLufMc9dJYYiDxKzIpsLAEMfysh3kccDlQ1rAEPj5Q5U+n0GOE766AsG9CIhDQxyga90uEybS5+5pr8GkpMcE5Eq/XtXZvsGu6zQcTWk4FMk+bW71A7thrZKjWgXMhhLnMmnKZ9PMgKjjGUsGqvNV+b8VmyPOVR2D5XG5ELZH7d2Oy6xwnxwMcZ9qFOHfEng+C4l0fQg/gdbLW1/bdzkHnzsvvOxvl21X+duBlW3b5zXT64GndhjI6G7Ww/Q5wu/2bntc07yYrmd6Hr3Ub289hkzb6wZW42uSYqRlZlqeVMO8aPJCR40nAHGZqdLxbGF6bYdkKtsEfsoxGOHu2z26bwo7HFjipjPIwD/QhP2MADh2Xl81YO4JBqyXuulV/t2VSb0Edrgy5UvCDpcvVahcyFO5UKBKUTwsEsW7oShFI1GKRKP8ngjvjfhdknqHBG+Xt8vAaDQisL/Ba3Myw2mmOCgHaNPgOJZl5bEsbHOIFw5mOn52n7tPMHu7FjMAjpnjAsqDFW75I0Oclk4FKA4xvJNpbrUfx981I90bNs8e2mbAZsBmwGbAZsBmwGbgxwxYQJwdFTYDNgM2AzYDNgM2A7tkAPqHm5YgIlhSecSQOo0rr2PNAOdkg0sRkbZ0gCi1lP3j7SBMx7vU9VW2icZiBAOjm45TySRBIjWtvC47ZVMBiCsUClQsFqlUKrGHaUCd079Kxf/hO51MJvzCEl7Hg0GfhgPIY8js4OGgT71en3r9PnX5xaeUO502ddpt6nRaq5gZQ/jl5wMD6eAPacEH1RA+rKqPq/CQRQVDDGa7cxyLMMAtGY+KT8RYXi+dUvKo8GwJiit2Gfh4NMrlbZbNj0mrHyMbH/b8Xs+tjn4fw3R/nuqy5KOsmOKc0lVPscPp42lZJ13PPyCZqpioNFucKWvDUwxxLJ8bFMAlGOOeqt9mXbyut5nTfTHE7aXPucPX/e75nPFxDD3Zb29UZ9Nx5eUc3OZ699K6uF/gg/BE3Ufgv3y/oy8XdwywgRQjymtwzWIFsgGQmU3Jp+Oc0yAoAOE4/nDEoBpc951gm25/SL3+kLr9AXE8GNLlbZMub1ri2fDd68eFQdN8j1AyrPEofTyp0PkJJFrhy1zGoq9Jj6Se5B/4A/xT1yav1wNP5+XG+SEguBaz2rB3AuIUGA6guENavADi5NTd/T7jem4Z7s+03zbX4/PlAueLnDOwyWRG4+lMTViABwHKj8vpEZgNi2LHEmdSScqkFBMiWBBTSXpQ8n4PC8j8idQfGOH+/n5Hf32HvLGcs3o9sDnKelAu+3Fh0KqDzfHz+THFIFcP6fpImGI8sUbmARnnxTDPnvrIwzG8HNfLtj+AmNYXnvVuHdekF5+l5CRZ9c1T92TTa4Lp+WY6Dlxz5aHOb3Zcw7H2Fvlz3Lz2PoZM2usGiGMA/nwhAPz5ggDADyngG8Bv2uSZAhZSzxd4BeO+bNYF11y+7sLPphx3eyPq9iBdPeLnDZRHmEg2nrIXGeoJjcYznmTGZfVv3A42uS/p45meW36uxyBlPEtFwgJYDoconctTOptXPse+kM0Kw2gOPsPlZCrN74dSqTQllcdESLxD4vdIKvazvnZf22VAvxdyekyIhEoATE+QdALidDwYDvn9kfaQXn3AZEuWZl377Wr06ms/klQNEC2WAnhzWluV4bXh37Xc6piItK0kWNXf3qdkwqun3R7AZsBmwGbAZsBmwGbgLTNgAXFvmX17bJsBmwGbAZsBm4H3mwENVGNfKBRCrVYLrG7aMioGyC2twW5BotRivQ7W1ettguYAnnMC7vDM8vQb2TfIYyKVomQySU5fyOcpn8tRET6fp0Iux+s4LZFIrJjmyZaKAAAgAElEQVTiNGMcvJ4l7PRv0Kyf/pCY/es0vMDstCGP2qJ2C/KoEg8GQ+oP8IJz7YfDgdp2QCMVM4BIsfvMVXxISWRGoKh8WBX2wjClkrG1JVSciFMKMTxY4BIxisfwsj5C8XiUwXMwZhsC05DyKG+zmHzIwf78Xs+tjn4fw3R/nuoiyeFd4L/bfIjd/KgpUqnXBGDcH1+vWZrREyBuAwwHII5n8NaO7d0bIM7wg62nPjc8hun428fHbeO6mLbNcBx4apthXba53r20Ln8UnqqPwopp9OtlndgulL+srz4EOz8Ku32cZUYwJzvYWfURaE5/6B4MxzRQkmYcD0f0/fqevl3f0/erBoFxC2W3heU2GUwdIWYbi0XkmKcCwOP4rMqbaiCcM9bXBCfoxLTfjNfz0Jebx7ipAwTXomt4Ze3uUJjh2CQ+pMUzIM7wfDNts9/9tnl9AUMbywsrj3g2A5sbGIDX3q2+H2olOq+V6cNJmc5rYDksCfMhnoWSCfbJZJyc7IwsXbxYCgCPAXECxoPXLEeYLKFjt+N+OqsS2wflzyr8zMUMvTFMNhC/1fOQh34z7iMPx3C9D3rYn3GdN68HuiKgx1LLVs9SHq4vXnJgel/18rxxUNsajo2dx8E2IMgDGkMm7XUDxAFwz/YgIHxYOBAQ0JvD43cdA78Y9CW/+Z5aNuvC19yHuUwSUzFY4kZg7ATIDYyd4ykNRhMajPDsofxoQr3+iCWuu8qj7DYZwPS+4/d6bpMQYskkxRMpisMnUxRPJCmbTolllE+nKJ8viBWK7HP5AgPkNt8R+V1nuz/zDDB4TasGqBjvi3iipHp3pCVVIasKMBw8rNVuszVbeIckMQPrxmO2qYrNa7OXNYHWxykMrw0Ps07rExE0YTsKEAcPwzr4N6fp7fA3He+lIfYgNgM2AzYDNgM2AzYDNgOmGbCAONNM2fVsBmwGbAZsBmwGbAacGQAKhi2fz4fn83l4Op0WJ5OJk/UNTHCbUqgoJ5bCJOc0pyyq3jeOtynLejC9kM5mKaMMMeyoUqFqpfLIx+NxAggOpmM3eVSWJ9EyJcofTGN/oorgBaaWuNC+fndLsLu7G6rXJYbE1mg0puFoLC/wR2ORVmVZVZntixgfRZfq4+hiKR9JD2mJ4cOqMh1nMwnKZRKUzSTZw/DRN52MUxqATfZxCoeDK3YhYRkSNiKM0xCk+tib41T1hxN45yz/TSk2v9dz6w+/j2G6Py91cW67+gjlQTILADgNhvMTEBcBMA7jZYMh7rm2bzJGba67bXv3AYjbR5+bHsN0Pb/HkFu/mdbFdL1d6rzteNmlLn5c5wdj9TEYEmP4QDweMyCNQWmX4mHO+mk5Szf5LgChPjEwTTwAN07ZbC2fDQaW0WSiWFjAzDKlL5d3DMQDuxbAeF8u665N5I/kiiFF5FhD9Ov5Mf1yfky/nR/Tr4r1yrnxI2CcvmY9I5/q5XrgV1/q/QAEBzCcAOKaDIpjEFxvDYZD+ZAWr4A43ZZtz6OXcvDc/kz7zW29//x9RX98uab/fLmiP/6+ov98uWYAmwDXwNK2ZO+2gNXw41mFQZwfT8FyWGX2QwanxWMCTotF1wxFpBmLlgyGEyCcZqi7W8n/TaaKPXjqzhp8fgoQXoXgzxWzYioeZ4ZemZQgkxNM87LLdXKf92QvY8PLtk/mj39hOpgqDZ+ldumPl+pvcr55Oe573HaX8ezH9WWrZ/Q3HkPPtlfJXjvlrwHAHzIAf6b8lJ/TnRYJBlcTqHgilZpQ9dIY1nVhZkzNjqliASXPBWyk5KZ7AL4NRgyCYz8YsQR5qzOgVrtPTY77j4DI+H391HX8pfr58e9uMvXhSJTCLH8aYR+KRFZA6jWwOk6V6hFVKkdUrR5LXD2iTCZDWbxHcng/6mn3sVsG5FlhrsacxOv3Pfq9z2wFgtNgOPjbep3u7u7Y397d0V29TiPIr8IGmEQp8YEt/DrGYajeVBkodRHDAxDntJ6DLc7JHKeBcxo0B28XmwGbAZsBmwGbAZsBm4GDyoAFxB1Ud9jK2AzYDNgM2AzYDLybDEAnMVIoFCIPDw+R+Xwemc1mR8vl8ujh4eGIiLQxQC5A5ATKAfAWWQqgDvvZjmLqQFKULxYpVyiQ05+dnNCmQQoDQDinP5Am/COr0VKzd5tNsMG1CeWry+90eXlBVxffxF9+pzHktiaQVhWP8ntcIG2XTMT5wy77RIyK+TQV8ykqFcSjnEkmlMVXsd/tdWMs2ATDoez3em7t8PsYpvvzUhe/+0OD4AAeEHDctUeGOMgyimSqBsX5XWfT/e0FEOfywdFtPHvpc9NxZbqeaf68rGdaF9P1vNTFdNu3qktvOCKxsfIjury+pwuHoey2CGunYvFk0E5EgeAA6jmiT2cC7nEbk5D51oAd7cFu9de3W2bagkfZbWFQtJJq1f73TzWC/evTCXuY22J6fpj2m5dzy/QY1wDB3bXoSnmUAYDr9IbU6g7Y/6yAONMc+bGe6Tnott7//euS/t9/L+l//7pgj7LpAnlhp3QpyixbGlXypcq77Y8ljQGIUx5l02fH01qJzhyGsttzmGleTNv7T1vP7/z5vT/T/vBy3Pe4rWleTNd7qxzs4x5leoz+eEL90ZicHgA4yKlHlUeZnyui6vlCeS95dtu2zRKqA2rB9weEcv2+Q3f3Xao32uLvOwJqhvS0w5vW5a3Wc3s2Ozn9QKenZ3Rydi7+9AMV8A4pn6diEaxxeS7b5fAzAACcZorT/uLqii4uL+n75SV7lAe9HlsfHtv0gCN7lwsqDtY3p28QEX6cYOYMvC43VVn7d9lgW2mbAZsBmwGbAZsBm4GfNwMWEPfz9q1tmc2AzYDNgM2AzcAuGdhkZENZg9acniVOI0TxZTjM8XK5LC/n89JCwG9lEr/JEAeZ1PCSCPobTla4Xer6KtuwZGk4LMasWGBAgeQk5CbXPpvPUzaXI/Yq3mSIq5bL5MYG9yoV/4fvFDN5MfscXsc8s3c6pSmzuk1pNp1Rp9OhTrcrnq3LjHBghru7FY/ydDpjyZeXWD7eKu1O1p8As7YFhJULQAWAksIh9mAbARBOLEbJeJxyWWGFy2WSJGxxSUqCkQSgOYffpW1+MDSYslmYrufWDtNt/V7PS1387g//AXGPwXB+MsQ9lzc3Nqm9AOJQKQWKe47x0Eufv+b488L+tM/zfJdxv+14Mc3zS3Uxzaler9MfUlt9DIbHB+Lru5bYbYtubiV2W+TavjaAnSH9eH5Spo9gnuK4wptuAtEgZSaSZmDAEGkzBsQpUBxLQH6/dciVgQl1yWUwg/L9x+GZGe7jMf32EQxxEmsm0TWrqLCJbtbFr5zq/ezSl8/1m2aG4z75CRjiWPKWpW5FjnPb/tj23HKu78d1Q7MPPSzwrCdACc0Kx0xxii3OrZ5uDD8AwEHql1kOVQzWQ5GFFwbEp6Thv17V6dtVneDFGopRWBgftbnVpVYt0PFRgWqwqlguk6I85PXYJ9nvMp5fq4/8OldNr5PbtoNBT2zQf5NYS91irEi8WDHDiWJqAI8QxosoZ8ox1u2Q/cgS4P/r66XUQery1KLrIeejnJMYqzxemT2cHzVcjisMd852oHl8TGXOnKzjpSMHUu/VMfnaro4fxAQVs+M65bx1XrgO6r6hpS/185qWzObrD6dMvLR5zd4n/75dH62OyYxikouV3KxjIsN636oOOt875t50ELnlVOQ49W+4kLBvu7AWriVEHeN7Nc6FpRxjnBnZ5guRbYafz0WqdALJ0gkNJ1MCQ208EqZYOEyxSHgVO5nNRDoar3nMlqeuV5tbgxGOJwIo3x+O6L7Vp2a7R/etHjVbPbpv9xzPKEr6+kFd93Ht59/78Djb18/j+rncrMb+r+XG3rtiiDsSpjiUAYLL5fPsdazfNeF9E5t6F8XvpkIhea4KPS1h639r7B43MzAajVhCFV6bZoWDZ7a4ep2Z5FagOBW7Mc7p91aanQ7+wBZQ222akxlOx1pW1flvTqY5zTgH2lxtaKw7je6BJcFWx2bAZsBmwGbAZsBm4OfIwBY//X+OBttW2AzYDNgM2AzYDNgMPJsBfLHcNC1tmnTInCJOhYjgk8tgMEWLBcBv+QVRXgHh4FMOSweIUkvZP97mwXR8MN0SjcUIBkY3HaeSSUqlUpRWHuV0JsMyqZBNRQyfz+WogFm+MBVrQJ3TH0xjf6KKTCYTmk7B6DZhQzwY9Gk4GLDHLN7hoE+9Xp96/T51ez2Je31qt1vUboExbu35I4ICC+j4kNIF8FsI0nUwBm6GmNFEZvULu0ksFmEgXAoSXAoUx3ESHzjgY5RmH6e4+kgOH49GubzNsvowqLQ3Vj8yNj7orD5KqY8Xzg8++gOZ/JN8PHT7cLrLem5t8fsYpvvzUhfTPjHpj9cCxAGUyRJModDqE/Hmhz2T+j3VVpNt9wGI22aceulz03FlvJ4+9144V13rbLitcV0Mz3PTcb+POns6xkb+mp0eS4PddyAR1mPPLCkNWFt5d9WhdCpO6VSCnP7sqERnx2If4I9Kjz6q62snPo7Lh3LxKAMABwlIBsNdSIwP6vyxTkugzRcCWGDARFD5AAOKINMKpi3EABZBWpUBRcpHwyHXung5z5/c1nBcmVxLNiVTAZBjydQuJFPXsqlexqjf2z4nmQogHD8n4B7vuD8776um9THJ36P7uA/PB1PI7s0eCH6qntHAavjfr8pU7NYGAZ2I1LsGn8h4rdIvH45lDH844nuXTIhR8t9PABC+39zTxU2D4L/fNOji5p76gzH1B6NH3q0u1XKOxPLsK6UclfJpKuUybMWcxJ7vM6bXbMP1/Lz+PfWcuOsxWPLOCYJbLmjOUo1yjWP/MH8EIBMolvmin0ydoKbVGKeAPLMSPbpm6muo61H4HFwDslC5cDCgxijGKspBtV8B4mlA3mNAn7TjgWUqlyuw6IMC4wGgpwFxAFUpLOCq9diXnlTDz3AKnOXWXrfjCvhtsQYhKjCcSGguV+Z2XAb/cZvXQDz5W1ABAoN83zFdGAiG/mYvscYjLpFJBWbUgEMGxgUFeOcl96b1c8upBlGxTCkkySMR1+dnDQJegcEWCvT28KDGuQDdJ5MHGk9nYjqeTGk0nRGkU0dTYT5PxCIsC510+Gw6Sbl0irKZJIN0Ud5m+eH5z2VjgPMYmOfwmBCAe2pH3VvhUX9MTBOPtshkNZ60NsWkNSm7AT+3qbOf67KsPJ57lLQ84ny+QPkCmODWHpMqczA1qRJxEu+ZEgnxySR7nowZjT7yftbX7mu7DOj3TE7fguLAhjErXL+/YogDUxyAdNr4vdRwyLKseGfl9NvV6NXXHhPRhIicHoxxThsoBjmwyDkNf4dhXR1v7gtlu9gM2AzYDNgM2AzYDNgM7CUD5r8q91IdexCbAZsBmwGbAZsBm4E3zoAGqrEvFAqhVqsFVjdt+DqDGD4TdMRElF4qUyC4NBExe5wyHTsBd3gWEdqQA1kSqRS/gHR6ANwAdiuqWbwAu6XSaUqmUuwBlkOcRtkBmkOsZ/U6/YE09aeqhvMlI2K8aOwA4OYEu7VbNBgMqT/Av689g+aGa9Acym5AgENKGH8wiYKxUGS98OJdg9zYM/BNgHB6hr+ORc4lzMA3gOYQa+CCsKI8zYjyVA6MATDYgQOs8CRwzuf13Ort+8d8wzp7qYvpGDTpD98BcQyCE5Y4DYrzCnh0zZUB2GVvgLg99Lnv49Qgf4d2npuO+13HC3ejl740zOnmeXnX6lId1uwo32V2FLbmOnZrFz5WP7J0kk6qBTqtFumErcDe7Rr76KO6ArtB7lED4XTsBgx3Mvbo+ONphT6dVdk+nlXYNLBag6wBwtoKAGOYUy/XU5PrJAPiGmCHaxHim0ab2h35cA/JVB17GaN+b/skIA7Sug6GuG36w9O5ZdiXJufgGEAOBkYIuAPlL9/v2BjUCfnS73euKXUDKjAr3JmAOAGIQyyywAJKEqZD958pV3dNulR2ddviuNsfUrf32NwqUypkiK2YFV/IUKWYo2oxS9VijioF8W91bdoGLGlyHsnl1Wyiw65jDdc1zRzIwLD5giAPzQBKMGGqWO9/BYXb5q24QrwxsEotwkgnj7b4K0yunTimAh8/uLP+OMFYmh2Nx2kIz+EiZwmvD+c8rls7Zg8LBjrDAwgGcNQjVjEGxqG2wmS3bnqAomBGxG+KsPKRkPFxV7KWDIATmUv0wcN8KaA01R9uxw2rc43BaCEBAK5kudX5h7LpMp3NBTT1oPwMuXeOPTmrAg5Qt4C8A/z7Z9fcm9bPrS8hUwpLxGPiweDpAlhm5jeMKwXuZLZXgMUYVCOgMfj+aEKD0ZT6Q3iJ8W9YT4PLEKfVpKl0IkYw/HYs5gWQy55jAeaaLpvXcbftpM4CaINHmdniGFA8pF5f2ONGK9CcAtBNpjQcTZmJEwZAHfx6jC9W7Iym9fV7PTfgNd4RJVPyviiVlPdHWUyqhNKA8npiJd43wXJqomU8HidYIpFgD7PL22UA9xE+B/l+IjHeOQ2GeK+ESZgq1oA45QGOa7fbrE4Ar+PxeEwwsM3p+O1a53pksLxtGsBxm/aIRS5INFwQgeIajHHw2txAcgfWZFsdmwGbAZsBmwGbAZuBnzUD2/z0/1lzYNtlM2AzYDNgM2AzYDOwzgBkTNny+Xx4Pp+Hp9NpcTKZQP60qGRQ4cH+lg8S5ZcqVuC3+FJAcNqcsqh63zjapjTrwfSBZn1j5jdlm1KoKOPFJBvAc8prSdWVvGo0uprdLrI3MtvdLv5noNfrUbfbJadnKdS7W7q7u1lJoULCajQa03CEl4+QtBqv5FRZWpVn6U5dpeL8r/XuewTLi/6AomORP02oWf0SAwSXTsbVRw/xzCrHoDcFXIK86urDr4zTpz4Au9X4KYmc56TY3Jjfntu3m3SQc33T/e3jGPuoy3Mjx7Q/XgMQx3K9AMYphji+2OuPesqb1s/LWNsXIE7XcR99bnqM59bbR+53OS9N27btFXOX9m5bF9NjuK0HcJUYgFYdurkH2KovICsGXUnstuRzKcrn0lTIpSmfRZyi43KBjst5qpXz7GGusmssI6fk1ZT/AiDRJUBFyl/cuUqHC8OPgpIo/+G0TB9OynR+WmHJVsRagvuRDLeLBJyX8/yl8eDHucB9U28zKE7AcQ5AHPpKgeJeqss+//0pQByeGYRFVvxL91U/7jOm54fpdQMyf2AWGozxHAc/oW9XDfp2WVcmsdviJmXHuWJAnHiA4pxSippFym1/OHcFLLk+j1dgST6PXzh/s2k+b/W5rM/bWqVANXUum+bFy3m0Sx9t3vsYCOaQBX2L+75mvGRAmGKEmzBz9IwmE+WnUG1zAsF+LD1/rjqAcGpFBsQpmVZ4lDXIh4FZCvDjtl/9u5ABWcxSFqQYS/aGWMZSYvx8/vG4bu0Ac+JkNpfjgylsNqclAGpaulXFbq1m8DImyUQxYUaxSBoeF4xlAOBp5jLN0Aa5TgHpibkdN4LnRgb/iWmGurWMqDA2mi4rZjQwi00EAPbDeYTZeMwMpyTAVewl96b1c+vL1cQlMHizTCnI+X98fl6xo/G4EnY0gMZgY3gAhccT6vRH1O2P2bP1xsyqyRLpimETPpOKUzadoGwqsYoZmFvKUaWYV16AudsuTmDc5rZ60pmTzY/Bb1pqGm0ZTVhWtT8aM7CPYyWz2leAuX4fILrRShpZSySzNPIbLW7S3JFIlCLRKEXZYxJbVFQGlNqAjivlMpVLJaqWy4QYxmxxANI57I2aZg9LxGNNy5vqmNndFEAObG+ImR1Og+IAkuv3qV6vU6PRYK9NT+JkIJ2yA0s0EMU4oZxeS5065U9XzG8BYZSbBIhuF0SYoXBLa98lIlBfO+3AmmyrYzNgM2AzYDNgM2Az8LNmwH6R/Vl71rbLZsBmwGbAZsBmYLcMQCcxUigUIg8PD5H5fB6ZzWZHy+Xy6OHh4YiItDFALkDkBMrhjX1kKYA67Af+3S35YpFyhQI5/dnJCW0aJFUxS9fp311jf6IKt1pgg2tTswnp0zahfHX5nS4vL+jq4pv4y+/ycUR9GINH+T0uiUSM5VDBJsCeZ/VjRn+KSgXxKAMAB0BcJpFYAeM2P1R6BWmyVA2SqDzKfh/jPfbRW9XZtD9eBRCnWOIAqAQozm0cmNbPLX+m2+4bEPdWfb3tcU3z5yX329bpNdf30l7Tepkew209YZhq0eXtPXuUe/jAyyxT4lF2W4oFYW8pFRWLSyHDjFJHYJgq5cUrhqnN7d3qAjDcl4s6fbm8Vf7O+H55WivRmcNQziQTyuKr2O+cmu7Py3jWgEUBPa0Z4loAK7bBEvc06MlL/bxs6waI2wTDoexl8TLuvTwf9IYjEhsrP6LL63u6cBjKbouw42pmXEwqiBBy9QmAOOVRNl3umh26bXbp7r4tvtmhZqtHzTYYHsWj7LZk0gnKpMHyKB7l06MinVVLdHqs/BHmH+2+7KOPDukYIqMrrGw6ZpAQwEJglVKgod0z6r4lQHAs1erw+G0BEB6zcT3zWwOAOAbCaWBWMKgAaWFKRDQ4zfzn9JjlJR9oxExgEmuQEAPjAIZ+AiyUjEeJLRYRHze/Rogc7YMCIop85/RhIbLGyqPstkTDQQYAggmP2ekgVcwTd8LMkAePsukiMpxTGk5mSpJTQJCbi9+5N62f+/UgydKkmZTy6aTr8zP/flUMmdoPhmMajEY0VB7lZmdA953hI68lg+dzJa/6MKd8FrKoSSpkU+xRrlWKdAyGWeVR9ntxu24wW5xiuNMxA/sGI2rjmWgg4D6WVVUsrdprVkKn97vOfu8vlcmwykAaXtlJrUYnx8d0qjzKzCCXyTzyftfF7s//DDAYbjAQUJzyV1dXdH19TZeXl+xR3pzMifI7XQCOmwWI2IMolYguYEvlVRkPaE0icvp32mRbbZsBmwGbAZsBmwGbgfeWAQuIe289ZutrM2AzYDNgM2AzsFsGNhnZUNagNadnWdMIUXwZDnO8XC7Ly/m8tBDwW1mxxGG6MFtAPGRUw0sivLF2ssLtVttX2IolS8NhMfWCXTO6OX02n6csJCzgVbzJEIeZu1HM9N2wV6j2P36XkIMReRgtEYPyjB5mM5qv/AO1Ox0lQyEexgxx9Vu6uxWPMmRZMKN+MlWz66d4X3c4Cz6MBQOPP5BBvgeMCcy+BTa3UJCSChAHMBzH8TjlssIKh48awhaXpKSS4AFLD2J4LH6wt+ms7cIusi0Lk7OHfuZtTdvmB/ORH4C43z7VSJuwwjkkUxWjx1swxbwmIM60j9yuKl629WN/u5yrh36e+3EueLm+mObU7QPw95t7uri5p+/XDUIM44/bsIHyQ6gS/bhUwOBSUkwu5SzHpVyGSvkMlZUhfm7cOFmdvl3V6dt1g77Cg3HruqFYVB2sLSOQPvy41I4KVMMH9KMicXxUoHw6Rbk0PranKA+fThnfaE1zuo9+swxx7t1m2kem65n2Zac/YHBEpzegTn9I7f6Arm9bbFe3Tbq+k9htkeemtWEiwUcwG9YqBNnfjycVOq+VjZnz7ts9aihDfN/pUf2+Q/UGQHIdie9BgvLjkgITFCylfDJOH2ol+nCM+oj/cFxylU00PZFMc2+6num1xO0Zc5djOBmmnNvremw+WzBAiEE1UxrPBFzTH4yozzKM8CMCo5TfC2BezMCmmeKWS2GFU8xw4t1/a2ipTngGxQVEupTZ4ZR0KbzpMlEyofDMEjfTkqlrKcklKuqyMDMcM8StWeJMj7vJDgcGJTDCgQFMWOJEOtVtwXNjJBxYscOBJY5/p+N3uyM2rYswxAEMiAlQErstfufetH5u6+UUIA33S20rFlcGMS5pvliuQJYysUvJRyvQJ9jhNAC00x9Tl9nhNEvceMXep1n84MEQl07FKaMY4jCB6uwYoNwSnR2XxR95uw6hvZtyyZpBkEF6is1xxRDHTHFKIpWBjRrgKH4KsCkDTf8/e++h3jiubI2WZOWc5dRpwt7nvP/D3Hv2ntDJQbZylqzwf6sKoGg1ZMOm7Fb3APPVVMFNimARjFhYS+yb93p17i35t0U6eKkkhIMco32vywoDsHRafColrHDlMlWrVfGVigeG8wPj8N1q23DOCMhTzh94V75fBiCBCvY3eG1+ZjjNFAdlA20aHKflWP1ezlsxzUz3/fbOuGVcaJk5LqQ8WOHW3zLE4aEIMqp+A4AOyGW/97PPaUa6A9tl1xyXAZcBlwGXAZcBl4EfLQMOEPejHTHXXpcBlwGXAZcBl4HnZQBfxbYNehywlPI6Th/J31LrcDhNqxUAb4WVSKNyTEQY2dSWCRGl1/L7+GoP0/HzWvsCa8XicYKB0U3HaSVDkdFyFKkUz9TVsqmIIZ1ayOepWCiIqZhnrkejMoNd+Rdo9j/+JyeQxeKP/VO28WxKs8mEZpMx21TF/b58UOzB9wfUHwyo2+1QtwPGuI3Hx/c72J3MkEd8SIUHgJSkKQPhIJsUiyiZs6jEYG+ApE4yztI6XswDrHG2DPsEL5+IYj0xxH6ZND873Pbgo/eiYCFztz3Y8SLbkFEVPlz4/5Pad+Dr2ubeejlfnjhnvmOoj3lQQNyv7449MNyv707UYOaRMHqw9NXR7r5m0b5d56VNX3sJQJxt7k3tDrLuvn/PJn9Bcq/Pz5c+V21zaru/tr9nPB4W/dkEiNPgs4+Qe7y8ZTDaZCpMRuwh8T01s9scV4t0XCuQ+CIdVwvM8lLIZtgXAUTL7Qahbefla0MAeQDosTVaPiCJBpSYwXn1Sp7q1YJYJU+1Sp5K+SyVchkqsayrxE8ph3LcRCYVspgimQrGOE8WU8mlgrHmkMouyVSWV1fPAoifcg99br+XW+/mvr3rfmR73Wj3h9TpDajdGxLidm9AN80eNV5912gAACAASURBVGC3XbGmGYQG4EcmnWQAiPYAewAAAgAaPMw2LzjunQFYAkfUHQzZQ173+kb1lZsu9xlTSSZizOzLPiGeAXmnGpxXoXcnVX7Q8SRc1WSGp/Q169xbHqPv0Q+8bfokWU3PNFoucjxT18/ZjHr9scgag1VK+afkz2ZZfW1nuVQGx5GayCPvGPKusQOUhWezECbCiAdIC89OLB/K7wLqWcqmIUATMLgIADQBpKEOABzaCNAet9WfR9/vQpoVYLxYNCJMbVF7ZjoBaICBbkXM0rUSMBxAXJ7fwUyHyRRH4ZBM/FGeQT0euEdAPraFAYgKGAhAINgCTUWfV/vKvW37TMsV82kq5nCv3HgcQ7SfjyW/ty4VwE/kfzXLOeQZ/cxqLNcIOenJnKVG4WHCFKiOkTpWuO4wG2BSrkOIcQ3Spq9JQa5D+vzw+h4khRVwVTPBAcQ6GE1Z/pQ9S6FOuf8KoFJkkMEyeKTOl3BIZG9heE7CtwIA5hhYNxUmPZ0nHQc5RvteN55IyHcpqA0oxYF8Ps/fnLTlczlmhttmiYN8KqRUtZwqvP4e5f82te82u9+zz8BsNqNtw2RNqBjA9ORNPyBOxwDSaQO7HGKWZZ3P73n71rzKkvckVUNyK8QDkN8AggNt7rbhIRo2VB6xJ8FKRHj5MM/IeZVdcxtxGXAZcBlwGXAZcBn4WTLgAHE/y5F0++Ey4DLgMuAy4DLwcAY0UI19sVg86nQ6YHXTBhoRxPDZsC8mosxamQLBYVST2eOU6dgPuMMzhv3X61c4epiBiw+Gfg+AGz46luAV2A3yFal0mmUs+INjOk0Z1H2gOcTMOLdlr7Ab/7hN9IdD6g9HJF7i0aBHo0GfRv2e2KBPw+GIBkORphA/ovFoRKOxSFWMR0Ou88AMZtiqwRsM4BxSwQBUNBaVASmeAR7xQG4MdgMIjj0AcYpZRMUiBxahRExLgkUoCsAmpIgwwKZkh3YN9toOnJryZQsmCbSNVxiwNe7bK2zXNi/Wy2FHHgEPBgHEAQwHEJywwyE+9vqYAOLQ3452Agts+8tz+9qLAOJeoR/YXots+8Fz87erHbbHLVD7LPNsu41XabPF+WYCxP399YbYvjTo7wuJNeOJx4AyN8t6Q1bxDGCekzJLLYLJRVhekiy9llOx7bGEXOulkm29UHGfpVvvm+n3KqUcVUtZqpZzJHGOKsUcVQrKIy7iEdO+HMpxY0CcsuvbNsddH8hGx/Z79vJL7gTEAQwHyVBmgNoNjrdtofUxsjg/ZJHHgXPNTp8860p82+5Ts92n2xbiAcemkmP2XJ9lUnQKZsNaic6UP60WrVnZAN6AjB/OEwFyTOjiukUXjTZLuLIU8jWUwb4tPEkhLhMVYip+f1ajD+dV+nBep/dnVXp/XtsApXygKdvjwzm1zb3lckHuKdZt2e4HeqOhzedr03PsaALpSDGRj5wRs/h1BtTq9KnF3ixh+5Scbi8rTJuSa/FrBof53zN2vmv4AY+8UxtgGABhzAwN5I9lWYBJTG9bgdG4RWiXBsOZCeIYfMcsv2pSA2Lbwgx5AN4BcMUxPAmzmfo3xKbCzNjhkACdmCWbhOmKAYLCmI3YtggrmDCDsd8h1XoP5LWH3Nu2z7Qcy58XMmwl9lkGv00Y+CbMh5PZwpPf1WA4AMk06BJs6hp8CRZ0MAROsQ6zot/J8dHHaS3yuXjXxMQpfudUHtefD2/q9MubulyL3gS7Dm2DMdE/xhOwwE19NhPg6gAAVgViHYz5fFjj2OvjHwqpyWDqfTgZp0wyztdeXIs9UN14olh2ZxvW3R1su0GOW5B1I4rlze/xfYlBbj6/LZcKcByAcwyeU9+vEGPC57YFaZ9bN1gGAGBjhYO7OzbEALZpgJuO8d2Kv10NBuxhGjDnB89Np1OCgW1Ox8FauPe18UGNMeE+00A3P+ANJ7ZnYaLxSkBzAMv5wXMmkNzeG+1+0GXAZcBlwGXAZcBl4J+VAfu3yn9WXtzeugy4DLgMuAy4DPxsGcA0b7ZCoRBZLpeR+Xxems1mkEEtKRlUeLC/FcJEhbWKFfgtsRYQnDa/LKr+beRsW5r1YPKoWd/A+IYYti2FinoymRQDeE55LakqACUMXsVkRn84fM8fzM7+RA1pdXvU7napBev12PfbLeqxNVXcpDF//J7QiP2Y/d3dnO5YIhUes2rnwpAA+RmfP6R0MYOLMh2L/GmSB3JFEjXJYDhI22QUGA4ebHIwZpVQ8qrCsiB9ldkW1MDC9kvAc+SsTHnzBjwNrHJBtvEzr2u7b7bL+Y/LQ8cjOCDumH57d0K/MDjumMAugr6n/TZD3FP7y2Pn5UP7tm9A3HNyr9sfZN2HciaD75sB5odkkF8z90H213Zd2+Vsz4Xn/N5Tc2oCxP35+Zr+/NygPz5f018cXzMLjCcRfidS4abyFlKPzOSy8QBMa8ZQ7W3PIzCfwa6Uh1Sox4TWG1KXzcyEhgF8GcQXD1a4WrlAtXKe6pUC1TnG4+XTy0vdU2z7hjDDKSnO2zYzfvGA/QCsU5p9CmN7h1MeBMT5GOL4oV3fqy2YYHft4UPHyDbPtufgTatLDVizy7KkqDNbXHdIra54mKkU8mkqMGNhhtkTUUf/PC4X6BhemW1eALgCqMPvWW5Yyw4rb2oLP6dhAgQ/s4Fp+ogBKGxvj72YGZAgp6neOZ4CDLLN/XOWe+r1z3YbO/uBHJQH2fsgiToYAxQzZnlUgGTQR5g9sCnMgY0dEraBzl4FhsNv6DvyBny08tjZTNvgPVIP5DrWjGWaAQuscbZFv98wW51ihUOjANLj4o+3fjQc2oDPNEjNersKEahBd/r5RAPxGCmxg5mO+7a+FmmAoFeX/PjZrB9rE3LPpoF4a/PEp33n/rF2PfTv1WKWKsUsA8u1H47B7DbzsbzNBBwHaVQlF4pYWN8APNQMcIqVzwcKBEhSHws/QJIlaTXwkuVpw/Tr2xP6DQzQmPSiJr8EuQ5pgKQG46E+YBDxmCew6bjZkWs4m4r5GqlMM6BVihmRhVc5Q4z7MRg62fjePKIewPxbPsgx2ve6YSVr6kmdYiIRvjHhW5NSH0Ddzw6nY0iqViCvCmlVZd73q2RSJoAmIfzgyvfKgJY13bAyguVRwHF+0yA4v4e0qpZU1TKrGkAHQJ2277VvO7bLl32fYTFQXG9LoXrMbyFhfZuFiBqrb6VVMbMBdL9+O7Bdds1xGXAZcBlwGXAZcBn40TJg/2b9o+2Za6/LgMuAy4DLgMuAy4A/A1EiihaLxehisYgul8vo3d1dfb1e1xeLRZ2ItDFALkTkB8oB8BZdC6AOv2OvoXJAx6BQKlG+WCS/Pz89pW3D7NqEkq7Q/oB24x/XlEazRdetJjVulW+2qH1zTe3GNbVurtijDmk5DEyyVAr85MdUVoCEFoAMLF0Dn4wLwKCQpnJRPOoAwAEQl00mPWDc9sD2UwaQTGCNIL9n6qhBtvEzr2u7b7bL2V4kggLiMGgPdjh4DYhjMBwktyC9Ffl+t4q9A+IAoEVilcexsD0/9n3c9v17tv3Fdrkg7bNd13a512hzkG389+MVwf7z8ZI9jOXmFMOP9qZtmEBPAFMz+5fP27bvpt2jRrvPACP27R61OwNqdwfUaotH3VQKOYC1UyzVCo/6SbXEUq6nyqO+77LvfmBq3xVAcGDOUx51AOEw2I7Bd3jUD6k8BIhjNjJlttew19g322MZ5HiUilliJqaSeNRrYDQs5qhWyiufs762A4wC5iW/F8ZHsD02lL8xpo8nKCgwivYMPnl7TL+/P2GPOjNlMXuWAis9QTryNY7bvrdh2w9M22U26cGYesqjftno0AXO30ZbebOE7b73w/2ey8BTMlAr4xqUFcnxUpZQ7w+n1BuC+Uz54dQDxPklU5+yHZtl//XhlGD//uWM/q3iINeh+4A9YQ/s9gGwH1BHedRvWnjuGDBwFR510zvxG0hcn5RY5lp8mZqKCfKWWUMHXLd9frHJyfdcZlsuFfXT01M6OTmhs7Mz9qhnlLKB33/Pdrtt22UAQDgA3Pz+8vKSrq6u6OLigj3q/X6fWeT83m4LB7cUNKzvQkTsSfxX2Fp5VW8RESh2/f7gdsY1yGXAZcBlwGXAZcBl4MfKgAPE/VjHy7XWZcBlwGXAZcBlYDsD24xsqGvQmufj8XhivV4nj46OkkdH68R6fZRcre5Ki8W6vFwumSFutVrB57WFJIbGVWRNBKlVPyvcwRwJYcSKKHYsAWNEIlGKRGMUZR/leq5QoFw+L17F2wxxtUqF2d+27WB29gdtiCeDpeV6iES2dLnkD+M65hmz87kwuil2t2anQ7Dbdpd9s9NlZjgwxPU935IBSZ41L4b4kIpI/4jsj/b+vstsIZEjSiXjCgwHL8C4fE5Y4QA0ELa4FKXiMVkOFo+xR3ku24stO8tjOX0pNp8g7Tv0dW3bZ7uc/xh9T4Y4G0CcLbOQqd/9zAxxL3UeBTl/bfvVc/qp/m3bdW2Xe2x/n7pd298z5Yrl87RUt4r//CSscH/Af7pmpjg9eOz3fF1Xkm46Zkmz8xr98laxSr2pe1LbIn8m0tu2hQeU2frKD6jZ6okMZatHTeVNv8dSrZmEyLRmEizbCjlXyLieH0PSVcxYHmEm+97nwrZk6o/AEAepTQ2K07GW6GRJdQWafM4zg+0123a5R89BaaTHDMYypI0WfYU0KcuTtkSudDgVybzhlOumUi3nqVLOETzL+6Ke11KFWRVnrZ+l5nd3NGdpQvGo35NB/npDH7/eGJmJNcDE74Udrs5gOB2zBDmz/mr2X7yOPb089XjYXu8fa8lTt/uca7tehyWeWeZ5RAyOG44dIO6xA+T+/SAyUMqnqZhPE7y24WROo/GMhhPIfsLPac6s55BAlesNrjv7Lh473Ptj+k2xxck7qjBaam/aLgP6Pba6NT/zoM3cXvg78SzFzueoMMThnG33NtZRsYk1/fy4RLA3J2V6A9n44xINxur6P5oySySDCCHByoA7xRjXH7GkLEvpLuTbA2Kw50Fa1y9zvO+cBvm9dDpNfgP7W62mmeFqHkMcgHCZbIYymSyD4zLZrMc45xQOghyBl10XEqhgf4PXplnh/ExxAMNp06A4E+Oc/qbm/8b2snvwtF9nIFwotIQPhUKgwF6EwA4XCmH2QANxKBRqrEOhHq1W3RVRN7RcdhciqQoA3TbjHC6C2vj3ntYit7TLgMuAy4DLgMuAy8A/KQMOEPdPOtpuX10GXAZcBlwGfsYMQGVk26CRAEspn4xEIplwOMwWCYezoVAos1wus3fLZW61WrGt12uA39I+y4SI0mv5fYzAwHR8MLkEKCiRiPMs4kRCQELJZJoSyRQlU2lKwifT/GFQy6YihnRqIZ+nYqEgpmItyeH3B7OzP2hDRCZFZIO0zVnCFB/zxcNGoyGNWQpCZsuOR0Pq9PvU6Q2o3YPvc30EG/Ro1O/RaIB6j+7wkR2/B4k5NWBwSOliWRpPmkYkTZPcX2OUTKp+q/ovwG3cjxnwFqN0KkHpVJwtwz5B8ViEEtEN0wti/6DxU9jhdJ484CL+AG0d3yD0Y7/nDXoqrQzvJWML7BBoG0puyTTA+mj7Dnxd27xYL6eP4QPHIyhD3K+QU3oPE4a46JGWTD3y4l3noG1/Ma1vs+6+GeIknSI59pL9z2bfgrbluTm9t+8HcJ4HOR7GHAQ4vjY51TKofI9aiBTqX1/AItWgvz4rNqkvDR94ZuXJe4tkojBEiXRiSEkqglEKABoBxenJAY8NWpvaC6aWdn9E7T7uu5AdG1LjpkuN2y7LhMLDTAVAbsi1smQr7lHJOL050VKuVXp7UqE3p1XjujvvFRbXsNc4F7DvkI8V6VSxjVTqRjb1kJ43AIJ7f14l8WKJeJQAhkuyJLvEL3KPtzxuVuegXkjQoFy+QIb0SsuS3tKXq6ZIlo5n7EW+1MwQXK8WCHZcLbKv1wpUzKbFchlmOERsmxd9HuP5E+fzYrFgQBxAcH8pj1jAFssNIHa58k2OCHuTJN6/0UDGuhy3NzWKA9yKZ71ohOIsp2cPcn3KNdvmGrbrXN37upbX4u37JeQXBRCnwTYOEHdI1yXXlt0ZyKYTlMskCV7Hk6lIo058BkAXrjW45uh433llsP2bmifb/AHXIY9ZVADVMFPhti2V7PtySfPFUq7N46kyHU+4PhzDS9wfQuYYgOZNjOtdVIH7BdQVYQCcWJnO6xIzSPBuqTy+BywUQBogaUizTvj3Z3MtNyseE+iwrACaNdDwsPA0UCuAQQJVxwV8tyri+1WRCuwLlMnm5FuX3wCmS6UEUAefShEkWrdt333I/Z59BmazGW1br9ejbrfLhhjmB8TpGEA6bfzdbDy+921Nf2Ozb83LLwkQXCgUWoVCtAx7cQjUrR0KUYco1AmFqLterwew1YoGq9WKjYhGyoa+2JNgJaIpJFhffi/cFlwGXAZcBlwGXAZcBn7UDDhA3I965Fy7XQZcBlwGXAZcBiQDGqjGvlgsHnU6HQDbtIHqIBeNHhXC4Ujh6ChUCFOoEDqi/HKxSi5X69RyuUqu18vkcrkGiC5BRKCagunYD7jDswPqB1OymRRls2kSn6JsJk3ZXIGyuTzlckXKZvNcT2cylMIHQSUpgTjjPhS+ynEUppv7Np1OyW+YFdvrdqgL67TFdzveDPIN48OIZpMxzSYTmrIf02w68c36XtJSzQB/lZ2z3IhmgMPHfB3nMsL4xoMgYH/LJAUEp9jfknEBxfHgdTzCA9hxFQP4gN8Be4gGQTxlsNLUbFswjnHdZw5gPqXNgdqHRvvaeGjbtd036+UsjkcQQByAcADBCSAO8cmmPyomG/TNXSUImMlm3RcBxL1CH7LZN25GgLYEOn8t+lXQ9tnum+1ylpfoF8/pFNKKzJRyR9O7Ocefvt6yATQD+3Rx6wOOCwgTBhYpAKqFTUrsN8UkJTKLwioFGUYBXx95se3+94Zj6o0gN7ixq0abGZYur1t0Bd+AetG3Re5RfqnWKAN6PpwrYA/is5q5KTuA14dyLlw3uwyIuwYwEL7Z9RhnABzU7DO2eX6N5d75wHASVxUYLs6AOAHFxTzWNT8ALOg12/a42TyDeMuo6w7qf1/IuQKDLCk8gA1aulRADiAR+bac1kt0Ui/S6XGZTutFOqmXKI/nsHSSfT6N57CUdV427EKaZWgpbbsQ2VT2AMQZQCzC9CjMjzp+d1YltnPlz6p8nLxjpgCNT+lDgY6H5fU+yD3Fph/YTrDwGOI065RjiHtKV3HLfscMJONRb5IU7qWoA1w2VyAvAMvu7sBo9i24dt/N5mvQaYXv4fCoa0ZyljBVE7ZM253e6WecBT/joA6mtl4f0uLwEk+mM5pOZzSZzDhmU9duAAHZZnfMjHmkGNQRgy3zrF6is3pRQHEclwTELBdT5cM0ngCEB5D0VAGlpzQcCTCPgXgqHvP2AKSek8SHxTAfBRA6FhO2N+WZAQ7fseAz8m0r6038zHsTQN3Ez32fHfv/PUwIBZheTw5FDGCbBrjpGJKqMIDhdKwBc37wnP62hu9qOt5/q5//i2GA4cKhdTgUXoXDAMaxMdAtBMBbKAQ/XNF6vFqux6v1kv16tRqvAJoTpjgB0ImZQHLPb6Bb02XAZcBlwGXAZcBl4KfOgAPE/dSH1+2cy4DLgMuAy8A/IAOgCmArFAqR5XIZmc/npdlsBm0qlkKFj0Qi5aOjUCUcDsPK4VCovFytosvlKrJaLaPL5Tq6Wq30b2l5VF1HGrelWQ8mtcVCjorFLJWKOeK4kKNSuUqlUpWK7Gtcx8xathQY48Tzx0Vl+kOjsK+EFQuLeFeCZcAv26AlUvGhT5v+2Hd70yDYzc013d5KzLPK+aO29hNaLha0uLuj5eKO/WJxxxItayXVslqLZMshlVhMsXywFzm7UiFDZe67GSoVslQuZtTApwxapwCIi8eUHLCWywpznQESkGBlH2a2EZtBbZucvKbE1XPa/NT2+ff50Ne1bd8+ZASDAuI0GE57lnQ7CjNIU2IzIO45kmj6GNqu+xKAuO027Lvv2u7bvvrzU3P62u3bx7lgc73bXsZ2uw/9tilXYwy4wmbwGHid0ZdLMF016fPFLcdfLpoeMM//G8LmoYBuyrOs2dtj+h2eQXHHm2cXnzS3bQ6G4ykNJhOWHhtOJoT616sWfb1q0pfLFn29bHLdVDTQm9lcFOibZR/f1rmNv7yV9u0q21Lfr93XHjoXAIBrKCCcgON8gLjekAf5AYo7pOIBqgBoALjqvOo9T+jnCjxb2F7DbI+H7XKP5Wob7Aowu36ig8TwX5AZZt9gyWHNmCTsi8KeZCrnJ2U6PwVbYZnOTyqEeiaVoEwySVn2YrZ58WSN15BDFiZkgOAErCeAuI9fb40yh6KArKRglX/DbavQ2zPxsHQiQczAmADzYoK9bQlyPL7Xurb3N1P7AIjzWOI4dgxxtn3FLfd9M4D3Ojw/s1cAME/CE9cWAOHwjotrIeo+v++WQ4oU7Gtv4SFLytfJJKVTScqkExzDTGU8m/MzzgjPOHjWmc2p2e5Tqw0J9j7HzfZAXRPBEi8AOngNHGYPGdPFktlww5odlycDhDxAnADjBBwXjwnIGxKrWhJcAHaYfKCZ9ubUG2hQ3kZGlZ99mJluwoA5xIdU8PwnkyI2zG68n/G4Z9j3TC5P2TwmgYqHKkK9WqVater5WqXCoLptO6T9/ae1RX8X0xNH8c3MJIWqQXB+75dU1TKr+pua/zvbIeU0HA6vwwDEKY9vWJBBDYVC87VPEnW1Ws1otZ4uV6vZarWeLZfLWYiosYK8KlGDNr5PRL0tO6Rddm1xGXAZcBlwGXAZcBk4oAy4Ed4DOhiuKS4DLgMuAy4DLgPPyAA0K6LFYjG6WCyiy+Uyend3V1+v1/XFYlEnIrbo0VE9HAnXj8LheigcrodDoTp/WNUfWJV/xva/+yq1apGqlSLVqiXli1Srn1KtfnbP48MhpCb8/rs3/h/SAJaKWoqclI77/T7PcvX7y4svdHHxlS6/fhZ/8cWTNJnpD9s7mD8OPZUee45i0UEdkl21Sp6OlUddM4GkYhsml22wwKGBNJnFCAdAedQPvc2H3l+CtM/2eOwDEPf7h1OPJU4D4iJhNbC3CxAXoL/Y7ttLAuKCHJuH1rXdt31v33a7tsvtu30/4u+ZcjWcgJVEQGfwqF8w4GxjqJsKBslhR0cRDyD9OySL3x3Tv8DS+A7AuJNAqRKgngxga+AegHqaxQ4edVNhULaSBNf+9/cnBPvX+1P2MFMx3Su+V18zbbcBEFyrJ6A49gKIg8Rst6v8gQHi3mqWMQWGQx1AODD7gIFW/BOAVZbX7H0fN9Pv/ffjFcH+8/GSPcz2feY18qJBcB8vwF53y6A4Lc332HPsmQKgMHDvpEyoZ1MA6wlgT8e2J3qQ4/G91g2ybwDAMShupLwDxNmm0y3nMuBlAOyZZ7UigVFTfJFymTTlsinKK4+6qQwmeMYRwzMO/PVNh65vunTdUP6mI6zuC3wbEOlXmG2xbd98sSAYmPV03Or0qdUZUKvdE9/pswR6bzBmqXh41A+9mJ65svmCAOIKyucLdH56+o2572GHfnTN7QMQDiA3v7+8vKSrqyu6uLhgj7rp+9oh7bGp75rat1qtFsvl6s7viegrbK28quPFCfTVfn9Iu+za4jLgMuAy4DLgMuAycEAZcIC4AzoYrikuAy4DLgMuAy4DvgxsM7KhDvAbWNv8HrKmmKabjEQiHK/X69JyubzHEHd0dFQKh0PlcDhcCoepHAqFSx6zgWbVWq0O6gBEIhGKRKPk99GI1IWBBAPDESqXClQu5T0rlQrMCFcsVTdMcaWqmxH7Skd3G/gGEBwkG2YskbqRb2DZB8g/DJQfDpkRDsxwNw3xqGPWOFg/ZvMFze8wi9zM/PFKu/fNZkyz15khS0u8RMLMlgX5G8zgFpMYzHDlAhjihB0OLHE8sz0aZR+PRikRw+muJLUk2Mh5qdbYMhrZLmfK5T4Yyfy/a9uWQ1/uqbl6Tj+1zYH+bVtmFwDi/vvxmv4LYMGna0JdBqj0QNXuQSrNCncfEBcmPxguglnfD/RXtFPLuT3Wx5+6b4EBcb+c0f/+dk7/8+s5/c8vZ+bDZti35/Txp+5bkG081F8fOx62/Wpf7Xtqv3/Odl9qG6ZcaSnS/nAksqSjMcuQainSqxuJTQX3g1hc3RfiYPeI0i/nNfrlTV1Mxc+5vuh1RNJVpFy1ZxnXr7f09xcB93z6esPK03LeQs5VYpFxFcZS7ZnBToH2tPffL8FqiuVN5/5L9rWn3st+OoY4Lcu+BYh7al72ddwe6rMMdFsJM5JmYPvj0zX98emK/N70PqPlSEFwreN35zWWj/3wps6seZAExDMW5Oj93vY8MvXTz5e39PmqSZ/gwf541WRZwPGWmbYBOdcTBUThuF6kQiYtcq7ZNBXgt4Ao+zhuQe4L+1r3qdfifTPEgYGT5RmZgVNJVCtmKrlWiRn3F9dBmRPiMRmyvCXYrFkuV7ypmJgCNUsYmMKiUXmfsC28vTtsUwx1f678bIvbvynbE9C1jvk8VwtKW80tYTYzsHqpCXbwtszdpveoiAJYs1dmTv4m55pFEgyRet91vPfc+4613q7OAV+v9ITDPbOXC1OYjx1c1VkuXTOHQ17dk2QGw5pcA2d3C8XIJu/TeK82lXolT2IFqpclLuYzVMhl2LPlMvf6mM63ZpkF0ywD48YTZocTEJqww6Euk+OU/Kvytn28Vs5RtZSjWjlPtVKOquWcvEuDaR0qAeyz3Bfv8D7j2YolW7s+ljjURWp5cs9knZX0I/VOJExe63sAbNs273s50zMXZFNTmSylM1lKcZyheq3G7HD1mrDE1as1SkEpIZWkVCpNySTiFH9TtFSxGwAAIABJREFUk3Nfvq9BNcEpJuz7qAX7PUiggv0NXptmhfMzxWGyqTYNjjMxzukJqn4Vh2AttFvb1HdNawIIt16tl/Ar5cEKt/6WIU5LpwIUhxgeFze/4QZsqts12i3lMuAy4DLgMuAy4DLw02TAAeJ+mkPpdsRlwGXAZcBl4CfLAEYJt42Bb0SU0iA4Isr4LBsOhzOr1SpLRDm/HYVCudBRKBumcI7CoVw4FMpt5DZWnvzGIeUwkUxSIpEk9spSiQQlk7AkSZykQj4rVsgpn6VstkDZnFhOeQHSaUCdeFf2n4HZbEbz+ZzgdTwY9GnIH+iUHw6UXOqYhiydOmbrdjvU7bTveS2hgkENHe+/1c//RR5A0+A3BYQD4A1Mb4lElJKJDRDOD4pDnMukeMZ9Lpv0YgxCxSIRNh37QUV+drhtWTHvwX4LqGO7nCkLtutqYJNpUPMl22zdPuwcgzhk8Ox75sq2t9num/G4+faV99vXJ/TxYHadT1f0n7/Fo46BH/5IzoNAMlhlKg8B4jCACTAczo2debZo36482fS1YIC4M/qfX84FEPfLGYPiTOVF+pBlXoL0jef2FzmFNufQrn6lzzGb8y3INSfIukHyZ7vudq7a/SGzirH1hoT6TROMYz1q3HbFmlD9+bYkk3GWTYRJnKB3pxV6d1pVJnGQwgwqGDD3eQDh/v5yw9KUH79ABrIhIIc15CHhBfTAA+5K2kx8iOVSIZP66zuRTkXM1wYlqazjnfe3Pfe15x43kUnt0PWt8n7JVCWXCtnUQyoa7AXAl8RVSioJdmGhFQbap5yr1ue+5XGzyRfuRxqQwMCGxZIlUlkq9dO1F5veZwCyCWmpPQVo+nBep/dvatwfP7ypMTCOn7cgY+/zNm3Ty2zn5WujRV+uW/RVW6PFMnxDJcenvWkbDEKpFsQqeWYQLuWzVMplqMRAFIlf4rgFuS8EWdf2vLTZhgBbYCOWS0V82ejQxU2HLhtt5R8AHcciPBklBs/vi7he6WuWxKayWhOxkfJrosl0RtPpnMGQ0+mM68bnCA+4pCa+hEKUSsQomQCT48bb9knIcU9Yknvjme2PTe7h/okI/t/l+wu2yx73mRjgpLhE87Oc9qa2AGwFgNVsvhTglXpn02AieaY0P0+a3qNwTsZhsSOK8/Ewv7P7gYgCSFzTeIJ9FxAq52Ky/9ybtjsHE5nad7yzos7sZ3qSyQM5sD2+AEgKYOm+j3H9SF3LtMSmgOQERBemwXDCcqD90UTFE+NmKzxJK0uVYo44LgnQTP8NHnXkdjKb0QT5Vsyy+P3heEJ9sOBiO+Mps671B2Pq9Tdey0MKyEyAz7almEtTMQ8DME/iWhnXTJ+VC7T0SVkLuHrNbRtx26Y0Giu2Xm6zMhWD1RP7pNk9Ib8q4Erp2ww63SHNbbsfQZYzPXPhW1k8maJECt/NUvztrFQoUKlYpFKxQKVCkYrFAmUYNJehTFb5TFa+rSWS/GyJb2vJROKeRKuWaw3SZrdusAzo72p+3+v1qNvtsiGG+QFxOgaQThtY5hADJIfvdX4frIV2a5v6rvm+ul6uV+vVar2CX67XEItmwJvfuqoOrw3/jos+tI/9pv/m93aNdku5DLgMuAy4DLgMuAz8NBlwgLif5lC6HXEZcBlwGXAZ+MkygOngnhWLxaNOp+MHuWnQW4GI/JY3gOaSoVBIGaV0bPuB/HvlFR/qMtkcZXM5/mgHy92zDNez2TRlMxnxKsZs12RSzXxNpvnDoP6Y5/ffa99+5u36P7ohxoe3TqdNnXaLOu02dTrwLRpPpjTmD9MTLx4DHDcWSYjxaEioa1CON+N+af/R/DXyjEGbKAbQMKAajfIM62wmQdl0krLpBGU4TghAjgeixcBIgsEmPeikB6I0QwWYtoQZITioyHYg25Qv23VtBzWtf89yUP17/V6QXNn2S9t9M7YFf3wEACiycxvpOUjQbTM2oG4qRkAcg+CEJU6D4oKCOZ+7b3sBxIEd7leA4x5niLsH+rTsu8/dNzm0dsA0675m0V94EdvlArQvyL7Zrmu7XJDzfDtXkOZqdvvUhIdsV3dAt8yY0qfbVp9u2wOOTSWTwf0kSewzScqkk3ReL9P5cZnesC9xPUjRjCgbNpUl/fWlIeCjzxtvGsgWBi4FnFAxwEYAHQn4qE4f3tYU2FvdLxUAKSiw1PZYWi+31cevbzsMiLuCVwZJNYDgxCQ+pAIgHEBw4sX8zyD6WeQp1xLrc9/yGmGTL2YHXghLsI7//nzDjIXolwBrIja9z2gQiLCRiP36tq7AmeLBrrgBaKr71g6p713t3c7L5U2bLgHAugEAS2IGaSlQiPam36uA7aiUZcYjiQFIyVGloDwDVPAqaH8PsD1uQe5HQda1PS9ttjEYKrYn5FrFtoA4DTgW0LGAwgQkuQEZ4TnfVDBKv4StlF8ToS2DwZiBeYOBAPRMxQQOyGUwSSZJeUyYUbHN+YJlNNMVg5AU65XtBDiWxORJOtqnCaR4uEZr73/W8bcJADwA0eBHKhZQmJy/d4rt27QfpvcovB+lFSgQMcCBu+7H6OM4Btr3wQCmQVjK7zv3WlLYv10AxKYzgPHuBCw2BdjELge2xzfODONRivN7JDwmYMnf2IPtMh6V6xoma/k8P3d0BtRkw3PIwLjZQi6t2ODgJWZWNjCyAagLX86r/oVrG9jV0NcBgAPobiKgO2UAzDE4UfvpzAist81BJpWgDN6vfR7PQmf1Mp2xL7H3AKDqegmwpJat9vuRAk8yi6cCUALIpwF9GuQ3nd7x8WVTsW2b972c6ZkrGosRLBaLs4fh+1gmo76TpZXP5ymXyxMkVnOQWEWdv69lKO/7zuYmku77qAX7PQDXwDqq2d4Q6+9sfrAbFBhYhWEwYA/TgDk/eA7qDTCwzek4WAvt1jb13R3X9tWaC8GzEREetv02xG2PiDCbCIA4eBiWwb/5Ta+Hv+nYrtFuKZcBlwGXAZcBlwGXgZ8mAw4Q99McSrcjLgMuAy4DLgM/WQbw1Z2tUChElstlZD6fl2az2T0pVCJCvaIMMcwvqcpxCH8Lhe55WwmV75XXQqlEhWKJivAqLmOWa6lI8GylIqVY9gGWorSKI5EYy62yxCqDlGJO+uGVDiQ+wGmJBu1vGtd0cwMp1CuWQb25uWbWBMzgZ1Px3d1cDZrAYyBhjq9gHoMh5oaifkiFByWU6biYT1Ehn6ZSQc9iT/MghQbDaa9n+TMbHIB10SNm1gn7WU2YkmG3TKqwFGxywh8akSDl/ef5S8lT+o+HiSFO/7ttWw59OeOHW/wRffUZMqAv+XsPHQ+A4SCX+n9/XzI73H/+vtxIAYElTjE3mNq3CxDHsmMAximGOOmK9/ukbX957Dx/aN8CAeKYFU6Y4R5iiDPtm23fDbJv+9rGQ/3OdM2xPW5B2vca677GNky5umn16KYNFrgu3bRgPWqDKa47pFZXPMxU8jwonaZ8Pk06PqkW6aRSpNMafIFQD1Jwb2Wwm2J/W61XzML1x+cGS1QCFAeZSpPUmUn2792bLXnKN5Cn9ElTaknwANLDtsfSdjnTcQMIDmA4AcS1GRTHILjBBgyH+iEVAOA+wPgYSOyXaxfQROyelKLt88FD113ba4RtrrR078Qn5Qumwnsyvl9ujJKQMvlFJhVoDxlfgOJYwheshe+OvectLeEL/5yi8yKMgl26Uh5gym5PwJNghuyymQGUpUKGYGXlwQoH5iOAT0S+EHHhRY9bkPvCU9d9znn50DY8hrgBgHECjrMFxAForC2XTnGciEUYXCRyuhH2prJYEy1WRJ5fEXW6fbZ2p0+dzoBjUzHJx+H4wyos/SixbcG9BNbsDtjDTJLCpt9j5i+ALsEIVhRGMHknEUAcxzsa0h9NFfsYGMgQzxg4NNMAIhWbVje9R2XTccqlE2yYVARvKsLKh3dDzc63FnlOAL5YqlNAYPvOvWm7w/FM2MfGM8VAZp8D2+PrB26mUsLil07GPcsgTsTVO6ViG+f3y4iwJDbaPrZEKAt+WwR0L+cAT+7KpOi4WmCDpLPERWp3B2zy/AI/8JjnGBzHjHQTxaym2D6VnK1Jet02B2BxZFCgAgTivHx3VqN3ZwoEflbluvdcwqBOQXaCsU+kfTfsfRsWuA0jXAfXa2V87e5jwh4m8skxxqS+0djMPGi7H0GWMz1zhfled0TsI4gjApyMx9ni7GOUL8r3NXxbkxgMcvq7WonKYJMrFinG4Lr7FqTNbt1gGRA2xaW6nktskkLVIDi/90uqaplVDabDJFRtwVpot7ap7+64rzOdqRB/ek+ocyKC3fk8bq5+wwXfzxinYw2c06A5MyW33W64pVwGXAZcBlwGXAZcBn7QDDzva88PurOu2S4DLgMuAy4DLgM/UAbw1T1aLBaji8Uiulwuo3d3d/X1el1fLBZ1InrIfqDd3N3USq1GlVqdqsqjXq9V6bhapXqtpnxVPvAlEvf8T5GAH3QnOp0Oz0RttyF92iXULy++0MXFV7r8+ln8xRdPhkTP0sYH6R+xaPk6YXqD1Eic2T3A8lGrbNg+NAguFROpMtg2UGgX84LxQ6ECX/lBWKbf0ywGjy0XZBu2x822LYe+3CHlyjb3puXACAe51P/8fSEeDHEAxEAq1edN6+4ExCmWOMg0ARQXpI8H2beggLh//3pG//vLOcHvYojb9/lmu7+254ft7+17uSDte411X2MbppxeAUwF5ijlUQeQCkw2GGyF3wWsKhWzVAI4oiQe9VopT/VSTqTC4EsgCN5vgZQyQHAAz8KjzhJwPKgsMuYwU3mLQenzjaGeiscphXtlHIw/8PFADbY9lrbL7fu4Bdq5ACtrMBwkQlkaVAHiBEgQYyABA+IsnyMCNCXQquMZGHtmNFZyfKh/vrhlQJw21E2F2ZEUKEDHvwMI9+6Y/vVePOr7LjftHjXafQa9sm/3qN1RwJG2eNRNpZATZi7IAMKjflIt0XGtSKfKo37ox802p/veDwbBQZpRedRtAXGYxFLMZaiAiSzw+TSzkrHFo15s2re7FREMoDgd39x26LbZoZvbtvJmqVaWtARw0+ePIZ1bydOJks5F3bZcKxnuKyXBjbrtcx36GYOdaiXliwyEO1KgOO1Nben0x9TBvaw3Ed8f82QnAIdEvhRMRGYAkek9qphLURHnQj4pPpcypkDY+QQQpz3usyxxfQMAM/z+c2/abg9Maeh/ijEN3jYHtscX7LBgIff7XDop4EGwCTJ4MKmkf6Ms/RsDcCwWpb+/glFTpM/F3xg3azoeYF07PS4yEy086gD3s+R7s6N8V0BwzIgpHvV9F9M5I2DnY/r9/Ql71DXY9EhNMkPdVMBiCLlfv7/tCGvvbaenfP9V9u01clWqVKhYrpLfu+9r+8789/s9AOEAcPP7y8tLurq6oouLC/aob09eRf0HLXigwmwiv28SUYuI8IAIr+tAAaOu/Q+6y67ZLgMuAy4DLgMuAy4Dz82AA8Q9N3NuPZcBlwGXAZcBl4HnZQD33m3zM7qBFQ51TIVOwiKRCMfr9bq0XC63GeJKihXO75/XsldaCwNTYMaSASphxQKDGxskHqJxnpGKmavFUpmKZeVLJTeD9ZWOkWkzdwsMfi8I/o4HwRe0uJvTYnFHC8g4KOv1etTr94k9W59Z4W5vwRAnHvW5ks/RH6Hn88V33LtvN72RMQpRKAyGhBD3Wd13o2qwVaROBQyn4yIG1pQV8hjQSVMiKgMSLHETFZYclOeyZ9kya+xcTjYuM+i3Y/Un223YHjjb3zv05Uz7a9tm/7r7YNOzzf09pkXFBAXWJy2bCg+wiy2TyO8fTuj396f0+weYxBikOgqHlJcB3sf6uG37bVmJ9O/9/39d0P/9dUH/359fSce2jBTYJwAm/sX7JsYDwWr/xJv37Tn94KH+FIQd8rHcPjWnr9F3g+TPdl3b5fZ9nl80WgT7et2iC1ijJZJiQzDqiEfdVCBVxnJl8ABal/NUzoM9KMssQsIklH3skG8kbx9hZdM/xJKpXxr0p/KIZ7h3Y/B4jkFkxGYw+/lJmc5PK/TmtEznJxVCnSXOkknKphKUTSa5btuvghyPIMdcM8Nd3YAl7sdgiLMGxCGpe2Q2fawD2l5z9HLDyZRgLF83mdBwPKWvVy36etWkL5ct+nrZ5LqpaBAIfCwW4ecvSKTCflUe8WPFts36d8DMJQaJZBW3eiKL3OpRU3nTdoWNSQAt8KhrGUBPElBJI/v7tP6th54nH9tP/e+2+7uP5YKcl6b96TEzHABJIw8Ux/K1YMViDylbMziKAcdFMPQJKxtAx2DaSisGLjzfo24qd6s13S3XxB6guOWarm9adN1o01Wj5cWmdZm9EM8UzOwk8Wm9SGc1AR2BARSmBMv5Jzhvqtz/oB8Sqd5GR5jAbuA71oA4lps8FrlJ2OlxSYHhhCVOAHHmIQSwnbZ6I2r3Rp4Hk5awak3Yw0wlnUoQDGzvOi7l01QG07bnwZK32XMdbdjhNqC4y+u23GPZJDbm3gBGRK7PkH+d+7owr27neUX3WenwfIl97/TBlgY2SInBKAYwIJuKbc9F0/cSXBMAfAN7m/bMCsf9FPdXYYvjbytKllzYyCMCiGNQXIP9x683RhZ2E2MfS6YCqMnPIQDi55kRjtn4fN6WRU0krfVztUham7qWsGKt7/VhE6vie7DDnSmpcMUWxwxybJA+lth4/rIMJRjsFjRXMbPCDYTVk31/JBKqQyWlyvFEMc2tvMkBd8zgBWb7FXsw7cJ/r2LKVQ5SqYUi5QuQTJUYigtQXqiUwRCHeomVF1LpNKXTaYlTae5HkQiUFyLcv6JR37cMdQCfMrnve+XlZ94uJFDB/gavTbPC+ZnioOigTYPjTIxzwgotplnqDix/oGjeNhNDnJZV9f+bn2lOM8/hg6Q2zPg5rA+UB5Z81xyXAZcBlwGXAZeBHy0DDhD3ox0x116XAZcBlwGXgR89AxhF3zYGvhERpj/rGF9+tWXD4XBmtVphtDNnsO2/H3SOAB5KJOLMpJVIxARMlM5QOp0Vn8qwz+XzlM3llc9RNp+nXDZLuWyG8uzFBFQXvecPOgE/aOMm0ykzdcBzPJvSbDymKWwyEj8e0WAwpMFwSH3+0DZk63Y71O2AMW7jwSoDYN3dnbDMID6kIhJbm4GqyFGYktxfY5RMSr9FDJYbAcSB+SbBMeR9Mmn4JGUyccqkEwRZVLao8pHIPUCa/wOyN9Cohn92gda0gIRpYPLe7ylJVf/vygjP5lUg6DZsj92z2+wDcDy4b6+0nGl/rfcNK/uOyWvkHhJBIoEqckGIwfgEUJzfb4BzK0+q2LSvDBrzGYPGGDgqoDge7NqS+33OIIntubDdRsjAAhAHMBykYP/v7wsZpFJykOsHBqkgoyd2ovwxAQAbPcIA0BHFOD7aff5un287+qSxD71C33huTrlpr9G+IPmzXNf2XN3nef7l8pY+XzXpM/zlLX25atIIDDqQ4JqIjXcw6ECe7LgmMmWaxQcsUoVshtmkilmRVN1VbI/b9vofwcZ1ecuD5/AfL25oMp3TlKXO50r2HGNI35bTeolO6kU6BbCiXqSTeonymdTG0hI/pV8FOh6WfWN7G9uSqQDIsWRqX2QwdWx7D3yN5WwBcXI6y2D9Y88RQdpt2/+2l2Nw0wiMX2MGjcJfseRfhy6vW3QF3zDL/snzGt41YvLOkYgxYOLdaZUZ8+ABotj3OcOAmP6I2v2hSO4NhtS46VIDTFW3HfYwU2HQlTLIISJ+c1Kht6dVsRMATH1tVseOf+sJ95lA9x7be4DtcnvsfwyEA9PmEF6Mgaw+MBxiU6mUhNFZPGRDcwIuAoiXgbwSmwqD4ZYrBsLNlb+8btLFlTIVm9bdlvVF/c1xmd6clOktQMUq1liw9T04nPyiN7UlRPTlqsX3ls+XLb7foG7LEPeWAcxVApsnYvQ5kRLegOHCQMYZSrMDeVYAQIfU7IgHgEhAROJhpgK2M2E8Ew+rQDK2CLA3JGOzVClmPDycPwcCOtKyqRLLPbbJbJJ8370EOdC3xcQ0hrxL7ivsYbr484xuC9lUZjlUMe+3kmrVMWQ1RV4TgLjdoEBT+0zfS/IAwmVx70xSPptkD/lQYR4Xj3rk6IgN/YknIB4deSC4vxQYDoC4Bd4H8F7A7wdieE+NAkiM99WogJ+K+QxP7oKks0z4yvC5ps85YcYb0XR6x1K5bCo27ZsG7Pm915s3L0VKbhXsbQq0drfgPikT1cLehDUGDB+X+NwBmPP8uCTgSoAEld91/rJ8KkuoSi4QD0aQvpVJCgzI5rqAsrkvszTulPdzgv2c3tGE9/tOwHFKknWp4iD3zyDrmnKVymQozaa+u2UylM/lKJ/LKi9xNpujbE4Zx1lKJpOUUqZjBmIrE2CjG2YMcsyCrjubzWjbMEEVqg0wPWHVD4jTMYB02sAyhxggufl8fs8HbeOe1wfSGvSjfg/GOL9Bpx4MctuGv8OwrI63f+v7aSPvOVHu51wGXAZcBlwGXAZcBrYnOrmMuAy4DLgMuAy4DLgMvHQGjojIs2KxeNTpdPwgNw1uKxCR36CXsg2a0+C57b+/9D4E+v1sJkXZbJrEpyibSVOhUKJ8sUSFQpnjQrHMM1FTaZmdypZKUxKSlAl8jIM0ZZKSiQTPqt+2QA10Kxsz0AfIDTJE7CUe9rs07HWV77EfjcY0HI3v+fFoRKOxSDiMR0NC3fQR/pBSrxngZBa0SG/lMinKZdWs/GyKZ+d7gDiA4pRhMEJMBiZ4cCIS9gYo9EBFUCDUcweZvTxbDKbabsP22Nn+3qEvZ9pf6zZbDgDb/p5N7jWro3hhQvjzc4P+/HytTGIZ3JMBPh2bfp/BcL+c0b9/OaV/fzijf/1yKgOnykJg3niEgdCm3c8FawAEBwlYAOMEEKfZ78DWIIN+8Kby/o2SGXxbp/dvEdcVw2OEvWZ73Hn+4kctAI/GPvQKfeO5OZXdsgPPBOm7r7Huq2xjK1d/XwgjCwySZfAYPAXLmgwgw5vZ1pi1pw6mtTIz12DAl9mkmC0mJYxSaTwKmovtcdte+8u1ACoYWKFiDOxjQFj87gH+OuT+IL9XLbKv1wpUVAC+Ui5DJQD5cpj3Yd+vAl13n3leMiCuCXY4yPB16LrZpW5PwHAAPOnY5nr2Wss8CRD3zLw8ZV9s+9/2cpqZByAzjgcja3AZA5nSwjwFgA08A1yOKxuwy3Fl7+cMQHsaxMfxE0B8/mdHkbWN0vtzSN7W2XN8Vtu02WJSg+1xeu4x2gXEs/69Pfa/rgLBwXcVQEcD4vzelBMwXkGmtOZjweJJLbi2puAT7E1FQHBLmi/gJWYw1sUtfb64EQD0DmlfvL9iws0Ry/sKcOndWYXBmrB38KdVBYOTZzMgw+Dl8AOMojwRyX1GQMwAMCO2BcThuiHPP3UGjb5/U/PYcQUYF5KJDoZywxKTYjedAXsAWgeDMfUho8keJD7fFtzD8D2AGc/YpxiUWCtm2UucM+aAJzncA8St6aOSAwUT2kfFhmbargkQp3PO+6/yb8ozDgM/J/N/EjdaPbpp9fgeAY/6iO+RAqCS2MySZ2qf8XtJNkkFyCnDA2CeTSrg2hHF9YSraMSTC/UzhPHzx4XIprIHIM4wOY2BdOq9l99XI0cCCsU5wOeEgMwExI99AqBfPCa5MdOaD8Bm2re4ejdmNjqwuMWj3/bnEBkBdhsAlmJZD4XouIJnjTx7fu6oFHiSQD4rzxnwuyYN8PmB9wJ4xUann8k0yG0yn2/2E8ylOJ5gLwVQjtl9FXhuOOUcQH6Vc6DY8G2vw/tezpSreCJB8XiC2CeS7NPMzphSJnG+WKSCNv5OV5QJqQo4pyemSh+7b/veD/d79hkAgI0VHe7u2BAD2KYBbjqGpCoMYDgda8CcHzw3nU4JBrY5Hdu35lWWxIvTtuFCu233WOTCROMVERDymKEAr80EknuVHXEbcRlwGXAZcBlwGXAZePkMuKkbL59jtwWXAZcBlwGXAZcBfwYgicpWKBQiy+UyMp/PS7PZbFsKFXWM1MAQw/zSqiaZVS23etAZLxZyVCxmqVTMEceFHFVrx1StnVCtdkIVxNVjisfjbDF8tGMfV/IMkGvYSDXgY5+ekepmpr7coW91e9TudqkF6/XY95q31G01qdu8oW4L8S0z3EyUPMxEfSy/u5urj8LwmGU6N8q0vFzrn/7LkNgSiRXF6haL8sz4MvddJatUzFAyvgHCpVTMM/J5Vr7IICHelltk2SGDbN1zJKSeLF3lY4O5J72k2/NAu0xtfnp2zWw0pt958r49IgW47997aptf8vg+dBwwMKNlivVAzV+f78sh/v254bEE+dtp+t1/KzDc//xyzmA41BkAp1kC9CCtpTTjQ3mUwcZNT7WRhdNSsADF6dhjx9MseUszK+Xbc2FIeXdeIx0z2DUeozTO8XiM7bFzwbav6X1/jb7xnG28Zvv8/eCp+XvOui+1DVOeATj96/M1/cFeAKiaJZUHThVjqulc0Gw9fg/2KEwO8Pt9n0cXN2DjahM8JPjgNbABjDAAOsCbCmRdK5BZY7nXHFVQ9yRec14cpE++xjG/bgII12VQnIDjfIC43lBY4noYPzuc8hRA3Pb5/dh17al7aXt8Tcsx41RPSfKBeao3oKal/ChYlACwES+Am7MagKUl9mAwhN/3OcOsQhPFKvREmVc9AYMZmtRkjF/fHtMvb+v0G/tjQh1FMFAPy97bHqsgx0iaodqhvO3vPef8fWifBAinwKoqvr4RZj6wCTKodQdD3HG1QCcM4N14AJJEvhYeE7h2AOIUqGi+WNJ8KYzXAGV9/NogPFcxEOlLw9h0gI34PcHnfzmvibTvW5H4/eVN7R4Qbvu+5Qds6YkOYP7VsS0gDsy4v7EJO+7fHbelAAAgAElEQVRvb08YBMfmsf+ahxAA/tKmwWC9vjD2+b0pCXkGLqXI70WaUyQ6tfnBgDoHIpmq2H8BUFut6Y/PV/SnjwEZsamYAHE41yCprM87xPo88+dZP5LqJ1N4kdWGLG+bLtHnbjrCKgYgHIBTzJJnD4gzfS8p5lJUzCapxF5i7j8sQSqGd04+I/k1E5HEApAUIJwGS+r3ghlk0JkJauEdbxx3ntwSDinQmkzyYhnSeFTJpi886XSA+00Sp6bcM6u6thTimAJ3+gCeoZBi1puJV6C7e9c+dc3BuzkzCoLlUcfFHFWKecX4mKdKEfNPvy0CqtSTgcTfLVYey5tmjxsppnxm9FUxS+NCKrgrzwGd3pgnOMw0S56Kba/F+17OlKujiHxH8/t4LEawWFw8jnGpUqVypbLx5QpLqcIq7EValeWeteyz8vveD/d79hnQsqbwOjZJoWoQnN/7JVW1zKoG0AFQp82+Na+yJF7mMcPN77XUqV/+1GN+Cwmj3CxE1FgR3RARbtDa94kI8qp+e5UdcRtxGXAZcBlwGXAZcBl4+Qw4QNzL59htwWXAZcBlwGXAZcCfAQDZosViMbpYLKLL5TJ6d3dXX6/X9cViUSeih+ynyGStWqRqpUi1akn5Ip2evaXTs3d0dv6OPeqa9Y0/2ikWuJ8iAT/oTjSaLbpuNalxq3yzRc3rS2pdX9Lt1QV71IXlBh+DN6w3P+Iua4Y3mcUugwCYdQ72CAyYMYtEtUAaBMcgGQbNxIVZCzutPOrbA4a7JEWCrGub59fYhm1b/mnLfa/c8zmpmKi0x6AYmCLAViUe34Ltyv8AEPfrGf3vL+fsUbft43ZbUAx1zzyP/qukYP/zUSRhUWcZowUkY0WmGWYq56cVOjsts3QYPOpZyC4lE+y12e6H7XKv0TeCbCPIurY5+FmWM+UKwEwBZwpIE2YLVHgOwEnnMshxA9MNAGFXkHsEIEyBwcDY1e2CIW24EwxWAni8kKVySTzqtVKe6mD7KRfEl/KB7pev0V+C5OA12mfaRpD+su822/Y/03I3YJzq9Omm3VO+T+3OgNrdAbXa4lE3lQJk/XIZKhSUz6eFRahSFOBTpch1U7Fts2nd8WxG4+mMxrO58jNmC/v0dWOom4oJoPP7+xOC/ev9KXvY97rX2ubFdrl99zUwCDJzo88DAAdA6/VNW3mzZCpknc9qRQWUhC9SLpNW8pTiUTeVORixmJEHLHESA4TFAOiP4neBsljOksFwAKlI/Pu7Ewam/eu9eNRtc4r7y3/+vqL//A25eLnf2N5nmPn3g0xw+LeKNcPYUUiAUaibSpDrpO25asqBB2Zi6VQBMwkr8CX931/IgbAEv8b59vW6RV8bLWZThUddJGMFDKe9bb83fS8BEK6UTVE5Lx510/XAlCsNgvt4AZCmSKDbvrObrk22/cq0vyKRK+yd2usJNVhex5DbHUAyeyAedeP1Pge2vBRLyMMXcik6qZZYYv5UedSDFNO1/bYFVsQB3TTFo64nA05wH5iAWevwFRdNx7daP6ZqvU415VE/rtXouF6j41pd+Zr7XhekU33HdQGEA8DN7y8vL+nq6oouLi7Yo97v95lFzu+/Y7ODbBrguLsQEXsS/xW2Vl7VW0TUJiK/D7Jdt67LgMuAy4DLgMuAy8ABZcAB4g7oYLimuAy4DLgMuAz80BnAPXXbTCxuCSV9moxEIhyv1+vScrncZojDV7vtvx1MgmxnnIJhKxqNUiwaEx+LUrGYY3a4cjGv4rxiiBOWuGr1hOtuxunrHG6/tIKWWIBfLERmYaHkFpqdDsFu2132zU5XWOGYJe6Gus0m102zzV9nT+y2opkO/DPfIYmqDfIwiAGC05IuGhAng/rCDge2OMSJmMi9JJVH/TnsGLr1Qda1y8CGne0pzFu2TEq2yz21rftirQnSviDrBjm++9guBuj1IA0P1k9mLOP16bJJH1nWS2JT8Q+UHB3JgOjv7095sPZ3DJryIP0pr/oQe9tT9yPIufDXlwb99fWG2KsY1yawNgAQOFdSlab9PamX6PS4RCfHwiJ0clykfDrFxhJVsHTKtgvfW+6hHDxnf18zpy/ZPtv9sF3OdHBs193HchgohizvQslwoQ5AhGatYf/5mtkbVhjI93kZCOazSQ0KE0vYMWuQxxhUZwYpMEnhOUt8ZG+sozp/ACIBlCReDACkljIdm/INth+WLMunmfkH8Um1SCeVIp3W4MHEVHzW/dL2GAXpB3rdn4UhTiQ4hflF+8fuq7Z53sd1zXR9YUavJtj5usLuBUAmWKdgSrYWsakIm2+WWX11DADmxgSQ+VAfecozkv6dKYDn8zn5PViZAIhjCUcGxt14suRa/hIAFr+8oQYfgRlOmLuEtQuGezLMY4XaAinZHrenPpfY3gNsl/Pn/qltNh23IAxxuCYBBCe+xB4guHxGZBfBMghvKq8CiMOGfZNsdDu2n7n2D4gTdjjdH3exW78KIM6QA9w7t0FxewHEPeHZVh8LDYLTwDjUAeASMJyww+0CdBmvYaU8lUtgWi2wh1ULGaoUM1QtZDmuFkV23Ial8cvVLX2+hAy62OerWxqz3KmYjk1tMV2bbJ9f8E4NoGcU7P5RibX0qpZ+z2TwSUw994jj/wH03OkOqc0msf/6os+JLGRclaQrx6mEnMdsZTpVrKBeX1bqAtyffeWh65Dp2q4Z4vwe71cAwsm7FpjtZt4kHGGbE2MApwZyKm+8wLzCH03Ht1gqE1tZezDDlalSLlGlrHypTIkEFB1EzSHBcqxxZqDbNq+fqpzvmhj4CrvrNkHEEqhgf4PXplnh/ExxAMNp06A4E+OcsLCLaWa6A0s0AHDMHBdSHqxw628Z4sAMBxlVvwFAN1dAOu397HOake7Adtk1x2XAZcBlwGXAZcBlYDsDDhDn+oTLgMuAy4DLgMvAfjKAKdPbBm0VGEbOdYwvl9qy4XA4s1qtskQEHYdt2/77flq6h1/RM3dF9VEGbeP8ESwhPpFkn06lxNLKp1KUy2VkcCGXkRgDpoUyFQolKhTF5wslNTAkUpPa9tB09xNbGfB/CPPH0+mYppMJTacT9p1+nzq9AbV78H2uD3tdGvZ7ynfZ4yOvln7T8SElHYC3I/VxHjE+zCfjMUomopRKwIPpTSRDNEscS8TEYyy/Bckk7bPZJMUjGzCCjrG/WuLR9HH9sY/AQda1zbXtNrz2K5lV7+VhSwrTdjnr9kkSeXH8f9d2X+P39r5vvv3iffTl0t839rldkW2aKPkm8V+vwGTRpi9XLRVjMvS3haXbokcMuJEBrQhLeUFSyjOfrBR+YV/7YdtPt1v9SYH9xAvYTzM1yGCVAARNBcyP21bKZZh5QnyG/VOK7bG03V/b3zO10XYbQda1bd++lzO22fJass+2MFsQ5PN8HmAYlin+DEZGkdLbDIiuvIFRBmsrAIJIwoeUbB7Ot42MngwwQ5J7wyy08/psec3Zzl8TTFyQqYR0JeIuGFB6Yk34PsemksH9Mp0k9pkkM8Gc18t0flymN+xLXH/K/dL2GAXpB9vrikyqklvUoCwFxuoouVSAtA6pmBjiROZOAPw6Dno/tz0ettec7eW+Ntok1mLJXngPXALmINzTdjAGaaneagWSvWJlT7I3S+V8lmV7dxXbNm+vz+AoSJT7PJ/vX2743IeUJlhZAYRlIA97Acay7LiSpxQfog9v6wKIBRhWxTHchyNH5Pf6Wem5z022+7v35SyvzzbnFwBxPS2bCqnOwUhkLLfM9FsnAMIpUBxiGN5VYQUGxX1fQJztdfJFAXHcPyHHqYrv2fU1AHGmHLBkKoOJNvfQoIA4sDGCKU+YGU92PqNv9yMGxClmOH3NEoYzDYgTb1uKhSwVClli6VT4fFbJx+bouJyjejlHx6Xc7neIrfs+rqGXfC0Vg7QrZM/RJpY/fwCwZ7o22T6/JBNxebdOCpN6MhkjAa3JM4IGx22uYZIhcK3fNHvEErzNrhcz+x2bYpJer713d2wD28N7/NlxWSSyTyp0Vi/T2XGJ+L3fM8jLHqltPf7Oabq2e0BHzt2UBpDHZTDclEYAG8JPpjSdyoScyXRO06mw6C+WmDixZAZHTKCAfa9iOr7ZXI4yuRxlc3lCnM3mKJ/PUyGfo2I+78WZTIZg6bR4mAbHASCnbfPtUCZWPfYt5Hvl4p+y3dlsRtvW6/Wo2+2yIYb5AXE6BpBOG1jmEAMkN5/P7/kDy+U9SdUQ0WpNBMpYvwEEB9rhbcNDPmyoPGJPgpWIoIV9+FSQB3ZAXHNcBlwGXAZcBlwGvkcGHCDue2TdbdNlwGXAZcBl4GfMAL6oeVYsFo86nY4f4KbBbdDn8RvoCbZBcxo8t/33g8mb6cNZCh/D2LKUSktcKBT4o1mxgA9oBfapVJLSqYTySfHpjKzj+awHtJMBYffh7KUOvl8CATFsOBzQcNBnG8APB9QfjsQGyg9HNJ2MaToe0XQM8NyIZuPxQX3gNeWMQT0xDWIDg2GEAW55BXRDnEsnPTAcs8RpcJwCzOHDfgJxPCaz3tXHdQEn2H9c33VMbQeZg/QJ223se/DTts22232N39t7W3ik53Gw3z63K+fu2HcOj+nipkOXjQ4DDXRsyiczJCa0dLDE789qbABecHxe2wlaDLIftv10u90yKNmmL77BSWsgRSlHlXKOquUcVUrKF3JUgRVhAFLg9m5fbHNgu7+2v2dqoe02gqxr2759L2dssyUYbJ9tYSaROzBFKbu7YyAMmKE8zyxR3w7s4nnn6Oj+ZIDfFAAV8nkajMrL8bLyjIR43+BaSA+2+0OWIAT4qz0YUuOmSw0Aw+BvOtS4xfjRtyWZjFNKmcQJendaoXenVWUS8+XwFa6Jtsd3e08YEKfs+rbNcbc/ZqYyMYkPqewExClQHLPExaLWQIqd/cr23LI9vlvLaRZTBjWD0eipwOZakY5rADgXqV4rUCkrwOZiVoGbdzB+PaVPbh93ZgACOyR7MWYp/dygPxUgFl7YlcQAhIA3TTbCvfUd7rNvNj4RlePHpmJJ3ea54iGwfaBr+zOP5b7BuqZ9AACuNxhTdyjAOD8gDs86lwoYZ1pXg+D8nsFwkF/UwLjvyBBn2yf3DojzgTSFYZtnwnnPexrU8mqAuK3+t8Y55APFARwXBBCnGY9FPlbYj20n5HjAXSWd6gfw+oFxtveKnJo8iImDOj6tFgh2Vi0waBOxLbCZ79uQPr+FfDD85l7W6Y/5Ho/7mamYrk22zy/5bFIkh7N41xbPIDgGxCUoq4Bx3u+paxkuZwLea9PFdYsu2beNEwnwbh+PKdZc5d+cVOj8pExvTuHFACJmRl2ft712mq7tkJydTO9oymA38UNm3JvScCJgOLDv8YQkD8QtErqHNIHQdHyTySQlkinSPpHCxIY0ZdIp5dOUyaT5W18e3/iKRS/WwLgNWC7tJrranvivtJxfIULHALZpgJuOIakKAxhOxxow5wfPTacAfkIiGJNpJT6wAsQpHpLgtWmgmx/whougZ2Gi8UpAc3jZ8YPnTCC5A9tl1xyXAZcBlwGXAZcBl4HtDDhAnOsTLgMuAy4DLgMuA/vJQISI2AqFQmS5XEbm83lpNptty56iXlGGGOaXVjXJrOJ38feDKSZphVy+QLlCkfKFAum4Vq1QrVKhWrVKOgZDBVtM+TjkVGMUjcHHRV41FuN91R/odHwwCfiJGtJutwnWarXYwzqdNnU7Lep2NvForD7sen5CS8ipsqSq8nfzg5IAMR0mZkhRpuNSIU3lQobK+Yz4AqRQFZuKZlRh8JvMJgcITscCRAgxGMEDJfg2HEQGKsi6tl30oW3Yyl7ZLvfUNuF39QCvdz2QYDMAZPGjQdoXZN3HmraP3D+2Df3v3f6Quv0BdXrwEl/f9ujqtkfXtyJJh7qppFMCZhEgc5z925MKYbDpnfKom47LvvL31HOBASzNrgyAK3YnW6k9lkNW1wGJs1Qr56leLlCtXGCGDnjb8pwcvEbfeGpO/fu7j/bZ5sV2OdPxsF1338uNZ2AGmRP72Zylsz5fNOmLkif+/PWWY/92tfQX5OIBiPN7AOEgnfg7SycKM6NpAPOx6+RTj3lvNKbeaEK9IbzEl9dturpu06UaoEZsvNcCeA52VXUvjcWiIvsKtistAQtmScv7pe0xCtIPTOuyVCeAcLiWKCABg+DAROUB48wgAttrxL6XexAQ52OIM/UX2zzbLmd7fE3L/Q3Z6+dKXyvJ69PjsshfH5con06K/DXLXkv8WHnqOSPgnPsgHZFIbtAfn64YFPfHp2slLaYYghRTkKgEqucb5d+cVenteZXenlWJ47MKsyyl4zFKxeOUBvNSPP4s6eGHzpXHnrNs87KPe8Vjx0j/OwBwfVyrAIZTkwDwDAAgjXgBxZnKMVjhIOlcL9JxVYCUAMIBPAm5Z8QwU3kNyVTb8+jlAHHCBo/3HNN147UAcToPul9555tiiQsOiDul3z+c0L9ZMlVY4h47F3SbNIuln9FyA4Qbe0xxtv0ZrKoMPspg4qDEb+olZld9A6ZVZlktPdo+navbdo9u211heFW+2R2KBHp3SM3OkL2pmK5Nts8v5WKGZasxmUTHHjtcSgHiUkn5foDrp7qGIv50ccv28eJG+Vuj1Dw/M6nJBBF+fgozEO7NqVwz355WuS5AYmFK1d72Xma6ti8WKw/YJnKoKwbCwQbKI+6CVRbvX13leyOaz++YTXQ2B6so2LWgwPh9iun4RqJRikTBQAwfZYZwkUcVaVSZLBWnSqXKVq3CVzhmJrlCwTPU8UwrEz42/vvsrdsqMqBlTTfA/CWzu22bBsH5vV9SVcusagAdAHXaDizT/FnJZ2ge5E+3pVA95reQsL7NQkSN1bfSqn0iwocTvx3YLrvmuAy4DLgMuAy4DLgMbGfAAeJcn3AZcBlwGXAZcBnYTwYAWIsWi8XoYrGILpfL6N3dXX29XtcXiwVG/B6y/bTgFX+FwT/q46P2pUqFiuUq+f3Z6Qmdn5zS+Zl41GWQF4CiiBe/YtPdprYy0Gg06Obmhq6vr9mj3rxt0O3tDTVvrsXfNgizoDHzGTIf8Kj/iEUz1bCkSjJBqB9XAHbJ0XEFYBf4PH/oZRYVn+fZ69hp5VFnUAL+pvzPJAFiu7+2y9n2l0P6vX235XvloN3tU6vbp3ZH+W6fblp9umkPqAFJovaA66YCucOsZnXIpFj+EDJE5zWRIGKPQTlD+V75u2n3qNHGPnbFt3vU7gyoDdnHtnjUTaWQgzRaipmE4FE/qZYIA+anyqNuW/adg33/nu1+2C5n2759Lxek/+27LRgI1aYHRr9eNuniskVfLm/Zo24qArjGc9JGCvX3dycMhAN7DTzqtm22PW6m5V5jP2zbF2R/g6zLIDiAaZRHHUA4MFGBUYcZqXaw6tju276XewgQB2AigxRjUePzi22ubJcLsm///XTF4LH/fBSPOlh1YMvlwotN2zg/rdDZKdiBquxRzyYTlEkm2GsL0j7bdV9jP17jeNjur+1y+26zZsLVYDjUmQVXgeIeYsLF/f24WqDjWkn5ogeG06A4eFN5bUDcQ/ndNyCOQXAeS5yA4kzvPa8NiNM5EDDHmpZKdhj1YAxxwgz3rw9n4t+f2nZnkXW+aTGLGftGW4HgxtQfQJpUQHG2xfS+qllW359ptlXMsbQrQd4D7LZAasLY/ecXnFf1ap4Z7eBRZ1Y4Nh8gznAscd3/8/M1/fcjwMTXAibGcgAR+7ypfQARvzvfGOoADwNQnAKgmH18789SpuemZqtPzVaP/P5H/K5iej49Pj6hk5MT8nsA48rlMgPktHff/2zPosNaDkA4ANz8/vLykq6uruji4oI96n7FCbDJof6DFiBT70JE7En8V9haeVVvERFmBPn9D7rLrtkuAy4DLgMuAy4D/5wMOEDcP+dYuz11GXAZcBlwGXheBjAVetvA2AZdRL9PKOnTZCQS4Xi9XpeWy+U2QxxG0bf/9ryWvcBaphmiRxEMykbI7xNxNUOU2d7ihHq+UKRcsUD5QonyRWGKq1UUM5yPIc7NEH2BA2f4ybsFBgsXBH/HA4gLWtzNfWxuwurWbDWp2WxRs9mkFnzrPjOcZok7pJnMpgyKlA9Y2kIUYra2EEHCVBuY3RBjgAFgODYVgxGupNnh8sIWF4tGKRaLUFx51HfOIkeD/KxlT2Qww+q2bBumfbdd13Y5vQ3bWfO2y/nbvm/WkH3/3lNzYLtvtss9J6cPXVkADGNrwnc4bnVH1O6BHWJIrd6I2juYIQp5MKRkiD1bhk4qBQaQMqNKpcjxQ32Tp2QrOTc5Xe4DSR+7Ktr2Xb1cqzegZndAzc6AmjoGK0arz+wYGJSCNxUA/iCbnM0kWE4Z0k5ndYD/APzTtgMQZzj3930s9/17tn3Sdjnb9u17uSD9b99tYTa1IaT7NLPamK6uhalI2NXadNUIxqxm22bb42bK32sw3YExZBt0EeRY7mtdnd9tyVRPZs4xxN2bHKDz/tRru16P2YGY5UmxBK1WHgDiv8ywpsAQS4Dh9ses9ti9x/bfH7pHsWTqc5nu6sJuxyx3dfiisNylU1QA0x2z3aVenSEuyLPoSz1f7RsQJ6xwKQHGqdi03/PFkt+1AIzD+xb8XwzkadCfn67or0+Qy702diUTwMRjBH1/Qr+/FVZQ2wLwKMBDAIUBHIfYFkAEmVAwoolcKJjSThkMx4b3KvYyhLB9ngsgDgZZTomZFas/UszEYMYyS0vLM2aaivmMsPHl0/xMKSbPl7ueMZe4ZkB2WLEywv8X+65M58KUP9PkPt7/92r/OT6xTT1d3LQFFAdpz3uAuA0Y7imAOBOj+buzKr0/q9IHAL1UzPdPAlBxw6yvmdY2sqZramEiCCbGYGKI8rftPt22B8okDlLicf9EMmFar2PSGayK70KIC8JyCUCaz/uZ4QByRP3TxQ19BEPcV2GIQx1S9JicN4MkvfKmNuN6iWsnG+J6USRbFUsoPJ71Ue6x3akfe+69bAxWYB9LMOrMDofzoat8b0iTKWRWZzRmL7HIqCrWOWacW7L6tbw/4d54/10qyLF6zromBmMBvYEZbuMhn1osFqjEXiyeSFAM3w/ZJygeT/D3RflOI98a4V05rAxAAhXsb/DaNCucnykOIDhtGhxnYpxb8jOcmGapO6w9ZgDcEkC4kPJEdLP+liEOHxEgo+o3AOi2Gefwe9r4dw9sf11zXAZcBlwGXAZcBv5RGXCAuH/U4XY76zLgMuAy4DLwjAx4UqhaEpWI4soAfNNxhoi0ZcPhcGa1WmWJKGew7b8/o1kvs4pJggsfrvDRin0iyT6bSVMmnaZsJuPFmWyOMtksZXLi09kcFVkyIU/FfIGKhTwV8nn5qL5lL7M3/+xfnUynLNMGz/FsSrPxmKawyUj8eESdbpc6nR51uh3qsu/ScNCnwaBPw8GAhkOJ5SMt5BSElQPxIRUA3o4Us46WNU3GY5RMRCmVgMdscMilakAc/gbZjzjlAHxJJxn8kksLCMb7SBvdfKzlj+YK1OMNfuokYCRCf0T3/e2xh23/7yD2lrcA1dmua7uc6Xh+s7++dvnZ8KyXkyTyph7a3+/1e4FyYLtvtstt97Udubc5Dy9vIPnXpstGixDD+gOAdibMcNQbiDcVSB2xlXLii1mqlvJUK+WoVspTtSh+V7E9lsbc2+Zqa7lOf0idwYgZnHTcuOlS4xbSsB32MFOBRGyaJWJFHjadjLM8LIxll1RsWnfX+RskB0H6pE3f0Oei1Xlpezws+65tXmyXC5Ir223YLNdG/+sPSfyIve5zfm9qr7DCiGmGGM0K8+60Sjo23o92XZ8tj9t2ezDwPL274wFoHX/8ckOfvt6Q57/eCMMKm9wjYSKNdf9577e3dZZ7FdlXibXMGQ+0qnVe5Fpi2ye3coXrBUAeIp0qtpFK3cim2p5rr7Hcg5KpmvU2Fr0H5H/W/dwypzb7zCA3AFs04E0B4rTEKLMDfW4ouTywQmFZ8aZ3l/fnNXp3XqP3bzY+EYVMnjIV27TtoWVsnq8+Xd7Sp8smiZd4PJnSZDKjsTLEpgIQybaVchlmMBWfYf+U60GQe+3e17XsQzZ53j8gDoBDAcWxZXYzxN0t5f2I/WJBf35q0F+frwlyuejDiE3FCIhT10gNjINctm0BGyGDwBQY7imAOIDB2BQw7vf3pwyA42u5BsVh0hE3RgBYKqJrsPECDIdnrGaXGi0fIK4vYDiA40xFg+DQp3UMiXoGwqH/AxS3Q6aerxkaEMd+Tf/V+/63AAJhprILEKdBcZyLd08ExDEoruWB44YjgOHum+2xjOH9E9Lj0QhP0opGI4RrO65tH97UVFylIzUZzH+cGCCo87Jcc47aPcWODDBcD6C4AculQiq12VYTSHYwJ9u22f/8nMHzcypO1XKearBKnqrlAse4DjMLu1+6VMml6mcIAOIuroVpT3yLvl63aDie0nA0vedN7ePtVnK8vWpF2lDKZ3nSWxk+n6VSAZ/kVPFN2vFPcnsq8zuemRisd7fwnptGowkNh1MasJ9w+3EPwPV/NBbP94TZnQLHzSWezZkBkQGO7IUR8XsV03Md5FC15XIqzuUonxfLqTiVzlAqA8sS4iTieIKSCTGAI+FdOawMzGYz2rZer0fdbpcNMcwPiNMxgHTawDKHGCC5+Xx+zx/WHjMYbqVAccsQEc44aK37DR8QgB7eNtzkYNCe1rEnwUpEU0iwHtj+uua4DLgMuAy4DLgM/KMy8NgY3T8qGW5nXQZcBlwGXAZcBgwZiBGRNoDfEKeICF/FtaEOehy/AR2Aaaf4N/ht8//9YBK/kUUJU4gZt0L88SrNJh+wEPOsz4Ka+cm+QMlkipIpnyVTlE6lKJ1WPpXmeDNwJR/Zn/qh8WCSdeAN6cGZkcEAACAASURBVA+HxIND7CUe9rs07HWV77Hv94f8Eas/GFK/L346ndB0MrnnF5qRQw1CYiDykIpp4ADAtjxAbtrSSQbGQQYVQDgA5hIAyyngnHj8e5QYYHcUvuexv9uDckE/pNuAK3bl2XZd2+VM27EZhDTlJSgwyHq7exxM3Zln3sE9gvheoc3b+/Llqkmfr27p82WTvlzdEuqj8YwHlOBHE/GmgkEsMWF3wCDTvQElsCvmfYNKWz9ieyyN/c82V1vL9UYT6iuWrv5owmxdYOSCfNrldYuu4HcwdOlrBHsFpgUQ6f0ZBiIBSKoxQ4ex7BmQFLRP2l6jba8R1svZnjN7Xu5VrmEWbW52+8JO2OkTx10wEvapCTYWls4CE4tZTiijWAnZZ5KUSSfpvF6m8+MyvWFf4vpLXHe38+dnPNLMR3+D7YoBHg1C/DdASh6718pj+WK2Vs3aqpiFfnlTp1/eaDAc4rpiBhEGVw1Ef4l+b3sd2u7jHusRAz2E/chjPnoE6GF7/u17uZ2AODzzaMnUeGwnAN86Vxbngu2+aSZj8QIqArMas2yhv3255roJHGB6d/nwtk4f0N/eiiGOKTYav7dtX5DnsK8M5GjTFwXoQF0DZQCO0CAJ0zaqpRxVyjmqlnNUKSlfyFEFVoRlOX7K9SDIvXbv61r2IZt7z74Bccy+x0A4xcSXxav7t8WbMKQY4tCHAYDDNRJAThhiUzEB4hg0/LaugMNyvbQtfwAABnnhj5f0x0eRGbZliPuNJbkBiBP/23sFWFaT2ACKA4hMXzg0NA71BkBwihkOwDjEtsBhBsHlIE+vAHG5FLOIMRCOvZipeEBaHzAO+/0HgIF/Q2r5ipATUzEC4tR+Awz4+7tjQk5sC54pwRKHCSfiO/fAcPqct/0900Qvubbra1qNfjmvy7uqApNHwvLuugC7GDOMCcgYMVigGQjXG1AHbHFgiGZQHPyQ2h2A5IDjeH7B+ZLPJvm84ffvbIon0Mi1K+/FYALDPV9fi1HXEsoaEIcXbgArdd+CB7t1p6cmu/SGXmxqMRgHi/k0FQvwwnINYCX3J/b5+0DLZ05s2942Tx5UwFh4MEjOZnOaTu9oOp3TlOO5APrGExoxuO//sfcd2o3jyrYlOSjn6NBh5sw59/8/5907Z6aDo6wsS5bzW7uqQFFqyIZF2VZPg2tVV6FNiWARBClgY+8rLuNZMFTg3HA85VhkgedB4KtfoWiftL3XYfwvnRYzMS+czWLh7MzniiUSK7PPF0qUz2Yon82qSey3zcoAAGysOHF7y4YYwDYDcDMxJFVhGFM0sQHMhcFz0+mUYGCbM/FmnTGD4fAaDG/MgNvCgDesIgwsTjR5ENAcwHJh8JwNJLdhp+yr4zPgM+Az4DPgM/DrZMAD4n6da+3P1GfAZ8BnwGdgtQxgqaKRQzWxYX0D6M3EmJ2sqiGG7SirHHw4ButcuLxazV7hU8LcptIo6vOFIuWLIoFq4nqtSo1ajRp1SKLWqFGr0u5ugqUQdnd31Sd0RTOkJ7GyGauccdozSQ8Tv8Kp/PJf2ekPqNuHLGKfOoMB+0H7gvqdNvXbLep3EF/IymQekL2iMfzkSuRV70RS1cRzclYqZbJJSbZJy5SLIn9aMXKoxayA4RZsG5MJmIwPeV4FHZJhRTm8/QCMAyAgtIOL1MoqknfmEK6fdd3vuWv5lByYNS9rko586rirnJvredjysY66vHWdzXn8fdSiv48AKjgniVsyQRPIDt2wBJFt26uXqNko0R6sLlaAfBgzp8CDPcXOnOLaNp7KNwsFPSG3asvp5dWU2DDhBLDf1ZSOTjt0dNqm7ycdOjppc9m24XkFgC3YKyCbjDImHcHI8a8PCrL4sHyC+ql7P0r7e2mbfO6efou+xPV8171flFytoy6YtD3vDHjyFhO6rQ6ex2Bn0YlnTD4vmXguKCigUMiQiY008T7uP5Uqdr23VulzzHcLY9cD3YXABsx4BAnLr6fiv53pZK1I17HUWcDaxW95uhCCZCL/sC4gJQbHNQL2G2bB0Xvvubbreo1e2g5suWK2o5AM4EukAJ87j9f6+zJAHN59mJVH/ZzUu6Uyrnl23e+p8725vaObm1tiDwaRWwHEsQEQh+fW93OrfJzttwtYtf4FQMunPfYwZiCMz8AjDO6JsLneW2AXPG33GSBzqmyDYMsawJQ5C7FtKxezBMO7rMQ5ZjoCoKMOUAezL82DhV56PVzPI8pz+rk0r+P96lUAcbywJk15BcXZzoPBAgByMghGAJ0GxMlMcQBzvggQ1+B3DW638C9giGMAGAPiFAz29cwZEGfuF4DAJG4yuMrcN8bPFryYbMQYtITnHTPw4plnAHEO0tIzMJy8S6KMBRjMElcrSTtfBohTVsngGXX/wOfPzybNAWLbZgPEMSsfQIEMDpTYdTPsywYUZwBxAfh1PGWAnOvG4zEGVK7jM79/bPJz81+fBFyOZyl+v+5siZkYgOLb25CU7+099cAQBxAcA8kEHNfti6StgOUuqRcREMd9VSFDlVKWyvzbG3GBKgDvAhhXAtN0nttU8Dtb+2XkZRH4KjKvM4lXlLGooNUd8nsVFha0OksWF2SSlMvIooIs4myKDhqyoAALDA7Uy1sKD069iKV92XUUdr5Hulc2N5TRJ7ApSBHxaDxhYPTwEn7CbaM7GLPhGpk4YE0NyYW7tqF17yeLWuff6zC+t70t43zG0ukkpZlpO8Ue5WK1TqVqTX2ditUaVYpFqhSwyEoW2laKy9nG130u/vvcMmBkTWegTLChCjgubAYEF/ZhSVUjs2oAdADUGXOryZvtxcMOIcOBIYO6KIUaML/FhPXtGtjwhx+lVdFBQV41bG92Mv5APgM+Az4DPgM+Az4D8xnwgDjfInwGfAZ8BnwGfAaezgCWgxtGOBOXiaikoDd4lDE7vmg/XW5tg8PlapVKlRqF/cH+Hh3u7dPhgXiUWe6KB2O3g/inS8A/qMLn7Q6dddp0fqG+3aH22Ql1zk7o4vSYPcoAxGC1MsAwvGp5CShm01NjpOUgg4rBV5SbVUwa5oVhgH0hmAgOTwybVemYaTXgm0VQyzImw03/bJT6rfuar7su6/6+KOfrWhfX/aLUxfZZsIRgkvB/eYJQWEPMBM39vcggw2zbwV6FDkOGci6dUksG8brr7Jor236QGYJNbq7Zw74dX9DXo5mhbNuelTDDJOmSCWrXfmPduYryfVHy/DOeb5RcuX729KJLZ60enahHGWw5kCWGhCo8yratXBIZr0pZPMqQJG5AohjAAJUqdq2L6/W1fZ/ts0aCbhVJPhtQaxGkhfJ7bbbzZdajzkBAceyFIQ6SuH2ACeAHdjDTe53HpufZlhd+D4XMXMgzePu7gLnFt6wpdZI+/LwnwEx8g/qoDNWu91arO6BzBm70xXcHzMbEQI+uyhgukSoEOAhsS5CTZLayfJr2amVq1ku0rx7lKJvrebj2Ee+V53UD4phlOgMw3MzbcmCALgYUh7IBchp2OJRd3zcY8ARJafUou24MBvsmgDiWGX4hIA6AKzDDwQMUt8g8hrJtM4C4sHd95tnaOABwBgj3FCCOgXAM2r4PwNsAwIGhD0xxRrbWVudlgDgAEAGIM/LerrlnQNyFsA+zb3WVCRISn5BNFR9lwzVZvEZgWWOmtR1hXIMBVHx9I+Bi4xnwNgQoX55bKK/7WVav5KlezjH7GjzK5WKeKsU8lQGGg1dGS5c8RLmnwfbO7xfqUTZMz58PGsz4jPK6+yuX88I+tnM7V7DfeVtAfyi7/lZzPe5b7GfLfbW5T5XmPtX2Dtij3KhWqFnBIlv1VWE/9tvPlwEA4QBwC/uTkxM6PT2l4+Nj9igPh0NRpgj5n+9sucZ3RHQbU6/lIyI6eiRir4bVd10iCvuf9JR9tX0GfAZ8BnwGfAZ+/gx4QNzPfw39GfgM+Az4DPgMrJYBjOguGpjbtpTVzXjowIG/H96YjSEOsxEYxQn71Wr2Cp+aW/mqE0HbWNG5s82rOhFDriKhDG9g20rsihUga1AqUqFYpkJJmOLqVTDDVZkdjn21yiA4Xu0b8q9wKr/UVwYrpQHUUoYkYWybN5EwmF+p2en1qd3vU7vXJ8RgiGNWOGaJa1G/3eayYeQwA+Y3Nxjf2ZxN2pSwFpoV5dvb8WAlPLO6bW0RgHAAwcGzHGoyIexwxSxV1SNmFhpmK5yx0bwXO8Yqx30pM12kY1hY3qK0jFXq8tTxVvm+lzKnhI+/DgaT16zz4neH5YcwKcoSUiqhxZOkIbYBlp26twPiPh5U6cN+jeA/HtTo436VMkms/k9QJpmgDFgAklAUn21R8my+xTVXtv2mN7d0fXtD7AGyuL1lMNyXoxZ9+d6iLwyMa1nZhgTcLc8y43lymg3yZSJhFmbvgGSfYZFcB0NclPy99LNR8oxr5cKGua628dJzW9dxXfs9U79jSKedd8TOxIsUlkyKQ8Z3GVMMZMVEIhHyxJBLLFC1CFlEkUY08UvrZMDe5nNO7TQkE87nRiQSgMoMZ+QADRMNA0JuhS3Jtn3alz4EksMc79e4HxEge4LS+uxeF3OZrQ4v7cd/Roa4z5DVY2k9yDxLLMy4AhBI7gpT7nPbW95v46trmjCb58xD4vvbiUh9G2+rM8vt7ogEH0vx7WwFfbVhijMsW07t3vHdx7XvbPdHJAb5ZI3BbgTp5M5AJJQ7IA/5cQOrUT4D+eQkA7PAeARmowNlOOK4UZ5nN7J8z0vbvWvf7pqDKH2x6zGigGcqpZyyWIlHOZtOUiaVoCwzHYm3bXf6/sTALLxXPTxwvw+ZXPZ4HpzZGWlt7xuQxcZ1/aAeZdftO5hwz9oE/x2MuGcdK4On7ft44UMTCyCqvAgCbWzGDidyqctYFZkBFXKcyoSKskhAigzkJfupvY1nksLghXaOOJ0UMDj/dstRuSDgcNvGLKZsj+o198oIfIT8L2EDtjFLfoA0+V6VPnAuxLtuFz2RQmfrDVgyfXJ1Q5MJ+rSZuX6fbT9+B8fzM+SZ9ZJlU4XpfCu+xb/trxkMd0v4XY8YTGR4Bxmol/eRKxoqOxnilzDY2epXLmT0umWYIQ5M7fVykWpgtKwWqVYG0LEwB0rGGNUiONnc81I31HtmLE173iO8Z5nYVhdmeN7ZoQR7+c2P3y8f96rB+weutci1I3cz/5rvIKauYOhnyVSVS0UZIMU5hrj+WBhT9RqaMRsj0xwwz93dC0u9YatfYK2P0uZW+awt98UK2OGqVKwIOxzK1RLaRImq5TLVSiWOeUySbTdgnAsvtjXxKvXyn3m9DEACFexv8MYMK1yYKQ5gOGMGFGdjnMOYxEwu+J4e7h82qo0rAA4/du5iROyJqPX4I0McXu4goxo2UPIvMs7h88bM973eBfPf7DPgM+Az4DPgM/CLZsAD4n7RC+9P22fAZ8BnwGeAAH5bNMzowzDibWJw98OgR2NiaMPBDHMcYoDkMFprwHLwG7OJxIHIHJg4lUpRMpUm45PpFGXSacqm05TJpDnmci5P2VyOsnnxmVyeSoUCFYsFKhWKVCoWqFgoMBhg0TYmAT9pRQBowWAQA1vUptMphe36+poHoIxdXUncH41oMBzN+ctBny6HAxLfZ28GVW9vhSVq2UT2e6UQE5tmgtN4mczFxO4OpYJJXgDhdgUQl4DfZYkjZnZQQ4zvYEkZHgCXCVQZQ5bpftuk4XMsIm/x2R+AcOaChKQkwwP44Tq71m/xGDNZpJCMTMSG4FoX18O4fl+Uc3P9rHNdHNua83GlAQftlyULVaoHUseIReLQyGhJPBtoFoYNlG0bABVsCq4AqwLfY2q4HxHP3T96L0VtQ6vm9Obujtggv6cxgHDMMsR2zuA45Er6WXiRORIQ7vzz7PePdZF4DEk9GjAuT6IpMHfpPbhwjZblxfWa265TpM+6tknH/dZeP8f8rfu4zv3QQv0YiHAqIB4TA+iDCc/x5JolfOFtW6NWJBik4jiuF6mUyzJDVDmfpXI+Q6U81mm4b8730cJ5BEcIPWdYupLll5W5i+WXMWErk++I4W0bwAYAWgBkALAH4mw6xZZhIATeQ1NLZcsitXHHNrSYKwDizsAOd6FeGeIgeQm2PzDsIN6kTfrsmvTbavKuJH218cvq/BZ5Xjw2A0ZVPg4xTMCkXQa0CLgUJBs/bpCBBQuQyFxLzIDAQ8gKqj+sz4HG5t6RHNuGtX9x6BOZjWk4pu4QDE1j6o0u6bzVp3O0KUhMXkhs2wDEYtA5vAK0BLAjgFITR32muPYRq+Yg6vuBS/2iAOLyOWHim/kMpRRAKu86Aia1bSwpB5lEAONUMhqgKACiGPTYG1K7a5d1tL1v1Mo5qpXzYiw16T6kAGClyEgOmGEKZbwHPup7oXgDb54/Gz6eArFrZQFkG8lOBv2HgP8/3L8KsmLwkgKsJtMbupoCCHZDEmP+/8cNv9fSsJT8hkMsQNA05fR3HPyy3Mt7rrzH4X2Xc96dAU6RD9uG84mpLKn4GJ9/ndlYC5J/gLcctwHkYZn9FSywEjP7Oj8XhYEd5SjbfqNMYdtrlOS66DhPnCTmZzFAVOa5fHOrYGN9/8D7CF+ba7rC9VkTYM/85s7n5Lc3ys16mVkt9+rCbNmslXVBSajeosM5+w2uMWRFA9DeGG3rik4ANGWQqdq5/blggG47CpbGb38GfDbLxO8iGmPxZ8Akh8Wgid1XeQdZvO5grp5OhcXaeAYpjqc0CMCKU/27MF3jHppeX9PVVNhUuYx76/omNFYkYxqmz4zS3lb9rC332UKRsvkiiS+wLxcKzBgIj/HEciFP6XSG0um0+gylMxna5euSCC3cnV+EtWo9/efWlwGMRy7aYDCgPhbk9vuEGBYGxJk4PI4JljmUZaEvxiZvdaHN7Ua1cRIQHAZO4O9jRA+PRD2aN7zYjSyGHw2wS/WIAwlWIgJ63P4jcX2XzH+Tz4DPgM+Az4DPwC+ZAQ+I+yUvuz9pnwGfAZ8BnwEiwqi2MYyqIA4D3AzgDcuyF82A5cI+RUQwfIeJNybRtkHfHABu+Tzl8gVCnMvlqVDIUyGfZ4BbMS/lFEBz6ZClFCwXgOYyDKCbge6EKec5ENHGJGeDKxIGrJjYyBFAksDYcCiDTDATy6rjCV2OJ7r6eELTqwlNJ2OaThCP6RoDTobZQGVnAIzZpE2kTjDBCVYTmejMpZVNAJ4n05MMhhMGFDOwrRMsOskC5hlMsjDDgWF/0tg2CP8SIM9bTB7/MBloLpJOIqD4nhOirm0mSq5sx3D9PpfJ1GXn4PpZ57pwg5sB2JZeN4eJdvmqeTDnjDFDmTPuH+nPb6cMigNDHPx/v51awWC2HDAITNnR4H/72KSEMi3CJ5Rx0VaXZQCxdbeXxdyDpWXO7h5Ewgz2zXgA4gQIyBPaCgoE81ssBkCcAMnhmWXpQ4MZl5h16UNdpamUbRIyVTvby+/BFa/lS/Ln2k4j3UeObdd6DMccbNJnndvpwrl9gTzviTARfjlu0deTi9nEJU9oLgcHYLIbk9z7zQrtN0q01yhTIZueWUbil2zOfdPiNbI8Z77yuc3OC2VMygL4wB4T7EuADzifg3qJGa1MLIAHAB8yCmJPLwcuvUEbWswVAEsAxJ3Cq0EKEKAHMYk3afsUAsNJXKNUIhGAmE0c9Zm3znuVAYYjBRmOBDjGIMSW5r0l4DHbBkCNMAQLoAYeDEqf9kUSDx7lqM/aVftOMDINxhNmZjJ2yuxGPTo569Ap/BJQB87FLPKQRR+7wXnhun7arzPj4nsuiFi5fwkx8T33m9HlGFEAccJUCVCWYazc5Wc6FtEIs7QszlnW5gWMBeDZA3sG8bBNAnZQ22dt7xs5lWkFmEjYATGs4LaZYw5HaGty/NmiqqeBMmYREUCBzEaYTc+AVqEFdbaaCCjnOgC+4XnACxJYthPALPG2DfmdsXhJvs19jN9t6K/Q9pflnhc1PMq5Se6FCQ05MPmwfda2WBA5YCAX50Dy4LoxqGwKwJmywU2vKWBPvcWCszsuR9kMYLFeBWCxwMA9fvfT8xdPATD9+kaBeBaAHAPmDPuYYZJbAmZ3rTMzR6fkPgK7IjyYBg3z4EFT2AcBtNyKC+sgxqgM8+Die+xoIuBoAOEwrgGAnAHCgf3PxLb6yW99YTUEEyMWruxDahqGdyyNBWgM0DEA+RJH7U9d8oX7AYAfZoDTmIGj1zMAKcq8mEIXUbC/uub+BfK7aN8ix3vlDHx1qVvUfWy5T6TTlExlKAmfzvCi3EIuK5bPzeICVCmKVIAvFClfKFImY0ByAMqJ+W2zMiBqFWjToliBGMA2A3AzsRm7BBjOxAYwFwbPAVx3A5DdjQDtELuCu98oMxgwxasJvDEDdAsD3iZEFFicaPIgoDmA5cIAOhtI7o1OxR/GZ8BnwGfAZ8Bn4NfJgAfE/TrX2p+pz4DPgM+Az8B8BsACB8NIp4ltUqhVIqqpIYaFpVVNvKP/H/Ybk3ObLEipXCG2ivFlqpYrLFtQrZSpon53N0G7KqUqPsESFJAzABMD+x2c9ox9zsQbk4CftCJGLiDsw6stzQBSu92mTqdN7fYFtdsdjrGCWFakX/PkO/w9BqhUXpX97U1ocMkwCNiZA94rhSyjZiyNeJeKOTDkZKgIppyceDCD8ApvBs0JeM6sCpdJLWGFM2DNGUh0/nX4KVmp53LwWp9dKhclN9rSSd7F+j5Vv6XHMN/vKCH2XI7M36PkynaM1zq3VfLiem7rqLOtfjMgmMh3AfQqILgz+vPLaSB5yHNoDDABk8AMWLeY3z8+7dEfn5v07897JPFeSLJY2Ra3tuakTMLMBC+V1Hzp9Q3vb/KBQXNmbFEpLfj/fjuXc2dDfG6VjTVsqoCYmviTYVxSljyATJipEv0O/A78jlW2zrUNue73VH74aobYX16a+3W03XXXbxPy8lS/ZqsfgJdgIfwv+xb9dXQu8uTK2CJAATtTDMvW7UOmeCZdB9B3NpViMHguJSDwVbaV+pyF5wwk+Jj9juX44DvKfDel8RjMd2K2rVkr0F4V7HdF2qsVCGVMhhbzYgX1wftk6Nhv3Q7M8QDCAhhOAHFdBmUxCA4MQAEwDnNdm7Ohf2JA2GGdOD6sUVoBcbw4gBmv7Awrb51nkzVILRo5UcSdwYjZrS7awnbF8RJZUQYxwDLq00n6yCyEIo/HLGrNSqT++bmr+9S9xdKRV1c0gkTeFYAdU2a9O8I9dNKho5P2UllH/M4SwBB+c4ns3++HAs7+F4O0wYLXmP0Gi3jPuD4DXvqcjtKubM94m6RhFEAc/0bYmTFIIxaJUAXtKLDGet5ycgo8k2fwNYPADHOmxLbN9r7Bv2OCay6Sj67bjBFM2cGub51l5vi4bNsB42K4L34KtBiWcATwi6VjWUJWFhvwQo0lC65moCWR/kQZzLvzjN7C5m3P/yOfo3n3mTGVzhjSrLkPP9v0N45hmuQcaD5ccw+GdQCc2DNDsUj+Be+i98L6HmUrFbJUKmSoVITPUrGQ4cUtvKBD8wzPbHQ3YBGbsdOhHuY3QSDva66PkfuNuCgOfRQWyTDAUeNA5hXPI5Z6rdO2yu+KxCvkXuPW3xAAxDEQjk0kRo9Pu8RgOO5Dl8sRh3/nGwbAJr9/4N2jSM1qgd9D8gDj5wDIz1ABPoc1sTqmFbE/fepam3tixi6J9iNM/TfahhAbQKAw5QlAsDe4pN5gTL0+JFYRXzpLI0dpf66fteV+e2eX5VC3t3fYb+3sEMC/2TlLUbVap2qtJr5ao2qtTrlcjvK8eHfmXevi93ubDMjCspnMKWKbFGp4Qa+Jw5KqRmZ1OlXp1ckVXU1FilUWsEk/avzbnJ390aOAOBlIkQ00qItSqAHzW0xY365jROcPP0qrgsoU8qphe8fT84f2GfAZ8BnwGfAZ+GdmwAPi/pnX1Z+Vz4DPgM+Az8DzGcDSQsMIZ2IwwZWIqKIeZcwyLNrz375he/AKXB10NL7WaFKt0aC6epSb9To1G3Vq1hvq67yqllfWbm8H8Yad3j+2OhhMgmGVpYkF/NahsD87O6XT01MKe0xOwO7vRQoV9jNuWWZHACPczLOEUCknUkLqzcQFy2WpLYJBnmOg2NT8MLsDKqce5XWf21sc473yG+Xconw2yvm6Hte2H0/GYSAaK7XZ3zMg7i8GxIlH2XX7z2/7BPuf3w/ofzQ2IOstZVJD2bXOrseNsp+tLn/i/FU6lv23s6BvfK6fxISeAZbAowyAiQGXiF8CMHG8f6PkL8pno+TZ9bNR6vden41ybu/V1lzrbNvPNc8sYdkSZhb2511mJ2FWnpF4lG1bvZKnejlHjSpk6XKEcrmYo1Jh3tueb671i3Juts+eAgTX6tGJepQBhBuMJsxiBo/yJm1v0V+tO8+t7oDOWeqxL747oG5vRF2A47riUbZtYNBipsGceJTBQnhYr9ABpHnhG/hJ9+MWpV25XvMJM2dd04SZf+Cv6RuYFo9mhrJtg8wfbGtLwFqwPz426Y9PIfvYtL4TvsW5uebgLeoSBRDneh5+P5+B98yA7Tcx3vHvlIFO/D0D4bAYjiVbVa71LeptG2/6DSzTAO5+arJHmQGPAD7G1WNRjeVd+fIKIDgBFMOjLEC4maHsur3XO4hr/Ww5gPQuJHh7zPooUrwAh7cgDdzui+8MQrLNM3Ck63Hfaz8wu6ZTSZFKhk8laG/vgJr7+7S/d8ge5VKpRMVikcrlMnuU/fZzZgAgOKN2YfzJyQmPYx4fH7NHeTyW/ca6P8oz8OjP08aJCNSotzH1Wj4ioqNHIvZq6Mig/xz2P+dF9rX2GfAZ8BnwGfAZ2OAMeEDcBl8cXzWfAZ8BnwGfgZUyECeiRQszumGJMco5IsqqRwyzMcRhBgUAubBfqWKv8SF+kC8wOPHqS17lLiswscI6FV/oAAAAIABJREFUoQxvYM5K7IqVwQxXqVK5WqFypcpscWCFY2Y49iWOAYYD2CHsX+NcfqXvDCRBMPirbD4AvS3ajcoEBLIB19fU6/XYuuz7HM8Y4gxTXNvKfLRJOZY2JfK6PICOFeLb8RDzlDAEgPEDbDhhzwxxygxXzKc5BpuDyBptaxxiLQzfJ6EkvBYTxip5Xom5Z43sbauwd7jmz3U/W95cP/ta+VslL1HOw3zW9bi2yRNmhWC7EYaIm1v6ctSiL99b9Ld6lG1beDLL3J/MCvcpxBD3aY8ljmaSoiJ55Frn8HHXcX2fyneYNYRZu45aKp2KXJwrg4uwdRk2F9v3gbXrAIxD6lGGXHOOLck+uyCz9OJriQ+EQK/m8y4sb6vkfh3t1PVaRqnfW3/2pW3ytdgIwfxkpC+FiVDYCJkNFay8z7B2up7HS9spM6W1ARADY1qfmdMgdzmAfOjAyIjaJUQrxSxVS1mCr5RyVEW5XKAarFLQuMhVWmz3b90OTF4MM9xpCyxxniHuqXYX5Rqdtft0ytK0fUKMNmbaE9hv+mz2dgWWYLZChgoa79VKzAK0D18tEcquzwpb+3Pt62zHwLMYz+Er9SgDDGeey5BW/nrUCjG1zlhbZVGS/AYz/l8sYQ5rqjX0XVrZzPS9epXr8dJ+wzUvq9TF9V3afDfkQdlGY2Jw3OWEZWmPAWg976q3y+66Hsvv5zPwnhmwsabf3Qnz2716lJmRNpCqFXZa22YbRwrfq+ad1PWcbYoEH5nxtkof92vsYSllcmeG5cQOpXZ3hBWNGfZEWhbesMIZD1DceXtALba+ehAquW1lsOsVMgRvrFYp6jtIkd9DauUi/75hljOz6OeVf+M89R4GRjgGBbJBInUqrHBghwNQvC8McUZ2VWRYJY+8IFKZGk0biXJ93bLsvhcz+quZuMKscMoQVxOWOIDgIKMKb2KjVgGlCrbQwl0/Zul+Dd56TzC9QT4V3phhhQszxTEYDqC4ECBOQL4ioSp2EywYDqtpvPU5PXM8dL5YlXwXU09ErccfGeLQkUFGNWygll1knMP3GePv3bDz9dXxGfAZ8BnwGfAZ2OgMeEDcRl8eXzmfAZ8BnwGfgRUyALDbooG2BQaNKRMXiAiGmTcTQyMBZpjjEAMkFwbLobwxm0itwGZypalUipKpNBmfTKcok05TNp2mTCbNMSxfKFK+WBBfEF9gKYIcFfJ5yiPO5XiSZdE2JgE/aUUAYgHdP4NZ1KbTKYUNAz2T8ZgmExkQgscA0mAwpOFwyJ6N4wENhwP2xkROQCUDIaUSUaZl3ane2RE5nLA3A+M8OM4DpDu8YjiDFcTpBEtiYTKA5ePUAEZBbJgzWGKHpXa25gADYXa4YMJPNQ6CF2IHWdAon7Xl0PX7AhAlvgQgylBd18V853oM5zqbur5inp3rosBT22Tvc/lzzUuU62v9rEOdbYA4ZqC5AiPNVP01fTuBNFubvqpH2baxzPDOlgBL+f7cFmaHDzIBb+TZZKJIzMRyuTnDAThuWTt1vm5R2tBCXb6cXNDX4wsy/uvJBV1Nb2g6vaarqxu6gp9i3PnHba9eor0GrEwc10tUyKWpkM1QMZsO4mV9iXNeHPO3antZ1o+7Xo8obdw1B2s/N8ecuuZgcb+ZRDEmHsHG+qCgy3P669u5xN9awfNYZIXkmSygUrxj6b0Uj9Fvhw36/KFOv/P9Vud7bpclv7dpF6b35tK2tsZ7xnb/Qr6S2bw6YCaRWJi8LomlLjW2XUcGsEPqPJ8WAFM+Tc1aiRpVgJfUqqXlz27Ha7nONrQomSoAQLDCGfCfxJu0GSDlZ5VM/XxYY4lUvFeJSby0P3iHPJ+0AFgSExBTV8FNADjNzFbnsgIsK8UcIS6XclQvF6heKVCjUgziqOfr2kcsHoeBKXcCUDExA9QDO2dwHCTA5PcBvEiCyeKR+d9hv3+sy3PZMC99aPA78A7YvPX9F/41nsnv9QxwOe5IQXDcXjwgbpO6JF+XNWUAkq74bczgIbChJ3ZElnVBmtZI2AIcZWJbFWzjSLOxCXmnN+9uLqcwk8qMk5Ep5XfnepnfoffVYwEJ/47PyGISxHgHn0xv+HeLiQUMJjKhDApjuVCA70Uy1HiXumGfXCZJeTCKZpJBzO8eqBdM40AqWcHFWCz0Zv3pwvMXzKL4bYLfduyvb/iZyBKqDAK+4rIwAYZsek3TmzthCWT53Dv2Ua6va55d9+P3WZUFF4DbNgPfChiTLJSCGOOUBVhRxiwRpzGemUqJT6fZAxi3u7s7513r4vd7mwzMA9oE2Iaxy36/z2bGMYVJDoA4GQe9VLa4y8sxsdTqWDxkWW9ubub825yJ81EAWoNWNvx9jOjhkQjI/LABBAcK5EXDjwvYpXrEgQQrEU217FwZv6PPgM+Az4DPgM/Ar54BD4j71VuAP3+fAZ8Bn4F/XgYww2MM4DfEYYCbAbyB8W3RDFgu7FNEBMN3mHhjsmYbeMzl85TN5ymXLxDiXC5PhUKeQW7FQoGKeSmnMxnKZDKUzmSDGCC6tJqJZ4Olwub1HHhkY5KzwRUJg9VMbGQDeJBHbTQE0G1Io2GfAW8oY8IHg0FhLystJwyYM7FtYm2TUmIb1GdwGwapGeSW4gFyAOBSyV3xAMYlE8EkADPmYGJgd4e2DYOGTh5idXBUcIotX1FAHVG+b9WJ2Jdcc9djuObAdb9IeXGcuHc9N2tdZBaE/4R/XwSgdKzfqse1AeJ44mg80QkkTCRN6Pisx9KGR2ddljpEbNt4pX4S95Wu2k/u0KeDOn3erxHAFZ8PavR5v85JCJ4NyuZk8uOSK9e24bqfS/6Oztr0/bRD387aLLf0/axDY0gwja/UT9nbtjokHtmK4isFKheybJVCTuJ8NjII96dsp45t/N3OzfH+dW1ri/vd3N0RG8AuGkcBuwB4CqCL8QC+ANyCCVn2LDMWfx3QmEOuOv0htXsjaveGhLjTG9JFV0ykuyS2bZCyzJsJacTZFE+QHzQgbQlZywrtNyrLn90O9Vv2zFu1/TEgjpnLwIgHdrz+jLksxIr3kmfta+/LffWh9tkc13WRgQDi0L8/CYh7hzyjP+Y++gx9c5uOzjrMhIP+OextuauV81SDHG8lTxyX81Qp5alSzFO1BMtxHLVtuPYRi8cBUJZlDeEZNHsfCTSL6wmgrABm6wygTWzvBCzJJn6NZ3Kk97UI7crluAFDHP9GErY4zxD32r2N//63zIBtMRl+74s9EBhrHx8emRUMjEmQGDRgOVs9beNI5jseHh/4u1B23WwAO+mfwQIrvlrOKyA+zPaeEeDz5RUNmOVR7t/RWEBw8rtGPN7Tx5PrOe9avxQW3CV32WTx3Q4d7lXnrVnhdy0eV4iLDwDGjn3Yqs8KW58dAKmV9Q/lYOETFj/pgh7JyxWNr6Y0Qaxys5eTa4IhZ/BRrq9rnl3343dalQLnnG9vMbAtlc5Qmg1AtwzlMZ6JxbvqMb7JY5pqZowzmUwSjBcFa+xaF7/f22QAADYoYsCbGGOXGAc145jCDqdAOAXEgSmuB9Ac1DH6opIBAJ1ZTAy2ORO/zZk4HwVgOHSi8MYM0C0MeJsQUWBxosmDgOYAlguD52wgOefK+B19BnwGfAZ8BnwGfvUMeEDcr94C/Pn7DPgM+Az88zIAFjgYwGsmtkmhVomopoYYFpZWNTF0FxGH/cZkzSZNAelTNkiisocEaoVlUKsVlUStlCmRSNJuIsFyqmJJXpkJqVVmCWJ2oJDsJGjoQsCHjUnCT1iRMK2/rOy+n1sdaVZI9rod6vU6xF5jDHJOrmTQEx5lM6gkA0sywITxaxmQnUkvbVKqbLIvLIWqcldGEpUnbzF4nUio3xVAgALgxAvDTtxIm4DVUGgTZxPrevJRZJuifNaW+1W+L4qclev1f+oYrnV23S9KXlY5RpT8vfSzq9TvqXxY27NKbIalNgejMQ1GlyxhyH40Zhm604sBnbb6KnOI8dUft0w6IayMAKMqK+OHvSp9bFZE7qhZpY97lWcZCt+7DYXPzNTlpCWsQwADGjaikU66mYk4eNsGecdKWYEVGtcUaFErFQgxJv3MM3JOhir0ha5tyHW/l7aXKPfbuj77ludmawdRngu2exqMG9e3IonIEsW3t5HkECFPDDAcSxUDGPepOcfEaFgZbW3tLfqc3lDkuXqDEfURDy/p7GIgMpcXfTrX2Nq/GLbXVCJgfv24VyNIqqF/QYz+Zt1ysK7twFZnSHeyNCx7gONCgDjIeCoozvX5+hb7MWCKQVMChkMsIGcFO7NM3XKGOFPHt7xXwdj5DSyegbXpiif7582Wv2a1SI1agSVSETdrBSrls1TMZ6lUyFGpkOXyc9s6nlu2YwCUwu/6bAJc+e+3c/rvtzM1xOcq/aVAFgW0GBZwoNBN/MkAHvX6ghGQGZZ3IT0oHmXXdh+l31jls1Ha1WLb5F85CthhAI1hiePYA+Kea/P+7z9XBoQxUhYoAiQPv/hbn1kmFRgX9rYztY0jyUI9Bdipd82STYIVUtbcBxezLGuNmEHKeG/Ge7QCmCH/OWOZRQwWqCsFt8ILII5lVZlt8z6QCXWtnzBpxoVRU4FYvOjnsEafwM7Lvs5sm/z3LYyHCfvmW/SntmMEoEYFN949QBJXF2GAHQu5uLnTPM3AwOgL+6MrGowm7Pvqo1xf1zy77hceu4lxe47Rzo4wvIlJzAt9czn2Jq5Vq1StVKherRJiGLPF6YJf413r4vd7mwyYcc+ZigWkkmXsMmzCECcscMwQdzmmmbRqi+NW64JBdDMAnQDpNmyTwdiZoXqgo1+UQg2Y32LCAncdIzp/+FFaFSuOIK8atg07ZV8dnwGfAZ8BnwGfgc3NgAfEbe618TXzGfAZ8BnwGVgtA2ByM4xwJgYTXImIKupRblhstSO+46d4MJRXsM58rdGkWqNBdfUoN+t1ajbq1Kw31NcJDFqw7e3tIH7HU/mlDs2rtpkl4k4nwO6p3W5Tp9OZ8+2Lc7q4aFG7dSb+4pymkL64vhEJDJbGuP0pcweZlFxW5FKMnwFMBHiCMiZtwQAX9jZWLJ4oRCbUL2MyfK/P2i5SlLq810V3rbPrflHyEuUYb5G/t6if7RiYVOoNhhT2YG5qdUd03obE4YiZnGwbGJxy2TTlc+JRPmiU6bAOBif1DTxCV99c8+K6n2tNGLDDTE/iDdMTAD39/piBPf2BfSCdJ/EAsCiqL2SoAeAFJPkg98i+KIAFh37Itc5vsV+UPEf57Fucm+sxXM/Dtt8V5Kyub2hyc80e9u34gkFxxlC2bUbqe2sLixGEHePfAMJ9atJ/PotHOUr91t0mWYpwNKGBepRdWZgMIEsYYgWgBbDW58MG/a4e5U3aovQb73UeBgwH+V1mEVNA3OK71HvVz3bcv49a9OXonP5Sj7Lr++5+o0QH9RLtN8rqS5TPZiivstbwKEfZXO9B13eaP7+d0Z9fQ/btjJnjYPf3InMIs20fDwDamBnK6YQwKKcTu+pBdu62rfvc1t3nuObUsMKBFVfAcR4Q59YC/F6/agZs40gM4AUgN+Sj5Mf2e1+k0ou0VxeP8nm7z79Rzts99X0BwTFjnHiU171h0cHvH5v0x2fxKLM8PS8M3Qpi1+NG6U9dj2FAbfcqrY0yFij0ByP9LSMLFtqQsu/Bj9Vfzl1Xc51dj/te+2VyOcpks5SFV9vf26P9ZpMO1KPMDHK53Jx/rzr740bLwDwgToBxJycndHp6SsfHx+xRZiWN0WjORzvyu336johuY0TsSfwR7FG9ljtEBJr/sH+3SvsD+wz4DPgM+Az4DPxsGfCAuJ/tivn6+gz4DPgM/LoZiBPRomH5OyjMjEQq+Mwyj9vbmS2i9GM8nokTZe4fH/OP9/f5B6ICPTzAg8YFM/oAyIX9xmTXxggA5jaA17Z31G9vM7Pb7u4uJRg0JFYGM1ylSuVqhcqVKrPEVcrKDMe+xGWA4WSl8cxvTAJ+0ooEEhlYma2MBQC9LdrNzTVdX4vdqO/1QP/foy77Psf9Xpd6vS71e50gvlHJjGteHXzLq4I3abOtXt/ejvPqap7wV+mRTEZYqCCLauJSLs0yKswSp2xxuzs7tLu7TQn1KK/CSGFy9NaffS3GkfA1d2XbcN3vqfbkmj/X/WzHcv2s636bnqtV6vdUe77o9qndHdBFZ0AX3QHHMikijAvt3iV724b7j62QoYLGe7USM+/sw1dLhHKUzfW6ue7nWheWdOxJTlqQeITkYxeSj5B/HAWx7fsEUJFigEUeQMFcmvYBwKiVCWAM9vXSSoA41/ty3fttYp8Y5V6I8lnXtmbb73JyRZdXUxpBfpclqq5YkvcYsrzqUbZtu7si+Q3Pz7ndHYJEKuxf6hFHqR+OuwhQiZIrPl/YWJhqzflCjllkL7t8/uE6GwZLnCOe4Qn223zeAt6SczYALlPfsCzzc6xxTz1LonzWAOIClrifgCHOBohbBMOhHCUvq3w26HP0HRmvyQ/MYvxIf39v0d8AxH0/p79hRy2yve/aGIgO9yp02CzTh6Z4lLPpFGXSKcpm8J6ZYouyud6Dru80fJ5HLZVOlXMHwyQz/yjbJLxtw/kd7FXog3pzvrl0inLpJMFnU0nn67vuc1tXn/PS9+coDHEz6cgYxZhx2jDyhb1bC+J2rYyAwoYjbFu2zdaemTVJ2ZKMdzuyHvf+cSUwk+33m5LDP3t4ZhQzrGRGutORqdw25oH8oz7mWiAnLttLcm/7vjBAzDCxuRwX+0TJgS33rm3IVj8b85ZIgBqGdWFXNzKVPL6koPzp9Iau2K7Zo2x7nrvmxcYID3Y4kbOGvHWOvWGHC3vIgE5UHlXY8UGc9ONmu39dWfKY/fpAWWoPhLE2k0oysDgDNlv1rue7Sn/q+n5v6oBzQ/tgNkC99xgwOBYgsPH94YR6own1hhMysbDriZn4niW9H1jW+/5O/CZtKZZRTVMqkxGfTgsrXKVCtVpNfLUagOHCwLgZ25xhndsJxj7D46CbdL6+LkSQQAX7G7yxGUPcBS8gRhlgOGMGHGdjnDPqHAImvWfQb5R+7RWuEQZ0cePdxdQTUevxR4Y4MMOB5j9seFlcZJzD9xnj732FOvuv9BnwGfAZ8BnwGfjpMuD2q/KnOy1fYZ8BnwGfAZ+Bf2AGIFu6aNC/wZL/wLa2trJxAOHilInFYhnE9/f3mYeHh8zDA6XhHx8fsT9AcTn1RlJ1Y9KGgcyYyj+yPFY8RslkihKpFKXUJ1OY7ElTluUB0hzD8oUi5YsF8QXxBV4tmaNCPk95xLmcDraL3IaxjUnAT1oRGZiUAUpj0+mUwgYQ3GQ8pskEtP6X7DHgMxgMeXUjPNtwSJcjrHqEH9HlpcRgjLiF3QqDBOJN2rCaWuR2Z56lnJgRZodYAjWxQzJAnhQPacZUgsFxsFwGk5eY1EsyCJTlSljGV74TWwA+lMKzEo7hHL3FZ4PBbdVICF66F2RcI9XFnPtzx3Dcz7UdudbZdT/bcV0/67yfYw5cr9vac+VYP5dcicSfGJgW4DERAmk/TIr0IPE3tEuDlotZnpyqFHOEuFzKUb1coDoY0CrFIHY9/2X7OV83BRbbJouWsUAuO2Z3MKLO4JI6gxF14ftgyhtQC6x57b56jDP/uDF414B4M3j2JumwWVEAxsy/hBnHta2tez+XNhQGuzyXZ+dr6djGXc/Xeh6Ox4iSg8Xz7V+CLU0Y09iPJnTa6omdd+n0XGLbloIceDJBqRSkwROE8ueDOn3arzFQDP7zQe1Fz7x1X4/FemOSfIKJckhZ8oT5NX07adO30zZ9PRaP8uw9SJ7XMCNRZp7nmIBnIBwAgB+bwmb2oSHy5/rua6TQlz1D194OFtoQ96UsBws/Y5aU/nTMrJKIN2lbBojD4hnIaQIMh/itcrqYGwZ66PsyJvPBcsMguO8tlhBFDMCY7X03AEnGFOgZi4nk7l6VPgHUAInv/SrfVwA0pPCOyfeWO2Na1OeWS//yBdKwxxdkPKRiBXyCe2sGRrF9F1iV9hqwMjMswQrKhlfMpoP4Rdc3wrN23X2O6zNg8bgAxInNZANd2SsBDmLThWIAD82AabPY3ja4xvxTRFTRiG5v8fsMgJOZt33W1p7Dco4GsOTav7Cc5J0Bu8hvRdfN9vtNPosxCfMt9ikEZj0HoEaBNQI+kH5fvMhw2jbbmAcz2Ku0JQO5FiQrZ9+zeu5tdeFnE1jB+DcnYvnN6bJFyYEt965tyFY3tJstBbiZNoRzSsB2txiUjpjBQgpQR4x98A4zGI1pMFQ/mlif5y45wT7CCCvPHH7+JHZ44Q33WboADj447giMcHLs6dSw4aNvlNi22e5ftEdm5Fep0ft7OygV/WezbvrSMjXrJSpigV4Oi/Nm3vV8pS/Qdmk6htBv//A7tWtft3hsvq9CY02IRWJ8yu9l8CgPx1Majac0HF8FMViMGfQIRmMFPwKMbZQHTPyS833tfRPJJO0mEgTPlkhQoVCgYsh4jFMtzBIH6VRIqRo5VXgeW1JZVhO/9jn4739ZBszC4bAfDAbU7/fZEMPCgDgTY1zVGCRUEd/dQZIVY6e3dMfPydtI/drLzsZpbwzoopOCv48R4YmJH49hAwhuZDH8CIFhtaOJAwlWIppCgtWpFn4nnwGfAZ8BnwGfgX94Bjwg7h9+gf3p+Qz4DPgM/IMyYFjg4DGrAQ+amqKyvHG8HY9n49vxbDy2lY3FY5mtWCx79/CQeLx/SNw/Gv+Iz4MqAAZZVRNvTLpkxeI8WA0yAbBcPk/ZbJ7jQiHPIDceEMrnuZzOZIgHfzLZIE6lUpRWM/FsEF5XYbsuA9+YLG1eRWTV4bxhIAY0/2EbDQdC7T/s03A4IJRHl9gPkzgzP51e0fTqisLedYD3vbJjG/gGsA1gEvbM1JFkAAADAQwgAD4ko2ZAdDyor6vYjefxZTPI/AwYzJaHt/jsaw+Gv2jA3XFg3rXNuObPdb8o18j1GM7X471yFeG4izk4Oe/QMexM/EmrS0OWHbpizxMkS2SHauU81Sp5qlfyxHEZ7A15qhQNmwPAcsCQR9ucr1uE+3yxhn0AlkYT6o/GZOIowCWAldggX7df5fhFgDjHa/4Wbdf1ekS6V9d8vta6OB4j0nkstEmAKwG2ZJCl+ihAS7A+fWgKsMfEL3nmuV5L13a1mCueLGW7UX9LX44u6MsxJC9nfsbO8kCPymBim7T+7aMy4n2EXBniJoGZh4EpIXsNkKZLGxKAcZ9ODSAuBDAGEM6AjaP1iOv99FJAnALhmC1ugSFuXcBXlzMBMOHuAdKg8AAtPNBf38/or2/nDIhj9rRv5wywWQQ0zJiAZuxRnw8BHIX07swz6I8N7NkSR91c7y2X/uXorM0Mkt/O2syoCHZFsCFdjq/Ugw0Jc5g/bvVqgcSK4isFKheybJVCTuJ89mULRSI8a13z4trnOO+3UGf8fmJAHAA1GrsC4mxgXfP7g/stZbi29xnSQxtAHDyDSxhkcsPSvyjbNlt7NmyhzKjJbdcdlOUKILLVxfb7TYYGDCAuDIyb/4ab23thnGL2chgAcbPfw7jHl7Hk2cY8dg0ozbCJ7mxZ8xfOubkGrrm3fSFLeSeNpLfErluUHNhyH+U8GNAH5lkwsTLwZ5vSqV3KJCGpvMsxPI7LfSSUBhS0xuzSWCzCfsix7Xnumhcb2A8MbFhYIoZFcUkaK6ALLHBjZYNzBXja7l/XBYTMVlcWM3GtpL+B2OcI5Zds6+4TF4/NiwwUeMf9JfocVg2Q9zP2t7c0md7Q5OqGxtNrGiOe3jC77yWeNRN91kymNGbG32t+5hh7yfm+9r5QxwCALeyxCJhBbiG/KJcKgByAcwyeKxbZEANQt2ivfQ7++1+WAbC8QWHDsL0hBrDNANxMbMZXAYYzsQHMhcFzgSqHqnRAoSNKv/ays3HaG2A43Nbwxgy4LQx4w4rGwOJEkwcBzQEsFwbP2UByThXxO/kM+Az4DPgM+Az8kzPgAXH/5Kvrz81nwGfAZ+CflYEkEcEAXjNxnYgaahyDIW5rK5aNx8EUBx/P3t/fbz88PG49PNxv398/bj88PGBUFSOcGGEO+43JGFZCy8ThzBdLZSqWy8Se4xJVyxWqlstUragkaqVMiYSuogwGe5I8EArJVWHlkFWR2AwozsQbk4CftCKGjj/sw6sZzQBNr9uhXq9D7DWeQBaEB4CvZIXvZKpSq1jJKINCWNXoKgHyXim0SaMY+VOWQ8WK63yGeNIhAMBJHEi3sLyqSLnwRAnLF9kZGl4qMxLOy2t9NizBYCb2gvtNghkzi1bopXVxPYbrfqu0F9c6u+5nq4PrZ5/azzUHrvutO1frOq75nu9gaDq9oG8nMIlZcuhKzMS282hWi9SoFVgiFXGzVqBSPkvFfJZKhRyVClkur2tbx/V1rctocsWylvCYCIKPIm0ZSD0e1lXuse4MiHO95uve77lcuV6Pl96rb3EersdYVw7M8SC9O5PjjS7Fe1Av00GjTPD76ld5bq2jT7TlCqy0PEkV8gAw/fUd8o8AM4kMpIAhhDXXeJus2e8MhGvSvz416V8AxH1sBtLqRmId7wLPPUNNXaO0A9tnDdsmAHFzjJsA1irz5jLGzefa2mv9/UlAXIgh7i1yam1DYJMCw/G9GOK/vp3RfwGI+wpgnJjtfXdRShJlkRlGP9xU31A2QmEWNkzD68r3OvrJk1aPjltdOj7vMmgd8YiBXAbQdcXALtvGLK4AcMBrDMAGyrVSgcEbALO7Xt9V+pdNegaY6xEwxI0AjBNwnCsgzibnbEA228x4Le3Iet6MyhJAnLzzPzIIBe9aEwb5iNk2W3tmJm1eLDTzrm3XVWLS9n22328ChgsD4uxTCAb0JyBAMHndCpjVgFrV245rG/MQRjEB7hqw2LoQN8TeAAAgAElEQVRzb/s+gLPAXg6gFrOXpzHk5LZFyYEt965tyFY7ZmNTM3Euk6B8JsmWU59MJbStwQuT5hEW00D+HJLvLIPesT7P3bJC8jt+SxZfsiRtPC4MdXptjWy8gLnuZoCum1uRHnaQALbdvzbJbVud8zlhq8sza12GUN6vl2i/VqKDhniUV9le6z0MdVkEDjPAfI4R756myOctwLnikV/DZMwsgMzEJzYcStn4Vc73tT4TN+NB6lEWRsOdYFwT5bBUqokhqVqFvCqkVdWwONgYQHWI/bZZGZB7fwasRmyTQl1cdIwypFSNpKqRWcXiYpZenVzR1VSkWG2/U94xC/LyMDNUBZSYi1KoAfNbTFjfrmNE5w8/SqsOiQi092F7x9Pzh/YZ8BnwGfAZ8BnYjAx4QNxmXAdfC58BnwGfAZ+B5zMAJjcY5E5NfEhEsA/qD7fj8Vx8eyu7BQ9gXCyeg1TCAwZiQ/75w73vHpBLgW1tAcgmcbVep2qtMeeb9To1G3Vq1hvq6wqik4F7GWS2r6p+3zP8Zx5dBv9lstjEGJDpdDo8MGN8++KcLi5a1G6dib8458kDSIEYyQqUf8Ytm0lRLgtGuJmfTdSZCbt8wNgh7AfL2Ttewri0KfkyK7cxO8YjW4+PzkAZ13NwPYbrfq7H/Rn3c82B637rzsG6j/v3EZiazukv9Si79i/7jRIdYCKIgTjwJcpnMUGUpoJ6lH/GbQK5akgJXYMlAf6avh1f0NejmaFs22zP5D8+NumPTyH72HS+z12v+br3e6/r9hbn4XqMdeeA5TTbPTq9EI8yZDR7w0vq99UP7JKaxUJGAKdF9YWMAFGrJdpjUGqJy+veouTKTCBB5tIA3f78CjDTGf3fl1P2KLu+ewMIBxDcH59nwDiWR8eEJxZwsN9a+71ly6ktL4FUakslU5UhDhPHkExl1sklEtTrvm6u3/cUIC78zuX6fhWlvdjqfANJR5WTNLEBwv35RcBwKNs2BlSotKXx6Ichufvvz3vsUTZAo60liylcc/la+62732ig34C0OfoM9kXne+a1zjH8va5tyHU/W50ZBAdwh3qUXQFxZoGOgK9kkQ4WkQnTlvol8plcZ8NOqjGY/kaXwvhnvGt7ZlAWmLMg96sMWq7XCOy/IwZVil/GBmz7Ptvvt8WFc8uYJCG9CAAXS2qzvxH51Dv8LsaCLold368ABgSLGUsfs4cwwI9blNzbvi+XxW/XNOVz4lF23aLkwJZ71zZkqx9LRaeSmj+wsieolE9TKZemUiElPg+GraTspx5lsHMyyB3gZGXrdH2eu+bK1o9HOYbt/nX93WPLlWF9/nwg7M8or3uL0te51gUAuVtlZGV/f89sxt2+Mhuzv6Rub0Td/og6XfEo/4xbGBBn2OL29/dpb2+PDg4O2KOczWZZTSPsf8bz9XUmZoUzahzGn5yc0OnpKR0fH7NHeTyW/ca6P8pR+px3zD100G9jROxJ/BHsUb2WO0TUJaKwf8dq+0P7DPgM+Az4DPgMbEYGPCBuM66Dr4XPgM+Az8CvnIE4ES0almADxRX2OSICLQ08W5yoTvF4IwaWuFisHnt8bMS24ul4LJaOxePpGFE6Fo+lN2n11+Iqa0iRgLkN4DXIALDf3uZVuqDyTyaTMjCfTFCxXKFSuUylckXikrDCwcASVymXOAYATlbjzvyv3MDWce6LEx34TmFsm7cbpeEPaPmvr6nX67F12fc57ve61Ot1qd/rBLHrSuZ1nM8q32Fb4Q0WN0xWM1hEZU0zGciiJinsmSFOmeGKPCCfCSaaeLJJJV2W1UsUe0KsahaGtVXOaR0sH0+xvRkwnKnb4uTzc3Vex8ryVdhyXisvUc43ymddc+C633N1sf19HdfS+r06+Yq52AdmKHmkv7+36G8A4jCRBTtqsXwOZKzADnDDsjoYP/1xg0TjYbNCH+Eh3bhXYZnjDKSO+d6G5PHzE4Sb2IamNzcsYXalHuUv31sMiEOeIPf49XsrkGMOtwcbgwnYrMQEjIHYMFoaFgz4p9rDc32Ea5t03W/dbTf8feto41HOI8pnXc/Dtt9rMD3VWa64QHWwPSnT01PX7qX3W5RcMQjOgOHUC0PcOUtemviW34/A6DBjlLOdw+fDOn3+UCeAuOBRBisQy6YbdqBdAUO4PEOjnNsvyRDn8H4VJae2a47FH9wPQ04SffL1DX0BgJufXeJRtm0B49uOvHsCNCkMcdIfG9ldsBHG48JuxeA40X58cnvpfRSl31g3s6QwGoFVUn29tBIg7rVy4NqGXPezXUgwHoEVjpmPFBSH/vmEWfjge+xtG5jAsumE/H5BnEmGGKyMnKRdPtNIQvN4w6OwYjIoenBJvf4l9TS2HZfZ4M1vdo3Bol3Ig007zYzaiOda7xNNmYEuCm4xcTinZqGOrS7lIpiAs8S+CJ/DT5yATT4Mjlv8PMswjqc0YjnGK45FuvFuTsbRdlwD0oU3crHmfRNMZhxn7ExtBhA388SAHuQd549rAG/b5n5b6u/KcinH549zN/Fz/Yb5O4CPIwAg2aYMRoTkp3n/vtX3cNv3CUNZmhnKCuzTwtw1lPY8ZG9njJy1ITCrY/wnTtlMmnKZFGUB6oPPpOaY4QxLHJgI2XjMaZcSyQR95cU06IfxXiwxGGH5XCCLq7FrXmz72ZgRbeN1tnEzfgaw4oGA5TGGYABxzK6ooFYACiENiush7fPKyjpqY9P7uI/fQQDDiXw9ylvxrQCMbXL+XA7W8V783DGe+jtLkj8ACKf+4UElpQEcFjbSweUVDVj+/ZL7LUjBowzw3N2dsHTh88w+x0yPYqYcpX7r/ixAbmED+1u9bpjh6gFDHIBw2VyWstkcg+KyuVzAOCcSw+iLdoP3B/Me8Zy0/LrPx3/f8xkA0xvkU5n9Tc2wwoWZ4hgMB1BcCBAnC5GvQ3YTLGgOq308X4s33QMDOECX38XUE1Hr8UeGODDDQUY1bADQLTLO4fuM8fe+6dn4g/kM+Az4DPgM+Ay8cQaeHxV64wr5w/kM+Az4DPgM/HIZAOht0RJEBMPop4kLRAQDVQbH8Xi8FIvFSrEYqY+VYvhMjBL0CB9LoDyT3HkgM2j9XlmWyRmRfpTBlRglkylKgLpffTKFgcsMD2aKxwrGDOXyBcrl85QvwIsVcjnK53NUwP8jzuWUFUEkKYy91/n+U46LgXYM1IYH3qfTKYUNAyqT8ZgmExlwgccAzWAwpOFwyJ5tOKTL0ZBGI/gRXV5KzBPHOshs4k3K3w5LBgG8NvM8Yc0DzztkBqFZaoZZDURqBjIwmGAyltPYMC7hOyGHhkHtJ7fQZGbwArsiMC4YoFZdgpd8n+tnF6VMwsC55wZU130M17q4Htd2nTb9s845MCwfOEnEoTb23HWLkhfX+i0egyVFtH8CUAWsTQyC+95ipibEAKi49i+fDoQJAaAUZkg4qAnDBKSUcF+rpNKye3WT2wEDAu8EGGjiv7+1JEffJGeIwxOrJhZA8Pxz9fePIpUqAAwxBmgAJKx9mpF6tLYNx7bm2jZc93N9rrheS+f91ny+UXIa6V41fYM+P47O2vT9tEPfztosMfb9rEOQrcPkq3hIoU+taa9XCyRWFF8pUAUT8YUsVQo5qgCcUMAaEPvmmvt15ir8Tm3iv49l0pzBTBoz+JYl0ESmC7Ft+7hfpQ/oa9SjzPJxSX2XwDtFMvGivjjKvbD4WWb9u+gTJFMl7oWkUmeyqa731Vvs96RkamKXgT4AGwabw/tVlJwunvP4akrGICWJGPLe30/a9FU9yrZNwDMit2diPK/4nA8bAqw8rDMAzgB4TPwq99FCf7DsfXLxXmVWnsGI2Xk66ludAbXasL56zGf+uBnAlngA1pMMZP/QFEC78a4MgHwKjucRqe985WeAkQDsX4K5Uey01WMzYDjEtg0AJBhAaBJnmJUM7z8zjyGJHzcATsKG9zJcywu9nhedIce2jYE1zOY+8wBBixWoyh7PACNbKt8SWiI097Xn7T7B0GeZ2PZOY6sLWAXxHIIXK1AsHgvdS8uBpf2Q/GKfJRjHzBI3nV7TlTLHoWzbgvymZAEgysh/Ua8JX5ecnZmYn0GP8vvcPI/O24Pg3HE/IQ+2zfQPYdCfOfdmzeTAnaEVjKEAE4Ed1sQso4o8hBjgbXUBEBEgRDbEhUwApGRQpYL7rH3iDvpDYTEU6dBtKuazCqrMcu4K+Sylk7uUSe2wZ0vtsuSkABEFjAgPpuRvJxf0VT3KfB43wmQvzGvRWOxn8unxoI3Zxuts42bCGojfJDgH8RiDmLcdvgYMSjWMvQOAvATgxferAruEBRLym8idMENiMRAWBn0AGA6+WQkt5JuxR0Z9pqzzubqsb0JepX+SxQzjCZ658txFPLma0pCZLGesksPLK313k2vN73HwuqDKgF3hN2njhcRJMCKmZFFxMknFYpFKpSKViiUqsi9SNpdnENycAUyXTgugDj6dDpQ2jOKGV93YpKstdZkHtAm4bTAYUL/fZ0MMEyY5AOJknPZS2eIuL8f8N5ThIct6c3Mz5zfsrAFae1BQ3H2M6OGRCC82YcNDDzSPiwa6chhQ4iYOJFiJCD9W7fruG5YEXx2fAZ8BnwGfAZ+BVTPgAXGrZs5/zmfAZ8BnwGdgXRkA7YMxjDQjNtKoGP00EqllIpqzrVgsE9uKZ+KxeDYWj2XisVjmkWjn8eFhB54eH9m7DgSv64Se+h7bpLoZjAHYLZuVAZpCoUDFQp5KhUIQpzMZSqczxJ7jNA/4pNVMPBvgFVaEVUAcb5GLn+kYsmp53gwtPw+iqI2GAwa/jYZ9Gg4HhPKIB1rGc346vaLp1RWFvW2QdpNyJDJCO8QrqZW1hcFtmSQJyA3MUQKAE6mbGYBmxvKi37G7o6vYt5QZQSaCntx0Io33iQpScpyUs9XHdfA60uSiY/1cj+G8n+Nxo+TlvT7rnANUMJSHl4Alo5yba/0Wj8Gr9B9k1T4zAdw/0F/fITl3zoA4I3fk2r/8xsAuBXp9aNBvH+qBpHFiV4AUsGWb6/0RJVerfpalgyDbxRJCIt/FOUKuVPIRseukHIMwNEfIE9itEttmUm07iJfmyrGtubYN1/1cnyuu19J5vzWfr7UdOB5j1TYkX8+ZDgAkX3Ti2PivJxfOQIC9eon2GrAycVwvCSgjCzBAJohf5X5bMVcB8EDZKXG/8OQ5wEzHLfEnFzRVEABAEAKMsIMhDiDP3CzTYbNMEpcox+w2Ildn4pf0xVHuhcXPimQqACYKiFNJXAE+jANGFdf76i32WwqIM+9v/A4XkiB0eL+KktPFcx6NJ8zkFfbHZz06Pu/S0VmXjmHnUHr6cQOLkQBosCBD2I0+Q9IOYO6DusT7NSCGZsxWyi74KveR43vTYr/RB5MZG9jMhP3JgLdOz7t0ei5ALttmAxCJrJ/mgQGmtRcxxLn245H6Tsc+Z9W2JqCsMcEbUFaQUwXGLctppZilSinHgORKKUsoZ1JJlSwFOFdi22bYkgyLEt4xcP2YmS5kts/itw+zem0DFCdgejwHmOmvrox/dQx/cJOe/f5ZMpIPUPbRWYeOTtvqO9Z3GltdAKYEM/DhXpWBlYgNmNSwLAIgZ9tEgvGSOpBbVFY2V2C4DeDJLG0AhitAHGVr22OQz2zRGuK5HGg+bJ+1gbL4/PncZzlw7bPbvRG1e0Nqd0cEBkiUr66uacKgQACPxNs2tD2AHyvlPFXRDst56nTlO9h3h9RZImPJv7nDErPJXWa4q5Tykr9intt2QgFz8Awq3oEqwRa3PVmkJgvUAPJH+/mONqTtCACqSQCkknOJstnAiK6LUcCglwdY0vhcmsFwaYDikAcFxzEgtTsQcGp3yN62OAjnHORAWe8PG3gnASBOPN5PeOEfAJshH/WZsmpf55p7AYzqPcL3yWMAdJPFCrc0vbljUJwA5QBWF5Acl7GoI/Q3acOQR5Y2ELUduJ6H636G2S3smQFO5VGxwDiTzRLkVLP5PC8uFp+nYqHAYDk2jXFP4LvC3rUufr+3yQAAbFDsgDcxFiRjnBbexIYhDmOyhimuB9Ac1Dv6ouIBAJ1Z7Ay2ORO/zZk4HwVgOHQd8MYMuC0MeAOlaGBxosmDgOYAlguD52wgOefK+B19BnwGfAZ8BnwGfrYMeEDcz3bFfH19BnwGfAb+eRnA6DIMGmwmzhMRDExwJq4SUU0NcTUej+9ubcV24/GtnXicduPx+M7D/ePWw+Nj/PHhQf3jlqtUyFuk1ia7ViyVqVguE3uOS1QtV6haKVO1or5cYQnV3YRIqbLfTfBqVUiuwgt7lwAVwrImHhAX/cqGafOZken+fm71oVmB2Ot2qNfrEHuNJ5OpDixesUdZpFZv6U4HcRDPQBiP785kaMsYM7YYSyPe5Qn7Esv6zCRRZaAYK7VFfgVlMB+IjItO/DDTElgH1D8jZzV3D2vlXKTTbOcRRY5plc8+JZeyrvq5HuO1pFtWyYs597f+7Dpy5dqjrHJurvUzdTDALngT//XtjP6rIC/EMNf+5Y9PTfrj0x798blJf3zcI5QDiTqdMFvG5rjK+b5lOwBDAvffhinh4YH+/HpGf349nfOusk2fmImoFsg8fjqsBTKPKZV7BIvmc5vrNV/3fk/Vy/Vauu4XPtZbnIfrMV7a/mzny6DTo5ZKhYpcsatUHCbfD1SaGB7lnMoSwwNsDr+uZ8VT32OT/7buH5JpflSZZkycgxnvm06ifz9rB5PnMomOdx/7BPperUhg49mrF2mvViCUwWZTzGWZ5YaZbsAOtAIj7Evbga2dMhjOsMTBhwFxg0tmBILM2CZtywBxAJAxO5x61Pml71dRcmpyxNJsxkaXNBhe0imz8A3otCXsVihb30XBPszgJHhhI/64V2Mmn097VWX0qTovnFilD1tHv8GykldTGingAGUAeY7BMqkeZdtmk5iUa96g3w8F0I6yK0PcW+TgLZ4BAoRTli6Nz7g99QRgCFDrEpBhoyJsnWBFa1TyzNYpUpMzyUmAc23b7b3KSIZA98yudawsWxrbPsuAJAXhGM8yjfs1+swgT2HtnTHECVPcMoY4PH/AdivPJXk22d5pbHVhgD/az0cshpDYAOECicuYXQb+ogfw0ZAuugo+6oL9XICvkGUE4xS8bQO4KZ9NMcgpD4nPXJpENlylw+FLGBL6cQvku0NytTjngPlXY9tnbbKdhmmS7yGW8m44d+38rOhI/4X4vNMPGGLHKtu5lC22UqCaYYvV+AJskcwy2CcT2ypjZGXRXjlOJ7n91itFtprG/Ftc2Y63tmL8u1yub+i3eDzGYOST8w4dqwHUyTKwl4ZJTGRIo2w2uVrbeJ1t3KxSBnhQQIMMYi3nGASXTiQoo4A4lI1c8nFLgamtXiBfy6y1ynYWHo+IsbpCjACIA0A/AOo3yiKlzJLKWAAozJzrejdbx3N16fuaLuQwxxDg7kwKFWNaV8z6BwlzYQCEjLnIT88M9y9Y5IZj8caitIN1fxbtRRYfS78KA/gfY6fG8P6ThdKGUdwoCCiuUatRvVYLfL1aZdnURVt3nf33RcuAGZc1C5fRng04LuyFIU5Y4Jgh7nJMM2nVFset1sUCgA7guc16v9fXdtzOxpBArDhalEINmN9iwvp2HSM6f/hRWnVIRKCwDVu0i+I/7TPgM+Az4DPgM7DBGfCAuA2+OL5qPgM+Az4Dv0gGMLpsGOFMjKXQJSKqqEcZI5JztoVBK4BsQp4nvDHIE/KblEcjE7m1JatyYdV6naq1xpxv1uvUbNSpWW+orwcDO1ilaAZ5Nunc/sl1YXkNZhS6E6mN+3tqt9vU6XTmfPvinC4uWtRunYm/OFdpkRuWmjBSIz9jriDLlMuKPJPxtZKsZA/7xQlXlHnVN05aPcrOE3URPvvU4PAm1GXd9YvSrt7rGr3XcaPkyvWzUc7N9Rg3d3cEu729Zw8D2xlAcH9+EY+y6/af3/YJ9j+/H9D/aGwmDbdCk2brbrtRcuX6Wdt+//fllGD/++WEPcz1PeIjJqoPZ4YyJuQgK8uTc+ztEmuu1+O99ouSU9e+/b3OLUrbteXlT9xrDKxU+3bGLCSw+3uA3yW2bVHakOs1WneebcfFxPnROVi9Zh6SsZhAD3tbXeoAn5RzDESBR5kZbYp5KjPDjZTfazOAOAC0GBingDjI4vX7Io/3MwDi1v1uFuV6dPtD6vSH1O2p74O9Z0it7oggdwiPsm2zvYsyg08DsnZV9ii7blHuI9fP2vYD4AA2ublmD2MA1dHMULZttt+Sf3wEmD1kH5tv8p7tmgPX6xFlv14YDAcGx9GYAXAMUGp11dtZ98DIdsDMbGX1JcpnM8JEpR5l2xblPWzd1xLvMv/79yn979/H4r+cOL/TRHn/i9JPFgtYXJWlYlF9IUPNapGa1RIDpOFRtm0G7Hf/iAUPwhT3v3+f0P+D/YUcIB8n1s/axpH+8xnvwHv0n98OxH/ed26SzHDZ6jDDJXsAyVSGcjiayVHavrBZLzEwvFkvqy85t10j84sFakb2d69WJnznvnqUXbfTiy4f+0Q9yv2hAKPAigqP8ltstvuDc1UvUrOhvl6izBwgLsHlReZalEXu9fkxmSj9wSb1ia7XyNaHdfsj6oD5MeTxrrPJ7z6287Xd57lCUQBxRfWFIh3u7/9gANFBdjXsXXPq99usDMwD4gQYd3JyQqenp3R8fMweZVb6GI3m/GadiXNt7ojoNkbEnsQfwR7VaxkrL0DJHPbOB/E7+gz4DPgM+Az4DPxsGfCAuJ/tivn6+gz4DPgM/DwZwBLiRQNVCijMjEQq4rAsqoltDHEYycMMR+BtK3tdV0GvO43CyIZvhZdYKPbB3jYzWZ1oVirC71KxXKFSuUylckXiUpkqZbEq+xLH4VWPZvXjus/jV/u+QCJIGU9w/sLeNm/X19dMmw9/fT2l6fSa+gG9/oxmv9/rUq/XpX6vQya+ubmlm9s7Cq9G3qQ8hwcKsWIcbYsHoLe2hBmK2d22KJPBqugEr4g2VsqnlSUuy0xxMLAV7rLNpANxvi9lITE5WoW5YpOY0F666nvd5+va1lY57lqu0Ru3DVs+XK+R635rycszbEimLlOWu8GKfl3Vf3NDX45a9OU7mKrEo2zb5Dki9zz3A/E4/RvMcJ/26N/MEgeGuL2QZBZYHeUZZ2Nreus29NI82+pnZGVZMvX7OQMIb24hrQqQIRgkxNs2ltbar9KHfZXX2qswe0Q2Jcxe2ZTYezFbPXfcdfSTUa55OKeu95brfi+9z13Pw8YyyGyMzMqozIzfzhU4LwwckNODtzGifILU7mGN2XgAroTsLlgFITPOfgd+Z233W5T8PXW/gXnpBCxMrS6zMMGYWYQn0cc01Ml023WpsjyhML5UVbawVi4QG9htNH7uWeZ6bq77mePNscPh3DxDnMiKr8DYZ3IqLFIDuuj0lVFqwHKA7f4lyw1CdrHdu7RecgA+8vk0swZCMg/lPUhL1lRiUmPX/sX13n+qT2GajpDs7CIo2HYMPLuvb8HIo7J1t7f8vAYgDuxWXwCM+96af3fWBSI21qR/fWyQWFOtoc/2WPB8x3M+ynms67MvvQefu/fN36MwxEUBwKwdEAdg48emvIcpyJFHGMw998S9t35AnIXN23J8D4gjkXxeERC3z5LhFdpvVlhCHOWTM0gni3w0WNpOz7rW/gDS4nldrAamPTDF4bsO8F3wbGXnPptZ6bp9kRrt9Fl2FH1ypwdJ3EvqQsa1b++fbeNh6Bqlf4R853xfGb63ZxK2MYI0L8opSJTCUvCQRE3IuwKkZSuQmJUY70kpfV9K6fsTcgZ2OAD1T8AS1+oxQPFyrEB9Ze2z9S8M1GdmPQD28S5i5GchQZujSkG8aHOrnHHoi1465uHaJ7ru59pnmv1sbOP8DscscWNmd0TZeHm/k/8PS0Xf3YF97l7YuO8fN2KBsm28GLKp6WyOMtkcpTnOUqNeZ3a4Rl1Y4hq1OqXTaUqlU5ROZyiVQpzm8S2RZFXv1Tle2tzeZX9IoEI+Fd7YjCHughc4owwwnDEDjmNJViPLGhoj5t94WCytC6bf5cSWHxSDF1iNdRdTT0Stxx8Z4sAMB0rmsAFAt8g4h+8yBqlWxGGmujBj3YalwlfHZ8BnwGfAZ8BnYJYBD4jzrcFnwGfAZ8Bn4LUysE1Ei5YNAeAM+M32f8tAchh5MmC5/GzgLB4MnM1k4R7eVHYS8goxZc/BYCDKGDjBQAoPpoRilDMZDK7I33Kg7c/nKW+o+/MFKuRylM/nqID/R5zLiazFgr3WxftVvhcDtBi049W8agC+hQ0gOKwinFHsSzwbLJkNnFyOsKpwSJejEV1eSgxmmFvYrTDFIN6kjeV2d7YYxCayu9uUSoikVjKxw5Kn8JBLxUC0yKbusgf4gyVaAP5QDzCdAOlmLIjB+YYmDMOTqc/J+gbARXzRwkRs+LPBQLGO0AQvuguTN67fZ7tOrp91rct7HSPKcaN8djEvb9U2rHU27em59uK43zrzsrTtLtQFMszjq2uaTOEhz3xN307a9P2kTV/Vo2zbcN/LPT/zkIn6/YNMqHP8scHSXGaSy8hxv+e9FSnP2geZdvjl+IK+HCt48LhFKE+nBmB4Q9OpsEnYNjDJ7DVKPIGJyfS9RpkK2TRPTMIXMiL/tSxXUdpklM+69k3Ofd1CTl/UtzveW651jpQXh/PARB+e4eyZNfZepVIBpjyX+JuRqFOJ3nvxwb3DeFK5p1iW7kNIou5jnXa3t2l3WwHliHe2l7Yh52vkmGfXd5PF4553BiwPB7k4MHwh7oFJZHBJvb7awD6BXgI7EJsC65kdqEQNMATVwAwk8bLNtW247rd4HJZbbKvcIiQXw4A4lUuFbOombcskU7EIB8AByKYifsnzd9X82fJyHrURJPkAACAASURBVMjQ9sjE3F7A6oU2w23HnlNuJ0U1xMom1aiASUoMMTd5x3bveh+t89ljQFQAXZv4728hqUeA2r+fh36fCJAEJmD2+d+Ev38UqVQ8s+U53uDFLTuQ4wwWuGwtv48c+r+l96DjZ12vx6r3EgBxAG8IME6AHKctAHXnzf483yCGOAOIw6IEBsY1nSWAXxUQh+dWPG59HnlAXDRA3If9Kh3uVQmssZB/xmKL49M2HZ116OikQ0dnbZZUno1XzPoDXqyWCi1aSyX4O2CQ3jWx67sog9/YhtQZSHwBkBxYPNsAyUls22zjYWDuk/EWeGHys23o09hU8hIL8oyMLoDPAEEzYyOA0PkMFcGIp3FC35XYb8uYBgP79N0EoD68pzDDmXkv0dhWFzxnyvpeUuZnTkYlaCGpDCla8QKGC4HiZHWsbA5jHq59out+q/adWLhx9yALOO4YzPbAvykvJ1Maq+w9PKRyL1U2FR5lZt3D4qyQx5gXAESyqEjGwN5rs40XJ1MpSqTSlEynKAmfSlG5WKRyqUTlUpHKxRKVSkXKMmguS9mcepR5HDctPp3hePZ+L4vMnhvXeq9c/MrHlUXN8zYYDKjf77MhhoUBcSa+mk4ZRDcBmG6KsZYrurm+ZsN3mnjD8osBZwNcu48RoecFRW7YAIIbWQwv4DD8cDOxDSSH71+0DUuDr47PgM+Az4DPgM/AfAY8IM63CJ8BnwGfAZ+B18qAYYGDh2YYPGRQMUthJFERAxBnDEA4xNh/0VJEBIOsKse2yUXbQOFrnWD4e22TE4VCgYzlAXID4C2XYwPYzcTpTIZXHrLnGAC6FKXVTOwHW9Z/JYVRcN7GY6HRD9tgIIMlvV6PTIxVhrDxWFYcwqbTK5peXc15rJzlFYQ6wIhBxk3aGPiWNAA4ibNprDBPzgHdzH4MkEsCJLfLYDmA57Bq25QN21SYeSo439BAsevAPI8phwaWEUcF47h+n+06uX420gTrms/Xtb25ntta82K+7JXbhrXOrpO4jvutNS8hEOcc6HOhLpiMGI0nahIfn/WEqeKsy9JNiG1bgoGvAoxgkERihz4f1um3A7BW1enzgcTmhluc9DH34Sqg1Ci5ivLZxTb+/bRNsG/qEc8mf3QiaDK15q9RKxIMoB2O60Uq5TJieQX35DLOE9ly28tEoY0F4rkJFtfPOu/n2g857vdu96BjTl36P2Z7vRPWVxMzG2NgYHYCIO7HCWDbpBzAK8zo9KnJQBbEhpUVIBYTLwMZutQ5artyud/avSFddId0Aa/W6Q6pDSYZ+O6QGcBsm0gSCtMXT37n0rQPlq96iVltJF4u9+bcnh3bwWIdGRCndnYhDHiQiwMITkziTdqWAuIUCAdAHDMPvuD565pnlzwIW48yH0Gar9VlppmAfeZSYttWKQkjUAUMQaUc+1pJjJl8tPySdu96H7ncC65gdoBq5+zugVkmAaxlxlKNbQu9bKATfnYrwBYgW7BNJgywdmc7iJddnzfJwYr3oEubwj4AwLGc46UA48KAuJNztDMBxtm2TWOIAzscgHBg6QVLnOtvprUD4hgEF2KJW2AINu8lHhAXDRD36bBOMNzHzBZ7WKdvx22W/YR0Mi90Ob4gW38Q/AbHb3FmUdulT/s1focHA+2nfbzP15zfRQOmRQWXDkaXdNrqB8DSM41t95FtPCw8zoIxEJRtGy+mA4iXF+hJXC2hn88LIxz6/lJeWepnjPXpdEKBv8Joj/emnfgWdYYj6g4u1SRm1jvIcgMs1x4yuM+28WI/jINkU7LgL5MSOWU1fi9plHXBkGFvNGoR+o0Ov2tdn6uu+7n2lYv7MaObLhLF+yskiK+vlb1U/fXNLY0VICdAObFLLMyaTGkE4JyWzWIiZi9/YmHRqvV9yeds48U7u7sE291NsIflAHzLZtjnMuoLBcIYLiRWeeFyoUClQoGKRfgilYoFKhYKftHySy7IO+17e3vLCiDwJpZx3HEwjhseAwYYzowFD4ZDGo5GNICUqtqVfi7s3+nUlh0WHS1e7cKANQNuCwPe8LIdWJxo8iCgOYDlwuA5DIbAruBLpdK01+uFWeNMvGFp8NXxGfAZ8BnwGfAZmM+AB8T5FuEz4DPgM+Az8FoZSBIRDOA1E9eJqKFm4jAgzsRglsMydsMwhxgzNygH3iY/NSdRoNIyr3WC4e+1yddUq1WqVKoU9sVikVccFnXlITxkVHdZSlU9Bmd2wK4FKn7D2iUTV2ZQx8RvcW7/5GMAqCayDjMfXi1oVgy22zMqfYkv6Pr6Rg2rAxFfq9TqLd3poMvd3W1o8PrxTVkLXa8bVpaneWV5kjCoDA/pU6y8NjKo8MwoMmdoozJobQwD0baBR26v0midJ3Vs9X9KKiR87z8lXRX+3qe+77n8rbsub3G+z52T+fub5+WV28ZTucW5vlTqLOiLF+v9RILX0V5sbXwwvGQ2FExYQb6GJ64u+nR6MeAJrDOOMab54yZsj2rcD+zSx70afdyr8mQamCUQY7PxOTwl3/Vabei5Nux6XLOfAWWIrJLIK40AzAADwuUkiG3HrVUKLNkEDzmlKsqFHFUg+wgJSI5BbOsmdbZKH7Z4z75Ge35pTl2lFF3P13W/KPe563OB5YlvbulKPcqQODQyxSxzeNQKyYLNJMJssk0ih2dk8cQD7BJXxmGA6PC559rQOvqX5+6tp/KLiWZhklE/uAxNOveD2PYdmGxmqWF4tiQdNiv0AQamHI2jXN8obQgAOAbCAUxz0SUA5BgEB7BAAIyzg7dWyek6PvMkIG6BIc7l3SxK/mzn8x2sR2cdBiOb2MjYXYKBBpPqY8y5/biBmadWLVC9Kiw9iCsF6XMhY8f9byE3Jy343u+Etv4FwJaZBLOwVf/59Yz+/Ho65wVMIn833iZLKGAakV02oBojv5wKyTA/175c+/un7sd1S6o/V2fzd5b2U4m/waXI+QEEB+lE8QKKs22bCYgzoLh5hrin8vF6gDhhNV32PPKAuGiAOADif1O549/A8vixye8VeJ/g9ws1W38A6UYwouE3+u7uNks5/n4o7LP/YpCsMEY+9x5h2tVockVsWHCj8fEp+uwus9Udo/8+7ViboW08LCwdbyTkbR/muu9grEGYcXEee/USy2FDFpvjeon/P6F/5313d1helcF4qtKA8nB8RcPxhAbq0TdwH4D+4ExtyYIhBhaGFwAmd+njvjDu4ffRJ40FHyryrnNjdJLsJ8c8XJ+rrvu59pPWvjtQSgB6RhZ0MFscMyLLOBn81fSamcjZT2/YGzbOnsqqogxg3EQBcsxkPrmOUr1In7WNF8e3tghtlf024m1ZHJZIsGFMFgs9C6UyFWHlssYlqldrVK9VqV5TX63KdymzofGRKu0/vPYMhMd7TWzAcWG/uCga5U63S51ej9rqUb4cDtlGaog3bOMhgZCheqC8X5RCxc0JoNt1jAgx/PnDj9Kq+KHDQLpkMjne2dkZb21t3fX7fdA/hm3D0uCr4zPgM+Az4DPgMzCfAQ+I8y3CZ8BnwGfAZ+C1MgAmNxhY30x8SESwD+oRY7YYQLiwf606vdr3YhUrDAMqJm4292hvb4/CXsBxFQXJiZfBQ3x+O4hfraL+i+cyIIO0kD27Exa3+3tqt9vU6XTm/NnZKZ2enlLY8yDhHT4jUqiwn3HD6uccZP5y4lFmto1yjmolsG3A50VSFQPQKqvKMm5msFc9yszSiESoR9m237pz9V7HXTqw/Mo52KTzdb2Wm1Rn17q47ueagyjtxVaXbn9EvcGQwp5ljbojli6EXyZtxKwHWZU7Vg/wyWEDYJQqe5TfIgdR8hfls1EmcculHJUBwiiLR7mu7ETMVMSMRXnn/i9Knl0/67pflJy6fta1Lq77Rbm3XOs8ucYk4DVNrm/UXzN7C0BxxlC2bZABi6scmPH//rxHsP983mcPs21RnqFR8uealx6Dw8YU9mctAMn6dNYCiAzeDkRJMSg3qZLsSUIZk83CcCMe5SjXN0oOGAQHMI16lAGEAxMVJD6ZkWr48wDiGEyg5tquouTPdt0g5/31BHLV4lG+gvT31VQn3CFPZZ9Ab9ZL1AQzZ72svsSsnLyII+TXXWfXe8F1P1v9/u/LKcEAajIxg+YASAh52zEgtQhmKWMopxMJSicTlE7sqgf5+vtsb3E9hgqCM2A4lAGAOVZQnPjNB8SBHQ7g6P9AMvUTJFPtzwXblVw3IC4A+zBQewb6CYNMsE+Ud6kipCnzWSoW1asMMuSy93CvVyGdbZfNNgAxMFoZwOj//n1C/w/21zEhhrk+k/Es/s9ve/Sf3w7Ef953vmGYmbkFwJj68y6NICvJjJfiUbZtf+Ba4x3gt332sL+NDPvXM5ZjR9nWH9jGoCC1K4B7tY9N53fRKO85trq4jpeAsRogJGGvBjhpRwFoVfp0UA9AaGZxwZZZOKCLBhbzuu7zAKjwX2DyVY+y6/3xXu8vzo3XcUcwvoEpLuzbKrF7AUbg/iWh7NruHQ/7JrvZ3tHL1SqVKjUK+4P9PTrc26fDA/Eo+7HcN7lEb3IQAOAMU5zxZ60WnV9c0On5OXuU+90uDXq9Of8mFVz/QQBmu40JqA2yqPBHsEf1Wgbib7SzszOMx+Ojra2t4dbW1u329vZtr9fD54ytv4b+G30GfAZ8BnwGfAbWmAEPiFtjMv1X+Qz4DPgM/CIZAFXFokEOFRRmRiYVMYBwBgxnYhtDnAHLhf3GpHImcWUkQ2LM3Abw2vYOvMT/n70rYWscV7YFIZB9DwRounvmzr3v//+dO3OnN7aE7HtY33eqSo6TVkCJQwg99jc1JTWOLZdlWZaOzsFKQqwsnPp9KpXKbOUyPJjiyiybCpY4Y8iHqwrXf7s9aQld8YozAPQ2b2B1G4/HzO42mYxpjJWu7Ra1WpBINb6t4Lj6jHdd8bz+q3M7on9gz8iX8kB1RBjdjBSbYWSBTyYBjhGGOJb9y6a8CUZPysRImuyBsPFn5qN1rWRelqVilfMuew5/5NfNyLNsWbbpercpLusuyypxtj2h66gvtrLcNNtUb3ZY9uem2eF0HSxNZmKi1ecJCtuWzUCmEECCBJn0cVkYGI7LIlOI/LpisGxcXO/lKvuZ3yBmNcSv2VbfoQZi1uqJ3KOm7fETEEY2m6Sssmpi0hYxOy5hElfS3E5KY7kWtojn4vgaDHFubxz7Xq9V723vniBxeekazXVAGgrWY1koYbICU8o5mK4uG3R+WV/InGJkwAy4HO9USKSCGQaT12CEQX7R9hwj43PlX+X5XfZ95DGxgFlR2VjAwAJgwOV1gy6qDWZksW3CyiFm0sx0dSqycb/B++TeTBwYgI8D+sD35vjzsXLdz9aWzEum/nIMcXMLG9b1HHl1SA8oefnflwthVfxyfkNfLsB+dCMT7JBXU0Patp1UIFtXpJNKkU4rBUI+k0xQJhmnbCrupVe555t4R5lz2MonMqnX9JeRTv1+TXf3D3SnEs0mbSvnh+MifTgp0dlJkT6AWfG4KMyL8TilEzFKx4WJcZXNtT1YR3v/UvmeO8f6AXEJyqSSlEknKYOFQ6nE7HtcC3sLGbb7B/J7yN7+rYx/LIH77dp6aTYA0TYB4mbGQbaIIc7UAzAteqxpCop7r4A4gOEYGK+gOLDDfUNb+aNGXy+ELc7WHthY2ViCHcxwPo9xgUhkl/Z2sRBzl5C3vfPAgju+uyPDiLsME64sDjWLRMV74yW8iFDYxvztn3mH2xjiPgHoy+D4Mpk0l50Xk06vxfZw8XX42HyR/3FpZGjRZ7vhPDOhcbkEeAxviykD9bk8hkW7pGx2wtBnWO3W3T/d9LvsuTb4Fu+i2ztifydeJHbBmmtswAyvvb4wvTLTYH8kEuH3yjqH9xqrM0A9QcGs+vy+9A54rb/bWJwzkErN5Smbg2SqpJkdrjTLEBeLxegABmY59rFQ7eO1btQrH3c0GrGEKrwxG0Nct92mDqzV8ryNcc4suParkbzyJSx7eADgsKr7fkc9EdWefmaIAztcP0LUp0ikv7Ozg8Gl0c79/fBOZFSxMgjezxbHx122QOH+YQTCCIQRCCMQRuA1IxAC4l4zuuGxwwiEEQgj8GtGwMiY+j0Y3gzozXjbv2FmeN4wOo8l636/NZGTQTcZNOQBvsguxWJxisXjMz6RSBAsmYyzhwH0ls1CIjXvpVOpFPktmUwyxf68bU0A3mlBAIjDADkzEqgB+OY3gOAMLf5g0PfSvV6PYN2ueBhkVLvdDntjMgAvhsFT+G3aePI9GhFmN2V1i/tWXbMUyEGUkvGpVCrkE5EHKI4n0FTKLJ2M+Qafp8+CH+CBCWizeYBE/MPT08wEkn8/W7z8k6hIe0f1g0kWBNr1vIHOYa5J53YXlW8jZUFsvTnmxXHeyPVuU1zWXRbHOAepz871Za4s13WwMIlVNW1k/FpdYTBaxF5UyKVoxrIpOizm6AimcnRISzjd6pprG+haJ9e933z5mu0uNdRMutYQVj2/2a4rBXZNtJHMsilyj2DVOz0qCLse+8L0p742Mmi7Ya1rjvdo3ffyLer9ondPkLi4XAfL8UGCC4wvgxH7K8hvQYbrukFXKsdlO5awnygDyr6kGfD14Yi9gL+wbsSy+d5/L71Dg8TA9XmbPwdAgoPRRKQuGTQ4YXAgJDHBmCeAwbr10riPopJvkEtD3wVSb4jL7/CQfPtwqFKyU5YiADWWaZtc6/18DLh9rUMuddrWTqVSp7Kprm3fJvZ7VjIVwEPUv/3ocn0z1/Zl7v1rwA5AQDB/8BPR3+dV+vtHjf5nGJB+VBX0JRPsdzrhbovV2QnAXiUCAxpL6p6UKBU/oBT6rokYJTW9TN1wefYXttmO/Q2X51LAgWJfzqvsx5M7j5EHaZhtOzkq0PFRnoGCkP88PipQNpWYWlLSy2yu7YHzfo51aNX78XqAOAHDpVNJ6zcJg5Qe7ukWXtMAwP31FXZF//sGe++AOIxVSPtre/9uiiFuvq4xmIa/+Z/o8R0D4gwQ7j8Aw/0GttgTfmf+uBLQ1nekLwEc/rk9EInG2bEkvEMBLAeLmfQzDpXlPTJleteFbfMxZbDTPQBP8HecBijvi2fSNjGYSWP/pLE3Y2UiQymL8Iw0tMd0OTM+I98XMG/hHY9bCJjuM5jhFBRv0uZvWJAaVfCdrc2YXoO5lnvui5j+CBYzoI8iIC/ZZ6LeFtPTo7z07xmULcZjKBg74XePvH9eo3/q2n9Zte10fS+gfcPiUvFo7+6136f9v6HIo/aHU+lz7hcOxwx2H43vaDy+oxED3+9UklUVF1ie9e3UFqbg313a0bYukUpRki1NiaSkMb6bz2Ypn8tSDuO8uazuI2O82Ac+Ho9TQs2kjayukZ9epT/veq/C/VaLgCySnrUuxoUxHqye8+02dXVcGB55AOmMgV0OaYDkbm9vZ/xqJXu1X+GhwyA2/MMO0eMTEah0/dZWwNtwV4BvQ9rdHe48PoI1rvtA1IFX8yRYjRTrq5U8PHAYgTACYQTCCIQRWCECISBuhaCFPwkjEEYgjMA/PAKGBQ4eQDZ4gNwwa46ZX5MGIM4YQHJ+gJw/DTa5eduaENsG59LpDKVSGUql08TpdIbSnE5TJiMeZoBvyeQUBGdWDmL1oLFwcGT9t9sPVjNpQ3tvQHDwnQ6Y4NrUwuo+TU8HMmSFoLHRaDZtGwhe/5WsfkRmXIkZ2RFJpxIAcAjYjeUSE5Ap22epMvZx9fsCljOgORwLEyHMOse2w34TE4RLDSwjXL4JtzcFnWyiLJs4h+MEputg/UYmTl3L7Bo/x/2sExGvXJbLqrAvXRgWplqTuizRNGLfHYwXSjSVCxkqFdJ0WISHTHKGSrkMlfJiRfV8+QFiECgurvFz3G++LO1ujzrdPsG3Mdjd7dPVTUes1vbStmsQqUcxI/v4EcwRx1OZx48n5elPtYz8DwsATkHi7Ppb1/1Wf/u4Ayhdy+K6n7WuBai78+0aJEEBMm11+ywPCqvW2lSFJChAqTeStm0COBdLJMQD0IM6wnYMdidfffEdZBlgeJAYuLbj8+fA5CYMUrImjQlzyMiKF7NtmDDH5LlhsIXHJD4z2yiDHtK7O1icov2QHfHLtE2udWg+BgbowbKvAB3X29TuqEQsAMeaDvK8rPu3CwFx6BcaydSD/eUWHDg+R/PxQ7MHIJyAHiTNjFnfq/TXtyv663uVwIzGsnrMIPNAD89MjH/6cEgwgDwgDwqPvioM0qAmvUzd2MQ7yuW5BODlO0Ck8GAvuqoz0HQ4nLDn9AIp2aNyjmCVcp790WGO8ukUMz4XMikqgPk5g89v9821PXDez7EOrXo/XgMQl2ZmODtDnAEzgOlIgHBq9w8MggMYTgBxAoyztn/a9kUie9IG7kVYInVbJFMFBDcFw+0s+PbbGCBurq/nB8M9MSjuiSVS35tkKljhIJH7n99PRUb9txOvX39+DYZV9PWb1vYA92hH75EAbXYYMCxAskP6+EGYzWL7+xRnML68B5CXR3J2wQu3w8yapm3ywyNLtrIZEPN3AOJ+XhjoZ28zLGvmvoh/pEV52yJUvgYF9BnWWCzyM0y7+7rgz/Zs/XwdD8xay99MV3WOJ76dhmMAtdC23mr6lmM4H1NZLJSlSinLi4aQFpbtJOXSwhSN/DL9Ned+ySu3na5vhSmLnrL9PT4ysI3Z+NjfchqguAEvlBAwHHxvMKZ+X7ywxo2dgfCu5Quy33Q8VtUPdnaU9U3Z32JxziexAJoXQavHIui8sMjBSzpPWR0XzmYylEE6nQ4XQQe5QRv6LQBsDPq8u2NDegi2uPFYPBjkRiNZNN3tUq/TEd/r8ZgyFk7Dm7RZjI3fmfSGLsX1NADDoSmCNwY2OL+BDW4M21Wv+QYRNR+JsOIJNODIm9/hNybtWpZwvzACYQTCCIQRCCPw6hEIAXGvHuLwBGEEwgiEEfjlIgAmN1hcPdI2KVQ/IM6k/ZKqRmY1ohKsfr81QbPJN+TzBcqxFclLY7VgHlKoec/HYpBR9dPnH4jU6pzhYs0gjElvTQDeaUH8tPTC4PYwM0BhBinq9RuWQb25gReDTJMYVgeK91Pg39/LAAlP7PEgsk7y+cEOWxC3ZAJADQzcTRngMDGGgVuWRFXjyVFPskwGyPf2dnlV91RidderoxD9k/o6JwFouWZXmSXz003IggQ5xyq/fS4GqxzPVrVe6xyu5XPdz1/2ty6za1lW2S9IfXZ9Zsx+zMB0JZPnYJBAembyXCfSbfWGJ3UwgQ55zzImeLKUz6RFKhmm6SAxeK6+cuvpazdXlTlcpf6ZcvX6A+oN+gQPkDT8ebVNF9UW/bgWj7xtA8vS/kGU2ZbQhu7vR+n3D4cC5oHpJB5+6y+jOdZzEpiu9WDZ9mDd9zLI/V2lLJuIy3PPb6Pdo3qnR/CQIka6DrniRpdli+vqbXEBm2A6FWNpR3jkIf14WinSB8g/Mrtg0d57cGBIdel2vFa7OwGzyt0dwTPLyt09Sz9+UbDTF5WAtJXRD7gA2AL5f306pn99qjAoBB75PbDg7KJvon6B3NuMNPGS/RJbWwKgB7Nv1gGIE/MAcR2AaQUUt03bIkAcy9IqIAL+pVgt277Y4mfYfwBUMaC4PxUo9N+vl4T0n9+unKXTAI78TeWFf/sI4GSFDlSuDv4gGuX8Ku3Lsu/uIO8eW/kYqFFtEAAwBuRugANgpASAAHnbVi5mqVTMEHwZIHfkc2k1gN0l7bq5Xpvrfpu4H+sGxAkYbsoOx5Kp5ptdEgx+ARAO4BsBxAmQyIDh/N4W+62XTPUD4tA+zzHEmWvaBCDOVtcMGzy3L+8YEAcA3Lxd1cBM2iT461qTWUpt7YH3Te77PgeTJgyLNEw6GZMFHMlYjBIx+AOr7DgD3eZY9wBgBnBZDOnqVAr1YSqF6ldV2NV3tXfffKBoT+bWyGU+PnLdMsxcxhswHN5phkkXbTz62wf7AMZJH9y2eXK6vmu5BKNvDay+DeJ0tcmALQPS6jNYazwd5/DFtIg2NC9WzKc0rYuICllvMdG636ubaDtd3wv+58yoMYjcrIIoGcz+SAOAh8YK5NZ0qzMgWLMtfaZWZ+gsle5aviD78eTonIR8RMds/V6YjCGTuy9+P0rFcplKpTKVDsteulgoEKzEPs9pgESFfXDqg5Q5/O36I2DGjacqIIYVUUFy9/cMkgMArq9KIvAYQ5DxZBlXNoaF1ViU7bf1lzrQEWUwe2o42K0aKImRNn6yM/3b7Q4RqG+rj+pJPJjiwBjnt0AFDH8cRiCMQBiBMAJhBNYZgRAQt85ohscKIxBGIIzAPyMCGA2GgfXNpD8QEexMPdIYdQcQzu/fXYQ8eSuf1GSpfETl8iGVDiviy0dUKpWoWCzOeFkZC1DRnspNAvMXbpuIAAbmeHDu/l4HbB94gKLRaMz46+srurq6Ir9nlgowVDxgwEPS73GDhB9P5qTFI1/OgwUqTeV8Vn1GB5PNoLL4t9p4shQnV4/8PGgkqLxEkHME+a0tpus+3rrP4Vo+1/1c61WQ4wX5rWv5XPfbRFm+sLxalf5Wj7zIqgHMK36xxFqeTg/zBKk18XlhQklDWk088uveXOOy7v1s18EMoMz+OVA/pO9XTfp22aJv6pG3ba4T2a7Xse44v9XxfpXrtV1Hrdmlm1aXas2O+i41Wz1qAiDXFI+8bctlEpRNJxiMDo/8cblAFTx76pF/qy3IfRMwyCPdP/4MCPnzy6UHDnG9tj8+HxMMrDkmDZB+NLJLe7vqI+vvU9tiUAUIrtERUBx7AcSBJbDdVv8OAHHzYDjk173Z4seT5j6wCvKuDE628m2ibrg+C677ucYZ4JfrWosu1SMPed5OT+TP4RdKoOfTVMilqVgQX8in6bCQpaNCRqTQ4QtZ16IIeNGhP+66n/OJBlK43AAAIABJREFULTu6nuO1AHHppAHFJazfJEHaP9d+hGv8ADL975cr+u+XC/FfL0WyEqAVn7cdzwCy/u/3U/o/BWgZVvCIYYmbAyKb42wEEGepk0HaF2Y9V9CW8f/5DGAaGNpOxX8+cQ09M46d1wBmVV9tMkNzDxLrPfHIu8Ye75paA4DsqXdtD06Pi/TBZ8inwRLPBqZ4SdueLVv5/vp+TX+B6dCYYfWcGy+xxdR2PNc6aQN3B3mXBWljt70Pt+4xAOeKb9lxOJkwIA6sweInsnCk2aNaXTzyI2Y9HStD35jz73GrHB/T0ckJHR+f0NHJMVWOT6hyeEiVo0OqHB6pP/TGg8Ox4fd4l2fLDACcUR8x/vLykseVLy4u2CPfVfY4v3+nV38PYNwOEXsSfw57Uq95Zo1Ttjjj3+klh8UOIxBGIIxAGIFfMQIhIO5XvKvhNYURCCMQRmC1CEB7aN4Mi5uf2Q2z4wYMZ9I2hjgDlvP71Ur2Cr+yrULd24sKe1sUXtLJRFwsGacEp2OzzHDKEpfNZikHqnw15MNVgOu/cYZNyDBO4AwAvc0bWN0MLf1kPKbxZOzR17daQmMPE5BcfcYLmE5Wuxq//itZ/Yj+weZIRKRLp0xuEWZPwcQxJFFTSZFGTbKPCStcOinsTyrzEY1GCPIjkAc2fpXVzdaBWPwjGKAc2W22iWniuet5idnK9e7+Kte7ynU8F6Mgx1vlt6/FOrVKWZ6Ni49h51El6L78qNEXAOJ+VOkL7LxGt7d3wtJ0C7amO7q9xZjlz9sZJssqRfqok2bIQ1YZ7zl4k37p+V02fq5xWfd+/giYY+PdYN4VJv31okHfLuv05aJBnL5ozDK86aSskYPyezBa/fGxQv827FYfKx7ThAHzerI8KJC2jS5A32XjbLvel+7le2nHN3FttvoHhhZM/F/BNA2GsA5MpTORtm2FXIpgRfUArRwWswQZLgasFLPsV9mC1A1zPtfnzVa+ezDxPoIZSf3jI0sGslQg5DHZlmEBq4hk6id4SRsWMGaEUcm0ddWD52LwHhniPFadM2HVAaiAZfLM4p59pF8GxC1br2x1CFKSWFjCLFqa/uu7qRtXXv2w1avl2ANFRtcwCa7S1i37LKzyzDwXUwa/NDoCgmkABNMRkG27z4yU8DDbBrk+MEBnsyLdh/RxOU/HpZx4TbvGxfXaXPcL8qy6nuO1AHFghkurbKq8toUZLmSIm97VjQDi9JvS/w22DQxxpn5e1CDH2aRzMD1qOgggrt7qUqPdpXqzS3WA7jkPr+1BS5hqbdvxYZ4qR3k6hh2KsbxnSuQ9c6kE+0XP1vwx8W3x9zm+M/DNgbR8azCTPr45JnfsDYDS77lNBvBQwYfwLDGsjLImbbsOfKOw8fdKgdP4NgHDLsY32CdizuMMiGkdCxoQ01aHON/qiTXFN1o9a58/rWMpzPaLdCLGC4rEinRyKGm/xDDHgSn1p9uy79Ugv3VtO4Ocw3bfjHTqSCVUkQc7XLszZG9sNIIMpZikJ8K2ef+o/QbxM6B6ZYJcpa/8Wr8pYmF0uUzFEgzpEpUKRSoVC1TCgmn4QpFC9ZDXugObPy5Lpw6HLKFqzM8MZ5jiWFpVzYDiWJLVyLL6xrF57BmLuXVB9+av6tkzYjAJq8Tvd9QTUe2JqAaWOKTVgxkO1Pp+m2eaQx7HMgapVqTn2eq4CQu3MAJhBMIIhBEII7DOCISAuHVGMzxWGIEwAmEE3ncEoC8zb2B4M6A3423/lieieYOU6oHKqhq/NRGaHZgTEFEsFqdYPD7jM+kUZTJpgk+n05TJpCiVSlM6naGUsVSaUin8+9SSyaQOCkL+aWpbE4B3WhAjz2AAcfAemAHAt/GYJU6Zxr7fp37f+L4ORojHv/d6fZZR7XY77I0ZinyhzH8k+G3aotE9AohtHx5AtugexX0MhnGd9EzGp1KpLJESF1AcrwzXAWQM6DKLIQ9UT73XQXQEss3Hxxvs1ZGNZY7ngR5x0DkwnR80solz2O67a/lc64zr8bb9el2vY91xCXKPAsXU1M8X6vg648JtEkv/oF16ooenRwHB/aixjBHSAMYx+EAnm0zaFqdPp2X6dFJiwAQ88vHYAcVj++qRPpCJX2xz7UGg+KlUqm1iaOY5X/d+c/ft9vaWxCZ0eyfpL+d1+nJ+Q3+f33jp6TtHZF5hInsz+47/AyCejyr1qGkGdajco0kvw3wZKM6O9dT6HAX5ret9C3KODfx2/vk958lunfBW32cpwxH1wQQzEG/bygXIGELSMEOlgvocpAxVcgtSXLmMaxPJ+wWpG0HazvnfMtvL0xOD4h54svKR/v5eZUPbxGltmzDZySy8LK1lZ+BlabQzAXLBIx9XEBdAXSa9iRgYoMf1DeRSBRDpSaaqXCpAkdu0ibRc2ZOY4/hx33B/xi8qc5B6Nf/MjAGauL0jv/+qoAq8s74qkNtWFizuiOyBaRv9U/EsR61tKzwMgAOAECIs7yjt7TL9ziDPgus73iWmdYBfGJwBAIwYWHQAiGHPDDtQo/p5S4EVGn17ZocWsMiHoyJ9OBIQCTwkmZeJi/O1baK9dzjHugFxAoQTplwjnervB5m+CkulKujTpAEANnKpDAz+emW9b9vPECfPloBTIWlpf7Y2AYiTV77Mj5vnyS/tuWnJ1PlnGmA4AcJB+ljSQQBxzELaFRZSsQFLs9caXarVIdUuadt2WMqSWI49pJQBxi9m02yFrKRtMbUd79tVnb5f1unb5Q0vGPl+VVcQExi+xMDuNV1wuuvJn+6ztOmeSpxKGszV/F5QFutFTNZHpSwdlXJqsoCAF/VlU3wNJu3arvEChp7EFB55Br3z+71N1zcd9rY+P76NErC4fCMhDcn7U7StxyWRva8U5F3lmSxSDNpXcXl/LHyfO7SdQcs3f25elHUvi7NMGnK0/f5E+skDeIDgRgqIA6gIgLgRjcZ3NJqoje85bWRZuY/Ji1a3a2wuk81SNpujTC5LmWyOsDCaF0tnM5T3pc1YcTI5HTM+ODigWCw2Y97CKdOfmQNVblN/859aFow3zxvGks2iazOu7AfEmfRobOo+6rvU+9vJhA3HNOktiy0+2Axw7WGH6PGJqEWzBhAcaNLnDR9JMCC4TdoGksPx523LwhAWJ4xAGIEwAmEE3nsEQkDce7+DYfnDCIQRCCOwvggYFjh4ANjgAXIDXQU0nEwagDhjAMn5AXL+NHQX5219pQ14JLBhYRCawUWaZpBbCkC3KeAtD8a3fJbyuTzl2efmQHMJisfjFA5mBLwhjj/3g9VM2tDUCwBOrN1uUasl1lYvg266im8oaVnZB7k8MaQBNBHgHbwAT7ZpY5aPWFTZPiQtq6UF7MYrphMxH6hln+JxBbnwhHJUJ0TlGAagAW8kcWwTPsvEwHUSzXZM10HfTZwjSPlc4/WrXK/rdaw7LkHuUaA69AYTDJgAgCSheJkQ+PuHgE0YdAJgwfeq88TBbwAWnB0KwODsiH47O6SD/ajKKEcJk1gHkFD2AeFWAasFukc8SzOdAA0Kzpu/58wuyvLYU/vfjxr9zSBDxFXSU3aCRzKTrmgzd3SiGHFBXmJZoX8xYEPiasAcAM+Z9FKAOMe6Zo3zW/3W9b69Vfkczzvfrn3XyWCeFNYJYmG2mJ0Utt2Lo3KO5q2QSTFzq/gU+2W2IG1YkOdy/rf8fKg0pgEogEVGQLrCYgngrjDCyCTpnTJZ2srx8aREHxWwazyA/YlYjBjgr16q2SxAInD/Za7uXjMTYEsYAdUgW4eJdDFJb9P2yQeGk3SZ4gcH3PcTk/SiLUhM558ZACUGkEzzeTxHAFd8v7ihH5q2lYUXfvA7CSCKKH+z4T312wd5d+EdBtAk5ooZiMHvKgB3ZgHcLgyc8+d37dM47+dQT5sKfBE/IHgANebNFiv08/kZQX+ffYw+HpcE7H5SJjxTn45LC9/nQdqDdcZgYZ10eKe8BiDOyMgbljhbH0TAcPd0axYjPNwLO+ZXAcIZtkzbtW09II5BcLOgOFsbuzFA3Fw9eFIwNr7VAcSGd5VkDiqZOt9OGlY4vw8CiOsCbD8YUheSq5q+qrXpqtZiu9a0rV4V82liK2TE59NULmTpUKWTy/mphPL882s7HkB+vBjgWn21QbbFAFMgjzIp7uwwcMyAybhtiu3TAH2m4YQ9pxdIZQL0Zth1GQSXS80w6grLbta5XRsMxzQYjamvHvnz6yZdXDfox7XK3V43rH3+GVCfgvzOjkvMXnd2Ai+2rwy2fh+0r7LOd/LC7yiHd5RrP0dY3mTRg2GHBehR7Fb9nY7FTcfnhsMRdRUsBy82dl7o5Vq+de8XTyQowZakeDJByKeSSUoljU9SCuyMOYDlcpTP5710uKh63XdjM8e7u7vjsQN4k8ZYMsalzbiyf4x6uli7T51ul7q9HnV6Pfawkf7O7zdzJc5nAVANrws/YM2A2/yAtyERebZLNHwU0BzAcn4A3ZiIYFhFNs7n8+NWq+VnjTNp5wKGO4YRCCMQRiCMQBgBlwiEgDiXKIX7hBEIIxBG4J8RATC6weLqkbZJofoBcSbtl1Q1MqtYDgkJVr/fmkjKatXodLXqfpTy+QLl2IpeGjT3xVKRSqUSleCLJZ+s6p4nrcpSq3OGizUDgya9NQF4pwUBlbwwt029fzUeVuUhf1OrEWjrazc1L80sQCwfCBYg8WYQQwYyZEAD44Ey8IgJ3ulk67aELJmQiS7IGiYSB+wxoQ55JJZEVYvtR+lAGUFYJmt/n/b2ZKXyVGIVjygmEfn/+B/XWa/uSmLKKOEQhFXkOWyHtTFHmf02cY6XLvW58r3021/5ejcZl5fi/Fp1aJX6t464mEkFZiBRlqW/v18LcOsbgHFirtIyLO/56Zj++AyZz2NC3s/EY9oKW3uwSgyWrff+/V3jt+w9n4Ks5Z0C++tblf76LlKPJm1Y+fxe3u8cHU8WlUGGHw6ZtcgADVmOmpk993iiDN4VEBckzm/1W9f79lblW+W85jdGKgzgU7YFsmG2un4MWa1KgY4rIqt1XMlTNplgg3xZFpZMvNSseX9f5TpcD+76vHnvZJURZlYV/OPTE329uKEvFzf09bzG6a/nNzwRCok1mRCVtG0TibQCYbL5DDJpKufsl0pDehMxAAgOYDgBxDUZFMcgOGaXMcA4zP1szwYQHDOAgv0T6Q9lSigILgFmGwXFPdcmcy9YJ8hX6ROaewM2mC4muZVBEelLBSAAhHChaVtZpn3Yfa8/y8x3p8J+9xv8adn3U9Mmyz/Nt7Or3CHXZ2HZd4+tfJ3BkDr9IbX7Q+L0YEhX1y26rDbp6rrJcbuqNq2XwWD2A3zXSt9/fz/K7yIABgEi/P2DgAdXicsmY/DSPXquLK8HiLMzxJmy3rL82QP5PffJuA8h8sAw2/Z+AHHSzwH7oq0ObQoQ571z9D0jAGwBwm0SEGd790wZ4pp0Caa4gAxxAiQeM6CYgWPjMV1cNRjAdX6JtrNB51cNa73KZTEukCL2bCmWT64YCeVSntP+zQ+Mmz+okYnnd6FKxtvk4v1Swmb8gNnp2cBcKWm8F3r9sQD9+mPO2zYjT2pYL5FnRjZmvVR2tkrRuV1jedc7sNPdM0Md7Bv6Jxc17qOwv7iZ1ilTtx4fZyRfhVl/l4FwZwAcn5bo40mZ8xh/wZiL3wfpqwT5rfX+WsZ11nUOcz5mDWbGYGUNfnz0FmvdQw5VWd4YOISFqb5Fqo3OiJqdIVujCz+ScTuwzt3qoopbqDduzxaNRmmPQftTE3lUZX/jxawHVCqV2cpleIwtl4VJDguw1ZCHaoOwkE/99lxtWBJEwD8ebdL+cWWT9i/YNulGs0mNVovq6pHvd7tsPTWkt2yTwfGpoXj4iIP52d4mCnSb7BAhDV99/FlaFR9ODKSLxWKDaDQ6iEQi9+12Gw+337YsDGFxwgiEEQgjEEbgvUcgBMS99zsYlj+MQBiBMALriwBm4WBgfTPpD0QEO1OPNPQVAITz+/WVYkNHYoDQASZYDNNWlErlIyqXD6l0WBFfPqKjoyM6PDykSqXCHvlwe7sIAAgHw4o8k67X69RoNMjvLy8v6erqki4vLujy6pKuLi95UO4RA3A+/3ZXsvqZMSjMEj5p8chjpXe5kKZyPqs+4wN8GuAnCBt/3vwT2GYC1BWssYnjvdU5Vr9D6//luu/R+kv4/o4YJKZBfhskUphs5QnXO5l4hRkgHJhIGBy3YNLVdt7//HZCsP/7/ZT+T9M84ekxghigl4JidRIF+7xVDILEz1Zm2/H+/HpFsP9+vWQPc31/GPABGIyEyUhY9xisoB5p1zY2SJzf6reu9+ityhfkvH9CBu/bNf33q3jkIf/JEqDMNChp2/bhpESnJ2ASKbNHPg0p83iMvbFNxM/1HEH2g6wamPS+Xkxl1oRJb0wjnehH3radHOXp9DDPwEHxeZEtTAM4KB75IPfS9dquAIKrtehSPfIAwnV6Q2bxgkd+mzZm1VMgHDzyAMQZMJx4kIG/fp+wpbJ0fo94sgRtDQBDeJBG/LwZpjOWp4vHmPnMMJ59PhXmM+Q3UQ+C3F/X8vVGYzLW1/T5ZZ0uLhvMpAePvG2zAav+UPluAb8D+F5xfvcEud5N1CvbOdYPiPu5zbGdN0jfbNsBca59wk0D4sx9MGC4B2WHQ34TDHG2Z1pAcC2RTMU7IyAgDjLTYwZv3bJHHqya386nhrxts40VAEj24VBkPdkfQQDCbas1O1RtdqnWaItvdqjZ6lGz3aNGUzzyti2XSVA2neAFe/DIu75DbeN1n09VEvz0SKTBT8ES+vN3iq0stvqCvhxYttHXh0fetc/v+q51fQe8VdsZpHxByuwB4oYDAcYNh1Rt9qnW6NN1s8ceecMsN/ExzLnV3Lfby9a2VyrHdHx8TH4PYFyxKIuvjQcQDobF1ib9dlcSnjlIBACCM0xxxl/XalS9uaGrapU98u1mkzpQNvH5IOd9w98CzHa3I6A2AOXgz2FP6jUPxF8vGo12d3d3e5FIpBuJRO729vbuWq0WfmfsDS8lPHUYgTACYQTCCPyKEQgBcb/iXQ2vKYxAGIEwArMRwFLeeTMsbn5mNwDhDBjOpG0McQYs5/dbE/OZiXyW+NiZsrhh9d4ebI8SYNdilq04e+TzYIYrqGm6UCgQDAMUJr01F/sLFcSTglDZLVwar6xj8AcmmcHehpWhE7qdTGgymXqRR22rTCp8m9nh6vUb8Tc3dFO3r/bdphBipTHkW1hWT1ce82AY53VgLLLLkqhYYQ2fZC8Mcfl0kiAnAg+2uGg0ImxEzEgUYW8dtMQ/+thdzD7PMWusgwnjpdhv4hwvlcH83ZUd47n4vsS091bXu4lrCxKXIL99rZiuspI+SJxNDMCoNMLEGNiVbu9oNLkV9iWWJBSPvG1jaWQj77m7y/KemEQCixCYdsCyg7Rt89gjlU2SqSQNgyYWC/N/T1OWyZn93J4yZqk0knfKWMmy5kbeXL1pl7x9cXhHFstF922+hCw/i0kx9iJHy5JoLPcoTDBI2zaWelR5OuNF6lHl7NRLsWcn8NbVPs+3W6swPa1Sx5d9VoOc41V+O1eXjAQoTxSqjLqZLP0TzD9m4pSB+sJca7yNJeXstEwfFZzE6dMS14vkwT6Dk5Ix8f7ttdow13O89PQ+Vz7Ij0Fe7cdVnaXIkO4PxiyzxjaUtG2rlLIsLwsGm0o5S0elLOUzaenjwDQdpB64xsAww7FMXcgQ59zemvg2Oj1qtPskvkeNTp9u6h2qNTpUq7e9tK0ecH83If1d0/cFe+AZDPJ0ml6lHgR5Jy/7W9fyDSdggbol9pNbGo4n9P2iTj8ubhgI8/38htP+45n+u0yaC6OM8ZDtNqA4kfGu8Lvf9AXAQIPvZNd3qOszs6532bJx7vQGLC8J3+kPqNsb0iWASVUwdsEDpGQHX9pBuAK8zaRDhjgjSRwyxEnt3gRDnAe0xAIYXQiDPj4AcZAjB6PZt/OaldnexiaPNvNjpShMZpUSfTwuynV41yOpB7DtKbsXmPcADrtpdumm1VXfYd/uiGx4q9OnNptdOlyA7HEGw5l0byCscCwpq2kbu7VN0QEgaFwDvlmkn12WsRJ8J/jGTWztlY1REGy/zLSNPj+Yf79XWerTLHAwaVu7BtA+mH/ZkD7KM9tvBuy/6jNJiG/M1hlzrNf+DnBts13fUes+3ng8pvFkTOPxiEyameEMQ5yyxWERxWh8qzbh71/cnzuwzbFktdyvbVJ5sL2TBfQGZriph3xqPp+jAnuxg1iM9g8O1Mfo4CDG49fMOK6KJIvG9V7qt4d/32wERh774YiQhtkY4rpQOYG1Wp5nSVYjy3qP8XAx/t6E1/Rmr+jFs2GABCvD7nfUE1Ht6WeGOLww+hGiPkUi/Z2dnT7kU3fu74d3IqOKlUbwfrY4Pu6LJQh3CCMQRiCMQBiBMALPRCAExIXVI4xAGIEwAr9+BICCmTcwvBnQm/G2f8sT0bxBShUzdn6/NVGUSQADLBIwUSwWp1g8PuPTqSSlUkny+3QmS5lMltKZHGUyGZJ8xrN0Os3pcFt/BGSy+VFYHtQgn8CDCGpmQGE4GBAbVpMOBtTr9di6XfEwkU4VcBwkVDHAMB1ofaQnllYxw8Drv55Vjrgf3fNJ+ELSd4/lNlgyir2wDCUZwClSqQBaIM8SJAmVI2Efm4LojExqBOrF9s0DJPKI7dPM5JiRUOU/mb9r2utIzgFSXI9nK80mzuF6f1zLEug6NhDTIOV7j791vW+B6qm2H7YJ21WeGZc6OYB0ktoQ8kmjMX2/rNMPZmISj7xtY1CtgsqMFGqlnKPjcp6OD/Nk0qad9IOAVEXZB3gzbYEA4XzNBqenADqXq5J9dhSkh0lXnrDf3aV4bJ/ikPaDj0FuZl8m8s0+BuBnTuMAjPvpnluK+IWlk8S+nGPSscbsBJBWEqlHeCxc/nkD88bpEeQep1JOAHKgTcakWDqBdHxhG2t93hzr2lb9dgPt2lqfX18dMknDKOtnCsGEKSZODaPIX9+rntSuSOaITNQMuFOBngCeQsLy89nUx6KQ1lLT9La9a1d9B4AdhxlzDBil1mSACgysapCGRNq2lQsZKhXSdFiEBwNuhkq5DJXyYkX1Us20DfI1RKZv4m+LV72OeclUAOSmUqlT2VT31u719wQrHAOdVTIVLDpxlUzlNlXTi0oSJKbzxzQgCjAKcbrVpUazS/UWmIW6VG92qbGAWUjAE8IuxKyA6QSdHBbo5DDP7EaSFpYj1zK79g9WrS9BYmoYodgrOxSA7gC9eJ4BMOZbSa4bJvJqALtPTUBwAoT7F+S8Px7pgpuItwAHk/aL+vJvEYNl2r/58jEQDoyNfXgxBrL6wHBI27bnAXEAxoGRO2mNFYPkH8DaC4CGpMHWC+bev8A6pbKptvNuO0PcdKGhLKSYB1CaNnZTDHHzz+8TWN8VsL5JyVRbmwOJVL9salDJVMhK3j8K0J5BWY+PDIT78qPGoC1ZDIM+yBS0/6RMeVBBiMWMCoKkP4FZ7WS6CObzySH34WXRhPTn4QHAELARTFip6+0e1VvSbhsP8Kl5pxtvq+PMVpeMU4YZ7iU9BPCXGWOnJjKaDyKzqZKa3qKYqICB8LywlDoMcqUsq170mJiZkZnHU4QV36W+YEER7G9dVIQ0L37BwkyzEGbBIphyMUuHpQwdFrNULmXZF7JpKuZSVITPpqmQg6iGbv6xJ983y4t9lVfu57zGO9TlnXx7e0tsd/ATTncHE+oOxtTtqx+M5+qK5EeTuylIDunJrfVZeP0el/0Mtncy5FCNYcyZ05kMZbNiGGeGTyRTlEjB0pyOI30Qo3hMDItp4MNt+yOARdzz1sW4da9HHfWcb7epizHrToc98qPx2BsLRxpj4lgY7l8cjvSWbQCtPSoo7mGH6PGJCB0vv7UV8DbcFeDbkHZ3hzuPj2CN6z4QdeDVPAlWI8W6ZdcbFieMQBiBMAJhBN5ZBEJA3Du7YWFxwwiEEQgjsEIEDAscPIBs8AC55YgIswgmDUCcMYDk/AA5fxojTPO2QrFe5ye2gbN0OkOpVIZS6TRxOp2xDz4kEpRIJCmJQYhEkhLJJMXj8Z/sdUr+zz6qSFjMmjdY0O0y2A2DBr1uhw0DBb1ul9MstzAc0mAw8tLybwMaDMQjb5tA2qaoA/CRgMUB/gCj0D4lAXhLgMkwxsA3eAGHYCBsn+Wj2O/vE2RFMNFp5EXANrcb2eFJLx6U2wVRpH1znSB0GdzkQVUZWeWT4f9LTbY5DvoGOYfrfXe9XtvxXH/rvF+AmAYp33v87SZi6lr/XMviUid7gyGzn/j9xTXkmZp0ft2kC1i1aT0UALZRyHZGAbaNUjS6R4Uc2JaSVMimvLQHAtLJKLTL5gkW1ivzP8MMZ043fdJn93O5MtLJ+R1vQh8T+zx5lsREtEyigXEhom0as2madm2ZSaW558hWOkjTfb8CuPCGDQxXA0zaDQFCFMNkjG2rlPNUOQSrFbwADQ1rZ07ZO+GXahMDPPuu9dT6nAc57wba8XVem3f9vslKTEBjQphZQpR9YsokUqW/fwibiG0y2g8i2FEQwW8fIaMroBQY0sLiathcxUvY3UBegWLgeI5V3wHVepuu65DGbJFJtzoDlhkFowynFzDKoG2asWyKDos5OoKVcjzpjPQm+hsMiKuDHU6uBcAPjxmnO/DSbi3dZvYSMNwUFIe89A8FZGz8otIEqVfzx6w2UA/ETFrufZ9abbUOiCF+3vB+EgMroKQrpTzXAW5jNb1MPXB9tlat90FiypLo9yKJbjwAMAC/wBgMAxAuQHC8sGe6wAdgpR0DElfQ+O9ob0ybc3bEoDgDwGKWmYiwsPoZ4t4TMGM+1m0FwcG3GXg7BcQZYNyygLg0WJ7AEsef7zSSAAAgAElEQVQ+YY0V2IkECKd2/8AgOIDhBBAnwDjbtvWAOD+jIPpau7vW/svGAHFz7y0/GM4sdtuEZKqtzZmC4RoeMI4Z0Bg4Jh552/af304I9n+/n9L/aZqvzcdQi+fdMJgBmC8MxnZQPvr4zBTPQDKk96QtQDtg+iJnRx6j1qOP9dksAGF5yltZDAJ2zyaYPgFkRrrT8zG+GubXsfXamNU+MWX5xCKRiTJd4xwsCTu5m4LwWBlAninbQldeeFKB9KvaUZHHS3gMBay7ysps60vZ6stXyNBeQN59ard63SinSdvfUfIdlefvqRTl8I7Sfor0V7Kc9zazwmjZsZEt6o+7vkNd+hGG8Yr9g7BfgQluOLmj4RiAN/GD0YgGw7FnYBgGw2C3r54BdGPrApXN9Lp+PovtnRyPY6xZzKSti7RzeUqzFdhnsnl9D6Uok4LhnYTh+XDb9ggAWMtMbwywlTQv+laAm1n8zYu6MbZtxrgBmMMY+BxwbsSLwofk91sWAwwc4fGHNwY2OL+h048XxnhXveYbRNR8JMLqTgxoIW9+h9+Y9JZdclicMAJhBMIIhBF4TxEIAXHv6W6FZQ0jEEYgjMBqEcDyMRj4+k3aJoXqB8SZtF9S1cisgmYKyBq/X61kr/Arm7RCPl+gHFuRTNpKT39wIPT0avv7BxRlmVUMJE79KxT7H39IrAgWdpWpZzr5Zovq7MVarSa1mw1qsUkag5ViWIEn3gw63N3dSvr2zioxtE2BB4MQM70pmxBkosCKkU0nlR1DvMcaZ8Bv+/u0Z1jgVC4kurfrY6iRFf0vTXLxWKsZcLUwLa1bTsMW+02cw/Wer1IWc2zX37ru5y/zc/dom65tXfd322O67mfmuXvY7vbJs16fOt0+Xd206eqmQ1e1Nl1zGotuf96YaVLNpBMJBd1i8gisk/GDqUSQAQLdY6HvdObG//EokB3TcGhad1j2I5PlobUdEya7XQHqMbsCwDFpzhsJ6akX5ksX2SHrc2SJ1UUVk5ki8XgBqzZU2mlMXZZ4kgkY2wa2CGaMYLaIDKeZJSKXplJOfDGb2ohE3brajWXbnE23a8uWb1E98Jcb+whDiMrkslTuvUxGG4AKWEV+VK0STcLSJEyHxkO68F+fKvTHp2P2MAPq3FN2J+Q3Eb9VzrFsW3wDRjBYoy2+2eHJ9Hq7T/WmTKrXW3YgVDYjfZ8cvKbBZglmsOOysIIhH6SOu8ZAQH1tBsUJOM4HiINMnILiXN+/m9gPALjfYGfCEoe0tP/KGMSLKPBZ9/wW5NkyR768gUylsAUifVVrCkNgVwBLXfZ2psBSPiVtZwHtZ4qK+TSVC1mxYs5Lu9YD13tui0qQ37qWzzAjgQmK04+PDKZiQJWyjEGqWRYQCbO28cJKKS9rk2YA7odDAeB+ABjmkIExAowXkAwA8q7v0E3EIMg5BAinMo6avua+UYuuqgpqXYIhTsBwU3Y4BsRZ+hss12fAcMrmZcBwfm+rV+8KEPeMxO4mAHG2umHY5f1ym5sCxM2/Ew1D3Dn6kMoWFwQQJ5VNWZc1zW0Bs9ReeWy1frl2I9sui+KMYoL0RdD3+ONThf79GV7MA9wBfEcA4BGNsOhjrMxtkKkcTajJIPY+g+LYd/qy35zZ6rgw2uviPqQTMZX+e+A+lsgCPjDwDP2uyS36XXd0e3sv4xe6qMD4Y8MOelQgTh/lhYFOGZiZjTkZt/albPUFzNpYBAOmbdj3qwaNxxNhhB7DJG3bzLiNkfTG4h2wl34AUzQAe+r19s32/R1YrefPuew7eZX2dN3ftc8dz7YgVpgJAQw3LIUP1B+M2PDtZdLNzoBgkGE3aduz8FI/57X+bnsny3gyFqVNDc+DPB9x9sjnSoeUL5XVH1KuVKZiLkfFbJZ9Aelc9rWKHh53jRHwj2+btE0KFYC4viqdwPf7fau0ar/bJZgsDJf0lm145P2G4qEBhYFe3+8nO9O/3e4QXRNR9VE9iccFgjHOb1t2yWFxwgiEEQgjEEbgPUVg2bmK93RtYVnDCIQRCCMQRkAigNFbGFjfTPoDEcHO1CMNPn8A4fz+3cXQTPZAXtJM/pTKR1QuH1LpsCK+fESlUomKxeKMx4S8TMrvsYeF22YiIANYYGK5F7mMhwe6rtXoulqj61pVfY3qtRrVb6ozntlb7vEbWVEMe48bT/ymE8yCAY88QCCYDPR7TF4d7MsklvGbuF5m2MOJ1CM/D0JxAd09V9ZNnMM1VkHK4vpb1/1cy+y6X5Dzbvtvg5TPNX6u+627LM12lxrtLjUhOQff7lKt0aVas0fVeoc98rYNbJIYaGf2Sfj4gYDL9kRmTcBou1MAEE9ICSBoExuzu0bBVrOnPiIsUIYNSj32izKrzZ76yNrboaubJl1DYk098pBIBGgD7FYsyda1AzgKeW2vC+KRPyxk6agASaWc+MKvPYmx7nq/ifpnKzNYUWAeU8jtHctqQa4MMmXia9bi+SejzaQ0JqFh//l8wh5me4duIn5BzuH62yDtFcsMp7BIYOoxuYxJ5rNKyZtsDlI3XK8jCNAjSPmC/NaA4QCCAijOAOIgI4dvI+ODnMP1twAWAyDy47rOHnme2O4Lq5DxtuNBMvewkGaWHXjkC7kMFXMZKkA6Fz6XcS2KMEWv2I8N8lvXAtrO8efXK4L99+sle5hfxtmwutrOYasHLCkItlj1SLv25d8qBq7la/nBcGCi7A34XQ5A63Wtqd5dMtUA4oSpFpKpCWusBAwn8pbsHx48drg/v1x6ads92n5AnIC6I8o+CGCVbQvSToJVK59JUS6nnpkgc8wAeVwWj7yt/uHf/GA45DcNiDPxYLbmGhZSqK82mRFuVYY4A6j3x/5PMA9+u6b/gn3w2zUh7zoO8hwL3YPGEbHsD8bUHwJ8JB55YUUVZldemNMZMKsbgGLMJAfw2ARYh5832/cHA9NY7lb946Pz8Qz7cuWwwCzMyBsmZr93rS8/rhv046rJ7yjxDQX7jWnEwEDIFtpZoW3jjp8hTQuG1tMj9YfObazru8J1v3W32es+nu06bOfgZ8jPkN4fUpW/f7tUratvdJ2fBdf4bWI/69h15YSKlRMqH5+yL1VO6KhUpEqxREdl9aXiJooXnmNDEQAAbjAYMBDOeIyFV29u6KpaZY98u9mkTqs14zdUxHWfBgNMdztE7En8OexJveaZNU7Z4oxfd1nC44URCCMQRiCMwD8oAiEg7h90s8NLDSMQRuCXiwBGJOfNsLj5md0AhDNgOJO2McQZsJzfb03QbCtE96L7tKcr7eAj0SivrjPSksb7meFMOpvNUi6X8wx5AOBYWtLntyYA77QgnqyCSn7gMpixjanjAWADffw9TSZjZXib0C0zvY2p3hBWOHiwxNWbDWo3W9QGSxwzxYnfptWgttvEch/K/gLAich/RDymI5OGLOCsJSjDDHE+lrhUUiRQWGZN5FDgV9neepWxdRAU/+gD3Jl9nmN/cr0O1/3MOVdZVb3sb1c5h+t1rHuF97LXtq77u+x5XzOmyz5n6y5LEMYls+o8mRBAHEyYJ5TnjdPkMTXc3wm4GKv0N7FN2eEAzBOGOLAAARTHbGtqLPe3r/LQ6lG+ZRninrumWkOk/SDzWGt0CHmwYbBcVFs8zLZlM2C1SlI2mySTBpPVcUnZrUq5n5itnntW/FJ2QfYL8lvXNmfZZ9VfJtdzuO637PXanlVmPvFYUoQJhZlEWEp36m3nYrkySKEqCxPS//pYYaYmMMX9Dra4jxX+6XzdXXe78VZtcRBGywQDeNW4zdqnj8dl+nhcok8nZfoIOy4tJfU4Xz+5u+Hrcyzqb7xHhrhFQCg/GA5AqJfal2WfIwmnvFNMbMG8A9npb+q/X9148tMiQz3mvG1jMEw5R8eHaDezDI7JAjiTTlEOXs21LVnl2dpEu/bcOf73/Zr+/g5WKHhIJF6LPKdhr9S0LX4fT0ryrPg8P1cMjJ9613foKvFbts1e5Rzm2oMwxDH4kvsbAlovFzMMyPWkHhMi+2ieGbMACJ4ltR8FCAeGLgDjIMH4HVKM5zUvbbtHsgBPvguN/3Raps8nZfoEUM3JISHvun09rxEMoG32FzUro6DteMImKXLeaEM+nx3Srl+Gl6V47YC4m1aX6swE2iWkYb0eQCyQNRx6adt58a3L37/sE5ROJ6icz1Apn6FyQX0+M21bfMBWP8MZAFZofwBUlxiIh9k2G5PrbwxmkjiI9DSGzNw29BmNLLT4zlTmcTCVe7QdzQZWY3ZZHxARY2Hmmv4GKF+vkeVHWXp0ClBbdH8NY6jxwkb5pPVWWClN32c0uvX6QGDmEnCfsHTB2xjdbOe1MVSjj88LXIyPRviYDMbzmMDsEqylQoaKqB+oG2APRR5Movg3w8acT3v1Hs+kYSLDQh+xB/X3vKDIyHrjniEvQD/EVQxp22ZTpuD2lvsq0v6eHZf4Whn8yt834l96/y7bdj73vma6Jn03u7b36zrestdhA8RJP2Es/YURniVhLWyAIQ7fZEi3B1onpwtZUEcZMMpAZW2j78GFOB1vMuNObk/5+vey1aFcEexwJcoVhR0O+VIerLh5KhUKVM7nOY3xb2Gb2/dY5/wLu016/aUOj7juCLB0KqRQIaeqxgopLVVLabV4XLzb6VC33RbTNMbWwarp994icyw21wXn6y5zwOMBAIdBpvsd9URUeyLCC7uKtHoww0H+wG/zTHPI41jGINWK9DxbnQ56BSx5+PMwAmEEwgiEEXjXEQgBce/69oWFDyMQRuAfHgGgYOYNDG8G9Ga87d+gMzRvkFM9UFlV47cmxDJIbIBFAiY6SCQoFk9SDD6RpFgcA6lJsbT6VJJSqTSl0xlKGUulKZVKzVgymVRpK6yEntrWBOCdFoRXbusANQ9wPT3RUD/y4U0aK+GGbLIqDulOp0vtbpfanQ51ul3OC4W8UsQrtbxfbsEMem5TuDAhLkxueySDXntT2VMwNBwIWwMkUiG9wV7TBtSJPOQMITuCQVS/vCAPqi6xeQOTOkrgdQYdpDvmJzr9g7l+drhtOscmymIdNJ6bFF4YK9f9dPCW3VTB8qcBddfrdb2XQa7trX7rem2usVri8fpp13WWBZNtAs5oMVgLabA1gLUMEkac7gysxUXbwZaMi0/EfgYTP8qkwQMzbkLCWiYPNrH5gcNI4z2MCWmRxsOkF2TyMpSKa/vI/oDzi56tVctdx8SusbakMclbx0RvA+kep21bKiVSTexTcZ5QN9JJZyydJFJKizbXOum6n/UZXHNbEuQ5d70O1/0CXe9cW8yTvsORyOTqJK1I6Dbp/EqkdMEEY9uE8cHPxhX9aZIdE++bei8EuUer/rY3mGP0GAzp4rol8btucuyQtm3C8oz+kQBgkecJfAUrgIFF4qeAQu2/PMdSO1+HvPP6Jolt90NkUlVu8abFE+fCliNtr0mv2t68xu8WMoOZeHJM9xkEzZtL/8+h3TAT2aa/j87Kt8sb+np5Q98uBBiENMvQTW5pBDk+lqSzgw0gPXeKNrNSYBm60wqk8RQ04/OmX8T6xS/1kRz7XKvW+2XK4nIOAJrmQU5+8IuwNNmZmRA7luw7hnQf4lcU1sVkjFhWUCUGl3mHrrNPs/A9uOI9AiAOMrwCjBNJ3qsaZHpnzXbePEu0J0l8ivK5pC4egJy8LCKAqSothGnNo+MDExlA3CMz0vF5q+oXSLXKQrzZsQdIQEIWmo3lIWfloZ9rM9CmXlbRvso7CukpgxrYuIRRzbahrpzw81akkyORe5QFidLOclp0eX/aWEaTGcSmBtAKACwDAFmQHtoBTuiP4vtXvPRRwZYOwGte2eOQN8Vmnkf5j56eRDYY3lwbrpljAA+p5gXvmeliy11PlhPxxnXjWZF0wbmJhgy4yIJDErzLaWnjJuJH4m3bi4A4vg+7DC4Wu/HSiG3fxFjBQrZzSF2Sa+L0UUEWvhjJ33vp8zPjmzLkmrYGILkZKdXRxFs0IwscFy+g4YUBYKVUiWYsGMDiHB7bSGBsQwzvUq4/LMsqadtmFpvw4hO1IzBKK6s0/GEpy98yAoZSf/+gAL9bGhip1/Gtt9Cl0el5C18EcCwSrncq5WoriwG6mUUQALsxm22lQGfsJX2gMuXct9nff/b9G6S/6/JOWaa9D3K8Va/DBoibAhRRN6X/ALBthwG3U49nDRK38qyJjW+x8Fbq9Hhyz970UdCmeP0V5yd9vTva6lAqm6NUJkfis+wL2Swz4sLnc1kqZDOUSCQpkUioT1IimaR9rl8HbCa93hKHR3uNCEx4QfisdXs9gnXUI80yqcZrejAcCquceuSxwFwWmYuHbdmGASYDXHvYIVbsBoWv3wCC61kMg10wvCRM2gaSw/HnbcvCEBYnjEAYgTACYQQ2HYEQELfpiIfnCyMQRiCMwPoiYFjg4AFgg8eIaY6IMHpn0gDEGQNIzg+Q86ejRDRv6yttwCO5DhbkMxnKZzFYAJ8m5GPxOMVicfUJisfjPEgQi8VmjFk61DBAHVT+MeAl/xI/94PVTNr7uO92qdvVj/yOrnKDb3eo22kTf9zzh/1QPvCHQxqPRjQBoG4sfjwe6UA4gHcyIA6/TVs8tk8JWHxf5Apj+x64jYEpcZkEELYG7CfMDckYBrMELGdYPZAWKbYd8ZhIWbBaf1EMXCezrIOg+MfXnnBc8zk2cb2BYvVG17vqQDUX17HMQeIS5Leu5QtSN1zbmHWWhSf2amaSr8XpLhg4eOJ3SB1IyvTsUp48yQjALTOeCDCO2R08Wch7ZpeQdlqAzCbteq1B9tthJgxhH2FWjN0dHwOEYYLIUDaVoBwkpVNJToNBcxlQh0sZZVK3J6xwXTAP9KimrBHVmzax1bFg+edNpKHEjEwUWCLAaiUm6aDtc5C66/pb1/0CPauOwIdAZXE9x1y7xqAKAJ58MnwivSeg1Otam71t43e4WgKTvfEDZgkRtiZhNzs7KS+su+tsNxbWtVduxxkIoYbJdKTBrPfjsk7f1CNv2wz7rd//fnZEv58Jsx6nPx55AI2XwBpyqVOwlIeswB98AA9bW8KAOLXrmyanIZnMdYNN0tu0PSeVCSAc9yvnGOJe+uZxeQZ5EYwufjFpw9TEMsPK1jSBJLe+e0zaFj8w7ZxxmykeeQEnCUjJmPX++kB+a1uw4fjMuMTK9bn8AUbKK8NIKSAYBnMw2EgMz5dtq5TzVDkEyx58ntn2jKRgLi1spvDLvEO3uW0CAI4lzfsCjPMD4i6r6DMJMM62AcgOoKABsiOP77dY7IB9/EC8cOn6m40denh84P4S2LVkYdaDAKNaAEgJMApm29DX2fGzsO3uUCmfZdYrZkdjhjR3mXUwCTNTW0PZ2podZ/CHLEBQ08UIAP7x88P/LQbEMQucyhp2GQyNb/Qpw9Z4LOxl1n4T4os4x6fxlvsBS6iPm68PX/M9++1v5DcRdyxa4IUNWMDQsi9gmI77TIHVHAPEvoh7gLR77E39M3UPfXIAcby2TlncbDGwAuIYBOdjidvZ4X4/v49qDa3P8h0AYBB/B/TE2zZmUAOjmmFXy6fpdo5tkgFgCm6bAt3wfaBtNoBi/O1wLwtowIqo9R5137bxQr45hjQGnuaSVMjBi4GR+aYOVuYO1epYgGLvZ3sLfHQBIcB0APcdM9hvCiYVxiRhhGN1grv7aYz601hhwQMvgPBsPAOkY2DdgsVBtgW7ALCycVnEpuM9uijpmcU8Qd4fQfrjrn2Y134H2ABxoiwB0CXAl5IeMIOzsBgO4PE+HI4YeAup32kaeYBG8XfxriBh15gE2c910Xc2nSK2TFo8LJujbC4nPpujTDZHWOQtILmpBSlf+NvNRABtlNRtYXpDmheOj8GKKKxxvJh8MGDw26Dfl3QfYxYdarfb1GxjwU6HWu02jbDAHIxzPr+ZK3E+C14YaE78gDUDbvMD3vBC82yXaPgooDmA5fzgOSDuYSP4fD4/brVaftY4k3YuYLhjGIEwAmEEwgj8mhEIAXG/5n0NryqMQBiBf0YEwOgGwwihSdukUP2AOJP2S6oamVXQTEEHw++3JpLL0MmXmEY+R/Aw0MWLtOoe7e0Zj/SsyQD3dLD3pcmhrQnOFhcEA6U8SeDzTP/eVPp3Tjep1WxQs1GnZr1BLfhGgya3t2KTW7plj9XIMhB2rwMFkFw1qzvxTT1Nb09QMMGCle9msgVglBkZ1HSS8wC9gRGFJQE1zdIaKqNjZARngJvPrNZ/blA0qHTGc/IXfhmKIPIc6zjHJsryUk177jr8v32r63Ut37OD7A7sMvO/38R51xHTl+6v69/XUZYf1w06v24IK4SmjbwQJIbAEAFv25gVBoxlPgYzZnwYymQ6JGjg/avlN7lq3j8xydOuOztULKSpmJfJuyJLJKWZuaWYTbM8UpHTKSd2I9f7hP06/QG1ebJswCBDTK5fVcH00mKmEWF9sU+qA2iyr0BmAE/296P0+4dDAfDANB2kfQ7Srrn+1nW/l+K6jnofpCyr/Nb8psESTIbtpUdgD2GQQb0rE7dqthjw+z6lLEwpef8b1hkwhnAaTIEvtJ3riF+QexTkt8wApkweYOQYTW6F6eqHStn9eF7KLhIRgKwB///7c4X++HRM//50TH98Pua0gGilvWAw7QL2ooX1QDr+zwKCAD5gIBye+5smgyAZBMdASQOMswMQXorfa/39WUAc2OGUIc777pmPw1zBXJ8jTDIbVmgGVj890d8/jNRnlf7+ISaT2pD9BHOPADBsG0sWnkG+UDzyRjYb/eS4su64ls+1z/XSfdnkc8lMlFV59xvWL5EsHAt7ZV/AHLbNgJtYdrwkIB/z/oS0oHmPvtQOLdv/W+V+LHsO2/54ZwOYJe/uAQOFAIJjxjD2AoqzbTEGvQGQJd9gAL/xc8JsO/rM7O8rMGz2CDNM5bqYQMBhIi0pYDH7PZK+Dz+AOgZBlAXLPb4NwX6l34gv1Unzd772rpqm/ffjOXlAcz4ws5m0AOFM+RaXwvQjjQQy+pSQpRQgiwElQSHt5w39JO47sYFVPSoAOV5QBm/AiNPfyjUZhjiwwz1ye4N7YWLPC0Y0/rbzSti1/Vfvxdywj6WxltRtYyY8jxFPpB0NiAdt3L2CzWxHex4QN33H1Rptumm0pQ/SlDSkIlkysiUSks22nVkNcrRTaVr0URIC1ruTBTEAuZmFMZBRNSBPtOUYxxEAnLEHH6jo6VnmQb/0K1jukAdIF1LYDNRl0G5Onk88q9dqixhkvXeY1BnUl7PjogeaxuIDmIwh3fE4EvvbW4kR+nXqIbcpLJsiOyssYreyyNIsEHpmseWUZdCAF3eoUsL1ZPmaKiVIfWdn1CvM8y3Vb7b+ravtXEd7+lKtf633oA0QN7NYS59zrq+eBK60MfLM4z0wkHaA2UIFJAoP5lD42cVfUtffarPVob3ovo5dR9lHolEGB6dmLE6l0iGVymXxpTKVyoeUTqcpk8nM+Le6tvC87hHwj5ebtPSPFSSnY+AjI6vqk1et3txQ7eaG/L4P9riuqKowq1zXDgx3L+Ha9+ThaJ/hBEDNw/xsb1jxAaDbZIcIafjq48/SqvgQYyBdLBYbRKPRQSQSuW+32+h4+G3tFxIeMIxAGIEwAmEE3lcEQkDc+7pfYWnDCIQRCCPgj0CCiGAYqTPpD0QEO1OPdFpZ4fz+3UXSk55SCSrkS5UTKlZOqHx8yh75o1KRKsUSHZXVlxZLk727ILzDAvPKYZaquFd5vge6rtXoulqj61pVfY1uqtd0U61STT3yWHH8iIFXn3+HIaBcRliMIPcCj3xBJ6L8fj+KQV1Iqk79uq/XNsg4PxgbFAi6TefYRFnWfY+sg9hgXMEf1OO6bPftV7nebYrpNpUFrEosP3chHnmWMBqNWRaG/QKmGIDhMPmVSYtHHhO0MmEgftGE7SZiYDtHAQA4tJUF8cgfFrJ0VMjQYTEnfgn2DtfrgEym2Fj9iC6uGiyTaQx52wa5JFgkAsC9pBnA86lC/2EQT4Xzb/Wcu7YRrvu5xnTbr9dWvlqzQ9UmwG9t8c0ONVuQ1OpRoykeedtme+8flws8+XuiHvkg2ybuUZDy3d7fEwyAAJP+3zeAo67pr6/ikXfd7JJyMrkeUYYlgOKC1DXbbxkEBzCNeuQBhMMEKyRTeaK1+34AcQZAABCBa//Pta6ZSeYHBRAg/9e3a/rf92v68+sVe+Rd+/f/+lSh3z9W6I/P4pHf39tjA3ugSbuWz7WuBdlv3WUJUv/e6h267hi43g8GQjBblnjkAbK5UFCceDsgzvbuZqlHn8wj8raNQaAMyFL/+OiBbFiqT8E2rtdh2GWZVTweY7ZZ1821T2g7XpDzAkglC9gUgHR75/yc/yqxDxID2/vNYz5VBmXk0e9odbozvtZA/6THzMXwyNs221iaAYOtUk9d66Rtv4+nZfr0YWrIf7+4oW/nU0PetglTvoLl1dvA0yydCcnMkcjWIn+tbM9XyvSMvOv7yPV6D4v4NknTUSnLHnl8w7CChc//yt/xQd4Brr+19Tfa3T61Oz1qqUe+3hawaL09UN9f+z13rRtB9rO1z8fHp1Q5OaGT4w/skc/n85TL5ahQKLBHPtx+nQhggfh4POaF4safX17SvLWbTeq0WuT37zQKALPd7QioDUA5+HPYk3rN48XXi0aj3d3d3V4kEulGIpG7vb29u1arhd8Ze6dhCIsdRiCMQBiBMALrikAIiFtXJMPjhBEIIxBGYH0RwGgrWNrgjc3n8e8AwhkwnEnbGOIMWM7v11fagEeyrRplFjeshvP8HiUTcU9a0khM5oplYisdUq5YomypTMVcjorZLPsC0jl3qYuAl/KP+rkn56DSSLh4pnjXleBgbsOK8MlEPthht+zHVG8IKxx8Hb4JVjhhiWs1GuKbjTWWCCcAACAASURBVK1avWkdkNVBWEgd7CHNHkAIgCAkjUF+MMPwimxjyKcFJGdW/mdSSW9yL6oTffCrbOtesbssk9cqq5tf6xybKIv/Hrleh+t+5tiu1+G637rr1UvHc71e1/1s51v2t6vEyvUcrvu9dH9F4Y//x9vXixv6cnEjLEvsb3iiFZOQMuEqaduWyyYpl02pJSmfTVKrM6A2GyYQYNsl+8dSYUVIPGXVZ6gMqadcmn05J+xxq2zP3SOW4YEED8uUwE9Y5hHyjpigQ/rHRX0GpGrAqmj/Rf5m6gGC++MjgHBguBLJRyPL7mcGcK2Trvs995zwkmyVkMR+r8VSsY730Sau19aOX9fbBLtSf11vyfPSHVDrhWfGSIAVjRxYNkVgaWIgZylHh4Uc51dhZnqp3Zi/ly89H67tlet+5nx3D2AHAquMSrA9PNDf36seEM6kp9JVz7PMgBEOwKh/KzscWOKi2s9CfysKAGoEn0s/b0HqUMgQN5VJ/6ndkMbDY9iDrBxYhJj9jdN6z39UGQzH9/xH1dq/t7GkAAQHaVwDjEMa91zu9R575Fe5v8vWZ9e+3iplee4ZZUAurC6sUMiznDcm+dviFzFCge0KsqjZrLCNIX0MZqaSyPgdl3KcX2VbR9u+7vMGAcTZ3t1cz/BNpuD2Rd9lBgjHQA5lKmNZSWbeAnORsG+5bmCXFaZwsNOJd91c+4S24wU577w8Ja7dlYXpV4l9kBi4MsQB4NPp9ZkF0KSvbjoEOXeAvEzadn9tagtB6qmtzXZ9n5+dFJnF7ewUbG7C7saSxmBjVuAqvMiVPvK75OFePLPBAiTo86dHBZZNZV+RtPk28ljixrfcZsLqWNigaVs9tTE3uioSFLLyjQVvrFzMsfwuezB2FnJyDcwQqdezs7PSu+y5Ps8qfUzXd+NrvQNc36E2Rlpe3DUQ+WbjmRWOWX1H6oezbbOyzNnqmmu7u4n9bO1zkVnhlCGuLCxxAMFBRhXepLHYdn9/n6Lw0Sh7tLvyDMk366IFJZu4tvAc7hGAasq81er1nxjiuu02dWCtludtjHPeonUsXtcF7O6l2cie6DyBRvp+Rz0R1Z5+ZojDIFY/QtSnSKS/s7MDqtTRzv398E5kVLFyCd7PFsfH3chVhCcJIxBGIIxAGIGtiUAIiNuaWxEWJIxAGIEwAl4EsAwYEqjz3siimr9B/tQA4YzHqPa82Y61NeFmAJEONBsA0UEsTgfxBMXiCTqISxqAITbIiGg6lclRKpsl8Tn28reUmqTDbf0RwKC/kUUysnrD0YhGoxHBm/RgMKAhW59MutPpUrvbpXanQ51ul5Dv9Qyle8ejd58OqmLFvUgvbdMGpgBhdNtjiRd4I3Uqg1YitZNKHBBkUsUOKJmIeeBO/FsyLv/2E5huwcTuohh4A5MKofE6eXOSbB6YEQdCTH1/97PDuR7POhCr98o2WLrxc2yiLCaWL8Xecb9AMXW8XtdnKVA9cLzeTZwjUEw3cR1z9+0RUlAsAy1tH/785bxGX1hyDpKDVfryo6ZSVDLxeqcTsLZrFflRlR7VdKPVZaarRrNLJu1aLzax3yHYFQAe8nlPMjWbogKkUyGZusTmUtfGkHlU2aQR/O2tx1rBYMTzGn27uOF7IybgMphMLMgEg7E/AOgAyxGD4SQNhgsPOKdpqWbynnux7XTcL1C9D3IO12fG8RyucQl0vXNlvqypzF6tSReahvQdMw/5zHZOgDnLhTSVGdCJdIblCQHgZMtBAjjzrFSnS7UOFBfXe+S433x5DTjq4XE6oQ0wFLdhDIyTtMiwPTBjh5Fjs107wFAMjlKQ1G8fK3Sg7E3wBzzRt3ghwaqxgkQqQHEeMM5IpjIgYSqb6nK/NrXPs5KpANnsRym2H13Y/3N6jsxOPplavIcY/KMTzJP7e5bIRZuJe413GPK2/r20h8L6wwtLIrv0G2Sm9b5z+uxIFpvwfuINCNL1/rq8AxbdJ9ffupbFpT7UW13yrC3pm2aX6s0u3TSQ7nHatvkl0lkyPRmnD0dFgmzzGfsC55fZ3iIGM+/EZ/rZQQBxtne3LHbS+qYg90XPxrQ/8MjvcQaFsiywygMvkAW2HY+Z6SAf6mOnc71HIk/6cp9w3efl9h7gJZVDRtr1O/5XiX2QGDwPiJsCpgDyEQleAH5GDPq5qDbp4rolns3OgugBO1G/dOwtSD21tdmu7/PTSoFgLCGv6XoLUqZoz6ZeWPeEZdGkp0C8XdpRUBkvoNG+FvpbSAsQVYyBqbd3KqErEpoipzuy1lORYpe4iyT7jsio8vgX/CN725ZOxngRJLxJQyK2cligY5imI2C3NYAklYdf5jvA2hat2F9zbWOX2s+xf+/U37CMVU2/j6ffyoYhE4uaDGs6s30PxtQfTIT5ewBW9Vte+DQcC3sgvK2uuba7m9jP9l4A8C2bheUZBId0JpulLCw3TScTCUomk5RKJsmkGeyt4DiT3sR1hOcIFgEGtd3d8bvW+Fa7Ta1Oh9i32zzGDkBcF2PtSGt+NIaSgI7T86K/ES9Yl0Xr4mFbtgG0Bk1j+IcdIrS8eMn5ra2At+GuAN+GtLs73Hl8ROe4+0DUgVfzJFiNFOuWXW9YnDACYQTCCIQReOUIhIC4Vw5wePgwAmEEwgisEAEDbvMD3pD2G/ax5W2/jRLRvK1QrNf5ie3jPpnJUjKdIfFZSmYylIdBaiALn+Z8LJGkWALAOfEHiQQlDmIUj4klYgfsw239EZDVtLPW7fUIBpBbt9ujDvId+Rhn3xY/GA7FBkPqa3o8HNF4NOSPdONtYIP1X8nqR4zH9ikBi+8Ty9rE9gXslgTwLc7pVBJ18YASB7Jf4kD2O2CwXFRW/+9LWiRAZgdHlymd6wTcJiaztuocjoPDrvFbdeBWiuEGdrGew/U6HPdzrVuByux4vZs4R6CYbuI65u4bt69PT/TAYGBJGxCJn2mHJyB1IlJWt2O88OeNgWXlLB2WATCTdO2mQzWwztzAJL1NG+QlK+Ucy0zCjg5zlE8nxTIpyml6mTK71DWReRS5x1ud0PYDeQBEBLjDNtlrm0QDiOP3MwOGE1AHmGbAIOpnoOEq4Pj8uu4XqN47liVQm+h4jo1c79xzfl5t0I/rBp0bqzaoz5Nqoxlvu35IZR2Vc2IM6MxSIZOifDbFdReG/CJAumudDhSXV27XGOCm/URJPykoSsFwCpJynZBnSTTYmfoPZe5DxdVi+5JetK0aKwbE1Q0grsWsgR5TIABxyhroes82sd9CQBwWa2ifEws3Fi2ccGk3vH18i1UYQAy2Uh+oGOBhNkjhadrWv7eBNQCCw7UAFPfbhyMGyC0EEbi2JY71fhPtmktdaHb71Or0hBWu26dmp0c1lf2rQvZPpf9sxxKJNTEjt/bppESfTspqkl5mc3mHLvMucz23y3mDAeJ+BsBMge3Tb7NF9YLLB2C81kNXYJDteLbFgq5xcu0Trvu8AmZ+4LEBTkNG1rJowHZeW7/pPcY+SAzskuBgEJuC4XZ2d2k4HNNgNKbBcKR+TD+uGvT9qiFMxld1ztu2IAA22/GCAOyOIR9/mKOTozxx+ihHnd6YAWodNaQHA1zrhAa4bjVhb4Mpu/HODmVTCWbfNwz88OjHewag5t29AqAAhgIQSrzr4hb/uBfuNfLWdvcgShgjgmFxZPwgSh+OS7NWKS4Gdzu+y4K8o4L81qUtDvoOcOmv8X3TsRVpf4kmCoIEuI2BkHd3fJ9HE/WaBpi0y4BSAORG1MPzZKlrru3uJvazvRcSiQTFE0lKsCXYZzIZSmeznk9jDB3SqXN2cHBA87aJ6wjPESwCvIBozqZj6wMeY+8PBtTr9ajX7VKv0xFvxujhdcwe4/YjLFwfDmd8sBKu/ddoaPGowxsDG5zfwAY3hu2q1zxehs1Hojo8ESFvfoffmPTaCx0eMIxAGIEwAmEEtjcCISBue+9NWLIwAmEE/rkRgMan36AHlrPYPEgOecwEwQCAMx76Qbsqw2r81kTXRv+eKRQpWyhSplBiny2UqJTPUSmfZ4kBeBhkVT1jedV9T9pEJpuxAnY12cmtCdCWFmQ66G0Gvx9YBrXRbLEMqqRFBrXZqFOzDjnUOjUbDZrcYhWmSPuB8h0r0iC1es+r3e54wBJpv2SCN8mwRfHAql8A3iCJyulEzJMkgjQRWzrJk49sB+IBfhOGC5HUE2bEXR3c1ZXIOtjrermu8hL+472W1MU2nWMTZXGNvet+L93z5+6b6/W+dA7z9yBldv2t6362Mgf5rWusXM/hut9LsTfHwWTivQJKACRB+n/fruh/367pr2/X7JFnpgIGnShwbgFjwfFRgY4x8VSBL1DlqEDX1SZdwa7hIVWEscLt2SB5dFzBRFmRTtgXKJNM8MQXm6ZdS+x6jwxT1f0jBp1lYpfj/X0a+7++X1vlwGwyS8xspKAOAccdecwvwjD6M7PVJp7z1zqHa5xdn8FV9nuuvbBJSNnK/P3yhieXv8HrRLOwT8ya7Vz8rPEkrz53R3mvvoLJ2NRh/HZZidNlry1I27nKvTTnEzkrZVLRNDOFsVWFNey8JgwuDtKCHyGtdlIm+I+nZfp4UqIkFr+AZTd2IMy7MZBrP7+51ntzFEjlshwde4DjfIA4SOcqKO6l827y74sAcWYRhvGB5NR8AF6B+pNKTYvktDGWmGa5afEwW//eJueH6wAIksFwmrbJzLm2EUHq8yq/Xbau2epIpz+gdn9Ind6AOv0htfsDfV+36BLvb5UZtP0W3xv7ugAH39t41/C7SN9DJu1aN98qBq7nDQKIs727p8CbKQDHGit9ABieIYX1Aeafl4K2HU/quLJTqSyk6z1y7ROu+7xgcp9hbEKeQzHnLSf+VWIfJAYvAuJQD3Z2GHA8go0nkh7f0tcLYS3G+xTA468XN9bqEkTi1HbAIBKslVKWKmVYjpA+KmcFtDQBaA1ejJncuoMZz5NYhjFMfQwANAC+PSDavsqsThcNmcVDd3fK3siMhg/WemqT8RUQijLaqrfFhRe7YHzHW/QSoU+neJeV6dOHI/WHVvlv13dZkH5dkN+6tsVBrmOZ386D83B/WF7XYxx+UMZa3HOwZ0q+3RtQq6vWE7ZfW11zbXc3sZ/tvRCNigyqmKRTAMSl0+xN+rBcpiPY4SFx+vCQ4vG4Zwysi8c3cRnhOQJGQFgqBXBuPMbTwRYn7LB3nAYArg9QnPp+vy/j8y0dq2+1ON/vdj11FgDnkN+yDc2O31C8W7W7OT/Zmf7tdofomoiqj+pJPC4QjHF+27JLDosTRiCMQBiBMAKvGYEQEPea0Q2PHUYgjEAYgdUiAO2SAhH5fUnzWMaNf0c+rSxxfr/aGd/wV2bFOrNoxWO8gr1wWKHCUYWKh8fskT8qFalSLNFRWX1pOYmXN7zEX/LUZmUa6NpN+rpWo+tqja5rVfU1uqle0021SjX1yDNjiIIMjH+PQcplEpRNJyjPwLcEIc+ShPk0FQtZ8fkM7e/tsUWjES+97us1q2TNxAPy85PsfqnSl86/7uNZB1/nJkmClvmla3ru70Gu1/W3rvsFuY51/zZImV1/67rfW9Uh1/K57ud6jzCgf4eB/Uf1Dw/019crtj+/XHpp1+N9OCnR6UmRASXwyJ9f1uniEqwSN+yR36bt9LhIH3yGfDoRV4t5adcyu94j235/Iu5fr+i/Xy/Zw1zfZTZwyjwwBflfZXON8zZdr63MmGT+ypPLAG/B12hspLvUI2/bbHU3FRfgfDoeFwn1eCzQezpI/Fzvket+ru3zumMapD1wjR8Y4QCKu7oRbxjiWt0+tduYUO0zS9w2bZtoc2x1oz8aUx+SZKMRe+Qvrhp07jPkbRsvGgFrsnrkPyuI4POpgAiQf6u+bZBnIUjdAHON2Fj9yDmmAGTAIhFhJIX9+9Mxy3f/57N45F23t4qB63mDAOJcYxDuF0bgNSJgB8QJKDJiWOJ2dxnswPKfPg8GYzBI+9mjX6OM88e0tdmufaTDYoYOC2lh0C2kCfl7XvwDIy/dbPWo2e5RoykeedsmLPsiuW28ax/ddjxb2ymSwADFiQwyzHX716cK/f6xQn98Fo/8useHXNtJ1/6a7V0b5ByusVr3fsLs90QPKnOLfL0tsrw3LEPe47xrXVt3+dZ9vGQ6TclUilLwah9OTujD6SmdnZ6yRz6VSomMqs+vuyzh8d4uAgDADQYD8nuM1VdvbuiqWmWPfLvZpE6rNePfrtSBznxPRHc7ROxJ/DnsSb3mmTVO2eKMD3Ti8MdhBMIIhBEII/C+IhAC4t7X/QpLG0YgjMD7jgCoysDWBm9sPo9/Bxgu7/NI2xjiEkQ0b1sTIddVbElISyYTJD5OiUScGeGEJU4Y4pAu5nJUzGbZF5DOgUQv3NYdAW+lpcqc4PhmpRlYPLzVZ7cTup1MmOFN/ITqDWGFgwdLXL0JVjhhiWs1GuKbDSurzrqvI8jxDGubJy1iWNww0KpsbmB1AzNcJuWzZJyyAMkpM5xhiYtGVBYvAsZCrBrGY//8tiyrxCordp8rwSrH20SZlz3HS3E2fw90vRaWFBx3fiA50DnMSnjXC/JLL77w2+diukqZl43pJs7hD9uydci1fK77uZZlAsYkTHhBupPT9/T392v6opNeX75f8wSYbYPUVCSyQ+yZXWSXPgAEB8meE5ikWWqtJuxH8MiLmpwwfTDZiU8Ob4nqt/yukD6CgJ9QP7AU0lFJJCfBIGHkJyGFDgMTFEtWHxzMyE6uo12z3UtMNDI7H7yasEzc0x0mxiDNtGByDExWH8Fs5fNJlrGLkd8vHzSfxGqA5/yl877WM7Pu87o+W7bzmgkzyBOzTPHjIwPgDIuZAXLZ2MxsbCVnzGY2ZTJDWuqukU6Xemx7VwS5DtffurZXrvtZz2t5N66ddS+VpBwzRvpY99b8vvwnM8Qt2z8AgxkMwCROD4bObGZG2tMv8fnxGG2nyHpKWuQ9V2VVXKU+L9uncX0GX2r/zN8HyrY3GI+ZnRJ5Ztxj1r0bYd27sLPu2ViOAIL74yOAcBUGxP3rY4X7CIipn0HKVr5V4rfs+yPIeYMA4mztuI3hzHU/1/vrut9bnddWvrcqy698XleGOPQzTb+T/d0DS5EDFIe+qUmDoRWMdX5vvZcqPSr9bul7yziIMNibNL4lZFwkIt8WkV0CQ9xBNMresMX1uP0fUa8/om5/yN62FXMpKuVTBI8FhKVciiJ7EdqN7LGP7O3xuW4aHao1OnRTV9/o8HeKfJvgW0XSIrEr3z3Ge/06w6K9QOKUr0uvCdeN/MG+gLPBrMl+f1/Gw1SK81ZBiUbynT0WMS38DigT+oX8LWAYbuMx+Z7xWG6DMdyu0j4v+35b5RxB3gHr+C0zaXmMxZIGQ1y7N2RmuJamO2CJA+OvGtJ+CWqTFha6qTQ08tu0xVlGNUHxZFJ8IuGxwoEl7vDwkNniAISbt/19MMnOGvcNTB9B/TZdb1gWewRGo5FIoY5GntkY4rqdDnXbbTFNm/F+v/cWwWMxvC6I37LYAwAHlPL9jnoiqj0R1cASh7R6MMO152yeaQ55HMsYHnKk59nquIkKtzACYQTCCIQReF8RCAFx7+t+haUNIxBG4H1HAKMcMSKa9/g3Y/jbPAAO+aSywfllUm3H2poI8SCarkYXScgIMR17IkkJtgT7VCpJ6ZSsThOfpGQ6Q8lMVgzpdJYgMZVJpdQkHW7rj4Cffp1XgT490WAwpMFwQIPhUNP4uB7SCB/ZxkZD6nS61O52qd3pUKfb5Xyv1yXQr/e6HY+OfTo4++gN1q7/SlY/IksMYZDX+CgGREXqFKuh4WGpxIGwvLAdUDIRY0PepOFFHhWDreKRX7R5A3/6xe111BwmeD0wIw6OEWLfb5Zhh/MGRxUIYxuM9B9vE2UOcg7XmuAav/myeMf3A4cWxH7VcyxVD8z9f6EOucbUtcy2OLv+1nW/QOdwjEugc6zxmWFJpMktDY080uSWwTksh8RezLaBjRJy4X4PABxYq84Aijsu0ulxaboaHgwMrR41Wj1u86eTaCLJsZGNnxmZjOP2ZWdHWTbBtJmmYk48t8Nok1WKGn6p58P1Hs3t97fKPP79Q+QeIU01mdyx3OMENhFv204rBTo9Era706MCnVaKKrUNQHWCMiy7vZxUjfPzG6TeB/mtY5ytz1uQ8674W5ZYMlJL6vGcAQj35Yf68xpPjvGENKTdNT2V1VOgzs4OfTots9Qj7BPLZJVFOj2679Vd5Be9p13vb5D4uba7zvvNxd72bjyvNujHdYPOjVUb1B+MqT8YzXjbdYFJxgBjmVWmlKVCNkX5TJoKmRTlOZ1arj1wqC8ikwqGOJFMNQxxPJGqcqlIb9O2SDIVk/uod9yPPdhfGCvX+jdfN5rdPjPmsXX6hHyt3qEqDMBrWB1zUT9vqWSMUsk4+f0HtJsVsTP4o+LG+raB+gIO9cq1vvw/e+/B3rqtdAuP5KLeZbntluSc8973//+Y+33JSXZ3Ve9u0n3WzICCtCEbFmVZ2SGfTAbYpliGJAgCa9Ya397S+PZO5BHhb2+5H2D6Atwf+H4t7242AYgYkAjAHQISEfvXu0MGwQkYTso22MWUlx3fqu3Bc97Tq8Y+FCCOwUCzPgjKrpi62nvXer7X13e919qv6/he61h+5v0+CYjDvRmPMyu/gHFmHmA49FP++npB3Ef9ehmsM5OOdIN2AB6LGXleBr7E5P2wt0vJBABvGA8B4E1kGQ3wbW9Pkvx21XPC3+4Of0eAcavR6nIZ5lrAqg+G/VIeDPsZZtlPpyGBLpaCTyfoApLQluEdLFLsliT7ZGqBeeMUY8nhmAUGfHy8ad+c454B9u3yOA4nrcDruM4YMrXjWxrfqB/fsKwrWPEgXcu2hDX4uFaio1qZ4I9rZTqqlagIdYFcZs4vbXc93ym+7fOqbawchnwXvuj4kOf5+vSBf2ifaSoMtgvWG4ypNxix9QHqHIz4vSvXXDy+y5GkJoDIe2VrBA5ne5ZEMkn7iQTBsyUSVCoWqYik8lKJyzADhmN5VQc4zvybAOvnbXvONjqSZRG4ubmhRev2egTrqEeZZVKN17KM+Q+orx51ToDXbZrylkUfgDUDXHuIEU2mRC2aNwDh8FJaNHzEwfrqUXaB5LD9RduyMESHE0UgikAUgSgCT0UgAsQ9FaHo71EEoghEEVhfBABqM8A2u2yD3PDvoD6DgRUOPm8B5mzw3B4RLdr6jjbkljC4tAdAEQaX9jCItkuFYpEKBVgpKOdzOcrlc1TI5wgf5Pl8jhKpNCVTKfZiKUonkpRKiiGbEj5a1h8ByaadNwDcWu0OtTptarPv0KAnH899/XDu97oCmFPQHH9AD4c0Ho5oDPDcaOY3MXEQJjI2S0UqtU+oZ3hQNMESZwJ2wz2YoHQCfzeMLyaL2ADopL4DuROdiOKJpnh86eH5DjL6DACGnnzyHIzcxDGH2YfvvbDqBHCwfYB4dFkW+5X38Qxwo2+svNfzvA/C3JO+cQm1D88B/FD78IyVT+whNTcY3QSyc/3RDUuafj0XVphv53VmhnEtIjkngAcGPyT2RHr0qEpvWYK0yqAsw+AgbA7C6sDt/4N5B0y5vIkFE1iSha6T0vEYg8UgRz3zKQb6AVRsJt+YcfM5z4fvNVpYD4CDz2cimwmPukyA3YgfiXctRweYCAPTHXyJGe8wEVjMAcCToRImxPLo/vkvPveQnILfxJXzvg/zW884r32/Kx5zwLiiTH/IhAfoEWATgCEZHAdAnE5E25PMM1al2UTsL28P6Ze3Nfr1Hfwh/fr2UO9Z9ImVLXZ3dzkgacXzeM419213vddbPObghTh7N55dNensqkXw37UMFplub95c90W1nKeDco4OKnmScp6BstVSnqpFyNXD557XHnjEmQFxahfXTS63u8IsIiblbVqWAuIUCGcAxUsBmR5x4Xtt4TkHCKLOEmRijXaPrptdqje7dN3o0nWzx2XXkkdbb1s2TSe1Ep3WynTCVmK/qb5tqL6AZ/x87plbZoG6J/hbBeMKAEZkEgGEQdmVbOQCu6At+vWtAcOZtkkkVRngAjD9bvjEnTDvnlVjHwYQ52rHnTFlYBIAN88H3vhc72Xr+B5fmH34/va1juVn3q8TEGfda6K8EPtB+hHgME7SYEAckjWELc4F3nddX8P2ZoNmM6l9gnGyH5cTlEzu87hHUg1lm1nNsMddXDUFwHap/gp4hB+XHBj2M0lm2udyNkVFA2wvCtAdIHcDnv8K2W0A6c+N0oB8pyCRAT4MWDIF5l5YSs4R5Zx+e+RzGX4v5bJpGo3GNByCqXPm+fuJgVRjYcYbjJ3ny/2TspgpH5SkHyM+x37Z4tue+vbXVm1jXe/9pWMeId6Dvufr8w0hMWE+QVl9SvMgc4Aab+/4O26ojKzD0S2XkaxhAHKSuDGioX77yToChNymZZfH3ffI9tlMhuVRM+l04DHuvmilUonK5TJVKhX2MO4TYHuW36bzjY7FHQGwu+FbFt6Uh2CLY7ZhYY2DHw4GDH4b9PtS7iOhpUPtdpua7TYnurfabRoNBsI4Z/ktiz0GrPCQ24A1A3SzAW9DIgosTjScCGgOYDkbQIfGHAaa03GpVBq3Wi2bNc6UtywM0eFEEYgiEEUgisBTEYgAcU9FKPp7FIEoAlEE1hcBA3QzHqMeLinUnILg8HdjtsyqkV7FaDWQNbZf39GG3BJPxKuZcqV6QNWDA6pWa1Q9qFG1ekCFQoGtWFRfKLBMAj7id3blY34XXgfoeTKcywhDtKw7Asg4lgHGmb+q1+nqGnYtvn5NnXabOq0WddpN6rba1Gm36Ob2VgzZk+xvWNbjnj/I71hSDmWXBM26zyPM9jAwayyfwSBoigdDAcwwBoAGs70oa5xh3GBJVZXbACOcMDOodqcONQAAIABJREFUDJFmYGNA27WsIkPx2Hbsic4w8XhMrmITx7yuffjGYKXzxcZtFr8Q8oVhztf3t77r2TF7LC5Pxdb3t77rPfe+X+V8n7sP31j5Hkt3MKLuAPJz8FI+u2jS94smnV006Ptlg+uuZU56Lg1pzn0GwwnTjvEVznQXRoOZ58klZcsy/qnru46/88S9LckSjwkYWSVSGXicTGh7OmtXMYknjx8Lrj5bPvWpdtJcL7BaMRgRQMQL+AYNhmOxgfqheyLsoFIgWA2+mudypSCsdwDwwFD2XXzvId/1tul99FrHDCksMD5ApthIYQEQx8aTzAKIc8mQuaS6IEn4myVJiLIBxAeTyLh3He+KTcfAt91dx7sR7Gqwc/WQI213BFgGRrE2mxtcVi5mCQaJNS4XssFzVSsX+fmqVfBZ5dce+MZZmOF0cv+6ySxxDIKDzFYAjMPcyvYsjwLiLIY4V6x84+J650Ha7qoJFrg2XTVgHWqCKa7dp0ZbPMy1FAsZKoLlr5AVxqBCho6qJTqqFum4WmQPe6rN9r0Kvvf9c/sCq8TvsWM24Nv7ibBYog75bsgj/hdepbxd8oCG8cyWQ2SA7hsB6wo47jBIXuMkNk1meyqOK7UHz3xPPzf2oQBxnpKLYaQZn4rpY39/rf26jum1juVn3u/jgDiTMBKXJAcF9wjeaCqgWAbCzRiMXfLurmvpklUuZJNUyKYIHkA1+EwmxZbNpCmTlrJJYrGllpEsgqQdZrHWsmu/ANmBAY7lQrXM7f2BJI8cor0/KPE2PmF7lscYFbeFlg8jp5tjdtKkMjcL038JoLxijspFAeah3O8Phc2W/ZB9szMIrKVl1/kCWMcJPnl4gOwyAvI+KNHpoXjU19Uff6n3m+u9vw39WHNcy96/5u9mBA7JLWCGFhlUKd/c3tP4Tlm/9XsAfdJZ31TKYJYzbHJgOF4GggzT3of5bTyQNRZ5Y9QlOR0Mj/tBWRLR83OguKOjI4IdHx/T4eEhl10yqmGOL/rtZiJgj+ebMgPkDEgOY/T396L2AoCcJa96yWP+12R7ToJn1RcxlLdsweNvGw4PaFWYzfZ2o0C3mxgRyvCXkx+lVfFhx0C6ZDI52NvbG+zs7Ny3221QQtq2ZWGIDieKQBSBKAJRBJ6KQASIeypC0d+jCEQRiCKwvghUiKhMRLavav1APeqYFQVrnO3XdxQb2lIKg1uQPMBkNksfJOj4+JSOTk7o5PgNe9SRicYU7uUye9Sj5fUiIIOLGCC614HGB/p+dk7fzs/o23fxqDfrdWo1ruc8JmnAJmT71zuT1feMSTjIbhWL6gsZHhCVSdiZ39/dJRhkCU2Z2e+wa/WoLwI1lsmXhvnt6mcb7pebOOZN7MM3Cps4ljD78P2t73q+cdn29bbpfH2PpcVgiwHZHtJBF9dtAgODeDfzAmTnclmRnzOewXCHkJ2rskcdEwB3mAiYqEf7fy/GEpJa3sT1lUF7ZVxRibd1t7FhzuP7ZZO+XTUYkMj+sskMe8ys1xOPumspl2RSrVIWj3qtXKDDcp4BPOzLyJXwW3zvId/1XHsN81u/s3CvFWa/YX4LOSRI3tpewHA6wczeLVHMDLAsiz7z//5wTLD/fDhhD9tEXyBMDDZx3a6aHbpsdhksxb7ZmUk3N3vUbIt8s2uBpBomlMGqCI86sy5iEh3MizyZXlp7nM8BggOrnXrUAYTr9IYsmQqP+jYtjwHiAHhiSTzITS8AlAKZyBX7sWFite528rWux7qfQdf2/vh0TrDfP52xh/l+g7nuDSSwMWug5cPEb90x8D2WMIA4Vzvuiqnver7H7Lvea+3XdXyvdSw/835dgDgGnAUscUbSdz75A+sIYP9S2WwFwA8ZT+7PqEfdtYAZErazIyyRsHIhQ5VCes4zU1o+y0Au413b+++nc4L98fGMPcy1gMWa2xv1qL87OaD3J1V6f1pjjzrY7v78ckl/qjfsdwAyPTyIdD0szOLqW1SRwFIukO27vQF1u32y/VUD/ZgeS4HDo+5aXOOifK4nB/ThVDzq29QfDxPTMO+A1/qt65u43ujQdbNDtt/2/p/vdTNgONu/e/eOFg2Sq0mVXjXedx/RetsfASSwj8djTmQ3/tvZGS1au9nkZHjbb//ZOY8QYLa7mIDa8GKE/wabqtc6GvPe3t5eNx6P93Z2dro7Ozt3u7u7d61WC78z9jcNQ3TYUQSiCEQR+OdGIALE/XOvfXTmUQSiCKwvAoaxzWZxA2vbIqsbwHBAexmPsoshLk1Ei7a+ow25JWG7EnYWsLnAM4ObxegGhrdcJs1ZpDNLKTOcMsQxW1xNZVIlO818kIc8xOjnjggE0gMAaqmEAVOoqxQPGNwgyXNzIx/EsFv2Y7pUdrjLK5MpVqduu0XdDpjh2kHZxU6wTRfDlvYwLG6Q3jMDwKYM9rd8DvIdKt+E7GiVcUJWb0Fl/FheCNJ9ug34MMwQq/z275wBbN8bm2Ca8I3VJo7lsedilfvAbM/3t77rPfX8riOmm9jHKufre27OyQv8I9rZEOxPkJqrq0m5T9cYmF8w1/6FhQDgkQwVFERyDMk5ZiAQf3xQ4gn0ezCCsk25vMgOB5CzeWc8dq0MkOKp67ns76Y/AWAcy5HF4yLh5tvGYsPPYGl87nUTViuRTjQMV4bNShiuljNbPcp8dAD2I2FBWnebuMp9/9y2ZJXr/VJtbJjzhTwxZLBs/+WsTl/Orsn2rvNlmUFLBhUg+d/AEPfuiAxTHMp8i3rcp2HOI8xvfe+/x54dTs3XPqac6vzk/WK71uj0pE2rAyQ3a99c+8gpwDevHvWTwzKdHlbYTNmOcZCAEKItjhji5Go8xsJp7jswl8IgbfddmUwhN9brj5npFB5117IuJs2Xenf7Ph9rfwYtaVreNhGzwxlmOC5/uaC7uwf5pgNARKWfXXF+p0AT2zNDUyopTE3qn2rbX6od942zaz2WX2aQ+oAYHNcf0tlli74D0HoJmWZ4dyKBAAIVLAqQzv5e0Kew7317HMQwlhkWPyPhiDoA1gxGUo+6a3Gx+BnAqpG8R31H+0UBS1osTpMp5CKnInWv/TjZpwKhdN/2PWkStlzHYs6fGf5ZXnlv/p0ljavzWMCuyudsmbB4iXGSxQOUzH5c8H2Ob3CR3RSDEgDercagDuCKAYMWtR9rkvJM3GcA9yWxt9/H+o5ggJaee3JfAFu+scc4Cp7BW30Wb+/ulXV/+mSyoC9DnKstNuzFX86vAybjwfBmxmKsZVfsDSAtuP8T+1RBIiBAcUV4sLFCbhHscKmAHS6TwVCltkimYdK26S9tn8Rfzq4PKxDI/bq/D/l4PG8iIw+g9vtTgMIAEDsIyniXgJXZSKd+u6jTyJKqZJbrJZKVLta4PfTV9naIPe6vvV0q5MCCJ4D7ItQAsmlmKBXG0hx72ACscMoQN2D5zCFd1DsMhju/Fo/vAxeTsEs5491Jhd4dAwxXZY861AVMgoUZt1rXO+WxvtsqzKsv9Q4Ic76r/Nb8xvVNLN95YIbrBQzG8p4ZzRmzzT1M5P2rzHPyPnj62X/qXftSf2cJVcvS6TQzwhmGOFNOpVLElk4Hntnm1AzznDBGxpU5Uny0bH8EoOqyaKIOM88Q1+10qMvj/m0yZcwlgGHd9kFSPZLrNcF+y6IAABxQ1Pcx9UR0Nf2RIQ7scP0doj7t7PRjsRjorUex+/vhncioIhMK3maL4+1u2flGhxNFIIpAFIEoAgsRiHoo0S0RRSCKQBSB8BFIEFGSiBY9/s0Y/rYIgEM9o2xwYIQz5tpW+KNc0xZ4wFIzSA2AKJFMUSKVpmQqTYmUlAu5rFg+NysXilQoFqkAXyhSvlDkD3F8gNu2pkONNmNFABOUGJjhrEu1IejRRyOCN+XBYEBDtj6ZcrPVpla7Tc1Wi5rtNrVabRr0+7JOvyflft8aAJzQFAP01qToNlwMDLjOBl5lADaFQf+kyvuqh1RGJi2SGaacYVkP/HtC/i2V5AH73bgM3O+qPCrOMwAfSmUOpPHU4JDvb4NBSB2ODjp0T0h18iGZ43rit97r6XV2DYw+eb6+x7KJfWzgWHyfA9/7wDm47RmrUPvwjZXnes7z8Pztuu9T3+2FOmaPa8RMSmAeaIBRqSPSc2BPaveo0RIWJZRdi8j7qPGEToblhw4rRToCI1m1wGWeRJ1isB7ttZQxoRhMsHJZJjDtuMztc6HNWbreEzc/QHCxAGwvwHvvNtZs2xp8X3ebiOtx3RJGq6tmlxkDcB3Ymt2g7DpNSG7PWTZNpwAmHpbYc7mGXIlntM8e99Cm3kfe7ZrvM+15bmHav8XfAqTD0sRg+gNwZzBSQE+Tvp0LyAfsgK6FwQsKpGD2rcQeMQvTG8gRqn9Tm/3U4z4N1T6HiZ/nNVo19ob1Esxq7V6fGdYM2yWkSC+u2ixJ6lpYQtmSV0P57XGVDUwypozfmr7HUwBEnzjjeACKC4BxRjIV58AGhji3zKvvs7Hu9R6VTDUsYBbgx47Zc9qNxfflVwBIIS3NQFIBZzDIFICMkdhwBIWiHxdm+6uJTB4z/h0UmQ2wmMuyL+UyLKW6bNnIu9vz+fC5r3zPI1jP+qb6i+Wc5yUSAQKCTKIBYi0DYJ0eCYj0zTGApGU6PaqoVKAmAgFwmkmFjvM6Y7Dsfb54zXsKguv2AFh4HiCOv/kgnWh5A8rnxClNfhIA24y5C2UjZWuAcfA4hg6D84RNEt61cIKh6fswoCDGCVkGoMPlHOQpZ1LxnDQQi80Bb9Bvm04nvC9mrewJeyVs9u0v36jLkhwACEIihTBmCROnAewB2hyUHccCAFYfoHLIyLO/CSTIcS+yJPkSUCDeoQBIBX5vj1KpfUpDZSC5L2oDyX1nDLj/ysCTGTBOzlvaZnjUXYu5lnglm7LEAMAoOX+JgV/sTRsnMZD2bgaSuxfQ6p17rvxxQNxs/zZwybznzq6aBANzMfurFt9v6M+Ye2/Z/ffD+EY6ISA4yJNbPpkES1SCFR8wboJrMmuSDDs+sbQ82iaWmv8qzHUBWNeAdu8eGIzGz5cC01D+AGa4UwHEmfJ1U6S3RYJbygxG6o2o0x9RpyfAJN/ri34EpFrZaxnPGoD2IhObZplYtIEAADLTNnw2RSNNnIAfjcY0HN/QOUC2V206u9J+wlWbgVGsuKD3Je5NjDntqRy1yFfu0ttjAOIq0oeBP6rwvzNAUNdB+TnvZN++xEbel2H6ohv47WIMXN/EfTCBM/hRTMpjlk1l0zIYGEc3twEz4+hGEo0FIPv4s+97zda9HtjeYAC7mTIUWxYtk81SGsC5bFbG7TMZyqKeTgugDj6dJpFfnrd1H3O0vfVHgGVU7+5YHcZ4jPu3Oh0e/4e1Ox2RSe31ArlUlAfDIc8X9NWjjoR6SaoXD9uyBaA1DG7BP8SIJlMifHja1lbA2zAuwLchxePD2GQC1rjuA1EHXi2QYDVSrFt2vtHhRBGIIhBFIIrAQgQiQFx0S0QRiCIQRSB8BDA6b4BtdtkGueHfoYcFAw0IfN4CzNnguT0iWrTwR7mmLbgGdDL5AmVyeRJfoEw+T+VCgcpF8aVigcqFPKXTBvwGLx/U+5x9m2Az5TUdarQZKwIme9z23V6PYJ1ul7rdHnVQ72jWF3y7w/X+YECYZOj1+0H5BtTq4xGxB6vceOw94P5aFyaVxOD6PqVTs8F1M9iJgU4z+AmQHNbl9bUcZOtb7AE7ZoAcoDjNiuRBSxm5lAFMwwiDyjrBapsYKPTcR6jz3aZ9bOBYfO/9UDH1vP9C7cM3Vp7rueLiO5nqvZ5vXDZxzB7HAvDF2XWbQRhnAGNctWVijwEYffYw11Ip5ahazlOlnKdqCVKdeTooSRneGEYAMY3FgGmeJNXJUgXKAdhsT57amfeLQBObIW6OjcTzpjeyUMEEZTxGvm1ssAsbhG21t08Ccz2uOZismp0+wbMpY98VZJLqbRKP8dEfF55k54m1mYdkLeRrMQH2Rr3cFrN3x2OAat/n13c95zPocZ96Xl55H6753NZ5zGGAWtxfSCW03yB+xnQC6S9hO3nOffpa1833Gq0a+zDAQ5FYs2Ud9+jDmxpPnLPXMne3tM9ll83Al90e+MSZAXGGHVIZIoUVcsCAPlN+zrPw0usuBcQZ5icGbu5LnDRW9sCgT1xcz/TH7wBAiAEUAY+JYiNHLDJ+bram0EAtz/Zlm/obXsdiXSNT/Pz9mj6fXdOn71fsURempBvxAGwsYU0KDTz0jLPvPeQVgyXv88X2KmCI429WAQT5MsQx6LIAUwBmIWPJyCJxCmxWAGWZRwYoKvwXU5ZdsKAZxt2JgHjQL2i06Zq9u38ARh2A/4X5TaxWydNhpUA1Y+UC73cG4BJwmp3kJmWiS4CGlKmKpanrHe+ENU6cQMIEezHum9kgQC7/eCwMQGNTMFpvwOBXZvNSIOwyMGwATsJ7FEC4VEKBSQoMZJASgGk/7nfGjifJHAAhXdZx3sbA3IW57R+XmRypMhPHYnz+kLIHa29Nk0d8Y4/z53dCV8DeqI/HIl3KpmXXsTgBcZYqgxxr3NlmXyJxhq91m0y52e5Tq92XRBowXLVBbvPjIqA/YcIHIAzJG5UiWOFyVCnmqMyWnQG0FNQFVij5gpDBDi1xWyQ2a5tmTIkCGEI9YAPk+x+A07iA4TiZAO91KXfAvtzDN49ar0/1Vp/q7QHVm/BS972+BUiuF9IED4A1fD6T5DGgQibFwLh8GgCh+WRJsCbegHmRWRfBqCQeIMRvYJ+8EEAiypBwBVMYAFGm7EoofnNYJv4WOBb/5qisiZqJOa8hXnlsKUwbG+a3od4B0sHg3W9qLM31TTx7ds0zfEuDsQD72cbSvvUYHDdi32OQ3Mj72X/p/uCy7RtmN9tns1n6wXI5yubzlMvnKZvLsS/y+H5RTMtg8cS2bP9a5xbt1z8CDN5dMAa6WSA3zAUgYR7gN0mKFw/QXBtJ8wqaA3huhHWHwznvfzQbWRNgODQr8MYwoGYbXipjWFy91htE1JwQ1eGJCHXzO/zGlDdyItFOoghEEYgiEEVgtQhEgLjV4hb9KopAFIEoAnYEDNDNeADdXFKoOQXB4e/GFmVVIbUKiy/4rYm4i/I/X65QoVyhfLnKvlCuUrVUpINyiarlMh2USlyGrCo+lPf29tXLR7PJJjPlrTnZn+hA8KErGdQz32g2qdFsUZ29WKvZoGajTs16g1rwjQaNNcuLpUdubrgOCnSmRLf8HAgCA/NbFr8cgxFk0JPL6SRPfBgpDFNOaGYu2ORQTmBwhyVcZMAWWcwYyGWGAM6Ynw3Q26fsYkzzDcljv7Xj/Jg0mXMQUwcYsY3HfrvKPp57vtu0j00ci++138Q9FGYfvrHyXW+b7tNNHLNv7L9dYGIFUkGQn5Nyr2+y1IdB2RU/TKIeYFIPE3paZqYHNSmjS2LmG2atNYPiZHZrHgxn2nT1TllCbVdWAcTNT/TO2lSvNtYhKYdze0ziz8TN95rzRG9fWFfafTCODJgZgu2yRReXUnYt9mQvygBPQSKJgVInB8xuBe97LL730CrrPfY8+oC6l7VzL3lu6zjmMFKeYJRly6hPJ5XtQ2SwmLnsqCLPm/UONsftI0W5Suw38U5+buxDSdMqkwwn5mgZUrS/vj2k394f0W9vj+jXd4dzhzQHjFuQb/V9Pi7qLWaxAyhOwHFgS1BAHOS0FBS3yjv+pX6zDBCHSX2RxhP/1H313L4opDshk/df9pci5anAAGZJ0bLrvMNIea7Svjz3HbDKPtb2DMoLLQDDoF9gZBIhJ/jlvDGTRxwoS9cQc3k/LmGkaV81BgvPr+tYmOHTsMRx2R8QBxDaQTkvIDQkEVTyygwurODcxqeSzm/bQGoP0qAq3/n1rM7X6Ot3YUpE3bXIGIh8Yxo/Y41SBszjyuz6B3EwQCTpyJl4fFapbwAlIfcNL6AxI60q3rVwf8SSqwRASWTwhLVXPH/0/iClWmfG3C5dt3pUbwtrLvqs3YH0V4259ptDUppaPpPmMsBYME7qgC/mnPs15yXSqXJuBjAK/0XBo679BvKzDEQUuT/pk0n/TPpmVe/Ygz2YWYQBhlQ2YbDFMUMmvDLnuY7lSUAcjtGOvbWRehsx71G91SXuy7R6zGJ83eiyJHldy679ChNchiol+UZgmVQktHL8jc+pjKclaxuP8z0XgFL1HuR73baLOg0BihxaIKLRjQAt9X4y3oDhGBCnNh6PmY1tNB7RSMuQJ4Wdse9y2ff64hmvVmAF9XkGwOXSycCjbBghDZMd6iyHqbLUYP4C2E3OVdpjaZcbDJbD++7mFuxgwo5oP0MANqIOQBxYOgGEY7bOw3KgUJBJpyibhkQtcqZny3PfKY/10Z4aC1rXb8Mc80v9dtm7TDB4s29iI38q117kUAXYfzvHCAcArDGTLOH77L9UP/Cp7eKdI4DsGaubAcchUd2U80WouhSIvZYPDw6odnBAxteqVU5sX7SnjiH6++tHwFaRMWoykFA1MqhGEnUEkBvUZYwfjejy+voHadU+mOS6XWaSY1a5LojUtmrhps8yHNytGjJ2UDb+Jjb7222M6IKILifqSTxOEC8h27bqhKODiSIQRSCKQBSB+QhEgLjojogiEEUgikD4CGCWC1pXtq9qHZQQ+HfUMfsM1jjbh9/7hreAidx0KinyFfCpBJVrR1Q+PKJK7Zg96ofVCh1VqnR4oL4qk4HR8joRMJlfDGLTLLCLqyu6uLyii6tL9Vd0fXlB15eXdKUedR5k1qx341/nLMLtVSRg0iy9xHIo+TQPiB6UMSg68xj03FMZVPY7wKhuz8IsADgc9agvTqgvY0Ty/a3vemGisk372MSxhInVNv3WN1a+67nOzfe3vuv5xi/M9sL81nV8mNQUBhjxqAdyPZydjkmiJdJzKjd3VCuz7Bzk54rM/gDZOZXEMlJY2LlObr5Eu+Ebe982LMz9Eua3vSEy/zX7X8vfzxssp2kMddcSsFopuxXqMuF3SL+qR33d95Bv7Dex3rafG0sUYzIbLCs6qW1kiRtNkSdG3bXIRD5kccWjzpOctQqB9Yr9YXnrr+8mrhEnVtzKZKLxH8Em9tXIrMFfOeO8g0lkAEcs/+8PxwT7z4cT9jDXEqZ9uai3CaC482vxqAMQ1wJzTVt9Z/slUxfBcKiHWVz3yx+fzgn2+6cz9jDfbwgXiM/3mMPcu76/9V1v3TF13bvMRHQlMs7sL5sKOII0J8BHAkJyLeWSsD5Vysr+VMpRrVygQwaDFcWXkeP347JNMXAdi2GF6w2EHe45gDiRMC/RCYAp7EuUz2aYMQt9J5Y9z2ac7bgBwRmGONT/++mc7Y+PZ0HZFVOWY+VEq132sH+/P6Z/vT+i/3wQj7rvgmfv94/n9PvH7+I/nXk/g25QloB3bMZe17GEaSeLYObLZ6lYVF/IMEPbUbVEx+jDVktcdy0G7PcwnQHifv94Rv8/7C/EAPE4836n4F3yn1+O6T+/nIr/cOIbemEIW/G5DBP7FsvDDsj2F1cC5L64agay5K4TARC0Vs4JM145x+yEAMQxGK6kvog8Xr/2APLyzJhmeWbO6iuDlnrX9lzvgMnDHT083JPtv5w36fNZiz6rR921uPoMx0dlOj4s0clRhT3quVSSsqkke2O+9xqkwfl7jRnxRC7cAKaYGU9lNF3b821zvG9AzxXDtONhfut5eBtZLcx5ACBkwI7GXwMM3OzRdaujvuv9Tt7ICYfYSbFcpkKpRLZ/c3JCiwYQHaRXbR9it9FPtywCnBTPyjAz/+3sjBat3WxSp9Ui22/ZqfgeDvTN72JE7En8N9hUvdaZNU7Z4oz33Ue0XhSBKAJRBKIIvEIEIkDcKwQ92mUUgSgCf5sIgL0NSBibxW2xjr8BDFeyPMouhrg0ES3a1gTDlbloM7mZMjIWM5k0iU9ROp1iRjhhiROGOJQrxSJVCgX2ZZSL7sH1rQnA3/RA5jJzVVrAZHIhQzXI7lKWt1vIm2q50WoJM1yjSfWWMsQ1hCWu1WiIbza8M8tfK4TIqGcpCs6wFzOZveKlDhmMXDZJeZVHRR2D8GCIKxVyAVPcLrIlMfgfj5OU40+yaPiee5hMV7OPVRganvvbMPuwY/FcdhH81ofVad372MT5uo7Z5CAvDszyupYEjYlJwKIlgZpJ53jegJu8/5bF1Byq+QiRDHU54YCdzDofW+YOZ2wzMq7ruj33+XCFO8yxmOtv3wefvl/Tx+/XIj/HHpMsYOlU2RYtu47lhNkGKjzhA0AO6syAoHJAxj/1vAX3iyez1VPX/Knb9LnP/iavGyRyBmD3UKmcwXjMjC+wL9/Fw+wYGNDy/v4uy02BdRTsVvv7Aoj75e0hs1v98uaQfnlbm2dc0bbQ+xq9YHvg226su71fx36fuufM3zGZL7KYAD0J8GmOBQxMYEtAT9yPwGQ+9yekT3HMk/lFOj4o0bFO5q/SRmwyBi95fCbOYE0x7CnMnHJ3T399vRT7ckl/MTjuMpBvDt4L06nKCQqLj2HzAVjkXwoeMX6RzQjrh3mO/skMcY89PwC6PViMWKj/+fmC7b+fz8V/uXB+Q0hfhq+KyjGStIdvaszyh3YRBiZAbjP39tTvOvs+q9y7z31/rLIP3+f3uccya68EoCmshdJGSbv1RHvF3z1ZlgxEm2UARwAfmfZqXf2cl4qB63qEYYjzBae49sssQvwsGD8DxBlgHLxr2X5AnMUO9whL2aYBceY6TKYW852C4n4eQJxf7LsDYeLrMCOflM8g4XnRpLMLAGYbXHctkEetlsAMl6VKCUx8WWIWyXJx5gGQdfQxXc/COVhU2QSIhzIYlTvdIbW7IqeLsmtxsYTuxKcUj01pJ0bi41MCAO7LeUs9yk1VQRDJXJO86WIARIIQ2yF8kQ5rJSoGyLNrAAAgAElEQVRk0lTAeCZ/I6XZuxZzrwmj0pSliM8A/rsSAODZVZPOrlrK4K0AwAGYvd1snQxGZFlkASGDlXImU5ujSkFAy6rNPP/N/0Sff9398ee+o+z4+b4DfNd77N3kOzayyvvc7BfsgHd3kMW9p1stG0BqC/LEKp2M6w4waJ/Z3aXMTHMPKqmr0rq4l6aG4VLbMN9vl02sZ+RSWTJV7bBWY3a4w5qwxB0e1CidTlMqjbmBDKVSKKdVanmPv3uZcY6llueVNZYl423i3KJ9+EcArHGLdlWv/8AQ1+10qNtui2nZzEfYPkjSV8UZJOxv2QIAHA7qPqaeiK6mRMjaukRZPZjhoMtu2yLTHOrYljHQ9KLMw6AOxrotC0V0OFEEoghEEfi5IhAB4n6u6xmdTRSBKALrjUCCiMBTv+jxb8bwt0UAHOoZZYMDI5wx17bWe8QhtsaAIs1MNmAi+bDN8IctyvDZbIZyWfis+gxlcnnK5AtiKOcKklWdzapJOVrWHwGb5pzBFNMpDQZDGgwHNBgOtTyk4XBAw4ExqXe6Xer2etTp9qjb61K326Nez1CcdwK6cwz4TXngb6LewHjWfz6rbBGyTwAcBH4PclB7JPK+Ig0Fn0klKJtOiPRNKkGZdIIBIlk1LmdTLOMBaRiA4rgch2ifLiuADvDLRWBJ6O0p+NE1ePjUwFIAouQDm84Nctu/9V3Pdc18z3eb9rGRYzExNyMf+szyMzYlHlw3AAAbIMZSRQuyRc+5h3yvh+/z5xurxfUU9yaSnPpg8LmTTCxwewbGQwN8swBwLK+jZsoSTtnWKs+C894Nsb1Vj8U+d5lwmTJLEoAhf1nMSXcAkyiI5E4leVzn8PakSm+Oqyx9BbnGNydVyqLNY0tSJpnguj1xMPfsL9ynwT40Nly32sJH2w3fm2rJ9nx/vmrsfe+hEYCItyKRw+WbW5Hlgn1T//06kJllcKfe00Zyycg8YgKcgXCQenx3xGA4lOef8wVpMgsgF/ad4tserH09z2dr3fv1uYcwkcmTmpjQvGyxB7ii25s317YwicxWzosv5Zh5FrJ7PMlZmjEu+d6nrxED32chzP1nS45BfgoTigDD/cnymmjvLrjOE4TaFk51gnAmsRYPpNYAnsIzBMlUU2Zpe5a4V5l7sPwua68W2jrXe1VkUmWSH2XDEGdksQxw0uc+29Q6yyRTuV+8D3Cu9JGf049YPHaeCL5/kAlh9fzOwnX8csnvr49fLuXdvvANAdBiTCUYjSSjgOCO6De+pgKIQ1vJ7afFnrXsmH2frTDvfd99+D6/qx4LGC3BSGNkGSGPCIlKtqbIVcJcCzOd2ZZN02mtzIxo8FyuIdfPvWxLDFztFbfZbANmh0NZ2vOWAlfg3dLmvoA4137vFBAn/oHuHgAOFYY4GINDfwZAHMtcur+JNwWIW3y2GEgSAJSEJe6nBMQ9Evs+kjVGN9Qfjgnl/uiGvqlkLyRjvz0i2Qu2fDDnl/Jgzge4P01HByW1MoNlDw9KS98Vi+0B5GIvm22RjW2Ib3b61GzPm6t1QQIPknneHAur7ulRhRJ7O5TY36Gk5b9eNOnrBQBxDfVNwvcRA5TgAVa6u7dkWWd9htpBkWCHarWDAhWZPVusmE2zX9Y2m+81870q59mhS5wrmIYbHWGQBTCq3aeWll3bAyi5DHZE9lkqFTPM0gmQ3KHlEXxOgZP/5sGJC+NSvu8e33Z81XfUc/qJvsfsPBaPPlzYd9ni7wUADQlVJAVIuQfA23BMPbAh4jk00uV4NlFmueQxDce3NBrfqr/j70kjxQr/oIC5TfUVffaTysg8gO2R7F4ulahcQuJ7iUqlImWzOcpks5TNqUc9ndZEeiTTZ7gcJHeaMVbJjoiWLY8Ay0Xf3YlstPpWu02tTofYt5GY0RGZ1F4vkEtFWeYkBtRXj/rtzQ0bEvVNectCAMCaAa49xDBMS4QOpG0AwaGzvWigDYf11aPsAslh+4u2ZWGIDieKQBSBKAI/XwSinsfPd02jM4oiEEVgfRHAaIgBttllG+SGfwf1GQyscPDQFbBBc6aMlKhFW9/RhtwSMvD3ACzSTHxM3BaKRSoUYKWgnM/lKJfPUSGfo1wuR/l8jhKpNCVTKfZiKUonIKsqlk4m2EfL+iMgUiHzho/RVrtDrU6b2uw71NMPVGRq9bodztgajUYsuzccjaQ8HtF4OKLxaMh1482kvj3Bv/4zWX2LaZbxFUul9tln0ynKppOUzSSlnElSKrFHqcS+mpSTSYDlLI8JQs5CVvANAZSwHPzhe9RhBh7XPgDoOXgYaoByzcAHZwzWvI+NnO/CMT8oAEwyzWVSR563GZgGSK+dHWEstG3ZBH+YWHnfzyveQz+0JQDCaZY9t2M6qRUzYFQGp4rN/m02scGH4Xks6z63dT6XzGgwFWaDB70XDKjgzy8XAjD4euk9aP7+TY1gH9gfsOe2bx/tn4CEUfcGFpiTtQatl/524Xr4xj0MMCPsfeBzD2GS7QYyOQpKhP/09YoZ/Bj4ASa/r1dO8EfAXopnWEE6vyjgA2AeYUQ6EoZT85xr2fsaPQNQ6Ps+Wvt6ns/quvfrcw9+vWjQt4s6wX+9qNO3i0bA6BCwPCxj+YDUGFuRPdhVmG2loAwfBSk/5z59jRi8xPEtxh6MYsIs9sDsYswq9uWCwXD/BbvYF7CKARA369diPdRnk2gzdgkASQEoxTPE5Xc12t/dpf1d/Z5BeW/Xv61zPEcMiFO7uG5yGUw3AMSJSXmblqWAOAXCARAHYNxz+hGL5zeG9O3dHbHXMtrAz9oWsv925QQJI9EE7Z0w+Ij9S8GNYP0TUNwR/zu3iTuSnLLI2PwYkPs57xSfd8Amng/ffTQ6PQaZwLO1+3QNYEYd1lYP0oofF/4u4kSgmX9zVKG3R1V6e1ShN+qX3c/esfLso4fpSy0eS68/mAGZtfwigLiFd1nA+sPMP/cEYJyA4AQIB3Ac6q5l6xnigv63MnMKTXPQpppncGOAuIX7ygbDCfD2JwLEecbeJGoMNWEDdbS9SNYQL+ZaIPGezyh7PsrZFANiAUxjpmn2ZW9QeaPVpUa7S/UWDG0TpCS7VGdJevge110LA/FqRQHjgcXtoEi5tCQzspSplr8xIA6G/lqTJVrHYyNPehuUXX0GZr/TfprxFQDS8uinCTCtkncn8RoWb/Mtiw/QRlfaYjEpAyB3jbaY2+Qut83O2EO5IJMkXAO0yUjMZMlmNVwH1OfY0TVRzDspKUQywKbeAb79Xee7YgPvmR/6sdo/FTZC+XY30riSMHVHIyRQjW5ouGDM4Agmx/5IGB37IwZv+iS7vVYfcz+RIBikUE05B+AbJ8lnKZdRXyhQPl+gXKFI+QJ8gUqFAhWL8EUqFQtULBTm+n2m//da5xbt1z8C8t02bwx0s0BufU2+B/ht0O9zMj485iLa7TY1FTQH8NwI6w6Hc97/aDayJoBq6GbagDUDdLMBb6A8DSxONJwIaA5gORs8B6pQ2Ai+VCqNW62WzRpnyhs5uWgnUQSiCEQR+CdHIALE/ZOvfnTuUQSiCDwVAQN0Mx5AN5cUKma58DfbbJlVI70KuVXo9tj+qWPY2N+FTUvMlCvVA6oeHFC1WqPqQY2q1QMqFAps+LhlXyjQzu4u7e7t0c7uHvtd+N1dzurfw9+4jDBEy7ojgA9TTBTaXujLhcKcff2aWk0jhSq+3UQ27Z0M3Ku/t/z9/R3d390T/s2WFTAScOs+jzDbw0CiMUhdoFzgLOd5S6j0ErwpGzZEw+CD+mwxkk7yL68h5/dUXDYhL/HcfawiQ7FN+3ipY3HFRQBQAoJ6mIoPQGNWecZ4M2O+8b0nV7keT9135u++sQqOwQIAmux6EwNuxxCHyYTl8AJgkGYQz8vgycScvfgey7rPzbW95x7Lvd4HkNzC+aNuJlAZJMJ2LqxJHrIqDA4BaxLYxwC2enfEoBDT9nH7h3eypwQS32tyw3kzCtkT1V4xX5F9c3Hbz4297z1kJG6EFQAMMA8BUNEGLQqQx5Lwwv1sAToNsBPXBAZmK2ZDenfEjFbChrRDe8py9axrZGL4SCx924N1r+cb55fc72P34eeza/pydk3wYnXnZJZrG8cqv3V8WCKUYQVmGslQURlH4Lc9Bus+PlesZmxhhgFOAHFo5/5QiU2UA8CcAc49PMy3QXqPv38L4O8Bg+EY/Pu2Rsl9YUFjD8bgBeDX4vsL95yZkHW9V4UZrknnV0YGTgFxvRkYDqC4bVoeBcRZDHG+/QjXuQ1vbmgAphP4GzCe3Ih89PdrAivRl2/XXHZ9QwAYLEDhmWf523dH9G+WwZX3lwvQ8NQxv9Q7YBPPh+8+2rj3+kMSP2AZQr4/YZcturiUsmuxk4gkkShB70+q9P7kgO2d+qfu58fi7NuOh9mHK1YBQ1wPwDgBx70EIG6xDUF/YJEtEf22vyz54L8/IE4SxZZJUG8CEOe6r9DnMt8TPy8g7vHYI0FjlrCB8j399eWCGTrxfv2oiTWu5w3M0WlmzxdD+d2xsEvDIGP69viAf/rYOIi5Ni2Wa+4TPLOkdXt0We/QxXWH2VUvWZbeDRBjsBpLiAK0lucy2NrKYLArqM9lGADHhkQGLTP71vBGWLiYjevG2WcAk2+1kqcqGH1RhhVzVC3l6aCYY0Zf1Jcti+CtQK5WpWpNmwMpVcjUsl265WqRlGknZ6aS+xxv0wajXUZZMKiaHKYJm67rsUq7+1LvS99j8V3PdT3C/Nb3Xevcr45lzJL8pnR3P1HWuBl73OjmhtngYOPxDbPBAbzOBkA7syYOGEx3o8zjpvzUu3GTf+d+2u6uGJK6dnd1riBBSQXKYf6gUCpTEVYua7lEteoB1Q6qVDtQX63yNiQpYuY3eT7RvlaLgLB26/tWPSRUjQwqQJ0ojwByQ7K98aMRXfKcxPWc74NJrmuUaaS8ZQt/HlqGw7tVs9nebhTodhMjQhn+cvKjtCo+FBlIl0wmB3t7e4OdnZ37drsNaVbbtiwM0eFEEYgiEEXg54tABIj7+a5pdEZRBKIIrC8CFSKCZojtq1rHyBD+HXWMmiCV0PbrO4oNbQkD4ukUGN3UpxJ0fHxKRycndHL8hj3qpVKJiqBJL5fZox4trxcBk6kF+nJT/n52Tt/Oz+jbd/Go16+uqH51SdfqUf9ZliLkJvJZKhbVFzI8sFkpY2CzwB71AGQQt8AGjiCYDGAD/kN9cRD4KVnSuYE2loQUeVIz8Rpme9t+3dYdv2WDkdsSU9/zda3nAkItysShzuBiBsvsqt/xvid9j28T95UBCwH8Z0BDHIMHgMCEMQj1XWWP2Y3LZDnqkkUcox2VWTOTcps47pfeh5HYQgwgtYW6kdr64+NZUPY9jn99OCbYv385YQ97rfbP95i3fT3XvWsYrf4AA4yCeoQxQICNxrvOTSQej+hfH2bAOGG22qW9vR1luXInEoR5pn1/u+71fK/va+2XGf6+XdJf6lEHy4NMThnmEYx//7icHovElzHUc+mUGlhNpOy7vFYM1n18vtv7A9KCny/od8gLMjDuXNgwIR/1cB+UXduDLDSAcMZQTycSzEydTuyrTzgPxTfO59dNuoDkonrUAYDr9IbU6gKMBIa4vw8gbt8A4vb3vPsRrgD2RmMyBpk+lCHT9/2sQV/Prtmj7lp8WbF8r5HvvbaJ9TZxzL0hZNlEms2Uv5836JtlqLuWpLLEJtSjDgDlhzeH9Kt61MMsm4iB6/gYBNcbUkc96i8JiDPHANlglg6+EwlhGAPi0C/4JP7vCogLgDjK3ByAVHHyCkzGv20EEOf4nl4Ew6H+s0im+sY+zDeEqz34cCpA8w+nh+pr3u+KMM9guZSjchHy8+JRh+z8IeTnK0Xx5QJ9BwjuqkHfwQ4Hf9mkXn8kMsk98ai7Ft99+LZ/AIQDDA52PvEAhl8zO58x1H3fg5AKZ4ZU9aj73gev1e66zs33WHzXC7MP32u57vX4+wHsuZYHGPSy0RVwKHsodoBJbkwj3D/wI2BqtntB0mJcmcyNL1erVKockO1PT47pzfEJvTkVj7okQgiwzpS3+2yjo3tOBCCBOh6PWQrV+G9nZ7RoSM7vtFqcpG/8c/azResCzHYXE1AbBgrgv8Gm6rUOxF9vb2+vG4/Hezs7O92dnZ273d3du1arhd8Z26JTiw4likAUgSgCP2cEIkDcz3ldo7OKIhBF4PEIGMY2m8UNUqb7Kmlq/CIbnJFFXfz3NBEt2tZcg/hCFhbqAWvb3l5QzqRTlMmkSXyK0umUMsMpQxyzxdVUJjU/57fmZH+iA3FlYQVMbjzofs/sbre3N3R7c0PI0BJ/Q5fKDnd5ZTKx6tRuNfmDE0xxprxN4ZpjH9IBdjPAIjJyMR54MYxu4qWez6Ypn4PMB3ya5T5m7HBZLoMxjkE2yjwl5fjzGJIeYd9ZB1PCLNMU3OzCnnJ7CxkFsRsuuyfkIX/FDFDw+8IEZU9UiOrr+hm1DFMSe0xgK0uCmcw2dWak0mPb35Nj5ME0C+DE18Na1hFT7B9A0XvN3EWZj/N+wgxP5jhdz4IwZYq8JPuQLDOuQV8MnjPDCg+CYlD9Vhji+PrPZFMzqSRlOXsfEsDisSwCK13Xw8jSCZOkAHWY54v/MyyI4T4JTPa6TJTJdiG7vb8n7xuW5N7dEZCQssAZZjgeAEYM9PwRC7O+gIMAEtrhe9vIvJnyKm2Ybza873quY/D9rVmPJ1DxnN8LswPKIpkqk6im7NqXzZwX02dKWMcAtjpmj7oBFtogQ5fkNstPTSmQr0XZXFNzz8xo4la5Au7fmDZKmim5j0QibyaVB6Y1F2PaU0fx3Ovh2ofIcpnMaJHl+uurXBvIPULSFob3Mj+Hd2hf8J6GAsaPC2RswWbFQARmuaqxpG3Q5ijL1c/IEPfY9fJlfPBdz/VOCdpWfc+izf349Yo+AhCnHoC429u7uXcv3seu5eRIJa6OysTlozIDsdBOs2miyVP3afB3tP2Az6vH8TqfQd/1vHfsueKa9/sJsm7fEX+AEqXMfVzt55qy6+gAQgQA8a161LMLYMQs3pfPYcNc6OtdQoKy0abLeotMmeXR2gORSVPvGb21r2beu9JuStspDHGQYkYbI7KyeK9y/0vZktEnk9b2eeyf5gQ6gyF1BpD9gpcy2HDOmRWnwaw4KLsWvNfZ9B2PsgFhcJuogAzzDDz5LKw9qiE2uObnw3Uk3Gfk/uPMn50LQARAuO8XUnYt6H/jPkiwl7453y8AxFn3y4ydb8ZM5GpPwzxbvtvzvRpgygNDE7wBxZ0BzAq2JvYt9s52/LBEp7WSSBayL8l3ZTZD+VxGy2lnW8JguHsBwxn/0zPELbQbAoiDtdS3qd0ZMFNYu62+45aWdiW2HVWLdFQt0fGBeNS3gSHusf5kGKDWf345Idj//HpK/6PlOXbhR9j5XMlVYCdkOfLP5/otIVLk8h2G70Hp07raAwHDaf9U2+OgP/5EUlJ/OCK2AVjapMxAXZU4hUfdxRxq2P0LBRm3wfjN8UGJjqtF8Vq+agJUpNYUadJWWxjpmu2elNt99z4wToRxIcvj3sJ9dqz3Geo430Ugmqu9gmw4g55ubwP58K9ndWYcZsbUs2tCnRO+8A0eyMZP5hhSDWMqs3UC6K+snWCMk7ba8e5e6KuE6Rev+9vK91h813O12WF+u653z2PtAcug3gp7o4zn3Sk73EDY4ZQlTmRVxzoWBIbDm2B8yrCS47tyjmFZ5aF9343rXs8kKdo+D6nUYokKRUimSpnZ4arzDHHJZJISsESCuJxIcn8QCjOzfqH2TxcYEdd9HtH21h8BnpNYMFGvmWeI63Y61G23xbRs2OZsHyT9I/lfCQDWf9ShtojBAQz23MfUE9HV9EeGOHSA+jtEfdrZ6cdisT6zyd3fj+9EStUwzYGFzmagQz1aoghEEYgiEEVgjREIN/u1xgOJNhVFIIpAFIENRgBUAUAT2B5aRjAwvZkyGN8WzayD9YwtbkuQCluyQMJ0DzKmlk+lUpROJgmeLZmkbDZDuWyGstms+gwVCkX+qGWPD9tCkTKZDKXT6TnbklP9qQ7DsL3ZfjRG1uBIswhHNOIswqFQkhsbDanZalOr3aZmq0XNdptarTb1ez22HujJe7DeVsXLJYvEoBgw5ejEGcAxAAssApWy6SRl0gAKiXE5o/VMSv49k2TZunhMARY6sBx0hBYmSxclMeyBQhtYFgyEKZ96mO3xALWCLhg0NJ3wgDKsB68DzK4Ll8N5ZpIMBsxmUoS6AGVmE1kMJtHjZLTVE8fsc4NA/oENkhBcvrNkH+5oPBZ2nQyuRybJYFu+Rpkkg5wWWc+ec3w+1+gGA9Q4pltl+UF9fKfHPPOucy3m0wKshOSdgirDXF8XIA7sMmKQlZFyMAGswcCVKisLYrmQJbZ8Zm5SztyTrusB6WNM0NlAHYONnAHjfK728nUMEIvvNwUwifwOnkeV4UkldSIAwEmVin2YiORX17LeYAZ+w/Ou0nfm+c7xsy330XMW72eV477a87HqPpA9PjYTKmCjur2lTwCHMDhHPOquBaDgHchsqtQmvAAhhGWAJVPfHs4kaC05WgwyBsZMTPcqWwvpWgrKjLAQzISA1Z4TeM91jZSoSHIJqIPBElY7gXNb9gy6drPq9XDtI2AhAWBV5XJwTXB9AKQSMM+VAJdvZYLMlF3HxjJUPOElHnXI1+GZQf+MpatSyaXn69P+LQu972/XvZ7nrRDIV7ommubev9Zzys+s9R5/7D1ty9oakC5fw69XDGoUYNylABsZ3KggxyXgRkikAjwBY8nUw5LIYCUSc977/PXtrKcn7ZHjGTSt1FPr+e7Xd7117zeQPoP8GSbLLxoyeciAREwkirkWE+/jw7IlV5umAuRqs2me9EY5zLu73uzQdatD140O1Vtdum7C98Sa6luv16eW9lISDEz7acBNaPsNMC5oTw0QbXdnFlIrYcK3jW31BtRE36UnfZdmr0+XV5DEa9EF/FWL5fFciyRIYIJf/f4uvTmq0JujsvoKvTksC6BBEwSk6H4WfO/dTay3iWOW/oL0FQSMcSegLwDiFIyIsmthWW68VzVRAWW+TxgQJ+BJlIUBRuTrBQwjSSve79UV22ff+891bgyEA2OjysjaUrIGDLdMShbt93JAHIBxaR4fcR0fvycekNSg74wHYYgDOxzYfgFK+rsyxM1AWdLGmG9Jq1PIRYCFXxoQJ03ArH+O9kCSFeAn9JKSqT73/csB4qzYO/o53I+Zot+ObyuJxUf0ZbRP80n7NUjUwLeg7V3tgQEloy0QcHKNExA5scbyrmdQkpxuhPUKHlLaAIid1+nzd/Go20mAppzNyvgFex3PeHMo7wJ+PwCselgR4FtXAEVs3T5dN7oMjLuuC0AO72vXPjBGNLMEj0ec1AQEe1orKyC2LN9MRtZby672j5NTNaGJy/cP9O28zgYgHMB/X8/rso4mOUqC473KRhoGdPGnaIf4fDXR4rAs3wX4PsCxc6JFYnl/dwPtrs+z4HpWl/bRPY/Z+Z0X5remT7HCeJhPDPhZ028ISca8p25/RN3BWP2Iuv0xDRgMJzK/A/jRmMeqIKMqcqsyhiWAygd5zhVcuYk+jWsf9nvBfL+ns1nKsOUonZEyq8kUClQqFqhYKLKXdbI852A8z02omfIcKF8Bqq91vtF+/SPAyYB3d5IUqB7zEq0OgMsyR9HudHROQucmeH6iR4PhkAaDAfXVo84J/zc3zDhnyv5Hs5E1AYabKCjuIYacUiJkXtiGjyFQiQ/j6ikeH8YmE4Dkhg/yb1w2sqoAz1nljZxItJMoAlEEogj8UyLwEvMZ/5TYRecZRSCKwN83Ai7wG3Q/jRXjRKXJj6xvYIHDDPyiIYVp0bYmOsjA2k8kJBNLs7FyuRzlHZbL56iQzyn7W47SaQN+g89QOpOh/f19zuiCmfLWnOxPdCCuj8lur0ewDvs+lwcKbuvrhySD3QYD6vVh/aA8Ho0osLGUt2lxDawkk8KWk2K/T8nkXgCEEcCbgMAw8Yx1YJDICta3ZYH294VxSDMNAemICyVRMLnxUkA31wCqa0JlUTYS9Ua7J9mk7R41W1J2LdVSjiqlHFXLefGlXAD+48msmExqPWeA0uf+6A0wsCeGMqw/xKDemAacHQ4g35hKhSyVilmWQIEvFrOU3BPWtaQy26H+nOPzGYzk4xiN5HiG4jEQycfdF6Ahyq6FGQnATHCgvloMdb+4AHEsmVFv0/m1eNSVroUPycxRC1OCHouWXfeQ63rMA3QMsEABTryT4H8+l9y5jkwcxHjygCdOd+JU4uz+rPgc5IwzPJjL2c4TAcWhfKWTF8K806HLeofSKTzHkL3bJ8h545mGLDLAgOJFHvk5yybAPavuw7C9CEueTCB9xgQSZHfUYwLJtTBgWBkiAS7AJDdPYr2pqfwZmIJqAo7FtVGPepDBe4dsXmEavZ8Q3T1M6X4ypfuHKd09zO5DuVOEXXDdiwFSCiOcHCtYEdAuBOyAaCOWtNmu41n1erj2YZ5fM8EGVMDns2v6dHZNn79f0efvUsbEBQCODBLWiQzXsWHCC0xiwaTXUYlymTRPBoqXcth3lDMu0tBKe2uaAG1w7Evr08b6vt+ec7+se7+L94GZVDJyzZhgYiAcTx5fCEscAHGek094TzCLTU39QYH7xyxNyYAfKXsvhmFKf2BhgOS9YJ5B3/W8d+y54pr3izaf34XXeAfKOwATgTAG/CjQ3nV0tWqBxIriKwUBjReyVCnkFECeDfUcgXGm0e4y84zxVzr5DskrvLdQf63FvHOFqUMMTF8BKBrlN4dzoGnDthwcc4CqXN4vXjy/OuLR6RE8l9s9BiGw1eG7XHYtSGxhyU7+phQ7rBboqFqgQ2aEKnJ9LncIQ6sAACAASURBVEFgHg83/yy8VvCXNLDM8PjU8xvimM1Eu2EkQ/38skXnAMWxSdm1CMhDAG4sW7YTD0CTv7494v4C7h0BvszYuFGXV8c8ICnsO8p3ez7hQoIFQHCcaAHp1N6AAIBbNNe2lgHicoYljv08Q5z5bgTjtIDi1O4fGAQHMJwA4gQY51p85YN9zh/r/P7pjH7/eE6/f/wu/tPZnIT7Y1LuTpYyBsHNAFlIgHG1GwyGa8h3jPmeWTdDHN9/chPKvQhTMJgBxcG/hGSqz326dkCcI/aubz9mjjLgQAUIcr8UfdRv6J9e0afv1yL/jmQNvFv5vXqnoK/59oAZjO1vCADiTIKKAmkBsHYtkgyiiWhaNsyvtp+xXc2AjPjeA/ALJuUkvTuWxJH3JwecOPL+uCpS0fiON5LRg7G0fVdNbQOl/XPtA+8dTrTSdxDKYJh9ewSm2SoD71AWNQ2wnIu0I7yr/TP9SGakn8h3LTN1Xjbo+3md5VwBUgYTukhighVevg9cYPZDSMOad6G+BwuamIdvaTDnob4U5L/wfIRJBljW5vg8C65nNewxL3nden3POH/r+S5b9beiUiD3hPF47oIkUk3Q7I9uGAQH6Xn4weiG+hhPgwwweyTHjryTdHzfFWHWcyUyyzyDzjckUzzvkElDfSatKjRSLpaERQ5eyiUqYF6C5yHywRyF3ac15TDHHP12MxFwJfUz0M0CuWGuYjgYMPht0O9LuQ+Wzw61kdSvoDmA50ZYF4n/lt/MmXjvBWA4dEfgjQHcZhsG8MECN46r1zqyqXoTIpZTVQOQDgA6G1DnfTDRilEEoghEEYgi8HQEXmA64+mdRmtEEYgiEEXglSMA6VPb8kR0SEQ1+DhRbSr1xFRY5GwmOVtm1UivYoQEo4O2f+VTnO0+lU4TWyYjPp2mcqlElVKJyuWyeHyMFgpsxaL6QiFgldvb22eWOWaa291Vin8ZIMJgebSsPwIuunEwvjVabWo0m9QA+1urRZ12mzrsm9RttanTbtFYs6gwKY9sKtSZBUiztIxf/1GvvkUX9b5hlxLWN8mMNRIaM0nUDMuDGvkflDEBjQkemzEJ9dliZCLlXxZlJ+2zeEwKYRWphse2ZyQ8zYQK2GnOrzGR05bJHGXdcEUZjDSc4cwsNWUCW4qRhcW5Y+IL9VWO+bGrajKzxYt8WBcTUt0hdbrC1NDtDqh2UGTDRKfxAC+mEwnKMJAxwWDGVY7vsZiyfBJPkPVFQglMJh0c57y5zvHD6QFPCLBphnyo+4WlUGUihydxplPOkseEBcyU5X7Ue1QBnIsTAqi75E1c1wMAHQzCi5dMY7nx59zqDy9eftakqbCVxalWLohVZj6Q1QUoTiVrv0JKB5n0asimN9n7zCqo2fzY1iG2VSnQoW7X96B97yvf9Vz79f2taz2wPzJ4FAPfCuBkVgFIDDHTgLAmuRZhzBQz5fenVeL7F7I7agYMbPvxeEzjG2Sij8iU7+6ndPsgoLhbBsSZif3ZZ+NLfECyRLaCKg0zgwCcAYyU9gH+qWfQxCjM9Vi2j8VJIDBd4Pp8Vv/l/JqGyPAHsJH9mL2zzWawbZGOGURVYEBVIZfVya4sg0gLCvpc9R311PPxWNvp+x5cZb2njmvxGj4l5fTc93TAlsmMDQJkAAAOoDhIjJmyrzwRJi9nE5h5LqN/vMsTx9JvhvkuMygNvzCsn80/g77r+e7Xd71179eA/uutPjUU+D/Wdxb6r/Lecj9HSAColPOcBGDKByWpH5QKhPJBGZ95q/f12pD8AxNaR323TxcK3kPfDCA+1F9rwfs3YLJRRhsGwwHY9O6IwXG/gSWU+4Jm3R8Zv+butAUpNte5Qbbuqtkl8WKcuKFmyq7fJpMCdAeLIie/JBNUKWY1oSNLlWKO6+u+1zZxjTZxzEZy3kjQg/UyAH1dNulCQWCu852TYVTGL8MkCIl1U2aGbgaCCFs3vO971fe9sMr2HruGAoQTxmEwF6IMtsILfEsBJMjfUf6SqQKGm7HDMSDO0Zbw95sBwykAwoDhbO869r8VIE4TrII3k/muIZoDwgEYB1DcSwDiFvsHRs7+JQFxvvfpiwLiTOxd8t/Wd6U5VmZiYza2a/Zf0T8FGGsIUNbMXO0BvnuN7LbIKUNyG+B+GWMxMquu+9kwYdkefSskGpiEA9Rtpl6+dpMJA9X2FbCG7xkkEvwaHIsAu3EsYEM3LJlgpgdwXmRKJZEIMqUou/YhrNrCdMfjI7s7DLabSZXKd9OcxLgmHbnuAwNGtFmkRaIZwGSRDochOdAk4Rnmf5fcOd596L9InyarZfRp8lQtF8SX8s4xgE20u77Pgu+xrLKe677z/Z5ZbD/MeIz598e+t5772+D+mypzIwMmJyKHankA4WA99Sij7Wyjz9lW3xkoa/K9sI+rDOsm+jSufUgupSYVq9/Rbx3bS6Ie2IBlLgHPdOXggKrVA6rWDoJyBXMS5TJV2Ze4jL6tJHzM/Gudb7Rf/whwWziZCEhbPeY1jAwq7l2UWd1mNJr50Ygur69/kFblpP9ulxnlWOmm+3oJSEuiwM2IZVgNg60u6dOb2Oxv+Hs7RtSeCADOGCQhLiG7ann/CxCtGUUgikAUgSgCT0bgJeYzntxptEIUgSgCUQReOQIVKNARke3fENGbGBF7Ncxe7U2J2JP4v92SyeWEjhxe7fDggA5rNbJ9CVlaxSKD5JjevATCvGh5rQgwkG08FkCb+sura7q4vqbLqyv119Ss16nVmPcsnaGShI9lgr/Wubn2K9I8MkFnPOQ/cyx3JR51DAJWyjLRCY86BjX3AICLq18C0nQxdC0OfNkscU/FZ93bA9MDsz3cPbCHgXUIEiPCQAR/7TwsHrxWVijjXXFZ9zFjAvQSE6KY/NCJUUyCMpNKUzzqb06qdHpSobcnB+xRz6WSlE0l2Rtb9/E1211hdGmpb+NYMYHbYxYa+GXMLv/n11P6n99O6X9/fcMe9XXfL398OicYGBxMmfehrADwqP/7/TH96/0R/eeDeNRdi+t6DJkdD5Mf6odIUFzvwhn0OmEqfodlbYy8jfEBgwbuc2XUAHPGX19EWgoedUjl8ERkTjzqLCFTqwirFvwhXuN+i+995buea6++v3Wt1+sPqdsfUm+gvj9khpfvVy2eSBHvnsQ1LAoMHEtBCj2hjAoVeodJnmP4qvPeRcbtcDSk4XCgfkg3AMTdT+nmgcTfz0/v+0X8+WvJxJTKMbGPc/sAQHQupdLXkBBdGIBf1maHuR6++wBI8dslgIt19qgD1NjTbH7jXdGoVfJUK+cYPAWPOjNoFua977E8P+L/jF+47gNIVUEGVd63Il3FE7ZfBBAHj7rv4rqWcUzg7OxQLC4eFi3uCHR6I+oymxOYW8Wz3NporIwqY667lqKyhRaLwhqK+iFYVAGcBssr+6J3u+HaR7cPYP2QOupR922fN3HNXYAaww4HIByks1E3iSc7hu0JSRIOoL5vm2PkEcFwe1EHMNAfAON6bxVyKQYfsUffP5faRPh+mn0A6MVAzaumenefwXXCuD9+fYd75Yg96ibRyPZh7pcw/Sbfi8QgOAOGU+8bFxdDnAHEgbFVJFPTzrZEwHATZj9m//AQsMP98fEsKLvOY/sBccIO91S7waxwzPLcUu/fHrjacWHGLgn7KtpysHQ7FgM6eZhORDp1Mlk7Q5zvfb9+QNyPsfd9FsL0TwUMJ9LJ4muSdGOY1dT7Xo//fr7gvhW+c+FRd41VuZ6Ff7074u/ewN4dEbOyKbiI/WRCH7Xf9he+KcH4++XSmxnR93x974PzawEln6lHvY1Ewd6Q5cVZ1rkLZbwfl2JepN7Bqg6P+vFBmY5qJTpRj3qYxfc8NtFmhzmPML/dRAx89wEgnDEDjKs3ulRvdMj2YJeTZGfxqP8dl6PjYzo8OaHj4xM6PDmmo+MTOqrV6OiwRke1Q/W1HxLwoyT8v+PVXn7MrrmOb2dntGjtZpOT/23/N43EPRHdxYjYk3hkuzan6rX+jYgW7W96ytFhRxGIIhBFYDsjEAHitvO6REcVRSCKwGoRMIxtNosbgGz7Cmhjv0tUnO7sQBa1SPF4MTadFh6m00OaTJghbjKdwsN2p8L6Zm93tSN7gV/xBJuVNYW60Psjk3svKGfzeZZAhTdlMMIxS1y5HLDFsYyqrmv8Cxz2P36TrqwpZEkJY4lMzqI8Gg0lY4qzpwBYGAkzXLNF9WaTDeVuu0XdDpjh2kHZlRH7WoF3ZRAawJuwVcQYAMeZx2B62xe2N3gAIUQadeZnzHBZQhmMccKEJpKghhXNxSizSlbrY3FbZXtBBqtuWOryv8EYMhrKLgRZjfENS20AEPPtoklnLMHhlkDiAWud0DJlJyCOdzVjKDPn58NAZLJobelAMxF6BtaFa0h/tqgHiQeAe9hLGQA4gOHenla1XGW2p8wCS9wqMTXnYGdnG1lDlu4Cc0mjzf66CRp+YbJrwLf7zBbnWgCA+z8Awv32hsFw8Fh8sodd23NlCmNS4L+fBRSH8h+fz2mP2dbmTdheMGF5JP4tSEx/XJhRsN6mM7CD1IUNYzQyMi0ixYn6upcZIM4c965K0FQZnCVyNFVLMnVCkFRAhrRIFQKMAmamKwajQB4Zky8zueR9AcQdAQhXUZnJigBorYk6Iwu8eH6+95Xveq74+f7WtR6ywFuGhUg9ywhez0sJuvabzShYDJ4tyXF6o3Hi8lFFmBJUSmmiE4c9SG/3werYJ5Qhs23Y4SCVygxxGwLEBTJu+l5A3TCzFACS0AlpZv80zA7qw7T3vtdt2fPGEk3XYIOQ542ZKLsy2WXKrt9WS8KCVAWw2zAjlfMM9gYLxAGYIMogM16d2cre73PZE55qI8Jsb5O/dV1fI03MDH4qU2zYRcDWacpPxcD8nSWcCxmWcjYW0z465OXicQDjbJZa3y3/M9brg02R5dUhEyXAbZn0E/lhU3ZFQ8DTYnnIDGdTzJJ7yoy5xpD/tPq7W44NLJ4zSfjvzP6CPllLJNEuW9zG8iQ//IMAMzax8HsSjGspYVsDOPqdAqHfH4vMHN7DIpstIHsGx8ViKzF+mXOCJNw37p82RB7ussl9vu7A7v+5JeldzKZggpY+vzBCw0eLfwSEma9L9aZ41H0X3CNvLVlClMHSDelCZuuGfKEytNptqtn+qv3iVd6/j70/Ioa4l5BMdQDicOEXviVtqdT1McTNwHAMiHOwo20EEOc4X9c7Zf2AOEuu9hGGuHX3T7k9OK7Ku0PLzNbNbYGy9qeSzubFMPbJeNeUvzsM627wvff1UiSGNSHBlJ1spwDqGmC3Anb5clh7RxnMcMyGh0RC9nWWbr1liVgj4+oGEJnvpDfH8n2Jejadopx+V7FPy/n6tH91bocx5tCleqtDXG/1xJri0T7PbUufpxzegZkk75vL6ST3acQqrAaAsi1jbN7nvu39Ku2u2fYqv91kn9/3u2eV83huDHz3Mby5peHNjYwD3twQ6swOB5a4tvpOX6RWeXxQGP9RFpZrYZ0zShNQghVGc0gpz2TOfe+Pl16vUq0yM1ylCkO5StVyhaqVMlUr6ssV7teyBCszCYs3ajW2f+njjbb/MhFwqeFc1es/MMR1Ox3q8jxHm0zZsM3ZHvMoLNcKr+WXOfKVtwoA3AOAcDH1RNSNxWKdGFGH4vFOnKgzjcVAoXoBH3t4uLwnujC/UxAdb2MJA93KBxf9MIpAFIEoAv+kCESAuH/S1Y7ONYrAzx8BW9oUoxaoZ9SyphyPx3NilIvFYmyTyaQ4mUxLMJpOS1PYTAZ1K6VQd42EqeVTqRSlk2CISYklkwJyKxQCn8vnKQ/wm2W5bJYymQyl0+k5+/lvmc2fIX+oLdhoDPaLkbJhgBljTINBnwZ9ywYYEOlSp9uldqdD7W6XOp0urzPkdXtS7vd58HHKg5AT9Zth+HFFU+QgRP7RlAF8Yyke9rssyZNKiRwes0aolBImYlgqD3/T8gwgZ0AgSZnkiym4Tif6gg7OwuD5ouSdPbj+HHa4YFCMB5xmA6TLtmcD4eYHQHm4ijfQATNKf0htZUhB+arRoau6SM9c1ZF533HetMzowKbsDu8OlzLn+cZg8ZhtORoe8J5O6LuC9MCOZCZEIclpslhRxkA0Jtfenh7QO5iWk3t7lESWOUzLHEvPmC4GIpiIZobEKU9MM1MBg/VaQbnbH1EHk7Y99X33hC2D4X59Q/8LQJwyxIW5X8AY8aDMEcYjUx6MaAyM0zIy8BMsGbPL2fgos2QrS7geqhQmMNs/LsJS1aSvylaFOmcS8zURuVT4dS8MiGOJQGGHA6APEjRgKPvAvsp1uUZybUz50/cr+vjtij59vSSUP327YqDbbGIE5TidKrCLQXFq+7tghRQwuPjlLEy+95Xveq4Y+v52cb06GBWVxRATJ412TyZSmH1RJrhRdy3MpMOsOmDUEztRJgEwnoBJAHXDyBfI1t7fU6vdo1anS602rMf+fjKl+wmJf4Bf993i3h4DGwGQVpAj6mB8AtCIPVuG5VZYGls96mHbe9/rtnjkl402t9Fon6XcZrAtA20tc50xnxebnBfKYLJiViv4CsrzE8D2O2qxfV4aA2lUg/fUsvV8r7Lvfp3PR4hjCbXfhXeKedcK65ewMoLx6xwgJ2VlhPyg74JJS2a05UlMKQvTZ1wsJj5a3BFgSdQbTO7d6SQfpHVUEgpJIpjUvsPY/48L9w3VuB/JDJkif4b3j7BkzkuMP7evx/JsAJNbXkBw8wZ2XyS02H4T11wYlNPCpKysqicHJTqulej0AKwyUjZy2QyI0755mD6XSL0L+MAYAKYA3duSfK4YcP9fZehEUmuXAfBiM0D8JuL3s+yjCzB2b6hsi+J9F9wfDLio4V4B4KIkbH3ct8iwR98iWLRN5br1nfXcZ+s595/POwCAOADRBRgnoPRASlZlZJe17S6GOMMKl89mAoC+63yD/pWRTb1/oD8/nwfMcNzP/3TuvBx/R4Y413VjxsgG2CLlm/U5jJHLGeJmgDhm+jQRtO65TQDifO/TFwXEmT6FIwauGytM/5RB5QrCEi/tgWkTTNnZz+PxAQBxxFAWtnv5vkMZ33oYJwBgzTBdoS6JvgBgzkyS/CTp74Oy1UlCpWU78WA8gscikER42WBwPaRKAWo35jpmkb2XPjeXK0XpmxeyVFaPsm/7B5ZKtD1IdOL2qDuQ54LZVCHhLMlOJkYGtIQ63oFpWErA7SjzNy+uyXGVk8LAlC6JQcYkUeg5y6rfPb7PAq8nK/Nh4f/P+f7YxG83EgOPMa3xnT4Ld/ciBXx3R4PBiPp9yOzCjzhZBKzJ6FvhXpY+1pggGSzguFsp39zyOIsBpE41Ae4598ZLr5svFKhQKFK+WKB8oUgFrheoWMhTySpnoXDDcxTiYcEch5nrSEVMwi99vV5q+0IEcKeEAOJb7Ta1Oh3xbbDMdkQmtdcL5FJRHgyHNBgMqK8e9dubGzYwz5nySx37itsFkA2javAPMaJJLBYbUCzWj8dpEIvFB/F4bDCdUmM6nTSn01hjMpnAkA0PeQ9QpcNMGRndsL56d4b3igcb/SyKQBSBKAI/cwQiQNzPfHWjc4si8M+LwA/gNyKC7qcxsMKVYvF4Or4TS8djO+Ipln6YTrKTh2nmYfKQmU6mmcl0im1h9soY2sutms1KJJO0n0gQPFsiwUxwi2A3+egsUKFYJFMGUM4GzaVTKdrf3+dtwEz5n3cLvfwZuz7+ur0ewTrswdbTo363S70uPgLlQxB+MBjyh19/MJDyYEg3kFMdj8TfoDx2DrC9/Jm598CTbpb8I+pgsEgm9iz2pz3NhFV5RGTFZlMClMJ6if2gDNYo/BtLd8Dv7zPYLpjoI0z0LZ+gCTPA5hz49RzsWxx048FPztzU7E2acrZwvd2XDGIAZCA3ygY2M4BVpO5amDnsvZgpL5OS9Y3B4jEbEFPgH6b05RwTonXJymZfn7GkqGwvwF/vFQxnPCapAYQEgMn2YQZQAThjuzfsYw/K4CID48y2d9WUwUQeSISXiVvXEgDi/jVjiHvOYO7iNnmiXDPiGZR0f09/QqLvK0BxwpD259fLeRCoAkUlQ98wvRxw5r5rkUnpujVBPZ8hj0x52LqXeUY7MJXusMQOQHwsRcPlWjBJYiZL4E02P0+Y4Pi/XwubGUsfCXgOHpn7p8jeP64KU9xxJQBSJhUgBWDlssX7vvd8pkO1Bwv7AJCKgVXqwwKrGFBVLQUAK0zy8MQTmBJ0sB3+utFmSRZ4Ljc79DAhvk7wD1Pi2G9iEdYiZS/S9wYY1ColkcaGrxTzMlGkk0TG+wKR1w0aY/AiMz+otbvhgYwAI7AJMOG1wH5LnyOPyZ2t++3C84b3KZuCT/G+BeCUGUUbuIbifZeU9meE0RJ9lj0FwnEmQJAM4Lu9f9p6t5CJN0wx7PF+NO9zZPtL2bUAGAtG4cDv7QlbrmWoh3l3BxK7dwLMA1gPzGiGIe07Syc3BXzObDSSFID6JpZyKUewSjnPHlYrgW0yP+cRhCBJRRnzwvS5WGZY2V1N+QYxur1XZh7xrgX90x3DhKusuPsA1CNJJrDnTfBvItbbvI/hHBvw8r6t6xwOKnlmJWVfAUNpnhlMmcVUPcrBgg8vXcI8W8+5/3zAC8zKCjnCvgBSbEAcQM/M5LoE7LwMEMdgOAM6zWacbQn37R8gww1QrJQFBCdAOIDjUHc+C/oc7OxI3xn27/fHLBH5nw/iUfddfv90Rr9/PKffP34X/+nMWzryP7+cEOx/fj2l/9GyS2rZdd0MCM7IJ68DEMfy1yyBLd7V19sYIG6hH+G679cOiLPGUNA/xliHLwA1TP80AIYdGJBYMQCGMUAsL0Ax12KzyPMzOyX6el6nL+d1+np+zWUYf4eDHdb6JpdvAGEkNN8E709r9O4NEsJq9P7NAb1/U+NxA7wnEupRx/cT34PXkqByUe9QB8C0rgDSGKTWdeMFcC7lohiD4IpZqiEppVJgX4P0ekUYm3l5ov1j8N0IzLLiUUeyGvoKX8GoeiHMqq4EVj4vVkswqglgXK/yNzCSC/kb+LgaxMDEAv45i+83sfMaezwLsopf0uiy+2iunXkG8Np3vxuJgUes5J2hCRUPD/we4X7keD6hEfcTsxUPxKMOwFxXgXPdwZjL0iYatmLx27SkggT8DKUyaUI9m8lQNmN8hrLZDBWLAMsVqVQqBWUk+hsz6jbbdG7RsfhHwEUSwEA3C+SGOY8hz3sMlARAPEBz7TZUPwQ0B/DcCOtCWcfy/kezkTXxIKLZgWeLx2I3sXhsvBPfgb/ZicfGkyl1p5NpbzJ96E4ept3pZNKdCPBtEQCHzL02EcEb28iJRDuJIhBFIIrA3z0CESDu734Fo+OPIhBFwI4ARipsy0MCVeVPD+NEtSnR4c7OTiIejyV24vEExWPJeDyemEwme5PJZP/hAX66j7IZ8tCENobYbFO48fHIlsmIT6cD+dNyuUwVlUXlj8likT8kTdklrQp2H2HkEaYf+GhZfwRc9ODNVosarbZIorZahLqRQO20URZpVDBUSCbtDd1w+YYpwZki3PIuCYb1n4nfFmdsPzLAibqR24AMBCSSIMOB7HBIoGIgkn0+O5sU291lRiAMDrJcHiYMjKzkjo1TFSY6s/jIgLrkV/zObH6tx+QgXJIJdua0AcVhEBcTCJC8ZPnReoflRsH6AAYbsD2g7lp+e3/MYLh/YfLkg5SXAeLM7597zAHgTFnOIHeJbG/D7sVe2b2Y7UkzuHHNAYSD8YA2l2tBdjfL3Oq69rk9V2LDZma5VZaWbxh4vxCgHgbgv503aDZhex+UXTGFROr//npK/wtAnMqmhrlfbs1EsXrUZRIZMqEX7CErk83OpFKMZIpkhIsMpmSKiwTc4sLb+3al25UyyzCz3QXlVe7xx37D7HAOmddA6tWSeZXrKv+DMxMlMlkiEyYGTDADGNzxBMDpSYUnBk55UqBC6QXJXdSfWnzvK9/1XPvz/a1Zj6VurzFZC/nN8NKbPLFtyW6izDIs41saqBwzJJkvrlp0gX2yFxOgriT1Awu3GTicdrAMmyiCGovxJBRbFRP1UmYZo7Q+I+pl9Zh00hySWs+9Hr7PeYulbsGyh8FZKYeVun3LTIhVequyTa8lB/vYfY14mgmnp2K/+L7Z9G9d7xSZLJ0ZJlHlGg7Ys4TxEiltV1zQ9u1p38QwZJq44M7mfondOXmqkfqH/R2geTaWGp2xh04NMPoRhgv0HRhchT6E2r8/nDCABMCOf384FjCJo13wDfPccfHxPfDktjCyAgwnDLkAJGGC/yl2NN/9+q53CNBCrSTG5SKVchm2ci5LpVyay08BKXzbSXNckHr/A+CbT2cs+87AG3MtLTZc13kIuEOBD0b63OoLmmvpG4NoPZL+HSdbiBQhyr4LGEqLAROSfIsZpqQ5xlIzGGI/TyGeLVf7HOadBwAcvpcYDNcf8HeTYf0UL6A41/I4IM7NEGe2w98c9wAyzDwAcH8xA7SA4X42QNziu332Tm0F71dI/oElq91Wv+S96mKIYzCcAuEMMM7V39gUIG7xfF336csB4mZS1759rjD906oCrKvlPKEsXkDW8m0h5WXLIiBJ2FQBBDNs8g0G8vT6Y+qqR90oCki/SfpOYJcHEAygOLDMo4xESfn+26fUvngkNiCh8FrlouttYdlmidKmJq8sYdo239pIxsyyVGlKGNnMd7eWOfaL3xmO9o+lWpn1S0DhMMOM9+mbMOR9mkv+Mklgk2A8RPo20q9hln0w3p4K8y3qwrCvCaPqfdt733b3qe09dxzJ9951jZu95G+f2/dZJX6P7SNgz9e+LuqcFBIkhki9x8nQAMBJUjQk6pudAVsD7ORaFqCRJIca/9S13OTfWe5UaOsx4gAAIABJREFUFW5Qhok8qkijcvJzMkHV6gHbwQF8lcuY4+B5jkolKG/y2KN9rS8CwmI4UTZD8ZgnMTKoaENRHgHkNhrN/GhEl9fXP0irgkxACAXEUN6yhYdALMO8yH08HruH39mJPcTjO/eTyWQ0nUxH8JPJdPTw8AApkw7EZOAtuyKiSyKy/ZadcnQ4UQSiCEQR2M4IbBW4YztDFB1VFIEoAn+jCAAhUCYi278hojcxIvaweDy+u7MT37M9f4iaSRj1237emVyOMqAPh1c7PDigw1qNbG+yqvDxCEAc6tHyehEAjfeY2dxm/vLqmi6ur+ny6kr9NbWbDWo1G9Ru1MU3G8HgyMMDQHAyULLtCyQt4gYYpZ6lxVjmTzzqzABUztFBqcAe9acAXebcTTYyEBxmsn0RHLGKjM+6Yus6PiMjItK2whSHrOGv500GcIlv0MhIIgDEAmmEJWxmBgj3719OAlCcb/xc5+k65sUMVtR5wueLsCAww9nni3kGP2X0Y8lPZHifHqqv/QBgCXuNzOCz7WUA+pqBevCo+7b3DIj77ZT+97e37FEPswDMauRhjAeI8COAcN8u1V9RMS/yl5BRhEcdspdHKoMJj7pr+QMSTZ8v6PdP4lE3bcVLthsuyad/vTtiZovA3h05r7kBFOC+NwADDPhiosT2b04UEHdywMA41HOpJGVTSfbGwlyj1/qtbwxcx1er5KlWzvHkNTzq5SLYXcAWpL6Yp95wpDYOyt/PGwwSNYb6Ni24148OinRUK6svUZHfHQB7iJQb6q/V3nd1wt1MvKOOCffvKrsp3j35zvLgqaRIIsGnEizzCGnhD6fiUfdtn10xWPe7Mcz2Xuu3rviFed626fmIjsUdgXW/u7f9Hnqtd+P/9+c3+r9/fqf/++dX9qhHy98zAgwCySYFDKIeiRdvWDpx5l/rXev7/gjzTnYD4oQdDn0OYYmDgMCPC4BwJhHHlF3fR67f/l0lUxfPRQBxSOgQH5YhTgBxkLIsqS86+3qbBsQ99oSvGxAXyFsrO5zN8GkAecu+ncM8C8slbPH9OZOx9W3tzq+bnHBzph71dhfA1SG1WF50yHXX4vt+a6k0qe050Qf341VTvbs/Pqc8sIZxC9c9iW/yP79cMHgcHnXf8QgAAYUdTwz1dAJyqgkBBrJP+F6Ojazn22aH+cZZ9283EpgQO3E905eNLl01u3RZV9/obmTcJ8RpOH/qeg8eHR3T8fEx2f7w8JBqtRodHR2xRz1afu4IuOZOvp2d0aK1m03qtFpk+22PjGueZDKZ3D88TO5sT0QYoGtO1WsdH12Ltu2nHB1fFIEoAlEEtiICESBuKy5DdBBRBKIIPBEBcMCDrgzeGHTRQAVj+yIR2Qa2uIAhLkZUA1scgHDxeGwHPqZ+Js82y9B7rasS39lhFi0wtDG71s4OuRjdsvk8S6TCm3JZWeH+H3vvwd24kXSBFqjEHEXlGc+Mvfu99/9/zfPuerICJeYsicA7t6oaBKmm2BSpMDZwXK7qEUgCDaDR4da9FWRPlUrMEmfoxKP+tc7t7/y7tiwnZmRS5jbJ1r/X7KYBDQZ9Gg6GTO3NrHANsMSpNZrUbbeoo9Zttzl+Sxl/Mxmymh1rgG/C9uUxEG53Zyci+yDSVmCGy2aSMx6scGLCEFfIZ4iZwxKaIQufsKsWr5NJGr0nnytDlKUfNevTeJYHQ9Ywe0iE3fEiQtQwicsgKmYFFENs254CiFs1s3c4uqXhGDZWf8sAs68/ADSrqb+mDIAeYP5LiSF+fywynzAj/4nz2CSrUyhPwpISIlEiWemz5treL1tUd71fzH5cd8zOJR71yfXHoL1aGIt0S4blaIxn6RaVwTQx6m8+C/8/AMEpU4uJbe2GYeSLZqCHTEZPYDQSxkZh6sGkJt5fHxkACblUgCBFNpWvuVz4kHL1QhfQsEDC7Gg3TWq3sThipG4GLHMDcBQYcI4PxaNsmG/AflNkkJR9sfIlnvNl77eoNAtfu8j/wI4H2WFIxnJ8ce3MNsSLU9UiHR8U6bha4MWqAtrRHNrSqTELw2BInf6AGRk6gyGdX4h0D4BwzNxw2Vh2Gi/6d2Y7wn1fLdKBxgCKslwTe4mXtSW2g3Z9fh/7LNoYka0ZcnsD/10Bht/gGeRsBxnu8aKbmIkFNCxMmh/hT6vhs2LaSnjXd57rfq7Px1O+z3z3a33Wdv0EdK4SXixhdcMSRHwNIUWk8Yve7PGPbawGlr27N9EegM0TBtYbE7d7Q2akgrW7Em96s/W9z07BHrPPTDoAD7w73adMco+yyT3KJJPqly+Wr9omxoC4TV/d1/s+HpNlUpRhj/FZiqXpYcxaClDckTATb6Lfvuoz6Pr+WAcEFAPiiFk1H0qmTtkceV5qTrbTXEsGwTG7OTz68pAyE6lKZl6FbOUmGOLmxhBIKgvHdTrW/vPzOf1/sL8gGwsJ2XPrw2VbjP73B9QBGEZPxX84cX4wNw2IQ117ETAc6n/ZM2gOtq+SitH+KZJfvl82hDEdLKcX9Zn+pEksNImL+awkLSJ58fQA4Nhy6E8OykuZV81zCxn6Gqzeohqk6Rttla3vUb3Vo0YTMvY9az0fH5bp5KhMx0dlOjmEL1Ehk2YrZgFWlZilIzHO0fENPBJSLq4adA4DG/ZVIyJTGpBJSsTcFOarplKlO5yQAjY2sNrDw2ZUCpSd1nbQtnkfGe+b5DwZ84vEujDIMTP6AolxnDfqgA3xYYnPO496UJ/PpOz36RMYPF37AqvOI7neu67t/WPvkaewUbuOhZY1CK71t+x75v9uxpnm2Ua5ocxwIUNcq89ziixdzx5shdNEaqg7GOY5YYMXwqppvOpRbWZ/UamR9Q/jwQpXqYAZbur3KxWq7FeUMa5C+5V9ZpsLbRvxLqvdgLE7XENZUVJ4M2cVf8smasCmrlO7uXnAENfBekmrJaaxYZuLelbWAXuiKuwgfq3NpqQDIFzgBxN4Xz0RdTzPa3tgiEsk2gkwxnneFfn+Jbw3mVzdE10SEU7mXs3EWDy4I6Kof61Tjn83roG4BuIaeBM1EAPi3sRliA8iroG4BpbUAGbxk0QU9Vj1hmEl1MQ5Ipo3AORAicbmwTwvwUA4L7GFKOF5W8zQpKAVMznyWlfFUIhHfSqVonQSDCIpsWSS8gDEFQqhz+XzlM/lZiyXzVImk6F0Oj1jr3Vuf+ffFdDJrA1HYPQaCrPXaEjD4Yh6vS71ez3qddX3utTpwnrqpYx9xKaxTPiKgQIf/rW2MEvZ08URz2Pg287Olvpt2t3eplRKMleZDQc+uUtpjdP4m8ZTgFwqBMpBTgnAOp6w9sQv2uaBQcukoayTXgpSCTtHDpOIUZALYttnp1Jgk1ASTMBbYwVRjKg/HLOkxzXkPiDxoR5ASp7YAqBSJ7VsdbAKIM7lmPEb83XKDFM62cwegDMF0QD4YWJIjuQzSZlER5xNESbOWfbzsEIn7Gcn0qMZ7s7HJwfJ1YH/tzqQLJwuvCDGxDvbjfp6OzIZ7oeT4bY6XbSo/tTjQzuA64xr38e1H44ElAE513MFZ5zfiDwNS9SoL+VYooblaioFZlHcLxf4+pgJX75WAdGfXyFhdsGLPwKMuwjbjGi7gWd1OvEvcsT8TCcSKlMjcjWum4DhFBCnMi8AP0L6kQGQkIA8jrBdRb47XCgxCyaNDi+ONFpdqmORpCmLJSzZU8mzr6hn+Z6iSPfsF8Ew+YiEz9z9sunnfGHbNPe7ZsEJ14uvYED0mRdJRHKY4x81XiSRxRKAYWXRxLaJrE+Zzo50seqoRLkMFrHSMx5AOAZswAMU18NiUYPOAYi7rIex6zV/if1CqdT9YiibWinkGCxaAWBU/Wu19wJsNSZAV170Or/hawiPsm3j9+WuAsZZMmabPr4TAOkn+HeHDCIVaUExwxZia58X1YHru9G5XYu0udz+Rt6Ty9oM12Ox1dc6n53/PgNABfAU7S/KaI8hd4m2mdvqwfglbvH4N56hBlYBxLne9/OHCcCHsCGBeUbipgK50fdoabzp07P1vY2MXCgpd7ov7DGhrJzEru8o13djDIjb9NV9ve/LpJMChoNPCzAOQDg2JLNovPA98wL9K5d3QAyII5Yu/vMzxgEAg6mUsaMSwlJAnBknmFs18v4XEBzaRAHEGYY4BsQpGA6xbVvESGakUo10avjZyBiCpbUZFDdNPvv7AeJEXnoejPhYn4v7ppqINeKENvRPJfnmi3r0UXksySbjfhi3B0hsg09JHCa1aXIbyoveFfPvVR7PtXVcp/E1j887PD43se3e4MSYOSvns5wQIx4JMlkajDCuRtKZJJ4hDmVaI3MUAATxfJ2RaJ/4DJxBMhf64SY258tgc20D93YBmlPjcTTysh9u0XllE4eysSwdK2B6JO9xEkbE274PY/+D/TwdYA4AbOCVApULOaoUMRbKsZWLmAJ/uLm+z7kJd2zHnff7BccLrudmHac41t9T3/R4nkf6XBuPsXy3P+LxPSRUO/0RP/fyzGNcijmEMc8jiMmcAjzaTEnohhdSgNfahAwA7dzUCoUCGcvnJS4Vi1QswZeoxL5IyXSGkuk0JVPi97DusQcGdjGZf8ZSUrz9ijUAABsAbVHfbLWo2W4T+xbA922RSe12Q7lUXmsZDKjf71NPPcq34zEbmOdM/Fr1MgW9J0Lwux8Ek8APfD/w4SdBEPie5/XJ83qJBPU9L9FPJLx+EFA9CPxGEHh13/dhyGodEREmMGAmRscLBtS5iV/rlOPfjWsgroG4Bt5EDbivdL2Jw40PIq6BuAb+oTVgA7+FIDewwiWISj5Rmh5aFDDH38OAODbMK/GWsE0GvVZd7yWTtLu3R/Bse3vC8jZvZpBYLFJeYx74RUBz6VSKdnfBPrLHZuLXOre/8+/aBmsCdOtSOwJ4E7a3tjDAdeDbNFCwHIPnGEQ3otFwSKPRULzGb2riIsxang7gkkmw3eww6I2Zb5I7lIP8DkvwAJwhAKnk7o7sh300FqYc/Dvu1x1K7u4uBAJsehLKZZFl0b3r8tn7icjb3qlHObpA0Oxo5nxHWLF44QDWHYRZnPj8BDK5C7LYVgLEOU5Qzk8KMuCsDdCZWrtHVzdtXvS4giTJdZuublos8SnMTZD7BOtfmo6qkD6Elelov0SH1dLiiXTX45vbT7LP1Roywd5oC0AOZmLX9n4hIO6JxwcAITL1MXEJcCEmwJGdDzASS1bqhD1LYEImSL1IYGLie9aHsru6gIFJ9//o4hczInwBOO7cOuHJwFQGp+6KZGNylydiAIjDZCQzEjwCQJ1/HsDeKIA4Aa4iBgjy+KAcesThpnWIsmQ1y2KJiWWBRBZKmE3gpk1YMANzJDwznxUydAxJpWqJTiCpBJa0/cWS4C7P6jrPuetnBbsYWYCigP76dkV/fb9iGZ2/vsOu6O5uwqyiUW/7DQYcstSmeJSxgAWwMS9kqbV7AMQNqMW+z/FFlD1B47f0ngYAEmBQLAZxXClQpZhj8KMxlFda8HF8fq3vmbnPSvb9PbM6iFTzHUsf4/qJQRL5ylqlYFPc0kU4w6z46d0hfXp/SL+/P2IPWwQMd120cd7PsV5cv2/j72l8YeQYV7nm88cCJkY2MHNqPBze0oAlyoW9Ez7efs0aWAkQ53jfz9eEMN20uM/Dvt6iBphu2sp40+pzedObbfHEAOF+OzsQNpvTKqW0H51CH3t3l+Bd31GuINcYELfpq/t63wfgS5pBMOg7CADmvWF1BrPzsQDjFgJgnvgcSbM+TWx5DGTt8u6JAXHPAIiLjPcfA2UxIE7tUhmfIYPJ41k2iW3bYonOqTwnwHG2MUQUDGeSWv82gDgGwU3BcJy0ZCphSdKeYYnivqmy0nPSzY8a/fWjRl/QP/1RsyaJmTkcw2KM+R1mL2bW7wP2UQZjHNJMYtvcM93CmAOyqF2MPRD36aLWootak+1SY9u9UdVkqKpJhIIvqiEZCglkxTz3v3Ge7NW+M0uzJJ2xv7iR+RiYsmYhFkYqUSUAQxXGsEg0Oj2qTO2wIqz3PH5WBvyknXnVNj6vcV9B5kkMU14TcxSayGdiWx2UClkqFTJUKsLL+BcgUWbQZl/gsnV7hqSVTbbZC/sla/T5Xd4Vm+4PrfIue+qbnpNjo4myd/eiOjC+VfUB8fPJlyj3+jLvZFiwMRf1lhKt8W7xtK3j5K+ER6nUNKHfxPlclvJ5rItkVQUnS9l8kbKFgvoie8ib57NZNYnj7desARvpAAPdIiC3Xr9Pg36fwW8gFOC4h/nfNrVaGJ8JaA7guSH2HQxm/GvVjC3JCQC4gDe8njn2E5439hLeaCuxBT/eSngjP6BO4AddP5h0/EnQCXy/408Bb1EAHLTCW0QEb+y1Tjn+3bgG4hqIa+BN1EAMiHsTlyE+iLgG4hpYUgOQPo0aKGBCKdQE0UEg5b1AWOSiTHLz0qq7KjfDgg+YvYGPUrOH7C2vdFlS6TSxZTLi0+lQ/rRcLrMMKuRQi8UiFZAlpYbYJq0KynChH0f2o8TxtvkasNF5N1gCtUX1RkNkUZtNajWb1G42qNVoUKvZ4JhlVVVSVSRWheJeGMFu2d/d3Ubo7F+f2t5G8W2yiIVhQDKLBbySkQk8lbcDMw7b9jbtaTwjQwGQwFbCKhW37MqtKlPwErIMuKY8iaUTsCjXwAYH8FbEG7k2BktpxjCDIJkVcJr5bqsDV0DcU87XfOa62aEbZfGCN0x2YPECo53xyFjeL2Ulc5knqrPCbFYuTn25YJVacT0+236cCQ55VADL4GsNngDEpF9PM2hRdm3vbYvq6xxfpydSlQAiIaMXTF1GzgXHa2RdAOw62i/QMWRBMcldLXIGPEBg8hyJGZkgk92LspEGCv2Xc2u7kVNZLAGsCisIJI7ZElvqFzMyzt+DAMIxKC7hMSgOvlopEsu7Vkp83RHzhLFOcps8ZFkgEZAWg7W6A10ggdSNWSxpsowX2hTIeom8FxhMwEJX4YVbsNGBxcS2uV63l/isAWQya4CyMvz36wX9FwBGeGb5uxQm0JARVCShbBvkNT8ws5h4lKdgYwAhBKCMekb9smdJPyxISf3i3rvUeFkb+5J/r2AhrJQjeI7LwgY4a7mlsk3mmDd9HxjZmaj/79dL+u83XM9LvpYo2zZZWJaFTgGievT7b8f0+29H9MdvR+xRXiYd7vrOe2y/p9SL6+8+9kxFgTeu99U6v2t+g9kYIVWNRWGWq66FTArMpsCy1nZ5ctfjjPd7vRpwBcQ95b43Z8V9oGab+0TTWPpCYPq9afQ43vRm63sDmAAwHNp/AOIQo2+9twMw3E4Yb/r9FgPiNn11X+/7AIJLp/cYDGdi9KsAtP8NgDiA7cHyawHhrPMcPeWzj70DYkDccwLilKV2gWynMMM1pE+pzJkMgkOfMwTG2WWkXQBxRwqImx9DoG8cApB4rCxjob+FZGoUEPeIXK2t5QCIwLChGf+/b5J4899vl2TiUG7WzDX4PjOlCes/GNMQb9Gn90f0+7tD7psieQOJG9jmJZRtzzQng2lSWG8oSWE/ORGsQT/Op4lhtvMoF7MEw5yCxDlNGjNjTBlfcvIh5CDD5EOf2fBgYGpmf34TSkiOb5WB//ZeGJiNNK16lmpFUhdkWlWmFGPmfFoSPSFRCm99r0ZZ9zQBCix5SP5iz+D5riR+NToqIwvfsX4fxrv4LTP+RXIp2MGNlDXY942kte0LHpO5XnV8tOk2e9lbb50+/6qffcq5rVp/y873sb+HrIYh4yeAnQLwvGWgp8w1hvLBPNck6g4GlBxl6xSgkTImql/n+Nb5rACDuEVRpQKiHUihboNBfWrMYMsstilKc5ykYqUqtn9Axco+FfarVCkWqVJAEl2RyoiLWEqKt1+xBmSeU9/z6rHuYmRQAfpGPATIbTic+uGQrq6vH0ir9sAk1+kwkxyzynXs7e5L1JWuSwrQXfvXkjer2h/ikaR8n0h49/BbW94kkdi6931/GPjBEN73g+FkMhkSpFQhqzprNSJCdmbUv8Tpxb8R10BcA3ENvNkaiAFxb/bSxAcW10BcA5EawAo3qGWi/oyIzjwi9mrbRLQTELEn8b/clsnlKJPNUhZe7bBapcODA4r6koLiAJIDKA7leHu9GgDt9mg0Yvpt469q13R5fU1XtZr6a2rc3FCzPuttR81ACExORPzrnd3DX2YZU82mNZ4lMnNpKqhHGTKPlTKkDAvsUQYbzg7YpBLqXxGkaWQnDRAW5fmJw0WSJK6fFeYgmXg1HlKFP2tNOgeIi30jlDBgqUSVNHC95s6AOJXZfMr58gIHjlU9yljkAIAJE2yc/d0ZEDOclXOcsQwvDGd5YTjD/cBMZ3ZpS9c6te0nkpOQgrlSX1urTq2AOMf6sx2fASE1AUYC+Ks74Pq8BLteDbJr8E06OSzR6UGJJ+HFlyTTlZ8t8SibRYyJylyg7LoIBNa+Qk6Y/OBRTihwOrEtGfIou24MhGMj9Z71mtvqBYsjyFruDjV7eTiShZKIoTzDIKmMkgwCg8SkepRtm+t99RKfnV+4Q9n1utmOjxen3h/RHx/EowywMYwlrDVu8qJkn6Ledv+5XvOX2K9cEhkgvDvgUT4oF+iwDBbFoniAax23Td8Hm76Wru244+k677ZOvTj/yBvaEawoX35cCUvKjytmSTESQk95/76hU4sPhYicAXGO73NbpTZaHaq3IO+tviWL2bVGl5lz4Rctbq9zkWx9bxso2vYO2PT7LQbErXMl39ZnU2A+SkFeTH1qT8BwJ2CFEo/ypu+hTb97YkDc5gFxRqo9BAypfHt0ARf7uI4RbffQYkBciY45SQgJQkVJIsEXqJ9JMFEw3Cp9alt7+u8PJ/Tvj8f074+n4j+cOD+sSG76URNJTPZXDZYx7CIRqiseZdtml6uVZIktwxK3AnO3ra7+w8zhIqNrYtt8k61e/vXhmGCoDxPb5ktsv8vSjWCxulUZ1/Etfft5TV9/TA1l671hGa8eg20e42P1KG96XgDfzwlqB2X1JSrlNMkz4l3bRL4HcP376nuSFGfmgMSDvOfhZhv/MkvfGdrnQ/X28e+m57Q23WY7P1wvsOM657bOZ9c5Ndf5pptGRxI26uJR5mQuKFBMkIwt8VvfbM/C/tEJVY5OqHp8yh7lw/0KHVX26bCqft+eMPnWzzc+PvcasK3F/Dg/p3kDKUEbJAUR7/4rr7On7Z3s+/79ZOLfRT2EN4ioEajX8g8imrfXOZH4V+MaiGsgroE3UgMxIO6NXIj4MOIa+IfWAABrWHGHNzbP6IYyaGWihtXPkCHOI8IMAGw7mH6f+d43U7UAFyCzn4EGDCba4oynXWQ98cK1ZD8BCGfAcCYGIxysUi6HbHEso5rPK124+HjbfA3YspKQhSRMbkJdj3g4HEhGEmcnDWgwGAozXKNJN40GG+JOq0mddovarVYY247alrG7+bN7+I22TCUDeBM5CY+BcLhvmeVtF5nDO+zBMsXMTREvkpkqcQjwTT7zIow3rnW16WzQabYlwIySeclyBqMx+8FI5NgwIXXNbGvwYiKDoHYr95Yrm5kdSDELOgTTELb57Hr824MM7+hiA38o4Il9BvCpAcSHrNNubyQZqL0Rl3nxAvKVB0U6rha4XACrWW7KbgaGM9vmej1EgnY6gYeMWEihmAzwbxzbM8Fd741NM8SJLKhIqrGsWrvHUqAs83rTCuOzozJnep8dI+NbYs4M16x0zhBPpxgsazLiDROAYRkDwIrjLxfW02UJmlKO2AOwWs6H7yVhiZN31OOb4Xgj2vIglSqAOBMXcgDvAXAnBhCf7f7DM9Hn52NqLG9zfkPffqrUzfmNMBZwezNlLgAQACA4AcaJReWF+Dw878ECmjmvTWbNu97Pa7GKWVgMAIIzQLjfWWbziLa3ATYWM3GYMd4fUoele5E5K5J/8LgHEU8XGEXKTHJTV9l0eBkdZYZfsfi7jGxEArS9uuDKIDgwQpRyVOI4R+VCliqFLJULOfXuMiiu7Uv0bEOGAUvbKf0Dw/QnzCTC8BexrxeyjwPTJyRSPwLU+P6IPuq1NCyqhvEJftn2EqwIrr+x6f0ee85cGef4XcF2Le+NixvqD8YEllYxiePt7dcA+qUsP2wkz7YS4YK9LNzL4r1r+7ywP6Rsnr6yvVyrZKrIoLUIZciyG4P8GeJNbzaGuHfcV9insxPIWqLvsB/KukHaLb0nMm+bZvcSaXZhYjKstK7Mppuul/j71qsBMA5lM2mCZ+bgbFoZiLQ/igSNw/LG76GnvJMfe5aZiZnBR31icNwKoJMTTUARD3aoUpiIIn1YJJJIP3Z+u1Vmnqj/39dL+guMsV8vCDHMtqGPBtva2mYP+9dvx8wU++8P4lF23fBM/vn5gv78/FP8l/OZ5DqTbGf7PisoK9rvZCk7GUvO95+fhyFuDhCHH46MT1F8aYa4x/o0mwfERSRTV2SIsz1bYIf76/uV3I/fr+ivb5d0ywxTRopRvO0984cm3DCDscYiMSpzDUZy1Pa7I5YzvSX2t3c0urtjMByz9H6XZLavP2rOjOYYF0POFO899ocCdpkfYdiY4xmgyHMWan07QBEM9xVIspbFoyxjZ2GpFj9lqDbJk2boMz/Xwn3L4YgG6lFmNnuAKC/VXzWs4wUz17ZnxsC7OyFrJ4DK70+qLGm9vW36Q1BakLbE9qxGn/3HxjjW/pDlGXT+jSUyv689XljnffSUz7qe72Ntv+13cX9zoiGbqE6ING+fWu1eGEONRKSV5bmElzkKzC/JHNPkHr3eabv72ko6tmdB2OH2qVg5oOK+sMVVy6WIlemgUhLGuZ1d2t3ZZY+yUdEx6zOxko5rT+Pt7WdT66nd3DxgiOu029ThdZgWmdiwzUU9gKKT+wn5zKQo/rWeBds7GUC4wA9vXAVwAAAgAElEQVQm8L56Iup4ntf2wBCXSLQTYIzzvCvy/Ut4bzK5uidCZxTo13s1E4Ma/46Iov7tXej4iOIaiGsgroEN1EAMiNtAJcZfEddAXANProGotGlSpU4x0wjDCqeJgfSaNwDkQInG5hGVAiLM0GHkDzPxkw9u0x/cVsBb1GfSaUqn0xT1BgQX9XmA3yKWy2Ypk8nwZ6O26WOOv494ADRvw9GIKbkHwxENR0MaDkfU7/eo34tYv0etdofanQ612m1qdTrUbnd4nwHv25W417NWM8vpqUym+FVBCU+7egaIwFrCCkoQ2YytUD4DzBOp1C5hoY1ZBeCTu5TWOI2/aTwFyAHEI4A5AFYAnuFsJwbSzAK1zKRm2EmZm0Cbn7xbtJ9rDRjAh21iahE7nPnu+c9iQmlqtxxjIgqyneEEVX8k0gVGRkaZmwCeE6kPkS/AZJQBpODyPwZOeQwQx3K0kLOMApyi91Okfs35GjlHluVU0MePyxv6cXHDAAL4H5d16g/HNAB4YCg2GI550eyUgVyygHZ6VKJcBqxm6Rm/6Pq4XA9h0BMb34pn6ZXLOn2/VBmWyzpP7BmpWhO73heLWGZcjk/mDuWZNfcVJGeNiaxah+qascu+0WHZWUhTveMJ7qlMFZ4nSBKDwSOjTB5GGoP9RM7TLLotW4CDHCsW+0JfLTHQVaQbjdmHCdGWSE4xYBCcsBiQPNueR2lIJ+N4IWnBclx4zesWuf+GWBzBtcR11BjyNmxYJNEY97FIf08BEAYEF/rTqiwChDa9712vm+3+2ORnxzz5fC+Tz8waeUefv9d4kUqsRp+/Q9ng4RaCPhRcjzph4JTKFwFQ9endkS5QzS5UMfAQz6iCcxEDxMHSzcbftHgxZoJ3Dku2IrZLtdqOL2wvRfcEwieAj8iu5nlY8C7jhTUArkMPlsEpEA6AuFIxSwVuS1KyOA3Zomza9ZHWw5h9LqMgkWh7/2CRyHLvSjs5bZtxn2DBEVJUIkklcRQEiclVtPO2DVKHLH3IvhrK30ICN723y1K4sIVtZ7Seuf51W7IIZWuvXOtl3ff0Ou/zp372vNYgGIO84WtN6nQFSAGmU467dmm3lW62eOdnr4G9XUnICP3ODreHbAALa7zwmZl7T9vue24LVbKH28fAV4lpSRIAwyvAIJBCl77eKIw3XQFTaTe8rwGW8JgpR5IQSmFcyEqfC4zNee1/LXxWHerAdh7cxqksNGSi0d6JfBdAFVO/6TqIv2/zNWASl0qFaRITsyPtS4ILM3RViwvfKZvsIy1691j7ZnPvvK6C4KQ9Xw0QZ/rDYGVGDDMJHcWssCkvAsTxOGNyr7J1EqM/ztLpXwCIE1Ccbft1AHHCVoY2x3aNLq8hlSrG0qnXzYhU6lQ21VYHrgxxtr6KGaP6ga/zJu6sy6swxLn0N54VEMfAxMRa/TqWiv9ZY1ZcIx0PifhwTD2S8ZjtPfPx3SF9fHdAnLih71VOVNoWJmqJJWFjvj0AUJQNSX8aAwiHsY8YmN1rYYKJJJr4XOb5JZ5j2hUGy+QuA8CMgb0SsakYjDv0P6oh8ZDHOEhAbPN4pw650laP6ixdKvKlto1Z2cHIHvqMJvwBpKnscfslqSuP1IvcY7hFxjumjsGUZ+Jw3uJC5i9+XDWs44UdBcqKhK0A3Thx7qhM79hLvLe7y2zq8HtgUt/dsT6rfI3m2k7bMS8cBzj2GVyeGduxrDuucHlXbLo/9BzjKNc3/fzzNgAjYyQJF+UZIKjOSSJZd4RE3SGSdcVGmJ+AUgXPx9yzd52LdD3edfazPQvZQpGy+SKJL7CHRGoF6iShL1I6naE0r59kQ8/kBLsCjjN+neOLP/t6NSBEBQB1Tn2z1aJmu03sWy1ek2GZ1G43lEtF3B8MqN/vU089yneQZb29pdvbcRi/1rNgeyf7QTAJ/MD3Ax9+EgSB73lenzyvl0hQ3/MS/UTC6wcB1YPAbwSBV/d9H9YgImT9jdVMjCwuGF6KJn69Cxr/clwDcQ3ENfCMNRAD4p6xcuOvjmsgroGlNWADv4UgN7DCJYhKPhFWO+ctCpgz3wNUjTG0b4KyeSPbXjJJu3t7BM+2t0eFQoGKESuA8U1Z38D4ltU4lUxSKpUSSwIUkeJBG74DZuI3cqp/q8OwDa463S7B2ux7HPc6Hep2MMiSgRZ8vz/ggVWv35e4P6AxZFVHQ/FjxHYWkrc04EomZYINk5JJTLAld4RBQFkExKd44o3300k4Q2s/Q2+/uxtOqMskok6uWyZQ152Ic70RXSfsXCbYppm/wzATGNKYkBKdAuAGDByLgshQNpP6zDoUAiLdgJFWQByD4CRz24DiwnOITNjaJgVZQiUQMAyDYwKf5U2YgU09ypCZ42xvlXhF2QC6kLVsgF0C5hJQl7FF18flevSR8cpMPvBDZvM5h9yISo6YGKBCBrTiPDh2B/csBMTJrCcfPv7vOnF7VQcDV5su4TnGJA0ydnvUbKm1e/TbKYAwAoZBDGBMam9PnqsIKGbMCwvIujfMgnf01zcFVX294gUGlG2bgO2q9NupeJQBVJUFdvFYeLFuRrKImXJkD7B64XlmS0gMgAJPyrMXs91/wooIcJicx/j+XhkDZJGEF26+18LFf24zdFEOdfMby8aIdAzARCwVpwszxptr5XLdXJ7zlYBGc/eLmXQWL+yRDPo7v+EFIXiUbZttIhiADyxOMavYuwOOo/JKAlZMCFAX9RsB7QKUedNo0029Lb6pEiphdvhqz4w8DLogxIum+pCETHNAj9lvK2F6itj2FpUKWSoVBBRnYgFb71KGpd0EkL3K5tK+yCWbA86ZH4m0nQ/e0xQIuBFynLrQB5CjsH/KPX7HQEgk5T7c0F6C3en9qbA9nJ3sUza1R9mUMK8CDIt4YdvpuEi1zj3uCnzY9H7WY37i+V7V22EbbGIsiqId5gVSbZNXua/ifV+nBrgNUONEDZZ6hLyjGL/nsFi+YHNpDzhZQRl/77UvwYkBSBI4F5ZBJAkMWe7+Ttt1SMQh0X6zmy1pZb+cV7bXPO1XJGYmTchNg0mTfdZ5Ydz1/fZZ5YbRxpnYLKSOtU+Icry9/RoAYzAYkMB6xDGYg0sFYUFiJmFhRVoXKL3Ou8flHRAyxPX6IlO5AkOcAcFFPQBwxVyaisp0DG/bTFIK+zBB5YLBcAKIE2CcbXvzgDgdF5h+9yJQFgPibgwgrkmXN1h8BhCuz4xEJrbVwUqAOOmg8dfg/8y+q4lbGKsCRAXGSjBX/n9/gSVPGCxt20qAOIf+xsYBcSE73+NgRNf3G95VhhXXxMyIi8TOCDuu7T0jY9NpwgbGX8ndXUrx3I+Ar1A21yV6jYTNPGL3/jQJyIxbvwEQh+snhvcuPMZxU2Y0Gd99PJuC8hB/eHfACThy3NOEzlbHsGH1wvvwCoDNmxZdKkM2vG1DX8Ike4qU9C73zwE+4/758T4zssrYd3p9MOYKt0jMihIKCDQxEvi+XdT1msDXreMFWzIUM1lGWS0PSpSJJqIhTqfcQczmoJfMD9mu77rgsrc0XnDpE7o+b+vWi2vPYf6Yw/kUHW+iPAOQw9wD5iF1/kzm0WQuDXNrvcGYDW0D/GslaVvbbMMGHUkM3EunKZnKUBI+naFkKs1zB0XMH8DyModQKJSpUCxRoai+UKJkMsmGNRYTu9Z7vN/bqgEbiQED3SIgN6zJDHhdpq8kBeIBmmu1WtRQ0BzAc6PhkEbDAY0GQxrDD4ev9izY3skAwAW84bA49hOeN/YS3mgrsQU/3kp4Iz+gTuAHXT+YdPxJ0Al8v+NPAW9RABw0u/FChDf2ti5yfDRxDcQ1ENfAhmogBsRtqCLjr4lrIK6BJ9UApE+jlo9KoSaIDgKRRt0LiLDiGWWUm5dWNZQZaNei9qQDe44PpdJpYstkxKfTVN3fp2qlQtVqVfz+PkufhqA4BcRBUnXbyKpqjLKh+Tbxcxz3P/07bfTbjWaT6s2WSKI2m4SykUBttxCLNCqy7gQoNKYxx2OaqNRq1Nvq+C1RcgvL054syKf3eMINk9dgFMAEA/t8NpQyBCDFyLwxwAHZrCrdgLJZUDFyK/A2yn/UywMpT56JE86hqJSfi/ThsnvZxhC37DPm7+azYCRod8Ug2QOPbOQZa/aEtUyzpQ2ThgBJ+KQVV+LpxLCwNWGSH962LQLEiZTJLEPcjCyuVPJ0wlS/nBd9WZJTve+znInIm0gmN8ywrzHQA+d0dy8T5gDmqEd5CpLE5LkAu5Ztj10PqeNepK57dHHdpksAzq4x0Y24ZQEWLkDjWA5mESBu/povk+kz5wG2hHMY2ImwcFRrMBtRuwNWoj512A8Y0BTNwkcMWeI9GJhw2O9MGdUY4HTLEjQsPaNAHCNFY6tnlrt5f0i//3Ys/v2RPGsAwimwbRE7IjNi4QlUj7KRuYxmyot8TlTKTqVb5u45I/sqMriyYGKAfSzvo4sloUyHsnLhAJhRS0GDJjaLMlEfrYNNPOfLrvljbbpMOE+BnIixCPLjQhZGmOXwom59PGxSISwZq2wNskh0INdQ2xMziRbWM7NQCgNlvdWhBkBxzTb7erOjbZM/ZTq5s7OZ2Q6Q7xkFOhvP7bQBxD0iwQoWUgD+wDaxs53gWCazBRRXVG8kc/EcmHhZW/LY9VhJRnDu3jXvoXAxJwhIGDiu6bOyGyJmJssoq+UYahQPtxNm1azQCctBlQllZnfKpKZMT5mU9bOu79BldfXY8+H6G5veb1kfadW+wE2rS2y459l3WcKcpcwVHIo43t5+DbDEoxqeFcTMTHuorCkaLzuTx+57fi/p+8nEDF7+Ke9b9j9qISOt7OtzedPbTP9N+27cHy9of1z75of7RTqsFOmoUmCPsjRf0/7l/ETgqu/Gr+eaJIFECcQX1zQY3jJrMJI8jG26DuLv23wNHO4XSAz3jcT87s0rKJ3fvyJPvsl7aJ2+me09AwBcyBLH8YDOr5rMAnoOeUJNmrHVIJgWwfx0fAj2J7AtFhkIVwIoLg9gnJhtM31XAcQJ27cBw0W97bO/FCDuEdnOyxsww7UYFCfguAggri2AJIDibNsqgDjzeXP9BQynY+RnAsS59mmeDxCnY7MFcrXLWgRz/IYZ96cy5MJ3mU1xyOBRE9veM+9ONcntVJKokMBhElMySNZN7nHZ9kybBDvDPA0P9mRhURYmZZgAGjSRTb2RYjVJM/C/vxcp4T9UWhhj2TDJUhOm0E4B6CfJc1OP8ZUBA5rYVn8Yg4CRDc+niQ0gEGMumes4VFb0qfKBUT2Yn2sxcuIG6Ic5lm/nGPfdcCIUPMq28cKUHUjG6cwMy+ydBWXwLNBxtUD5bFZYLfMZKmQzlEd7ZZnjWXg/SwPvzEL4dx4vrNofcn2XubYly57px8ZFYRKoAksxpyeJWVNDecqkqgByKFZ0hzwXBc8Jvd2h81zkU4551c/YngXIn0KBZ3sbkqg7tLWzE7K74hlgyfNcmvarh2zV6lEYs1JPJjNjqx5TvP/bqAFGhvmirmI81nGMDCoSExEPBwNW+gn9cEhX19cPpFWh4gODqs9AlX2i8/GPzctvukZs72SZhpVZNvVIgL1PJLx7+K0tb5JIbN37vj8M/GAI7/vBcDKZQCe8HUBWddZqRIRM6qjf9KnE3xfXQFwDcQ28iRqIAXFv4jLEBxHXwD+2BipEVCaiqD8jojOPiL0a+Pd3AiL2JP6X2zK5HGWyWYIUKse5HJ0cH9PJ0RGdqkc5ryC4qP/lTvZvdMDjMejkweY29Ve1a7q8vqarWk39NbUadWo26tSq34hviFwjbDK5D+O3XjW2bGnI0+UgGaEeZbAGGAYBeJQBettRRjL2UYnOJSfOTDvYJwJ2m190YeCc436vVc+NFhbYBWTCvtWhWr1DtUaX2cHgUbZttrpnpjYFpRlv++xCQJyyxOG7AYyz1ant+7CYw4s6/nRx53PIPnbJmd0o247v99+OWKrsjw/iUWbWLgb1irSKkVV56nVap55df3MZIM71e8x+IocCSdcb9ij3+kPq9kYz3lZ/PBmP5wt1yH6LILsCG9yOwxisfSwzqoaybft/Pp3S//1+Sv/vpzP2KLveG67PoOt+ZnIJMnRmcum/X2WR5D9g1vh2SSjb7jUwaTFLnBrK6T1hDYPEpPjVGMRWva6r7s8yXgBCqkfZdcF2hm2TGQN3BHh6dkif1KNs22zXA2xYzTbaqalnlr67ici6wi9gM7P9RgiIw6KdAuNCQBzAvI8A4pgFAu0Dgz5ForuYzwooTj3KIukLWV5lZFjEZLjqhYns73rv2vb7BoY/gBsZJCKLXcjEF4l19UOoVDzcjPTh0UFZFrkOSuFivFmUh3e9vq7PtGtVrVMvm36fux6L7dyaKlMe9Zc1WcyH/KV4JEfH21uvgacAKVY9JyPxhuQFE4Px6S+8m76IXySHuOpvPWX/LLM0JynqGRBogIHqN90euPZpnnJO8WdetgYgE3rKbENl9SXKqexuTiV3Ud70PbTOWdreAYYVrtsXdrhVAXHy3l39/WsbMxkg3H8+n4fgONv5vn1AnFufi1m3mCFOvGGIa3Z61GqBJa63UUCcqUvbGGLTDHGu/Y1NA+LCBKUIyGudZ3Cda3R6XKGziKGcS6fUkmHs2j+F5DbGdqF9u3SeN/v3xxOC/R/GshrbxgYAQIxvhaHZeMxfINFqJuHKsSHa9FwLM4KfI4lGPMqu44WDSp4OyjkGL8OjXC7mqVLMUxlzdPBF5Jo/3FzvZ8dqWes3XI/Fdb/XOl/XulrnPFx/w7afrZ0Eg2Kr3dW2uUso3yCJtwnfV9+zzr+scywv8Vlbv/j45B0dn5zR8cl79e/idZeXuBhv7Ddsazs/zs9p3rrtFnUhsdpS3269+WfBtpbg+/79ZOLfRT0RIfO2EajX8g8imrc3dvXiw4lrIK6BuAY2UwMxIG4z9Rh/S1wD/+QamGdkQxk0MNBagzc2z+iGMtLVowa2ODDCYTX30BMP2w7kewCEM/7N1DlY2jAJY9ja4Hd2dh4YAHDZbDYEwyEGI9x+pUIHYIpTizOVXubS2rKIkDUE1i6RSQXj1b1mDw1oMOjTcDCkwWAQMsPd1IUhrt5oUrcjg6UOBk+QTW23rZmuL3N2D3/FllkUSjBsTVmcDOMOM1LtijQFGOGYHS6jPr0n2fJswhCHbFQArhh4xcxQAsCKbi+ZSbqsnp8r8xMMS2BbgkkMA/uMGOKbRpdsdS9sbrOMWpA3vAUDmEqTomzbVmKIe4QhxHy3ka40Mn+QWjSscJAENLGNtQsgOAOEA/sYYs6wZsDkVhi7XiOkvvkkMrIs2xAEdF1vMZOPeLFGux8apEhRlozyaJ0mQulUlkHTbHTbsTwFEPfYfcXZ35wBDiYViWXie9YAiANjG64pM7n9dqRSkip9izrc2hKJG9gIXiRvvp9DDqdO33+KLM7383rINhhtAz6Z31CPayQJhlITmm8YMsbJoowwg/D7DoszES9SSkYyRrxrFrRhd5A2Wa7xX9+FGQ6MAbx4AdlJbpvBQgigsTAS8uIMMxVgoQYSNhVuq7IpLNIkKZdKcXlTm2u78dh+LJHbAQANEg0Ss5Sushpe8WIikjYfbpDMTIOlk+WHJX5/LLKAbJDbXCAPaJuEN+C8qBf2SrU7eHeZYdxs8yxxD9jhFpA0GlY4YWIQljgsxGMRPpfNhLHI8k7ZMlB2fc+47ud679r2+wEWmsuGgF4RXzWo2xsy6BWy6Sa2Xd+DSoGqWNzaL5KJIXUosofiIYW4EuODQ3v/EvWC39gk46vrNbKdW6c/pFkb0PmlXLfzyzr9vKpzOd7eVg3Y+rGQcpyRDEUZko9FSDxCBjJP+8Xck9oI8yEwtgzBwgqWx9s7BqAbBlYj6Y3ya21R2Vi8EyDtBkk3fjewrBvifX3+ZiXllh3zY+8ysN4K822DPZih2u0BM0G1wQYF1tuOnRFq2e/Gf3++GrA9R9yXOirTuyPxKAs7uPShWIovLeykL8nIveq4MWaII/rzCyRCL+jPz5ALveCya3KVHWgU6d8/yhD3soC4mCHOzvD+2DNz3ehQrdlmRtxao0PXSN5rgB1a5idMbGt9ICV8dCgMikZWmCWFs8qemBVpYdtm66/h3fkXZLfBas5xTec7bonnPnTew/Z9ITvchyP6Q9niMHZgNY2Ix7jRsPADzI6YGV3B5Ayme40nyprNcwL3Mjdg28BEbljw4VFm2dg9yMWKgRHftZ08B2PldZN+XhkG+WaoLtDBexTsfV37O7TMrLAZgjdWrWDsUNQxRJFQtjGGP6X/vOobyfU3Nr2f6/237Bq5jvcf+71NjdXWORZzfLa5FgDGAR4Hq6qJWx1hhmuyaoHEPCeowFLDMuf6zKx632xqf1u/eH9fGOL2IwxxUOYBCUGUiMC2jmPWe8yaD3y8/Zo1YFP/qd3cPGCI63U71O90qAfrihcGT1H9YQWg8S3PSTK7KbzGr1UzBhge9QDCBX4wgffVE1HH87y2B4a4RKKdAGOc512R71/Ce5PJ1T3RJRHhZXivZmLIHGBBIupf65Tj341rIK6BuAaeVAMxIO5J1RZ/KK6BuAYiNYDRwLzZwG+YIYFBb8PEWKGYNwDkSsY8ohLU2CLAOhO/mYuAQdPu7i4D4Iw3oDZ4Y8wMZxjiAIzLgvmkEFohn+c4mUyypVKpMH4zJ/s3OhCRZZi14WjEFNrC5DKkIaQWlCK71+1Sv9fjcrsD66hJPOj3adDvzXjJxhMzEgmvVYVGNk8U7QRMwIw8u7hvt2kXfmeb0sldSoFVKSnsSimUU5FY/55VcBwy8BiAkkkyIAZAGc5O8sRjCydyNA47H3MyDqHsHH8omFn0j8o3uu736CTVkmN56mcxyQwwHIO1dNK5YSRTm1PpVFvdi7RsRGJ2K0H9wTiU+4DkB8y2LQLE8fcl9HsNa5N+wSJJTPx5ugB8F8bMPoYs5p+QCLshlI10hwClRMbjI0Bw70SG8xPHRwJMY+DwFPS36FmYv19Y+gHyrX7AHkxiYO+5um4Imw/HTZZ86fZHbCY293fod3ZofAeQISb3pt52LKsA4lzucUzAfz3XiXiNR5jwH6OODejxlqVgAIL71wcBw2Gyf2tLnqeodQc4X9iATAxAB4NxAOrQ2PbsC4Bqn+VGwaqG8lRyKKBA5Yf4murvJrYAdEuwpOUUOCuMf1NJmy05RkgjR2SNbZO55v5jIJwCHU2MhQoskHzGYonK8/JkLMvDaqb/7R2zmWBxBhKTYDg5PixTIQs2S7WM+HU3l+vr2taxTGMIlu3QTatDWKS6wUJVHR7gWTuLJOQA85kkMWsnYpYHrIhBZlNja/tlYdfEuw6GdkWAmSOWUhUTWVWY68ZCO/ySUWAcwzEFxKo61yK3a9lCIDWDWOUekgntZMT2QlmkkDlDAXGbvEau965tP8iEgSFFwCISs8QzA0R67BeBRCqlHIN7KgbUUwaoJ2L87/mFckYv8W50/Y1N77fonp557iJ9ipk+g+lT6HtfwMRj6imQGP4Hg4nlvfaDwcQ3rrd9vN8L1YDtXcaMTpA5VIlDlCEVVgSrsUocFnLyDnBtI+ZPJwSfc3sp4HMwQeIeAaMLPMqvte1hMX5vh/bAGroLv0MfTqv04VQX78GkenqwsO18an+3xqCKNl3VxcMazS4zjgJgAZYRlOPtbdWAvU8ooMnfTsWjf4ixII8B4fckji7wPzaGcO3fLxwPzrXZruNGAOLEVAJuBclUA/KJemlDBOhj2hPbubFUakRWGfH/vl6EzHBgkARjnLXvwwAeJO6IPCPsXyoF+e8PIg2Jsuv2rIA4vGPBNm4OJvLOXYd9bBWmz/l2nMcrYUKNME1vmiHOtU+4aYa4qTygSTiSPrap/8f6ObZr1Gh3qd7uUb3dpQZ8C6z1baqBwf6mpd6ekHPAyRqasLFfoGqlECZqmGQN+IXPvmZcmev3lRPEpsxoSBLj+bdIkhhi2wbJ0k/vDniuAfbx3QHPZ4nthrGMY5BEJTKsiPE7SBxDchr7ixsZV/JYXMB4iG0bj7Ngx+qPKpTLCDteHklYYGtFEtaCazT/nQAkcsIkewEoYizIY0QdFyK2bfhdHgvi9zWWflCZTg4rdAymy4PSDJv2lia1ud7Prm2O6zVfeO/O3Rvr7mft07j+huO756n9plXq/ql91kXnPz/XYsb9Zi4AZUgMd/vie4Mxz6kNR7c0AMP56FaYzkfT52TZM7PuPfTUz9v6xYViiQqFEhWLZUKcL5QegOEAkIOEqlm/MTGDbZXwwMRPPbb4c69bA0J8cKcECOKbrRY1223xLci9t6mvaz+QTMUaEORTu7A++pdYExJ/Ox6zAShn4tc6w2ifwczR+0EwCfzA9wMffhIEge95Xp88r5dIUN/zEv1EwusHAdWDwG8EgVf3fR+GzEAsPOBFDDMxUNqwnvo48+m1Lnj8u3ENxDXw5BqIAXFPrrr4g3ENxDWgNRBlgdsqlUpbzWYTdCwwpBKbOAS5gRUuQVTyibBCMW9RwJwBzkUBd2i33lRKjg3AVgDQrVhkMzEAcAyIi3gGzqVSPOjKKHjOBrCL77bN14BtMNTpdgnWZt/jWFjfwPjWoo4yv/UHA+oPhiRe4tvxiMajkQ6I4Ec8KWtYjwKVA9z8mbh9o22AlALYgAFve2xglWD5C0zoYXKNfUok7MKJRmGOS6pcHzxPOuzuhoAo/i1mlJJuhvPCuOMk1DoTRK7H8tTJNJ5YbrRkgrkhLGZgKgNjmTBCSWyre5ac1cUQk+FswBNg3DCsG7ZjswLi5sBw+P5Fi0rz38mLviMFyajnSWSVADRMZAJcwQLOlIlNJqcFEIdJasRRecPohKxLPUO69c6f0K3KuGLhCSw+zORzcSMx2NYUWIaJO7bxnQJqcG/jHt9lj3MbDolsRoUAACAASURBVG9nmNlsx7ESIM5hotUAvJjxTAFfYfY6M1IK+5lkvgMQJwthAMUx+1oIOpSFEWSNQ3aTwTaQ32TpzRZdIOMc2eY1iW3PPi/4HZbp5EAAZSgDtCsLBgLgRSzsenJ92W8lZIGU5UjFo4z9DAugADvRNXADIBjmMvYKnGIJGcjHMPhS4tFIGHrM9UX5sFpkAyCC44MilXJZKuUzVM5nqZzPsNzmuptru+Gy31Vd2oermxZJDHbDHgE4GzXbMRfzaT63Uj6tDJ1pOqpC3ksBIRoveq7mM/FDBkqAQ1lS6I7fW8Imot5fQOlm+xGhntH/xAOFwiA4+XH1Dz8s4MspsBZxdGHLxAZsZ1hqosDKmXtu0aKhw7Pqeu/a9mNgCMtkCwMHrjUAIgYkYgAjtuorFbJUKqohLmTosFJkSaQjeLbCWguii54Fl3t3nXpZF/hgvadd+wxz13yoLF8sO30ri6AA4UJqWrxYvL2tGrC9y4TZSqXcmN1qXxg0mUkzqSay2a73+PxZh/KLRoaxP6Cfl2B1AfhcQOiIX2sTRk2RpDc+7Ie9OwpBA2ZxBP0JE6/THgBUAUBF1ANYcY32DwALJIYsYDt9rbqKf5esfcIPZwZAOfWcSMJs4WJInHIdQ6xzX63yrM6PB8F0w4A4MCtp7CpJj37wCcvGzjJgGRYsAGsR2zYBw93TrWHXndyzjDIklQGEAzhukazym5dMZRBclAXaDsp6MUDc3Ps8CoYLlGX6WQBxDv2NjQPi5up9ERjR9Zlp8ZhxQC3IxmuMcSLbVYMuriS2bUjYYEPShsbVMuQ6Id1Z4OQN+IXP/lz9gYkXLMoivS2symBSZhZlTnATb9uQzPXbyT6ztcGjLMmcOp/FYN49GctoUp0Z0/ysyfsav8++1qB+H4lBY04Oeiz5EOzNLFGK8SaYnPcLMtYsqOXRb886t5Ng3+JrEfFI8ruoNfg6IOlv0fUAK50AlncZEI8ymNLBCHt2UuW+EOJFCYnrzKW5vkddf2PT+21yvOAKbnR9BlcaRzmOV12uh22uRRIMFdymMc+ljYQJ2cyr4VkEq7YknQ45CdP1mXE5tufYx9YvTqezlE5nKJ2ZesMQF2WKw9rN/FrO3t4ezdtzHHf8nc9fAzZShHBNp9/ntZ1eH8pAqhDEpAcSN5starSa1IBvNqnRatEQfx8MZvzzn4X9F2wJLwDABbwhd4BjP+F5Yy/hjbYSW/DjrYQ38gPqBH7Q9YNJx58EncD3O74A3+YBcOgktIgI3thrnXL8u3ENxDUQ18CTaiAGxD2p2uIPxTUQ10CkBiBjylYsFrcnk8n23d1dZjQaGTAbPEBvoRRqguggkPJeQIRVChiAc/Dz7HLCOy/LqlF7MxcBmUNRA7itWq2Gtg8p1GpVwHDYNwKKw0TzDC03M+0IACEqxfpmTvZvdCA2umwMbOrNViiJinKr2aR2s0GtRoNazQbHZgLhljNJxUAdP5mI3KrQZd8zyZkswIkUoVmMe41qtFFoA+yW5exSeMlshfxpKQfAhRiy4udBWlyOMplp2UwaRYEKrlII0TpxlQZw3c9891OOZdXPAuBigC7Gs2wUJjuZGQiTnwOt89m6DydvlIEL9SwZwpBZnWYM2+6fxwBxOyobyhK2c6x8i+7F3kAk/nhCGvFgyAu/PHF9MWUg29kBu6BI68JQ/ngmIDhekD2TzG2bZIftt23XaHx/T+N7AOLgJf4OFp+f1+yNsZwmZE94YcpnDxYtY3mWX0zxZHtHpQsRw2ybKyDO9b6C/Of/vl/Sf7+pHOj3S5pMIBMqDHhmst6wQYAh7g9liYg+UyYG21QT1u4y8xRLb7LsJuQ3WyrBCSZ8ZRaI+KqRmasURG6ukp+RIpW6vOfFdQa64dqqDA1LkSorpIllEV724ftgG92C6bbsWZ0HKkgG/w2BQYBZmy6uaYDFCjAHsB+xB0PBfgXHD7aCPO2jXMypiVTevFzequ2v6/V13Y8l5rDIcd0gyOWgLAxiaCPQVkhs2yCbuV/KCisD2MSKWTn3ssjkmNj6bFkY4hj4yAymE/I1lgxyeV8Zxj73OpsyV6hW7wwITqB1doAdPmnUT8V7wpaiYEt+5wBoaQG6uda9636r3Lvz7whm32h16QZAEfY9lXdW5lCWerYzcGDBPZ+XRfcC+zQzX7GB9UFjrp1HpFCXPW/z1/Ml6mXZu2fVY3a9RrZzm0qCA8BwT7d3E/rr2yV9ZplmeGmj4+1t1YDtXSYsaFWRMdN4jxm7tynqn3KPm7PH+zW0Llgee8r+2KaLGt61wgT5WptIOEXYXBMJBdYfh8B69CVs0uau/TBbm2NAFbKgL4v6sogPcIUAKxDH29uqAdtzJExLYFwCgFKYl7jvZ/qAJtHBcQyxzn31lGfVfCZkiOtKkgjKroA4A4YTj4SREuUBgssKO1wezMMLAHEsx4hxSsQDAPcXQHEKhvv1AXFTqXpbe/ASgDjbvYExVMg0/YyAuPm+nq1P86yAuEfkal2fGWYTBwOUjuvhf1wguazObGnwKNs2sPgV81C3yKhl6Xi/SEf7Remj7pc4XraZYxU2ZRkDmdgk/rXbjycBvlMg/Hv44wqhnE2nROKZFQygXpCa3hcRFnJmbtbfvrwRJmeWJjUSpept51HmhJUclUs5Qlwu5uigUqDDcoGTVWAMCnRsJzGm7Y90bMte2GfBVMwMdmDjP7+2VqkkoYmqgJmnY4Ag+kHv1J8dhMlqO5HENdf+87Jr6fp31/79pvd77D20KTnT+XaBZ30VyLbOWM31mXa9Bthvfq4lZIJnyWCdP9P5HwZ5a6Im+nfNjhr6enPPinl2VjmW597X1i/e2cW6C1R9jO3MSKUa2VSs25j1G7OmA+UeY1jrQRxvv2YNCFmB9hvUY10IrHFIDoUhhmrQaAjFoKm/uq7R1fU1XdWu1ddEUrXToa4a4tfaZPpM5+LUS16qphyLx9zwfSLh3cNvbXmTRGLr3vf9YeAHQ3jfD4aTyQQT5O0AsqqzhoxBTJJE/Wudcvy7cQ3ENRDXwJNqIAbEPana4g/FNRDXQKQGAGDbKZVKO/f39zuTyQSW930/d3d3l1dJVPgzmKdey1gx3wkEUIfvmV1B/0Wq2Qyeov7k5ISOj4/p9PSUPcrMDJfJzPhf5BT/locJWuvRaMT01sZjcHPJg5ya+mtq3NxQsz7rBbxiQCzi3/rGMqZg84p4gN8KPME59QwgKeWoWoQ0m4BJzOJJlOXL9XxNRiIQFmaSaH4h/ymyO66/H91vnWNx/axtQYDlO7sDaqtH2Vb3IagsIkmJxUQGN0EalL19cdEOiNPJ0oR6Ze1yqTteSOJjFi/sY036yexjyKgWFjJkJYcsgcoaCEDch7ND+qQeZdfNVs+ju3sa3t9R1H/9dkVfvtfo69dL8QvACzYZnhZY+rDA3VLftjO9OwPiLEAj2z3+H8gnfb2kP7+IR9m2uUolNVodqrc61IAEJ3xLJDdrjS5dgZ2lASmczswzb9oA2/0HkAgkSe/Uo8z3JE8gTmWVWT4qKxJSIiWVVhYRgCKFQRJ+nU0YA+r0/fKGPcrCHDCa8bIoAcYC8ShjMeIQjAVg01LmgnWOxfXZd93P9dxsx3xQAQNDThgKyliIyVO5mKdKMU/lkvoiulwPN9fjW6eu1vnsOsfn+lnX/dY5j6YuFkS9azsOCfJcFhLkUw8Z3LPDMsvhGr/pd+hL1Ms6dbrOZ23ndm9kuLUfhzJYfGD/+Xwexuv8bvzZzdeArR/LLKrvhVEVHmVbn3Wde9z1Xbv5M376N/774wnB/u/TKf2fxq59ede6EnDFFGCB2AAqAKowQIunn0X8yeeogXWeo3WOx/W+ct3PdiyuYxfbZ8EMd6pgOPElymczISgO4DiUbRsDq1mGS0BxMAbEfROWOPhfFRAXytMzW5mA4mx9kBcBxFnGW/NgOJSfgyHO5d7fPCBOEpqWzb+4PjODMeQOxzQYqwTieMzgK7DjGkPZtklyWZryOfEonx6W6ewA8qHqD8su1cT7sNw2syi3xEcltxvCqrxIcnudZ3Wd3910HazTbtgqGozyn9AP+iAe5d3tbTYkXZrY+SL9w3Z0fY5eYoy9zrG4Xjbbb9jaUyR43TS7dN3qsEfZsJ3XlzyrrsfyWvvF6zivVfNv/3dta0U/zs9p3kCa0AaJQsS/9bOzjQN837+fTPy7qCciIOQbgXot/yCieXvrpxwfX1wDcQ3ENTBTAzEgLr4h4hqIa2CVGgBgDTpoISucyqKmd4hSwfY2mOBSQRBkaTLJToigU2YkUEOGOI8I6AjYdjD9PvO9qxzPs+4bZWgzjG0zbG7K7hal2kYMizOLnvXSPPrltqwfZPmA7UhkUpHFfc+016C3Hhia68GA6g0wxIk1NO60mtRpt6jdapGJkVUEWbmof60ztmUCQR5BDEyDEhuw1RSwsq2L7lMGLUz0TUEuBuyScWaVsE4Q4R8jYDizzybZbaK/+1h26VOyLcPvi8g/RvmN5s8jlMljuTwxyHNC5jGU6hyNKW8mlkMGs7QuNFAoZYXvdgVSGEBc1LME61aCOCuYY5GxfGwz5ztlHxMWMpQvmX1M2FCEiazFUh0sRwqv8ru/nUDKpMpZyiJrUnXOlrZNznWHI2JDVvtwTJ3hiCVSsfD681zkUhHbsqXDes5h8l4m8kNZyqZOuLd61ipxBsRZ7nHNw2OpSEkUDug/zBQhQDh4GJ5Nk8XKkxOJBP3+/pB+f4dFfpGd/f0dXp8Pt5tmm+pNMAi2SeI2XTe6U8PkZaNrZYizsUMKu55pIyXexiS6MsSZeMoOl2KmOMgrQ6IuzfJ0e5ROizfns8UymALGXbaZ+w8SNmBRg4wOPKRtGFgKdr/ugAGmDCxlpgKRqAHID+UjZSkwzAXMWLAkW38T7cai9iVs8zRwZb+z1dVRFUwMBTpmmViJmbFBrQCfy1rP9ynt37LrterfN1HP67xnNlUHj50HGGnakJeJeICIz1lWEVLPDQYV2za0paGlRcYckkfvj6v0XqWQ4OW9I4x6ZnF62bV4rrp3ff+uc3zr/IbtmjMrYmgiDQwp68+Qs/4mHgbmX0hIgzlhci8+3l6vBgDA31PgvfHT/gb6HNLfsDGhrfPs4z0L0Dm/ZwFEb3b43QrA+TUv6ONd+3qMALYrYgBxUW/ew8veya51BWAF2G2iXoBwN/T9XABxYHjFeCkw46ZAxk/x9no1YNgTOXlBmRSZYRHszprIghjgJzxLDIgy7FSOY4h12Hdc7z/be2EthrgYEMcg2gdA2lAyNWaIW3T7R8cuDIqDHKdKcwoTOWR8xS9iJbeDmCNStRtgiBvd3tIIkvHqUTZS8Ugu+8LAuJpV4SCDsR0MYz6Nwcz27gh9VPHvjioi6CH/TTfLGEzktnshmzKktyGxzVLb9TbLbi9iU0ZSkFhRmNkgXVrI8VgQyVHsCznr5WqAxbndowYkv9kLi7OR+Da/b1N5gBQ7j3XTSUpDlj2dFFDgoYIC4Q/LzuPfO8PKNQGzvTB0fflRo68/a5LsB/+jJsz3cwz4tpN7f1Kld6f7BP/+tErvTyAhn2QpWZaSV7/s7fPaTG2bOr5l3zP/96e8e8x3rPPZdca1mx4fyTy6MMQbcJxN2rfdAVNcj5BkapgdhWVOWOfDsRMSj9R4LDV5W0nkNqWfgwOj9HMQKv6A2CCby1I2m2Nyg2wuxyo/mFc3ij+7u7thf8n0m14q6XvVez3ef3kN2NSEajc3VAN5wvV16DvtNnV4nahFJjZsc1EP9SDMK/j8HIiPthtmvWT5ka2/h40pGkC4wA8m8L56Iup4ntf2wBCXSLQTYIzzvCvy/Ut4bzK5uie6JCJMkNyrmfiWiO6IKOrXP/j4G+IaiGsgroEN1EAMiNtAJcZfEdfAP6gGotKmRuIUVCT5LaICfJBI5Mn3AYxL+yKVagwc+iVjHlEpIMLqOBAaMBO/merkQc4uKLWnHhTZGDjBGzMguKgvFAoEKxaLbIj39vYe2Js52b/RgWCAMW/D0YjprgfDEQ1HoL4eUbfbpV4X9Nbqu13qsPXUS7nf69Gg36N+T+Nej1hSjmU5fPWvt7gTZmpHFsYBftvbFckosDuhzGCl5B57TIwZIBMm9KKL8FlIIRpJRMSpZAjQSniJMF7llhFybhXKQ2yRvJv5u+4bdlIcpCfmgWuLPvvUYwnPNyKDYDsPlslrS/akkcxjEObdRMCY6mUyWSZTUd+YqMSiPCaQRMJQ/CqAOGQCG0Dc778dC5BJgXAmXnTd5utPFn0h+YeF4K4uAJvF3w5d60IwnwNPDuNcJAaAg0EcJ/BVjl2vpQ0Q14BMQ7dHdZVraHR7VLtuU+26JXYjPrW3w/c1DAvnKEM+hQFaOoGPuA4ZWpwby9HKedo2V0Ac37tz9zgmEye68GuAs5DiM0A4yKYi3t1ROVKVm0X546ksSkJ21sS247tuAADXEjlG+AZAcT3J3m2qbGOzJ0BLZnaYPr8pAG8UwMhxapcn3HHfmQlLlAEyBGgPgEr221uU2hPwI7cjGrPUI9ji8sqmkUuz1BZLqBpQ3ZyMqnUSV599lhUNpUVVVlQlOiAnauQ5mLEjatk0y1ydQl6SrcR+YXsgFy9sn9ZuN+buA8VCMjDS/MjX82v6cn7NCx1ff0o8Gt3SaCzAWRjKtu0UC7bMFlam0yOJcywFDOaSdBivex6rtO8u+266fbb9pnPb7vg+sv6Gw/3SY+DuiOBFbnrEUlQCErlhkAhi27bHjJsK+tmF36EPp1WVgoQkpACNoywtJnZt25/j3nC9vk+t07X7B3PXfKJyKRPtx8FDlgpSVXguxV/T+PaOxuM7fjZN7HK/x/s8Tw0IkBsgbHiRnDftPNpCxGj75X03+86zvacX9UXnj/4GwPMmgOfwGofgc+lHACD3lrZ/Adjy4Zj+/emU2fMAtgAonU3Zoh8Dqbu0pwBWGIAFng+UAYADGA5tHccXde5bGDkuAZnGwNLXvFcw5sukJJlFkhn2pN8OQAv32/fp7Hj/Vd8zLvef7b3QVZlUw2y9kmRqDIhbAogTtjK0rba28yUY4qzjLQVwROdkXoohbr7vAzCcAOHqZOKNAeJ4LJdYPJ5x6NuKXDwk4SAVLzGAV59Du2IAlgHEiBcQM4+vNQEO80koA4AO8JWA0ffpt2MkwOG/CCguOocTiY3Mdii53emzfCpLbqstYsWHgkEFKgYlUTMAS3i1VKBqOU/VMrzEti2arILEqnZ/MPObLPV93bTWARjxk0lhxjcx2JuZIe8ILM4Su45/eczt69hb537w3vwBdnRIpiK+uKEh90PvwjEiyrbt+KBERwdlgj8+KNPRQUmZ3KdJrmB1X3u84DAWWvc31hkvrPN+dX33rDMOdT0+12NZaww2P3/FQDiZ1zLW4zHtWMa1wxH1ByPqMGv/FOSLZ4nHSegLjsVj/DSGBOXtPZeNdz3/l9gvmUwSDBKoJsbaTalUpFKxREX2Rcrm8gyCm7FMhjK6NsQ+ndZkdMyZTe0lziP+jc3XgCQJ32mysPhmq0XNdlt8q0WtdpulUnvdrniN+4MB9ft96qlH+Q6yrLe3dHs7DuPpczZ95jZ/Jg+/0TY37AfBJPAD3w98+EkQBL7neX3yvF4iQX3PS/QTCa8fBFQPAr8RBF7d930YsjxHRDRWMzEkWGDIPDfxS5xe/BtxDcQ1ENfA0hqIAXFLqyjeIa6BuAYiNQCdCJhhfUOMVMBygmgfXssAyyV9IvZq0c+Y7wEIzhjao+X0MS94OWwDpHmQGwZMnCWUzTIznImjoDkTM7uOssqZ+AVP5x/zU7bBiwDdutSOAN7A+NZuNandVN9qCWhOwXMAzSEesw3Fj6X8WoMX20V0Bbvk0rJ4CDanPPsUg+aw4M5e4+SuLMjzRJ/Gqyy+rzOB5Trxs84klOuk0YNjMT+KhQDdbMACyOQ1Oj2Cb3b6BPAW+QqYwo/rRBOARGyYYOYJ1l0aI2Mbk55mQun2zhkQBzAcQHACiBOZjJ0tA0gCME7iRdv8+Rp2O86UZqY7SHOCUU2AVgCRIcb9xPJ+7IUt7PRwXyaGjzAxLBPErgvPNkDclTLtXSGDGxIr9Q41W11qtnp8DCbme5sXyeU4EDOLDAPk9miP/S4zuTCIjE1i27YSIA5fEJlUNNmxUQ9A3P++XTEQTuJLZbuZnWDnRYUTgGCUaQ8Me5YNMjMAA17Vmyw5g7je7ocMeCZ2Bc0KcA9ATMN+6Su7HBbRlSEkkVBJVMiibtMepFR3tnlhooKFibIsUiBG+4F2hduRXWlPXO+/CzARsjXZo8zZyMhEboOxUGLcc7j/oh73m7n/wFbw2P3n2uY4txtz98GDdwUFvNj0me2KPcrjW5GrlclkiW0b2BiYKexEGRmOK8JUoIwFDE5NJZ8FdLxOJ2LT9bzWe2buGrmCdeVjy8HdLEcFRlDDnDS+ZUkqkaUSEOQiSSpIGvFCWsR/AjD2nbBGIoYtAvy8xLtxnd9Y57Mudb+wfZm75pLU4HNyg7Gfl8LqAkljXsi+qlO/j4WfMS/+GFvnOYg/u14NlItZKhWFAcbEkMjGwjf8gS6GL+qzurbj80d5rUysNYDi0H/gsoDpAYQTptY3Boj7cEwMivt4Qn98PKZ/fTihbQXDbScU4P4Ia6tLXYFtG6w1LBXJDDb39A1guIsbBpUaYxl2LIoiKQSLoncgEYi316oB9I0L2RQzJrPPphg8ATs5rNBxVcCljGmJyGM+xnTi2j673FfcXDu+p+d/N2SI6/WFlas3oPOrJv2sNZmZVXzTWvXryDCuI32IRBNJPtlmD/sXxnO/HTGoFR5l1+3PL+f05+cL+vPzT/FfzjnBytdEK+Nt37eUpewRUNaLAeLm+9nmXa4Ad4C3XgwQN9cnNKxwUb8WIC6S0PQYGNH1mQEYmZnGIoxkYMdl+2Y8AHEyHuQx4UR8dM4IyZaSsIEErip9PDuU5I2zg1n2YmUyts0BQGK71x9RF8AaSG/3R9L/upR3CMtvX0Kt7eHGjOB5sIPDSyys2WDPLtExmMKryMV+uHHffGjYTYW9H78D4+QVxBd1ax3scPLaFo97pa++TWdHSFCq0NmxznkcVZzHv1y/mqBhEukEEAgm6Tpd1hoMEmSGdK6rURjbzk3G4WImrpYAEsyTeAAH7UBB1zHOKvut0+ff9Gdd20/Xd4/1+BzfW5s+Ftf3r8sx2+YtODFIkx4k+eGek8x5fAQ/xDM1HS8JaE7+Fqpj8D5ib2mzESDwek4mo+s6GcqYdZ58nnL5AmXZ56lYKDBYjk1js8YT9W/pfONjca8BG8kCA90iILcelIb6fQa/CYmCeIDmWq0WNRQ0B/DcaDik0XBAo8GQxvDD4auRLNjmhgGAC3jDYXHsJzxv7CW80VZiC368lfBGfkCdwA+6fjDp+JOgE/h+x58C3qIAOHS2W0QEb8z9AsR7xjUQ10BcA89YAzEg7hkrN/7quAb+hjUAFrioYUR9RESHCfWB+F1YIB6scvBYCY96xNjQDkXtzVSbjUIbUqjG9vf3OTYguKi3SasaCVaRx9tioEG8bb4GbPTWDZZBbVG90RA5VFi9Ts16nRo3Nxw36jeSAaSSgRLf0USlVqP+teitbbVlo7y2ySFiwrCUy1AJHpOHuQwDpMzkO3tIa24LGxTLbGr8FHm2RyddLIxv60gNPOWzj8lBLPw+brE471lbr0is/4RMY8jltVkuT2IsQnLdsk8QFiNDMBEmlRVYJIxCIg0q2ZijFQFxR/THb8f0icFxRyEzl2Hogn/sugheTwAfyI4WIJJ4yKQaSQQjj4AyFtJ4cQ0sXRqfHOrC2kFF2FsOgZXWhbX5Opw7IBsgzoATIJ8pGfd1zkrliXSV0ez1h1QuZHhyHN4Y2uLt3R2etOZ4Z0cY5QAkg/Qr5FluMFZ/uK0CiDOfNveOWRwO/d2E/vougLj/ARDHiw+XobxoVH4FIC6RoAFTh8S27QrXhq9Tk670egGE2WyraewqqxxOgqpUBlTNEmZBVGWz0BYYhhmzuI7yIRYhDop0WJVFCJRZooVZKafe9f67qgPoB/CjWgPZmFPwY7ONuDfDbsnSvak9rjewEzJzAccCKJyXN950uxE9t/C7DeAmrNOA7wMsPOFeMAtRIukNFkmVrb23M+gwSJIXn0SOGItRhqlAmBHFlj1vj7V/m34rP2c9r/qesV2jZXK68892tJ201bNZNDDMSSh/YQlOsHBchbHt2I18spE2hMdiONp1sDyZ2CYJ6fpsbfreeMr1XbVO1/kN+3MJnPqsJBDecWhLL671vXfdojakmZWZ0vhNPx/x97nXAOTRDqoFfr9wvF/QPm1WfE78sj7rqu0fgPgAwXGCQFMSBJhBV5lmTex+Js+/J5IjAIhDuwGPsul/Rv2yI3msrhhkEwHRo8zsimoGEMcMi2NhQTXxst+N//58NcD942KWKkX0lQEwzdBBpfjAnBNZcKgAGUfGEJt6z6w6VgMALmSJ4zgGxG0UEPeIbOdLAeLm+w8Map+TZH4JQJytXzJliGvQOZjiao2QRelJkqmOcrWufdtpmz1NfuJxqSZpSXylSgsifShyhxOZM2Ig2DRxwyRpfHofSdjQcWMUmG5rDwBMAyO2eEkkQcKImCSPwGxbLotEKLBja7JnNk1nzJ6NMbMC1HTuYf7zITuegrRRZrZu/T3jo+du6gDj3YRhWN2SRLEQCGcAcccV9/FvyMI17ZNeI8FNk9zgUW4g2U0NY3zEti2fy8h8TB4ejO0ZYUqvglFcPMrrjBfW6Y+/1mef8jZdtZ/o+gxu+ljWqVPr+Ejf4yHILghEvYIVBNBuSJsgrIWQYJZk3uH4lgHoGDcZA1Mr5uk6ffHGnlIHz/UZsyYTZXRDMm1U2QfzKtl8gXKFAgPi4AGK8WllAQAAIABJREFUO6xW6aBaDf3B/j6rC83bcx17/L3PWwOMDPN9kQ5Wj3UmI4OKRB/Ew8GASRVCPxzOSKoaidUBAHM9UR0aqPJQ2HcxfRj/ZSSFbXPDIIbEyUY83nH3iYR3D7+15U0Sia173/eHgR8M4X0/GE4mkyFBShWyqrNWI6IrIor6571o8bfHNRDXQFwDjjUQA+IcKyreLa6BuAa4BpgNbs6fEdGZR8ReDaiLnYCIPYn/5bY8sn9yOYr6k5MTOj4+ptPTU/YoAwgH8FzU/3In+zc64PF4TCNmc5v6q9o1XV5f01Wtpv6abmo1uqld0bV6lH/FLTo5ZybpAH4raNas8ftFSEvkqFoUeQmUsWg4ZZjzuGzb5oEkj7EEPLUObUAo199d57O2413n+yCVZwygNsRgxkqBIQsynsqUJaBDAcex39piVjmAzKLeVTIVADhMSIMdDt4A4hgMh2zm7W021/OVifymyL6AUWHBpH4xn+bJVyxCw6OM7OwjZGdDuoOztEsPwEiL7iFb3X/5CRYtTFZDygW+Jkx6vMiqE3LjOzqogCUmR4f7YIrJcTkB8PHWFnkJ8TDXOn0KIM7ULyZJmOkr4k0GPhYeTCY+T+ZD7jInHmVIv50dqAQL/IJJ/YvrBp/LuXqUWx2ZiAQwDh7ll9hOjyU73hjKzErJlgxj1/sPgAMGIBggQshQCKlbsBN2mbHQsFmK1KQ8YwCJfTgDWOxQ/YH1/lvnOXetUzPRFZXPNQyB//lywYtQKLuyd/Di0/tD+h2LT++FLYyZCsDUp2wFKLu2na7nsc5+L1HP6xyf62ddz2MdphjbsdgZW0S6bMtTCbMFCRaux+xaB67Pr+v953p8rvu5noft+1zbHNffiPfbfA3Y3jPZlMjO51Ip9ii73n+uR8jMtA0A4lriG21lzJ19H7l+30vsJ2zBUzCcAOIe9js3fSwChkM/TTzKQ2UPYdDDcMTleHu9GrD1lcvFPFWKeSqX1BcXswjNH/mm22fXmrH9rmGF6/aFHS4GxG2CIc6tv/HSgDhzn9j62S8CiFMQaBQM6jp2du3r2eZp1nm/2Z6Z/+o4BGMRtm+XInN9D+CLJOvAbPNNSNLAeATAa3iUXY/ZdZxsqyskP4EZG9Kt7FN7ItnK7OriUbZttvsF43MGA6pH2VYHtu9bZ/xr+75Gq0P1Flj51bfQ90C/oytJfI0ulzddL67tuOt+rzVecH1//F32W+d6rHONbGNdzM3UWb1h6pFE2+z0qNVSvwDM+Zauh62tyxWKAogrqi8U6ezk5IEBSAeVoah/S+cWH8vma8C29vTj/JzmrdtuURcSqy317Zbz/N/mj9rtG23Pgu/795OJfxf1RAQ610agXss/iGje3H443iuugbgG4hp45hqIAXHPXMHx18c18IvUwAMGtyTRdrC3t7MTBDvBzs72dhDsjH2/4N/d5SdExWAyyfvCFndIRAfwnnjYdkAEbT6gL4x/M1XBGUDb22LMggWJCkN9v8MU+ChHwXCIYWCEM8xwhikulUqRsXQ6zXG8bb4GbFk6d3e3dI/snPs79vf3tzQYDKk/GNJgMOAYVm+AIU6soXGr2aBWo0HNRoNMvPmjfvo3urI6AfwgBnlCiSVzFsxdacoy4CZFRYCVcmCGm/oZWSllgFp0xDPHg50sLG/LznbVTH/5GWVhe+T3NpUdaY5/ne8bjG9pMIYUh3iUhQ1uygSHa8XsWgA0gDWO4wS1AGSKguK6fWfwlkimbo4hjiVDVD5OmNnqBBY2yHX0lJ0NZTCyMTOLsrMhBnOLWCn0y67lLLOaSG8Ju9qEpVPYIMGlsZmoDqVf7id0tF9gg2QKQHGIkWeHVDefPALjGcqbAsQ9dj8DrIds2am/Y2lMI5dp4gJLvWQIXuI0HUPuBVnc6hHbNpF/qrOsClgJ4CGrAmNmI42FFp+vgMpfkbJBghUyEbJE2n7D1DOygjmeTLg+JXMYiYQS25h7wDxSymepDFkb9hmrlKfteWNJOsjRNVWertUViTo1/A3xLrd507YPMj4iMXnAEpOQmkTZdv+t85wva+vM36PyRMwAN5mEYMgoMNKWIToDVoZkrefpuSkgTqU0DdPn1Avw1aXtdD2P6H6rZs0/pZ5X/Y11js/1s67ngWtsrrWJwQZp2CERw0S2UyQ7jbddD8MKB7DzH++FJU6utTB1GG/7rOsxL7sPXvvd/ZTzWPWYG+0ey53Ds9x5uyfymEZeu9Ghm3rb+botq9P474/XAFiLOVmA2WiEzZjZZ8ECcyQe5TRLzwsTKWL4Tbd/N3gPteR9dGM83w+QSm2rty9Qv8R1tr3jGRAHZsmP4lHe4iQMScQwsWv7t+w8zPMGhsXzayRRAKwP6bcWdXp9AlOIWJ+BSrZ+xLLfiP++eg3YWEeP9vNhH/mwUuAYbEJiWWYVQuy6PaV9fux95Tq+tP3u5hniwH4tTEsYU8Nsx2dkg6MebNB/McjoQpihv15aq/TtS6Y+Dogz10EAccK0amJXMESRx5JZKhbVFzJ0tF/kpCqWwURy1f6sBKb53ZghzvVJnUoRR9kcP4dj0ytOOPv841oZPZHYNU0+sykSfDqT8RYSdHi8dXYYjilFaUDe37Z3sigyyHifn5u7CbMoCzjtMoxtfWUwOBlGbBMLazYYtKvKoF0VcJ7KthqJOHO/yLyi9MG/n1/z/MI39d8vrmk4BHvdLbPYGbPVtGGsZV8t0EG1KONeqDKAgVOZa0WDWmRRws0yt9Xu9qkNAFG3Rya+vGkzGO7iWjyeL9d6eX9SYbZ0AASFNb1CW5wkKHNP6AvAu7bjrvttekzylN91HUu67reJ99ZT+lyrjmeW9YE38X22sS4zwzFLnPT5eC7K4jE3gnklM4eHMbPIMwczACH3lm2ze9raOsimprM5ymRzlOY4+4AhDoxx6XRKLU0ZjXd2dmlnd5d2dvZoV+PwGmky+nMkm2+2VuJvW1QDNnWi2s0NGWY443vdDvU7HerBuuIluXtMIzWwaUOliBlK4TV+rdq3PQsAwgV+MIH31RNRx/O8tgeGuESinQBjnOddke9fwnuTydU9ETrBkMC4VzPxLRHdEVHUv9Ypx78b10BcA/+QGogBcf+QCx2fZlwDS2oAs56wrPrM9vZ2amtrK5VIBKlEIpHyvER6MplkYL5PGd/3Ydgfs1NYrWfziEpQWVMgHGZATPxmLsLu3h7BkLlj4jRAbckksdfYgOCivlAoEKxYLLIhjlJqm/jNnOzf6EBEumDWRkNQVPdpaPwA2eA96nb7Yhp3ul3qdHskXqyn1jWDkm73TdWWmbjDONnEDKza3REQCPzONqWTZjFQFgIhm5dJS8Zsmv0eZWDKnMEMGum9KYsGg2UEMAPAxaNb5O+PyYbOf0c48cIQmshk4NxEYEjPjy/Aalnk78smCtb5rHWCS6VDbZNGjx3LiBnB7mh0d08snXd3R7u8sKsSIzo5jLpOeAKK45gBcX02LMYDHIfYFbwlgDhZ9ARwAuWdLQFMyO9LvGibr7/vl3UGoTEADfHlDfUHI+r3R9QfjCUejER2SeWXTFydkV4qsAzToms5f2/wpLOCyUxsAF8/LwX0BfAXbiQzoS/c7sSLJicHMJEEOakW6XaCyXafbhmMJN61ThcxxLncz4MhQJHChiJ+zFJi3yDJggn3nzLxXipCrirH9WhiXqCsFCnqbdeNQYuXN2oSM2ARUrLsBcAIJilPmaR4cSDhhWxqhlUNzGq2TZj4pix8mLjBAoJZSAgCSKYFM8dvzuWgDKY+nIt4GC8GmDZHQVvyuHOthhPyAB3UAYJTq7d7DEwBAIEBKgpCCEFgKuODxZc/lCERIABmLHh/tPj+e+Jz7vqygBTPGG3CnbIF3t3Tl+8KjISMJhaivtciCxt+CI7iRYpwwULAiwLwO6BPDPaDP2RgvwE3MMh/K7FS2+l6Li73vWv74toePMd7xtrem3fOBt5RLCujkjL3PMHvR2RyL3mx7/O3K5WgmfDkv8gx2WUyptdcwJ247ugHiO2G8bp1/9z1su7xub7jXe/T+e/r9CHrI4BiyPsgFlltldfWWKSDll831+cq3s9eAykw6nL/Vtl193aEdRYMtAflMEYiSJJB0WKIV+k7utQ/3j+Ndpfg6+0ugyVrKrce9S7f9Rz72N7xDIKDMSBOkiV48TuSjIE4+t418TrtLsDq/N42oHZlc8X7HKyukJcFA46tH/EcdfNP/04wRCPRL+oBLEJ/mYFG8PtFHiNi8ZZ9Svwqm2v7vM57xmWsBkCcGOYAJD6/agrTNSeRwDetp3ZyWKJTjB0AumVfUhAcAHEChstlM1NAS2SMygk8EwB7JJEHMQBw//0CAyBOQHG27VcFxM2/a/GufAlA3PzvBpAaC8FNMiZ5CYY429gFEqlR2dTNSaYqG7BMCoX34LK5EZdnhhPOLjEmlfEkyhjn93icP6Y+xrGDcURRIEGezl0AhMZ2diD+tMqs+PwujnjbMQsoBgkk0qdCzP3j7zXpM3+vMSjO1udiZmydB0NSFFiyP56BHfyA+8gSV2dYlLd0roXHr6FUqcSXtQZdMIC7The1JoFxnfuC3SG1OclM+oa2jcfwpSyVSzmqcJyjagmM9bACVeFLOv6NguKic2CRuDcY8vg96nFM57UWA83lOFvO9fLuGIC4Cr0DGA7+qCKs4ppMa2Lb/bxwrLbG2Hmtd4Xj7zqPAxzHfht/bzn+rvN5bLpeHL7PNtZFWzHfbshcFO5pzE3JvW0kVs38EuRX7+6QCIu5EgXK3gEz8zrbNCFx2tYlUynaS6UpmU5REj6VohLWgwoFKuu6UAkMcrkM5bJZ8RpnMllKZ6AoZLyotBjDHPBT2vLXqZ34V+drAAA2SKdGfbPVoma7TexbLWq129TvdqmvkqnwkE/ltaq+rFn1uN/ao9vxmA1AORO/Vq3bngU/CCaBH/h+4MNPgiDwPc/rk+f1Egnqe16in0h4/SCgehD4jSDw6r7vwxpENCIi0ITDTAwNcFhPvV0T/LUqIf7duAbiGvhb1kAMiPtbXtb4pOIaWLkGQkCbAbjtbG3lE9uJ/Ja3lfe2vHzC83IT30/69/7evT9JBhN/bxIESMMPQXQGTKcgOMyyw9DOyIz7G9lSmQwxk1vE5yGNmstRwfh8niVQYQDEmRjSqPgszMTMzsGTMTvC1IHFmHjbeA3YBhvdTos6nRbBs3Vb1Gp1qdXuUqvVEd/u0nA4pMEIMj1DGg5HHI+Gw6mNJH5Lm20AwhIRWCBM7bGlU7siRZiBJSnPPiUTkXs7JFmz6ncFTIcJSp6k3NtBzmwIhjOD8kfrQCdIeJ8VJmRdJ79cJ35sx7jOZzf5fbIQogxnkwkvjgCgIkxwAlxBbACIwuIEUBxNGeIYGLcaIA5AOGaIU5ksgOMAFmIgHoPxxC/a5uvPZEkzeIvthkFd87ZfyvIEMDykeCulLFXLBdrnSeBiGC9aYLWBEroDmTQDIAH+EkCE6yb7y+vm/8/ed3A3biTdFilRFHNWnOxde/f//5j37XptT1QWc1Ig+c6tAIKcptQSKEozJo7bVRgBBNBA51v3MkhBWC+wQCB5iv1Xe2WRG0XaK7GPSTYA7PpqsR8ZEOcxUYgJwU5fGfVg+0P6eozFhkv6eqRAtuNLqpbzVCnn2XL+lfM8kc4p5LveG4MVOZpd3g8vYujCxcwiRpBXkk9IqC+ylgCSzbiZTWVSXkB2BrQTNjNJmBCFRb2TzW6rlXroYEfeB6cdYfOZYaXUyUA82/z3B8ABgAcsvaE+gHAGPjDfBRqDdI+kg8Au/P744lMw3kOAAD7tBbMEXk9BngAUfgIoEumr2m/nDAiUJOBAJBfYjwFRr6bAKPgsnanvFT5PrNrNPYLJc2Ed4fHd+9YvvvXBU7Qzzvre89l82hkuF7w4KwuzkMvFoh4W+cKsF8wih3QjklTwXRsvMh5UeaGPJaEOawEjlvQJAIQXVqxltmVSNGaBqs8JZPTJ+yj3zHKOYHZFO6c+5M+OzwDERhLpcN/35lM/rI9ZnAPcpwXDcQbtivg7AFdXi7RTLTHQfqdaELBPKOgA4JJl13/M3MvBCl1m8UU6PWtKXwIJfZMzN8hmFe942h+atvHMKPl2j/5pwLh3e0HwhQEDLAjGt5z71J0AD6DvxiwhylILxigGlyqoFPnl6kesIq/+btcQOXkbB8rYTwJGBPDFTMQ7JdoGuBrHbem4cQviAf6bb/3s8w09qN2f68N1wEYIIByzJIsfFRCXY2Y4N0OcLWLLuE/Hf+oDBAcwnADiBBjn2n5YQNxc/4DBcJcCijNw3FMwxM3XV2EwnLHtrgwQN/f9TcFwErwVGRDHwLMpGC62hP79fFlFH4f7OSHLrE7KNg4wGJieXIGaAFm9AuDqALbKoCsOxGQp06l1tckIBuH+MqwyQ/311QBxCBgStjhXnwvy3xvKHAsfZQggOA4gYba6HWarmwYLTedgTGLSxloYgF40WnTRaArja71Fl/AbXbpo9uiiDtvlfdcGFQauI3IAzIoqA8a/qFsx9kX9ijpX5tyMvVuZ2x1zaeiLMrv88EqY5odX/C0xW/+JAC7h++aLzIkAECcWcyUpzA9i7BCy/CnPfc9PMXb2vUaU8Yxvn8b3uKW3W75jK9/jfN/bEn/PNda9ujJWSbFIPZs7BMBWfcyJMVCO5/sAohvQcGjBl/jmxX+uzVXXMcPb1hZtbSWF7W0LAeiyHpRVi/1iISepmFebo0KxQsVimYolsYViOZiPs3k52PX2Y+aAi7Sh1+8Tp16PbbfXowGrF/Vo0OtRvyd+o9GkerNBdVgoGTWb8vd+f8Y+V864ygIAcBPegCdnfxyPxa5i8dhwI74Be7URjw3HE2pPxpPOeDJqj0eT9mQ8bo8F+DYPgMMAuklEsJae65HX113nwDoH/iY5sAbE/U1e9Pox1zlwTw6w5KlJn8Jubm6WNzZilXh8oxKPUzkWi5fH49HmaDTZHI/HG6PRGBa6XEB/hSVXbQYV9Us4vZiXkM3nKacJPlKlXKZKqURVtdg3EFzYGvAtbMHIYoMZ81/Mw/5EN+Kio27Uz6mOdHlO7F9iv0mXmMwKUlMidjh6BwvP8CWKR2RWp/YlZZeLolpAJwI2MfAJ5BZZlgEWkou5zJQJAIuEypwkQCxhD+IJwo1pNFqYsWlRHoSlCuwYH0m+8Hk28YTz7zr3uaQL7px88wSWyASvgCDYjseyCInzjQ1uhonP5CwBiJsC4cz3BW8ZEC5sMUkMyTGWLVFg3H3fuOU9gHAfvyGd0advZ+wPA9mQq0A+pFZGJHSO2GqqlApUKQHgVeAE3yUx5Po2Ark6LDy3ZQFaJOtC0nWXLWVIBFuipkSCEAWNyGfIgbDdr8hkmwLszPfNUxdDnO/3jMVgli6F7YmEhIAq6nTETHeSsKBvC/s1+NUiVQpg3ROgYbmQY9+1MajqSN4N3hHe2YDBHCLvAmAHrDGIhS3qDZEoEplW7Lu2JtgK231hLWzB7ylTp7IkKVvSdwDcZILeHkxla94eCHuAsCEKEJfruDlWSstfliyEfCG+g5b4WGA7Cy2qMzAyVK6sfP32/pB+/XBA//pwSL++P6Tf3h/cK/Ecpc65q0yBHZBBisoS2BsOWfqX5X+/iUWaqV8BiEPHyiEHyws+DIgTi0Wfaf09BTj7So7dVx/Y332/+/t+7658jnKNVZ9753OEwI1jlhWeMBjOFvcYHPf1jK6vbzgS/upa2AOvr93R8KjXsIiF+gwLj9jPMpMPpNHB+JridN/20G/8MXn60GuE79n33GV/Q/Z7eBeQ7WKr6esxwMvCliqMnJfe7+2+97H++905UFYZdlhLANoL2F4sEoPBFAjMwOA5Bp1l5DODu7QdtzZd2nKwTV3SMVsEvj/P5mrjhRXOAHHCGmyA9LB9TDm/q10wht9pEMI1fdNyZOUJVhaQZvsRz5N7P/dVAUoJErOGb2mAQoWDRwDYQNCCsMsCWIIxoviP2Xzr8afqWwQMcSzNGx0QJ2C4KTscS6Y6xrAsHwcgHKcx+waGC1tXnv6IgDhXvREGwgEYhz77sgFxrusCmBGwfqkE5qoAcfPfsTHEfQWbubLFdboDYSvsiMW+a/v1/QEh/fZBxi3wOcjFAHFLbt8sL88umzzOPr1skPhNumyKbPxlA8FJPao3uwI0t7kQtQd7Eux0uFdhi/28BmoCxG6+cw5gjqlttq8sfeZFfeVwvgAkiP0Pb/aYRfmXtxgj7TEwTqTXJZmPx5gHQrUgT9ruSOrAdlmeFOmIbZt918YstqrQsK2qDQAITmVKawwYNDBcODDMWZdoXxRzlsyWdXvLfdAvx9IXFQZ/d1/UlS9czzMobhqkxqoRygoq44lZRlDfetz3OFe+PdW5vn0a3+Puunf8hu/c5kPbvMfc31ONjxaVXwvks7Eus8bdihyqsD6OFdx5LRYAz6trnd9TRQye6wNoaEh9VaBgdYU+CKSeZ3PVdXFm44fUsIBxN6C8kYBai5AimK2Ui1QpF4JURnDwzp6mfarV9tm3NaOwfZ6nXV81ag6Iaob2Q9Ri3QqscTy/cwMGxBsmZgABQ9ienp/R6fk5nZ6dqz0TSdV2m6BixEpG7XbUW3z0+a6ywMIsjIcLLMbit/F47BZ2YyM2isc3bsfj8WAyngxgx+PJYDQaofPTmkBWdTadEdEpEYXto+95feI6B9Y5sM4BnxxYA+J8cml9zDoHfv4ceEVEMymxsbEb34zvbsTju7F4fDcei+1KBJ9F8on9EbdiuUyFUonCdm9nh3ZrNdrf3WWLfQDhOOonZH/E5/1Z7hm00cPhkOmjzZ6dHtHZ6TeasecNOr9o0Nl5Xe3zsTZEyXte2FM2MbMArRQKALBMbZXZuXJUKwrDFPYNTLcRmkS1iFhQENkEzjwobRFd+3OdGyX/Xvq5rjwFK1yL2UcAoBJwnC94y4Bw/3x/ELDEGSAOzHQAxj1kgYulHBGdrRb7Jm2ACFBMaGF/pwJJkBztAsxVzvF+uZinSjFP5ZLaYt75Olx5cFZv03mjTWf1lto2y2zVIaFZF4t9YUjcFqYk2FRS2JMOavTuUCz2mdkFk20h65unTkCclp/7ypHvdUUCrigScGxLDHA1oKtZVwb6viPXYpsx0tUqWm+U3e/oot4mSKABkMhSaPW2THbeYjFbmK2QXPUVFuMhWQq2NpYuxYK8LlyE6ybXs/nmn+vcRVK3z1EnMEugMgSaz+CAUMK+awPIEJK2wvAirC0iA7RLH9RifxVblDbA9/6iXOO5zvV9Nt+y6vo9t4ybSLgVwFrDUm5uQKvv/bmOi5KnUa4b5dwo9xxm9AOYHftgR/10dKGAY5G5drWDUe55fa47B6L0LZadp1Hq8WXfi+v3XG08pMINFMf2zd53gSjo80cpM65zWSZ6DECQ2vGYPn6F9J1JhYt19SNWkVd/t2uA/TeXFRZgs8wStIvAkSpb7D/XFuX7c90zg+B0DGUscVEY4gwQl8sYKC7tLEcChhO59HlA3O9/HQXgON/yK8yOe/QrWL8V2Or7jv778Yj++9cx/fevb2I/HikL1/1zeG5QlgCO7ptTYFY4AKsuGmqfABDnGIPNg+Gwv2pAnL0bZu86u2QmL7andQbAPR4Q933e+34HvsdBwvqyibG22mabzi4xDu/QKaTB6x3ed21RxrCu34vSVwboG6A4sKPCYn9rc5MTJKPNd10XbDz9gTD2iO3T5+M6fTpq0Ce12PctvwzMe7NLv6jFPgeChYO4TDIRP6oAQxyz7L7oc40hfL+/ZR/n26b4Hrfs8ZHvdX2P882/Zf+e73UBBrLAL7OY5zuvd+i80VLb9q4nfa/7XMft1EpUA4t1ray2RAeHb+jg8C0dvnrLFvsSyAKg7mbgP9c9r6+7mhxwrWV9PTqi+dSs16nVaFDYruYOH38V1zzweDy+HY3GN2FLRJj0rE/U6v5XIppPj7+Z9ZnrHFjnwDoHPHJgDYjzyKT1Iesc+EFyYJ6RDfsI7wX/MiynNNHWeHt7KzGZJCeJxNbGeJwcjkY749vbndFkskvj8e6YaGdjY6Mcj4MhLl6Ox6kiDHHCeBS2LylvwhE2NshwMboBDFcoFhkUB5svIpLne4a4VCpFllhiNXU/A8dLyo8f5V68o2pAHY2oGrODgTLCnVGDmeGUKa7ZpoZO7DUaHfZf0uaKtNnYFLASWNs4IaIVk3hgd9MEHzIMWNRAhDozxWVTVMylAwANfDDEBewPykhmQLcZFiLNlKdiebM8X3aEY/hdPlV06X3fy1KuG5Km4N8DV/gSGOJmAXEiEWJguE3Q8d/DdGfPhklpSJX8+eWELRYzTf4AFmxGsLuVPIPhOLGfp3IhTyVlNysBGFfIObM0LJcy0rbllOV2WiK5wwsrTZZqabd7Mzafy1ABQBCAQ3MAhWQCGahDlYGCRMmygVW+3zMi6+uQ/GQrPuQ+eXFB5YSwj4j6fY3ehsXEdUHZKGAtuTIQ8jZgpQELAbPVnNX5nQzxblS2AvuBtAyzQ8oEXMnY4QrZwLfvUK4le8wOADBiQxIAiWCdY0AkmOjUuhgtbUGAo/bfQMZmb/otatT+IpCmlIUQmLHToxNI1J036Pi0QceQ0F0gUfevXw7pXx9e0b9/eUXiHz5I4nm+7vItM67jGNgKdqFOj1kCm92e3D/kF08hUyS+a5thdlGZbAN9AvD5hkGftZlT72Mug7SURHRLQjlmlrIQKxZevU2cS/znFETNX4buc6dTGf6CduS+yvO+v4cZA2NEyQTaQci4SXuIZAyDweKSnvMc7dt9j2N/NwlqkZ8WmWOOhB9IMt/1ewyUrRZYdgkW+6V8loozKXNv3e767VWyCdyXV1Ha1Sj9DTtXZNcswpt1QLie4TIasmAxYPno/kCkpPtDHhtNbIyyzP8WAAAgAElEQVSk7LD3Pe/f9e+uPrD0eTUlhMkFzLMc7AHp8LL4aOslZbnNh/+YPuFDvzVm+ATb53DIzKvYB6iZ2VqOLkQG/fiCvxmT7DO7ivfMgGmw1DCAWvx3hwgOqNH7Q4Co4Qt4er7P79unuav+CLOkoF8nSZiSYb+dqHwgrEq+sSwc+hJBP+Lq2fJvFe9oFdcQ6Vxh3zUZ9UI+zX1lDqQCiDqfod0K+utF2q0WA/8x5eihbYrvN+T6Tn3vD30tsMRJn0vAcUdn0t8SC+lrd5/LBRz5kRjirCz//hEgOAHC/T4PiAMzI8rnyB3U6s1S5hjD/p0Z4uz7XD4g7uEMcb7tmx3XZHa0LjVDCWxokLY+5iS+a6tVCjSfqkVhOOeAzWKOfd8tSl/5HQKFmD1bLPZZEnRLgopSLAftloJGoO3wakjDIaQbxQcA7vNxQy38uki8qryrBYm7GFrBiI72N2xlXk+AeZjbw3jGVde5+qI21v92esljfdRhAFpyHxTSkz3xXRsHF0BungMY8b4QrJijsqZKQXwWdpH/ppunOoJv/Xzfd+D77d71O759Gt/jnM/mqP/ua7fsd3yv63vcfXn60Osu+12ylDirs6i9GQWBqo1Wl+fpwBDH33F3+j3j+wbQ/PZWWedUkvylj7cw71kq5TgomP1iPmCH29nZpyrY4mp7tL29TUmkZFL85DbXC5ubYJzb5HUArGMF31VovsX3na+Pe1k54FI7Oru4oDMwxJ2fB7bdalG72ZSkvrHNhS0Ck0e3Ixoz47bYmbkwCyBYQTa45oEBhJuMJyPYsVoiajsY4sAOd6IsceaPiAjSCUjmQ0f5hojCdgVPt77EOgfWOfAz5sAaEPczvtX1M/1dcwDAt/k0L2eaSCQSuY2NjVw8PsnFYvFcLBbLjUa3xdFoXBqNJqXJZFIaj8eljVgsH9uI5eIUz1M8lo/HYvnpRP84mPB/SZnNdNVbW0JbrRZANrC8wVoCAC5fKFChUGDL+7kcp4Ja+BigzKeX9Lw/y72IbM5s6vX7xKkHCvU+dXs96sNH6nbF73ap025Sp9OidrtBnXZL9rs96nQgSdGnTqfH9iVtgbwdJp00OlQm6zZ50o7ZgLY2WX5BWIGmKcNyN9uUZpukTCrJkgfzKUZT6Ty7RpAHADjYFproWsQOF0yk6HmuyaplnRv8tk40BZ2UuQk53+Nc7/2lnOt6H2CEYwBXCBjny2bmZogTQByDLOMCuvTN0z8/CxDuf7CfBRgXSMldi/ww9hmgoSAN2N1agcEapUKOE0AbsK6NGRVYWkFkhsAYAuABJnpnAAg9kU4AEMESS7KWJZlfK2HhPE9iIeWaXzogDs8xL7USBkJZWbhotOmi2SGxbQaTnYP9DtKv9RZdsG2zzAyzdexXxN+vUI7lZrZZGll8NxgbjG2X+P3gWp2pnB/ez/UNA514sp7fvwHi4vLbuIZKMMMyEEqBcPKcRDxZ2QIQToB9jWZXJ94xcYlJ+CHvT6Pe44E0MC9MvIas564sUrze4YWAJEtLbFJSQb+ubwNlAAuaVhbgMzBlLrnOBQAOkkNgioMvgLhpfRsGckWpI3zqEpF87QgoEhKwIWAkJF85XbhleFgOE/LYIYtvBawukAR+pZbflb2wO+rOMAB1rAs6APNwUmBPAO5RUI8A1hnuoNdQD//ECyfhBZRow0puqxiza+1XLGjb8K1aOxeOQjX/Ods3n/4FFrE4MTBEEiSVUYZg2yhHC2S0bDELgGNb1OKFLF7EAiOnLGYtqtsjfeOe7b7P97con6Kc63w2z3uePzdgmVGwKMY8DATmelws6ltISDPrKMtJC5OrSAQpc6b6Pt/F3/EYVx84zTJjWxS2smCbZSBcRRfYIesFqWC2qanMl+835Hvc/HsZXl/TEGBzSD4x6Px6Kn2tstcAxplMlAFOFoFOlv3ew+1EBm1Gepv7FdJOIJXp9W5lITDcp0+zsPzOlbeRyuBxAB3akcmEzi5bwjjEFowgLWUDUQlBXgjF4qdKqCpgZ1X5t+z38Vy/BxYkWUSd2lIhy+VI2gtYSfzv+Dfd9+1HPEU97vv9+ZRfBsJ1JPhA/Gnf0cBw6Ee6NjeTUpoEFJcJpFNdfX6WStUFe/P/+HQcMMP98emEfdcWVTJ1Pl8AiJN0xMC43z8dfydP/GhAHPfTMN2oW2hOAYA4SKWGgXHLlkx1jcEEQCT1jQGRfx6GuBAgTvPedxzvexzPl/X6DCQ1H8C+bycNZriT5C4z3P9EGw0AiPZF0U/dLQOAJYFyAGH5blH6ypAlfc1M8WKxn8GcGc+Xoc8gybUFQIWba7q+viLsfzmp05cTAOIu1dZ57gPgHpYyvRnxvgCRweQ3TRjLcxusFr70cZLczzHrqktcfVFrOxE0CAZ9BAxy2dJxeUN917NJXZ/ROj9LpWKGdipFfT9T+92YLjz35gGM86mfn6L9iDIOeGzbs6oxp+/9+ZYv399b5rs06dSwxdwR5hswf9QJ5iAGOh+htg9g6jUNhjc0HN6o3OrNix9vob+Qy2W435DLof+QoWIR6kRlKhYr7BdLFcpAgSibFSUitSBfSGsyPzwngjrmvjl3329hfdzqc+AWwNAbfMNT22g2qdFqEdsmWHWxntWmbqcTyKXCt3Wxbmh97AayrNfSZpk/DXrVANbwus8TPrJrHng8mYwm48l4PBnDjiYT9NCoR0RdEmuJWeOULc58ILyhm4xkvh0fPv8Jn2r90+scWOfAz5wD0VYufuacWT/bOgd+vBwIWODABFcqlTYajQZG/UhYTWc/ubFRiSXi1Y3YZpXAABejyu1onB2PxpnReJSZwE4mmVgslpJEafOfq4Pl+yoQXYOEAYT5AL0Vi0VO5udyOcrl85QrFMTmcjz4sIFHahuTJymmsDaGOfN972V9nH8ORBkcDAY9Ggz6NOj3aAiLfWUdGAzAPnDF+y9pcw0YsukkAewGK0km7dJqbQEwycA5gOZEPo+t/ltKI2Cxbyvjs2AFzYUQA89TLKA7J6ZkBpv/pDgKOWwe6Oa5kO07oRNlkuzJz7ULhN6HsWLxQjsWdJgVq8GR2SdndbXuSWknIE5BUGFQnGvyVV7P9P3gXQEI98fnE/rfpxPihZzPJzKAx4LPDRb+xd8He1GtyHa/VmBb+I69KOssgsxMdXsTAO3ggz3kCFIzDB7BhLywnplMq/nMlrRTZtakfciN7pSYLREMiWG7bIY4+4bv+56x4ItJa1v8hS8sa90AZIF9nrTfn07ev96v6mL/NmUxeY+6YcEEPk8k6kKy+de3I8lPnmyBFTlTYQuJBT5LzgYghCRP1NsXEMydTCZT0EfAHNCjRrMn4DhmvpMJeRfI4e0rRMfv0NvXO2S+1VNstxCxL9Gv81uURU2A4X77cMAscbDYN9bMeVaxKOXcpx5isGIAWhQfQEhIzwo4UmRoXRtLYYZTNk2HO8IiCMv+TlnqVY+6kwE7Gm0tE9MjBjoyi6ECHi+bXWUBFgYRYQQeK1jS7lLAcdJ+hP4fcVQ5XUwShhskW8SpBAv4GWaPYkZVZZSaYRl8hvbNp38BZsOT87owG6o/BVb1tZy5wfsshY6kLFmyDzBwgUG/sNhfVLdH+saX3HZHuReffPatnxfdhzFdCTMiUZvr1z5bBjD2BlJ2FeDMctL1tgLEpS27AYPqDQKa15srB1x94HwWzMcpYX1VX0A7mQC8g0VdtBkIGkky04tY3/rvIcfN3/e0PZU2FW2ryOme0+dvSBfsAxgpfSSRE4e/ig3sX8VClooFyK2L3auCWbJI+1WVZa8WvQMioowNbK5A2EiJAXEB26uCSNHHbTQVKA6L9qfZebb8W8U7WsU1RF59OjbEPoJE0D4I06IEkSDQAuNMBEYAcI/9KOUj8rlLbGeiBFMsAsQxGI7rJlncdpUPAcNp/aC+gOAECAdwHPZdW2RA3Fz/7/dPJwyCM2AcxnHo73HwIQO2BXjq2pwMcYHMo4wjUIcHW8hnyVRODbXLl0x1tfHMzhoCxQEc99MA4lx5vyCY0Wcc4CqrvcGQOPXBgCr2y/GlAMGOLugzmFCPsUb9/QbGSSS0O+znMrS/U6SDWon2ayU64LmBknf1F6WvfAi29b0yA8DFL1EgdWySx5m0814wpxGkkfhfGRCHBEAc5iXqDMxhhnRmRxdfWKulbPAYMx6jPTw/z09IwhxFHvfAKg8p8bMpZ10SZui2vuhlW9tLZZzHGJznF8A6D6D5BcaU7uCqcAAcS2dnUsxOz3kEZnoeV5Y5wAnFWVhkxX+KccWi/vdM2X5AwK7z93zbFN/j5sfYdtEnHnNGAaZFyhePOYVFhXq+HkJ9DLbgsMqQlKEpyG1wfS2Br1oXASwHn4FzXbEy3zV88eOtFALat5OEeTawNWM/nclSJpMTm86yLapSEaz4JSFmyOeokM8HZA1hoK353hXq+sAXlQNRSCAAmms2m1RX0BzAc8PBgNe/hv0BXcEOBiGm7dUSmLjmgRkAxxtui31QE4cBbuZjIrQD9jikOFF7PAuYMwAcFkFAVwtr6UW94/XNrHNgnQM/Tg5EXLr4cR50fafrHPgb5AB41zkVi8XN0Wi0eXNzkxkOh9CTsZROJBIHGxuxg3g8fhiLxfZjsdjBeDzaGo0mCbVb4/E4ESNKUCy2GbbPRcHr++7ABBdOYISr1WpBqlar7CMSJwtQXC4XWAa8GQBuE3TVm8yqYwMP833vZX2cfw5EoY++vb2h25sbumF7Tdg3sI4sRsmi1EvaXJTSxZxIn8KytE0OcqgSjW6R6bBB1D+AAEynrsAAlVk12dVgUmnuwWekqvA3j4jP+byLImdw17m+0gC+x901EWSL3tP5LIYO3pkfT3LduWsGDHFYLFR2rKiAOEQtMzucMsTJJWef1/Vs/+PFFADijgiLK9gfQbZAgTTm88T3TokTwHCwgawZJsgdsmaW78a6gokwZl9h1hWRHsMkPHxIktkCDi/o6D1ALvL1ISLAa/TmEPKRGgm+LcyJGbVPAYiz+7/re8bCEMu/njfYYj8AkBnbWqvHcioiqbIT+BZFzpNoOpnm+p6vWO7yhsLWFuUCporbES9eCShOmAZgTa7FZCixHzDEKVMc5kPbyrBhADVYALkE7GeML+3Z8qPf1+tDfUds8Z6qHBWfScr7SSe32Lq2KLJXv70/oF+VGQ6LewaImy5WxGcX9EI34FvOfY87w7vX9y8R/k1hiwMQjUEAklwbgxsUCCaAB4AcIJupAFT1fe+FJUvAaAB2A/V58ZIlkXQB87wVYmyV8j5lEhHIZIhEMKStE31IibpqKj2E73SDpZiFhRLybmKlrzaVFA9kh+br8BW3b3f1M87rTV6swvs3/wLfADOPdemCpYnd3wEz+BQFGGQW7A6QqYLs3U4VDA9FvvxTSaAvo+1edpt8X7/uMX2V+YUcYQXTBVAGZl+rhJhJiUn5weIO/mYLpfDXmzsHXH1gYYDLqrya+LLIrgAvAN3zGa4fBAwrdQV83/rP9zjXXRvj2+1Y6kPsf/p2zunjt7PABysrA/21bYYk9So2Y8udsQBBATAL2VlYSKLdUyc+pszM94e0lQiktYGKM2noLi92yqInJOO5fQxk5FtThtsV598q3tEqrjEjs85M4luBNKq0oSKROgWUIjABwNKEdzl6ynp8Ge2MBRYxi2cwjpK+OMvVo6/zQIY4AcS5GeIsP7hPhYCUkAUA7k8dP8F/CkDcwvEbQHEfjzmoSQKaBBAXtq53eTcgzgA/whA3P24WMNzTA+Lm6xyTmAxYKX9KQNxc3nuM4119Qtf3Yv2WASSstR9j7dpfX8/o01e0c+fOKowBVlkAa9PMaA3/1a6ykoKdVH3f+i9KXzkI0NuZC9DLZQUorsl1Lxb8E7YAwHE6uRR7WhfQoDLWC3jwSgPCpEQIKIC4fw6GvFpVbaUQsHEiwIf78/nswjZ5vi/KQRm9PrXUgs2PGS8hBa2BhPBdG4NyQrLqmGPAnAnmT95yEt/AcOEAsqccV7j6Dvbcvte977vy7dM8qu1Z4ZjT9znuy4/5PHf1CaP0lV3nGqgToXSCs5vQjc0nBuzaY+oNh9Qfon94FfjCfNijerOnjIj9Fz/ekmA9rCVhrKKMvQkoGG1RghWMkqxkVKnVqFqtUXWnFviVcpmQqmxL7NsaVNj6vuf1cS8rB0R1YczjI7NYBzMZVMzpwh/0QfIwmNrBYEZS1SRW+1BN6nap1+1Qv9th9SRpw+T3za4iF2b6g9o/kelkrQHEYjMZ1LAU6oCIOMXUElHLIa16prKqYbuKx1tfY50D6xz4CXMg+urFT5gp60da58APmgOgWUmUSqXE7e1tYjQaIeXH43Hu5uYmT0TQrMtvbW6+i2/G32/E4u8oHnsfj8XesYyWTvCb/RHzIK9sb2F7cHBA+/v7dHh4yBb7TE2dyczYH/F5f5Z7vroCk9uQwvbr0RHNp2a9Tq1Gg8L2R8yDsNxbHACAeJyqWAwsYTEwo1Yn7iA7yWwPIj1pC4kbGomKfddm0aWYeTDw1/xC+UujXPe9Z9/jlp0vq7huFPDWIoa4QCpTQXGu78D1bMYs8N+PRwHLgKutcDMqCJtCIWBVACb7+61/dcWTX/2ra7VXzLaCyXdL2Hdtv7zdow9v9ugf78RiH3KcSACOmh8lTyG5+e9fDunfv7xmi33f7fi8zotuR2qxD0YoSDmBHYUlndp9ev9KpETfv4K0KOwOyyQLG+TU+l5X5GfHhIV7tiMBxDEoTi3vG2NcqC5xfQfMjjQnp4NJ+G94NsjosHWzFr46qNLhQYVeH9TYYj+XEuY7WEuuZ2t3e9Tu9KmlFvu+13Uu6DmeN0od4Vsf+H4HrnuBDBEkiCpllSIq5Vh6aLcM6cyi2HJhBnhwV30/D57E/uejC/p0fCEMR7CQ/cMENS+eCqB8VaByF0sK5IYg+/dGLfZRNpC21MJ/6e1bHbLJzTbVG2qbAJMCWNoRQEi9w/uurZhPM1C+xOwbacI+2CcYHAnmCWaAKnnnge+361vnRPm9KOf63l+U42xCOcxuwGwhx2ANAWuKsIeAkRiLo2AkZjt4WczEUfJg2ee6+sAst14VhlkDwRor0339CN9vyPc433YBgIGPDBQ4VXsWgCeN0RZgylVsXA+ArRdsuWxLVFIQYdiu4l5c1wBIyEDY5ot8dJ2+Has9uXy2/HuufFn2dQWQIlLrZpn9B0xNYAKC3Sl79/9829UoZcs3D3yvEaXPH2U84/rGGRAHpu2PYp8EEKfj/PB4HwA4BsJZUkCcT7/O1X8OmJWVHS5gAsHL04VP/JuB4Y7Baq4scU8hmTr/zbja6Z+FIc43733Lh+s4kf8MMYvf3NKfX07pz8+nzBQPi33XxmzjqW1hQYJNJRlgBaDVu0Ox2PfdovSVd1ieNcd9CFjsl4t5qhTzVC6pLWJK3G9D+/T1TNjq2Z7WVeq7T+2Oyn13sYb//eY7fvO7E6Io8yWusdWH17v0y5td+kUt9n2/Nd8+0ktqP3zzednPFuW6z3Wub12y7LxyfePGpM8MiPUOB2T+LOOtvf192uV1qgPaPdinvf0D2tvZob3dHdrb2VW7o4GCAq6ToEGIQq23nzkHfNfGOq0mdSCx2lTbanLA1g+4rgtw3E1MwHIYOMOydOpEre5/JaL59DN/CutnW+fAOgeeMAfWgLgnzNz1T69zYEk5wITlcwngN7DBhS0kUZMJou3J5ib7k8kkS6NRdkQEvTqkzMbGhjHEHYAdThjinieSwDd/uPOPQYAOBEy+dCuRYElTs8z4ls0K8xtY4LJZZoQzZjhji4M0qiWwyMFfb8vPgWVHwXTbbULqaIL/kjaLCg1HiAYLfwp8AwOOMTLhu01uCcsNs8PlhRlOrDDDicyB+Ii+FakSkywR65yQwD+GwHB2jA97zH15GiVK8VERmI+Mgn5QvuDgMHOGg0Vj2RGTcslZprYoCzkLAXGPZIjDYgLAcGz/Ombf1VYc7spCm0hviA9mQ0khRgXHC2E5ur5EPZvPi6THkEqFlYloV9QZwFWQF0WUs/gVicjc2KAEkrIn8m93cQ1N3T5L3s0n1/eCCeIPb3bpw2uA7sSCXY2ZrMC4tqHMaw7Wmm8s+YqocrHYDyQfVPoBMhDvcY3XOwzqY/t6l9u0ra1NSqrFvu92Oxb2GpZEgh2PCdVEnAQUZxPeAoqbMg5g3/WNd3sD6vY1QbqiP5BoeSwQHMOK79oO9yv0CgnAOLYVyqVSlINUVzoV+K5zAcKT1FOLaPg6fQMYDxHx6rvOdQPiQnUnwHESCj+Vq9Ef8i3nC4+bq0v4OziVfJp+ByL7IXKMIgPi2sAwMGUZyLNfKeSoUswx2w8SfN97BvvDgAHoYrEPMA/uDXJILA10fKkMcSKpxWxIC6S1fL9J3+Om7HCY8BUGKK5TIA8LmViW9ikxAyQW3sCGY76rPvW9bvi4p2rfmoHkcJeanS612l1lGmvR8Zmx9EEF4vuN+wHZbZZagp3KHVXocLei9W/FHxC35P6B7/f3oDZ5rm18rnepOh8cZW0+AIynly1e/IfFvsmM9U1ybDBU+cexWGXmYSVWjpEWpoQwG8ZjnvGln8MMtbyAg/Isids3MDxy/1faOq7PEBRi8sDFHEuHQ9Yxw/KOKd6P8g1F+k5Z/lPfmQS8E5hzPn49Y/sXg+POWNqdZd1V5h12FdsuAwmLBLujvjHQgIWGpWfBRhPafOu6ZRxn3z+s+caYKgxxIvsGQCkvdrKVQAmTnpVyJOXp77a5xpfMQhJIh8eZjUQkUIWlif1sitkBTS5V/IIESXj0/3zb1ceULd/vyt617zXWDHHEjN4sm/rUDHFz7fSqAXH2TayaIe6ubzcKiOpB7HyPnBtxlSNTUwDDodW3fwEQ90UAceazDDaYZ0I2CeYxTeYL63mN3r8yBnSwj8V4HBpIcoZld0MVuvSPe8R9Zu0rn5y36PiiqX3lFrPyhp/D5ruYZbYkDLMV9CWKWR431crComy+b/uB/h3Y0PFdw2K/0ewK23uzI36z67wXln/XIBaz8+ze2Edw2jwQzXV/bkb9C/ryDYFM58qqf8FjNpFEljkAWNfY6q2BFcFSD9DiYTU0P6l9MzDHO5ggo4ydo/ThHtN/uet69zHmPrTtea77e8x1lzEfu6x3ab9jShFhawxxYdvXACQOqB1A5ln6iZx0rAXfVV/5lv1VHFepVpkZrlJFgl+larnC7HDVijLFVcq0ndym5PY2bWtKJpMMjptPQX9N69aXFvi+ijz9Wa7hq57U7bSpp+tj8LE2Joz1VzTUBMZ6SIDznB6s+i8srwK2uBgRBnnYbzsY4oDMP1GWOPPt+DDjnIHqwlYmX2bTC8uG9e2sc2CdA6vMgTUgbpW5vb7WOgcelwOggJpPQHAhpdWan9mQf0tP4vEMjcfsj/Xf4G/EYpXYRrwSj8WrFKNqPBarTAcMq9Wa982OrWSSkDAAMD+TTgvLm1rbD0umAhBXKBQ4FYtFTvDxO/PJ917Wx/nngCymz6Zev0+cej223V6P+vCRQPusttFqUbPZpHqzSc0WJqCaNMCxoJAOWf+7efojZXFBQGo8ubVAltAkEGEhHwjpglwGABFE9ScDH1G2QcQtSycmKabR2QDFmb/oyeblFsITP48ZJAeTJzqSCDoQHrJ0vuf63rPvcc7JGiXsDt8THxeanF30bEu9bijf7H08BSBukwFxkBYT2dRF38H8s/2HgXBH9J8/v5H5rraCgXB7mgBY2SszcIMBcQrmhHVtjXaX2dLqsB34XZ7oPkVSkAj8gI2AMUxSvnjxF6wyoYVgPJ9IxMoCPPa7Ks/V7V+RyXWBsYAn22FbXYK0kms7hNyLJgBPXu2VVaoRDHQbPHkMNrrtrS1KJgFwxcKAWEi9fj4+Z8atL2pl8u6aJ+/YDq84OlsY7hCpvccR2yLhPZVFBtDPd+PIwMlEJsJ54WKMJQj+vGUxQn3Nx2AiXr//+e8A0hX9ocic2cTjZ2US42c7ElYxZ/7tV/jbACgOgDjkJ4N6AIZLpwLfdS6AjMxOx4BGAUxCFoYZZWDVd517LyAOz45FCDt5rg7zLeffHRf6PXO/HJ2T5Be+hXP+LjgvIbnD3yby1c0mxSxgO0VhA1MGILCEFXNZZgsz5h9cy+eeIfXTGwDcCJkfpAEz/PEC3olYAA7DkkFYTMH+KjYsDKHcmlQ9LLMd1cAcJVKx8FlK3OoYrmdSC+s13/v2baOcbYq8AP4T/u/6rjr6HYftN81zAErv+p4N+Mfgv7SAAAEGFkBwLfB92Rh8vxffvIv6ez7f7oPuxeN9LOw3zZ0rIKgpeA2cu4GET0vbrxb6swNO3Z6UK6TB1Q2DTgWIekODq+spsI4BdhKM9DNvwuS4qYyOAvJOpbTvi+9Z+8AWCFIEq5kGiIjEV1KlvsQufG/z/TpH/yrKd2pgSPse0MYyEO4LAHGn4n89E8nPa0iminQq9lex7VQVPA35ZPUBloY0m4Go4VsddV99tezjeJFe5WYZtD8as3Q4gAXhJO0SgPfTNgplB0x74bK0ijx9SddwjS9RHlLJBI8hOSUTDICTICoBxMEWuExlQgyjmSA44r7+30PGjb71eKS21qOcAxDXUqnUJliGOz06Pmt8l1zv180Qp8E9ALig75HNONt4gIluRmDZgiy9+GCEAzvc/z4e0x+fkLCO9/3mYnD659t9+sfbPfr1nVjs+9Z/DIYDKO6jJDDFASggC6IADSwOdLgblGUBebMBJTaGXRUgbv4bmui456klU32+3acDxN2d9w9p3+bLqn0PVjfjOwEYDu3bn19O6E+0c19Og+/GgFaox3kcjHYeIHcOVN5kpvN3Afs5/BqFlQ2YrXyBwgEChNBPhu32xUoQVIODrywY6ru+2WTCAaU8NkJgKcutg7FoaUsAACAASURBVE0ZrKklGUOo71u3o41CuoRtwxeGKoC3zxXEfX7Z0j5iqJ84mTCAf5qSlMlsS3DPTokOwdqJuZOdsgbXSQCQBNq5lR9Yiv1W+xXqIygNgYMYV3KA2vGF9jtuQ9Ltt5zX82MrzGdg/gZzHDyHs1vRACMNNNoWG2wvYI7sIf0S1zv2Kb++dezCubQljj+eZJ7V8/5823NnPnu0067zmGVVmSrNdroyruKAUg4gxDwGpFVFrhgyq9gfDm8IwB+WfR4CEHTjrK98y/4qjsvzGlWR8sUC5QuyRlUo5KmQz1MRa1f5PO8byUM2OyV+wDqWAeTMTudKpX59zFz/Kp57fY37cwAANkinhi3WwrA+xlbXx3odkUmFZCqvo3W71EHq9dh2u2Kvr644AShn/v13sdIjAGrDZCPsKEaE2RFMzndJrCVmjVO2OPOHRISJVCTzTYK1b1Ks+vu4Rjit9CHXF1vnwDoHXlYOrAFxL+t9rO9mnQOuHAAvcpBKpdJGo9EA37sllkJVSdRcPOQTEcLpt8dq4cdisZwkUhvLuSYVXtKrSGUyxExuIVsCwK1QoLIC3UqFAh8TTmB+A0DO/s18Y5gDu5z5L+l5f5Z78e3Mg/Gt2+kw8xuzwKFzr6A5TIYZeO6ld+ZdE06pbVms2LYFC4DfAAZh5jdlfMmkvlvUwDlTFg1j00gsXMRY9sTPMic4HjRJ6ztR43mcT74Ex+gEDu8vWkxd4nVdE11LB8TNgeHA1LIQBDT3bAyE+/Mb/R/bI/rPX9+ck74GhgsmVffKsiAHwEpGQXEArDi280abONVbYiEnCPa2RocZ3Nivd+S7V3ZEA4KWCsJ6ErYuGVCAEASQoKCE4bUstmKyndOQrWsTVg0sNAvDRrVckLKahJypWCSZ9BYGmwzanfQ2sZzat3P6+PVU7Lcwe8xtwCQDqdd/QPr1rci+/vJmL2DUMWYdWN+NQYsTieAX1oSJRORbZD4DdvgfpkBDZSvkT2DuO0CkIbO2cP4JsxjL2fKziWQcfNcWACVtwl2/DQZMhr4R17lYBBHmQFkQwQKJAeGEbU1ARK4tyoKeKw98y4yrLjHmIGESgrSeyOoBMIG8hb9IVs8WKRhQyMDTirYdBjiVtsT3nln6NsS6hzwFO9nReYOOzoR94fgcgDj9hlYM2nEt+lv526lAAklY8rjc57MEBiRY1AEPWTh4jvYNE/aWAICEb4DST/cAS1HXSDIJ5QQvNr47lEVH8x8EiIvQlvm0qw95H1EWqZ76Xcq9MZ+bXGpCAqwGwJqBO/Iu0YbwAm4PgR7icx2mDJDt3pD95wKb+rYfyz4OYE5LDIRLIejDwDrKgpxNUTaVZDY4DgxJJ1lWGwvr4UV2+Is232/I97j564SDAcz/kwFxwqJjPsvOmfyc2mXnqev3qtxHEVAc+7DGJFrKB74U+yl4l4FxEcGDPr+H737E/REBgUKCmPteKEPWD+tjwRPtPdopKUtShlCWZCHU/FXk6Uu6hmt8mWfWUGEMhW8AOPS/8yhTChwHqCGTQt9UAA7wfft/T1GP+3wvUco5AHCtTp+aXQHGhQFxANUcKTjOdY1FgDiwtM8wXjvKDLMfKhuo+QDBAQwngDgBxrm2yIC4ufbcgHC/g+UboLhPxwHbr7H+wnr3n2fY6RcHlKwMEDdXh9lYBwFAxmD2FJKpPt/u0gFxnnnvOw5wHRdmf+egqjEA3waIA+Bb2jljj0M7Zz6PU8HIrqzssADEMfv5m116D+bzV7tBkFo4aM31/XHgmCUGvlwJgzUSB5ghEOsyxP40fecAAKNORP3HfjbFQC9OGIeq71u3T1nstT/XG9IxwHlndbGnDbauYEEJktN+u/pgsn+9V+EgFsyZwGdmewTAcR5KMJxrA6CVGfxCLKtgH2eAoDKQw+9zEIYF3cn8h2tshaBCCTgqcYAhgo0gTw9mO07qB/fyAubIHtJ/WfrYYK6OjRpQt/T7W3a/zvN5nc/xyHOZ3Y0ZDpXpbTTSYAiZLxkMxQaBrsG4+kr6kdxXhJV+pau+8i37qzguFaxbZSiVSRP2QfAgZA/iI5VKJSqWSmzZL5ZCIDlRRMIaVziY0PxVPMf6GsvPAV9SiUG/T/1+T8gieuI3GiCUaFAdttFgcomXTiqhIDUMTsNgtTDAzXzIQ3XAHocUJ2qPZwFzBqCbOa5UKrUbjQaD7ebS8l/e+hfXObDOgR8mB9aAuB/mVa1v9G+cA1gB4FQsFjdHo9Hm9fV1+erqqkJEZSIyWySiYpyoOCFin4gQTr81EYswr60Y/FgsGbYu2vmXlN/ZfJ5ymuAj7dZqtFOrzVhEyJgUqvkAvc0nROHZQMH8l/S8P8u9+NI9t1stajebktRHVMz1zQ1Hx5h96XTPLkmCbAZAmSSJFfknRK2C2UeiWCVyXxb9MCEmFvvhBRCLGpUF7/slJ8Lf0ENlae6a3GCe6dCkmI8Eq6/MzWPuOcqzzS+MmuSG3cddz7aU6zqY9Z4KEJdQ2bJ5hri73rUA4b7R//vjq4Di/vjmlAVhFrX9skhiYsJ5vxxiANMF77QbEHdy0RDZwIsGnZw32IKtTZjbwOIm1oBuYYuFPZFTkzIGOwV+mTwo0RWztNyKRVT1zUijRwFGkkhSWNeW50nhNMFiYh2TxHJdWVjMprfYgoFDUpby6rPUDBbKP5+I1cWEQNZBF86MBeKfzAIhTBBc9sOLIAsi6RdNqFo5nX7jCoDTE2YkaENgOFcZvLpR8BYk4NRnVhx+Nlkwge/aWOISUpcaiT4rpytgSTBuuDZI6Roojn2wmR2DyUwi4r+qrK7r3CiyQ5HqoRCg0HifIDeEb+B/bEV+iBdNDTihvus5IAcMBrCwNYnQsPW95xnZznaHWRJPLiAHBAkikX6E/1yyji5ZOGY5Ks2mKmTfTAYOYI9S3il/69uXekwbZb/tey5P5l9rnXMtbGEMKGWGKbHYd20ABmGRTBgpxQdwFvLKDKJVSeeHAOLm799XOui+PH2qtvG+6z70fTyknxP0CdS5vhmRMRlIOR4FQB4DnQLYU2/1ODG7iPphGeJVyhH75t+yj2OmKlucVuaqYgHMLQJmZ5vPCuATi8dbCUrxInKCNuIbFA/kyUWm/L7N9/vzPc6uF2YeAugC+wyEYwYdBcV9OZUFawDhbm/p9gYL2FBwefqtAsA+6slynlMV4GGtJxlIrL5vfbX040JMi2OVnA3LyprMLMBLbQUxmW9lBxbsjLB/t801vixDBreQYRZA8wHckvJmDM2pELB0k7Z4jLl5L6PqQ8uHbx/E97u67/3edX/83XSFGa7VxffUZxAcwCJiBRTn2lyAOAHDTdnhrM86396yFLCCVVjadzQKwHAGinsqQNx8+wdAHIBw//14RL//JZaBTsoMZwxf3v3nufEIgpRcfYZVAOJc3xAAXQGLp0p6LhsQ5/vtPikgLh7nALH7+mu+5Td4JpVvB/DfgqSN/ZTZ4ZQFlRlQMY6+Rr9H2FABtoJqAYOucH/xGLOeS/90lz5o/9QkngOZ5wWBXsGYU8ebGLt/+noWBGEhIAtBZmEQH7fP47EwnOn43Pw3+xhDaVJW5fvqF/t7EEh3bQFh1wEr+udvkCkVFnjXvQhQUCTjwdAP0CBLkx5UCZKyIlNaC0D/IiMvAbCuTYCKKoOqz3t8puA8tgLOA8hcAORTZi3X2ArjJvQTquWc2FJeZWYhXy8geoy/sM2sE+jNPcccmW8ZfEj/3mcecxXt2yqe7THX8K1L7srz++qroJ9tQRMazIm+9u0t0hQMin0EJSF11MIPFB+aqvzQ6glj81x95Vv2V3EcEzPMrVOxGhKrTiAATlKtVqPazg7t1HYCP6x+ZApItqYVtqt4jvU1lp8D3J+xfo1arKvZupitjQ0GAxoOBhS2p+dndHp+Tqdn52rPhHCi3WbyCSOgWP5dR/pFnroOJfwYBtCWTBbVmN8GMSLzWw5pVWORqyeTycutra36xsbGbbPZDP/magbokbJlffI6B9Y58JQ5sAbEPWXurn97nQPLyYEEESVKpVLi9vY2MRqNEjc3N7uTyWT39vZ2l4gsMTAuNgXIYR+j6sREre4v565W+CvFcpkKiIgJ2VcHBzSfjD46bFd4m+tLzeUAaJmHwyHTM5v9enRE86lZr1Or0aCw/REz0xXhzYAagGlyAqbBPrM2lHJUK8oCFvZdzFY8KckzUWKx/5gF72XkZZR7iXLuMu79vt94Sfe3fEDcBjEYLq72AUxj//fHV/p/fwAQ94Ut9l0bA+FCCfsmiQm2F/Nd5wLc9PX0kr6cXLDFPrPraHSnWSyE28K4WUiVGoAUFvuuTaJNZUJtxr+FfJBEuSO5toCVSdmZsA8mjoJGobPNblO5mKdKMU9lTCjDFvPMyACZIixKwWKfvzWVMYXFPoBwSL++Owj85yrnrjxg4AdT9ysI5FZkoBjk9VHsIhkoN9tGhutBRJ8L0DDjzHsDwXUwuR8A4gCEmyYA41ybCxAXSIOp7HQgLYEfUHBqVHkJV11iTB28MKnyVcHCpC1QLpAkFZaFHXr/SlgWsD9lCTO2sMUygvN5U2+26bLZpjqYGGGbkP5p01m9w2A4WOy/pA3gGQBmikW1hYxIp1YhgSQW+1G2KG2A77lRypGr/nvp9UaU9xHlXN/34bpGlHPbCrwwAAb2T7lsten0Qu1lO2hv7mt7ouTBSzrXVX554bWco1qpwBb7WDR+bF9lFc8bZjazxXcGvQPkrDYMel/1+y2XclTGAnZZLPZ3ygXaLedpp1IUWy5IH8RjXLHs41zvyJWnImXfoYZa7L/0NmoV359rfLlbwTvN025VbSUvQDhmhjMAV/rZxo3LrmN989lVFwMEB3l4ZlNSUJzr9+4CxN2XpwKGE2ngeUDc738dBeA413WjMsTN/yb6m/8FEO6vb2LDgLh7+p3OgBIFOoVlL13PsRJAnKMOmwfDYX/pgDjPunP5gDgBmd2X977lw/c4DtQAM5xa7AujtcgRGsO16/cQqAFQ3D/eicU+g3F1rG6+e8z+fTn667OCzjH2hJTr59MpwDP0PbvG7CLfuksf1GLfd3OVad97cV0jypjO1SYjkBCBhSdnas8RVAgwcJ8abWXKbEMx7vvNd2zl2xfwzdMox0W5lyjn+t5zlGus4two1/DNg1UcByCcJQPGXVy26eKyRWHrW1+t4p59r+Ea7+8fHNDB/gEdHB7SPuzBAVWrVapUKjNWAieEadJ83+uuj/sxc+DvttamALmbmADlbnSfpVMnRGE5VURqn25ubp7GYrHTRCJxurGxcbO5uXnTaDRwnqUf88Wv73qdA+scWEoOrAFxS8nG9Y+sc+BROYDyN58AfmMQW8hC9jSZINqebG6yP5lMqpPRqDIW8FtVWeIKRMQpJhYyqpsTkVvFb5p91M0+xUncWUenXTvuJl8KqUhEzZjNF4uULxSIrfrzDHE71SpH1Mynp7jvv/tveket9PscsQI6Z7aDAUeqnCFqJWRfetTKDJuSAifCUZ+I/MRkNiI7IY8gEZ5iwQwXpHSK/WIuzQxxYMaAD4Y4loSMxTTSVnxsf9eozFVGJD5lxORDn2MZgLh/gGlMky0yc0Q2Lzj7S2+CFc5Acf/58yv930KGOJFyBBAOTGAH+xXKqywwLOQxAYpzRYj6AuJcDHESZS5ljyOwF8iMMAsPoqp5oWrilA0Ca49r29oCmwbKtUq3bSWoAJkqZotLMTAO++VigSocXa2JAXEn9L9PwtIAVgjsi/QrTct7LEa/vNlltidmh9OFA9yLK2p5Xq5nhOfRZ2OrUYTG8GWR/gHjHDPPAVw4jejHPXH+ap0znw+IrgWYB1H75v/5SZnvPp0wIACgONf2XAxxv70/oF8/HNJvHw7ot/eHhAU+q2OtnrU69qHR4Xe1/64IfoAh8R2ErYtNwBXBz5JDr3ZEdggLOq93tG3ZpCS3MfJ9+m4zDHGdLrWMIe4cDHHNgC3ux2GIK7CUMdiPwttD693HtAF2Pd9zTULtdgT2KCz4jZgx0ACl5k+llww8O3EyZFpdgXqDWeLe7nHZRgITKGSp5hm1HpovUfL0Mef63t9dx/m+D1eZiXJuj+VTB9TrD0SSuz+kujLDBQxxzR4zhnFiFjFhigyAQSYnqVb62iozyQxbEhgRTtxPlBuXR2J512kgxTzzbfi5XXXOjJy2YIW/65syIwwDJJTJdCPkK1OMMcYwOAfAcWVZhc99X07CEFfIZ+Sbxber3y2z2YY232/jrvfqy1Lhuq6wTAhjNdhx4IMZ5tPROUHyGLLhsM/FAMgBN8jLkGUZtEpB5NCqRdqtFGbYfKztd/U3fMuC73Gu9yIyh8rspKxOU8lUk05VpsWmsCxeqhWmHJNglb4Ps19Zn4j7RZCNFzY/lgG3cuVZPnzbVd/jXGPJaVmyMhWTPhoAMKH+Go8pwQ6qDELYLxfnGeKywpic2qa0Wuwv6k/edd9PVd4e87089F6eChAndVkmYDV+iQxx9k6XD4gLjRnuYClbCSAuVH5tTLRmiLu/FnpoOYI06WdO5yxTCh9S8ejbSBLftb0D+EyDeGCxn9raEibY5BZtw99KOOcFbnUsiwA21OvY//jllBmUwUYO5jr4zMLKfSgEtUl/yjVmZxAaJ4yj5F7Qd5kPknI9h+tewAz3Gcxw3ObDXkjfACzqV8KojuTawKLPiRn1y+xndb4kq1LyYL539VVcdecFgpsabbqot4n9JmxHUl3sZaPj7BO62Hv3dxBoVKKDnTIdwN8pTfPJ5il1rmAZDHEP/SYf0348dKwWpd+56vt76LM95v4e+o6i5N/9tZgc0b+6pv7VFfWGYrHfbCGYokfNptpWl+WCWT6YrfjCNqesc2B1vR09Gyu+63ld8521ao2qYImr1ahaFSvyqUUqh6RUk9vbtJVMkthtSia3AxlmkWYGw7ybgdI379fHvawcWLYaE4K5RrcjGo8QNC7Wd05hRTkDIByzxcXUQjrVwRAHcNxFnOgytrFxGYvFLojoKnZ7O7whQsfFJFghEYMGO2xX9Cjry6xzYJ0Dz50Da0Dcc7+B9fX/zjmA2f75BF05JGiIhf3MhvxbehKPZ2g8BuCtOBZZVPaJCDQrlrIxosxEfh8ICCTzX0yeo9POHXe18DPpNGUyGcqqxX42l2OZVMimwoctFgpUKhYlqW+AurB9MQ/7E92ILPjMpl6/T5x6PbbdXo/68JG6XfG7XWq0WtRsNqnebFKz1aJGs0kDHAvQXMi+pOwKmIR0YRD7LO2U3GSbZKmnTUptJyWlkrRt/vYWpSHhsL3F/w6Lya75JDKoC6RQQxKl4UmyMJtRMGGhy6JB4+6Q5ZzPW99z58E4i+7F9e58z/W9F+c18I+aV/idB+VB6Dz+jVC+PSafH/scUQFxAEUYGO6Xt/ssrQfgGCf1fcsW5FIZFKfSqbDThfjpwvwBQHC7AoozHyA4TizbBD/tfB/egDgGksmCjNiYAD4sKQDE9Wy2GCpgJQDIpouovKg6EhkS14Y8Y5kXlSmEHwDhmOVMgHEChCuo5Ij4AEEZI5j4J5QwAB+D+OL8ToT9a5d+eS0sYB9e7Tq/P4vstXeAGQqT7bsOSXDKM47JFpvxvPzu+TnUGohQgZIM6l0AlmQAQAAGEGCcSKWeClOcSqe68o+lUjkJWBKJWTb0m8ipdZ1rcqntHhbGIZ/ap28ndU4sm6q+61wDwv0WAsVN63GpZ+dlh6Kyw+E+mE2AmQgF8ISJVpFMlbwyfwp6GitjIEBPuC+VHVJwNCSHOL0Ri29EJjSn3+RDJjeRhyzpGLJHZ006BmMKJ/EZPKBgnIkCCnzrjSjHufKgVi5QDUw4lQKz4dQqBSoXsiy3yDYvlqv/FbQBj23f8E3IAp8xVY6E6ULLj5UpPgb9KwO6jsYKpJ2t/94DJGnfhvrMvgFwfshGzpcoeep5ru978z7Osz1/7Lt0nQdpreHwiqVwzba7qLeG1ILtDqjdG4rMmMolm2/AOLa6wMsAbu5nC8OptVPWjgmIDmCi78Fvrnbadc+u8hYsEocCNAxcKVbaXmsTYa2NNNA9A9W1bRGAjkiaQ9o8ndIgEfSDMynpC2e2uW3n31awhYE5fd/50vuEc99uHwCAAZICAgZDAhMQswGhLWIfdae8l/v6FlHqSde5kr8hCfnMtrBn1oq8wM1smrUiL4bxe7I+Adr9Rf1dz3Lk27//buyBNiYE8IQ/GFxRfzCkPhYxB0PeR/lBWbKEfVnUnAJLAYhAPwhlC2UIMsYCmJByJEzA4vuWj2W/I9dYksuO9jMtsGNrrq+GfchnMZAEMlpq85ltBpuiH5rLSKCGHZMKHf+gsZpnnR2lvPl+L48t+8sGxAkQTtiMTTrVlacGemerfcE/EAyhQTHoAz61ZKq9lycFxPF4LO4c060CECefqADA7RuR8Y4AYIWFe/kMca7rur6D5TPEzQYwLcr7RfXVY8vRkcpx4nngg1kR8sMiR9wXv+NmH3tzUKXXkAZVi33MhTFYd1v6BOgLuOZpbPwqQV7yTj9+PadP3wQIx+Dzb2ci26rgM/NdY/YADGds2692BGzM8wcbge/KP9e98NiT23sZhx6dXjI40AIhDDDo+r3dqgDUJRVot4I57NB4Rv1F81fz332T5cX71Gr3SPweoQyecoBTk04Q7HTRdLZ5PDepKZWSuUoEsR3uVtjyvM5umfsLEqwA9ikJuHmuOTLfMriwLPj2aaK0g57XWOb44yH58tTtb9Qxp0+/a6hyysObWxpe3xD2e5AI7qpUcFfkgrkvqX12WO5TXt0oOA4yyDc8ZnuuOQ/nuMwx31koFskkUguFIrFEaj5PhYKkvPrpTJbSWaQcwU/BT25TaltSmtcmJEhivf0cOcBg8JsbAYWrxdoa1tvY6noby6R2OoFcKnxbt+uG1u9uIMt6fU3X11dskZ5rzLTgDQEMh0l72FGMaDwh6hFRl8RaahJRK04E26R4vBUbj/G3/ogIHRf2Q8eHz/85Po71U6xzYJ0D9+bAGhB3bxatD1jnwJPlgAHV2JZKpY1GowGaC0s59WFzcfl39okoO9GkIDisBjJ7nCbzw4A7lPfZkPsnezS/H05lMpROpylsAXAD2K0Mq2C3DDr0mQzBAiwHP4v9EGgOvtFDh63fnayPekgOLLvzfX11RUigfTb/Iffz1McKq9PsYnQ2jQW+JMFKsoUoLPCldGEqxWA5sMZxUl/AdAlKsbUoWXmKgJ0j/FAh5ibfSbIHLYB4Tt48dlL1IZMjvhM1rnce6Vy+yekEe9R8fuy9RAHECUuQscMJY1BiwwASAMWJ77v9568jAiiOk/ouIM8+T5yWePIU/v5uiQoq11TIKmgsk3ZOoPoC4lwLicysYWw0upDuejZbKGGAjy6++k5+zQLuBMTGgDiWQk4xwyMWIyvlAlXLkECGBJz4AMMxM5xagOKMQRJgWvPfHdbo3eGOphq9PdxxLhKE7998yEFgMo9BGOp/D6QYTeseq4OSCZGvSYiEjVlX/nG0u04+CkPObQCCMxAPgD2uzVgDEQ0vfiVgDARrYMAe6DiZgXDdPsFiAabdG9CRLUQoGA6LEq7NgHD/+vBKWOI+HHLdOg86fgho1qfcMIvQ7RTwAv+vz8JqIHklvmtyidmWlGnJ2JeEPVAYBAGGAzAuWJSwxYkHsD4KoEMSTxID1AGAoYE6GGxYfzZQhysPAOLYqxUY1MFSqbVCsCiN+iVYoHYskj6oHfRsA5xtj8e5xuAozEay0MdsF5Ckwreh7BcC9BDmMPNd9R9YLt4qC4fZ7QTA+ZrUl1ubXTx+UL6s4Fzf+/M+zuN9LCrPj+3nMBCHgW5S/uEzKwGYDJSdAHamPg3Vq8OrW5Eh0wVeBvTw7wgDCn6T2U4NWKkWkIAwSDpoJ+bAAa7ndZU3gNKMnUrYq2JT8JSBqBigo31aAHS0f4t2BMyVSbQrnKSvKyAdt5WAkq2AHTlgSzaW5BV8fz79SdfCM2SmT7HozLZFp5fNZ1tYC8YXDJiSMQf6ZWB44b4Z7E6Z/x31BFsdmyzs73qWo8eWGRfIn5lorQxo36M/QBnCYua1tFtcjkS2j8sT+j9YFOXyI4uc0h+alsVrgCdQPq9vpR/oUT582vyHHOMaS4LRSPqCm8oyLoFWFnRl7wlgBQRcAUTCi5oWaIWgKwRcJcUyUFX7deY/pJ/jW8f6lJnIoIlHlv2nAMQxGI5ZLoUlzpWnwvwqwEzzBQQnQDiA47Dv2l68ZGpoHkTGXhwhGOSDBZSsDBA3Vzcx+2MIFIcx3rIlU33nMpYOiPPM+4V9mkeWo9NLadPQxplfb3apAZbOZocZcOE7x34cJAcGNAFVHe6VOBgKQVBixXd9Q8E4XcfseJfMyMZsrLDCzDocYtxrzE8IRLieC5KTMTv6ygDFIajIfGFLMjDy4rkR171YnoBVGz7afwDSGJSmCb5rQ/BOuSiJg3qKWZE0R8BPpciBP/B9604XUJ8B+ieX9EUDxzDP4mrzrN0JbCIhzHWWmMmuSgzQVrlbZind3FwYcOrbfvge99jxVtT+/Uu/vyj54ttfi5QHj6xzfPtTxrLOQRGjEbe53A8c3gT1AuoDgFSZubsnFvscbKnAOQQpwX+uQBbX87rG+1grS6czlMmIxT76IdlsZsbmiiWSVGabL5QUyJ+lfBYJoH4JIFxvP0cOLJukYjgY0HDQp2F/QFewg8GzjZkWvCGA4VCNwVoytjdY8xngFiPqIilgrkNEnTFRG1ZTgwFzRLCWfo6PY/0U6xxY58C9ObAGxN2bResD1jnwZDkAzmJOxWJxczQabV5fX5evrq4gg1pWGVRYsL8V40TFifoKftueCAjOUlgW1X4bNz8vy/pkD/TQHzbWN2Z+0zQvhYr9VColCeA5tSapGsirbm2prI/S1xMr7QAAIABJREFU4Csd/kPvaX38/TmwbHpmAOy4Qw+r/v13sbojXPTlRQXDwAIcA5vPYWBqUeQyeS4TbtOJN45eZeaMkNTjhuBUZcl6dpuR2OHSPJ2AtiMfQ4Ef5dynos9f9XO4vqC7ns33/nyPc10/OiBOpDc/qITeIsYgn9ITLCb89S1YWHBJPWKhdQ/SGrroin0GjDEYLkNF2BwITr+XAfUGxIW/fS0D34GbFvRoWWbOQCHsT6XnBEwwBYzM58t0AdNAsTEt72kq5FHu5dkYDMdMVgaIKwSsEL9/PAp8W8QMR2W/2a/Rm/0qvTlQu191lnOXvBgATV3I1sAC6NS/CpgpAmDN7YjSiP7mxVREgYsvi64CyA3kaxwfhsm/YKHZFqAZxPPlLGC4AtDLtQEEx5PrB1UGxL06qFAuBQndbZbRNd91LoPgOPXU9ulIWXiYsUB917kAwP0L6RfIpoo/I5Fq9agHg6ZPWbFjkEdYmB+oxf7HL2f06es5g5+Y5eDLmVN+QID8yligFmA4SGP+A+VZgXGBTGEABvWPc+DFI9ybAggA1vlyfClySEcX9OUI/uWzyf658uAQYNsdLKqVhLVgpxTIwoFtAsB02Cj1bvgdP1X7NgXmThduWQKKk8pBfT1jMIjIMyq46vpWFp/mvtnXhzV686pGbw5rxP5hlct1BsAIsC0DKJFMRsqXKHnqe+6yj1vFu3TVCWHpapFuFCAbs1UZm9XtKADtWF0Ba0CfMPDHZDmvAJRj0I9IrVq9bhJhU3DtFBjnaqdd9+wqb8IAogysCtJNJjZUigyANwG7pdMKygFQR1lGAHyDLFpKQW4A6UzZLAHU0f5wuP+rbKn2fZsMF6zvt3FXXy5o+/UgH4ls13UXSZNdNrqBRNlls/Ns0ksMlA6Y+eK0sbkh9aUytAqLb1n6Aagn2EodcZ+UrG+d6HvcTBmdWzgNAP0BQ6aAQcFSG4DaADYdXIkUlrLJgUmuN7yiLgO9p4kXSBUgx+3e1U0gURwuJw9p5x97rGssyUxuALRtTy3eC+rvjPbV2M+AWRzBVsKqmMmkFKiKoIYpA7DIrU4ls+Hf936jjAejnLuM8Za779hj5qoW+o7MaNWjo9MGM1xxv5Et1r2+3wAiPVQQqVgsKOu4PudmiLNfAWOz1PdTyyzKAMUpGO7HB8RJYAl/V44x3aoAcfPfnY2PjCXuqQBx89d1la2nA8TdnffLbgcvmh3ixFKcIr95Xm/R+WWbzi9bdKG+67rGSLq/A4ZSBLQUqZDLsjw6bDEHqXQBZsy3yTNAaRwwmbBcKwBeX47PxT++oD6Pfa/UDtm6xuxgYQcQ7oNKuIJZ2QD7bFWG2pl/AE/r/IHVV5InHTpnuVLkkUqWQqK0PpUwdf2eAAKF2dMkUgUwWKFXyswG35Uvrr6tS8odDHofmU1P7bdzZ5vHfb1g3ClthjH7YT4CDH9IAUB7S4IfAKiPMhcZpV+3iv79S7+/+/ofvv2wp2p/l5V/dz1noPigDPYsrcwswMLQz2zAtyNmw+8yAA4WQZYDqrd6nC5b3cAXUJGys6u9L5+f6u+u8X5iK0FY90okEPQgfjq9zQES6BNyoER6m4rVHSpVa2p3qFitUaVYpEqhwBZkE5UihKXW28+SA6LmALb4qcU6HdjiJEDvhv0BlJgGg6kdDOj0/JzOzs9nbB+qTt0u9bod6nc7rO7kO6ewojzlJjmUcFnIqFpiOVUSWdRhTK3uN2NEzbGxxonFBDaiusN2RY+yvsw6B9Y58Nw5sAbEPfcbWF//75wDCSJKlEqlxO3tbWI0GiVubm52J5PJ7u3t7S4RWWKAXIwoDJQD4C0xEUAdfgf2h9uK5TIVSiUK21cHBzSfIKm6vb3N0qpmf7iH/YluGExuw+GQGd3Mfj06ovnUrNep1WhQ2P6I2cALDCwVNbXVYpYqpSxVixm1WSrms1Qs5FjCDRb7tgCycQ94wSYAMfFnk2/zk4SLJP2e69xlv8uX/hy+9+d7nCv/ogLiPgA8826PYMEQx+xfkM/Dgrb6vu/NV3IHYDhmcdopqy0pc1qGSgwYy/C+63v2BcT53vMqjivmBQRX4on9NGG/WikQpB3D1mSSfv9rCojjCfCsSMWZfaUT4a/3qjwhjn3XZhMSI50AxD4kxFrMoDa1JscnsmHCigJJOkzCYyGVbWabF8J5cZyZRWBBMPv9hkVkADLCVtisBMgj1g2IYyDcQYVeH9TYYj8HybzUNltLrutGYfkAAO63Xw7p32CI+2UKiAtPNC5DInX+vvtXV8Jkw6xQsFf0GfI+AMJpwr5rczGEGBgOgDhOb/ac5cj3u2eJXZZVkEVbJJEfumAJIrHnwcTyaCQAHKRVbK48eL1fodd7FXqjFvssG6cMq2aj1LureDbX/U0XrQQsiX0Bbwj41AAcrvvzLVtR8mUV5/pew/e4VbxL32u47tkYPfvXIq+KBGkfSKsKe8GQ9wfMKidsB7DYD7PQCRvdrbDDhdiusM+LRQzKm1rfOkfksy1gQ3xmd+PypuxVyYTInWZTAtTRxV2ArBhohUUa9X37wK77i/LOl33uyXmDTi4adHKm9rxBzbZIxzXADtPp8/5L2gJAugLTsc9AdE4KSk+nXtIte/d9sMjJjB8hCxZZYfxQ2xswcA5AU5FiFYY53/Kx7IxxjSVZRlhlhdmmk/JuIIEKH3037CsbKkvOq4Sn7xjR9zmWXWai3F+Ue4nSd3QD4iTADQE+whKXcWapq3/FgLjPwhIH+6MC4gIpbWWHC1hskBOhIKVVA+LsRbjGR0/BEOdTlpYNiPPN+2W3oVHmI3Yqedop51gWFBb75WKOSoVZ61tHRJkrYMlUk0tVUJxrDOHzbnFMlHwxplxmxlXmXGaIfwWmeAD3hDHeN19c3/3/Pp3QH59PmJ0eFvu+bR4CbN6+mibs+84V+NbZvsf5vo9lH/fS72/Zz7vseuMl5Z+rL3B62aazeptOL9Retp9tziPKu3TVJdW9A6rsHVBt/5At9nerFdqrVGm3prbqnmOMci/rc19+Dviu3XVaTeq0WtRpqm01vduPF5YLAMXdxAQcd6MguUsiqk+I2JLYr470wh5lfTvrHFjnwFPlwBoQ91Q5u/7dv3MOzDOyYd9Aa2HLsqYJou3J5ib7k8mkOhmNKmMBv1WVJQ6hHJxiYiGdujkhgvZdmBXuWfLcFckS54izDWK7CR+AjATL54RtvlikfKFAbNWfZ4jbqVZpa2vru/QsD/uTX3TZUSbddpuQOprgv6TN9e2GGRZsUZClAlSGhqVoEpvKDJWikrJEFfOI9gSFeZrymTRlsWCRSasMFCL2p/KOzskH/GMIDGfHPJbNQuaolU3uDhakx0Ty+UYf3vWcUaJLl5V/D30O37zyPS78HHZOE4urHZHdYNvpyQLseZNOzupq3cwGIpm6PIY4TKb+/gmSn0c8sQp/hKhLlmoDo6P4u7Ui7VaLbHfUB1gMwNAyW/Fd3+TxeYOQjs7rbI8vGhLtzUkivhEBHmXjyDkGDEyj54SFBNGgKl84Auv695ux25i0Csp/Ppv6LiHqvQiAHMCwDJTLsAyiLYCZz4tqzCaZ1gW2FLNfCQNWJfBd9xJmPhgrKK7e6tBls8tR/JCyuWx1hKECUnvGSnQzYgBcJi1AOIDiIPOMegrR6pAtzat8qUumBe+BZTZDViL0L1XGRhjGjLGPhZ9R58SIgXCvD6sBgxWizYXFSoETSTChzALxrCwgotcYPlodYYk7UoYPsQ3ed133t/dghjtgZjiRTz10fn/3fVcPrSMY0DIYUAcyHQOR5/h6fElfkV9Hl/T16IL3XRtYCkxG12TUwGwAVgNI/Zjkz311+133DGkRZpgaSYLP5e6sScdnUhZPzprKECcR01zWF5SP+/LvoX+fZSyQfiQW1CAhtKcW++hLch6pxf7CelcybKHEj889+n4HD424ZxmoY5F/AkMffAFuzCbXPe7vQaoaDFAVYn+vTIVMiuWqmZ1T/ce0R3a9KHnqe91lH+fzPueP8X2/y+jTsCTqjTBJMtD45kYAO0MB60BWFfvGChe28+xw2P+OIU7BcdxeABCn8ryue3eVt42NGAd/MFtlHIC4mLKpQNpR+r9giWNWuDmWOLDDYZEGrFfibzFjC/q/xirEUnuem++38aA+4Xx94Dg5aEMBOmQA8S2dXTbpDBJyF7CQkWsFAEZIMBmo0fPRVnLYDsAInIpsUXdygEIW7LYZricQrLARx3hd3re99/tu8KnKjLPvM8OAIH25gTLDTZnipqxwAUvcEEFbxhCnIOPhjUpWKyOIMtFNy5EwBuMaAW+3+fzQRBMZPCqrt7QtYWZD28cfBHgv/SHLW7EbnN+z7HAJ3jf2PjDEMdMn+kwMmhMWEGFGxbSR3zgvnKcPbaN8rxGlrD6o/HqMa9eAOCLfgCZX3v/6/oCQuO+s/gzzVpghbq4+FUAcEoDD4jdbPWq0u9Rsqm255SSLBRkrFotqCxnaqxZpr1pihjFY7Lu+51UzxN1VPy4bEOeb98uaV7GyzNKCfbArDURmsD+gI5XjhCTnN/VdeQEp0EpBAkYhE1opZqhWKVKtLLKg8CER6lu/8DzBGeYJ6jzuwz7Gha22ANHNd90LWM+YgT1kM8xqi7p0an3rSc6L3jRPsI/x6LEyl/N9ntZDMnMWtDBRpl2M9VRWfitBb/W+3oLpme+z9p2KBJjcnG1juL+n8wIS5HRGH9Vin/ubKjGOoBv0K12bjCk0wd8tcT8B8wVmMWcQ5Vtbdlvh+958j3vM/a2yP+T7HFH6cI/JA7veY86Nkn93PSfmrVgyVeVSsQ+p5xmGuGZPmLSuwUQMKyztU8Y5ZZ8bYbxlihJ3q0vcl/fL+DvmQDD3Ea5LihWww1WpWBF2OOxXS0Wqlkpc98IiCePcFm2BcW5LWOc2Nzd5zgXJ/GXc5/o3XkYO+Ko7dTtt6un6HXys3YlSyDVdc4C0JLDU397czNiX8aTBXQAIx2xxMbVE1J4QtWg2gR3uRFnizDeWueA3QqA6A9fBhpnqQoPGF5YT69tZ58A6BxbmgP+s5DoT1zmwzgHfHICOwHxCCDYSdOPCfmZD/i09icczNB4D8FYcizQq+0SEUFRL2RhRZiK/j9Exkvm+97fU44IoUZ34xT53rhnElgz8TDpNmUyGsmqxn83lWCqVJVNzObbFQoFKxaIk9dExt8662aU+xPrHOAeEMnw29fp94tTrse32etSHjwRaZbWNVouazSbVm5j8bFGj2aQBjgVFc8i+pKx2fbthFgyO4NzapG3IC3Ik5zQJ21JSGZfEQgYxtS2W6cu3kxTTaOp4LB74i/IAizDYXBMD97EZreLc4L70HoMOhIfsoO+5L/45PN+R73PM5wsAcEhgHAE47uGAuH36xzskAcclAEbeBDvcRuD7lkFEFf/v87HIfWqUscm0gWHKfCy0QirUFl1ZNrSQk0nwgk6GF7IzE6j2PZ/VW4R0eikWCcAAZsVhkABksa59b9l5XADquRU5BAB8mDmNJQlNmhBj3u83KdOQGYUVydEAVGbgMoDNUpBtNKYPqQMghwi5TLCnwWIfYLliQdjl4JcKaVnkqWHBpxz4rnvBgo8xAZl/ogvzWHTCQv3JZSt4LwF4YjQKFlAzGamrsJiKeygzaDEb+LaAG17cZWAaAGkmQQVgGoPR6vQNFosAZw0FPQj4V8APMZZzlIjzHeLJ/sMapZTZiy3k9bYQJxCq99RvY7FDr22WQVshMBx8ud7sdW1B71/vD2Vh7/2B8/tbWBfzDU3rY9+6ju+zByDfNMkiSYOOTi7pWPPLdV18Z/jGUilIp8l39/agxvn2LmRdoEVX/rnumcvCWIFuCgSAFBJAlbD1hvgBkGYkgBqkVWzCJiWgDPNLBXynKCv6nRYyPFk7lWIUGUZ5ZXNtqN10CITj+y598/RBx83d39fTS5aBYvYLpNNLBtYw61HIuvKegcgsVw0wcol2d4pUzkkelXJStmGd+RJqsx/ct3hAnnq3g0tuV32/Vd9+iev3fM+dzwNjEeI2SFkaA1lULMjoYuW1yq0KE5zIr0r7NZX1QVvGgRSBFDiv1swsxAIYN5m4y6+rvG2gz4oyyFZ8LmubZrFYsjFlaEwmCH3lZBKLKyapmgikVXkxX5P5vu9nFd+u614EmKhynOpDCu2cU4st9gFeFNlOMIIKqPElbag7i6g3Q3baL5v20SzQR4LWZKF+2W3jQ+rJ+WsbQM1Aa+j/SDlRkJsu1pg06gDsmtdgX5SFTevr3Wifj8uQtn/WHhqANMzASyg3sgJK7BMYvAGEkzRWWV981xvo84QSf/Noz9hKGRA5YpVGZ7BpXOT6AO42iwVOY2LkPtKmMDTq+JMlVjUt6gsss7560DU863HfMuLbfsz/3hoQ95SAOAvwCy0hhPpXPA5ZASBuvv2doJ/KwFm0f+izTuhnYYibAuLuzvtFfVvfcjSfp2gHIUMdthzEgeCNb+f0RX1XeQZ7OoK/2CKILJemfQ7+KtH+ToX2ayUOAPOtX05DgHTxmwJsac4m171AKhwBZ6/2KywjDklSkS5FcBvAXuL7tlHoG7BUK/JmeM3+t1MABMOpPu2rBfLfY+5LcYAdgmzVf71fJU6QKIXdq3B7ECT0q3ScPP98rnkBADL5fviexEdwFo8pQtaVVzKXkxfQIsD0lQKVCzmqMMAxJ3M7xdzCACPvb23ZbYV0FoN3uLAs+B7neX++44AobfJznev7Lp33t4L88+lHgIF7iHnEkBWA75BasMomLH8Xxm6eg4QCDrO0T5nawdgu4ylpZzCugn2uzVWXZAtFyuaLJLbAtpTPCzNnARYqNnlKZ7K8JpfJZCmtFuQTUGJCMv+5nm193eXnAM/ZK4DNLNbqsH7HVtfveh2RSYVkKq/zwee1QABLdU2wP6DhIJSG4r+wDaA2DNxgRzEilFZEY3RJrKUwW5z5kFtFND6S+XhAJFDBm4/fn08vLBvWt7POgXUO3JUDa0Dc+vtY58Dyc8CAamxLpdJGo9EAq5ulnPqwubj8O/tElJ1oUhAcaHWYPU6T+WHAHcox9p9lC0/UGPhnO5WiZCpN2+kUbcOmUgxwA9itDKtgt0xWO+JZ6ZijU55FxzwEmoNvESth+ywP+5Nf1LezDMa3bqfDzG/MAofOs4LmuiHw3PXVFSGBptn8l5SFrm8XIDdI1gjYTcEjM1H5KQaTCAuGMGFsb4vPDD/MWDNl+nnIYuBLn1h56ZMjvvkX6Tl8J9N8j5ubNAoY4hgY9zBAHIBwzBDHgDj4+7KQvaFJfd8yCKmNP7+cstzGH19E7sckOLHAaJJt1Uqe5UIxkco+AHHFHFVDCfuuCUowmjEgJ2QNHGBRzNiPsuE+g8QRbbfeC9nC6KZsbmwzDIqTqHIByoHFI2CRZDZJkaf9pIsGZrGIgKj5MmSWYQEWLGZpVyPlwbKHiHmLmp9/ZteicACkCYFqsNjLLH6QuoR/O+I6C2w+wiwigN2dMt5bnnZKYpFc9RVY6OrMQNfRBYiOMOUwW06Lzi7EnwcyYZ/lX17t0LvXkIQRWRjkDdeTmORX9k0pLrNgpqaB4RSIB0k6A8SFreu6v77fp1/fCRDu13f79M/3Bw9iCHtsHQEWjHq7R/V2l0GtjU6XTs+adAqGx/MGWyTXZgx+YqWdwcIIFnHe7GGhBHK61UgLEcwWpWw7mMjF4r8Ar0yyUYBY4clem/yNUgZ9zw2DKQ3kyGDT0LeLfbAlhNmtjD1hvg0IrqvfFu9HAYMtONf3e5m/P4BKme0Q4FL1AUAF+DScXPmHeraG+lYByfP1LhauUAdz2fJsj1zXiZKnvtdd9nG+35vve3PmyyMXfIxhNbC344CtEcxkAmRW8DZbYzMdcblk6StOxngqb1huZ8paMMsc584RV3mbl2eLzzNbMagnTpsJAaJCjn3TFnfR18AiLxgGtN/hAln7vp+VfLuOm0FbA3ZSWAZmd/rST2l26AKgYQYOd7yB9Q953mUey6xiPKaZ2hq39znps5Vg8zqOSc7YRfexijLj6vtw6D2DPxn9STdY3DEWXO7XiQy4yIFPWXLD/SDpF2nZGk/ZT28ZsKBg0/EUdMogOIDBGRgnvoDg4jQOAHECHgUgjhn2GBwXZ8Y9A5SKL+XG2i3xFRyxqRLFCpDgABYDfVtAi7KUo//EYIrE5pP0aXzrYp+24iHg82X+3hoQ9wSAuBDLvcydhKYdQ/0rBsNdCijOwHFPwRA3Xw+FwXDGCP7TAOI88z5KsIxrDBaw2Bqb7fVNEOT115dT+vjllAO+3OOZ6XhTgrCSAvbiVAt83zriotGmy0abYDk1BaAOYPrZJWyH910bAs4QOCIWAWgAiWSoGAogQYCaKw9cecpsORxMJ0xrSAhsAVP6lyOwp0uyoDTMP5jP7KABGyv6SXFiwN5eZZp2KzLHYOyg7M8yqdtzuuYFzpjFdspmC7/BLI09arS6ge/KKw48AlNjETZLYG3cq6gKANsC70f+1iKMSSL1xx/Zb48KNo1yz8917ir6AlH6kz59ZVZL4KAiCY6Az8ErV9MgFgO1ihICwK5QRbiSwDQDkOociQUI8lyKBgz63MdTHOOqS5JprLllaBs2neE1OEi8c8qpzWaoWCxJKpXZFoolWYdLp2fSU9z3+jefJwd8SS8G/T71+z0hs+iJ32p3qNVuaxIfa3/BWiCY5Dqd53mwxVeVKKZZwFoY4GY+Og64edh2nKg9ngXMGYBu5rhSqdRuNBoMtptLLy0f1vezzoF1DtyRA2tA3PrzWOfA8nMAodWcisXi5mg02ry+vi5fXV1BBrWsMqiwYH8rxomKE/UV/LY9ERCcpbAsqv027npemnX5T+Lxi8IwICwCZhnols1RJpujNPtZmpdCxX4qlZKUTgfWJFUDedWtrUBqxyR37mO08Ljt9SGOHPClU263WtRuNiWpj2gTDDjDFgA77oDDqv+SMt717RZzKZYQggUQBjbHg0mVQ81mWBYVi4DCmjFduMDEloA2daFjI64yOiKXYywZ9+VBFOr4pzrXftcWpewZ/k6yrOH35pvPdx3nylNhiBMgnPm+kqkGhAtbWZSOMyguWKC+7wPUvwMMh0nvP9RiPzwBzPIC1zdUKeepWsqxZR/gKiy6zqScU2KDn7FrzyrPzpNXWOhkNg8w40QDxEH+QGTnrlkKAcwiLG3JE1x3S51V8FwlPJNY7LPEFRg7AITdFok4bow1UNQaZkhjfjmp88T41+M6M0Ahn6rlLC9Ei5+jWqlA1bIk8xdNgMqCsPCUwGf2ua9n9Kda7MukhwIplA0sYK1kcK8A4iBBhHTA7HTwS055OzDiYEL9vC6T7NgXQEBXwQHCLhau+6wOfP96R6Q+34jk5/vXu/w9MmBCAZrwF5UFABHwjYBxTdgSBVgGpjWR92w4r/vPdwDESYL/z7f7zu/Pmc/4x0fKV0O6VhIWbNRHnl226fyyRRdqXddlGV1lUuD2Jpemw0BOt6x+KZpUjQIK8A2N9Rsy9pwpW+INTyHxt2ZAxTCgzLP+eNRhxialUnAoWAI21bZWgTcBg5UyA2LfWT+HwGDhOO5ltluPaRvtHJMUOw6xqmDxmCWzW11qcnLLi6EuKnP9JAn+TrkQSnn2H9Nu3VUuuHiEyohPX2AZ7eWynsN+5zHvLcq5dj0s3BuobWSypsZsA3nvwDeZ76ncVhjkxswgVi714w4gxYIZCuoxY8747r06ytu89CM6r2HJNvGJwT/ch+bFXRsDCiOW/E3OewgA9a46w/cbesy3O3+OLb7LAjzaujaXR8gsgZHGFpZ9pdcfVRcu4aQp85sy0iQ2WXpaZAiRIKNaFDl1Bi2kKJsWMPay28Yo5U0+5eDr5u86KDssCazSwCMpW7I/kQXLEADc2KOCoAFlTMU+g1FHArJjKSCwL46RAIRTfzKiEcBwMQDixI4oxkC3hALeGCxqLKc6HowHAG5hiMNYUUCjKC/TuZNpOTLZ4ilbo5U3A1Nwm+fBzj1fXwd1xj1yq0spb573d9+n/tB7WQPinhgQp8yHrr5AGAgnDNbLl0x11SUAKATgIGaJ+4kY4sKAuDvyHu/jrr7tQ+cjAoC+BVjdjpg1/g+wx386lmC5T1Aa+35jhYXkljLJCoMsjwExHny1ywFS8H3rMAZytTsK6BIfAVkn5y0BXyLo6AJKaN9vEjwibGe1qgbtMevZNHAPvm8bJcEMs4FnwpwHqVK1RxeB9OIVz2WIJOOM/K32kfYhTYqx3m6Z2N8tCXtdWlnsQgx280837RNO5wUkeM0C2dBv6fAY9IzBg8JwCxChawMDPq6NoCz2sylm1XsFhj2A9tRG+daeqy/v+3597+8xvxdlDPFc5z60/V1F/t3XZ7C/GxMw9wmZGVjYtlG38TyjBlYEMsjMGCdyyBiHQ46ZFTt0XD6dX7N5NmBhnmdz1SWbiS3aZPnTBNuNRIL79RIMCzULsbWdXarVdmlnZ0/8nV3K5XKUh2pTyD7Pk62v+hQ5IHMLNscgFut+tm5na3gDZX4L28t6nS4bDbq4FHtZb1CzUadmvU6Nej3wn+K+I/wmT2GGEn4KCwqWTBbV2N4GsSnzW8shrVonImaQSyaTl1tbW/WNjY3bZrMZ/s1oCxYRHnZ96joH1jnwuBxYA+Iel2/rs9Y5cFcOQP8rUSqVEre3t4nRaJS4ubnZnUwmu7e3t7tEZIkBcjGiMFAOgLfERAB1+J3FuiUv5B3wJK1Gu5nNFYqUKxQoV1RbKNKrg4PvEmiZt7e3mZ7Z7At5rL/lbYDJbTgcMqOb2a9HRzSf0AFuNRrcETb7I2aY69utQhaglKUqWJzYZqmY///svQl74rjyPVzs+5qQtfeZufd3v/+Hef935s5MTy9JSMIWCJAFeJ9TVTLGrQSBgdDd+BkkiEjSAAAgAElEQVRNyR0by7IsS6VT5yBKEjTjYrEfZNF4CqQZdE5+r2BOA47wA0Vc7y3MuatuV9teFgDCIE/ZUoYS7C8KiAMblgHFGUAcFuEMEMm1TgVsVVewlUSCG/kAgMogH4B9ADEgobFXFWuAGYdgH0NEMWwAmGHK0O0PSNJQ7UBkRh6VvYNtOLlGyCWwFIJa7MPJBbAVHF0MuroBA/q3m4kmPzqoclQ59lPJ+KzEVTLOrHNILCWrechkfmV5T7A/wbboYA91UeAoa1jsV8tF2isXqQrAHWwZpLHfbra2+8fHc0L6/eMZW6Sp4884AMeUURlnkX1N8z7Yx14fV+k1s4/B7nnAdmY4UZDD+VWT2+CZWuzb6g8AN6RYLM4W6cPrQ/rlzSH9ohb7Bojsv4bt3lzfBdt1AYD79e0RA+JgGRDnuIXpI1j+lxcb2mKbHZYhxQJFo6kLFC17FCUi8fkbU1aLyHwGLQhgkaV19xFH4dY2XPtnx2p5scPCPI9NnBvmGi/VXsI8zDD3G+a6qz43zH281LmrroOf7fdsz81WBwBdX1wL4JrtVct5zLDtdYrF9tODCi++i60oewSk7cAiIYwSq/7OhHlnVl2nADQ8KBiO7cgwyglwAYukAIgLEO6RiMFxsj9iEBzAcDG22AcYDkEnSbXYj2EspGyJ/jyPw5cYj4epg22q+zD34XruDhC3DkCczAnmjduZFY7ZqVpq1wCI02ANvz8iCIbD/o/DEOdW92HG/LY+IkydrnpeFuaddvVRuPaTtuM+foW/5Io+fq2rtftLXP0MlUKOwFrnt67f5C5Ypnt96t6q7fXZ/xD0R9h+z8hzG0Aj9t+dCrv7u1MAGWEPvgFevqRvM8xzW/U74/p7rmV2feabuK7r99f1uDB14HoN1/qz+ZvAPomAGIBJYbHPjMOPAMMJ6yPStm+2d/rk9DWdnr6ik1dvxJ6+pkoFrHFlqlbBGlfm/d3289WAbS2wfnlFF1dXVL+8VHtF15eXdH1Zpyu12P9ON4DYHiIClHtQwBwD3yYKgFMgXJ2I6vF4vB6JROqJRKIei8Ue4vH4Q6vVwnkmfafVsCv2rgZ+zhrYAeJ+zue+u+vlaiDIyIZ9A1rzbCqVSk8mk0wsFsvEYpP0ZBLLjMcP1cfHyd5oNGKGuPF4DAvqBk4RsVgFj0+IILXqZ4VbrrRrOIsZYOJxSczwEueovzQAbamUANtSScoXi5QvFNnmNB9kiDvY36dkMvlNWkOxf/qfdI4K6fcJESGgS2Y7GFD96oouMQj2WZZJvblhyVQjm7pNlcwfNhOZrjYGSRqNyOfofMjQGAmaRILlZ7Bv2OHKxSlLHBjhCjlhiDPWML75JQafqoNlI3bn1em6ovasDgT845KsSctEUa7r3jZdluee4bYzxP2j0c5w9HLk89kV9Qd3NBjes2XZgcEdy35WGAgHCVCA4vIKhCvR4R5Sma1t6w/v6HaI35paZjdTOYLRaMJRnX52J+W+0Z+bDmORsx3HZUW5B0Mp9+DOY3tptRE9LRIits3ImEC2UvJV7SuEcYWlrRJxmoLu7hl8h/2Lqzads1Tm1B7VSnQMkBMzspUI++WigGz9yRY1b2svhsXPWDD63WkkOqLSTV6+05JMnqVPfGwx2PfYXsEKpCw/cAKCFQ7J5G0Me8KcBwlpuQ7Y896c7NObkxq95SR59JlTqT5hFLLdGz8XSJAyM4/kWZ6VZVqFeQL7kKhm+VVYBismBIj3+pA+vDkS+xpxCNNtUaYE+aRERKLsGdYTMBWcX4O9TiSjAKZYivHLA5YKmBTMBob9a1X9c5g+9rkyuDI+bOJ5LNPfm3K5nut6nO1+Gx1hVwSboJGOBpPg1bUyOTC7oJ31IgyjoGvdf+9tbV3v+TLPfNF2NW/8F+bv38u7P+8eXe/DHGfYw7wxBmQzdVHLyIsDHCVSbPLuybfvxplVdl6ZX/rvIo8ONsmpVLpIw4ukUikvEvFG9taT+IyDhVPZrlkHV76Jrt/GZd4Z1+e76PeIJVJZMlUttwNlh/NY4kZEkwBL3GTEzHAAwbFkqrLEGVY4YwGI4wBBMMD5WOKYOQ4MchpEiP15m2sdrLqvW8V1V3Vviz5fBBUBEAIL6WPIj7M0eV0lyuuQKW9Zi2cHjKrsGEuOIZ+1jgNZspeZZ6YWDFp/KaMW8k8xaq0KQGSemwTKaLDM32K9YBmwSOscy1YJ/3p/Qkj//nBK/9a8MH76FCH03fe/1/itn5khztTF18smfa036Uu9QSbf7Q2IgUpdsdhfdd279sWu4zrxHQoTrQHHGWY4tC+TZ/lAH0sn9m2M4QhO+vUNApSOOFDplzdH3lzQCzINsMqasvb6kC8URvdbzYOF/QtY2C/EYn+mParPqlTM0TRlOc/M6PsVOjlAwBHyEmwUbM+2OrV9y75eNKbPXPPCQI/nDcYpYaS3bWDVFyZ6YaPnfbDX4d+UxQ4s0FxH5hus7L62sqB+RP5R02DIZfsKUBzqifNNebbKpjqeCKsqz6ETCQn8g48jmZB5/PG+N4eH7C3UMbjPUrZ32FXP/VznKa5jC9fj5n23VjGWX6Ys3jfZsZ26vufz+g3XscCi3+lQdRCCfdZ2XX5XOTBXgnPRzwgTNNjhDCv0rbI+gu1RlCdgeQ7BgRXTQF5bP+TarlZ9nO2d9hjiDoUpDvvlconKpRKD4ThfLhFUm8A6l2TmuSTvS98uidn68e7vth+mBmxqUU2wwrXaZJjisN9sNKjVaFDz+przzQZkwjH2FWliyeP9QMD4rN2yygIQjtniImohnRqJRDoRog5Fo50oUWcSiQAkdx0ZjxvjSKQRiUSuiegu8vg4fCAaIk9i7xUc57dbdsu74uxqYFcDpgZ2gLhdW9jVgHsNwHMZTBkiQsqqzcTj8Xw0GuUUj0YLkUgkPxqNCg+jUXE8HnOaTCYAvyEE26R8hCg3kd/HyBLJ5N1LuOYjk6kUIQH4ZvKFfJ7yLCOZp0JOLCRSIZsKyVS2hQIPsiuIOEHSPAB1PNj22TXfwk/580LxPZtu+33idHvLtnd7S33kkXo9yfcAFOlQu92mZhtRvh1qtds0wLEAzfnsNlWskSb1y5Smk5BviBMsRz4m4wS2pHQ6xSAOySdZNiifTVEhm/Lyhl0p62NXAjTC+33NW+vAN2n3R1AGHRvex9hhkv9i5wYkixaRwoIz1e9sfOrcTdzbJsri+j4Ey4IoxZZPLlVkIsFQ0qaLy6Za+0IOWOF+gaMZrFicPxZJX5ZNVcnBBRwXkPr8dH7Nkp9sL67plp3RQ+r17zxna6UEQBzAcHmSfI5BcEcAwqk0F/Zt2/D+gYb39wQL5xIsnOksd2Xk5Mai/yYCjrKhOel6DO8zVEkRccHjpo7hgZZ9KJKfrZ5KfyJvZ+16c1oTQBes5hMA16oz2DiF4fQ2jm+ThyRJvQHwloK4Gh1mYwErCyRITB5AW15k08U2SDQ/1R8E2wuei5Fq+QzJlvNrBvzdKvDvdiDgRQb/KnBM5MjjtKfPbK8kIEbsG1ly/+IXgGjiEFQJx5tbAUMCyIjf5/w9y6wUVGIFcivYZxYaTUYSxg8iNnl5prN9hAEJsXydAoYATGD5UYDz2N6obK0A8BiUl05KRPtpjd5Bmgf29GC2/1GHsms9u/Z1Z1gI0yQR+U1emMWCrD/Z3oXankj5GMuLI7wYopLEsOXCk13LS/Vr29Rn2yrHtV7CnOt6jWBdsWQ05FjUou+Xvl5YqYxEsK1sLHOYE/kTvG+wYHkEePcNsz5C4mj/6b7EdKRz3oVQ9RLiGtbrOv6ea5t0fW5h6mDV57qOLcLUn+s1XOt51WVxvW7wOCOPBPYvkzdMt54dPlALcmMAYrenEm22b55rPW3TcRLsA/YZWAEHlBQQ59l8ludJAJkb2TvkPcC8jynK9dto+8a/1DyAwRsqXczjzImC41RuHqBIHMNyqQDFTUx+zCC4SQRguIhKp0YorjLBMZ81csImsAAAOQCKIIvK7OR67FNtY9k2HnZMs+rrvsS7z0A4MD/3YCWdX7Y4YVwGMBzytu15QJyM1Z8aowMM9zB6VCk2ybO85EckSE2K3KRtCwuICz43wxj9x8czBsb98c85SwgHJd9sZZkLiGPZbB+Y00h3KyAOUql+YByCQnj+0Fb7RADSIizJwW+3SCPLuzzZsGRqsO4ZfMSgOAFJIb8yQNwzdb9IX+wyLhFZdpmbmYTgK6Q/P18QArCQFwlCYUg3VoASKquu8uq/gi38jQHDSd6v1GDytj6M55tDBLapHd7RpzPxTfzzVSz2p2WdltvIf4oVKVDIfyLxmNknAyoTxamv4clvVGC+ynN9Tm2Z9zfgN4UPFeMITZ2e9d3HNxhscEgGuCfBhCJpDnuwX5phZ8S3hmWzLXPnAbP3Kyu+5hkwqOBBA4oTII8yXmne+DTgIzB5qSthkTf5VNIE2MGfKoF26/BjOn+PXH2Mjse5jtk2MYf4BghnCufQTl3e85cah21qTOhSB31+X+DP0qDfu3sFss4CWkVpQvoh5HkfwadQzYAP8+6Rra0fcm1Tqz7O9k6XyxUqV8AEN7WlYoFKpaKmApWKRcpmc5TN5SibzXsW63YgtPDbVZd593svVwMMZFMAm7E33S4hddj2JN9uU6fdok5LLdYHBwPqD4dKqjHk/FAlWNkOB7y/ZRvAcJCigR1FiMaRSOSWIpFeNEq3kUj0NhqN3E4mk3ZkEunAjsfj9pioExmPEU3fHxFBZobzapHHBx/WHnG/ZZWwK86uBn7WGtgB4n7WJ7+772VqwADV2FYqlVir1QKwzSSsVBYTiVg5Go2XY7FIOUqRciRGpdHjODMaT7Kj0TgzmYwyo9EEILo0EaU0mbwfcIf3c3748DJ3suQ5GR4UZ8lvq6BXrlSoWilTtVyhSqWsA2hzXI4y2SzlcznKZbOUMzabnYkyMdEmSxZtd9ozNWAb3ALYBrAbWwW7Mdtbt+uxviFvQHM9H3ju/u6OkECrbPLb9AAYZKHRzGIjDHLLMcjNJF1IzoqDLAebzZBQiycooxb5FE/+ZHGIbSIh7AiGJQE370fn+Coj7OKEy0R+ESdoKOeNz1EIB81anF8hnFWu97ZqB1uYtm8FSEAylUESfQZKuALiAIYDCE4AccgfUSImTk1mMtO8a3k5uh1R7hfXElF80eAIZ3HsI+JZbKWUozKAcJB8VNlHSDsyGK4GmcenpR69BWplVMA+moCJSmeHPKKYudDinJfsFBEnr56wd9mOY0lWjc42Eds2YJWtXt4ru9iHN4dk8nDyz6RoVEAtiCbFoo/mhU0NTDOwIrdgACsAq7w+qjJ4Bf0Og1rYoh9Kz0RaPwekPa83CCCsM5+96Q2o0xswEwHb3oCjuFm+yxfRzeA1Ba4ZMBsv3pr+MxplgBwD/DhiVkF/twOWE7u/F1kxMNHBAgxZ5TYAK8BISOaC3QyASGMNs4xhXDP3F3wXDCsd7KWy1NmAjOjXcxn05+jj05TLpDii/fUxwIyIbK8RItql2awXmCtMBQCPNhhA+uWiwZHGUndTa2trh7UyIYE90OQhoVop5qhazHPC/lPbS/VrrnUa5lvmem/Wa2ziu+V4jWBdcR/aH9ANrLYPj2niHP1vgxkdbBuAnwDyZzIAgqYYCMpMjACA+qzrgt5C44gl73eRa4RqL2t+z+VrNF04Xdd4yPVb7XpcmHc1zPN4qXOD9ysAfAXfPwgQnxlneHwgFt86gJc7BsjMTFN96zfPtd636bhsBt9LSdlMki3Y4QQMNwXIyTcV4xL5piLPzPA8/pna73EeIEAPgGc0KZBmGoyBoAyA4fBmAxGieWYcEkZbgOKQBzCOwQmBxOMbnX8CPCTBBtPjDCPSk99z1z7M9TjH/sq1j3A97iXefcybAIJjoDneZR8gzgDjFgXESeCKnSHOjGEfIMXLoDhNjyMGwQEMJ4A4AcbZttCAuEA7+OOfCwbBGWDc//65YPALA+KU0QZ522YFxPn8KqYde+f6/B8smarsyGJXL5lq+/4y05UPFIc55KYkU4PvgmGF89tQgDjHul+kL3YZK38D6qAJ/QNp0K9X9PELrOQNGOSOwVcPvC8s4MIoaPo+MHV/eA1mOIDhhLnbPydl4EaAacy8WwiYk3Sv9sGTJhWpUpEsNT4DPzDSGysjaCrjGyufIFhqOma2tecnfXiB/hTANwa/qUW+DnAcB8QJoznyto3nrZr4e5tNcTDZ8QECysBiV+XEbK0KNITsNvZt7wJADDxH5wQWq0eei34GIO4ctsEWLD78dwQIgO3q4XHq21DmJ3zvwaLHicsiSebaKKv4L5BfZHzv+v1wPs71++Z4nOuYbRPzgG/qwBTO1+8u8u67ltm17sN84zdRFpe+zrwvzPqm784MQE4VMZh9kYOCYadBtggSlkBhsbZ+yLVNrfo4z1/pe6cZ5JbL65qcgN2KxTwVC3kqqS0CoFuqUqlcoVJZbalC6XSaUyaT8fKrLvPu916uBmwkGgMFufUHQxoMoSA1pG63S70ulKLUKmjOAOYMiA5rid7aYlfWGbdsAxgOXREsp2gkcheJRoaxaAz2LhaNDMeTSW8ymdxORpPeCPnRCIA33Ex3THRj8kSEaJu2WuTt0TdbVgm74uxq4GetgR0g7md98rv7XqYGIGPKqVwux0ejUfz+/r56d3e3R0QshQobj8f3YrHIfjQaRdqLRiJ7o/E4MRqN4+PxKDEaTRLj8dj8lpFHNfsoV1CadZmyruUcSKAWNLEsarFIhwcHBDnUw4Oa2NqBDJIzmRnLkSSaTFSJYaPx27UU/Cf/URv98eX19TdSqDedDt2025I0L46VB44WMRYAO3GqPkp6wqn6UtXuReSr5B/2y4WMJ4eKRR/sszwQJ0wCJQ/nnLBqCQsU8p70A0vdGCeUSgbNu0kL45txAPCiii/Cz0WS76XO9d+m58BwYLMLVs9z52763tZVlnlN4jnnjMcQB3CVLugsBohD9PUxfWBw3BElwb7JgLipdS0fA62uwKagMkNgu+LFpT51bkSGCHmJbM4KME6jnCFBAjAcWwDiahXrZT2ZFWWDw768Er7IdNkVhji1Bg83BaUGGOJ8xzFD1y0WuAEO63OySW/aCvgbwIVvj+m39ydk8sKS4pcPihBYzK6bXbpqdei61eX9JljoODJc2OhgWTaUGcumEqLGWY+Faga4pIGTf16i07RdRKFzgnxoo8UO+Gb7lp3yDViWhL2dKS8WZ1F+llBlBhhhgYGVRVwfKC4SpeHdHUebsxSsRpuDaYLlxnzytgd7RZH2hK0K0xlkX0RGt0DCRFeY6zQ39yaLCZo0LwsOt+SXui3kM1QEsC+fpmJemOlOD0XiFpH/LHV7uGeVZXWtZ1cpGMgKG3lhlhw+uxZGg0CytbVjLDZgEUTZA7FfyouEXTmf9fLz3t9N9mvb1GeHqZdVnbto3Yv0tLYPtcx6we1oam3l84P0IYkCwP77V1hkPOCFxvevxNraeJjn5joWWNU1zPVcf8/1ONf7WFXbeO6779q/zCvLc39fpl7W9XthyuJ6ru04fteQ7kTyHXkA2DGegTRS56bPEtdTVlllwh0M+VsX/OaFeR4vdS7PbyCFlsD8BiztMWGKU9Y4mR9BPlUBcgqWAxgIx/I5PDcSu0zbXbSfnPedXriPUCk9Bnzw+BLAOB8TEo8/Zbwpg07OsJ1oAIb8i4DjmC1cgzL8QH8Gc5i/sWdHAjeCwQDBthCmjc+rq1XUvWv5nuvz1jn/FSCcBql486g2s66e1yFpD/ZVd4Y4j8VZ2eFYMtUyRgcQDqAzAcSJfJoBw/mtrV7CAOJszwNylgyKY2nLC/rfpwuWdoO/xm9tZXkeEGcATgLGkddB2jU2A4K7uG55+XUwxAXfeQHDCbu4kX/cBCDOVvdThjjMnVfAEOcH1/qYwYJ1v0xf7PKOesCYyWSGNf7T+RUzyDNTeH92niNKDdJCTJ6DyjAuVTAcxqfyDRJ5TmOt7xZLm6ustVphq7ukvz5fqK1P24BpC+Px9Lc9lvQ4j41Rjl9eH3l5W3ueV6fm+bPcoi9oDIAZgNCMlKvkobj27YaxO6fUNPiWg+bgL+DgLknsk1TGf5P3/5opi8ghi4yjYYT8BCDceUOY9DSP+byAGCUhPw0ongK6EeB4VCtxsNbRfomOayUBBzOrvfhOkZ/37Qm+s/O+Act8Z577vtnqat7ztT4wyz+6Xve5981WlifrINDvLnMfqxgLuPQf5pjnfNzrKsu85zf7zoj0M4/1x2MFjBpgqchAMtM/ZNh7tyqBjbHGQBhpuwMNZB5Y+6F5ZVnX323vdALyp0mRQoV6BPZ5nFPIUqEAtScw4WZpv3bIqVY78vIgxmByC19aV9l3v7v5GuBgIfbFTy3WABGwLgQbwrDe74taFBSlWDWq36dGE9Kqkpqab7ea1G42qdVskslv/q6evSJ/inwJ7KuP0WjkETYWi4yi0djjZDwejseT4VjtaDSCPGo7QgS2OADgTLokojoR+e2W3fKuOLsa2NWANzbZVcWuBnY14FwDCSJKVCqVxOPjY2I0GiUeHh4OJ5PJ4ePjI1adOCViscNoPHoYi0YPI9HoYTQSOeRFf104Ntb5qlt0YLlapVKlQn776uSEggmSqoge8dstuo2frihgchsOh8zoZuyXszMKJgxYO60WD1yN/R4ryy/BAJka7O9DErCSp/1yTi0kHgtUKRVnbHDC7mdnWlVd+BdhjEPI9bovde6q7v2539mmewtTljB1xSA4A4ZTuwgg7gPkSN4dEawBxDEYLiGgOCTXzUT5n0PCTxc3bAsbAMNhERVMVryYWszSca1KR4gkVov9MJvr87AdZxgiWsz6IowRrnX6fx9O6d+/nNJ/Prxii33bu+paVwCpvH99wMAVsQfiCDfsk5p37Q+abciJAnyntn1DkGq9bHY5Gh0W+7bN1k9OWU2izG6CfZZV4YU0OEMkb9vsUlO6sM7Oc2HYcN3Or5r8nM7UYr99IyBMMCiyA/IGgEy39ufahlzLZzvub7AmfKnTX2qxD8YEWWwQi33bdgqJS1/CfiGb0ZT28mHKt+o6CPN7Yc4NUwcvda7tfg3rxb3HfvFAaDN/f76kv7/U1cKn9u1mW0D/VeWofoV0NtKbI2t/tYm6X/U1XH/P9biXagcvdd1V10uY39vEubZr9AZgdhhSdwDW0yFhH8ytDYDZ1WLftc9+qWe56uvavqEMYjdgdrUIakslAV6Y2lWXZRNtY9VlXvXvudaB63Gu5XP9PdfjbNfdxLlh5lG2cawBxBVyRjI1a/2uChgOi+nfAuL++PvMA8e5fs9/A+P32yP6FwfmHBH2XesUADgGwpmkgDiXsbwNEGcYDT3WQwY8KRDOB/R0nQvZ7mMRydTg+R6740RBcePxRhjibO1ZQHAtYfjFHCakZKpr3bu+567H2e4N98SM8T4LBuxuTxiwjbVdI8z81/Z80bb//CSgT1js2/zttrkuAtyQ/vVOgt2QXOfdtnvjOR5LJk6t61jeVr53rw7onfoIYLFvfDjz/Dm254YAm38AiONALQHGSbAWGH/UDu6sTUOC3Ap0uF9ii/0w/lPXb4Drca7t+Xs87qXqIMx1w5zr+n0L8666tgNbn9OGCkSnK2oQnS5h/7rd46DX6/at2p61H3K97ksdB7UcBJb67fHJazo+eUXHJ2/UvqYiiDEKhRn7UmXeXfflasC2tli/vKKLqyuqX16qvaLry0u6vqzTlVrsb/tm+yaPx+PH0Wj84LdEBJR7c6JW978QUTBt+y3vyrergZ+2BnYMcT/to9/duK8Ggoxs2Af4DcgBz6ZSqfRkMsnEYrFMLDZJTyaxzHj8UH18nOyNRiNmiBuPx9VYLFaNRiN70Wi0Go3SXiQSrXpRi76ItW16AsKEFRfqegVPcPSIRpAkEilKJpPCDlcqTRMY4mo1OmBmOLEH+/t8bDBt0/3+KGVBu0L0n7QvjQjkyElEcEyjORC1MRgMOHqD7WBA9aurbxjiepBMvQH9sSTkt2mbiYZVB2wsLqxtoPXnBDYsL9IUUU8SeQoGBGaJK4oFcEciHGftJibZy0Q9mufwUufOaweu0ZHrigIMUy9WBwz+0cciYY5xYfHz/96i9bJphrjnynfJUpUdumyobRrWMzCedYUBrdVlVi4keackfwJmLma62qPTgz1mvgqzuT5f23FGNsljjVgQEPd/AML98orBcLDYgpH5YJw404UPALiQt7HpeVHpACxqhLrpo/z9Fl8jsNhkqz9IQd2wPFSPZaGQIM961ZIFfpOfRosrqxuzemoEv/86ZpHLZye6wGQkiWCNZJr0u5BjjRJHkXMkuab9sk8Gxi6r8ty7J1KwsvBiZGEh/8qSsBylK3nIs1bLuRkLqVZI9h7uV1i2FXnXNrRMOzW/LYwFdV6cMXmAnabSsiJfY9venO7T65MawYJFEMwAuXSaWOIurbKwyh74XBlX3ceu+vdW8S1bpo99rq2tOrre9ZsirLuzEege6wW3IYDj6jNt13yXPOZaZa3FvgHCmYV0gKI5Olzl/Ixd5l1w/ZaFeb6raGvL3JvrO79oHSzTTtd1jWXqZRXPw/VdcP3msSShT2L9/mHEkexIntQ6ZNYNY5Dvb2CEuzUscWpZ4rwjgQhi++TaZ7u2m20/DvLpeU9CXWRSRUJVghyEQTvLcylJ07mVv28RJqAIxXVexhJ4nIR1NuqX0GP2tCmzVJh+I8y5Yd63MM91Fe/WMu+0y9jBBGo9Ne8Jc91NnLtjiCPaGENcYJ6yaUCcaU8/JUOcwxxxXh+1aD/E7IrXYFmUQLnz6xZ1OghOEqZVDlq6ubXPcZTtDHMbw3wm0t06z9G8bSxgnq/5zmMfY2MzzzJ5Hh/omNrkbaoRCBbB+BgM8LBIWARHMrKkyPgfS4UAACAASURBVLtuLLPoyS3KnO+frwCfXam95ryRK2b54kdhkbSVDwxxr5QZzgRKYR6Y9VKS867jK/gk8MzEItCsrb6DW7rRADP4EmxbtZRjBQBYk2p7ZaoxE3yZanslqlXLniS4kcrFN9+1fLZnHuZb4frc5h0XZnzgeu6i76DrWDnMvYWp+zDnhmkv8+530b/b+pxur0/d2z6zwxmLPg8Bty0wTGs+OK9Hf2B79xct0zqPh6/JS1nkk7S/Lwxx+z6GOAOG8wPjoPwUTPBJSN8WZZ8h7G77cWrApj7VZHa4NjWaTWGJQ2o0qNVoUPP6mvPNxrWyvQrbnDC/PrB9fJi1L1Vbtm8ygHCT8WQEO1ZLRDcTImih+xPY4S6UJc7k4XSH8xfJ5BEdjX2/5elXkLHupephd91dDfwMNbADxP0MT3l3j/NqACO0YMoQERJ0ETgfj8fz0WiUUzwaLUQikfxoNCo8jEbF8XjMaTKZFGORSDESixSiFC1SNFKMRiJFDKonSuMvlqcLW7NBoi0NqbYMbJIl27K5POVyBbHZvNh8nrJ5sSaVSyWqlMuSNC+guoSC68TuttXXAEBvQl8skqbI9wF4Gw7FDgZsQWd8i9TrSb7Xo1anQ+025PXa1O50qNVu08DQHvvs6ku9/C+axRZZR5GFF5H8i7OF3EA6Gef2y+05JW0ZbRoLPPlsigrZlJf3nHBZOOMkbQIQhxqAU4+t7MyVEfTX2kud+5yjwtyLN6gILHR596n3/ORxL1Qv1nsLUxbzXOfdb+A4s5ADBiyA47DvymYmTt1j+hVsAu/EwZuIGalUSG2oxJW/3T1TvmtIfbZvRAIUtt1lNpWrRoeuGlMri6mQqjSLqml6dbRPryBZyVbyYTfXdh88zgMZsnTSYnXKYLgPr+g/AMQpQ5x3Hz5nLzMB1JssicJyOfUGy6d0e5o0D8DKL8zid8zsTdg3TE8MSoccSkCG7DmWytv+kG4HA2LbF8vPCdGq/NyQ79LdvTjr74zT/v6RxyEegEDHKJ7El/avBjSnal8iCxYhZokBqx1kVtkm4+wcR+Q4nONGMhVSrOiH08waC5v0pJWCi+HBPuIrS8xca51KvnsLFgJI0ygbwe2Q9isFSVW1lQKXZb8iZalVSrRfLUl/G+Kddun//mTGApGq+vOfc0+myizMgJ0DedvGjADKCiD5GtcXf8dY3lbsU9uq+9hV/95L9bEuz+2p79HKzw20P7QFZpVhKQphX/zzU53+/Iz2U6e/Pl3QnwDEKaiHVfw0L05mcTabhH7fMMlgoQ/7DETBsWrNIpXru+DaDsI8X9drOJd5ze/5OtqLax2EaZPO9ec6fglRz65lCd7vAFKnd/fCasL23icBKAvMWHga+WTYRyORfhne39NAWToH9yIThu8Js8XpNwXW9NPirH+6zw47ptmW8yHbnkXK6Pw/nSQAFXLZtKSMWE/azidz51844Kh6lWPPpEWKXWxCgPMA0EclgAkLZC85DwjzvoV5bq7XdX0/XI9zLbPr77keF+a7sOy5mDchOMQEwyB/DiBIINl+3850LPJhHETHNmuds7NUKvoLI5uK7znGgZAtBYsV2No+nlsfRRjJVNvYluVSIZv6URLYs7hv1P7RyCnaCvO8ZKq84zyO8M3zzTxlU4C44HtkAnY2LZlqq/uvYIjDPNBnZS7Yp5uuWOyvuu5d33Eu85Lf+MvmDV22JEjuioPmJFCuCX8BB8n1eN/+blU1UM7YCr9LhRwC6eS9KuYy1nbFQDhvHCx5Bpx9BSv3Jec/fhVGbsPUJkyvDz4ZUGE+R9t9/wYs7SKbioQ8s+kjqNZnXeuUx/KepKuM6T+rTCpkZZGHZCmzQhvWcM1PJQ2n5QPD/rEmk+fAQ2WpLGmdPTkfDIzNECR33bqRYLmW+nXAiot8UxLytg2+HVwb1uSPahU6OqjSMZLmY9EIAwp5vqHJtXy2vsT2bj11nOtzcj3O9f0INR5f8h0MWweu9/ZS3/hlv/uuz9b1OFufY1gVEVzD7IqDO7pRn9TN7cDL8zxjKPMNzFGQbO++a1k2cRyvocCnx/4mWVMplStUKlWoXK5yvliqMDNckCUO8qmQUjVyqrBmLdC/HriJ+9hdYzM1YNYf/fam2yWkDtue5Ntt6rRb1GmpxXoj1iaHeH+wVjnk/HAwmKah5F9qs32Tx5PJaDKejMeTMexoMsGKPgFF3iOxJjFrnLLFmTzkVUHBimTyuEGkvlrkx5b0UtWwu+6uBn6KGtgB4n6Kx7y7yTk1ECMiL1UqlVir1SoSkUkF5BOJWDkajZdjsUg5SpFyJEal0eM4MxpPsqPRODOZjDKj0SQTiUQ0UdbkbYtZ2/RU4OgrFHLs8CsU4PjLyeC3UqVyeY/z5coepTOZ2ZQGACJHuWyWMBhmm82yozuYtul+f5SygK44mGYHozIwZbY3YzV/2+8zSK6nFvv3d3ec8Jsmv011ZRugAuSWY5CbSbJwk89mGKSTg81meJKHlFFrgBwi/ZOg5IJShWHrxdUhEcbZsupzwzgpXB0rL1Uvq64r5/sNOC3DgLcAsuKIZwbEIX/Mzt0EQFYKtIJ1dTJCEqCpCQA97Nev2pwu1CKP908WTOVdRP71sUSAvzmuCevV8X7YV8bdgR9wMoYBGXqAuF9nGeK0Er17Emf3tSTkL67p9hYgNSy23ylgbehJsxiZFjwnszjMDuQ5C8XBSrzjRX0sAKgk5/09NSHf0OlRA1bz/cGdyKOwE0/SCNJOIzjxlV10NJ5lvmNQHIljm8ulTu5YlPK8WO577pkUy6vtAZhWLrLFPhbQAfSDxAsvpgMcb1lEs7VJU5+QdjH52wHqFPV5RybPci57JTpUa+Rc9soi62IsXyPQNhYBtrj0f7z4+M85SzXBYvHTLDxCygd1jmTbzMIMAJO8QPPmiFLKxgObSiSYneepzbnPcayDVf/eS/WxLs9tkQUG13pxuV9enEabMAy/ozGzC/LCOZLmbUE1WJQ2TAzM0hSNMNsFp/cisYa8WZgyi1WG9cL1XVjl/YYFwDiX2bGNu36UQtWBI2hsI9dwrBfXsrg+D5d3wbUvxqITwObMEHrbJ+yDddNjaNH8LCsqgKdjZepUxs4HsUbGejicSlu79tmu7Wfbj8N3RaRQ45RUKwti04UxzJPkWy7f9Di+6QriN+MWM5bhhfO8LJ4z81w+4wENZsAGT40FHNtpmHbl2sZX/excr+v6brke53ofrr/nelyYZ7TsucKW3Kd2T4BxfkDcWV3YnAGOs21PAeKmjPLiI7P1VwKGe6R7BdEiLyA4AcIBHId92xYaEBd4ZwwQ7o+PZ/S7jktl/KljDrW2slgBcQwkmoLhItGotQ42BogLfFdNgM94MtYA5MlGJFNt84opGE4DpEJKpgoAcX7du77jtvnWk/OyQLtqdrrUQOK5ZZewf3ktQXKwYJS/ugZZyrebsHaX6LBmGLwRSJ2jSjHPDN+wlVLe2q7Yj65BTdyHTojnhTI/vPLNEe+oz/NDSZjr2oJpEXT0VgOQjE0nENylSfOudeofx5s8AJHMcq4SumA6F7/A1CcAH4GtfLWqBnTtFTmgq7ZXpL1SgarlPO2rxf5TW7B/5v7Q6xMlj2DL88sm94UXam2/B78pQPNIxo8K9rqZdLTnqXXEFPQOELxr+cIG07o+J9fjXL/T1m/Uisf8Yb61ocq3gXGY8/MIURbXawSPs/U5d5g3AMgKNkgOMn2gPoJ0BvfMPn2L/NAXaKOBqgi6sb37y5ZtHeexn87469RmQYiRzTEphrFBuVSA40qlEqdyucwJ+VQq9U1aR7l3v/kyNSBjydkEQg4h44AUt4Ddut0u9bpQnlKroDkDmDPrllin9NYqu7Ju+VKb7ZvMADjegMfnPJy5foCbyQNZjsLD3kSJbsazgDkDoJs5rlKp3LRaLURMB9NLVcPuursa+ClqYAeI+yke8+4m59QAVhg5lcvl+Gg0it/f31fv7u5AacNSqLDxeHwvFovsR6NRpL1oJLI3Go8To9E4Ph6PEqPRJDEej+MRyKxGIjPWTx9t5I626alUykWqVApUrRSJ8+Ui1Q6OqHZwTAcHx7SPfO3Ik0FNpERCFQmRHwAViYQKgEVJkWeCs8xnt+l+f5Sy8KDTJ4OKfUNTfK10xdi/6XTopt2WpHkwyolc19QiykOih0HtLflt2mwUxiyDqnKokPTBvsj7IOW9vMgCAxgksqrIcySjAlAM6GNTDHGmXm0Mca51/lLnBstunJTm34N16O//jJMJxz4nCfnS9+Z/BouWxfV+bceFkfc0QDi/ZcaxWJQBcZKPOUtHdnp96vRuqc1W8udYTKq36Lwujl7sM7tIJiUWTtNMit6e1Ojt6QG9O63R25MDentac23Wc49zfR7muDAytJBI/c+HU/oPAHEqm8p+OXXOsSViKZRPKo0CBz3yDEJjRxmAaPcMSMNC07+RPpxyHmlmsQN90hNSYraKMYwPALWZfLNzK0DGTo8AZIS1sdX5JR0AKMC+byWCwXDYDJANzjIj61piiVyRyeV8Pktl34JGmRc2cj72qmnkuO3dt70LiPjnOtWEvID6JNrW1C9LtO6XOJoeFvtYWJEyiEUK807b6t5W5t///kr//fuM/vvXGS/GYX8KZjJMwabVzP6qYfT6DYBWZXrk9xaScwpofWqBwbXPca2DVf/evJfa9Z1e9Nvj+tzmfY9WcV1b3dtkvhgIp8wuyANYCXYrZj7xWXHYccl1QY0EDP32mH5jQJwAo4WVSZiZTH6d7eC5Ol+VRKJre3E97rn2ucy7sGh72cQ11vnMw9Tzoufie2a+byaP7wHYGDgpM4MwtoyF4Y2B35KM5KowMwqbHABw/Hc9zrXPntevfS9/94PdBdQmDG6eJLrJMxgO36S4zqOMlX8zEqkMcggkZpLVACSAuwE8mNfvLto21tnGV/Esl3nPXevA9TjX+3D9PdfjFv0uzCvnc9cFAO4GcxaA4Xq3dNPtMwgOcxaxAoqzbc8D4uwMceZ37pUhym8BgPtLv+nMILwmQFzwmwNAHIBwv388oz/+Fgvg/diA4jRAw1YHcwFxz8xTNgGIs71HGBt5jD6qxIExuIzHv+p4/Mz6zD1fkPEJRaOEoKV/vT+mf73HXO2Y9+dtplyGGe4LmMOVJS4UQ5wfELfgHHFVY2BvPq3vVUvBpphfC6AKfgEBmiJv28DkvVcFwKuorN6wRaohAQBWkX3bOBG/FwQpGTZ2sIkLS7thZh8yUL7bA5v44NtALyJ6fVqjN69q9Oa0JvnTfZYgzaWSlE2lKAd/RsouSWq7t5kxg8q1y7vQZllZkZhtM1DXkyhVqVIZxqt8uNpKOc9zagDgMI/F/iEHfiGVNQnzucv41cjFM1BQA+M+nV3TJ51nf/4qfgvbxj5Tn+8U++zfeVWjt68O1R54gZdxVSMwAZgu5XvqmQf7tXnHzasPl78v850OlhO/8Zy/c5lrhPnWLlo+fz2FuW6Yc1c9ZnB59sFjgn2OCSSdBjiOaHj/yMA4Y6HIwD7Tro5B2EoKvvvLlGld5wjrvDLKK9NjAoEwCaz1mZSYYYczTHG1Wo329/cJ1qRMJkMmgTEO+d3249QAj7fMuEstK1ax4oH4lJHv9295rRIKVbxm2e9TowlpVUlNzbdbTWo3m9RqNsnkX6q2bN9khuEzHs6zKJ6RQfVLoRrmt0FEGOCQOhZpVcMi10ylUo1kMtmMxWKP7Xbb/5vI77ZdDexqYI01sAPErbFydz/93dQAvLKJSqWSeHx8TIxGo8TDw8PhZDI5fHx8PCQiTolY7DAajx7GotHDSDR6GI1EDj3nknEyje3MH9teEwe1CtX2K3RQq6qt0MnpGzo5fUunr96yxb5hfYPj2+S3/d5+5PL1ej1hefPZi8tLql9d0Xm9zhb7GGB2Wq0Z+z3Wi81puV/O014lT/vlnFo4kApUKQk7kLE2oJuJ/jIgVexvGhD3PT4Hz7GiEbvz6u9nq2fX+7UdB+cyFnFasACjaRQvGNkQwSvW7mw2QLjf3p94LHEGEAcwBDs0AYhzfG7d/oAkDdUO6Ot5g774EvaFfTEpksUsj5mg9yz5eEgf1GL/pbYWpJPAcOezrjK0DIj75ZT+88trtti31R+kWj5+gWRLXa1It2Bx3sijYP//PpzSv/F7H16xxf6q+xzb/bY7qANIZYvFvq18tmdke757ZYno3yvn1OZFTooBcmKx79rWwtSpfQHz27Ksuv3Zyvz//vpK//3zK/1/f31hi33Xzb4IKawQMcMOEY1af861nl3Lsurfc72u63FhyvdS59ruzVYWw+zCC9kqd+Y613D9BmyinrfpGq5lcX1Grn22a1tzPW7V5dvE74Wpe9u5kGqrQ7at0Rbb7FCfJcNFwohtf0gPDyJbdq8W+67v0arL/KP8no3FyoDkJShOWObAZlOrFuhgXyz2jfR3Npny8q7v0arrL8z7FqYsL3XdMGX+Hs+9URCcAcNhHyC4rwqKE7sIIM5tPAkgHIPhHkZskRgQ90lY4lgCfc2AOPO8MH74HUC4vwEGCwDi5vgsw4xFNwKIs8xhg2A47G8aEGfqHkCtL5cN+nqhtt5kidSlJVNVinrePMD1XQ3TD7n6BWxlKSsbXLksrHDYP9pHQFOFjjmwCUFNZdfboPOrJvtDztRiv30jwBMEgzEr2g3UyL7dXp3s0+nJHjPYw2K/kElTPpNma5JzYSwH2sYqnrxsU2Rmn5KXBasqyzQXxGL/9LBKrw726PRI7SFi9t22MH2T7QpQI/jwBooEYrEP9ldmgEXwnObdSrddR4V5P1zPdT1u1TXzUtdd9X1s0+9xcA2CasZqRyMORIVaAxg0xYqUNEtLz3n3t+nebGUJyqVi/+TkhI6Pj+n09JQt9vP5PKtH+e2239uufKuvAahODYdDVp8ytn55RRdXV1S/vFR7RdeXl3R9Wacrtdj/TjeA2B4iApZ7UNAcS6dOiPxyqnUiqsfj8XokEqknEol6LBZ7iMfjD61WC+eZ9J1Ww67Yuxr4PmpgB4j7Pp7TrpTL1QDadzAB/AY2OL9NExHCFjLxeJzzk8mkOhqNZhjiYrFYNRqN7EWj0Wo0SnuRSLRqY21Yrqjhz7Kh2WMcxR0nv03EExLJbWRP4nHaq5Zpr1ryUrVaVoY4YYmr1Y55HyA4iSCZ2vAl3/1CsAbQrsDOJu1L5ew48hiO1mn0hdAQd5WOuMvAOBtDXA8yqTegK5aE/DZtNqYTAHeEGUcY3TyGN2UhMLTezA5XFGY4sXAgSRQ3WOIEpJHj2515R7QCgkxPfFwgUnNeXYWJgHM9d9XH2e7J9RrmXNcIR9fj/GVyLYvrcau4X9fyud6v7ThEM4Na34DQerdDum7dUKPVpeum2EZT39+pxgQX7fXJvidVivyrkxozAwFIyqwfzBIUdWaI4yhilgAYMhsX9j8jolijipFHVDEvghq5LXxXEnH68PqA3gMQ9+ZI7OsDLwLavF+wrnUa5h1keTUjswaA3+1A6tFfpy07NbsA++ReTN723CRCvUnMCKB5lnBDgrQC20d6/1p+h63ml1kUfq7dMxtcH/cs0fHe/euCjCzMDJghFJGsIjcH+YdHaRu8iSQN9sHswnJqKiuNPBjh4KiHZaa4POTSIVUN6VyRqca+67tg5I7AQG/yH79c0t+cADKUvI3V7tXxHr06qtLrI7HYl+tDNlvls7PzI1MX7UvCAOJs4zWzCPmvDyfKThFgD1RQ3HN92byodNv7xmMMZQsxebCReQuMHAUKsDhzkfGHFDbw+s57RR3/rr9vfjwSkT7MJ9cblPyctlm3b7drm7T2TRZ2yGXGDM99Q4UdDixxkN0VtriRMkAyC6TmbRUKmWwsUBnJbMimerLZGDsp06Djw3B+f8P046Geh09ycdF7cmWaCFU+x/ayzDUWHYctWj/L9CWuderaXvx9EPe3kwkzrZyDdeWqRRfKvAJmuIEyw3F+eD/D+AamOLDEbdOc3fV5bNNxEggnPgBjDWOcYYfD3KxakUAllk6HLeepkMtQESmb9fLL9J2LfqdX9b1cxRximfc8zP1u+7nrKt/qAXES4GF8C/Av2Pq6MKCTsJKpwfa5ekCcT7ZzxxBn7ZZNe94Ghrjn3q0w/ZBhGoM1eZtfYMa3pgBGCZSCigNslgqFLJ0eVOnkoMpgL8lXnmSIC1Y65Fkvm22RaW20GRzfAOCk1WNJVwBQYG3b8WGVTo6qdHxUpZND2AqVcllOZcxrkXLZmVMX7a8AgmkACMMyswKKuUKZVVZWyt1BTKmyiWGMI/lcNkXZDObTacpmU2wZEHeogDjYw6ooXbCfZ8rsZLtfw5ILa/KYV/+DYL7Par9ceiy6wqwrzLm27c0JmPX2CRYse29O9imXSQvLXgYMe2LnbYvWqevYcZnjVjGmdn23XI8Lcx/rnMNu43NbeV05zi8f1YcCpmn4UrAPVlpmqe31Od/pDahzMw1IRZAu9oWVWtd58L55kub4t+n+vPdok38HyM2fwP52cGCY4Q48hjgA4fKFPOXzBQbF5QuFnarUJh/Ullzr/v6egqnJ7HBtb80S+81Gg1qNBjWvrznfbFwL05yyzUn+gf/t8WHWbsmtmmJ4bHERkT/F/o2FIQ7guOsoUSMSizUikcg1JFgjj4/DB6KhT471XsFxfrtlt7wrzq4Gvt8a2AHivt9ntyv5/BoAlUYwMfCNiDDLNXloaZlUiEaj+fF4XCCioj/FIpFiJBYpRClapGikGI1EilOK9DFNlKJ/frHWc4RN7zyVTlMqlSa26QzbbDpNmQxSRvMZKpcKkspFtQUqlfeoXK5SuSK2VK765M9kAo6021ZfAwC9Cd2wSJoi3x8MaMDAlAGxVOpgwEA4Brl1OmK7Xerc3NANbLfLFmlgaIp9dvWlXv4XwYAT0cV+kdmNeExThnEKLEUCzBCpHZMv5NJUABAjlyKTzwKUAceMOpOQ9zbbKj48UGbzTYCDgJ3gHXoOAV30nOKTVPrgmSpxPXfVx9mK5HoN67ladzbniL/+4ODDNvc4Pmh67FN1GqrMjtcIU1fO9xuol/6dykEOVW7z7n6GZp8lgLp9VbaU2lHVPDrYK1Ftr0wH+yXOw0Yj4ihlp2lErNz+/OcxvL+n4b2wnA1g7+/pny9XnOBIFWfqlYDtGMAqDHRYKOWI4dcCiPvwBoC4I5UGxaKKSPyxNKi/TazpPWKnPUttitwm8nBUscPKpJ49ivyohsj1Cokts7XVX12d3Mxaw/m2J9fml2yD4x/OdziyTX4RQJxLuzf3OWNx/14SgKMw6BgZOTgaRgqCm4Lh0E7A+DJlgRHAIxzdeTi94ahXCwaYdFrYX4x1bWsMyDIAcM5P6O/PdQbD/fUJ9pL3jYPQ70CEI/7N8T69hXP+GA76fcqkU+yYh3wv2/TTjnmXOn2q7ws6tV0Z4mzjNZtEU4SlkmQh0uSf+qy4vNO2941lDQDYNBIHD48CxAc40ZPpBPvxFARngHHLf/XtZ5p6Idyv9hOm/eGbb/Le2ct+ux36P1tdhb2uyzf0f2CRAaOMyqthXxyBI35nTd72W2Bp+EXZGkzeSB4nIXuEdzmOmCD3bdl2tdB4aMnnsdA1wnz3lyzfIu3FtZ5d2pAfrDFvHBvm95btO12/+/5vwng04W+EARuIRFqT9wHmvgPwnJPk8a2YyhrJ4tI2zdnd38DtOVIC4qbzf+x74z8fUA5yqcwGBMlylU6tFvPECTJwpRznF2mnYdpamDYeZh4Q5rph7nfbz113+dYHiFMgTz6nczCf1CGRxwr3YzLE+QBxGJtFo9Y62ARDnG1eYQJpxpOpP3ZTDHHB9my+S/5vVDiGOLe6d/2uus7LbL+Hb6vnG3jGL2AA7AbgJSAv+OoE5JXPSdAUBzId79GbIwT0Iahp39qubH0pg9843VADoLN2VwFnN3R5LWCzy4Y9APiwVqZgwjepUpRvExjs+BsVwkfBgBgE5MHfAEDMbV+kZX3p4qrF8ywG/7OVeRf7PtOGdV/ypwYMhzrTPAcHx4WRjYNfnhjf89x5PJI5tAZAfT6/pi8X1/Tl7Io4f35NA2a2f+CgAk53IKn5djs+qNDRQZVgjw+qdHRQ4YDkciE3Y58avaz7GxDmuS3yfoT6xi85rwgz71lkTrLysY/jHGwTbWOV98bzlInMT+C7wjcITNUsT2xYqwdGxlmYQvE9QJ+A/pT71DuxUJSA/Op0TiPzmW3a0uk0IWEd0eTL5TJVKmWqlCtUZlumfKHIILiZBDBdNiuAOths1lOcMspTsLvtx6kBs57pt2Z9UtYqe7Ju2W5Tp92iTkttuy3rncMh28FgyPnhYDBNQ8lv2QYQHJymsKMI0XhCdEtEQOfDmtSGlGqUCLZN0WgnMh7jb/0RERYlOO873n/+lt3yrji7Gvh+a2AHiPt+n92u5PNrACMqL1UqlVir1fKD3AzoDfzs/lSygOYykUhEE2VN3jbhn1+s9RzBIANePJ0unGZBV8ypQNmc5IuFgi/JfqGQo0I+L1bzuVxezvFswVugFNCSLFjuttXXAGiFg2l28Khgt3abbjod6nQ6bG8weNSBox9Ad393R0j4TZNffamX/0XbIgvAbczuwww/4jzLppOcBOyAPMAXCcrwvyW9vIDlkgKaYyBdclo4/wK6+VdfO17I0eDozNiIw2QDZQnjQHB1cLguCrseF6buw5zrfL8BB5FhFePFXWUYmwKZpqAmw9KkhE0MVmG5SmZIVJvPhgKhGYCMsB4AjPFIfwGk9FlBSp8FpGSAOgbMim+RkdDwAzTCgPOe6l1c2gE7mR7EqWQSgHHi8L2jwUDytq1czBESnOQmz48s8NxaHciRSgS4yZvFfDi3JT8RxpRygfYrRbbYXwgQ5/Ce414BDGCrLHD+exen2yONX7eeqQAAIABJREFU1DnOwAFNE5pGqJv8lPkFjJ1wuMe8vlXAyXEGKRu5NL90mq2ubH0sR8kygEEs9v1tjUFxn+see5xfHundqxq9OwWT39QawLT3HUiCFNi+ubShp/qCZQFxtvEapI7/9e6YmCnu3Qn99v7YA48aAOlzYy7nPifQhgB4ZdCrWuQZPKLstAZUgjqYfirng76XGRHwIqsC5CUfpWxKvu8CbEzyvrct++0OvL9PAq+D71vIMYPLNxSyamj7AMKh3f/1+cL7FsBJblgSbb/F4GMA4tRiP8WAVgETptQu8myWbVfrALss+67K454PAn+yj9hAe3GtZ5c2tMg4NszvhapTh+ch3wU/g8KIPp1f0+fzBn3iRdwG78sxs8l8cxnUq4vM2zRnX+Qd3JZjbcFLJjiOpb01UA7sP2CQZSYgZQM6RJBGtUhiJWhjkXYapq2FaeNh5gFhrhvmfrf93HWXbx2AOJYvBEsc21mGODMu+6EZ4nw+RrzrHNBkCSDcGCAu8E2eKCjB399vDBAX+JZ5oO3LpgfaDgWIc6z7RcY5ruON4LvKvgAToKHW5hewgc/FV4dAJQ2aSifp7UmN3p7W6J3Puo4d291b8qdOt0fnl20PcHaheVs/XKsWaR/S3ntF2q+qLRdpH6mCVOD8InUavA4HpSm7PnwOyH+5aHDC2IXz5w1PDUTmXDL3YhUXSI+qmgv2wYB+qgBCtkd7XoAw5uDpZJL3bZsEOQF0J74IBDwJOK9JZ/UGXVw2mXUXIJ0us8sPvbzt9/ZQR6jDapFMvlaBRHqRxBbYPjmmdhj/hT031HfGccwf6hvveI1Q97HiOexKy/JEAPomrrHKcR33dXi3TBpPZvyNAiIGscFQgXJDCdI1+/0h9Xx/Qz8Bv6Tf97stcwCUIwE/QjI5Y5kBTuVR8/kcrzcWAIYrFqlQLKkF6UaJwXKcNC+qVUa9Suxu+3FqAIpXwTRdqxzSYChgN1G9gpKVWo/YQwBzJkEZi9WxoHjVRbIrvLxgDQIMhyEWrEl3NGV9M3kGuEWIekgKmMPNdMdEQPJznohaDJgTa9IL3t7u0rsa+LFqYIdm+bGe5+5uZmsAIypO5XI5PhqN4vf399W7u7sZKVQiwv6+JuSR/JKqnI/g3yKRGetfDAWrkSy3vMwmTmkBqhlbLJWpWK5QqVwmk9+rVKharRAsp2qFstmMJkRrSD6RSFKCB7wpSmoed+YxeGj+Ze72x74qR0T0+xoRIYxwNilUAOA4oqLV8uyUXngqrYp/48EorOa3qQZtMjwMPgGzAANRIIuaE2CcP2XSyhgjUZFJdR4xW5VhrVLGKvY7qPPB/55+I6PqSJEeBEKY+nSRW3U9d9XHPee4wbWME8J7zyUzXbR6ptF4ztU5xz933Lbfr2v5/NW0aL14jCbqGEUkr8fgBEYvZXJiLXAFg5g2J+BPTSlhUjTPbxmZUlMWE1WM/T/BWhRgL/K+fewUkjeNpfveqnTfu2PeDyPfGqbtGrCVt2iuMiDBRXTbNaYMlUkCSyX2bc+XZW4hd6sSpb3+wBAdzgAx0H9BOgwAX2G2zDgD4lzb3zQC3BcNDrCA/75HI4/VdrpwIU69IGjASKN50pXav84yA4KJMEZRi7Slqa/n3gWWceEyKhMWAHEAA4Et6x8FBn26mLKU+WStP4CJ8PUBsxCKPWTQHjvZfDZMG7Kea8Z8alFvrgxxtvEawHC/vTuhf71X++5Y24Yws/nHXs99vxftY2/7cM4Oqa8W+xgviHTH1Mo11ztt5ECLWEwCLtCeolEGxRey+r7o++OVxP+9cfxWufbPT75vwe/iEtd9ri2CDRELjADCyULj5Yxz3USO234Dbf893gEwc0K2+vWhfBMSvm/DM+DQVbarVY8jXPu/Vb/nm24vrmOG5+7Tddw2bx6waF/i+sxdn6VIpcgCvAD0RyLx9VVZajVvk0L1M9N4ef8c4IXn7PPqfhv/Lt8g6X1Nfsp2Ov03jGsgW85sQDreOT2osCTe6WFFJPIWkMZzbS/L1Nmi79uqyvLS79aq+0nXenE9Lkz5Vg2IEzDclB2OAXHGH+YbD/wcgDhl+Fa28aDPY1OAuOC8QhjilNVYAdCbAMTZ2vOUIa5JZwDFXTaZEQjMQDfdKUOQrY1zQMz7E/r3h1P6t+anATTP1/0y79ai/VCQyRt1bvML2L7JSfVPwCaTcR6bvn9l5m+H9P6VzN9cxxHd/oA4Yd6t+a8MNGvSl7MGfVXAma2eq+U8IUHOW/IFBmkfgmV/ryzA7b3yjN9wUR+ZF+AIxicNcASrPsYvfitgAZFNNJbB5d58Wnz7YNKbAcQd74lEqTKiG/vkfFV9NGMOfJuIzCzStVjsNzu3Xmpp3vZ7kI/mAMwirMhJQ+72pFaRb3wN33lh1A9uy7TT4Ps+z2cZ5hquY/554w3XscWi76Dr+7HqOWyYOnU91/W4l2pXT75b6kM35ZfAzqkUKt5tYV+E8gaCEB84CJFZJCGpqgmqFcwedyvWpHltbZN/xxqLEBlAEURSKpWkVCrlJfhK88USFUolBsTBAhx3WKvRQa3m2YP9fQbXBdMm72d3rfXWgLCfjpUFVSwrYEH61ChTQAmrf8trn32jZtXvU6MJaVVJTc23W01qN5vUajbJ5Nd7Bwv/On+efAk/ANlUk4yMKmRRhxEBypnUjhC1x4Y1TuwlEdUDduFC7U7Y1cCuBuw1sN6VjV2t72rgZWsAQLZEpVJJPD4+JkajUeLh4eFwMpkcPj4+Ysb9XHrZki9xdf/k2Uyiq/v7VNmrkd8eHtToCIPRgwO1NR7AgvbYb5cowu6UFdVAr9ej29tb8tuLy0uqX13Reb3OFvsYEAIM57crKsJGfybOoAVMquJskTjysFKQ6E1EalaLVMxnqJSDU3pqDbAgppKrT8n4MsgDd+UDLyzCzPSNQyfE77mWZdXHPTeRX1W9hGk4236/ruULUwfb9Ixs9/vHx3NC+v3jGVskdpCrPJmxv747JiSwXpk8s4vFohSPqo3FBHy15Hvpeq7rcWGeG5xcInswtWahWFhVJHnSoxwRKVKkrv1QmPuwnftUWwsC5Fz72DD157qQaBvnAHgJmcjfALx8c8RATNcyr7pOXQFxtvtA+ZGYHU7zrm3Dte5t98uLdJDwuFXb6yvb0iMBqAiHFdiXNrFF4WiNxQQMp3nI8JTyOaow86XI8ay6Xrap3wUg7iOkgtViH85z7luMQ/0JGSMsKAIQh0VGsQcM4mWpeZ9d9bMM8x65liXMNcKcu4nyuV5jm44LU6eu5xqGU79lsOinOgPzhUERfuLdtk01wFLlmbSwecNmUvT2ZJ/ZgN6disW+6+baXlx/L8xxmyhLmGts+7mbKN+6AHEF9j9kCQA52xjEdRxra382P8hvGliEYAmMa7HvumGO9vvf5/T731/FfjyzztVsv2cDZXksxcoO5wFh8QMaFIB/2zQgzpTfz3zFLHHjMW0EEGeZwwoIrkUsmXrZYlBcGECca92Hebdcx8C241z9ArY2/qvO2TiADunNkfP4vn93R8zCdnev9o4+AWz2ZZqwb9sQaAtAF4JuYbF/XBPpzxO12A9Tp7Y2ifHKnxi/qMW+YbcdjWSu9dR86xSSsr6EfQkWkoAhk3ftI5qQmm3fULOltn3DErOXzS7Vrztsn5KcDfOND1Onrue6HudaVy91XJj7CHOua3/gOhd3LYvrcS9VvjDtwDY+aLLkc4/8tt25pdZNj9pttR0oJ273ZvNpFUplAcSV1ZbK9Ork5Ju0W4Pc7me7qdJBxWo4HLKalbH1yyu6uLqi+uWl2iu6vryk68s6XanF/ne6ASD3EBGgHHSRYRtE1Jyo1f0vRBRM3+kt74q9q4Htq4EdIG77nsmuRPNrIEpEwQQmOMij+m1apU8z8Xic85PJpDoajYIMcVVlhfPb+aXY0BEzDFbqdIrFARyKk9+mNTKDF70AcEulqFSuULFSplK5SqWKMMVVPWa4Ku1VZH8XnbGZh2kkyMRJIpFDHCURSADCBZONIa4HuuAb0AtLQn6bNhubANiGwCwEcIzJY7F2Gjkqi7dgh/OkCjmfpVwmTXmkbIptLptm2Q4DOGEQxBMyvmGizqwTb/yjD1xnjnFhnHMty6qPW/V9zGtrrtGR5nde9H59jFNPDYxcyzevXp57DjZml226Li9Cw5ELpjhemIacn0qoaAQ0WOyYoejNIUEy1eRFuk/k+1LM6BgPFX3tWi+ux4V5bib6Gwv3yKMOsE3ZUySPBQGwWU5lSEUaYJXMks7vuYUhh52RE2GLNJKpzE6g/azJr4qByJSVJTs5ahbRsxI5+xGAIMjyqsW+ARGynIyygoIFi1mxwBTHQKDDtX4XvH7Nwjr637++Mkvc//vzKyGP5G9/5pthY4gzi58Aw/2qC6EchcsLkFPm33nt9Ll+VxjfZqOW2ze31Ibz1WcNOxyzDSpT3LzrruLvU3Y43C+AcVFesOJUyost5Lz3h98nBdL7r+/67VlXZP4iZcG7xsMJHVMIO9xsggQy+pW7e5FBBkucbdsxxNlb4aq+AZtoL67vkWsbX3S84dp2l6nTKXuCypuq1CnYQfEG6Ksg3yBCFPmImeHMNxX5T2fXkr5esWwq8rttu2qAmXXTCLQDs67kXx2CHa5Kr43s2yFcLvygp/0fTZhpVlhpp8kvGW7yPG6SwdNC0qvBmlr0PQrT7l3HTctcY+48yqGu1nLdwNxqE9dYFyBOwHAim2obtzOL5aP0WcYyw/E/F/S/f85l3vQPmI6/3bYdEPckS1mgXQkgDqmltk2uC/yiCpCnclltKUdH+2U62q/QcU0s9m3fqB1D3KwKghlX2tqp69fiqXc1eL6rX8CmBsF+AszdfBbgCvYPmm+BshEGr8tMS5gvqsU+wHBm7viRgXGX3pzWjDFQN4UcGNqFsZ3z2TRLkIoU6b7YQywXeJ+omcu7zNlNm8T1RMp3ImOX8yv6h62MZQZDAADuaTC8p+Hwjq1tO6yV6XC/TGxrJTqolalazPOcCPOjakHmSPxllP+mm4XJWuZ9XWp1YCV/cdWh86sOXVy16Rzv8VXHWhYwQgmDPtYcxL452aM3xwC877PFvo05fhPfgDDXsPUv877di44jXK8R5j7CnGt76E/+3grHFmHKvInyufadtuMkwHDEgYYmz8xwzBJ3S2CHw77NGqULUVKQ35F1pMkM0D1M+cKca/NpQTY1my9QLl+gLOfz3zDEgTFup1IVpuZ/nHPv7+8pmJrMDtf2VLKw32w0qNVoUPP6mvPNxrUwzSnbnOQfJJj3YdZuWW3BkcdscRG1RHQzIcJH158Q9YeJA6zJG5Y57zd8oDoDroNFtxhMW1YNu+LsauBla2AHiHvZ+t9dfbka8KRQjSQqEaU0Afhm8nkiMqkQjUbz4/G4QERFSwr++3IlW8NZwQV17KeYzS0tNp1hCyddPpejQj7v5fOFIuULBaYphs0VilQsFKhYyFOJrSSWFkskZuwabuWn/0kA34QeWEBwyIMeGGxwTBOseQOG63a7HjCuc3NDN90udbpdtkgDQyvss9tUyQJUk4V8A6gQ+a44pVNxtqlknDKZNNP+I+Iwk05TNpNiRxXLo7LTCvI7YBtIUiaVoEwKNsn7BqDhXzB5qg6CC89+BwfOX3T75vfMD/h+y/vVgDPKtSyrPs7q5AgsyHvHONzHc04T/A2j8KfqwKksvnrzPyPXeglzjVWfG6auwtzvKq/LUmVfFaSkcmVw5DKQCWkoTEbvXh3QO2UogsV+JmkcqAkvz20k2P6eeOZhnkeYa7jUn4nqNpKf2PfaKzumxTs9BQJD1lmknRfph8LcR/BcXYf2gL3mfZ1K4AooAWX/Rh7N19ct3nN+W6OQ7DSpP7jjPBYKPp9d88IBLPZlcV3YriSfpHdgmznVpPl1fBe+AcKZ2zAoDiL6799nDIJjpri/zui/f3/9RoIWz2G6uAhpUADeIgweNWwJyIPtzt9eBECOuA/7Fiyfrd81YCpmXAKA9f5BI5MRpdylZrvHVhytCtxXAP+i38dljud2xnKpUR47wFZLOdrDYg/kjWBLOWU7my7IGCljlzrwt/N536hQ75t0blwNT30HTTS8AFEFHILFxT8/YwFd5KmR2ImO9CAMEgIg+nbDoiIAyL+oxb4AkRMMQIZ0Kuwim3OdhunHHepqU98Kl/4+7LhukfoPHuv6PELdx4qfR7DMdyobZBgP7+7vvQVjYfeRZKS0ue1rAtvOeb1JkKU7B/tOvRmmOnfnrqEGvCAnZaVEwJMAWsp0dFCmY9haWfFwBhQnNpHU/gqW83H5DkZ9gVR+gMQ2z1Mc3yPruxqmPw0xpwv1zXMs87qvsWpAnGGFKyoYjgFxlnkK91EjyDtrfzV6ZADc/z4iARAnoDjb9v0A4jQ4w+8z8eXrGwLEBb8pE4xTPeCRSKdugiHONi6BRKpfNnV1kqm+ul+Db8SpH7Ic5OoXEJk93MM0IZjp3asaBzTBTwBWYw58iscoaZjU4/YxKweJPE7lSJHnICov1Rkch7ZgQGkTldOF/zCLlIEvMcX5Nyc1L4HFFPvGgWXm8EEQ9nO+Q76mju1N/uyyxeMWtImzKz974ICBMGDsBpugbYOsa7WSp2qlQHucL1CtUqSDKlKJarCVkoLhfKC4J0Djpp8Ue8tM4cxoWAe7obAcIm/bmO0ewcw6v8Aze30MQNwevQYYDvZozwtiwxzEBLRtaiwf6jvj+O3eyHjc8bvq9P4u4F9z+j1zkMM4zPV5uB73UuVbdsjMAYZjkUV+VB8LfF29/pBu++L3gu1BAvp2QL3bodqBJ7Fq2OIhvwp/AEBAEjAk/oGX2mw+rXQmQ6lMltLZDKVhMxmqlMtULpWoClsuUwUMcgVdu4TVfC6Xp2wuT1Nb8AUYi4T0Mus2L1U/u+vOrwGzPuq3Zr1T1j57sg7ablOn3aJOS227TYPBgPrDIdvBYMj54WAwTUPJb9kGR95YQXGjCNF4QgQ6yB6JNYlZ45QtzuQhsXqnyeRxg0h9tcjj94Npy6phV5xdDbxsDaxiHetl72B39Z+xBpJEZBLAb8gjXBNhUSZhH2GE/lRSxjj8LWNJ/n/fmnq1DTIRZYHIC466wIAxn6cK2N6UAQ4DzmqlTJlMljJZX8I+y5hkVMYkwwAkidqbTVtTAT9QQUADHEydTofa7TYn5JEAhAumgQ70+hjsDYcEe393xwm/afLbVF0251cukyQksLxJPkX5bEZAb7ms2owCHgB8EPADgHDiePEv7sbF8aMMRvigPeuccnRwuNahC0DiKbCLqxNl1cdZHQiBevGO8QE9NgbacXxGrvXicr8LAfYcy+fchhwdXWHu18lp9JRzPXC/n8+vCQmRzSY/deSoU6c/pDeIEAZIyWcBdM0q4DWnln8+RJ26nut63LLPjWVj/dGaY8w/v93MYoCJgGenjjnMEsEd/IUw9/FNf+VjiPOzCcxc04fkWWZBwLU+PblOI9t526evF+KU/3LRpK9I9Sazgubw7YBlltAUvTreZ8c7nPBsj/bX8l1wAUDzAhzAcGqxP5WgHdNEWQJsgQ7CknBEv7wFY4KAmjhYASxozIgn7IJPbS5OZDARgH3PYyS4u6MrlsjpsL1qInW8hcXpIqO9Pbs+X9fjBAjHH3Xvu46Fn/1KnvbLBdpTi+ePcUMOYwduExjSu4NrXeoqdN/k0LfbFswAhAObDBbQ2f5z4bH6oZ+BMx3JthkgJVsFVcrioiwwmrzr81ioTsP04w51Ffp5bHn5XJ+Ja9sN9d1f8fMIllkWfpAGugg0lEUiTWjnJm+YEWR/xBJeV40OXULSq4F+y85g4lqfu+NWXwMzTK4Kwt2vyuJ9ba/Idr+K2MQpEFiA+BMGJ3DwEwdIieW+i/swmQPOfAe3eZ7i+B5Z39Uw/VXgXO/3HepqlWPMJ4HDK7w32zXWAYhjMFzBSKbmrON2D8CrDDAAyAEEx99yBsQJMM62bT0gzs9UrIELtnbF7HANYYkz4Lh1MMQFvyl+MJwZZ28MEBdoz1MwXMMDxoWRTEVQqccSbYJGnpg3hnl/Xfoh2zGufgFbkCz7CU4hpX1Ab17tcz6dTFImqYFPsEm4+b/dMB4wjEmGccljV1Y59b8+ARAn83N/oA8HiCjg2gCv3yvDODMtvzrkoL4wAWG2gJfLVofnWZhzXWK+1YJkqQYktbrUbIl8om0r5DMs14x+SPIZOjmo0kmtQqcHVTqG3OtBRctsmOcxl5plUjV+0l4foJsB+e2X8wZ9vmjS5/MGSR7r799uDFKPx5j1noP74jFmgQXL3utjsa+Oqhy8DIZYv93UWD7Mu+A6znY9LtR4fM3fy0VGgNvk916ov1rz2MelDrn/YdC2ALZHkzEhKOjuHoHEYpFuB3eEwNA+5kia7/aHApTrAyQHEN3AC0D2ByO7lGMdx9h8WolkkpCSyRRbpFw2S7lcjvJqsV8uFSSVi2oLVCrvUblcpXJFLJSu/EBqk1/Hvex+82VqAAoWwTRd+xzSYChgNyYL6UIZS61HFCKAOZN6fFxXFLS6SPbv6svcLV8Vjjx0qX7AGkBuQbAb5L9QeNibKNHNeBYwZwB0M8dVKpWbVqsF0F0wveAt7y69q4Htq4EdIG77nsmuRPNrACxwRg7V5A3rG0BvJg+u831NyCMllFUO1p/HKqN/f34pNnSEjYa4WCpTsSwSqCZ/UNtnKuLDgxodwNb2eRCaTKVEEpVtSuTaEHHNC63CDCfsXbIQuYu6WN+D5QiGfl8jGDCwG9DV1ZWXrq+vOe8Hw91ADrXb9dEBP3BEEFMBPz7K4BFW8+sr/eK/bJNHKOXTVMpnCLaotlTIU7GYo3IBDuc8lYo5dbAII4DncFEJnSlbwGLsSuYOvAm9AwDF5a6fA5rg/OekFVzLsurjnBwJAUlFF4kIU05YP8jG5Vx/mTZ6v0u0A9fyPdd+lqmrl74u2Fm+iXwHxX9vwNHFXc2zM/S4qiClKr063hPgaxbyJAqAVRDLKt5L13pxPW7R52YYnjy5UZ/zzf+c/QsbnvTXhtvfTH9l3nHfu26Ab9x3aUXwOYFt0Xf6uToVuRZN3R51bnp0DskWyLdcQrYF+TZ/Mwq6KGnyWAjAIsDp4R4vDpweVBZi3XNpf0++q9LBe/X0+8czYaX4S+3HM8/5aZygsDMsA3o+pF4/QPoVcsMqAcvMXkll9lLmnOf67nn9LgAoiEaGMxWAFNj6FRYvRSLHyF0ZtjKvXbt8CFd0jCzWTBdxamBBYDCF2qphOc5RqYAExuOcs/zyJvpd12vYJJX++HhGf3w853YEi/0pqHLigSpt1f0LpHbfHdGv746J82+PBEgZU6lmtk+zDAZ/0/U+lvl2B9+7eW03zDXCnLuJOnB9dZYpy6L1vMw1nvuu2n4PbCQsEeQxk9zSw+NYWA48NjhlUcAi0niijAoTlvcCk2ULjJYdWPiCd9s21YB/kdzkWfK6nKMqLKecsNPKoMljyAQreC5vgqSEITzNoAgBRoB9Lp2Au2ZWItDcv8u4ZJk2/tx31yantolrzHvmm5ibLlovYfpi13PXB4gTudQgQ5wpF4NyDBhOAbwGDOe3tjr7rgBxYPhSRiB/O8d9+YFwAMYBFLdqQJzt3cK42gsw0MCTTQHigt9YwxD3pd5gJjDMmVcGiDN1P2feuIq5rvV9szReV7+AYRqX8b2M8V+f7HNCEJ3J58DYlkkRB86lYRH7/u3mBaLpGAFt4M9PdY9ZWfJ1XWRHIImwM8GyJLeRZlXf4i9vZMz8q46dMYY2bOMyd5dyz5PPnKm3ACi6dXNLzW6PxzGt7i01b3p0edWm+lWH52J4X2BtGwDiDC5jK8x2HHzoyZSC1W6f6zUoM47fC34b+wiQYsANGHUEhAMZerCyg/UPsvTI27YZXwYz/kU8WXQA4SCPjiTBSxK0JEFMWLaZbmHaqeu5rscF3+N5c5Iw3/hlzl30PlZVz89+45cYh7neh+txL1W+eeOv4N/9fsKxBoNwIBDLoEq/BAuAG8snw6r6BvoNk9qahw+nD2Y5WGWXW7RMqzre5tOKKtEG2zhIN2TNUdgip3avWqa9aslL1WqZagdHmo6pVjvmPNaUhGhhaldV/t3vvHwNCIurjuPUsqKWrncaRsR+X1W1jDpWv0+NJqRVJTU13241qd1sUqvZJJN/+bv85vPHnxmfMjtoHk0ysqiG+W0QEQY4pI5FWtWwyDVTqVQjmUw2Y7HYY7vd9v/my9FIblnl74qzqwFTAztA3K4tfI81ACY3wwhn8lUiqijoDRb7h5b03d0vJuxRnbgbW93fp8pejfz29OSYXh2f0KtTsdg3rG8Av5n8d1cBP1CBIYUKeVS/PTs7o/Pzc/r69Stb7BsQnN9+j9Vgc/CK/FlWZdDEQgagUirOWNv9Bp0520aXbaJBjeQg9re9zFZHQgAks8h9/Ch1sIn37aXqKsx1BTDTYnASLPZtix0nh4hYrtAJnKJsK2QYFkoe0wIIXb+/zbX+XI97qRpwLZ/rcWHuo9m+oUYbkfJq2zfMBHTZ7FIdTEDNLu+XSzmqFPNULqst5USGbb+ikmwV3l/15loHAogDmOmr2I9nxIs2cHb6rK18kAqCfJCwFIh0ENhRGQDgs2H67DALxauuU9ffO9iDHFCBDvdLbLFfLRdpr1ykakVtuSjStPhRtU99t1yPcy1fmOfhjxQXmcixs8yX7boAwiH99v6ELRICCBKQ242qfUZ2N/ib21RXYZ5HmHM3UQeu5QtTFtdzXY8LU2YwoLQ6N8yEYizLnz2M6P5e7cOjsimASYGUUWHiDCxwLd/uuNXXgM1vYQDsCIgSUHtmCoYDo66C4hAQxQFSxSxb7GdTYBdOUTYFmTvYlHN/H6Z/DlMzq36PfpSyhLkP13PDjHPaTZolAAAgAElEQVTCzF0EDCeyaGxHI48d7o+/z7y87T62HxAnoJdYRGU7o1HrO8iscI0O1TE/ZLsGQJxlrBcEw2F/04A481yZ2fqywczWbEMD4r6te9d3YRPHufoFbGU5PUbw3DRhv4DAOU5pL+/aj//vExiWfenThQBOHgGGQyCx5G3bv96fENK/P5zSvzVvgtL97T5MnXb7YHlSpifNf1U2NjCyIWHftY8Amx3YxMEwDot9DwznA/HZfJEA3Ag71dT+/UUlZ7/URXr2y6Xz7YbpO50vsoEDXb/drse5tt2fzV+8gUcZapy4ifLZrnH/AKY4SKFOLZgkr5pdumKGSdibH2YudFCrUG2/Qge1qtoKnZy+oZPTt3T66i1b7O/WNF+qRW7XdaGKNRwOWR3L2PrlFV1cXVH98lLtFV1fXtL1ZZ2u1GL/O90AYnuICFDuQQFzLJ06IfLLqdaJqB6Px+uRSKSeSCTqsVjsIR6PP7RaLZxn0ndaDbti72pgPTWwA8Stp153v7pcDQgtxGyysbgViChPRLAm2RjiAIoDK5zfLleyNZxli6aIxYW5zW/TqRSlUilZEGWbolK5QsVKmSmESxVhijvYBzPcPrPDsd3f30VTrOG52X5SaPhHPkr+EXFUQyDNAuJ61Ovd+hjiLjl/eXnFLHIAzvnThm7F6TK2KE9EW8Y5IQpI8ljITyYTamVhv1QwDHEZKipbXBHMcPkss7wIaOZpoIxL9L//JlYSYebI4PQ9RfwtyuiBOnWp+22tA9d24Hqc1cGFf0Q08La3lyUiOs39Xrdu6LotzhjOt7pimyZ1qdG8YdDKwV6JDvbVVgXwWi0VPAuWkHl1tcnn4dpvuLZx1+Ncr7vq41zL53rcMuUz51w12yKD12iTyTfaPZqmW2YF2qtCaq3AcmucIL1WgaSmyrCxvCaGg89vi7Yr1zr489OFyGJ9EqlL7DPj0QOcm49e3lY6kZjRhaEjkZwROXFZFGJZcUTXW+SNXcsnrEx9ZmfqMDtTn84uW3RWb6ptsd2mzRkQp/3vOqP6Xdu46/O4e3hQANDU/uVJPV2QydueB7NVmAUvtYYVjhnilCUujojqqIzJ2EajMz+3rrHAquvK9feWOe7Z73mI7+UyZVnX83Btk67Hud7bVPJUFqLBgGDAz9etjoCgWzfKDDeme8MQ9zAS6WaA4dhKfptYEbapn9ymstiY7Y3EubDFiOz5LDucsMTl88IKJylNeWYSz1E5n2UWccwTkefu3nLT2zJPWfV7NO/5rrrfcB0juR4XZs606DXCjHPsoA4AOMU3se0McaaumGX24xn9F0yzCwZn2IFBPtnOHUPcs6/j6gFxlrpfEUPcou+W7bsvYI0bMnKg2IcfoMH+AfEJIG/bIPN5dFihY6QDSdLHi2qE6fef6z/8Y34AuP7ygbn++nJJ95AiVNDXvUoT2n7PY4cDy7KyxYFRWRRVpnZeX/zc38HEdgs2Np9lENyFguHUil95MhNIZVPdELlZIzsrFmU10uLJhLBDMzOe8VVr3sgxQsIe7HDYx1wQ7Zetzg1d7/e4VqYjfoZlOq5JkFoZoPZCnm1Z7bzfW0WbnOdbWsWYf5lvvLnuMue61ovrcWG+yZu4j20v37rqGYxYfn8R9r9hiOveioRqT6VUOT9gEP7jo7LOYS7Fa1NglheZ1vFE7DZtlXKRKpUCBzhyvlz02OEODo5pH2xxtSNKp9OUQsJaKNu0Kl6BcW6qeoV7MxKuJr9N97srS7gauL+/p2BqMjtcmxrNprDEITUa1Go0qHl9zflm49qntiUqWw+PD6K49TBrw5Vw5WcDCMdscRG1kE61MMQBHHcdJWpEYrFGJBIBvetd5PFx+DCVYYUc672C4/x25YXe/eCuBr6XGtgB4r6XJ/VzlBOrNMGUISIkeD9NHrKoSKABMXkgaJAMcxzyWBUFYM6A5eavkm6wns1gzVCbY18GejrgS2d4v5DPUT6Xo0I+7+XzhSLlCwXKF8XmCkWqlEpULpeoUipTpVyicqnE1MLBtMFb/GkuBeAbD6wUAIe8AbXBzgLcBAh3e9uj2x7kftrUbrWp1W5Rq9WmdrvNEQ9IkFQ1+W2qTEQJRzRKWGR2Iwx2SyXilE5B3i1OqWScMhmRO8hkQPGfFgmETJJymRTlsSCSSVI+k6IsFkhwbAYLJZK3bhYgwFP14k1UddHE+9g5gJVCnRuQR7CBF1DmUNfgH5AJLf6/jnvjhSp/ORepe8dzN1EHrtdwPe5ZB80yz+MF6sq7B5+s51PtNHi/7e4tIcE5w7Z7KzIfmiC7CEYAyGJVVR6rWs4zE2StWqIaQHKgw9f8U233xZ6H47vl+n44H+d63VUf59r+XI9zLF+wXV1ctejiqknnbCXf6Q6o0+1TuwsA14DtIdjgamU69KUKFk0KYIzTBZRnANWh2pVDHWAx5iMvxtQ5sv7vL3Ua6gIMovCRR7JtYEDD/Ukq0eFe2WPEY4m5orDiocP3xo/q+JNqn99nMxAOddoTyUKk88sWp7O6gOGQ36bNFRDnWgeLHBemv3d5HliAwmIUJ0ifDO7o8/kVfTq7Zumiz2ztkkUs+eTJPsUY8Aa53V/eatJ8NAIgXITBcADRwS4yBnG5j7DjMNdruL6/rse5PN8w38uF6tmx73StK+u9OfQRi7wfLvUMBpI7sL/BamJAfbND142O2NaNB5YDYE7kg8YeCI7Zf7SPGw6F0YST5repv9qVhURajkG6UQ+0C4m3dCohcm8pSL4lVChG5VIxm5mQSMHxnHFqMV48AOgd48ZqkQ4qJW/iYyTeZ4IMfd/FJ/sm13fB8b0M9b6FuYbjua79hss7vUi/5tLHrnoeEGac8zwgTuRS4ZezlRmLzxwAYWRTH0f05z/nHjMcB0t8PLc2ybAMccHnBql1YSuG9PoZ/f7x3JmteC4gjt9vH7DeN5dktrAGGMRlLvgUi7itEhZhgA62Z5GflwX/yQtJppp7WisgTus+7Dvj+p67vL+QLm92RMK8ofYSAU5g975uq+1Y2/0BmJ85IbBbfAR75TztlQqc4EuAde3H/zmXMfM/Kv356fya5QRFGlQS8rbt/WswrB0wyxoSmLrZt8lJgnqRwmxDMLLd3xMss7PdP9CXiwAg7qLJQVQeMAZS8g+PKhc469dndr2jPXqtFnl8O7MqqQpWVezjWgwMhGXmqQdhmLod0A3bIVuMxQyQ0QQ9ut6vmcPyHF3nsyKPDh9QgapFyYedL7i0yTB+0UXG/K7f1U2MD1b5Ti9Uf5sYSzmOc36EehZQm4wjJIhoRL3bIfX6Q+r2xcr+QPNq+0OVW33guZHIrWJ9Sn6DWTI17/pOb+K4AsZUBaxzwsr4qsyEH1Uql/c4X67sUS6f55T32UwmQ1lNJj9dX8X6VFRkrnfbD1MDZr3Vb2+6XULqsO1Jvt2mTrtFnZbadpvXVfu6vjpgqfAhDbHWatJQ8lu2AQwHFwjsKIIYQaJbIuqRWJOgtd6JEsG2KRrtRMZj/K0/IurrccYGz9+yW94VZ1cDm6uB3Rdic3W9u9L8GogRkZcqlUqs1Wr5wWwG3AbGt2BKEVEw2cB080uxoSNsDuOsDvJy+QJlczLwq1TKVC2XqVqpUIVtmTKZLGWyvpTJUi6bpVxObTbH+d2gcDMPE7S9wdTpdBjchoQ8kjDEAQgngLgeWOB6ApDD37APC2Adoh/8djN34nYVTDCwEOsHWwrQLekB3QT0ZqL8s17Ef5rl3+LEFs4lAOj8zqaUOJ5s2zom6GEmz2GcMptwooS5t004VjZRB67XcD0uTJ1uTXsxBfE5CVzfLXbEDHxOmf6QvtZFGgYRzkhnF00q5MEAKamQE8sRwxw9XNXo4YqV7Ur8XvPBPU/1Vps41/X9cD7O8X5d7835OEcn46rvI/jsuA1xO1Jbb6jD704dfmJPjqp0erSnqUqnh2BRS3OCvE4+I/m1tA2HugKIaSadXzPIqa9gJxORbyufgEgl8QJCOU8HDAAoMduigEiLAjbQZPJcNIfyAcSKxWIBtgpTnAHE+a3bSGAzRy0EiHOoA9e6CtuGXJ6HAD7NM+kza98UoNj08rayCGNFTCOjJc+AOCzmvTmiDyyfdMQBC2gnpq3ALtLHutzHJupqoTI79qdO3/MQ38t1lDnU81jx++HynWEmFPSBzIpyz/krMIEaRlBeOG+LJKrKBsOCzQT3ikdppKmQty0Ub6Yn2l3FtQZsAX/MWJNQ5ppEnJLxOKnI9TTAZzJhVnEcm0zGKZkAy3icTg/lW++3AMIZtnI/QJzLuMLAJ5c2/mT/5/q+rbK/eiJ4ybXfcL1f1+Oc+tinyrxkvYQZ5zwFiMNiLbPEsc1a5y4ChnucslyOHoUx+KMA4QCOw75tCw2IC9QVAHDMEvc3wHD/P3tvwt44jmwLhvZ9s+Q1s7Kquu/tnnlz37v//3+8N9/cpauqK9O79t2SSM53IgCKVsI2JFKLneJXqADToAAEARDLiRMAxYUExAVArnpO4dcjsJbUILg7uEzdJiBupW8xA04AFIfvyYdxmWrSfcg+E2X/7YJ1mgOYp7GuGC/XFfdtur1/2dCmXisRh5OyyFpJ1jwAPmPNUxNpO8ZiHfkNLmvBtAbJa0lhTxoqABik6QK72s9XDfrl8xlL3OfgolsZ9rLM4qhh8wsgN4wTMyVxz651UW7eQwFDW8sH+weB/yZj5At/X0X2V8DQVi6ofZeABCgQgRl2GRg4VYaNY+r0RtTty1pEQHJT6iudATBne7HBo/IOcMrgxrIAG6tlalQhJYRdL4T5plg9u8ac3/a7asw34vlBlH3a1kiWqxBxPaze0TpG2hGXb9t6DrI5Cqujy8BZNqhULo4hxYhODOqwPwaJvjscikTfBYOceCgAEHZBcwbEgnDqcC6MqVk1xrJBDMZcnIEW1Flovsj3VeURC1LiYBMtUblcokq5TGXES6UjGcjhvNqtlAQeuVbDRIHcGPw+nRDAboPBgIaDPg36SirQnAbMaRDdkNMNaNDvc3rED+xie0AFikMcAah+sL1B6jgD5GJEQwQFmENlBi5RH1IFWD0DNAepw4FV+VicowZ2p4EjIG53uj7m9LYGkkTEoVqtJh3HSc5ms5Onp6dVt6cNIjpVAXEEPAcwnf4NxE3uVt8uxY5SmFyKlCtVKmOCV62SjsP96fnpKZ2fwRXqKZ2fNiidzlA6k6F0Oq1khjeOU7x5rGRKrNiOtMHbf6FscTAes+WBDnB/qkOz2eS4uEAVZjgdx2bHczDd7NlET7tj3X4t7HMw0fZXlPtTSIBf+L5UpLJi7SmXilQpF9ilagouVXGYm4gztT9+j915sRSXq8bL4pAjuDiXwzQB1vh9QSJL6+6VjPTCfpNngz/lbxAY8gqTx66ffa0eb7WYfevAVle26Uz1DfPsXtvLaj+w7FvYhJnAulltzCD+5/Uj/XndZPlPxG8elXUyrJSF6SOfS4s7yIsG/XTZUBbN+HR/74o3jE53/axt/4iiL9jWzTadbfuzTbdJvvq3GUTGlv0KUHb7uLRwVZauk6c5fbkSlzBfODRY5tJpAViDfUbF99VX2e0NH2w0fXCf3pSUAwbZpDRdAI6W4B61KEBy3ONw9ursRMK5SAY3MUurWL9qgJP+zdfammZ47PaF3RH3dw9dZuXjQyuw871jhjgbHdi256ja0GvvA+6n4S7yEW6luuKC+hGMWXA/1eozgxZcUZkuDRgBG68ASFLMbvHrZwHEsfzpzJ/vaFeCkJv0VduxbvUdrDOX2uU4udb73fB7aatn23Rh2u4mz0bxPpiBBGMf5FgkM8qCQegR7DESZ9Cbcouq43r6LuXAf2AB+t6V2Ftz0ePfd6uBZ2xtam4Z99kshbES93z5SzSJgMFS2C9lLYhv3K+fMa6dERh8IH/5fL4E+Gq30UK3/+La7iUNRNHG39LutvKIetyw/T3bdGuNsfrdKRkmjzDzHBMgTsBwS3Y4BsQZ1i4a5BKUAMD9BlCcAsNtAxBn0pVmhROGOAHH4XDdVe4StTS9IyNDXNBFu5p7sg5Wvo0aBLdtQNzqPEPAcM/dwn08QNxy3m9qf7Z9xjadbf9lpiJtKMfgjAmxG9DbFn1VEvemC6yA1XKR2bAlFOkSTOAN5XazUeP4W5eu022zy+sYDiqO9U4PgYFfEjddmmXtC9jWLoV1DYa9BTbuhbFVjkOYi/sg5jA++N9lF6VYN2pgHO5NruE1ABy9TscFhFYhANBY1ivMqgdGcWFkE9kfjqg/GD+Tre6QENitLeKdIbP5CpOcgGggba/GSZl0qJ+UOA5Aow4NFbdtV6Y2vrNnV8a1t+YW666PgvWIYn4QdZ+21X3U9Yj6/UZdvl3oOejaVLs4BSgOLG8iBSQ3moLhSgyOdBzgVoR2d0Rdjo+ZNQ4uozWzNuKHdLFhXzIp50JwTw03z6m0hDSknHfWT0+p0TilxtmpH6+fnBBCg2WN41g7CHHDUh5SfY9lCacB3ieAwVxAsocuuD5lb13Crjoej/hsdjwSORmPqdWGa1UJbRXvdtrUbbep026TjocrYeRP8zZaICADfJh1YHeqCiA3jQlQTodujKjratY4kQ9EdL8iIy/08QePGngvGjgC4t7Lm/oxygkEV6pWq6UWi0XKcZzUfD4/9zzvfLFYnBPRa+HdaYjdF6kNYi1PGg2q1U8pKD9dXdLnyyv6/Ekk7mWjWCaOOv7uFPCBCizMb8LupuXNzQ3d3t7S9fU1S9wzGE6xwmlAnO0G5SGpy2TJDJeI9UqeXSNqeVItUa1SpqDUh7J6c2EbVNaaTQLUEvow1jbfMM/avqMweezrWdu62abbRT1s87BNZ9yoUW1sk7Z2SLqyLQs2ZObYkHGVdBz6/c97+u3rPR/6QOKeNzSSAGqIxP0vn3CQeUq/fDpX8kw2dQMbjwzWCKHTfT1rq78wbci2brbpwpQ5TD1Mz2pXo79pl6PfHmgONzELbMqLxP2vzHp1Tn/5+UJc2nw5X4Ks4wpsnYA9xPfXLvRy+9hmQNmNkriH5T0YE+BmmBnB+mCs//4CoA+u5DJK4p4BgMxUIIwFuNfGFAnlthz3theD4DQYTkmUF66O7x7aSr5fl6m2etg0XdRtSA6PcXgnch33Yqb2osEif1GgEdzvqy9ErSvb37NNtwu92JbFNt2m7XYbz9mW+T2OOdvQ1/E3N9eA2YUjwHIx2uQ7aFsS2zZu+3tRjzlRl8/292zThalvmDzCjDmvAeJKBQ2KUx4YVtYuAMIxGG4uDFAIDIj7U1jiILcCiDOsmTQITrPDhQXEsQHGCijOtH4LM6dZx2XqatvSYDjHU6A41/0wDHG2urftM7bpbPsvXPMhjGdPLBHYQO7bMuDedMEAiAGnJZG4BxPo5zMwgSt5DqcwdtdDu0f3bFDSFdnuUbszoDaMT9oicW+6zOyQBSqX8lQBO2RJWCKjvsK42D2plXiPFQA0SNyDXU8z64ksc707vf4zCaObh/aA7uHatj1gI5wwl7ksFToH21+9KvIFtr+o2+Qh7fmG0amtXmzT2fZpW/3Z1u2jlG8X9bDNY/ykmLcx9oKB+wns2316RF9uisS9uIsGc5aSL7iMtn2X+0p3cXlJ51dXdHl5RedXl3RxeUUXZ2d0cX5GF2fnSp4dz0j39YIOLF+QjUynUyYd0fL+4ZHuHh/p/uFByUdqPjxQ8+GeHpXE/Tu9AIqbxwQcN1cgOVgitD0iliTymyG80yofi33UQHgNHAFx4XV4/IW3NYDTutUQZHTTzG7wc8VuTpPJJMc9zztxHGeVIQ4r49V/e7sUO0phsoxOplKUTMH6ATLFAIGMYnjL4AA0LQH0v+ValSrVE6ooauCzBpjhGswOx7LROFo/7OhdanY22WiDRY7DbkxXA7s7XQlghNPMcJopbso0vhOajCc0mQqjnG/Rqi1bXTDh7ucyWR+CsU2zuWkgHNhI4OZUXNvAxWmKyswQhyDscOwusSTuRSossZkkG0mrC+1NahuFRZ1xYwD/GADS6TSvlXldy8BdWJhFVbdN3o1+Zt/vyFbPL6aTxrpknIiY7S+o233ryvY9LxR9PwBxOi6sXk1hh2OGuCbU5vdzPa78fHVKXwzgHmYLCYB79vU+bNuLra6ifr+25bNN91Y9tjWugcnBg3W8ZgRyXWk/N4/0Bw5RFEscbwpyUEyfnkc/oQ2BGY7lKd8nYQkajwvLKOQLALFN9LKuDsDu9cCsXl0le9RS1vdshd+BRb75MMbE+HV1VmNmuE8+Q1yNXWQyIxi7oBPJ1rDoR0oXzBpnGK+YrW4MxiblTmM04YOjh2aPWZogca/fj6t0j3e1i0uPFUG3sKfsQqlEvjyBW4wizyskSNy2v71Vj43G4pVvxbJto52LK6/FQuaQYt3t8D0O6zjAbWS7x5vXcFnUH43FdZEKpjIX2FUwXNNnieOFLP100aDPlw36cilMnAjbnAtspKsVEPRb72N1PqGNHF6am23Sz9fNw7at2ZbFNt1bulp3vLKtR5g21O4PhbGgP5TQG8pYA5a4AFPcW3U7/v3H1YAGxAWl/tYFv3ubaGgXY9i28ohq3Fh3/AuTr+2ztulM7/zIEEe0M4a4le/5rgFxup3smiHutT4dBuC0FjvfhqyKYfqW6Vkwxz8xm9icpkr+8e2BAXG/f72nPxgY97Bcy4HrVa0tCvkM5XMyh83nMywxb/1yUed1Hua0YGxjLkL577tLyiT/ewAIriNAOAl9a0DceaNCEqp0Xpf4SQWGvUVl2Fvk+zDzJtN4da/m/+g7DOhr9ajTxbxpKAA2xLvDZ8zOep+yApBeGeugpQRD3GoAKx5cxWFs7LNxFuZiIz/wHK1nZs57BoRVjKxs6AhmJ230mEwwu59m+avCO4guB9jqEC9LucLMJw/p2ajaQRTzg6j7tCxpnxushqnvRynfLuphmwe7T4XHjoDUDHFBqV0kM2iOXSc/0WKBPQjsRyi5cGRPTu/NKbnJnHpbz9QbDWaGqzcQEG9Q46ROjfoJNepKntTZ/Womk+Vz1mxWJAhEVoPfxpXL920QNGxLF8fffVsDs9mMVkOb2eG61Gq3hSUOodWiTqtF7WaT4+1WU5jmFNucxOf8b4v5c/l2KXaaAkA4ZouLKUlEfY+oR4EQB0NcPH6fiMXu48nkQzaReFjEYvPYfL6YQz49zafPQXUaXAfJW3AGxrqdVvSY2VEDUWrgCIiLUpvH33pJA74r1IBL0wwRIQD4puNYJelQisfjRdd1sfIsG8Lqvx+M9rWLUh8QEItRLpejbC7vyyxTsOepmM9ToZDnON+XylQslahYFlkolalWqVC1WqFapUq1aoWqlYpiCBFXIjocjAI+UEEAfBP6XQHBIQ7aXbC7MQ2vimswHPurV8C4brdLvV6PIHUcVgqzpyd6mj2xxQLiywWI6y9E9qVCccMmVvfiji3GjDWaiURkinJwg5hJsytELDwQL+QQMlRUEvd5HNTmsv5mF+LBQ/pNFh/+xoGajfkfsZXDfwAplntk3lr52j5rWxbjBs4Oyhd1vrbt0lYvtnoOUw/bPL5LpzNVC2VeOAf+LTh5ss3jtY083Va3kkeItrZaZjBaSvCUdOnmvk3XD21294H4zX3Lp/QXAIjQ/AtAo05fLk9Z4l67SA5K1sVqmXf1PiLU1bPxJ6Lxyrat2aYL0yY37ZdoC9yGVLtAHG51vt416U92sdOkr3ctAbrBvTaHGIPd2G0oh7ofB5gSh+LMuhsT+dJlqxfbMWw1n3ZPMRCAhUAdZgDshAMOtsIH8KyFvYnvLxwusOsIAN1UnF3gsHV9hS3r4Q4H311xQyzuiBH8wwm4JFeuJ0xjCW+ITpU1sZJwz9lUbjp1fIH+rd+T63F/3sWlwQ3M/MPz2xjVqyVq1IrUAAuCkgIGU66MGBAmbow2fW/rPGszNmngG4DD2tUJXA89KVfTkDg8FFdF4ioVwMlmt8+b1ZPJjKUOJt3jAAyhWhYJUOAlAJSnJ3SJPnJao8uzl5k1bPtCmDEiTB6bji/G70dgfvjWvNO2zLZtzfr3Qnx7bMsS5l1u+j5aPQEBt3oIEn/EATCPh10/vovx5ZjH+9TAv/56RX/75ZL+9pdP9K+Qv16Ja1XtXlXF16mdbZ+x7b9h+laoPEKMG5v26Z2NsRvWDaCPnnIJ3x2AoXdEtw+d74Kp/maWKDBXCTuUdp1q2suYL8CcDWY4sBpLHIxwYIf77z9u6R/KbaopXxPz/r/+fEn/8vMFt31I3NvObf9TuUmF21DNEmfrkeB1UJbMy1aNLvR3dVeAuNX+68GolF1oKSME19sKQ5zNuLE9QNzrul+nX0Y55gRdBOs4gHC/f32g3/68pz++PtDv3+753SBfkcLkx3uMWWHH1nEwYv9ydUq/gOn40yn9cnWmwHABUBz2ZnxmRHGnjv8Ahnv0AXESt2WIa9SwxsB6o0wcZ0McWYOdYv3FAUcS4dYa368bxVAA8yMxGhBmJzauYiMlGMv0fLfyGkwIXWIttAwZKhRgkAxGO2GzhJEy5HA0UWEsEoZRMLhh46ipHzeNL+LCXH9vE7wmz6s1KNah+SxAjWkZGwHM0wGMf4Uch7IKiNuOYevsF0fZntfKVzqd3yZe2sPbxfxgFzqwGf/2+X53Ub6d6Nli7sMstHBxHJAwohuqPj0YSt8eAQQ3ndJoLK5VcT+dztmN6mQ6o+kULlXnvrGe7M9JOKSrXKlQpVKlcrVC5UqVKnyPc1E5K9XxYrFICIWCSAQNjgNAToflea0Yk761N3BIujiW5W0N6PPboOwPBoTQYzmUOM5rux3qdZTsdpmwBH2GSUxU/5lOJuSHqcQP7AIYDp0W0okRwaYZKPchieQQj8c7sVisk0ggxDuJRLLree7Ydd2J68YmjuNMFosFKqcD3JroOH5/NRyYGgqjpUcAACAASURBVI7FOWpgPQ0cAXHr6euYejMNpIlIB4DfEM8TESgddMB9dSVUFGMc/sbMcSsh+O+blWwLTy0tqeIUU5tGJQDcymUqlSuEeKlUpkqlTJVymQFu1bLc5wCaywdCToHlfNBcgQF0x0ncFl6c4ScBWlsNqyA33AMItxo0YC4IoFssAKyDj/s5LdjH/dy4wbGb2n2fC1vcJ54DLUsFYR7hwCwkOWYlAbiNmUmUzKTBGpekbBqMcRIHc5ywH6bYDRzi62wWGDcQLBaJYTerbBfUoRbFO9hECbMBE6YN2urFVs9h6mGbx2o6P88gM9ILh+q2eRx6e7Z559oK3+FNbTmAANDnHu5JmggC+MFGyxTgjydstEj880WdPsMVymVD5EWdLfbEyljJJPDz32827+x9hOiXu3i/tm3NNl2YMm/aL3FQKBZ3YpkKKzwcIF3fd+gbSwkMwMY3RclcJsWAMHa90qj6cX04p1nF+KDuhctWL7Zj2Go2/aEcvvZxCDscEe5v7jt0A8AoJACjD2aXpKZDB+1CqlYpMEtBrVxgl0L4DrOrISX526vYWvG9Rdy0qf+EzVNmc8BGKkBZC3EhBMCKkojPFYOZHOq6fL+LS5j+Ej4QMpFIKDfsYGgoUp0ZBwriWjatDtDUQZp03d0D4U1jk+mAcDRWG9KQkyfCvVhxCxOEhBEzbcwAnpstpUn3degDh3YKKIj705OqgCfrVT68QzxsXwgzRtj2N9u2Zft7tuk2HcPWaWu2ZbFNF+Z9RP6sxfey2QXQc0DNTl+kAsQ14dqH2TR7hPjxOmrgJQ0ABMeguF+v6F9+vaR//eVqCZiPq+/FGq7Dt9F/w/StUH3fog+u07Jsy2KbLtQYu2HdMAdj9/RDAcYFAXEyHxNwnOl6CRAnLPfaZWrBuJeBeZLMmVRYOAyCAxhOAHECjDNdoQFxK7pihrjfbxkUptniQgHigkze7Do1btTBzgBxK3O9IBhOs9yg7v+B8Ns16wHBdLHxhQL8aPm3XzDeAHz7SeQvV/yozRwzckCcpe65fJZ9xjadTf81GYD89vWewXD/+HMptbcN8bghnjd47Z9KCOM19gNSSfrLT+cc/vrlnH5VcXBVLZnnJc7AMGabU4xz5DEAjl0FKmDcOoA4ZjUrFwnrLR2/OK3S5WmVLmBg0qgR7m3bge242/eZuwFQEwbvW14rtkXed1iaDKhlb1UAhToO1j3szXJQcTa04QN+cbOIQ/4J79HMGRTD4QkEMN9fJmOtqjLIEZZuAeDJXjH2iEUWCjnCul0bULPM4AjIfEXZJtfZaw6V7x7WnC8azlr2fZs+vRXj3A9SvlDtxVIHNnkwu5vjCsubCtKfZe9VyyH2GyZTGk4EDIf9BwbFMiAWcsr3sh8HT0g4p5L4IV04H81zKFCuIGelxUKBigUtC1QsFqhaBViuSrVazY9rYNwSLFc4kosc0svdQlnE6Pp5kG/gRLkQFrAbk5kM+jToK6lAcxowp0F0Q043oEG/z+kRP7ALQDUMHUHA2hMRTYkIkuOJWGwUS8RHiXhiFE/ER8lEfOh63sBzvL7jOX134fbnjoNNGQRUkuO1Wq3f6XQYbLcSDkwNx+IcNbCeBo6AuPX0dUy9mQbAAqfdoeq4Zn3DaY2OgxMd/n0QEEdIKVY5yGAcp+bB+81KtoWnhLFNrA20rJ3UiUNdyxOh+T0Bze8J1ZVMpzOUVq5URWbYJWUqJe4pWeKgU1NZH2l+t/AGlz/Jk6axuDbVQbs/DbpEDYLh+v0+T65MrlUxMVtuCDnkOq6RAn+rlXrlx3H4LIfySym09wU+iAcTCe7ZChDWfr7M8SE2u6zzGX3kd+TfIOU3TW7cbOurF4iQelPS7wsS+c6dgr+oNPztrXxfe3aTsry6CRFx+cLU7a1nX/v7JnrZ1jsKltM2j++AcdoCWf3Yvl0I2NYj6ramf893BajdXXqesL/wgbdIBFgoikXylC2RIcX1Y40+gd2L5Ql/z+AqMqOk/r7p/Hb5PjZpL/vqC7btwDbdqr7XGWPXbWts0QqwjwJlQfIB5WOXbh67fFAJWWJ3kBkCKFvHT6oldlkDIBAk7vW4r/umjZXntsZ2Bj1hwzEg/wTj3W2LxLWwMOCZLpNbGj5cQP0Dhwx8WKNCrSwuavLM2Kos9TNpttg3fRuZrSzAzod4tzekbl+HEd8/LRx+P5ACntvNxigz5KnA8USC5x4cFCCwVir4DHqSBq4wEs/mUrbzgzDt/rWxyeRCCgf0DJjsjxVgMhBXLDZIoy2zNbPcS1bacOl0pl081YVFUPcPlqqvvPU938UYsW4eUZU5TL5RjxG2ZbFNF6btRvGs7fdSH0zDdZmOg4mypQLPG9pHQNxbbf5H/vu/KECcBsbhnplj47LG1NJWR7tYp+wiD9s+aKuXTX5v3fFqF3mwUYIyTmDDhMGY55jaIEGD4kx6eR0QZ2aI07/DhgQaDKcOqjUYLihN+YYFxK2O6f/1xy0zwwEQ9l8Axv1xw8zM2HcKSlNZjAxxQVCWYmM27bnsAhBn6lvYW2P2sYDbt6gBcbZ9equAuFd0v4u+ZcrD3xfQ7HyeJ+DPP+/pv8GKyPJuyQqu2cEdR5igffYx2Tv/F8WMiPFe4pc+GE4bPmGdJ0A49c4VKA7A+8eOAOLAuIy4LUOcGBuBDVIbG+XZeA97Fj9dnNAnZdRn2w5sx90JwCsAsswgJXy9adKfCNeP9JXXjk21f6yMEaFr15W91aQYEvF+azKxBMhpoFw6pQxsZkoKQ7UGvbDEePUCAAZ7NNibgeEVgIs4jwCDHgIY8yRe5nVnDoxxPmtchsvlA+pQxmTiTbXs4puy7r7Fa+k32S/ZpA3Z6sU23bo62KTM6+bxVuOIel0Wpnzb0rPtOO67CQ8woy4W0o/Z4FQZNgIIhzBQEvFuT/Z6ul0leyN/Xw6GkjCYhGHeIV04A02qM1HEEcQ9qrhGFYbRDDUapxxOTyEbHGf2uGrVD7jH2ZQQQSzlIdX3WJZwGhA2WjUvVJLPZuH6VLlDRXw8Vl6/lPevyXhMrTZcq0poq3i306Zuu02ddpt0PFwJI3+aP0WBgAzQiXVgd6rxeHyeSMRm8XhilkjE5pCe57Zdl9qu67Qcx2stFos2ESG0IDOZTCudTrcTicSi2+0Gf/OwBonIVXr8wR9BA0dA3I/wlvdfRzC5aUY4HYcfn5oCvUHi/twQ9l/6NUtgsjQ8Pb+g0/NzOlMS9xdnZ3RxfkYXZ+dKnikgEhaMST++ZvbH5BFqAO5P4R41KG9ubuj29paur69Z4l6D4IIywmLs7KdMG7INtdlxWlebHidlwoE0gHFBuYtC8uYXMlIS96sAJRswRBRlPaSyRFGfqH7jo+hlF/XYRR5RvVf9O6Yya5dEHcWKhXvebOkL4xGDbXojumQXflVx6XcGq+uaYnpS1s1q89a4QXVAfd9Wpx/l/UY9xjJr4EyxByp5x8yCfcJhmsge1cp5qpXyVKvkRJaVyyq2RtdsHSAZjvYK895Mdfv92wO7DoLLIJEP1gXW7sph+a/dl+ObzK58lMR9UTG1lnLKOj+Xtf429tWBsT44xv10tuAwmc/9uHWhQyTkwxbFFqnjzERQxHxD3ILi3tQmw7y3qJ/Vh1rj2ZN/wNXuDoWJryMS9wANw61JUNqqz3xwL/3iUPuHbd0OPV2Y9hJ13cKUJcyztvV4aPfovg33X12R7Z71AbVtHsd0H1sDAMBpUJyO80G7AsOxTLx90P7aPDbqec4u+tbHfuub1840pwEI7lqB4kSuwxBn910VMByMDpR0HJ8d7r9+v/HjpppFBYjTvw0AnDDEgR0tCkCcGPkmYktjX1M9dgKIM6wHV8FwuI8cEGe5Do0eEGen+817TPRP/heYEf95R3DdC4l7ADUQHEcYiF4CYJkAmRifnxkNKUBcEACJdy5stAN67PZZ4t4WECdgrqwYF0HmMvTzVYN+hvvWTyJxH/XYbho3fgezHlj2/nnHEve2gFbTWGKre1NLMK1Dw+znRN/a9vOLYdpBmGf3U1sxRD+UPfiPsk+4i3cJIJwOGhgHVu5mS9i5tVx69ZD9Odwf+mUa6y4uLuny8pKCEsC4er3OADkthfzheOZ66O942+WDJ7DpdMoewbS8f3iku8dHun94UPKRmg8P1Hy4p0clcf8eLxNOwfW8e8917x3XvXcX7v3cce6JiEMymbyPxWL3qVTqPpFIzJPJ5LzT6WBw0OE9quFY5qMGfA0cAXHHxhBGA3EiWg1gbsOuZFCWiKhIRJA6mBjiAIoDK1xQhilfpM9yZ9EsTkrCUiGZAjuFslpIJtlSIQ03kcqlE9w6nYAZrt6gk0adTuoNZosDKxwzw7GscfxorRDpK3vxx4Suf8nWhriJ0Q1AuNUQZIbTbHHaLSrAczrspiZ2uYiLXW7Ayt0uiTVhUlnXQybFZQEs/4JsTcxEw+wsSsJlG9y05YW1RsfDML/Z1WLpCmIda7xtWXBtYim3rbIE9bfvPA5VL7ZtTKfbRT22mce22oGpzKDcH4ynTL0PCUa4gaLiZzkEQ9yELYi1JbG2LBbQC5hPZeyBNG504R8DQFidJgrGvl3qSqYRisnSkhUyTPle0+VrjJrbHGO15al2DYn7VndIrd6IZbs3ZAlmuLIKpYIwxRXzOSrAHUtegF+FfO7Nrr2u/jbpl7oQJvY7tvK/FWt/sMMhDpcUvstYFTdVxGSZz0yt2qWPkrDM16Gg4vKsuC6X/pV8xj7GTGSuI2x26LfMbDfhOMo2Y/dfLs2UtTG7K1JzCG47/pxC5sZ+2/bT6fQvvSJOqFhd5feeMcQpZgG8Zz3PwHvH3COYN/cmdp+k3CYp1ohnrq1UEeTdyv/47yruIspME8RBM0/wmMMucQJumVQ6nZ+w/uJZcQGFOBjiprOZL9HWwf7GLHF9uNMVlrjxZEbj8RPBnZEOJm2ZWDSWjJs1ujo7IQDk3uof6/aFjzIWvzVIrKuXMGNEVPO1MHOVMM+uqysA4MDW8gD3qJ0egSmuBVY4xQyn42+9o+Pff1wNmAFxwgynwXBJuExdc061zXnOJmOEbd+yTbfu/O+tFvZe8o0eEKeNMQ6fIU6/w+gBcQAkBTxgiP/K71j5dwKIM6wHjwxxb/XegDtVy3EyzFyFDYG+CahL4g/0pEAWvkHUC4ALdpn6BeFC3Kd+gb28rCd0g8OKA+4C2V0rWJEU61x3MCIY5XX6InEv8+7n0qQt7NuL4ZHs4UP+8hlguFP65fMZ/Qr56TTwqF4HyT9tuh/BrN0u6qCk6zIzHLOKXz/SP1k2l+xuT8LwhmBcLxi8fYjrONGXlqZzjSDbHLOvJhOytsw9Z3/TezmnJ8IOh/u3GP/fbqGSwvY7Y5su6u9gmPlzmGffY313WeZtzrm21YbCjLG2/Wn8NKPx0xONpiJxr9nhOmCJU0xxE7hS1u6TEX+aKbY5xTrHY60jrqr9fZHnHntsyxRVOpNnIwG9gRluKeE+tVar0glLCZlslr1yicxSJpNlQhLxUoCzXXHjfbw+tgZmsxmthjazw3Wp1W4LSxxCq0WdVovazSbH262mMM0ptjmJg3l1QYv5c3lIGjR5slMMcS3XBVOc13Icpx2Px5khLpFItJPJWCseT7VjMWfiOLGp4ziTWCw2eXp6gjtWTETAFBeUsnH6PWPdIaniWJajBtTa4qiIowY21wBmCasBfpoQ4BpVx+EWFaGqJOKg9UDQzHGIAyQHwJwGy0EezCWgIln86ngul6NsLk9aZvmwNk/FfJ4KhTzHEcqVKpWrFZEVkZVSicrlElXKZSojXiod/dnv6G0D/CZ0uXMOiGtQG6SOazAc+5dX4Lhut0u9Xo8gdRwWBQhwq6rjO6qKVTaw6o2pjUy2sozHfLYZzTojFoAZymXTlGPaaZG+uzbttq2QDbhng2s2cdXmo6s32GizqoRK9OyQGwuyQH5Bdjh/Ea5mY+uUz/bZgyoL7yJxyXkGupX6WuZxSHpZp22tpt1JPQLvjN9fyPZs23Zf3dx5ow2t6mWMTZbpEwUlb6wA7MFS/lYp5alaBMvTMsimg3apIRsRL11Rv4996Oql9xvmfdi2cdv6Rq3n1fLx5gFAVj4obEH94YT6o6mSE+oPp5TPpvj7IiFF+Ry+SXCNIN8cfJ8gX2wvluOVUfeW/fL7umHDMAB2W8AdbJuu7ztKtlkCCIU+AhAUNiAhTZfvakaxpqGv4JusXakCLIZ7fMdzaRzgpOT7nU5TgQGE8ncBEWbETS3cYSiXGHOwwPEhlQQdd5SrAUe55YH02RmUy6YYzyvUoaiaY6B9x2PEaYPBVLfgnFoAdrGA2/UEu1LCgQy/a7QBdgUbmG9oQB5+HIA4V4PWPI77bpyUi3WXAHbjnVz+uw92cz1yGAgngDiuO+4dgNvEtT2kx4dV8ruQzNYAqVyjBQ+bGOwJl7MBORo/KXe6TwqE+ERPTwDOzZcHhS8cEKbw/lNitIAxE/efzgGEE9fTAMTh/qX+Ydv3rccSy/5hm69tuqjHyVD5Wuog6jJHOV7JELmcN0YxB1ktH7sua/foodMjuEqVewHFPbYBjMP9wLbpHdP9gBp4DRAnLlOFIW6tdc+W2/02+lao8SrMfOidPbs9QByAcXCpWDC2NbhM5bmtdpu6cOgfYMoCS9Yft+JG8o9bYw8+fIa4ACAO87V43KiDXQDiTH1L3MeJYYKe/0XNEGfbp6NniLPT/VbWQhv2fTH+EVefX28f2RgIc+AhG+As58KmMn+5atBPVw36cnVKHL88hUmKmrOzeQpPVbCG9Nc0Ko7ffxZg6DNSeSrjHxj9mC6eX2sDInbJl6RffzqjXz+f018gfzqnXz+f8TmA77qVZM0TZu+G1xK8rtBrDJeu77BuRGhx/Oa+FdCfGDG9VA9xAwjw6jKIsY4ErFUgTecaWWbqTxIkM5Onk7LexPmGMkrDmrLCezkFfz8HzN0+mEStV9cFk9h+32zT/ehzb+66G/bfF8eSXcybQpR52+uZreg0RH1tlgPTuYBnp3Mw/0POaagMldlgWcWDhnnjyVT2p+DKWYPkEH+a8XeWDQhZyj7Ivi7TWAd3qDqUyypeLlOlIqGs4vlCkfJFhBIhnkM8A4ZQCewCOovj7OP1kTWgz4ODsj8YEEKP5VDiOP/tdqjXUbLb5XPfsTr/naDP4DwYZ8E6TCV+SNeSaTdO2MfFvet5fXK9vktu33O8geN5/Vgs1o/H4xxSiUQ/kUgMPM8bLlx34LruEGGxWAyJCBVEGAfivOW6Eg5JDceyHDXga+DIEHdsDGE0kCYiHXAqiXgQ4KYBb2B8Ww0aLBeUoPpAwG/oeJjyRfqs6QNSKpepWC5TqVwhxEslNeEql6kKf/X+pKtAhUKBJ1z5gsQBosuroOPLxSlAS3E5bDxekWsAtLirYRXkhnsA4VaDBswFAXQA1cG6ICgjL3SIHzQtGJhtRwc+NM9RIZehQg6H50rCIjAAjstm5bBduzLTMgNWpxeAPCGKbXzUdnFvuyg2ZWL77EGVxXKTIlR9LfM4JL2EaX87qYflRoh1m7R8R6HawUqZZwB0APyhJO55k1qDb1jO2cJYWxozyCmXYdALNm7Zyk/FX3pnUb8PW51GqattHNjatnHb+kat59XyaUv+oIRrBt50AyhrKptu8n1JEL4vOi4MpopVkBnQUi9W37a+xvdr2S9XnxXWtYAVvuvSPVwFNnt0p+R9q0d9zVqgWcMG2Ef4/pK+EVd9QxhdffepWRxciCtVZoJTTIuaEa5WKTKz60kVski1apHBqaxnLadPNJ/jEHehmOAEzKe20QPsHx6XIc5lSfD8FPfYTKGESD4gVS61EloC5AbmHsPF810FqtNSflfmvwDuQy7fP+oobUHYbpc/CuYI/yBUbdLiUBTgNg54JypOrhyYegHpuADCEQPdFiyJ3To5i2XAZpmA3zxmcpDgBQCQ4gYqCPicaevRhSPjow+Akw1qrfugNOmKDRf4fSsGi2xKQHBnNRKmOIDiaorh9/v+EaYvhOkftvnapgszFkf+7IZjhDxmB0KzHtvDlMXy2U3L3ATgDWA4lireFjDcY1vAcYgfr6MGXtKAERCnANNgidOguHXWodue53C3irhvbdoHw4457y3fbQDiSkXFEscyb9zzEDCcnktJXEBwAoQDOA73puvgAXFqvuazxK0wxOn9yp0B4lb6FuZzQVAcDum3Aoiz6NORA+Isdf/S+LmP/gvDn9sHAXIhjgBW5N5wotiSRZquy7MaIWBuq+MCdlSgR8zdPY9d+k3VunE6VW7+APjAv8PIR8X9uffTzJ+HG/sg9iGUxwztRUMz1P0VbHXMWneujH3UWoWNjM3gUNtx1zfeYWMcqaOsG7t099jl+F2zRz2w3IH5TgXETZfJCNoEYjGda8BwCnvAkBKyJGPfMgAQDAM1fz9HxaEzrFeDcp1ZjW07tU0X9Zw/zFoozLPvsb77KnPUc66dtKGI14OrZfZB+tiPcBze68G4yWNnQI4m4iHA9xqgPH/AQBUeQMRodeoDa4Pg2nX6eZRpTWNdLpenfF6CjmPMKhYLbMygZalaIwknLMuVGpWLYAEuqiDx4/WxNSCsqc/DRIHcAAydTCcEsBuTowz6NOgrqUBzGjCnQXRDTjegQb/P6RE/pMsEhPc8byKBxjqeSMQmsVhikkjEJ4l4bJxIxieeQz2XvK7jeF3XXXTnc6dLRH0iQiUh+7Vard/pdLCRvBoOSQ3Hshw14GvgiLY5NoYwGgBsHgHgNR03uUJtEBE4xhEQRwi6VNVxnGwiHpRhyhfpsyaKUbg+5QCXqCzhArXOblAbdeUStX7CNLxMy+uHLFuewdUqMz8w44Mc7OoPlY5HWonjj7EGGNE/HrPUQbs/DbpEDYLh+v0+T4ZMrlWDEyntjvWQVG2ilIYbVLhdq0HCBZtyhVqGG9RijlgWcszYJAxOwt6EOANX1GF1EMSyrivAMDp6jYZ9E9p0XZZNnt13WTYp87r13SSPfeslTPsKPrutekSdxybvaN12YCqz77ZEMSXhXm+UCIsSAEKe0NCnlmMJ7jXwe7kx+/a0NIr3sS9dbdOl12vtfZP6RqFnU5mCLiY1AxmDixaOgIyU9L8xiZj/zcG3DIffQWnKY5P6vvY7tu+NDzaC7GSuS63ugJoIHUgAQpS7QMWMBIYksCWZrmC/0JZ84up86fIcBzj8bWYXo8vv9HmjQmeNKp2fQlbovFFl18XD0ZTliK2Cp+QoC1/NfAbJgLbVwLqXAw/Rf4JiAMMxIE7JRJxSACoEQ8wMiOONTAV802A6n3UhwMSsmeKWwMDg7y1ddrHLLMVox4c/cEGkg+f5cTC98eEppAoL/jstg0e0UEYOSzlXrmRddiUrwWHgrxhDQAIIPGf3TX57VnF27aRdPHE7V2NjYIxEHUwXDqjybKyQpTwfWGWFHY6Z4QQMh7ipf0TVF9btH7b52qaLup+Hydf22x11md+a07w2Zod5NoyueHzjca/HEvcAwD20IOFKVYBxx+uogZc08BIgjg/f9bcmIezC665DtzXPsR0jbPuWbbqox5z3mG/UgLggIAQHqgyIM7Q1AcDjwHkpAYD7DaA4BYZ7/4A4YfPF2s2kg10B4lbXrgIkCrqv3w4gbjVf09pge4C413V/SH3/odUlDk3IDsdb3RG1e0NqdYbU6o2o3QW5yPfX6UmZGvUKndXL1Dgp0+lJRRkaaYMjkcxiNBambbDOQfLcO7iexEG3XltyXNyrGtdbzJYixjh6bfLXny/prz9f0L/8fMES9/jmyPpIvj+QpnZgO3YCPIS0WoL+Tq8ZwaiL9SGvHdmAYKAYduXedGlvNmI4JMZDJjeHpnONailHYHuDZFZ/yHKRqoFQKRf8tWZwT8c3aAq4Vrad1VjrCj8Y0Jf+fZvvvm0etmW2/ca/9XvbmoPsq75h8g3zrO37CJNHmGejHp/falf67z6bvdrrYffM2nhvLnsVMOST/aEJg990vI1xujeiVm/IEsHkftm2LFGnM411OE+V89VlyGPvhPdQQEaCfZQsVRtnVGucKnlG1cYp1atVqlcqLE8Qr8Kp2fH6yBoQtkMB2WvJZ71wfarcoSI+Ho/47Hg8EjkZj6nVhmtVCW0V73ba1G23qdNuk44fkv5MrtJBuEueB3tgX8bj8UUiEZvH44l5IhFfJOLxuet5cKuK0HQcr7lYLFpExK5VITOZTCudTrcTicSi2+3CjWowHJIajmU5asDXwNsnj0dlHTXwsgawI6QZ4XQcTHA1IqoriftzQ3h3el2yY2iWjDidnl/Q6fk5nSmJ+4uzM7o4P6OLs3Mlz4T9hg8wk3783SngAxUY7k9HoxG7QdXy5uaGbm9v6fr6miXuNQguKN+jGkyWx9hkatRKdIoNp1qJN52wCVIpFqjGLg0LfL+6yYD74KaN3sQxpduXrsKUL8yzxsWu2rgJbuDY6sq2LLbpwpQvTB5h8o362ajbZNR6CVPfMGXZ17P7eh+HXt8w5QvThmzfR5jy2T5rm24X9bXViyldZyAW/UF599Bhy/+7h7aSnTBZBNjblvPTz5d14nCl5GWd2QX6zC4wZon7pdtTdagTi1E6Gac0A+1E4l7mEUlKqbks7mOJBMWTAMMtJQBxSJNWEvemiw9jFLscpD5g3VQRfBjKYDdPuTl1ae66YhGtJO49xyF38VzOXSIEgOJ0fPb0RAhzJfl+7tDTHAferkjcK5enzJSpGCh4A1qxBWq5ab3wHIwU+FC+JBL3miHu03ldmOLOTg5qvmbbf23TRd3Pw+Qb5l3uK999lbkNEFy3T20FjMM9wHAP7QEzZ0Li/ngdNfCSBl4ExCmWOA1MsF1b2Wp6F33VNg/bdIc0Tu6rzNsCxJUK2mWqeW8EQDgGw/EcQeIMiPtTWOIg4Af/7gAAIABJREFU3ysgjkFwPlOZBtoogwTlIQBpdg2I0+1dg+F8Aw/X3QpDnM3YETUgzlb3h9T3w3z3xVi3SNWqkpXCcyMTBrg5At4YioGPljbvZ500ZnfdCUoxGFtJBcZe/d0w49++1o2NapHqtSI1qgUli3RSLVGtUn4mTToM8/211ZVtuqj7wjptJsq077G+h17mQypfmLKEaWemfAfDMfWHYxqMlByO6Z7Xan26byrZ6oux3wKMWsKKj3Dol/am4HtYyKSocXFF9YsrOr38xBL35406XdQbdH6qZAPH2cfrqAFiz2LT6fSZvH94pLvHR7p/eFDykZoPD9R8uKdHJXH/Hi8T7sH1vHvPde8d1713F+793HHuiYhDMpm8j8Vi96lU6j6RSMyTyeS80+nMCSA7CcfrqIGD1MAREHeQr2XvhUK7WA3aJap2cQr3qHCJqt2i6riJIQ6gOMwognLvldQFsLUuSKfT7I6IJVxTpdN0Ama4eoNOGnU6qTeYJa5+opjhWNb4HmA4cVu5lAejgA9UEM3OJhtj4raMmTuA9FduTREfDYcChoMcjVgGmeE0W5x2iwrQnA6HpC5T2w0yx2ggHLubY1dzaLfiTgsbTmCFg0s1luUCu1At5XNUggtV0OQXQP74vcV9VBZSh8hmEVXddDsJ83u2z9qmM24Q4R8trC3D5LFWvtLglq76gnH1Q1GXJVi+ddtkVGWJwkI0TFn29exb4+m23sch1DeKd27bdsPUd63+q/urod+uOyaGKfMmz67b1mx1L64mxOq2PxbJQJCmuFIVBoWestJVzGJqkzFYDz1Om96HydIf7oauzmv06aJOVxfifgjAvF5vRN3eUFzv9AKAOO0CC25OwfSWjMmhD+IBVjgjQ1yAJQ6MCassceYyKzer2uUQ3K+GuDQ7HG/0KqYQnyEOgDjFFqcZ4jQ7HCTMIpkhTkvE5zOaz+ZKSnzuCCvckiHOVfNLcREt883FkqlEM5a8wPxmqm7Q5ZB2mVstFQisDJWyGCsgfsbMGWU6O6n4cpvztdfGgVDsGJZzkH2NQ5s0yajH9nV1bzs22abbZDzVv31kiNukBR2fCWrgPTHErTuPsO1btukOaZzcV5l7gxEf7EL2hiN21Xjz0KGbe7huhOywNF08Z/JdkWPeVHvmMvDIEHdkiHtrdI4aELcKRPTZ+ba8XxKm/3b7Q1qGAcdvH3tsAHTLQeKmSwxAtLcKMQBZuABgYF9XBdeh8WTmM8SBHQ7B9gIL3CobnPZ44ctEnH75fEY/fzqjX386o58/n/E9s5LCMIj39YUlLswc2FRm07oR49YtxjAex9ocf8ZKrtjJX1ojJhLC7MgH3fE4ZbAfjL1hDrI3XGOPIXmWOrAbwRKYMQu8/kD8pes1prYo5sVh2uQmz677PbedU9um26TM+rc3eda2vlG8y6jnKu9Rp5u8ozDrwdfaBrtKZdZNkbgHo+czhrjuiPc8wIj/xFL2PDQwbsnO6RhZKW3H56jT6bMvGedk3KvWwQ7XoGpd2OFw36hV6fSkxp6+Tms1jid9prm0zzoXJDjR8ajLfPy9w9LAbDaj1dBmdrgutdptYYlDaLWo02pRu9nkeLvVpMUCe4lgnZM9RdzDcAYMdJqh8dCApaZ9ZfKoDZY4ct22S17Lc7y2F4uBHa4ZA3NcLNaKxWJNInqKLRbTOdEUcRI5U8C4oDysl3wszQ+pgXCnDz+kyn6ISoPOYTWUQFJARAC86Tgcq2sg3KrUzHH4d/2MBstBHsxl638+n8tRLp+jXA50uyLLlSqVqxWRFZGVUonK5RJVymUqI14q8cJzNRyMAj5QQXAYKfS2AoBDnIFs47EA33Rcg+GUBCCu2+1Sr9djqeOwBECAW1UdPyR1mdpuNpMmbQkjEiFDuWyacvibkgx+K+QEBKdkPpPmdPmspMd9cJOHmWTUhUNnXKZFcTDdqws39bz/q6+AKFYXcTrvl54NVb4QdTPWN8Tv2dbDNl2Y8oXJwypfnSjQzrbxfiNvk2HeLzfkZV8KW98w72hfz+7rfeyrvv6Y+cb4Z1u+qH/P9htnWz6rvh8Y+yP7zlj2S1v9bdpOx9MnGuGwZoow4zhc3Ty2e+wqEKHZ7tFkOqfp04wm0xlNpzOaPM2EjZWDcqej6rRaluWBGdyXCpPHxVmNLs6qStbo4rTKQDiA4ERKXNDHcsjJvnVi5LsEYve0cQHIBQ9ScAjE7o6Va6GlVK6EYsrNLeQLLlP5GQbDKbaRCABx0BW7S1Wua8EW4nieuFtiKWA5CTrukesROQiukgDGLRbk8OYVpATe7OXgBeIaxLjcFF4eUinGuhfem6lN4XAKm7e+xCFVtUi1SpFOKiK1IQOAcuL2Hsy+ha3M1zZt9/Jps5sn2qYLM5ZE/ewu9BIqD9u5hW06y3e5WuYmXEN3eiRSxdtwkyquUmUsNLuMtv0WHdN9bA28BIjDdwksPSKfgxKiWofajk2h5hGWfcu2LFGPde8tXwbCDcbUHUJKuH3ocNBgOMRNlwkQBxep4jZV3KWyy1TDnJXB8g6Y4QCalzgY4cAO999/3NI/lNtUU74mJv9//fmSXTX+7ReRuLe9/vOPG/rP32/pP3+/FvnHDc+DbJhr//brFSH8/S+f6O8qHpxjCphI5ot6zar7264Y4lb7GxtBqPmfq1zD/efvN/QfCL9BB9DHjVF9JiaMv/0CHVzS3379JPKXK1vV0/YAceLOk3W/o/2STfs+Mw0x45CAU8E6BL1c33VEcjD3wXwuQzrkcmmOu464M/Pd/7kuPT3NaaqYmadPYGi2JyEBoC3BrNf4fohMpxKUAljCDwk2KPqsAuII2k1qEEAXdu9mtXGZ1o3X9y26vguGNq9D2IUhG4FLMF2+a1PUEUzfqQTrtQD3gVrmM1QuZKlcyFG5iL1hiRfyWU4Hd4M6bszkpXV8xHPMTdvkWmsSyzLvZI5uOT8I8923nb9Yp9tBmUPpfgfl24muwrTTFR1g/4n3oJREvD+EEeeUepBDGHdO5e9qj4r3q8CchbGYA+5F6r0YkeLOfF9XSo31GN91vFipUrFcJZEVlieVCp1Uyyxr1QqdVMqUzxcon88rWaB8ocCkKJlMhoOO76tux3x3owF9vhyU/cGAEHoshxLHeXK3Q72Okt0uTSYjmkzgZnVEU0jcT8E4N6PJBPKJ7w/pMu0re0T9GFGfpecNvBj1Pc/rxrxYD9J13a5L1Iu57oiIxg7RmIg4riTiw0D8kKp8LMsPqoEjIO4HffFvVDtBRH6o1WqJTqfTIKLVAECcDgC+Ia4Z5IISNFMIAMnp+MFoXpjbngPWKpUK6VAuS7xUKlKxWKJSCaHIEpOiQgGTo6If14A5DZqDFCavpVXlWxu1B6Ocd1YQ0Nmuhk63S6sBADhmhxsMfMl+4VUAcA5xzSoXlIekElPbxQYGQG4cwPSGzQy12VHIy+YH7oPguGw2xfd6E4gPYtWG0IubPBEuwl4C3e1icR9mQW3bFmwXxWHKcuh52NTNTxMED4TcYLN+R2E2R3bQF2zfr206m/exDaDqIb2PvenKsq3Zls92c9j296zfUZh2b/lsmDLbPmurv02/R+xSc74Q15oqtLoDQmh2RLa6Q95shOsfbECKC6BJwPr/dWDVco6pGF1jMTprVOisUaVzJc9OK9TpDlUYUKcncX8+qg7ZcMTJh25xgNlUPEZi1MEuswKHcsqFFn/D8bw6rOPnAsHYpnhsx3NSZo6EuYLgQUD1cTgaCADE4R7oN37nCjQn6fifCUdJfhyHTA42cR1yOe7whi5Adb4EyE4dSAkrsRzY2QIZTdU1HQY2qiWq18pUh3t7FZd5nZrTqbndNuZrm7Z77uIH1M+j/ubtQi+h8rD9ztims3yXq2V+BAiu3aMHgOIAfuP7PrU6AooDg1zzCIgLM/J9+GfNbuueg+EAalhrzhpxuw81j7DsW7bjadRj3XvLt6tAcJDdgTDFaUBcUJr09BIgTliStMvUgrGtwT27AOFUWDgMggMYTgBxAowzXQcPiAswaul5oKm/7QwQt9J/g2A4Zgv2vA/jMjXIZqZ1v6v9kk37vrANTWgIyWFCX29b9Odti77eNOnP2ybfmy6TUYjM5ZfrIIy3YFiZKxfFWtp+DLHHmfL3OlMMhGPDYQ4wJJY41k/n9SobFJ3XK3TeqCrjIMW2FhMjoBeNhy3H9tVym9aNX+9a9BV6u4HuJAi7DLyhaKYZs/tCcRWYogwMo8EIl0lRRY1nLEt5qhTzvKbI59KytshifZGmTBqG1gCApCjLQBA4Cfr+CgsKtG1rtunCfAdDfc9t5xa26TZsQ2utwWzLYptuB2UOtT7aQfls21Co9mz5Pmz6AsYQBHH7LgFGnADAsZyKhFGnMMgpOXniPSuM9cORBIDotLcmvTcCua9Ls+0LiFmMaDL5PGVzBcpC5guUzYGBvygBxCY6DrKTapUqkEyAUpWzXwbJLcO+6nbMdzcaYOD5Spgo0pTxZEqT6YQmkykNBgMaDvo06Cs5GNCg36XBoEf9focG/Z7cD0c0GIjhwGAwYnlIl2lfOUY0oVhsEo/FxiJp4nre0PO8ked4QwdxxwHgDVaOA5eor+NEBAsI0AJD6nBIVT6W5QfVQMjThx9Uax+/2kki4lCtVpOO4ySn0+mn+XwO87hPgRAExOk4ngOYTv8G4il1H5QHo0VMjLQLKC0bjQbV6w0Kymq1Sgi1mkiETCZLaWUhIJYCWV5UJ5OyuBYrLFR7eUip4wejgA9UEDC5AcgGqQP8uj8o/+73j48cZ3epAMNh0qLimlUuKIMTH+2C9ZDUZWq7YAqBO1RhDQH1fYEZ4GDlB7cDLAs530KG26i2klTg0KDVo8kNQFAHtvTq+pkw9OCbPLtu+cLU7a22sYuyHHoeNovyVdeAm7pgeOt9RNEmw7SXbbbnXbSDV9+lBdvjS+9nE72EKcsudbVJ3V4rX9S/Z9tnwrT7TZ7d1jvaRH/rjhsLx1FsYopJzHGp0x8yIA2uKNoqzgC13ohBanBTgXvZUBRmBC1N70hI3hRbh5KNepkaJ2Vq1CtKlqnTHVC7AyDcgNoMjtPMTGo5qAXAbP68dek2XW+Q4DRYxmVhlNNgNj1Wr0pju+JH1fMKGLdJ+/Pfh7xM9Z+WillPsZUhid6kFto9/KcY+BRZJ/8MgHHKqpmZ5BhsBwaSJVOfYOvAMid/57i+56LglwPSsnImd1FwjXp6UqGzupIn5RUmiySlk0mj26ZN+ttrRd2kz9j2X9t0Ycb7qJ9ddzwI8z5sdR91ujBlfgATZqfPbqEfOz16UGA4AOJagbhl9zgm+wE18BogTtx6i/u6t9ar2+qrtv3trVdnO/7Zpot6rHsv+QoQbsQu4jsqfvfQpbtHuBzs0O1jh+7WZIhbug38niFO6xlAOMz3BBAHJlnHB8NpUNyHAMQp4whTf9sFIM7U3zBH9udhHxkQp3UfMDjQc1ZZBjxfB4T5dod5FuCJCZiDlMT9H9cP9M/rR/r92wP989sj/XH9aBwS2Q2pvzcvRuti4yJzas2avWSMgzGKrJNsLwaGqaDjMBoWY+IMM6FB1qslOqkWWdYrJapXi4qlb2kY5LuwjVD3pnXjnzePhAAdsrxp+i4Ln2YL35WhSQdBQ5t8XkBvJ1w31EnqhTjAcsEAcKK/R6yY9PBujJdh32eTb6Ptd8Y23brfwU3KvO7cYpM89l3fQyrza+/02Tp/T2PiLnS1SR6v6U2Pp2IIKMZ9Ajp2FOvtguO+O2dmjAOD3ITnWt3+mDqQ8ELQHynwkGKwVIaDtuNz1OmeuR1XhpvJVJrdoeLMFjKRSlGpkKfis5CjRuOMGqenIhun1Dg9Y1KUcrn8TEZd5uPvHZYGxAOFmmcqyWfG7PZUgUgXCxqPhVRlrMhVJuMxtVuP1G4/UIflI993un0O7U6fOp0Bxw/pMu0rx+KxeTwWW8Ti8XkiHl/g3nPdqet6U1dJx3HgHrUbIwJbHABwOjwQ0T0RBeUhVflYlh9UA0dA3A/64t+oNhBcqVqtllosFinHcVKz2exXz/P+4jjOr0T0FyKChOtUAOGC8t1p1GSVeXFxSZeXlxSUAo6rK5CcSAEkgWo96cffnQI+UIEZ3DYaCchNyW83N/Tt+pq+Xl+zxL0PhlMMcbh/j5ep7fIBeK1EpzgMB5vISZmqbPkHl1qwfinw/eqm2a5YC/WGlj4sxr1tWcI8+x7f749W5n293x8t30NvV/t6H7vQS9R1i/r3dqGDQ8ojjP5snzWl06wlHbCXDIXF5LHVo4dWnx6bXZGtnrWLK5NOT2rqsONEJO7bHQDhAEQRifvjdVgaEIOGIlWrSlYKzEpxwewUNSWr1vOmqGtn2+6jzvfQf28XerHNI+p0YXQPQNx9G4C4rsh27zgOhVHoD/isGRCXIAbDxZV86ZDeoC/b/mGr6qh/zzbfYzqzBhgEp8FwSgIAd/fYpbuHtpLruEwVdjjsowhLHJxifH8JGM6lhfs9IO6/fr/xwXGmZw+fIU4AQImYAgIBgGq4dgKIWzE20Iy8S1f1YpzwYVymKlbmoO4PfcyZzcGILSAtLX/7ek+//XlP//jzjiXu93XlmAktS7mskrkMVUpwFYp90pz0d77PUaWAPr+U2LN8BrDQXmBQGQUKC7unanq/ABT+wUDCeyUffPeE7D5WuSs06RTeQkpF8Rqi5ZlivAtKgN9SCeVWlWUi1Frj0NupSVdhymz7rG26XfQP27LYpttFmaN+b1GXeRe62lcepv0rsH7D48FjSyTuwV6J4DjCXolw6Jfpu3B5+Ykurq7o6vIzS9zXajUmRjk5OVFkKbVDr9qxfDvSADyVTadT9lim5cP9DT3cX9Mz+dihx2aHHh7bSprXJDsqtlU2IEyJJ8CKu5Su6y4cx50HJRGB/rftKanuvxHRarDK95joqIFtauAIiNumdt/vbwPgVkoTlb1UquR5HsLnmOd98mKxn8AQF/O8zy5coHpe3gvKA6qzMFnw6lS5KyVmaxP2tmUQZjftC16owNkCoHFKp2wRAKa4U3abqpnhIHEPMJy4rVzKA1LBhymKuKrSViZCWSv0+HM/YNOF3aBqd6ijEd8zK9zDA0vNFge0PofRSOT4sGhqTZYsmuIZNM9sOZmMUzolrk2DtP84TAUrXE3LcoEtHkv5HJXY4jHLDHGyb7MdS9LXGl4Yi6ZNnrW1qLNNZ1yE4x9BF7MBK9Yx36VG9/V+t5lv1H3h0NuLbfleS7fr9xFFmW0/tpvUbV9tyFYv73lMDPM+bJ81pYNFLdxLDDjAReqUGdvaPbgQFIl7dl+hgo6bWOPEA6hmMpO4iSGuCZYmBbZrKmnbdo/p7DVgWn/wWoFd0QrjBQ6XNQuGP6+Lx9VBnHJhpFwZMUuFYqcQNgcs016fw4Xpl1GPz2HKEubZXY5htuNBsD7rls82j6jT2bf871MeGeLCaO/4LDRwCAxx+5qH7WL8W3cc2mQM20UeulxhGOKEjbVEZywlgC2qkM/x/omWpveyUKwqCwbFCcOK797w+tF3d2h61sT4/+WqQV8uGxSUigT3GQPtKjswiHfBIvVPxSal47aMwz9fndKXT6f0M8KVSAYBrbhNNdWjCYOL7oAPxSERBswkA9dQEz+YnjWx4+r5Dgw8EYfLeG5LK9cSDCdsypgDB3Xwp9KHKV/MybhuAck6uGpw/b9AB1eN71iYmR1ZiIafvQ+woOK7B1ZUlu0+uw0dw8UcpHI3ZyrL3369IoS//+UT/V3Fn+l9BwxxUfRVduOJfVot5w79/k1AcADDgSUOcX5XmgEbLMygYba8jHul/kFtjA9t2fMLv1c97xaZzWYox25RMxLPpqV/FzIswQ4n/T1DxVyWCjnFHJfL8tmCD4pTYLio5+OmOdz1XYuu79v07b5FOu67KVTrSNwDXAtQG8tknCX2fQUMJ15CisUcM9+dVIT9TuIldiXIjKu+FDa41/aL3+O3Meoy69/b5tw7in5p2qc+hDKHqdu6ut9k/rLuPMxWp2HKskkelkOrn8x2/wrMcPBw0IV3AxWfzeaKtRKg6DmzWTIwjtlzhUHXWbjffT/tvwDr1ubt9Cbm0DqzwimGuFNhiatWK1T1z4VxPlyhVCpNqXSa0kriXp8PB8+K3y7FMcV71sBsNqPV0AErnGaGU7Ld7lKr3QuErjDNKbY5iaPPLGgxfy73pR/TXBlAOM/1HEhXSSLqx2KxXoyoR/F4L07U82Kx65jrXrux2HXcca7nRNdENCOi+YrcV/WO+f6gGjgC4n7QF/9GtU+J6CxJdOYRnXrx+Fmc6CwWi53GYrFzL0aQZ57nZl3Xy3geZT0P0ssekjqxgRBTlox6IyeXW/p6D8bhA75QyPm+4AXwBveoYgGAeLFYfBbgP14+DM/DIengo5QFwDdMLoISdLQjUNJCKlepPhhOgeIAiOt0uxzanQ51VRyo/Seg96dTmqn4IelKXPfKJo4GwmXSSQJ1fTaTEol7A+U/g99442Mp87zpk6a82vTBfXBRHLRk9Belyh2D/5HYAOz1kk6xUYnLtAB+y6rS9lnbetime3UxvIGujvkqja60q32936jztR1PdpHvLtqabR7W6SzHCNvfC9N/w+RhzNeybvtqQ2Hq+y6fDfE+rPvvSh7jpxnBhdB4+iTyaUa9wZj6zBin5GBME1j8s8shSY/ArnSUta1vgeu7VIXrTjlUOmtU6KxRpXMlz04rdP/QpXuwpDx2WCIcr+g1YFp/aPf0qZSwLuBez+swp5OQlEOrZ3M4Yalg5gp2ey9sFS/N4XYx1tm2+zBlCfPs3sYhy7EkVPls84g43aa9BO5SmwAFdHrMGiD3fYLL1Mc2AMC4PzJVbqrfH+G51wBxfHAfl0P8ddarYcawMPO6UH2fF87L9fNL9bXNwzbdexuLAYjrabepmFMNRnT70PkumOpVLeepCiZ9lnmqlAsMnMlm05TLCHAmm8kYu52j5l4AwmEe5riegKKaAEd16ZFlz/hsELCj9xUvGmCFxRyuSueKzWlp+LA0gNAAHe3SHvKuKXO8W8zzmsKOFwSNwdU77k2X5BnIu1EVRiwVdNz0bH8oc1iexyo5njzRZDIjSB1MzwbdOuZyacJ9pSguaiF1XIydBaSDTg/TTj3vxdxXx++bqLsOPY6briWwKk4x5U6N5831Kl00qjyXPq+DlVcBgwK6ML0PtD92HdcXcADup1PN4IU5vcRN15uAOOQdZOcLvsPAfsom+3pRjgcwXAboISgBgvv96wP99g1MZw8MihOAhGISUnHbb5pprxTz63QywcbCaT3XZiP45DIkk767VO02FTKXTXH/lv4eiGdSAp7jPdcUtze/Laj4VubjK3O4e2YRl7FE4l12U8hsmACjKGZMKasqP9cnxQA4uAPUgDgBn8paAv2LZSFPiYQCErIBj4R16nbo30bbthVmfmD7rHU6y+9+qO90xOsF27HENl3U7y1MvrbP7uT9Wr43W/3Z9F/T/hWD3eE+leWU45MpGLLw7cc+l4TpbEHMZjnDN3DBctWYU+stTJk3fXaVZALfjYo6B65Uast4uUSVSlmFElXKZSoUihzyRcgSx+FBTJOw6PimZTs+9z40IO5TBcCm5aDfpX6/S5AcBl3qdgfU7Q2o2+2L7A1ogvPs6ZTlZDLl+HQyWYapxPd1mebKruc5nuu5rudCOp7nubFYbESx2DAep1EsFh/F47GR59ENkXfjebEb13VvHMe5IaKRCsNAfF/VO+b7g2rgCIj7QV/8G9X+QkRfEkRfPCKOxxKJaiIWw45INRaLVeOxWNX13JTreClIz4X04Gr1YC7T5hJY3XQolyUOP/DiC14kgga/YTKj42CSy2azz0Jw8wn5vQXmORjlvLOCgHIWARMEHe/2etTrYxLR8wMAcMwSp1yhsgRgDmxxSg5HI0ba8yQlIA9JJTgsZcs+bOCoeDGXYUtFWCmKBM0/NmeF7p/Bbrj3N27Vhk4G1irYGBJAnY6/uJG+i8XVO1zc2ywS19k0sl0o/2j5Rr7RYNmeo87XdjzZRb67aGu2eVinsxwjbH8vTD8Kk0eYDcp9taEw9X2Xz1q2tTDvcrWfa9Y3tppVDHCjyRONJlMagkUCDBKTJ2aOYwaA8YSZJRCfYUNRWdvquIODJ2bRXYaLsxpdnFVJZI0uTqt0e9+mm/sO3dy16Bbyvm3bzI7p1tCAaf2Bg7RsJmDYkElRIStzOczrMJ/T8zqW+eW/YZ6HuV0eh1vKsGEb4A/b/mv73Qoz7oZ51rYeYfIINR5YzktC5WE5roV5lzZdognAG8BwLFW8LWC4R7jZAUjuCIizUeUPm8YIiGMQnLhM1aC4tdZglv3DVum2/WgXY5NtHrbpwoyTu8hjtXwAwMHAoDsUYFwQEMfzHwWOM9VLf4flW5zmbzL2YnxGfrWfYnoWALOg207EV40ccG+6TCB6AeYp1n8ln/0+M6G5vvFvkDFLs7R0+kOftcX24LnC7iIFFAiJe816K2Ag7YHj+5qM2XDjiSDZ4GMyoyc2atXzVpGmi/eolPEny1SKGBiHfS4194F8Bsxj4+cYG4EIA54YhGA+jDbAwMi+SNybruVe7hLwJjoQcKSOayProJ5N70Pm8sIGp+NgeAbzB+b787nD7M+mywiIYxAc3HQqJjuNCMQPBOJh9/Wi7Kv8DhRAVL8T7fITQLg/rh8ZECfM17IOmqv1kO2Ya9orZSCYCphzA+D2nfEw/o0NUERmlUEKgyFU/waYTu+X8r9pkF0y6YMwBYy5dJPK5bYwHrbV8+o3pQP2pR4YxEUiaAMDnk91ZC5VLmaprIyiEYeBjQDhBPhWLOb53/w+lVuuK7iNrbBBrrPWCDVnDTMvDvFsmDKHefag5gyW86Goy2zbF2zHhKjLF2ruY6vTEG3Xtr62+rNm9/PQAAAgAElEQVRpz6b9q2cGnpgD8PdP71tBLvewsMfF+1xK2gL1w9TB9lnxwCRncMyUmUwwWUouX6A8BxCrFKhcLlK5VKSKkmXMz2p1qlZPqHYCWadq7YTEC9nzYFuWY7r3qQEYAayG6WRMk8mIJlqOwZg8pMFgJEHF+4MB9QdDEikBZ9kIg36fhgOE/RkQmubKAMB5fGH5w3E3Hos9xeKxaSKegHxKxGNT16Nbcr1bl9xbb+Hezl33lojgJxaWKpA6vM8Xfyz1u9XAERD3bl/dVgv+NyL6W5zo75Ae0d8TiUQ+Ho/l4/E4y1g8lnccN+G6Xtx1l3KrpVrzx03uB+D+tF6HC9SlBANcrValarXmS9CnZzJZnsQABAcJZP9qkLWvbMbo+JrFPCa30AAD2gIBrHCPzSaHh2aTmq0Wx5khDiA4TB5UnFnlggxz8zm5AResvFHjOBal2F0SbARi8xVsIbwhk04xM0ilhCAsIbCULRRA4Z9buvIo5HwAnWYj4Ul9wG2AZp4LQ5selSb8hZzFBtJqnq89q/8GGbQ0WqX8t0332gLxrTyOzz53J/La+wjqal/vN4p8N+kf28p3F23cNg/bdFG3gzB9cJMy277/MOPfq5tWhvHUth626cLo9JCetW1rb71T23ep0/ngNQVig3stHBKK1axI3DPThjrUEzn2GePAHMfscWCNC7AsLBYuzR2Hrs5P6Oq8Rp8u6nR1UeP7b7ct+nbbpK83Lfp20+T74xW9BkzrDxyu+6A3MPbmMoqdQeZzmqmBmSoU+6+w0aQD8zphl8NGrc3BG2pm26dt04XpM5vkofOzfdY2XdTjkK1ewpTPNo9tplu3t4ABrtUVIBwk7nFo+wCXzXAt1xJg3PE6auAlDbwEiMN6ltnhFEMcnl/XtZvtt9v27ex7Lm87vtimCzNO7iIPU/kAfmJ2MoCghiMGpQEEBwMAkQKKM13M3uqzSwEgk/CZkmT/JEHxRNzcHOC2Xu07aIl5nGZEgXwJDGZys84GjwEQPIBhSyY0AX+BhU67YvfdGcXiin1YMbKpA+rg+wDTIN8bLt8TAeYhAAsxK1YA7CM3xmfFzRPcZeqweGaowW7SHNf4LPdnHEhrLwmJODPpCqOumvskk89dtyo3p1oXrqP14gaYaGYyv34yA/Ge1w2QP+I667pnAZzKpIx6Nr2PJfhN3IYCQMDlcwSohzJCmq7XAXGy34z37L+B4HrvgNZ+vNfD/wG0KTPRP66bDIRjYNx1k13aginvCUzYKiBue5n2SosAsbKbUzEixr0Yl8ALTFbFswy21KBLNhhO4f3CK0ds6WZVe+oI7qHG0To0M2GgpJb7mJuMifoZGESBeWkIJibI8YQZIDkA5KviJ5UCIdQrcIMqcbDB+axwiimO+5YyvJZ4wv9++gffwX5v+2JeSLfvb+MmxQ8zP7B99pD0sssyb9IXbN/he9FpVDqwfW+2+ntt3mfavxJg8zLgHvOuPuZfQwB+4PkALJYTMVYYTKirpK0r9zBlt3026J4cTKy4Z1eozDKKIHFm1yzlqVTSY2uezs4v6ezsgk5ZXvJ9LpfzAwPrcjnbohzTvVMNMDLMdfn8Ucv5fCYkLHCByuxxMxozSHTCns4QR2i1O9TqSGireLfTpm67TZ12m3R8X6oxzZVlmqdmfCIxR13E47EFZCIRc+LxxMLz3DvXpTvXhfTuFovFHRE9ENH9itxX9Y75/qAaOALiftAX/0a1/xcR/Xuc6N89on8nov8Vj8eTiUQ8FZTBRf1ri/t9qZiBQElsrADIJvGLi0u6vLx8JgUcV1cgOZFymIVnkn58X/U45kvU7/dpAKR8QN7c3tLN3R1dK4l7HwynGOJw/x4vYRKRDTih809RvYqNjSLVq9jcgCwquntY+olLCUzQVw8D1mEtZOth3rdabuqG+b196d62HrbpjAvDELo65uvtpJ2G0XPU7zxMXwhTj108a5uHbTpbXYX5PdtnbdPZlnlf6WzrYZsu6v6xr3z39T5M+eKgcO64tHCVdBxmAmh3wQgwUHJIY7BOjHHQqeR4KowTfPAmEvefL+sSrpS8rNOf14/0z2/LgPvjFb0GTOuPEgwYnrm0z/JcrlaWeR0k7pfGENooIhz5tm3fsk0XRlth8rB91jZd1GOYrV7ClM82j0NK1wYIrtuntgLG4R5guIf2gO7hQlCB4w6pzMeyHJYGXgTEKZY4ABkAijv09WqYvm/7bNTpwoyTtmUJk4fpWT6EZffzInEPENy1AsWJNAPiDqnlo10DfBeUpr1X23SHVLcwZdlXfXeRrwkQxyA4nyVu6bo2eDj50l6fbR+0TRemr/7zpkn/vAEgTiTuwSSEtQyzCkJOnqybhmmvFIxoMBoGQxpLMKQV88KKViwomad0EqxvAgLTceuMQyQMo2cGDzKwcym/3rbo612L/lQS9+f1Mp2dlOm8oWS9HPl+cQgVGB8No5cwz0Zdj6h/L0zdwjwbph62+dqmC1OWMONV1M/u4vei1pXt7/nMrAFWULgMhxtIYakdsAvxZndIrQ7kSMnhM5D4IZ4nm3RQZNZN7Oks5afPP9Onz1/o0+dflPyZvYwVCvjuLKWtTo/pPrYGnp7gUnhKQXn/8Eh3j490//Cg5CM1Hx6o+XBPj0ri/tAv01zZ9bx7z3XvHde9dxfu/dxxAIT7ZgiHXr1j+T6YBo6AuA/2QjeoDszMVsP/BAgOIUaE+P8EEC4ejyUgY0ruC9H/bFOAKeRjlEymhL0tBSlxoagFqEjLNDUapxxOTyHBFHfKblPBEqcD7gGGE5dHS7mBbo+PvKEBUMqK1eSSXlZcmc5oxmj6Gbs27fcHNFAUsgDGIc4McWCGe3wU2WzSZDyWMBr58UN6Caa2y8BLtopVlrHJOLODaLdYYAhBnNnhinDhoNhESjnlPhUuVLMqLpYn61rIax1tYqlka5W0y3S29bBNZ1zE4h8DwEGdxsZ9wofKV1vFvmIdG6a+a+l+pSz7yjdY5ijafZh67OJZ2zxs09mO2WF+z/ZZ23Rvldm2HbzW3t9ihIrCIjZMfV98Vj5KSz6JECwGYcaDt96R7d9t36VtOp0vWOJw2LlQ7BG4l8NcHOzCuhYSbuPFJZVmh4MEmA4scfMFnpf4WaPC4VxJxK9v23R911JB4tiUZiYHfM/8bxp/4BTbSYBlTCrlMz64wec8YndhmnaEn1bpje9N/dnP/0W+Ers3wy0M/6n2JcTNmslBLXf5Vtx9LZmdg3HVTvnvCmChWKDZpRkWTLFlELYO/J5Kq0AZQXcb4nYjye7XwArHkl3dp9mQAcxwPkNcIe8f0GnGBsi3rn33fdtv3lbGlwi/+2HKtwsdhGkHbz27rW8PH4r0B+zeS8fvHnt011yG+8feM2Oc19iLNqnH8Zn3owHZexEWJN5Uj8fprz+f01++XNBff74Q+eVCsXbFluxdmjXplTXJut9k2z5tmy7M+GL7bNTpwsy5bMsSJg/Tsx8FEOczvimmEtyb9l5t072fUeD1ku6rvrvIdy2GuAj3X7bSV1fWft/u28ThrkXf7hBv0XA0ZcYzHUajiQKBLr8BzNqmWdoUgyDeBVyjitGwGA5DFvJpZocr5jPs7riYx7x7yQ5XUHHM0VMJCToeVf+IYj5uKgszMCm3strN7F2zy4YFkJhTIX7ChtNBhriiv08MlrxCTvaN5fXoNU9gjb6mImy/q9vSS5i2a/vtfksltjpYd54dpm5hng2jF9t8bdNtUpZDb2u6TmH2zfbVJk35srt4nxVLXMeDFW4wgmvIpYT78s5gTJ3+mF2ZIx5kl9Nxh70eyH6Wo/a13qrvLv8uezkq5GU/5xSscIoZ7vTsghniAIRbDUu2Oc06l/LPm4Nnz7uszzGv3WtgNpvRamgzO1yXWu22sMQhtFrUabWo3WxyvN1qkjAxw/h5oeJgnVso9rml3H2tJMcXAHEt13Fbjus2IReOAxclfwTCP1V8X8U+5vuDauAIiPtBX3yg2jhpWQ3/BhCcCv8WI/q3WCwWZyBcLJ5ALB6LJfbl892n0leANQCJstkcZXO5Z1L8vMOtJBbCEgforVKBi9SaH1+dqADJL5sez8OxqUSvAXZnOhPQm5bj8ZDGoxEtJfyrDwO+1uFbfUi9fp+6vZ4fer0eo+yfgLafTmmm4tGXevNfNLVduEXNpLGRAzYQuGjAwSkm16D4X064sbEjmxhLVwB6IwiAOe1mKwg8WIcdzl+ciW8D/3Dqpd/zF5sqrf8xWQE77C2dbT0s0xk3MVaf1YmUC2XcvqiXj5Bv4F2/1dYY9GDRrmx7l+3v2aaLPF+u7LLOoftHCP2F0YHts1Gni/p9WPXfF9qzbd2MeVi2gzDPWo+xlm0oVH0PZUxcY2yybmuW79L2fazmy8wfnrhUghssuGICE9xogrBkhXuayaEIu+LC4chs7ruk0mA6uKSqlgtUqxSoqkKtXKC7RxyedOke8rHDUjYyPfJU/rypSQC3SUB7eA58k7T87y7KG5AaVMfAuCXjrEnHfr78+wLGC3P5LBoKpAYDBH/+okBt2g0QQG0xZVCzfE4dDik2DjCzyDpAXKQhnoxjoyemJLGUvwurtI77gDh12AZQ3NIN2XK+J/M6mefpuLgMwyGdGEmwe9QXLtu2ZtunbdOFGq8sx6G9jdlhymc7RoTII4zubfuXdbuyqK8Gp4gUV4Y3jx26fejSzYO4+rp57C4BuQGQrW15j+k+jgbA2BMEA+P+l8/n9OtPZ/TrT+f06+dz+uXzmbgvjAE0p4ATwfFeHfRrrdi25zB9yzaPUGOs5bhhm4dtuvc2Fn8YQJzPChb35yumvdelseXr6T7KKLGv+u4i39cBceLC7dncdmWsO5i+qgsS2A+7xXef3Xou3Xv6fRXGP5gfDMbsHjf97DuQoHQ6RXBtqt2kQsq+5xIUJ/EU/xsMi3U8m1WgObVXms1k2C0qWEVFipvesNe2vwFwQ6xdEosB1ILavREbG7R6Q5a4Bzse3KOCIQ/M1DC68feLfQBh+pmh2lt7eB/l2ximHvt6dhff6cjrFvVcxWKtwUls01mWL8x4ajuefPd+DWPnS3vIkb83S/2t5iv7RMqoUsU1++c4wP7ZH8Ht85T6ownp+ATusmHo+QRjTwm+q3nFhgl384d0iQcnuJNfupWv1k6oVqtTlYPE9RlzqVTy4zhnXp5RSxxGkxoop+OHVN9jWaLXAH/L2X3qUvbhDW0woB5LnHcPqNftUq/boV5HyW6XJpMJjadg1J3QZDLl+HQyWYapxPd1vQCI67qO23Ncl+XCcbpE9A8V/puIEHB/vI4a2KkGjoC4nar7IDNLE5EOGRX/f4joWWBAHAesw/mK+2wSO968xkKZrblSSV40I14qlalYLFOxVJJ4qUyYfCCUyyKfT0aWiH0wyGWz2WdBH5oJ+4MwPxyv6DUAqlgEfNB1vNfryIe/2xbZa4t1yWAkcjii4XBMI/a5/lyyf3ZmmFvK6Eu9+S+a2i4sGQFy02A3sWhUrG9aAuyZUcC5tLjRAnjO3xjCJhH6Qyr1KguPTcmjXkzaLuQjT2e5qLOtr82i008TPNh/CWRjWb5DzndXC3QbHYQFnNn0DX5llu9tX+05jK7CPGutF0v9Rf0+dlE3Yx472HSzbmuWurd9lzY63deYuM7YZN3WLN+l7ftYzVdvJjJQTIHNNOhNy+kMln+wDJTDED4UmTsMngM4bcke4lGerVYV4ErFW3Bb2O5T05cDxdKL54WhTqSA4BigpyQD5VQeDIhzPWXBCyveZXy5NsDmqADnTJeUVwCAGlhn+y5M6QQYIUwSfGjIzG0B9jYFitPsQzqNACuWc33/3xNJBqMlkkkGqEGmEkTpBCkZoxQAcoqdOqHYqVn6zL8AdwioDVKvWySe4Hkch5TM6RBkI0nXQ1iSXrps25ptn7ZNF2asC5XHHsawdcaSqN+HbX+wzTfq37PJdzhW7C8BeQ33hfdgqGyTju/LyM5WJ8d0u9GA6aDp50+n9PPVKf386Yw4/ulUxmzflWBcXArqIq4aZll+u0ONa5Z5HNL4d0hlsZlP2o7FHwUQt9yLXIL1TXuvtul204O3n8u+6ruLfI2AOAX+1WC4GPalXxjrwvSjKMcD09rvoQ1X6QhwlQ7X6T3lTm9Ena4Aurq9oWJ7g4GwgA44wFtGLkPsNUNLBe5irxoMTEgzkE6CnBEwsC4lYDqWacgkJWJ6nRCnhJr/h225NvMhnsJazmNXywNDJzaYYq8qEh+OpxwAMtHxPHsWARO16AWS1x7YK2bghYR12tBH+TaGqce+nt20vYRpa9JENzdkti2zdTrLstiW2TbfMOOp7XiyWhbT2LkO2YGtDqJszzwvUW2G8/eInpjsYmm4ifvxdEbjyYxG0ycaIT6dCUsoj2MTGqnxbDQSI1Dc62Crz12kMxnu5Atwi1qiAssi4V6fPwclPJEFvZMhLt7Mnodd1OOYx/40EPSOpuMTdSYubuQF7AbPaMNBnwZ9JRVoTgPmNIhuyOkGNOj3OT3i+7pMgDjPdYeO6w1dyIUzclx36BH9B0n4/5RE/HgdNbBTDRxRPjtV90FmBs5sBPha1PH/QUT/twLFIf4/lBtAtr/FCROknsA9kzuoogYBARQk1mIpqtVOGI0PVL4fr4IJDq5Qa77MZjHZyPKkAyA4SHa1uhJQDb3xoeM7qNoPl8VoNKJgAMCt+XjP4fHxzo+DSl/AcGMaDiUO4BuHxYJAHY+4G3DBygfDjnNQOjW1XVjwsRvUUp6t+eA6q1jIcSgpibg+YGVrRnXYKoxz4nKVD2xxcPqK68p1lOEv0EK4twuODcFD8VWK/qjTBev5Wj02SWezOF519/SaSwLb8h1kvhu0tTD1fVUHb5Rll/keQnsOo6swz9rq2Tad7ZgV5vdsn7VNp8ts2w5e07feYNJpNh07Nxnr1q2vMY/A5r9srcq19TFxg7HptbZm+y5t0xnfeXBDEQm8JcgMmyXM/hY4CBF383IoIoRs2jpX4mw4og1IlOzBfeFgRN3eiN0X9vojcUmhftePe8SguAUAayoucyqA1xyRjktzBOWqFe5aEQDO0wxymnXOVN/l4Y4r+TiubXc3phOmhxgzPWj3SsLosXRnyoxCAJtxGiWZ/U273lu6aUqmkpRMpSgJgBviyRRlk0SZZIwyLInvk6kMJdM4cEovpZqXsTsmPUdTrNNBd4Ayn5M5nY4/M8hRIL4wY8Qu+v4m7T6S8WWL3/11y7drHUTxnQnTrmzrC3aA50wBT+wy7etti74GpMkVYKgB4fjwu9SAyRXRTxcN+unyeeCxXbuzVm6wTetf23a6i76wyVh86PNx23HSNl2Y+upnPwwgTibLAlxR0rT3Gvz7a+ne5YBgKPS+6ruLfN8ExGEeucKGaftebfugbbpX+6ph7dfqDpjJbCmH1IZxTmdAzc6A2GCnMxDW5Czcn8KgB4CuDBWLWX9vtFjIUhGsZ2kBfAUDz/2V223tctvfI9V7pQlZEwBWKKqUb0mYa5PvzLp6XhoNyFoPcyZ2ozpfEDOHz+f0NF+I8U0S4DdtiCP7w+KOb+mKPMx+sW19bdPt+tsYxfx5k7qFyXfd9hJGp2Hqtkm+r9XNtiy26TYpXxTzkrfGF18HG+ybhWlXUTyL31gF4mFPh/eU9F6V4xCMOgGM0xLjVm84pt4AYaSk3Pf7cq/lW/rb5d9lLF3uF+E+rfaBWKq4ELMsSVpwf3p6So1Gg6UOuVyOdABjHOLH62NrQH/Dg1KfawtrnLhFHY/hNW2svKeNaTIeU6sN16oS2ire7bSp225Tp90mHd+XBo0Mca47dR136nrudLFwp67rgsLu//WI/g8R/W/ESeLH66iBnWog3Ox/p0U9ZrYlDeSJCKGgJOIAw/1fAMIpifuDucRaLE1iRSyU6I3Tczo9PaPG2YXI03OebNTr9WeSQUPsikgxPrziiuhgKvyBC9Lv9xn5HpS3N1/p9uYb3d78qeRXEkDc9Jl8j2oxtd16tUgnlSLVqwUli1Qq5qlczFOpoGQR3fL7axVUEHZDx1an2hJIA79wbyrLvtLZ1iPqdLb1/Sj5Rl2Pj/J7tu3ANt1H0cuPVo8w79f2Wdt0+9L9oZfPVi+29bBNZ5uvKZ0pj5fSrR6gYC61ytgEljnefAHoTrHOAaAmgZT02MAAwDl3IcA83M/mDj3NHZotXJFgq2P2uCUwDvemCwA/DshfxcPoRYBlcQYC6jgzPPMBopJwe8pplKskdku6PCTiuDo04g1NZpxIyeYmDt9SRLlUjHJJJVP/P3v3wdZIkiVq+GRKIBAeyld3F/RM90xBjfv/v2F3dnrM7h3b5TBVeGSQv8+JiJQSUBUhImUQn3ZjTqgrTcSbKUPqZITIbGFOZgoFmZ11sTBnR4RzUzGZOIS/NUZxrvkej0lqi2+bs15uXAZZ79d3e77LXbopb9Lx3e6hvN09lHe7n108tCNFugTfJGZ9jNje5AuYm8Fc8kMSXz7dkG+erks6+v7963ue+n7WhvytO/n609HCaUmIm46jQS8GEeifEOdu2kiNajbINsexbL/33VOX9HCisVQWff756Ew+HZ3L58NTG4/OzDSfyVSfSX1leUGWlxdkdblooj5PEuGKs4VuvV9ffT8rQpxCPmemeb/jcvE1DWnfuNb17VvIciF9C9kv38PczY0KkbpJ0vc9LOS4hazre8w1QU5vpGy2XWy15Finej7V6Z4vXNREaa1fyNGxjfr8Pj6SZLh0fPHihTx//lxevnxpoj7XqVV1KtV0vI/9pc3ZC9RqNTOLWjoefPos+58/y8GnTy5+lsNPn+Tw04F8dlGfj+vxhYS4ZqvVbrTb7W4UkZ8ikT+1Rf4ktvw0rjaz34crQELcwz32Sc8XRSRdNDHuV65oUlxSH7qUvUNLd5Pc9StmeHMdlSGZV11jsTgnxXmdUnLeRH2u87Svrbvi6unhaFdXV83wtJoMZ7P6e3HoHXuAOzA/lnaHdbc/otqpTOtSb9RN1Ofn5xdy4eZI18Q4rScjxB0mI8QdHpjhlSuVmlSqvTJJrHYUEjt9SxJt8qX70dXdldgdwn7O3v04P1ewo8MtFrtxeWneTZ/qpk115/qX+pvFSDuD3nXmexfWuJZLWw3at5B1ffsbso++Fwuu/eGcLDPKc2OUzln5+bbZd7mkXb7nge9yd+mvb5t9l/vaeXeXu4x99+u73Lja99X9juAuz7ucQ6O0ukv7fI/5KJfz7YfvciHfX760j+vbNBc33fSrti5m+H0dsUm/S1VdtKPPXRslTqdKbdtR4lo6Ul1buiPw2tHh7He8ZFS49EhxZl8mIc5GnTa130OnWe3eOWy+L5qe3flhRn5LjYCQz7npUt2IGslIccn3st4IcenpSXtTriajw+nUQkm9NzJcb5S4/ExvdLikbker0+JGfvvKtKfXPzd830/vcq75vmYGfY8YZluG1ea7fK5+7eQcl0HW+/Xdnu9yZgSTesONZGLj3qcT2ft8Knufbdz/fNId7TIZOfJLibR3foNgxXshsFDUv30LYqOtP1lfsWWjF7UzX/sbZ9Dv4yF/W/m+FrJ6zxnFe+KgnwG3nVy+bfZd7mvtOy/rjAJVMYlxZY0V8x5j3nM+ufL55LYmZ/LvOrX8le9hOhd9v0dv/kJ3LbQ3clV6qk7fRl0dNdi2QR82uDZ8qSluuvnuKIzxAD8XdDdtp03T/+k3gnFfAncd+Gp/zdwkemXYrjJIU8Zk73uMeoehZ/XLzefyw6vnoolxv3z1XH7YfG6uW5tRjL+QEJfFa8b3e6fve1i/98QLvblZX49mis+qXFSqcnpaNlOl2mLrZoS4+VkTk6Kjwi0s2tkzzAhxC/NS0ClVZ2ZMLMzYKVa/9PD5rPA+bn0WHPVnQMjnWybni+f1jWG6jLIfId8Pslo3k/56jp4/zOM26OvMty2+y/m+h91luSy+N92lHyHvByHrDnpONvVaT9veDGliuy3nOgqcjhJXqpj6WalqZi/QWQzsbAZlO5uBuXlSb9y0N2Xa61ZuW93ppMNmGhj03LxteU1ySxcd/e3Jk2RkuCfdEeI0EW5xaVEWF5dMUtzi0pKb6lun+7a/g+vIc2ZkUzfrQRJvawP/fr8F6vW6XC/HZnS4Uzk6PrajxGk5OpKToyM5Pjw09eOjQ3uzsxttztYb0jI3PjevxPR7zvVZru6il3xnTcdOu91stzsmIS6JJMTdRZd1shYY4M/KrHfN9iZEYElEll1J6j+IiJYfXdH60B/6x37k/ti3H/iRzM8XRb882OFjbVxa1Az6hStxaXlFlpdXZGl51Q5Nu7xiv1Ckin4hsW/MV8vQO/YAd6DJbvrhnY6VSskN95rEskmAuyiV5OLC1s186GcncnZ6Iqenx3Lm6rWaDq/ckFqtLpc1jY2JUu39wNqbwtRMj2ou0rg4m3eJbnqBZ85e5DHTAbjnxYIsuv9mRz60CXMmFmb79zf1h216dLjuHyjugkXvOmv3kqLZnu9yff/ASy6umg11rkzVeqUt41ouadctBl/94/Uu6/r2N6B9QcfDc7++54bvcpk7e/YjZL9BffM9D3yX8+yvb5t9lwvxC1l30tvn07fuMu4Ym+dfeM8Oek17nkM+bf7SZ0XIut0f4m77rBjTOe57rnn3I+B4+H6xudGWPiuaHyHNj5HuB0npmO9OtXrdRPOdql7vjcrkLlSa0ZlMIp3YqMlwJtoperojwJm7fG0iW5LcplET4JJkvCT261cyRaIm3ZkbKL70Q7Eniia4mRteTOxdNExPQZr8jdFbppcAl9zMYNbVqVXzmsymU6XaqM9nciKzcWRjTkzM5Wckp6NOmzJjl02mbepOxRp/sRe+51/Qe4Tna+s+vs6D2hzgMorj4XtueL83efbXe3se73U6pbK9EKuxZUYlOkYAACAASURBVC7OminTTkt2mjStn1zY5NjUNNChUyh7vm2w2IQJaCKETpGnU6fOu6nz1szIQIti4tKCicP4LhX0mvZ4LZiXn+drMOR97T6um6WLTbypmGS4i0rFJN8cfD6Tg8Mz2f98aqKWUTxMgm/3JlH7HtfvcWM6zkhS1yt7Sfu+bbbfqfT7Wup7myK7UWe+9qNXd8p5dwOxXuPyfXS/86X202uHfq+0ber3SL572e9vts9XpowdcGrLcdmHWP3iu2fyi1fP5Jcu6vMvJcRl+ZoZxd9+ZXcTjo11c3OOvjZLZTcDiIs6m4Ze97Szatii10P1pmL9TEiiTg06a6YGzZtpQjX2f3H1rn0OcyYN7+9NAZ8BQZ9RAfu9fq512+FxfSNrlyzP+0H6EWIfsm6W/R3odT6C7zSDvFde+f70pd8/Mm7zpNuHnFch697VxXwXMDdc2ms++n2gXKlJuarl0tQr1Uv73a2kJbm5oWquV9nfAG3UUcftDVfpaaObvqfUSJabm5sTLToFalLXQVrW1lZlbXVNVk1clcWlZZMEd6VoMl2xaBPqNBaLZkCX62UkHWEnYxOw06c27HUUF891drWLCzkzUX8/v5Cz01Pz+/nZiYunp1KtVqVyeWmivSH6UmqmVG2s2ee9a7ZuhMr05/odet4bIEZn57ADxrQ7nWan3Wl0OjYhrtPp6IuVEeLu4Msq2QqQEJet533c2oqIaFl1Ueu/FJFfuKQ4jfp86A87ctvVZDUd1S0pmvBm6svLsrJiiya/abRJc5qFv2hicWFBCoVC98tH8iUk/cMYmfXDO6Q6tKsW/QBO6kly25kmuukH9tmx/aKryXDmC29ZSiWdI71k50tPYqUkjYb9ESUdh9f6wbesF2L0R1MdSSSp68V8U/QijqsvFfWuRp0KYF5MvTgvc4W8vctRk+dmbd0k0+ndIJpMp9uc6X/X4xcT3Xz/IPRcru8fTZ4XVnz/aMp8uZC+hazr6xKwj6Dj4blf7wtYntsL+cN7XOv6GgQdj4zPF982+y53L+0n5ZxM8OzQt+Yx0MVI33PDc7mxHUvP9vmek2NbzrcfnssN/k2jt8YXf5xIb7T7g6RNjNP/N9+jXFKK1ps6xalJdrNJbCZJzSXQdaNoQpzY0d7cBcwk2h9bUwlzbl37Y6sbleQLF1Z0m9endA0xMTfSpEbpNYOauB9Qzc9hqdFH7A04yfJi13PF1vXHaDuSdGz+LrH1fCyivw3bGJlol8lJ1F0+Z7Zn/qZxUZ9/6eF7Pgd9zozgPdH7O5xnW4JcRrCPURwPX4PM7T3fw3z2m4z4pkkhSf1cf+gwIzfZqCUZMcAs55I5Qt4PWPd+CnRvCDOJEPaGsPSNY3b0oLmhfJcKek37vmY835vG9X1tXPv1fa/zad+FjkBVsSNQ2XIpn4/O5ZNOz3io0zKey6cRJcTZEU1S09E3W31fmCZRx3xNsd9F9Imdzt1OAZ/MOuD7qk6Swcz7qhlNRRPxkhsk7PfBxPz6Ns2086bYGwIGmfL96s0Q9ntl7zNA22JLv0f35tLU1PXWI+66DJLQNC5732PUz+r7b59KUrZc/YsJcRP+XnL9+0GtrkkMejNOXUzd3Ojs/ptOre7qszP2eqq9BmoT3WaS66LmZmP7b3pe2tGYe6+RfvaD/N3te+yCPisCjtu49vvFm7A8rm/4fE+0H582UbbfqFN3udHa57Oiu4xHP0LsQ9b1dfHq7yA3ZY7gO43v6837HMq4zZNuH3Jehax7Vxd7XUkT4Vxpd8xnQbpc1psmKc4myl2aZDl9ronT5cqllCpVKbt65bLuZjvQBGut131PqZEsl4zslo5msBY3PaoO8LKwuChLmgyXDOhi4rKsrqyYZDlTXF2/k9nZ03pxJB1hJ2MTsNdOrpaq+41dXxfVS5vspjOtlS7O5eLcRZc0lyTMJUl05ZIOTFOSculCTL1USl2LTa7z9r9pxRchPcpzUjcJcB1NhJNmx0QS4nw9WW64AiTEDdf3Pmx9TUSul+9F5HoZel96U0wmU03m5NGjR7Kx8ehKXFtbM5n16ybaoslvs4WCiaY+W3AXcvRiTq9oJ3oXm2ydR/YC5XJZ0qVSqXSnQv2cTIX6+UBK5g4QTYarSMndCaLZ7w0zpaor9YYbPcSOTKKjkUzaVDpJApsmtJkLOLMzsrQ4bxPfNLr68mJRlhftFKnLC/Omrhd07MXO+Er9ykXQL0231Wfo8+SPRnsjcO8LzfXpAnyXu+3s6Hfh4qt/ZN0yXHsW2wvpW8i66X5/rR9Z7WNQZ9/9Zr3c19p523k6rnV9DUbx+vBtS9bL3Ud7X4OR9c1+6Rjox9vrbcviPXFk/U36+pXPpn5T8/get3Et5/vefpflbnsP+dq/py8Sf2k5u4z9n2Q0tt7oIfqDZe+OwK6vm8Ep/f6cXMQ0P+K5qaiSbV+Jboos+4trd3Kum81zCXtme9e+r9zFJPmOc2NqJDv0ipuGLInJ3wJuKi77W3T3b4Kro8q5ZDl3l6Mm2pmEOdFEOreO+THb/ZCdJNpdi1m/Bn3PNd/XTFbty+K7zyjaHLKP287PcRlksV/f88p3uetJr/rek/5h3N7p3+gmwZlpcNyUOrc58+/TJ9C9QWzG3iCmU+HZ5IiczOhoQO7Gs6yn+LtNMovvYSHvOdO8btZ90wS4kv5AVK2aqOXw6EIOjy/k8/G5HLn6bcc8i3+vm2tadgQTM2tCo/8IJv2+c9gbLHs3Wur57/swNzyYmx96I3ReTcDqTaN6fZvJjZg22hs0fR864ou5ecJ8T7Q3WPSmOrPTnTVa/ZMCZ/R6WD7uJuFpMp69ycElxOnNB5H/aHXjsg+x2vzmsWy+fCJb3zyRTS0vn/QdIS7r14z9U9X9rfqV63R32W+yjr0Zx97gnJybrbZN1kwSJTUmiZF5d6O8eR4nvw3Y66XmBnrzHdtOJ5vc4NLX3nOaSN/jdttyWX8Pu21/yb8Pa79fPOb2pPG+vpFF++5y/l33uf735pXROa/3yRPf9/vB1/7OCrk2ktXfb6NsnyftlcV8nSf2XPN4j/X92+o2P1+rUR7z9PWepH36/p9O3Nfkn6obAU6Tp/Xvw2qtLmcXdupUO52qjSUz/badglsT5rQ+SQ/9Lc8O+NIb2a1QmO3+Xm0GbynMyqLOcraiM53ZqMlxTx8/liePH3fjk0ePzLSp18sk9Ze2ZC+Q3Kycjua3cjf1qf59oXUzmExFB5axsVqpyNGxTq1qy7Grn5+eyPmZjiJ3Kkk9mbEjHUN6cmPEa3sZ2iTEidiEOI2MEBeizLpZCZANlJXk/d3Ohoisi0g6borIloik49B7mNyRmExRpM+fPXsuz58/vxJtktyGS5KzMfmioReOkvrQG8wOvihwfn5uMtXTcW/3veztfpC93XcuvncJcW6o/JKN9/Fhh/TXL7g26vPVFTfFi4vm+VJRVhYXZE3jkn3e73H9otQgiZvJHxvJdBj6vN/2fJe7j8cjpG8h6/pajWIfff/AvTZVSui5EdKPSV83pH2+54Hvcr5tyXq5kHMoZF3ffoTsY5LW9T0Psl5uXM4h9r5tznq5rO3v4/Z8Te9j30LaHOISsq5vm0P2EbLuKF7n49qHr/0ktS/rYxli0J0u2U2fp8/t9Msa7Uhy+pzHwxPoToHnRgb64jR495Am5DU4zetm3bfSZc0mwqXi8UnJTM18fOziSWkkZ5AZ+USn9nJRn3/xuo+brl2nGNLrNumEtGTELN9G2wQ8TcTrJeQlNzPYpLUvJ8SZRNSC/vBqoz73fZjRhk0inIvtdnd2h3pqtod+25vpJr3a5Fd9bmbzcIlwJn7pBtE+GxyXfYjVdy8ey6sXj+TVyycm6vN+I8Rl/Zrxve4Yst9+n/vXR3buJoYqokseGeQaqK/9uJYL8Qtpc8h+Q9b1bbPvPnyXC/nu7dvmUSw36f0Nad8o/ELOg5C+haw7Lhff/Y6ib/VmU7TozFBJ/ejk3HyHOzo+s/HkXE7PK3J2UZETTZC7qJjnk/7QqeB15oF0XFpZtQlxqy6urMo3L17cKMnsZ+k46f2lfaMRqNVqZla2dDz49Fn2P3+Wg0+fXPwsx4eHcnJ0NZqpjPXGhFQcQqs1Aa4R2UQ4EuKGAMwm7yZAQtzd3KZprbEkxGl2+/VhZOfm7OhuNuqc6wU3OpwmvT3ujhSn06bq/OtJ0efpDPwkE3+aDtKk9EXv2rCjtPWGbtWR3PRCX6Nesxfe6nWTDHdRKtl4UZJSqdQdIe4wGSHu8EAq1bpUKjoUcq9MSl+1Henpt5I50JOR23RUNzNcfz42U7rM69SocxptvTsy3GLR1HVEODNdajGZLtVOnfqlh8+dmn3/0NP/2GfElWGNEPe1NtzlDv4stjeUOwjvOPLRQMdIFx7gbstBrXxdsl5uIAOPu+d82xey35B93PYeNuhde75tyXq5EL+QdUPuRvY1CGlf1utmfb6kt5fFXbKj6K/vcRvXcrcdo5B/H/T9wPf4hrRpFMc86/aNa3vjer/yPQ98XzOjOOa+bfFdLqTNd9mH72s1i/fdu7Tva6+BrLd32+vtawZXp2m2U+ck06Ta0Svtcx4PT0D/rjYjY2l0f2ff5W9J39fqoH9H3XZEsnjth7yv3cd1Q96b+q1bqdXNiCIaK3VbP3M/nGo81/qIfjjtjgxX7yWoJcfIXoR3/+uS4NIjxemNwddHifM7/0SarfQIcXbaVvNDdrrovPV9HnZ6SjslV5KU57vfjibCmX0kSXdtN0pd244K5qaQ7WdwdXQ4e43NJgfaRLhk+lQztexXGmTPCTGjZphR+Zy9Jgj2eyQJiIPYJ/vwbUu/5WyCoh1Fz46q15Znj9fk2eNVef54zRR9bkZCS0ZBM8mBUXdaSW2HbqfrOSHXUPo59/vct4Mr60hvbiRmN3PLoNdAR/F+77uPYX0G+L0GO1evI7qVsn6PNe9cHufabW1O/t23fb7LZf05mN5eFueB7/ZG3V/fvg163G47Dwbdr69fyHkwavvbjL72775+WSx3Fxff/SZ9TL4naEzqZmS41Chx+vy8VJGzUlXOtVxUTDRTpetNVd3vG26GKf2snYCZppIE93TUaVOLi0uysLgkRVNflKdPnpjR4Z4+saPEPX38RIrzc1Iszst8cV6K8/OmPjMzKzPmd/WCzLp69/059Xkacn6x7uQL1Ov6e/zVcmxGhzuVo+NjO0rcyYmcnpzI2cmxnB4fy+nJsalfXtpkum6s1a781p/89h+oQEJcICCrD0eAhLjhuN6nrY4lIW5hYUG06Dzqvbr9b/a/26jJbsvLKyYmdTP3eqrocvZLxdVynw7CfWmrvbCkU5n2YtnMQ16Skov6vFQqS6lcttGUkpyfncjZ6Ymcnh7LmavXdEhkd9esDomszyfpkQzLr3dxJIlwOi2qmdKlMGPjbF6K8wX7JdXEdLn230zi3KwUXfJcsTDbv7uppKi73BmZXBzr9wdIenu+y/kek+7+3Axt3Q+YO05XELK9kL75rptp+xLk1DTOg/j5tsW7b+4C6zDPId+29L2g4dm+kHVD2ve1izD6b+o60PH17K9vm32XC/ELWfdG+wZ4fUx630bxfpr1+0HIsfTu75jO8ZDzxbdvmb8fmDcR+yPYoO8lQW32PEYh+7iP647t/crzPAg5x0PWDXnfCNmv77rey/k6+y7n+TrybZ/vaybr7d31fU3bYZIAXLE/lNv/ZkaRcc99+8Vy0yNgp8dzxdUH+q7s+Rq867n7JelJ/84V8tofxbpZ7uOy0ZRaoyE1F/V5uVKTcvnSxsqllMu1kbxompqU5aYttdNE2qSs7kSDSXJXkhCUTO8eRfamSzM9pCaI2tj/4b4LdvOiOnaUTTfig72JtW1vljTT2LvR4VKJVOnt6mwbyawd2gZ97rtf+56e3Jhp96P7702Laev9DLojpiTvATmbDHd9OtluEmHvjcF9E+5+LTbPr0zVqgbN/lO1JtPd6zExl2C+aH/T2bct/ZbrJQ/2Pgs3VhZlfXVJNlZtXF9dvJIsliSO2be53t8ABn2Aa4fjWLff535ibpOrev7Job3tGqjv+27I+73vPryXCzhuQf0I2G/I+eL7Ruu7D9/lQv7+CHL2/A4yivPF18q3LeMyDTkeIW329QvZh+/rI8TA9/h6L+f5XuK7vet9uz5auD4vVarmu5tOjVquVM10qXaa1N50qbpMMsWqRlPM75b2u1c6hriHrNsbbENHv7XJ4HPz81KYL8pccV7mNM7Py/rqqqyvrcn62qqsr67J2tqq+X18caFo42JRFs3v5otSXNDf05O4dOU7U3IzQUibWXfyBczfGo2GpOO5ztZ2cSFnJpZM/eLsTM7PzuTi7FTOzzWe2f9+rsucu3hx5bf+5Lf/QAUS4gIBWX04AiTEDcf1Pm11LAlxa2v6wX61JElvq6u9BLhisSjz80XRmJRkmNi5OR1Fzpb0xRI++Id3+tns8UupVqsuk/xSTjTL/ORYjl2muT4vlytSrlRsNPWqVMolO795EiulifqC2k/N3pmbE52qIqkvzhdkoViQhfk5FwuyWNR6qugX24JNnEsXvdNWi/63pN5vv4Nc/B/FH0i+Z1TIH45Z/zF51z/CzHUM34sZnn8Q+hyj7jLpC9RDuLjp3TdfA8/lfAwGOe99+xGy35B9jOt89m2z73IhfiHrXm/fIK+PSe/bKN5Pfd+Lx2WV5bnxpfcN3775Lud73HyX8z1GWb+X+LYv5BiF7OM+rju29yvP7yAh53jIuiHnUMh+fdf1Xs7X2Xc5z+9Nvu3zfc1kvb27vjeZpAn3g755H+yITZCTXqKcPufx8ARiHQ3KjYhkoh1CqHsDya0JEp6vwbueu186Ir6f5yGvwWleN8u+JSODmNFF3CghesOluQlTo7kRczQ3YNrENJuQ1k1MM0lwbmQ4E1wi0LWYHkHEJIvF/S/bJ2+V5l3V/n935DGTaGxGH3OJaiYZzl7p+NJbbJKUmkzrpc/7v17sf03vt9sAeyXFZKjpiJ925E81sHU7YtpVg+4oaKkR0ZIRxOx7QOq94Nr6/QzsFJ12Kqhk5NF+/bD3IV49Bv3s++3DrXqlLwMt5z737OdgRxZ1NoninJlRYtHNKGG77UZQcyNzWfe73xgzjnX7fe53z4N0YmhykDxupvV93w15v/fdh/dyAcctqB8B+w05X3y/xfjuw3e5kL8/gpw9v4OM4nzxtfJty7hMQ45HSJt9/UL24fv6CDHwPb7ey3m+l/hu73rfzOd1coOUjhjeabvvb/UrsVytSbnqbnRw0STKVapykSTMVXQayckZgKP3m3Xvc92M8Dar09QX7Ghvs7OyZAZ/WTBxacHG5WVbVlJxZXVDVlfXZXXNxpXVdQaKCXlR3dN107O3JfWq+82+Ur2U6mVVqtVLKZUu7EA2Fy6WLuTo6EiOjo7l6OjQxaPu7/zp3/wDaUiICwRk9eEIkBA3HNf7tNWxJMQ90WFgnz41JalvbGzI1bJuhutPSj5v6/bOxavFXMpwFwuS+n06CPelreVyWdKlUqnIwcG+fDrYl4ODPRf3pVK5lEq1KhV3N4dGzVrX6VW7pd7oXiCbhCGM+x2DWTNthCa12US22dkZWVmcl5UlLUVbN3do6HSo82YK1KRu7qo1d9a6O3s1mpHmrt753vfYe1wE8jlnun/I3bI93+W+ts9kG8mPXL3rWe6S54B9ymp7IX372rqZty91cTP9M6DPlAR3aYuvS9bLffWiwYDniPl7PPmjfIjrhuwj6e9djlGIlW+bfZcLaUvIutcvRiXTQfu8v0x634b1fnqXc21cVpmcGxl9voUY+Hwep5e5yzHK+r1k0Db3a/9dprIL2e+krzvK96u7nEMh53jIuqN4nQ9rH77Ovsvd5XU0LvtBX2+DGFz/ocT+7WC/1SWjGA26f5a//wI2weRmAtyw/hbK4nN1kPP++v7u8hka8n4w6etm0b5kCmY76qSbgtlNoWVGKtMR29woZcN+xdikLNuOpJ5OwLJJXuakT40ablt1fSrJLyWDdt9LXaJx9+8kNxqcTZJzVxauhPTVhp5Eb782CW+Q/SadSPXGJOMlI3/aeseOxOaS0BKD7hSyPZKeS9rIvT8k7dL4JYMk0ezrnyl+9v32kbx+b2tLv+V6SYm9REZ7rTEvBXcDrT6/LSE4i9fMqN6HbiRIuPP/yg9Sntdz7vK+O+j7ve8+fJe7y/e/rK8VjOt88X2v9W2f73IhfxtMy/nyNau7nLujNP3avuzfDb3PMZ/viXd5DY7yXBv0dXKbge/x9V3O1+8u2+u+3rojiIu03Yi2eqNDcoNBMvpr9bIu1cuaaKy4eHpelpOLspjoplmtVOtSqdSkUu0VX+esl7vyN477rIvNaMA5MTGv9bwUCrMyVyiYYgaDKczK6uqyrJmyZKI+f/zkmSvP5fHj56ZutuVmt0pi1v1ge5MlkHzPTkfz23uz6UaN09Gqm1KtVKRarZhBaqo6YE2lIvv7e7K3ty97e3uyv2+j/vfrv/sH9piEuEBAVh+OAAlxw3G9T1sdS0LcN998I1q+/fZbE7UkyXHPnj3rJsndJ8iH0Nbz83O50GFXU/HDh3fy4X2qfHgnVfOFU7PRXayOZmqKrI+BTouqX0ALLupzM43ByqJsrC64uChLi0VZXizK0oKLi0WboGmvaJp4213tWbd91NtL7vxMLsTq8xCDrLeXtUfW7QvZXsi6Wbuwvf4CHKOwM+Oh+YX0N2TdsKPE2r4CIccoZF3f9rFcmMAojtEo9hGmMB1r+zr7LjcdKnzPmebjOM6+hbyO7uO647Rm38MXCDknfVs3in30a4vvfkOW67fffteWfPfhazqK/oa0hXVtIsz1pAvf646+62a9XNbHzbd9We/3oW3P1znr5Ubh7NvmrNsSst+QdbPux7i252uQ9XK+/fXdr+/2+i13WaubEX/T8fPJuRyeXEg6lspVuSjpFKu9GLLfUazbnUJeRwd2g2lsrK+IKRurNq6vyIuX38mLl6/k5TevTNTnmhCnRQeQSeqjaDP7mHyBWq1mRn9Lx3fv3sn10u83/8DekRAXCMjqwxEgIW44rvdpqzcS4mKRTYnjrajT2exE0VYkspn+g/P6CC136eyrV69Ey+bmpolaHj161C06Upw+5zEaAR1aVeccT4ZYTeYf743q1pBmo2GS4S5KJRsvSlIqla6NEHdgRokzX0xrdROT+mh64rcXO5qgLuumIIjEjNyWN0W/RNr6/NysKXNzBVcv9EaIWyyakeI0Ec5Ml2qmUJ2TosZ5ncY32b6773fa323dHcjpER6CDLLent+p4b9U1u0L2V7Iuv49ZskQAY5RiJ6bhefqVD9B7y9hrRn+2iHnS8i6w+8Ze1CBkGMUsq7bd+8g6Lf71JeTrL6nXBl4ZEj7mOQzKfQY+fRtFPvwace0L+Pr7LvcNHuN0yDr9xy21ztTs/pc8Dn3Q86h+7iujwnLjF/gru8HIeek7/e10H3cVdd3vwHL9Wta37/9fPdx174O8r19FG0J6cd9WNfn9Rbi7Ltu1stlbe/bvqz3+9C25+uc9XKjcPZtc9ZtCdlvyLpZ92Nc2/M1yHo53/767td3e32WqzeaUq83xMRGQ+r15o3R4XSUuFJZk+FsQpyJlUsxo8y50YKTEefszOVmzD07UvmX5pUPaLPvqulp23WkXn2+qtOlruiUqUsuLsqTp3ZUuCdPXnTrhcKczLqR5XR0OX0+M6Ozq+lsa3mZyefNrGv6YIY13yMyHcvV63W5Xt6/fy9a3rmi9bPTUzl1JakHCpAQFwjI6sMRGOUlruH0gK2GCtxMiIvjzUgT4SLZjCLZEok2TZa/Ke6OrMAvCN9//71o+cUvftGNq6ursra2ZkpSD+0c6/sJaJa4fjhqTOqVctkMp2qLHVq1VNIvlS5qvVSS05MTOTk5lpOTIxuPj6WRfDFtNKXhvqj6tWQ0S9kpIHpTQejzwuyMmaJgrmCnKtBpUjW5rThfkPn5Qre+UCzIwnxBNC5qnJ8zo8iZoslzru7y4a5N9zCa/o1lL+YPH33YSvcn8CvTXAzQsqy3N8CuvRbNun0h2wtZ16uzLBQswDEKI3xofiH9DVk37Cixtq9AyDEKXNd+TCcjK9h8uGQ0W3t1zLcTX1gu+SFrmPsIbOLQVw85Rr6NG8U+fNsyzcv5Ovsuh1X2Alm/57C97D8XfI96yOvoPq7r68Jy4xMIeT8IPCe9vq+F7CNE1Xe/Acv1a17f62u++5ik/oa0ZZrX9X29hRxz33WzXi7r4+bbvqz3+9C25+uc9XKjcPZtc9ZtCdlvyLpZ92Nc2/M1yHo53/767td3e32W00S2hkls0+kgbYLbRcUmvV1UbOKbKS4JThPiyu75ZU1HlrOjyyVRp3PX37tttNPdj+sR6+AdmggXxS5GsrAwL4sL87KwUHRxXtbWNmR1bUPW1jdkbe2RicWFBVlYWJDiwmK3Pj8/L0VXknqSDKdRE+6mfTarcR3LSdpvMuhNOr7/8EHev/8g7z+8F1P/8EFOjo7l+PhIjo/0t/0jOT4+Du0GCXGhgqw/FIHQnz2G0ig2OlKBGwlxeU2Iy0VbscSbEtsR4tr6w1a7I+1O28WwLwg//PCD/Pjjj6ZoXcvy8rIsLS2ZmNRHKvGAd2YT3npF5ww/PzuVs6Sc2nq5XJGymVPcFf3SWSpJuVySchLLJXfHhf1i2jJ3X7QmSle/9OkocPbuC1sW5mdNWTQJb1ovSDEZ+W1BR3+bN8/nNHFuVhPmZmy9kJdZc6eFLUndjj7X67abQHWiHLJsjPt53WwyGSUuxCDr7WXZV9NHl/43Cf3Nui1ZW7G97M+Xh2b60M7xkP6GrPvQzqtx9TfkGAWvqxcpzd0t9pMsyXwwF8LM/4f9aWjaN+R9jOu4+e439oRCbQAAIABJREFU5BhN0j582zLNy/keS9/lsAp7f+nnl/V7DtvL/nPB97wPeR3dx3V9XVhufAIh7wfB56THd6mQfYSo+u43bLl+Lbx5fc13H5PU35C2TPO6vq+3kGPuu27Wy2V93Hzbl/V+H9r2fJ2zXm4Uzr5tzrotIfsNWTfrfoxre74GWS/n21/f/fpur99yrXZLWq22NFttabXbZqYrk9zmplHVerVWl3KlZhPhKpcu1uxocUmynCbQlS+l3dYkOFt0uxrH9eglq/VGcdNBNwpuAA4TC7OyuLgsi0tLNi5qXJLllVVZXl2xccXGFfMb+5Ks6O/sWl9auvI7aPJ76Lj6y35HI5DMBpeOHz5+FC2aCGfqHz7K4eFnOfx8KIefP8nRocbPoQ0kIS5UkPWHIpD9VcmhNJONDlHgZkJcPr8Zx9FWbEaKk60oijbtlwPNmO/FkDb9+te/ltevX5uS1IvFos1mT8WQfbCuv4BOgXp9rnD9ADQfhoefzIegxkrlUirVqlQq9g4LjY1Gb+jVhg7D2qjbOyuSc2XMd1j0U8i5aVHTcWVxzk6Hujgnyy7aOzF6d2HoXRndKVXzOTfFqk2o0wS7nEuu03rvEfrzsv9xHPeS3RHibjTkbgZZby9rn6zbF7K9kHWzdmF7/QU4RmFnxkPzC+lvyLphR4m1fQVCjtFd100S4Wy0oz6bxH0zjbxLiEtn8vt2JrXcKPZxh2aNfJW7HqNBGjqKfQzSnmld1tfZd7lpddJ+jcMg6/cctpf958Ig53zIOXQf1x3EhmVHLxD6fnDXc3KQ/d51H6GavvsNX65fS69eW/LdR0iffffhu1xIW6Z13VGd977HKOvlsj5uvu3Ler8PbXu+zlkvNwpn3zZn3ZaQ/Yasm3U/xrU9X4Osl/Ptr+9+fbd3fTkzYIsZ0a1tY6cjzaYmyCXToeqgHG3zm6UmxZWqNurz0/OynJ5XRKdUPT3Tetkk1GkiXDretW2h6yUzN6RjTn97NL8/upjPmelQzbSoczpjldbnZH1jQ9Y2Hsn6ow1Z37Cjxm2sr5vyyMQ1U9ffQe1vmL0Y2m7Wn2yBK68X97oxSXC7uzYZbndXPn7clU8HB67sy2dXD+wZCXGBgKw+HAES4objep+2eiMhblYT4vLxVi6yI8TFUbSpWfdtl32fxJBO7uzsyJs3b7pFn+uH+dyc/VBPYsg+WNdf4OTkxMwTrsOhatTne3sfZX93V3b3Ppioz6vVmlSql1K9dLFa89/JBC1pvkzmc5LL5e0Xy3xO1lcWZGOleCUuLRZlcbEoS4sLLhYnqBc0BQEEEEAAAQQQ8BPoJsLpTa/uQqJNhNOpGVKJcX6b67vUKPYR0DxWRQCBKRPI+j2H7XVcgnR2nwtTdsrRnQckkPX7gS/duPbr2z6WQ2AYApz3w1BlmwgggMDDFChXa6JFB/ZI6ofH53J4ciGfj2zU5zqzlZndqtXs1iddzAzGkQzK4eLjp8/k8dOn8sRFff7syRN59vSJPHvy1MUnJhFOSz6f79Ynvb+0L3uBj7t78nFvVz5o1IS4vT3Z39uVg9092TNxV/b39kJ3TEJcqCDrD0WAhLihsN6rjQ59hLh+Ge6aALftkuK0TkLccM6Zflngtdql1Gq1bqnXanJ6diZnZ2dyemqjFjtUqo4SZ0eIOzr8LJe1utRqdROT+nBaPtyt+o4Qp1OkFuftVKm2PjfchrF1BBBAAAEEEEBgGAJuVLhkdLhkytTeKHE2KS7oMYp9BDWQlRFAYKoEsn7PYXtmKu1MPxem6oSjMw9KIOv3A1+8ce3Xt30sh8AwBDjvh6HKNhFAAIEHKaC/WVZ1+tRL+/ulxkkfIc73QNmpTiM3/amNOiKcKTpSnInr8nhjw5ZHG/LI1efn58WWoolz8/Pd0eLSI8f5toXl7qcACXH387jR6mwEAn/1yKYRbGWsAjcT4nSq1Fy0FYsdIS4S2TRD0uqUqZ22i3YQXJ9HvznQd7Y1IW5bdnbeyM7OtmxvM0Kcj+Wgy/SbJ/zi/FzOL87l/PxMTP38TM7PL0SnTT3TeH4h51o/O5Wz01M5Ozvp1huNptQbDak3mtKo23gfH8kUp/ZLpC0L87OmLBYLrl6QQmFW5lwx9bnZ+9hd2owAAggggAACD1xAp0g186Sa/7dRzEypdrpUO3VqGNIo9hHWQtZGAIFpEsj6PYftZf+5ME3nG315WAJZvx/46o1rv77tYzkEhiHAeT8MVbaJAAIIPEyBWl1/v2xKTX+7rDel1mhKqVyVUuVSSmVbLsqXZurVpOjUqVqf9EdsZniIJI5iFyNZWl6WxeVlWVpeMfWlpWVZW1uR9dVVWVtdlfW1FRNXlldkeWVFVlZWu1FHi5uZmTElqU+6Ae0LEyAhLsyPte+3QODPHve787TeCNxIiIs1IS6KtqJINqNItkSiTR1pzBb9Lc3WfR/9Pqi3tzUJblu2d97YuL3NlKm+oAMs12w2pdFoSDp+1lHfPn8SjZ8/21HgSqWyXJTKUiqVXCxLpaKlYmLV1c1Qwi03nLCrD9CciVlU76SIIntHhSZsaizMzkhhJi9zhbyJhdnkC6FGV/L5iekDDUEAAQQQQAABBPwFXBKcy4u7MkKcbsQO6ey/ub5LjmIfgU1kdQQQmCKBrN9z2F53hLjMPhem6HSjKw9MIOv3A1++ce3Xt30sh8AwBDjvh6HKNhFAAIGHKJD8dtlI/Y55WWuILTpqnI3ttv2N20ZNiPP/vXtcrv0GnrGjvSWjvhVlrjgvK0uLspwq+vzR4yemPNb46LGpFwo6IMjVMq6+sd/RCJAQNxpn9jKZAqG/ekxmr2jVIAI3E+JENiWOt6JOZ7OjiXEim+brgCbCpaPnXvoN5br9elteJ0lxrq4fvnNzc1cS4zx3wWJfEKjX63K9fPz4Xj5++CAfPryTjx/ey4cP76VSqUq5XJWyiRUTNZGu0ai7aOvmC6K5e8KOFngfvij2o7FfHu1V/qSey8WSNyUnST3nRo/T58mocpxsCCCAAAIIIIDAvRPo/s7kLvK5EeJsP8w4cRnmww1xH/cOngYjgMDQBLJ+X2N7qc+BjD4Xhnbw2TACQxbI+v3At7nj2q9v+1gOgWEIcN4PQ5VtIoAAAg9SQEd6a+lvl6a0RWc+M4N8mAS5tout7sAvZg4FNwjMpIPZ63bJ32k25nV0t5m85PMaZ2Qmn5eF4rwtCy4W5+TFi2/kxUtXXL03jeq8FIs2qY7HdAuQEDfdx5fefV2AhDjOkBsJcaIJcaIjw12Jd5YySUW5WNLx9evX8tolwpn4+jUjxN1Z+Msr1mo1uby8lHT897/+Kf/+9z/lX//8h4n6vFqtSaV6KdVLF6u1IbSGTSKAAAIIIIAAAggggAACCCCAAAIIIIAAAggggAACCCCAAAIIZCkwV5iRucKsFFzU5682v5fNre9l00V9vri4KAsLC1dilu1gW5MnQELc5B0TWjQ6ARLiRmc9qXtihLhJPTIZtOvi4kLOz88lHd+9eyvv3v5syzuNb80wwTUzZLAtWueBAAIIIIAAAggggAACCCCAAAIIIIAAAggggAACCCCAAAIIIDDZArOzeZmdmZGCiXmZnZ2RFy9fmlHiXiajxL38RtbX113Z6Na1Z8nUrEl9sntL6wYRICFuEC2WnTYBEuKm7YgO3p+bCXFxvBnpVKmRbEaRjhQXbep86rbozKm27vuIdRjXOJI4il2MZDuZLnXnTbfOlKm+ov7LHR0dyeHhoWhM6ru7H8WUjx9c/CiNRlPqjYbUG01p1G3kgQACCCCAAAIIIIAAAggggAACCCCAAAIIIIAAAggggAACCCAw2QIz+Zzk8zmZmclLUn/8+Ik8evxEND5+/NjUnz17Ls+fP5Pnz5+7+vNuMpwmxcVxbJ7zmB4BEuKm51jSk8EFeDcb3Gza1riREJfXhLhctBVLvClxtBWJbOpc6x2dd73TdtE/IS7JKNfPzqS+s70j2zvbsrPzRnZ2tmV7e4cpU4dwZu3t7cnu7q4pWtfy6dOBfPr0ST4daDyQz58/SbPZkmarZWLL1YfQHDaJAAIIIIAAAggggAACCCCAAAIIIIAAAggggAACCCCAAAIIIJChQC4Xiymxxpzkc7Esr6zIysqqrKy6uLIir169klevNl3R+iuTBHe9ZNg0NjVmARLixnwA2P1YBUiIGyv/ROz8ZkJcPr8Zx9FWbEaKk60oijbb7ba0NSEuFX1bb04yHSUuFXd2NCFuR9680YS4HVMYIc5X1H+5t2/fys8//2yK1rUcHx/LyfGxHB8fyfGJxmNzbDvJse3YY80DAQQQQAABBBBAAAEEEEAAAQQQQAABBBBAAAEEEEAAAQQQQGCyBXoztiUzt0UyP1+U+eK8FIvztj4/Lz/++KP88MOPJiZ1TaDThLh0nOze0rpBBEiIG0SLZadNgIS4aTuig/fnRkLcrCbE5eOtXGRHiIujaLOlyVKttqTj4LvqraEJcJoMlxQS4kI0v7zuP/7xD/n73/8u6Xh+fi4XFxeSjsPZO1tFAAEEEEAAAQQQQAABBBBAAAEEEEAAAQQQQAABBBBAAAEEEBi1gE6hqiWXy5uoxf42/5tUeWMS4cyocvl8tz7qtrK/4QmQEDc8W7Y8+QIkxE3+MRp2CxkhbtjCY9z+//3f/4mW//3f/zVRS6VSkXK5fKWMsYnsGgEEEEAAAQQQQAABBBBAAAEEEEAAAQQQQAABBBBAAAEEEEAgQwGb6GZHfktib8CaJCnujUmEu14ybAabGrMACXFjPgDsfqwCJMSNlX8idn4zIU6nSs1FW7HYEeIikc12R6fU7Ei703bRf0rNSKdLNUVnTrX1nW2dMnVbdnZ0ytRt2d5mytRhnA1//etf5W9/+5v85S9/MVGfX15emlKtVrv1YeybbSKAAAIIIIAAAggggAACCCCAAAIIIIAAAggggAACCCCAAAIIjF7AToMam+lQk3I1Ic7O5qbJcDMzM1fK6FvLHoclQELcsGTZ7n0QICHuPhyl4bbxRkJcrAlxUbQVRbIZRbIlEm12NCHOFHHRPyGuN2d5LFEciT7f3tYkuG3Z3nnTrRcKBZmbm5N0HG7Xp3/rf/7zn+Wnn37qFn3eaDSkXq9fidMvQQ8RQAABBBBAAAEEEEAAAQQQQAABBBBAAAEEEEAAAQQQQACBhyEQxzpQjSbD2QFrNOpgNb1pU3Xgmh2ZnZ3tFk2M0+c8pkeAhLjpOZb0ZHABEuIGN5u2NW4mxIlsShxvRZ3OZkcT40Q2TfqbJsSlo6eEzTjXD9le3H69La+TpDhXJyHOE3SAxf7nf/5HtPzxj380UUur1eqWdrtt6jwQQAABBBBAAAEEEEAAAQQQQAABBBBAAAEEEEAAAQQQQAABBKZDIJnBTaQ3m5tNiNuRN290ylSbEKe/0WsSXDpOhwC9UAES4jgPHrIACXEP+ejbvt9IiBNNiBMdGe5KvLNUThPhdH7yVHz9+rW8dolwJr5+fWVkuGSkuDvvlBWNwH/913/dKNAggAACCCCAAAIIIIAAAggggAACCCCAAAIIIIAAAggggAACCDwsAU2A602b2kuIYxa36T0PSIib3mNLz24XICHudqNpX2LoCXGMEDe+U0hHhvvjH/9b/vu//9uMEqf1drsjnXbbxHbHRh4IIIAAAggggAACCCCAAAIIIIAAAggggAACCCCAAAIIIIAAAtMroMlwv/nNb0xJEuMYIW56j7f2jIS46T6+9O7rAiTEcYYMPyEuiiTSKVOj2MVItpPpUnfedOtMmZr9yfinP/2P/MlMlfpH+dOf/iT6vNlsSbPVMrHl6tnvmS0igAACCCCAAAIIIIAAAggggAACCCCAAAIIIIAAAggggAACCEyKQJIM99vf/rabGKfTpSZlZmbG1HlMjwAJcdNzLOnJ4AIkxA1uNm1rDD0hzs5PrkVcjGRne0e2d7ZF5ynf2dmW7W07PznDsWZ7ev35p5/kz3/+k/z0k5af5M8//UkajabUGw2pN5rSqNvIAwEEEEAAAQQQQAABBBBAAAEEEEAAAQQQQAABBBBAAAEEEEBgegU0EU7L7373OxO15PN50US4dJlegYfXMxLiHt4xp8c9ARLiOBuGnxCnxpoQl4o6P/m2m6Nc61pIiMv+ZPzrX/4sfzHlJ/nrX/4i+vyyVpdarW5iUs9+z2wRAQQQQAABBBBAAAEEEEAAAQQQQAABBBBAAAEEEEAAAQQQQGBSBDQR7nrRhLjrZVLaSzvCBUiICzdkC/dXgIS4+3vssmr50BPi+jVUE+CSeck1khCX1eG8up3//dtf5W9/+4v87a9/MVGfV6s1qVQvpXrpYrU2nJ2zVQQQQAABBBBAAAEEEEAAAQQQQAABBBBAAAEEEEAAAQQQQACBiRD4/e9/bxLi/vCHP5ioz3O5nCmaFJfUJ6KxNCITARLiMmFkI/dUgIS4e3rgMmz2WBLiNAkumaM8SYzTEeJ0TvJ0zLCfD3JT//rnP+SfWv7xdxP1+dn5hZydn8vZmY3nZxfSUZ1O52p8kGJ0GgEEEEAAAQQQQAABBBBAAAEEEEAAAQQQQAABBBBAAAEEELg/AumZ2pKZ22ZmZ6VbZmYlPzsjO9vbprzR2dxcXZPg4jg2yXBJvD89p6W3CZAQd5sQ/z7NAiTETfPR9evbWBLikmQ4nZc8qWsyXFJ0jnKt8wgTePfurbx/907evftZkvrh4aF8PjySw8Mj+Xx4aGJHk+FM0bw4W+eBAAIIIIAAAggggAACCCCAAAIIIIAAAggggAACCCCAAAIIIDDZAlEUiS3iYiTFhUUpLi64uGjijz/8Un785Q/yqx9+kB9M/ZcmCe56meze0rpBBEiIG0SLZadNgIS4aTuig/dnLAlxmginRYdiTeo6DKsmwqXL4N1hjbTAwf6+7B/syf7evhxo3N+X3d092dvbk4+7u7K3u2uetzUJrt2RdqftIglxnEkIIIAAAggggAACCCCAAAIIIIAAAggggAACCCCAAAIIIIDApAvEmgwXRxJHsYuRrKyty8r6mqysbbi4LluvXsnWq+/kexNt6SXTRSYxTp/zmB4BEuKm51jSk8EFeDcb3Gza1hhLQpwmwl0vmhB3vUwb9qj7c3x8LCcnx2Li8bEcnxzL25/fytu3b+Xnn3+Wt29/lp/fvpV2uy1tTYhLxVG3lf0hgAACCCCAAAIIIIAAAggggAACCCCAAAIIIIAAAggggAACCAwmYEd4swltSXz09Jk8evpUHptoyzfPtTyXb1+8kG9ePDd1fSRJcUl9sL2z9CQLkBA3yUeHtg1bgIS4YQtP/vbHkhD3+9//3iTE/eEPfzBRn+u85Fo0KS6pTz7fZLewVCpJuVyWdPzHP/4h//zH3+XvLurzlibCtdpX4mT3jNYhgAACCCCAAAIIIIAAAggggAACCCCAAAIIIIAAAggggAACCOQ0ES4XSzo+//Zbef7Nd/L8u+9s/PZbefpoQ55tPJKnj118pKkCPKZZgIS4aT669O02ARLibhOa/n+/kRAXi2xKHG9Fnc5mJ4q2IpFNM4GmTquZjgE2jBAXgDfAqtVqVSqVimhMyru3b+Xdu3fy9t1bSeqNZkMajaY0G01J6gPshkURQAABBBBAAAEEEEAAAQQQQAABBBBAAAEEEEAAAQQQQAABBMYgYGdhy0k+52I+J4+fvZAnz5/L4+fP5ckzGzdWV2VjZcXEda2vroyhtexylAIkxI1Sm31NmgAJcZN2REbfnpsJcXG8GWkiXCSbUSRbItFmR5PhTNG8OFsPefz2t78VLZoYl9T1g3pmZuZKCdkH64rUarUb5eBgX/b3D+Rgf1/2D/ZNrNXrqeVsnQcCCCCAAAIIIIAAAggggAACCCCAAAIIIIAAAggggAACCCCAwGQL6G/ss/o7+6z9rV3r648ey/qjR7L+WKMty4sLsry46Iqt85huARLipvv40ruvC5AQxxlyIyEurwlxuWgrlnhTYjtCXFuT4NodaXfaLoYlxP3mN78RLZoMl9RnZ2clKeaDenaWoxMo0Gg0pNlsisakfnJyIqenJ6Lx5OTU1KsVO4JcJTWSXOCuWR0BBBBAAAEEEEAAAQQQQAABBBBAAAEEEEAAAQQQQAABBBBAYMgCBf2dvVCQQmFWCrMFmS3MysrqqiyvrsrK6pqJWoqFOZmfs6U4VzCRx3QLkBA33ceX3n1dgIQ4zpCbCXH5/GYcR1uxGSlOtqIo2my329LWhLhUDKF78+ZNNxFO61oKhYJJgkvHkH2wrpjj1Wq13HGz9Wq1YqZRTZdyqSylclnK5ZKUShrL8CGAAAIIIIAAAggggAACCCCAAAIIIIAAAggggAACCCCAAAIITLjA3NycXC8LiwuysLAoC4uuLCyKmbEtn5MZM8Wq1vMT3jOaFypAQlyoIOvfZwES4u7z0cum7TcS4mY1IS4fb+UiO0JcHEWbLU2Ea7UlHUN2v7OzY5LgkqLPNRFOP6jTMWQfrNtfQJPitOjIcUn9/PxcLi4uJB3xQwABBBBAAAEEEEAAAQQQQAABBBBAAAEEEEAAAQQQQAABBBCYbIH5+XkpFouSjvz2PtnHbFStIyFuVNLsZxIFSIibxKMy2jYNfYQ4c5JFkaSjJsBtu6Q4rZMQN7qDnowYl446IlxSdOQ4Rogb3fFgTwgggAACCCCAAAIIIIAAAggggAACCCCAAAIIIIAAAggggMBdBfolv+nMbNfLXbfPevdXgIS4+3vsaHm4AAlx4Yb3fQs3E+J0qtRctBWLHSEuEtlsdzrS0SlTO20XO979jjQZzhTNi7P1nW1NiNuWnZ03srOzLdvbjBDnDRq4oJ329mq5vLyUdKlWq4F7YXUEEEAAAQQQQAABBBBAAAEEEEAAAQQQQAABBBBAAAEEEEAAgWELJIlvMzMz3SQ4MyXqzIydGtXFYbeD7U+eAAlxk3dMaNHoBEiIG531pO7pRkJcrAlxUbQVRbIZRbIlEm12NCHOFHHRPyEu1iS4OJI4il2MZHtbk+C2ZXvnTbfOsK2jOUX0OGpCXO+YdqRer0uj0ehGrfNAAAEEEEAAAQQQQAABBBBAAAEEEEAAAQQQQAABBBBAAAEEEJhsgVwuZxLfkqLP+5XJ7gWtG4YACXHDUGWb90WAhLj7cqSG186bCXEimxLHW1Gns9nRxDiRTZP+pglx6ejZpjiOJdaEuFTcfr0tr5OkOFcnIc4TNHAxTYSzh9EmOepDp09NT6GqdR4IIIAAAggggAACCCCAAAIIIIAAAggggAACCCCAAAIIIIAAApMtYH+Hv1p01jb9b+k42b2gdcMQICFuGKps874IkBB3X47U8Np5IyFONCFOdGS4K/HOLcjph28ulnR8/fq1vHaJcCa+fi0kxN2ZmBURQAABBBBAAAEEEEAAAQQQQAABBBBAAAEEEEAAAQQQQAABBBBAAIGuAAlxnAwPWYCEuId89G3fGSGOcwABBBBAAAEEEEAAAQQQQAABBBBAAAEEEEAAAQQQQAABBBBAAAEEEJgiARLipuhg0pWBBUiIG5hs6la4mRAXx5uRTpUayWYU6Uhx0WYyvabOsJmeatNHI44iiXTK1Ch2MZLtZLrUnTfdOiPE+WiyDAIIIIAAAggggAACCCCAAAIIIIAAAggggAACCCCAAAIIIIAAAggg8HUBEuI4Qx6yAAlxD/no277fSIjLa0JcLtqKJd6UONqKRDbbnY502h1pd9oudrzldF5yW8TFSHa2d2R7Z1t2dt7Izs62bG/vMGWqtygLIoAAAggggAACCCCAAAIIIIAAAggggAACCCCAAAIIIIAAAggggAACXxYgIY6z4yELkBD3kI++7fvNhLh8fjOOo63YjBQnW1EUbbbbbWlrQlwq+tKZk0wT4lJxZ0cT4nbkzRtNiNsxhRHifEVZDgEEEEAAAQQQQAABBBBAAAEEEEAAAQQQQAABBBBAAAEEEEAAAQQQ+LIACXGcHQ9ZgIS4h3z0bd9vJMTNakJcPt7KRXaEuDiKNluaCNdqSzqG0GkCnCbDJYWEuBBN1kUAAQQQQAABBBBAAAEEEEAAAQQQQAABBBBAAAEEEEAAAQQQQAABBHoCJMRxNjxkARLiHvLRt31nhDjOAQQQQAABBBBAAAEEEEAAAQQQQAABBBBAAAEEEEAAAQQQQAABBBBAYIoESIibooNJVwYWICFuYLKpW+FmQpxOlZqLtmKxI8RFIpvtTkc6OmVqp+1ixxsi0ulSTdGZU219Z1unTN2WnR2dMnVbtreZMtUblAURQAABBBBAAAEEEEAAAQQQQAABBBBAAAEEEEAAAQQQQAABBBBAAIGvCJAQx+nxkAVIiHvIR9/2/UZCXKwJcVG0FUWyGUWyJRJtdjQhzhRx0T8hLtYkuDiSOIpdjGR7W5PgtmV75023XigUZG5uTtKRw4MAAggggAACCCCAAAIIIIAAAggggAACCCCAAAIIIIAAAggggAACCCAwmAAJcYN5sfR0CZAQN13H8y69uZkQJ7IpcbwVdTqbHU2ME9k06W+aEJeOnnuL41hiTYhLxe3X2/I6SYpzdRLiPEFZDAEEEEAAAQQQQAABBBBAAAEEEEAAAQQQQAABBBBAAAEEEEAAAQQQ+IoACXGcHg9ZgIS4h3z0bd9vJMSJJsSJjgx3Jd5ZKqeJcLlY0vH169fy2iXCmfj69ZWR4ZKR4u68U1ZEAAEEEEAAAQQQQAABBBBAAAEEEEAAAQQQQAABBBBAAAEEEEAAAQQeqAAJcQ/0wNNtI0BCHCfC0BPiGCGOkwwBBBBAAAEEEEAAAQQQQAABBBBAAAEEEEAAAQQQQAABBBBAAAEEEBidAAlxo7NmT5MnQELc5B2TUbdo+AlxUSSRTpkaxS5Gsp1Ml7rzpltnytRRH3r2hwACCCCAAAIIIIAAAggggAACCCCAAAIIIIBTlk5VAAAgAElEQVQAAggggAACCCCAAALTKEBC3DQeVfrkK0BCnK/U9C439IS4SBPiTBEXI9nZ3pHtnW3Z2XkjOzvbsr29w5Sp03uO0TMEEEAAAQQQQAABBBBAAAEEEEAAAQQQQAABBBBAAAEEEEAAAQQQGKEACXEjxGZXEydAQtzEHZKRN2j4CXHaJU2IS8WdHU2I25E3bzQhbscURogb+bFnhwgggAACCCCAAAIIIIAAAggggAACCCCAAAIIIIAAAggggAACCCAwhQIkxE3hQaVL3gIkxHlTTe2CQ0+I6yenCXCaDJcUEuKm9vyiYwgggAACCCCAAAIIIIAAAggggAACCCCAAAIIIIAAAggggAACCCAwYgES4kYMzu4mSoCEuIk6HGNpzFgS4jQR7je/+Y0pSVKcjhA3OztrRopL4lhE2CkCCCCAAAIIIIAAAggggAACCCCAAAIIIIAAAggggAACCCCAAAIIIHCPBXZ3P8rHvV35uPtRtL6791H2dvdlf29f9nb3ZG/P1gMfTRFpRCImio0/RSJ/aov8SWz5KXAfrI7AwAIkxA1MNnUrjCUhLkmG++1vf9tNjNMkuKTMzMyYOg8EEEAAAQQQQAABBBBAAAEEEEAAAQQQQAABBBBAAAEEEEAAAQQQQACBwQR2dz/I3t4H0WjqGvcOZG/vQHZ3bdQS+CAhLhCQ1YcjQELccFzv01bHkhCniXBafve735moJZ/PiybCpct9gqStCCCAAAIIIIAAAggggAACCCCAAAIIIIAAAggggAACCCCAAAIIIIDAJAjs7b6Xvb13svfRxd33srv3WXb3Psnu7qduPbCtJMQFArL6cARIiBuO633a6lgS4jQR7nrRhLjr5T5B0lYEEEAAAQQQQAABBBBAAAEEEEAAAQQQQAABBBBAAAEEEEAAAQQQQGASBPZ338r+7jvZM9HWP5qEuEP54OLHvcPQppIQFyrI+kMRICFuKKz3aqNjSYj7/e9/bxLi/vCHP5ioz3O5nCmaFJfU75UkjUUAAQQQQAABBBBAAAEEEEAAAQQQQAABBBBAAAEEEEAAAQQQQAABBCZA4GD3Z9nf/VnS8ePekXxIFX0e+CAhLhCQ1YcjQELccFzv01ZvJMTFIpsSx1tRp7PZiaKtSGSzoz3qdORKDOjlr1+/lte//rW83t6WX2t8/bqbBJeLYxLiAmxZFQEEEEAAAQQQQAABBBBAAAEEEEAAAQQQQAABBBBAAAEEEEAAAQQetsDhp49y+OmDHB5otPWDz6ey/+lU9j+fyIGJp6FIJMSFCrL+UARIiBsK673a6M2EuDjejDQRLpLNKJItkWizo8lwpmhenK2HPLa+/162trbk+1/8QpK6GRVOk+FcieM4ZBesiwACCCCAAAIIIIAAAggggAACCCCAAAIIIIAAAggggAACCCCAAAIIPEiB0+NPouXk+EBOjw5M/fD4XA5PLkw8OrYx8EFCXCAgqw9HgIS44bjep63eSIjLa0JcLtqKJd6U2I4Q19YkuHZH2p22i2EJcS9evpTnL17IS40vX4o+z0WRaBJcOinuPkHSVgQQQAABBBBAAAEEEEAAAQQQQAABBBBAAAEEEEAAAQQQQAABBBBAYBIELs6O5eL8WGw8MfWz87Kcnlfk9Kzs6uXQppIQFyrI+kMRICFuKKz3aqM3E+Ly+c04jrZiM1KcbEVRtNlut6WtCXGpGNLL9UePZGNjQzYePRKta9GEuG5SnCbHRZyeIcasiwACCCCAAAIIIIAAAggggAACCCCAAAIIIIAAAggggAACCCCAAAIPU6BauZBq+UIqLlYrJSmVq1KqXEqpfCllFwN1SIgLBGT14QiQcTQc1/u01RsJcbOaEJePt3KRHSEujqLNlibCtdqSjiGdXFhakoXFRVnU6IomwJmEOBEbSYgLIWZdBBBAAAEEEEAAAQQQQAABBBBAAAEEEEAAAQQQQAABBBBAAAEEEHigAvXapdTrl9KoVU3U55e1hlzW6lJzUZ8HPkiICwRk9eEIkBA3HNf7tNU1EblS8vn897lc9H0Uxd9HkXwfRdH3WY8QN18siikLCzYWiyYBzhQREzk579NpRFsRQAABBBBAAAEEEEAAAQQQQAABBBBAAAEEEEAAAQQQQAABBBBAYFIEmo26NBo1aTTq0qzbWK83pN5oSq3elHqjIfW65rMFPUiIC+Jj5WEJkHM0LNn7s90VEdGy6uLKTBz/UnLRL+Io94NE8otI5JftTkc6OmVqp+1iJ6iHhbk5mS0URKMphYJELhlOo56YjBAXRMzKCCCAAAIIIIAAAggggAACCCCAAAIIIIAAAggggAACCCCAAAIIIPBABZrNhrSaDUnHZrMlDS2NpiT1QB4S4gIBWX04AiTEDcf1Pm11SUSWXTH1OI5/0CLS+TGKoh9F5IeOJsSZIi6GJcTlZ2ZkZmZG0jFJhNOTMqnfJ0jaigACCCCAAAIIIIAAAggggAACCCCAAAIIIIAAAggggAACCCCAAAIITIJAu9WSVrsl7VZT2ia2pNlqS8v8d422BD5IiAsEZPXhCJAQNxzX+7TVRRFJl4WcyK86cfyrqNP5dSeKfhXpc+2RJsSlY0Av41xO4jiWnIv6PDkZuzHi9AwgZlUEEEAAAQQQQAABBBBAAAEEEEAAAQQQQAABBBBAAAEEEEAAAQQQeKAC7XZbOjoLoJkR0NZ7swMmswSGDYYkIiTEPdDza9K7TcbRpB+h4bevKCJaFlzU+msR+bWIbLuoz3kggAACCCCAAAIIIIAAAggggAACCCCAAAIIIIAAAggggAACCCCAAAIIIJAIkBDHuTCRAiTETeRhGWmjSIgbKTc7QwABBBBAAAEEEEAAAQQQQAABBBBAAAEEEEAAAQQQQAABBBBAAAEEpkKAhLipOIzT1wkS4qbvmA7aIxLiBhVjeQQQQAABBBBAAAEEEEAAAQQQQAABBBBAAAEEEEAAAQQQQAABBBBAAAES4jgHJlKAhLiJPCwjbRQJcSPlZmcIIIAAAggggAACCCCAAAIIIIAAAggggAACCCCAAAIIIIAAAggggMBUCJAQNxWHcfo6QULc9B3TQXtEQtygYiyPAAIIIIAAAggggAACCCCAAAIIIIAAAggggAACCCCAAAIIIIAAAgggQEIc58BECpAQN5GHZaSNIiFupNzsDAEEEEAAAQQQQAABBBBAAAEEEEAAAQQQQAABBBBAAAEEEEAAAQQQmAoBEuKm4jBOXydIiJu+Yzpoj0iIG1SM5RFAAAEEEEAAAQQQQAABBBBAAAEEEEAAAQQQQAABBBBAAAEEEEAAAQQuRcSUyMaqiPytI/JXEfmL1sXWeSAwUgES4kbKPZE7IyFuIg8LjUIAAQQQQAABBBBAAAEEEEAAAQQQQAABBBBAAAEEEEAAAQQQQAABBCZaoCQiSSlHIqWOyP8TW/7PRa3zQGCkAiTEjZR7IndGQtxEHhYahQACCCCAAAIIIIAAAggggAACCCCAAAIIIIAAAggggAACCCCAAAIITLTAqYiciUg6/ktEtPzTFa3zQGCkAiTEjZR7IndGQtxEHhYahQACCCCAAAIIIIAAAggggAACCCCAAAIIIIAAAggggAACCCCAAAIITLTAkYhoOXRR6z+nyltXn+hO0LjpEyAhbvqO6aA9IiFuUDGWRwABBBBAAAEEEEAAAQQQQAABBBBAAAEEEEAAAQQQQAABBBBAAAEEEDgQkevlg4hcL0ghMFIBEuJGyj2RO5sTES3zLmp9W0Rei8iOq+tzfej5ki4T2SEahQACCCCAAAIIIIAAAggggAACCCCAAAIIIIAAAggggAACCCCAAAIIIJCpQEtE2iKSjnsicr1ogty+S5RLYqYNYWMI3CZAQtxtQtP/77MikpSCq2si3PUSi0hS9LzROg8EEEAAAQQQQAABBBBAAAEEEEAAAQQQQAABBBBAAAEEEEAAAQQQQACB6RdoiMj18lFEtOiIcEldp009Tk2hqs95IDBSARLiRso9kTvLi8j18kZEfuPKm0jkTccmwOVcSeoT2SEahQACCCCAAAIIIIAAAggggAACCCCAAAIIIIAAAggggAACCCCAAAIIIJCpwKWI1EQkHd+LiJZ3GvP5/Ptms3kuIlrOXNQ6DwRGKkBC3Ei5J3Jn6ZHfkromw/1WS9RLjMt3bEKcJs8lcSI7RKMQQAABBBBAAAEEEEAAAQQQQAABBBBAAAEEEEAAAQQQQAABBBBAAAEEMhWoiMj18rOIvBWRn3O53Ns4jrVUarVa1S2bxEwbwsYQuE2AhLjbhB7mv2sy3O9ikd91RH7nkuM0EW6mYxPiZlxi3MPUodcIIIAAAggggAACCCCAAAIIIIAAAggggAACCCCAAAIIIIAAAggggMDDErgQkZKIpON/ROTfuVzuP1EU/Xt2dvY/uVyukc/nGycnJ+npVR+WFL0duwAJcWM/BBPZgF+JiJZfxyK/7th6UUQWOiILGl3Rxus5lC5D71Acx5LLRWJiHJvIAwEEEEAAAQQQQAABBBBAAAEEEEAAAQQQQAABBBBAAAEEEEAAAQQQmDSBTqcjIh3RoHUtbY3tq3GM7a67qVDTsSUiWtouar3cp3wUEVNmZmZ25+bmPuZyuebp6WlTRNJljN1j1w9RgIS4h3jUb+/zpoho2dIYi7zqiKyLyFpHZE2jK+npVvVcGklm2sxMTmbyeUnH27vEEggggAACCCCAAAIIIIAAAggggAACCCCAAAIIIIAAAggggAACCCCAwGgF2pr4Zkq7mwjXbLWl1WpJq63RljE+dMS36yUZ3U2T5LSu8fo0qDp96mG6rK2tHZ6cnCTJdOk4xu6x64coQELcQzzqt/f5uYg8ExGNSXmq/y2y/93UOzYBLudKUr9964FLFAozMleYkUJhVuZmNeoMrjwQQAABBBBAAAEEEEAAAQQQQAABBBBAAAEEEEAAAQQQQAABBBBAAIHJEtBEuCTpLUmAazZb0tDSaEpSH2Orj1JJbVrXoslvl0mJ4/iy3W4nz9P/liTSnaeS6jS773oZY/fY9UMUICHuIR712/usI8CZEeFS8TsR+S4SeSUi32pdRPIdmxCXd0lxGof+KM4XpFuKWp8d+j7ZAQIIIIAAAggggAACCCCAAAIIIIAAAggggAACCCCAAAIIIIAAAgggMKhAs9mWpo4G56I+r9cbUm80pVZvSr3RkHpdZxcd22NXRK4XnR5VR4Ar53K5chRF+rzWbDb7Ta9auzblqp0j9moZW+fY8cMUICHuYR7323pdFBEtCy5q/Zci8kMs8suOyA/uuSbAzXRsQpwO0zaShLjFhXlZWpyTdLytQ/w7AggggAACCCCAAAIIIIAAAggggAACCCCAAAIIIIAAAggggAACCCAwagEdCa7Z0BHhmi625LLWkMtaXWou6vMxPn4Wkf+ISDqaEd9mZmbO4zi+yOVy57lcrpHP5xsnJyfJdKpjbfQYvdj1PRAgIe4eHKQxNHFORLTMu6j1LRHZFJHvIxv1ebFjE+fSZejNXVlekNXloti4ICsrRcnncpLP25LTmNOB63gggAACCCCAAAIIIIAAAggggAACCCCAAAIIIIAAAggggAACCCCAAAKjEeh0dFg0/Z+O/r90Oh0pVy6lVL6UctnFyqVJhKvVXXH10bRQ+o3w9k5E3ouIxqSY0eG0zM3NlWdmZnSkuObp6akOZZcuI2o2u0FgMAES4gbzeihL6xykSSm4uk6TmkyV+m0k8m1HZFVEVuRqHLrR+tqSbKwtysbakqyvLok+n5ublUJh1sS5wqwU5phGdegHgh0ggAACCCCAAAIIIIAAAggggAACCCCAAAIIIIAAAggggAACCCCAQFeg3e5Ip92Wdqcjpt5py/HJhSlHxxdyfKr1kp0yta5TptqpU/X5iB4XOvLbtaLTpX68Vi5FREtV49ra2uXJyUlLRK6XETWb3SAwmAAJcYN5PZSlderT6+WFiCTluas/FhEtT1zU+tAfjx+tyJONFXnyaEUebyybuLAwb8riYtHGBR3cjgcCCCCAAAIIIIAAAggggAACCCCAAAIIIIAAAggggAACCCCAAAIIIDAagZYmw7Xb0mr14t7BsZiy34sNTYJrNCUdR9NCORKRQ1e0rmXflb1UXTP0dDS5dGyLyPUyomazGwQGEyAhbjCvh7J0LCLXiya9aXnqotZfusS4b1zU50N/PHuyJs+1PF2TpL6ysihaVldt1MIDAQQQQAABBBBAAAEEEEAAAQQQQAABBBBAAAEEEEAAAQQQQAABBBAYlYAmwjWbLWm1WtJsaWJcS35+dyBv33+S/7zdN1GfN5otaWpCXLMpzUbLxBE9dDS46+WziGj55KLW0yPBaRKcPu/0KSNqNrtBYDABEuIG83rIS2+IyLqIpOOmiGyJSDoO3ejl8w35JlX0+cbGimysr8jGo1UbN3QmVx4IIIAAAggggAACCCCAAAIIIIAAAggggAACCCCAAAIIIIAAAggggMBoBDQZrtnURDcb9fnf//lR/t8/P3SLPrfLaeKcXUbLiB4/i8h/RCQddZS4YzdaXBJH1Bx2g8BwBEiIG47rNG5VM8zSZdklwr1yUZPitD7jpltNx0w9dIpUW1ZNfKr1J+vy9MmaPH2y3q3HcSxRHEmsJYpN5IEAAggggAACCCCAAAIIIIAAAggggAACCCCAAAIIIIAAAggggAACCIQKdDod6XR02DT9H1uvVC6lXL000Zaa/OfdgRkVTkeIM/HdgRk5TkeTS8eQ9phsiCiSdOzodKedTvNKFHnrkuE0IS6pn4vI2bUS0hzWRWDsAmQIjf0Q3JsGLIiIFp2LNKl/55LgNBFOiz6fd6WYqmfaybWVBVldWZR0fPH8kbx48UheanxuYy6fk3wuJ/l8TnL52NR5IIAAAggggAACCCCAAAIIIIAAAggggAACCCCAAAIIIIAAAggggAACoQLttibBtUVjWxPi2m05OSvJ6aktpn52Ibt7x7K7fyQf945cPJZ2W9ezRRPjNIY8Ik2GM0Xz4my90+lUbZFKUheRdy4RTpPhtOjzsiulVD2kOayLwNgFSIgb+yG4Nw0oiMiciKSjJsB965LhNOpzHTluyUWta8n0sVCck4ViQdLxu2+eyHffPrXF1Wdn8jIzkxcTZ23kgQACCCCAAAIIIIAAAggggAACCCCAAAIIIIAAAggggAACCCCAAAIIhAq0NKFNR3lLxU+fT+TTp1M5+HxiitYPj8/k8OhcDo/PXTwzSXQ6wlw6qS6kPbEmwbnZ82yMNEnvXNqd87a0zzutzkVLn9sEuPcuGU6jPq+JyOW1GNIc1kVg7AIkxI39ENybBmg2mQ6xpjEp37iEOE2GS8q6iGyISDpm2skkyW12JmcS3rR8v/lcvn/13MbN57K1+VwKhRmZK8xeiZk2hI0hgAACCCCAAAIIIIAAAggggAACCCCAAAIIIIAAAggggAACCCCAwIMU0OlOm5oQ19TpT7Xekg8fP8v7j4fy/uMnV/8sFxdVOb+o2FKy0Uy1qv+jE65263dnjONYYk2ES8VOp33cbstRu62xc9RqtY5dMpwmwiXlg4g0U6Xl6ndvDGsiMAECJMRNwEG4x03QhLjr5amIXC9D7+IPv3gpP/7iG0nH+fmCaCnOzZqohQcCCCCAAAIIIIAAAggggAACCCCAAAIIIIAAAggggAACCCCAAAIIIBAq0Gy2pNlsSsNFff7v/+zJv37elX/920Z9fllryGWtLjUX9XnWj5wmwuViScd2p3PQabcPWu32QbvZPmi0Wgcioglw10vWzWF7CIxdgIS4sR+Ce90ATXx75hLgkvhcRK4XHVkudiPMJTHTjr/69ol8981TefXdU3n1zRN59e1TWVlesGXFxeUFM1+2/o/5Pzd3dqYNYWMIIIAAAggggAACCCCAAAIIIIAAAggggAACCCCAAAIIIIAAAgggMNUCOrpbpXIp5UpNypVLV780I8O9//BZ3n/4JO91tLgPn6VWb3RLvd409awfcRw34jhqaszlNOYanU57v92W/XZbY2e/2Wzui8gnEdHEuHTMujlsD4GxC5AQN/ZDcK8boFOjJiWZIvWliGjRkeOS+oyIXC+ZdvzZk3V59nRNnj1dF1tfl8cbK/L4kSuuHmlWdKTDhGpCnB0ylAcCCCCAAAIIIIAAAggggAACCCCAAAIIIIAAAggggAACCCCAAAIIIHCbgJ3m1D5OTi/k5LQkxyc26vODTyey/+lEDg6Obfx0LPVG05Z6Uxquftt+Bv33OIqqURxVc1FciXJxNRdH1XZH9qTd2WtLe6/TbO812u09bbaInLqodS08EJg6AbKBpu6QjrRDyyKiZUVjPp9fbjab34qIlu9c1PqciOh8pemYaUPXVpdEy/qaxkVTf/l8Q148fyTfvNiQl88fyYvnG1eGB02GC820IWwMAQQQQAABBBBAAAEEEEAAAQQQQAABBBBAAAEEEEAAAQQQQAABBKZOIJ0Mp/Uk+W3/wCXBfTqR45NzkyDXixfdaVUbjd4Uq1njRFF0riWO5TyK4os4js47HdkV6ex2OtFuu93ebbVauyJSdqWUqmfdHLaHwNgFSIgb+yG41w0oisi8iBQLhcJ8u90uttvtV61W65WIbIpIEnW56yXTjheLc7Lgita1bL16KlvfPZOtV1qeyuZ3TyWfy0lOSz4neZ0/O6ezufJAAAEEEEAAAQQQQAABBBBAAAEEEEAAAQQQQAABBBBAAAEEEEAAAQS+LJAkxCXx3ftP8u7DJ3lr4mdTL5WqclGuSqlUkYtSVUrlirSabWm2WqYk9aydI5FjiaKjWGMcm9iJoo9Ru/2xHUUf41brY0Pko4jURUTnbE3HrJvz/9l7l95IkmzP7+8eT76fmWTykY/K6u7qvj090HIWWmghaCHcxUgfQlstBAgCtBCgpVb6EII2gjTS1UiAgAG0kTBXQHU9em5VdXdVZWcmmZl8M8nkM8LdheMP0hnFTHqEG8kI8ueFg2Ne6WZ+7GfHzSzcD80oDwK3ToCAuFtvgoE2IN4GdWpqqtZut2tBENROT0+fRVH0WRAEzyR9Jsn0mKTRDu204lULcKtasFs11ia//nxRv/l86UzsPPm3qmqptnMOCEAAAhCAAAQgAAEIQAACEIAABCAAAQhAAAIQgAAEIAABCEAAAhCAAAQg8DECncFwdv7jz2/015/e6K8/r8bazk9OWzo5OdVpqu08CEOFQXhBXwPpNUmdsiKpU67h1hQJgf4jQEBc/7XJIFlUlRTL5ORkNQiC6vHx8XKr1VpKt0w1vexJ0/K8aU+aSfV0vKt2FOmCLlHzeNW3dMW3TH/2dF6fPZnX81Q/ezqv4aGmhoYa8QpyWbrEbckKAQhAAAIQgAAEIAABCEAAAhCAAAQgAAEIQAACEIAABCAAAQhAAAIQgMAdJmDBb0mgWxLslqVfvlrT316t6UWqX75a12mrpVarrdNWW61WK9ahBcSF0QVdFFcc1ON5yutIChRF4QUt2x5Vb5WsAmdpk/U0SC6vi96a6yAw0AQIiBvo5rt14215tTOZmpqq7OzszEsyeZTqed/35z3Pm/O86JFk2pu3ASMRi4tL0mUO37ftT32ZzuTx4qyWFx/o8dIDZemJ8VGNT4xoMtV2zgEBCEAAAhCAAAQgAAEIQAACEIAABCAAAQhAAAIQgAAEIAABCEAAAhCAAATyBPJxDHv7h9rfP9SebYWaplfebmr1zZZW32xq5W2i461R2ybtVAcKLSbCAuKiMNXF4yM8C4aLxeLiknQURa1ElOrItkB9ncqrXHpH0q4k05nQyBC4FwQIiLsXzXxtlfQldcqMpFnZanCprvr+Y6/iLfvyH8v3HnvScpkO/7La+L51/BYMlwwApucfTunRw2k9mptK5OGUZmcnY3lgemYiTnNAAAIQgAAEIAABCEAAAhCAAAQgAAEIQAACEIAABCAAAQhAAAIQgAAEIACBjEA+GM7Sm1vvtbm9p81N0+/j8/WNXa1t7Gp9PdWbuwpsa9QgiFeDi9NheLZIUC8LBvkWBOd78j0/1Z4F2B1HYXQSRmGqo2NJf0vlRS59IMnkQ6otzQGBe0GAgLh70czXVknzn06ZkJTJuKWr1erzSsV77nn+556n557nPS+zJOhltckios2cLD07Pa7Z6TE9iHUiC49m9OjRrBZSsTQHBCAAAQhAAAIQgAAEIAABCEAAAhCAAAQgAAEIQAACEIAABCAAAQhAAAIQyAhkAXGZXn27qTe2Clyq37zd1PbOvrZ3PyQ6Tu/HK8BZnniRoHRluHg9OEvndUHUyQ55tijQuQ7D8DCKokPTQZBoST9K+imnLX0qyVaPy+uCd+YyCAw2AQLiBrv9+tH6YUkmI6kebtbrv/Wr/he+vN/J977wpN9aFHSYRkNn2nVlJseHNTE2rKnxkVjb+ZPH83r8eF5PnyTazjkgAAEIQAACEIAABCAAAQhAAAIQgAAEIAABCEAAAhCAAAQgAAEIQAACEICAEegMhrPzFy/f6W8v3+nnl29jbef7H460/+FQe/uJtnPXR8UC4Sq+8jqMwv0wiD4EYbgftoMP7TDcl/QXSX9OxdImHBC4twQIiLu3TX9tFW9KMhlKdbPRaHzu+/rc8/xfeV70ueT9KgzDehCEDdNhGMXatUVjI02NjjQ1NjKkOD3c1OPHc3q8PKcny4k2qVYrqlQqsa5W/Thtq8xxQAACEIAABCAAAQhAAAIQgAAEIAABCEAAAhCAAAQgAAEIQAACEIAABCBwfwhY8Ntpq63T05ZOT1Pdaun1yoZerazr5eu1s/TB4bEOD08U66NjHRyeOAfl+37g+16Y6UrFD8Iw2gnDaDsMw23TQRDsSHqZk1dp2rk9FAiBQSFA1M+gtNTg2GmBbZk0LN2sVp+q6j3xVXkmX0+9SE+CKBwLg5AScHYAACAASURBVGgsCIOxKIzGwigac13FoWZdwyZDdQ01G3F6eelhLI+XH+pxmm406mo2ajLdaFr6PDaPwDjXrUJ5EIAABCAAAQhAAAIQgAAEIAABCEAAAhCAAAQgAAEIQAACEIAABCAAgf4ikK0KZ1Z9ODjSwcFxqpO0bZW6+nZLK29s61RLb+r4uKXjk9NE0rTrWvme1/J8r+V7fsuvJDqMojVFWgujYC0KorV2GK5Jukxcm0N5EBgYAgTEDUxTDYyhVUkXpFarLfm+vyiFS57nLUpaCsNwJgwjk9koimXGdQ3rtaoa9apM11O9vPhAsSw90PJCkh4ZGcpJM07nA+EIinPdMpQHAQhAAAIQgAAEIAABCEAAAhCAAAQgAAEIQAACEIAABCAAAQhAAAIQ6A8C+WA4S+/sftDO7n4qSfrd2o7W1rf1dm1H79a34/NWq61Wux2vKNdqBfG568PzvGPP8048T8e+b9o/jqJoRYpWoshbCcPQ5LWk96ns5tKuzaE8CAwMAQLiBqapBsZQX9IFaUpzQa0254XhXOT7c14UzQVRtKAwXAilBUXRQmTa8VFJ99E2XbV0xdfSo1ktLcxqeTHRJhPjoxqfGNHExGicNm1HFghHQJzjhqE4CEAAAhCAAAQgAAEIQAACEIAABCAAAQhAAAIQgAAEIAABCEAAAhCAQJ8QyALiMr22vqP1jR2tbexqPU7vamNrVxub77W++V4bW++1sbmrMAwVBJGCMFQYhLF2fXjSoTzvMNO+dBh53s9eFL0IpRd+GP7cll5Isv1aj1PJ0q7NoTwIDAwBAuIGpqkG2lBb/W1aUl4/lfRMUl5feyUXH81oKSd2Pj09oZnpcU3PpHp64hfBcATFXXvTcAMIQAACEIAABCAAAQhAAAIQgAAEIAABCEAAAhCAAAQgAAEIQAACEIDAjRLoDIaz85U3G1pd3dTrVNv59s6+tnf3tbWdaDu/ocNu9EFSXv9F0p9TsbQJBwQgkCNAQBzucBMEJiTlZTwNhHuSaguKs3Qt3W41r53a93B2QolMxnrO0g+n9PDBlB4+nE71lCq+L9/35KerzPm+LXrXH4cNwC4D9CivXLvCD37dEMBfuqH1y2vhB79uCOAv3dDiecNf8JduCOAv3dCif8Ff8JduCOAv3dCif8Ff8JduCOAv3dCif8Ff8JduCOAv3dCif8Ff8JduCOAv3dCifynrL61WS6entuVpS61T2/60pTdvt7Qay2as7fz9/qH29g4u6HItdWnuQJItM5fXO5K2c2LnL3PyKk1fgzkUCYHBJUBA3OC23SBZPiLJxPYizdKP0yA4C4QzsfOhVIZzaaf1nJoY0eTEqPJ64dGsFh7NKNGJVKsVVSuVRKfi1JAeCsvvW55lLxMYR3nn2+L20ByCH/y68Rv8BX/BXz5OgOeD54Png+cjI0B/QH9Af0B/QH9w7gP83i/eIzB+MH4U9xbxPkf4C/7CfIP5BvONbvoB/AV/wV+uJsB8nPnV1V5yfkW/+svh4bEOD450eGhi6WO9WdvW27VtvXm3fZY+ODjWweGJDg5NJ3INR0tSp6xJKiLXYA5FQmBwCRAQN7htN0iWNyQ1JeW1BcAtp8Fwpu3cVo4bS7WlTZweI8NNjQw3lNePlx5qeemhnizPxdrO6/Wa6rWqavWq6rWa6vWqUzu6LSw/OeiMcO/lJTnlnXd98LvaG/EX/OVqL7n8xwz9VffTLJ43njeet2IfZ+hf6F+uelboT+lPr/KR/L/jL/gL/sL4e9nHbuYbzDeu6hsYPxg/rvIR5hsJAfpT+tOrnhX6U/rTq3yE/pT+1AjwPe/qJ4X+tPf+9P37D3r/fl/vd/eVpd+t78rk7fqO3q3v6O36rk5OWzo5aen45PQsfXXLdH2FRdmdSMrrFUl5eS3pfSq7uXTXNyMDBO4yge5n4neZBnW7LgIWTVZJt0O1tMlSGhBnwXCZTEuakZTXTm2q1SzAzaQiS5t89uSRnj2d1/OnC7G280ajrkajpmazrmajFp/f5pFNYPITmWziV2YCSHnlJtDwg1+RfoHn99xP6K+u9hj8BX+52kvOr8Bf8Bf85eoADuZrzNeKPCf0p/SnRfwkuwZ/wV/wF8Zf+oPozAl4P1m8R2D8YPwo7i3nq1nye4bfM0X8hv6F/qWInzB/Yf7C95lPPymbm7va2tzR5sauNjd3tLW5q3eb77VmsnGeDtqB2kGodhAoaCf6Go5DSZ3ys6QXqWTpLGguHzh3DeZQJAQGlwABcYPbdoNuuQXEdcqcpE659nr+6vmifv18SXk9NNSQyXCzHmuT2zo6f8zk/6Kul5dOlBed/RUJ/K72avwFf+nmRxL+gr/gL8U/DjKed/dSm/6F/oX+hf7lYy/v6U/pTz/1q4bxg/GD8YPxg/Ej+fjLeMl4yXh5ToD5AfMD5gfMD5gfMD/g+yDfBzsJvHu7qbdvN5TX61t7Wt/ej4PiTNv5DR37kj5Iyuu/SPpzKpY24YAABK4gQEAcLnJbBCzwbT4NgMv0I0mdYivL+ekKc5l2avOTZdsmdU5PHs/pSbp16sT4iGKZSPX4iDx7WjxP8X9edy9ROg22H92xhKlk6eQVlWwqmv2tQqzt33M6fnBjW3K6IBXK00VuGUf4XUoAf8Ffupko4C/4C/7yiReKjOeMvwXnGslskPkf893iDoO/MP4y/jL+nn3QY/xgvlF8+GC+Ya/UeL9W2GOYb+AvzDeYbzDfOP+dzvhRePhgvsF8I5lvFTyYb9y/+YZ9+LfgxLNv75byE/FNe36c/tjR6wqZ7XagVqutlq32lup37zaTYDjT77bi9Pb7gzPZSdMF3bmby2yJuVBSXtsWqDs5sfO/5eRlmu7mPlwLgXtJoJtx6F4CotLXRsC2Rs0k2yJ1UZKJrRyXpWuSOsWpUfMPpzU/N6X5uWkl6Wk9mJnQg9lU0rTn+/K98wHYBuJuj/wS52EQKGyHCoJQoUk7OAuEs1EvCYpLA+HyL7XTm2Y/uuJ3d10YcrYocBZkR3nw+4T/4C8JHJ63Yp0M/oK/MB59/Fnh+eD54Png+cgI0B/QH9Af0B/QH+TedfB7q9iPrdwfTp790STvc3ifw/ucMwLMr5hfMb9ifsX8ivlVsqoF38s+NblkvGS87Lfx0uzx5ck+uVtQnAXI+dWKKhU/0VVffsXWzrn8yH93z6+IHPcFaZ9wWc6joxOdyXGSjoPg1rbPA+LWtrX34Uj7B8exZOnCP+CKX9iS1CkbkjrlraROKX4XroTAPSXQTb93TxFR7WsiMC7JZMJ0tVodb7fby5JMHqfa0k1Jtl9pXjs1aWpyTCbTU6ZH4/TioxktPJrV0sKMFh/NauHRjCoWEFfxL+huDOkclINWoKDVVjvVtue4BcKFilKdhIPbi84LP+bsvHNVs08M6r+wkfLgh7984g0Rzxv9SxdTI/pT+lP6U/rTs0ka4wfjB+PHJ95O8nuG32/Ffzozv2J+xfyK+RXzq7PVdJhfMb9ifpUSYH7A/ID5AfMD5gfMDzIfoD+4U/1BvBBNvE1cGgznearWqqrUKomuV2P9qSP//f3cTT49j9zbP9T+3oFivX+gvb3DOBju3dqW3sY6SR+dtHR80tLR8WkiJxa35vw4lnQiKa8vBL5VKpW3QRBsSdqWlGlLc0AAAlcQ6OJXJSwh4JTAsKQhScONRmMoDMPhMAyfBEHwRNJTSZm26zrFrSHDTY2kMjzclMmzJ3N69nhez56YzOnp4zlVKxaRbtHoFVUtMO4TEemXGdi5bGvrpKX2aUvtk7ay9PlaqElQnJ2ffz06/9B69v+6mfh1GpV7kUB5PbgU/OIXMT0f8INfN86Dv+Av+EuhFx2M5904Snot/Qv9Szdug7/gL/gL41FGgP6A/oD+gP6A/uDcB3g/VLxHYPxg/CjuLRf+UJ7f+92A4/c+/oK/XEmA8Yjx6EonuZnv07Y6nK3/VvGSleIsXWvUVGvUVY11IkWOzhXiPpVne3tP2zt7inUq79Z39G59W2/XEm3n8daqtq2q6SCM9TUch5I65ZWk1yaVSuWV53mvPc87aLVaHySZHKT6GsyhSAjcLQIlohnuFghqc+ME4m1Qp6amau12uxYEQe309PRZFEWfBUHwTNJnkkyPSRrt0E6NrVqAW7z8ajXWJr/+fFG/+XzpTOw8+beqaqm286JHZzCcnbeOT3V6fKrWUSvRx6dxAJxtnNpO9bUMq0WN5joIQAACEIAABCAAAQhAAAIQgAAEIAABCEAAAhCAAAQgAAEIQAACEICAYwJxMJw82Rpwpu28PlRXfaihejPVQ3XHd5XW1ne0vr6ttbVUx8FwO3q3sZsEw8V6x/l9P1LgfhrcltcvJP1cqVReeJ73c71ef1GpVFrVarW1s7OT3171pmzkPhAYWAIExA1s0w284Ta2xTI5OVkNgqB6fHy83Gq1ltItU00ve9K0PG/ak2ZSPR2vkxZFZ8sDX7JuWldw4lXf0hXfMv3Z03l99mRez1P97Om8hoeaGhpqxCvIZenLbmTBbvbHFbGFafrk5FQnpy2dnKRi6aMkIO70+ESnaToJiEu2Tc1Wi+uqMlwMAQhAAAIQgAAEIAABCEAAAhCAAAQgAAEIQAACEIAABCAAAQhAAAIQ6GMCyXap56vDJQFxDTWG6mrEQXFJul6vqWHSqJ6l40WKPU/xf54lLw97CYJAQbq6W5aOt0R9Z6vBbSXbo77b1tbOvrZ29rS5nWg7v4bDwhryYre4bCvUFUkrlUplxff91Wazaen27u6uramTl2swkSIhcLcIEBB3t9pzkGqTBH2nMjU1VdnZ2ZmXZPIo1fO+7897njfnedEjybQ3nwScpUFnabpMxX3ftj/1ZTqTx4uzWl58oMdLD5SlJ8ZHNT4xoslU2/llRxiabaFMh2ZfGGpv/0j7Hw7TvchNH+nk+EQnx6c6Ocr0aRwIZ1ulnkvZcL8yZMgLAQhAAAIQgAAEIAABCEAAAhCAAAQgAAEIQAACEIAABCAAAQhAAAIQcEvAtkm1oLhz8eIAuGYcFNdIdLOhsbEhjY2aDGs8TXv2Xd/z5PsWEGff+C8PezlNF6w5PT2NF66x8zdvt/T23Vas35h+t629/QO930++5WfabW3j0iwEwD7+58MB3knKy1tJ6ybVanW9UqmsDw8Pr+/s7GTr6uT1NZhIkRC4WwQIiLtb7TlItbk4viVj3Yyk2byu+v5jr+It+/Ify/cee9JyEmRmwWZhqssFjeUHSoset/P5h1N69HBaj+amEnk4pdnZyVgemJ6ZiNOXHUEYKgxC5fXm1p42t97rTG/v6fjoRMdHpzq2wDhLH5+cjYCdoeGD1LDYCgEIQAACEIAABCAAAQhAAAIQgAAEIAABCEAAAhCAAAQgAAEIQAACEPgYgXiRt1QsUMDSzWYSCJeX2elxzc6YTMjSMzPjqlhAnO0Al9OX3efw8FhHR8cyHacPj7X6dksrbze18mZTq2+2tPp2U4dHpzo6PtHh0YmOjk9jfQ1HtkFcHNTmJYFxr0w86WWsK5XXknY8z9ttt9u2b+tuKhfX1EnyckAAAlcQICAOF7ktAvkxLktPSMpk3NLVavV5peI99zz/c8/Tc8/znocWcGYBcTldphIWBJesomo6SccD6/SYHsQ6kYVHM3r0aFYLqVj6ssOWW21bQFzblmC1dKA3b7fjwdXEos1NWwDcURwUZwNrkrYjCe9LtoQtF+pXhgp5IQABCEAAAhCAAAQgAAEIQAACEIAABCAAAQhAAAIQgAAEIAABCEAAAu4JZAEC8Tf6tPihoYaGmg2Zbg41Y73waFqL8zNaXJjRwvxMfF6tVFQxqVZUtcC4im1M98tjf/9A+/uHMv0h1a/fbOr1qsmG4vSbTbVabbXagdrt4CztvsbxdqcWDNf2Ui3pJ0/6UdKPXqXyo+d5Joe+7x+cnJwcSDqUZLpzu1XCCK6hgSjy7hEgIO7utekg12hYkslIqoeb9fpv/ar/hS/vd/K9Lzzpt5etwOa60pPjw5oYG9bU+Eis7fzJ43k9fjyvp08SbeeXHTZQttvZoNmOB84XL9f04uW7C9oC4A6PjtNoc4tOv5ZIc9doKA8CEIAABCAAAQhAAAIQgAAEIAABCEAAAhCAAAQgAAEIQAACEIAABCDglIAFwA1bIFwz1UMNPXsyp2dP5i/oqgXCVauqpdrOLzt2d/cVy85eonf39Wp1Qy9XzsXOb+iwgLiWpzgwrmWBcZK+96Tv5Pvf+b7/Xb1e/75SqbSq1WprZ2fHrsnkhkzkNhC4WwQIiLtb7TnotWnaSqiShlLdbDQan/u+Pvc8/1eeF30ueb8Kw7AeBGHDdBhGsXZd8bGRpkZHmhobGVKcHm7q8eM5PV6e05PlRJvY4GoR58mgm0SfHx8nS6pagFumbSB9vbKpVyvrer2yoVerm/EKcccntmVqsm2qpTkgAAEIQAACEIAABCAAAQhAAAIQgAAEIAABCEAAAhCAAAQgAAEIQAAC941Ao1FXM5Us/XjpgWJZfpjopQfxynHZSnKZDmwHtyCQLa6TpENtbb1PZTfR2+/1dm1H79Z39XZ9J5Z367YzqfOjc0U3u4Gt9HbgpdpWf/Okn+LV4aQf/Vrtp2az+VOlUmnv7u5asFxenBtIgRC4DwQIiLsPrTw4dbTAtkwalm5Wq09V9Z74qjyTr6depCdBFI6FQTQWhMFYFEZjYRSNua7iULOuYZOhehKB3qxreelhLMlgm6STgbgW60YzGaD30uVWTSfpQ715t6U375JtU03btqmnpy2dmJycnqVd14PyIAABCEAAAhCAAAQgAAEIQAACEIAABCAAAQhAAAIQgAAEIAABCEAAAv1OoF6rqlavyXS9VlOtVo23Sl18NKulWCfp8bFhjY0Na3x8RONjJsPx9/bTVvuCXt/Y0fr6jtbWd5Slt3c+aGt3X9s7+9ra/RDrazjCdJtT05lY5N2OJ2V6W9KKpNee9KoivR6Zmnq9s7Nj26p2yjWYSJEQuPsECIi7+208SDWsSrogtVptyff9RSlc8jxvUdJSGIYzYRiZzEZRLDOuK2mDbKNuA21V9VQvLz5QLEsPtLyQpEdGhnLSjNPbO3va3t7XVqz3Yr2+8V5rG7uxrKdiA3Kr1Yr3IU/SFuTNAQEIQAACEIAABCAAAQhAAAIQgAAEIAABCEAAAhCAAAQgAAEIQAACELhfBKqViirxzmwVWdr0/MOpRObO9cz0hGamxjUzPa7p6URnO7cdxju5JTu6vX23pbfxgjWJtvMPB8f6cHCk/VTb+TUcFtBmgXBxYJuXpN9JWosSHac7ZD09zwfRZelrMJEiIXD3CRAQd/fbeJBq6Eu6IE1pLqjV5rwwnIt8f86LorkgihYUhguhtKAoWohMOz4qFV8V37ZA9VW1dMXXUhx5PqvlxUSbTIyPanxiRBMTo3Ha9Nr6dhxlbsurmjbZigPj9hNtwXLbe2oHgdrtVNK042pQHAQgAAEIQAACEIAABCAAAQhAAAIQgAAEIAABCEAAAhCAAAQgAAEIQKDvCfi+J9/zZdrzE/1gZkIPZif0cHbyLG0BcnNz05p/OB0Hys09nI6D3OJAtw+mD+P0yuqmVlY39HplI9GrG8kqctlKcqdJ+hoOK9SC4dpeqiW9stXgIullmrbzXVs1rkN3brdq5xwQgEAPBAiI6wEaWW6UgK3+Ni0pr59KeiYpr6/dKFuCdSkndj5t0ecWeT6T6ukJrbzZ0Orqpl6n2s539w70/v3BBW37l4e2f3lOX3sluAEEIAABCEAAAhCAAAQgAAEIQAACEIAABCAAAQhAAAIQgAAEIAABCEBgAAhMT41penJMM9OJtvOldGe3pcWH8a5udv7evsfvfUi+x+99iM9fvlrT316v6+XLd4l+ZYuy3chhAXEtT4q1BcZJ+tGT/hpKP0r6q51LOkzlIJe+EQO5CQTuAwEC4u5DKw92HSck5WU8DYR7kmoLirN0Ld1uNa+d1vxhHHmeRJ+bnrP0wyk9fDClhw+nUz2l1TcWYb4ZB8Zlem//UCY28MZ6/1ChBcKF0QXt1GAKgwAEIAABCEAAAhCAAAQgAAEIQAACEIAABCAAAQhAAAIQgAAEIAABCAwogcmJUU1NjGpyMtUTI1paeJDu7GY6SW/tpDu2xTqRt2+34+1S38TbpSZp10cccON5yutI+qAosiC3D1EUfZB04Ekvw2R1uL8p0Sa2X6vJUS7t2kTKg8C9JUBA3L1t+oGp+Igkk9FUW/pxGgRngXAmdj6UynAu7bSSUxMjSgbcc73waFYLj2aU6ERsudWVN8nyq7F+s6n9D4fx8qz7+6n+cKgwihRZQFwUpprVTp02GIVBAAIQgAAEIAABCEAAAhCAAAQgAAEIQAACEIAABCAAAQhAAAIQgMDAEpgYH9H42LBMJ2kLiJtNdnazYLhHM1pcmNX65q7WNnYTvbmr9Y1dbW6/1+bWnja3TCdp14dnwXCxWFxcko6iaEuKtqLI21IYbtl5KL2V9EbSqs7Tp5JOJJnOxLWJlAeBe0uAgLh72/QDU/GGpKakvLYAuOU0GM60ndvKcWOptrSJ02NkuKmR4Yby+vHSQy0vPdST5blY27kFwK2+2Yz3IM/SyZ7lx2d7l9t5ZAFxsegs7dRgCoMABCAAAQhAAAIQgAAEIAABCEAAAhCAAAQgAAEIQAACEIAABCAAAQgMKIGx0WGNjQ4p0Ul60YLg5i0gbjbRj2b0Zm1bq7YanIml17a0t5fs4ra3f3CWdo3BtyA435Pv+an2FElvojB6E0bhqukgDC0QbiMnm2natlLtFNcmUh4E7i0BAuLubdMPTMWrkirpdqiWNllKA+IsGC6TaUkzkvLaaSVrtarqsVRkaZPPnjzSs6fzev50IdZ2nq0K93o1CYyz84PDIx0eHusgFUvH68FZQFxeO7WYwiAAAQhAAAIQgAAEIAABCEAAAhCAAAQgAAEIQAACEIAABCAAAQhAAAKDSSBerGZkSKPDQxoZsQVshrQ4P51IGhhnaVus5tXqhl6ubuj1G0tv6uj4VMcnJzo+Pk3Sx7YIm9vD9335FhCX01EUvYgi/RxF4c9BEL1ot9s/S3qfym5Oh5I6xa2BlAaBe0yAgLh73PgDXHULiOuUOUmdcu1V/NXzRf36+ZLyOguIW1lNguFMjo5OdHh0rKPjVB/ZyqccEIAABCAAAQhAAAIQgAAEIAABCEAAAhCAAAQgAAEIQAACEIAABCAAAQhcRmBoqKHhoaaGmqkeamhxbloL81NampuJtZ2/eLWmn1+v6eeX72Jt50EYKgzCC9o15YoFwlV85XUkfa8w+iFU9F3YDn84Pj39XtJhKge5tGtzKA8CEMgRICAOdxhEAhb4Np8GwGX6kaROsZXl/HSFuUw7re+TZdsmdU5PHs/pSbp1qu1Lvr7xPt6ffCPVFghnQXF57dQQCoMABCAAAQhAAAIQgAAEIAABCEAAAhCAAAQgAAEIQAACEIAABCAAAQjcIQIWCGdBcXn9YHpcs9NjOtNT41p5txVvmbryNtXvthRaQFwYXdCu0fi+f+z73nGlUjF9ZDqKIlsR7qcwDH8KQ/10cnJi58epHOXSrs2hPAhAIEeAgDjcYRAJ2NaomWRbpC5KMrGV47J0TVKnOK3v/MNpzc9NaX5uWkl6Wu/fH+j93oF233+ItZ3HgXDxUqzZkqysEOe0ISgMAhCAAAQgAAEIQAACEIAABCAAAQhAAAIQgAAEIAABCEAAAhCAAATuFAELhGs260lAXKrHx4Y0Pjqs8VHTQxofG9bG1vtY1mO9F6fDKFJkAXFRmOrIORvf83Y939ut+JUdv+LvVn1/N/L0WqFWQgWv1QpfH7XbK5Jsv1YLEjCdiXN7KBACEDgnQEAc3jCIBMYlmUyYrlar4+12e1mSyeNUW7opqdGhndZ3anJMJtNTpkfjdLz/+NlqcPkgONuX/ERHJ9ezP7nTilEYBCAAAQhAAAIQgAAEIAABCEAAAhCAAAQgAAEIQAACEIAABCAAAQhA4BYJxMFwjbqaaUCcnTfrNTUatQv6/f6h3u/bwjWp3j9UZAFxsegs7boqnue98zzvre+b+O+q1crbKIrWpWg9ivy1MAzXT09P1yS1LxHX5lAeBCCQI0BAHO4wiASGJQ1JGm40GkNhGA6HYfgkCIInkp5KyrRd1ylO6zs83NRIKpY2sX3IbfnVIAjO0se2OpwFwp20ZOnjEwv65oAABCAAAQhAAAIQgAAEIAABCEAAAhCAAAQgAAEIQAACEIAABCAAAQhA4DICzTgYrq5mo5YGxtXleV4qOkvH3+PTHdviBWyOTxWvB2cBcXntGLMnvZDn/c33vBee77+o+v7fIs/b8YNgN/D93erp6c6htCspvEQcW0NxEIBAngABcfjDIBKIt0GdmpqqtdvtWhAEtdPT02dRFH0WBMEzSZ9JMj0mabRDO61vtVqRSaVSjXUsFT+RXDoOhDs51Umq7ZwDAhCAAAQgAAEIQAACEIAABCAAAQhAAAIQgAAEIAABCEAAAhCAAAQgAIHLCVggnAXFxSvCWXBco6ZWK1Cr3dZpqu08CMN4sZq8viGm30v6QdJ3qbbzw1QOcukbMofbQAACGQEC4vCFQSRQlRTL5ORkNQiC6vHx8VIYhotBECxJisXzvBlJM56nWcmb8aQZ11HglYoFw/nK6ywgzv5/kq7o5LR1Jqen7TjNAQEIQAACEIAABCAAAQhAAAIQgAAEIAABCEAAAhCAAAQgAAEIQAACEIDA5QTq9arqtZoasa6qXq+p3Q7UDoJEt0O1bOc2C4gLowv6GpjaNnAnkvL6r5J+lJRpSx+ncpRLX4M5FAkBCHyKAAFx+McgEqhIOpOpqanK4eHhwyAIHrbb7YeSYvF9f8HzvFikKNau9wn3fQuG82U6EwuCy4LhMyQrjgAAIABJREFUMn3asgj1tiwYrpWmBxE8NkMAAhCAAAQgAAEIQAACEIAABCAAAQhAAAIQgAAEIAABCEAAAhCAAARugkAt3aWtVqsqSwfpSnCxTiW0rVEtIC4KUx0vleP62JfUKS8l/U22daqUpfMBc5Y24YAABG6YAAFxNwyc2zkh4EvqlElJk9VqdSqKIktPeZ731PO8Z75v26d6Tz3pmeuB0Pdtf3ILhkv2KTddiYPk0pXj0oC5drutVjuIl2/N0k5IUAgEIAABCEAAAhCAAAQgAAEIQAACEIAABCAAAQhAAAIQgAAEIAABCEDgDhJIdmvzz77B2+I08bao8WpwSQCcadcL43wE5ZakzVQsbbIiabVDtyV1yh1sHaoEgf4mQEBcf7cP1l1OwPy2U0YkDTcajZEwDEeiKBquVr3feJH/hefri0jebzxPv3G9VKoFwXnxU5QExFk6CYhLVozLBuigHSbLtgaBsjSNCwEIQAACEIAABCAAAQhAAAIQgAAEIAABCEAAAhCAAAQgAAEIQAACEIDA5QR8+wbve8rrKNIvA+Asu60Sl9fuob6R1ClrkjollNQp7q2hRAhA4JMECIjDQe4KgZqk2tTUVK3dbteCIKh5nvcHX/qD/PAPirw/SPpDHC2eLqGaadcALCDOT6PUM30T93VdD8qDAAQgAAEIQAACEIAABCAAAQhAAAIQgAAEIAABCEAAAhCAAAQgAAEIQCAmkG2Nmte2Stx2ulpcpsEFAQj0AQEC4vqgETDBCYGqpFgmJyerQRBUpdYXCvzfyot+G8r7Qop+G4ZhPQjChukwjGLt5O65QmxlONs6Na9dr0yXD7qrVJJ7JfumV1WrVVRNteu6UR4EIAABCEAAAhCAAAQgAAEIQAACEIAABCAAAQhAAAIQgAAEIAABCECg1QrUbrdluhXrtuy7eBBEybam6UI1A0rqVNKJpLx+Jem1JNOZ7El63yEDWmXMhsDdIkBA3N1qz/tcm4qkM5mamqqcnJw8j6Loue9Hn0eRnnuRPguicCwMorEgDMaiMBoLo2jMNbTz5Vr9s+VbQ1ueNd3DPNHxYq09H3HwW62i+lkQXFXDQ41YhoYTPTzU7Ll8MkIAAhCAAAQgAAEIQAACEIAABCAAAQhAAAIQgAAEIAABCEAAAhCAAAQ+RuDw6FiHRyc6OjyJtYkFxVlw3KlpC5RrtQcV4L6kTrHtUlc75ECSyYdUW5oDAhDoAwIExPVBI2CCEwK+pAvSaDSWJT32PO+xFMbpMAxnwjAymY2iWGac3D1XiGf7mMeiVHu/3MO8ZEBcs1FXs1lTrNP0+NiIJsZHND6e6rFh11WjPAhAAAIQgAAEIAABCEAAAhCAAAQgAAEIQAACEIAABCAAAQhAAAIQgID29g/1fu9Ae3sHid4/0PFxS8cnp4mk6QFFZVuhbqZiaZN3qbzNpW0VueN0NblMD2iVMRsCd4sAAXF3qz3vc23Mly/I0NDQfLvdnvf9cD4M/XkviuaDKFpQGC6E0oKiaCEy7fiIHyoLiMvpeD04WyUur0vcdyReBa6pkeGmhocbsZ6ZHo9ldmYi0dMTJe5AVghAAAIQgAAEIAABCEAAAhCAAAQgAAEIQAACEIAABCAAAQhAAAIQgMDlBDa332tre0+bW4k2OTg81uHhSaKPjnVwaPFiA3nYanCdsiHJZD3VlrYl8DIJ0vRAVhijIXDXCBAQd9dalPrkCdjqb9OS8vqppGeS8nrgqI2NDmlsdFjjY4m28/m5ac0/nNaj+UTbOQcEIAABCEAAAhCAAAQgAAEIQAACEIAABCAAAQhAAAIQgAAEIAABCEDANYF3a9t6t76tt+8Sbef7H460/+FQe/uJtvMBPf4m6YWkvLZV4rbT1eIyPaDVw2wI3H0CBMTd/Ta+zzW0JdLyMp4Gwj1JtQXFWbomqdqh+5rb+JgFww1rwrRtkzo2rEdzFgw3k0iadlKJy7Z3tf1gO4+i111mVNG8XBevPtgze/jBz5wHP8AP8IOkG6U/pT/AD5JngXGB/gA/YFzIfmDQH9Af0B/QH9AfnL9y4fcC80R+L/B7IesR6A/oD+gP6A/oD87nSPxu5Hdjx0fKt++29HbNAuK2ElnbjrdRjbdQNZ2Kk2/WjgrxbKe3ZKs3ZekoUiuKorYUtaJI7SiKWpJepsFwFhCXpfckve8QR5ZRDAQg4JoAAXGuiVJePxEYkWQymmpLP06D4CwQzsTOh1IZzqX7qR6/sGVifEQmk7EejtMLj2a0MD+b6hk9ejRbrg65SW221evZVrD5yX/R6y6zpmherjvfhrcX9vCDn83s8QP8AD9InoNsW3P605iAkzGe/gW/on+hf8k+ENEf0B/QH9Af0B8wv2KezTw7/w6QcYFxgXGBcYFxgXGBceGMAO/hUhTMDwZ3fnDJt963bzf15t2W3rzd0pt3m7F+b8Fwe4fajXUi/XT4vgXC+Uq0F+swjI6iKDoKw+gwikLTtqzdqzQQzoLhTOzcKmPyIZfup+phCwQgkCNAQBzucJcJNCQ1JeW1BcAtp8Fwpu3cVo4bS7WlTfr6mJwY1eTEiKZSbeeLjywYblaLC7NxevGR7RTb+xFPzO2IouRHezZPNZ3+VZx1IEWvu8ySonm5LqGX/LFC0m13wx5+8MNfyvdhPEc8RzxHPEeMv27mhPSn9Kf0p/Sn9Kf0p/yudfeuhXGVcZVxlXGVcZVxlXGVcZXvBm6/ZTG/Yn7F/Orj86vLvvWuvt3S6ttNrb6xYLjNOL37/oN23x9oJ9V23k+H7/uqVCwg7lyiKNwLw2gvDMO9IAj3gyCwleAsAO51Ggxn2s5PJB136H6qHrZAAAI5AgTE4Q53mYBtg1pJt0O1tMlSGhBnwXCZTEuy6LG87msuU5OjMpmeHIu1BcYtLjzQ0uKslhYeJOmFcivEZX+pktfZD6u8LnrdRwPisoC7VJe5R1FbuO48uK6XtoQf/M5+EPL8nq8Ck646xvPB88HzkXyMYDw/X33P1VyK/gW/on+hf8lWOaU/oD+gP6A/oD84D35g3sm8k98f3vkfzvKehvc09hIeP8AP8APeS+V2heC9VDJOMn92M3++7FvvyhsLhtvQislqkrZAuJ3dD9re3Y+1ST8dlUolDojL6zAMt8Mw3AqCYLvdDrfa7fZ2GgxngXCZrEhq5yRI0/1UPWyBAAQIiMMH7jEBC4jrlDlJndLXiKanxuJguJnpRNv50uIDLS9aUNzDVD8oVYco3e4or23Z2GTeeK6LXndpQJzjexS1heuiC22YtSlc4GLPNn6AH+AH9u4YP8AP8APmB8nfhNMfJHN/5geMC/gB/QHjAuNCL++CGD8YPxg/GD8YPxg/GD+SfoDfl91/U2IewTyCeUT/zSMuDYhb3dDrVQuGW0/1hrZ39uNguK3tRNt5Px3VakUmlUo11iZBEK6ZhGF7rdUK1k5PW2uSLACuU/qpKtgCAQhcQYAV4nCR+0bAAt/m0wC4TD+S1Cm2spyfrjCX6b5h5TIgLv+Rr7OCnT84OoPhsuuLXlckKK7sPYrawnUXAxu7bUv4wS97iZPXPL/Jk8TzwfOBHyTPQmcgPVzgwnzjbOMVng/GS/rJtENg3sR4yfyA+QHzA+YH2e8G+gP6A/oD+gP6g/P3irxX4T1r1ifyfo337f3WH3R+610ZwIC4er2mRr0m0/V6NU63g2Cl3Q5ft1vt10cnpysHB0e2Kty6JAuMy+vLPnfz/yAAgT4lQEBcnzYMZl0bAdsaNZNsi9RFSSa2clyWrknqlGszqtuCXQTEZR8e8vfO/+DMv4TK0vl/v+zH6VXXXVbPvB2dwXm93IPyzrt1+J3/aC7ru/gVfnUdfSJ+hV/hV+d/6Zp/sQMXuHR+CLtqjkl/Sn9Kv0G/Qb9xceUAxtXzgALeM5yPEYyXjJeMl4yXjJeMl7wv5n0x80TmiZ2BdswPmB90Oz/o/NY7iAFxQ826hpoNDQ3V1TTdrKsdhD8H7fbPJyftnw4Oj37e2tn/WdKOpN1UW9qEAwIQGCACBMQNUGNhqhMC45JMJkxXq9Xxdru9LMnkcaot3ZTU6NBODHBRSNmAuKIvQTsnwpdNlC+bKH3qusvqXyQ47zps4b7nqxHk2wUucOF5S56IziBhuMCl2zGP/pTniH6DfoN+43yWybh6cbUHF7+tGGcYZxhnGGcYZxhneJ9z8U0j8w3mG7zPSZ4J5onME/ED5onME5knXuc8MV/2IAbEjQw3NTrSVKKHYh2G4Q+nrfafT1ut7/f3j354tbrxZ0kHqXzIpS/71M3/gwAE+pQAAXF92jCYdW0EhiUNSRpuNBpDYRgOh2H4JAiCJ5KeSsq0Xdcp12ZUtwW7CojL/zC+bNnlzsnSZS+VOm3/1BasV9WzaF6uu5wkXOCSvehw+aziV/gVfvXx0Yvng+eD54PnI/+CmfH3l/5AP0k/ST9JP0k/+ek3IfST9JP0k/ST9JP0k9f5Dp5xhnGGcYZxhnGGceY6xxkrexAD4sbHhjU+OqRED2tsbFhRGP4pCMM/tVvtbz4cnf7pqz/99CdJp5JaHfqqz938OwQg0EcECIjro8bAlBshEG+DOjU1VWu327UgCGqnp6fPoij6LAiCZ5I+k2R6TNJoh74RA4vcpExAXBYEl9edwXBFPuYVsZNrIAABCEAAAhCAAAQgAAEIQAACEIAABCAAAQhAAAIQgAAEIAABCEDg7hEYxIC4yYkRTY2PanIy1RMj1jBfytOXCvRlWAm//Ff/+h+/vHutRY0gcP8IEBB3/9r8vte4KimWycnJahAE1ePj4+VWq7WUbplqetmTpuV50540k+rpyMhFkS7oW6JZJiAuqUZciwtLp1+1QtwtVZXbQgACEIAABCAAAQhAAAIQgAAEIAABCEAAAhCAAAQgAAEIQAACEIBAnxHo94C4SsVXtVKR6UxGhpuHo8PNw7GxoYOJ0eHDifGRQ0XeD5Effu953ndRFP3wv/zrf/t9n6HGHAhAoAcCBMT1AI0sA02gIulMpqamKjs7O/OSTB6let73/XnP8+Y8L3okmfbmLYgskSSQLL/d6E0TcRUQZ3Z3LpvO6nA33ZrcDwIQgAAEIAABCEAAAhCAAAQgAAEIQAACEIAABCAAAQhAAAIQgMBgEej3gLhGvaZ6vaozXYvPNxuN2ubIUGNjeKS5OTE2vBEpeuXLf+nJexlG0av/+f/4f18OVktgLQQgcBkBAuLwi/tGwJfUKTOSZmWrwaW66vuPvYq37Mt/LN977EnLoQXBhZHCKEx1ssrabRxlA+LM5ssC+giGu43W5J4QgAAEIAABCEAAAhCAAAQgAAEIQAACEIAABCAAAQhAAAIQgAAEBotAvwfEDQ81lMnQUD1OVyr+y1ql8qparbwcatRfjg4PvVJVG37kb0Z+uFFXY/N//If/e3OwWgJrIQCBywgQEIdf3DcC5vOdMiEpk3FLV6vV55WK99zz/M89T889z3sehqFCC4jL6duC5yIgLrO9c4W426oT94UABCAAAQhAAAIQgAAEIAABCEAAAhCAAAQgAAEIQAACEIAABCAAgcEg0O8BcWOjQ8pkfGQ4Tnuevpfv/VCR912l5n/faNZ+8OQdepF/2KjUDz5o//Af/uHLw8FoAayEAAQ+RYCAOPwDAtKwEhlJ9XCzXv+tX/W/8OX9Tr73hSf9NrBAuCBUXt8WPJcBcbdVB+4LAQhAAAIQgAAEIAABCEAAAhCAAAQgAAEIQAACEIAABCAAAQhAAAKDSaDfA+ImJ0Y0NT6qyclUT1g4gL6Upy8V6MuwEn75r/71P345mPSxGgIQuIoAAXFXEeLf7wOBpiSToVQ3G43G576vzz3P/5XnRZ9L3q/CMKwHQdgwHYZRrG8LzscC4pYWH2h58YFMLy08EFug3lYLcV8IQAACEIAABCAAAQhAAAIQgAAEIAABCEAAAhCAAAQgAAEIQAACd5OA7UK28mZD50FxSXp7Z1/bu/va2k60nd/E4fu+KhVPsfb9WI+ONI/GRppH46PDh2NjQ0dT46NHkafvPXnfRV74T1Gk7//X//Mfv7sJ+7gHBCBw8wQIiLt55tyx/whYYFsmDUs3q9WnqnpPfFWeyddTL9KTIArHwiAaC8JgLAqjsTCKxm6rKh8NiFvIBcQtPjgzj8C422op7gsBCEAAAhCAAAQgAAEIQAACEIAABCAAAQhAAAIQgAAEIAABCEDgbhCwQLjssAC4s4C4NDjutgLiarWKatWq8rpRr28PNWtbw0PN7dHhxvbE+OiWpL9JeiFPL6Io+ts//F//34u70TLUAgIQ6CRAQBw+AQGpqg6p1WpLvu8vSuGS53mLkpbCMJwJw8hkNopimbkteJ8KiItXh1uc/cUKcQTF3VZrcV8IQAACEIAABCAAAQhAAAIQgAAEIAABCEAAAhCAAAQgAAEIQAACg00gHwx3vkLcZhwUl60Wd1sBcY1GTc1GTY1GXc266ZoqFX+lXquu1mvVlWazsTI63Fj1Pf9dpGgt8qJ3ddXW/rd/849rg90qWA8BCHyMAAFx+AYEJF8d0pTmglptzgvDucj357womguiaEFhuBBKC4qihcj0LR2XBsQtpIFw6XapFhhnRxYIR0DcLTUWt4UABCAAAQhAAAIQgAAEIAABCEAAAhCAAAQgAAEIQAACEIAABCAw4ASygLhM5wPhVlY346C42wqIGx5q6EyGLV23D+V/9T3vR8/3/lL1Kz9Wa5W/+oG/146CvZpffX+kw71//Mcf9wa8WTAfAhD4CAEC4nANCFxOwFZ/m5aU108lPZOU17fC72MBcYuLs1peeCDTSwsPfhEMR1DcrTQXN4UABCAAAQhAAAIQgAAEIAABCEAAAhCAAAQgAAEIQAACEIAABCAwsAQ6g+GyFeJWVzf1+s2GTN9mQNzoyJDGRpvK6yjSt2EUfttqhd+enJx8+9cX699WKpVWtVpt7ezstCRlMrDtguEQgMDHCRAQh3dA4HICE5LyMp4Gwj1JtQXFWbqWbrea19fOtF9WiLOJjssgu34vr0zDuq5bGVuK5sXmoqTKXQfncvyK5oZzUVLlroNzOX5Fc8O5KKly18G5HL+iueFclFS56+Bcjl/R3HAuSqrcdXAux69objgXJVXuOjiX41c0N5yLkip3HZzL8SuaG85FSZW7Ds7l+BXNDeeipMpdB+dy/IrmhnNRUuWug3M5fpfl7pZpv6wQV6n4qlYqtiXqmTQb9aNYmrXD4eHG0chQ8yiKor8EYfjXIAz/fHoS/PWnl+t/qVQq7d3d3bakvLiHS4kQgMCtEyAg7tabAAP6lMCIJJPRVFv6cRoEZ4FwJnY+lMpwLn3tVbo0IC63VepSxwpxZpDrwLXOSpYpP7/ffFZuP5VXpkFd162MLUXzYnNRUuWug3M5fkVzw7koqXLXwbkcv6K54VyUVLnr4FyOX9HccC5Kqtx1cC7Hr2huOBclVe46OJfjVzQ3nIuSKncdnMvxK5obzkVJlbsOzuX4Fc0N56Kkyl0H53L8iuaGc1FS5a6Dczl+RXPDuSipctfBuRy/y3L3yjSfz9K2Ily8VerqRpq+mS1TG/Wa6vWqznStpmrV365WK1u1WnW7Xq9uNxq1rTCMXkdh9KodRK9OjtuvV9Z2Xu3s7ASSOsU9ZEqEAARunQABcbfeBBjQpwQakpqS8toC4JbTYDjTdm4rx42l2tIm1358KiBu2QLjUskMKRNc1lmZzolOvuxe7tPv5ZVpTNd1K2NL0bzYXJRUuevgXI5f0dxwLkqq3HVwLsevaG44FyVV7jo4l+NXNDeci5Iqdx2cy/ErmhvORUmVuw7O5fgVzQ3noqTKXQfncvyK5oZzUVLlroNzOX5Fc8O5KKly18G5HL+iueFclFS56+Bcjl/R3HAuSqrcdXAux++y3GWZ5vPHgXCrG3p9wwFxw0MNZTI0VI/TvrwVed6q52nFq3grnvxVedF6GGgj8Nrrx8fRxvffv9iQFF4i7kFTIgQgcOsECIi79SbAgD4lUJVUSbdDtbTJUhoQZ8FwmUxLmpGU19depY8GxC0+0FlA3MIDp6vCZZXKJjn5yU4WCFcmIK5fyyvTmK5ZlbGlaF5sLkqq3HVwLsevaG44FyVV7jo4l+NXNDeci5Iqdx2cy/ErmhvORUmVuw7O5fgVzQ3noqTKXQfncvyK5oZzUVLlroNzOX5Fc8O5KKly18G5HL+iueFclFS56+Bcjl/R3HAuSqrcdXAux69objgXJVXuOjiX43dZbldMrZxkhbg0IC4Njtve2df27r62thNt566PsdEhZTI+Mhynwyj8axRGPwaR/hIEwY+HR8d/9bzKftCO9ttetOf7rf1/+qcVMya6RFybSHkQgEAfECAgrg8aARMGhoAFxHXKnKROufYKfSwgLgmGe3gWFOfakM4Jkp13BsN1ExTX7+WV4ee6bmVsKZoXm4uSKncdnMvxK5obzkVJlbsOzuX4Fc0N56Kkyl0H53L8iuaGc1FS5a6Dczl+RXPDuSipctfBuRy/ornhXJRUuevgXI5f0dxwLkqq3HVwLsevaG44FyVV7jo4l+NXNDeci5Iqdx2cy/ErmhvORUmVuw7O5fhdlts10/NguPVklbjVm9kydXJiRFPjo5qcTPXEiKIw+jYIo29PW61vD45Pvv3ymxffViqVVrVabe3s7LQkZeIeLCVCAAJ9SYCAuL5sFozqUwIW+DafBsBl+pGkTrGV5fx0hblMO63SbQXEWSVc/dVABqRfy8sH+/XaeK7qVsaWbvNic2/DIpyLc+uWVf756zYv/ly8XeCsXwR4F+n7u/VJOMP5OvyKvo6+7mN+hW/gG/jGLwkwdn96JKLfoN+g36Df6LafpN+g36DfoN+g3yjeD3TLivdIvEfiPVJCgPlG8X6miM+4ZGpl3VZA3IOZCc3OjCvW04mOouibdhB+c9oKvvmwf/jNv/l//t03lUqlvbu725aUl6KouA4CEBhwAu570AEHgvkQ+AQB2xo1k2yL1EVJJrZyXJauSeoUp2D7ISAumzDlV4TrZnW4DEg2ke2X8vL2ZDb2Uq/8hLLXupWxpde8Zduj1/t28uqGPTYntIr6aa9tBGc4X/WSm76u2LSaZ7D4s9QrK8aUc18sMjbAudgYyjhY/NnlGeQZ/NSP3177HJ5BnkHmoucEen2O6J/pn+mfEwKMKYwpjCmMKXkf6PZ3c2dQW7f5u3nvzdjN2M3YzdjdbX/1KZ/J/1vZ+VC+rNsKiHs0N635uSmZfvRwOtZhFH4dhvq61Wp/vbd/+PX/9L//2693dnYCSZ1SFBXXQQACA06g2Je7Aa8k5kPAEYFxSSYTpqvV6ni73V6WZPI41ZZuSmp0aEcmJMXcZkBcmR9hRV42dPuD8LIye3057HICmNl1G7aUrQc2F3sxCOdinDr7jG5fGsEZzkXGjm79qsxYVsYny+TF5uIvQeFMv0G/cU6AeV2x54F+oxgn5nXRhT9Cuc6Pn2V8skxe5hvMNz718ooxpVhfyTNYjBNjCmNK0f6m29/7PIM8g/we5Pcg/cbVn/6Z1xXrKwdxTOnmY3SvftB5j9sKiFtefKBOiaLoqyAMv2q3g68+HBx/9d/+d//DV5LCS6QbVFwLAQgMMIGrR8UBrhymQ8AxgWFJQ5KGG43GUBiGw2EYPgmC4Imkp5Iybdd1ilNTbjsgLqtM5w+LspW87fKyyV9+Eph95CjyseOqFzndlFHGljJ583Xotj3K3LdMXmwuvnQ8nItPe8qwKpMXf8afi4yl9M+ffpZ5BunrrvoAUnauxzPIM/gpH2PO//GRjP6Z/pn++ZcEGFMYUxhTLq7YVvQ9HGMKYwpjCmNKRoB+4+o3Scw3mG8w37g/842re4Ty40e/BMQ9ezIvk8+ePIq1SRTpj4qiP7bC4I8nJ6d//M/+8//+j7ZA8CXSCyryQAACA0ig+C+nAawcJkPAMYF4G9Spqalau92uBUFQOz09fRZF0WdBEDyT9Jkk02OSRju0U1P6JSDOaaVuubDOF2n5H4lFf1S7qkIZW8rkLWN/mfuWyYvN539RfJWfwrm4t5RhVSZvcQsv/9Fq/zd//06f+NgHemwuTr4MqzJ5i1uIb8C5uLeUYVUmb3EL8Wc4F/eWMqzK5C1uIf4M5+LeUoZVmbzFLcSf4VzcW8qwKpO3uIX4M5yLe0sZVmXyFrcQf4ZzcW8pw6pM3uIW4s9wLu4tZViVyVvcQvwZzsW95bZYFbfwl1fe1gpxv3q+qF8/X1JeS/oyk1Dhl//Rv/yv7JwDAhC4xwQIiLvHjU/VuyZQlRTL5ORkNQiC6vHx8VIYhotBECxJymRGkslsqi3t9HAZEGeTq25WMXBakT4rrHOiaeZdFWR0XVUoY0uZvGXqU+a+ZfJic3E/hXNxbynDqkze4hZe/SKlmz4Mm4uTL8OqTN7iFuIbcC7uLWVYlclb3EL8Gc7FvaUMqzJ5i1uIP8O5uLeUYVUmb3EL8Wc4F/eWMqzK5C1uIf4M5+LeUoZVmbzFLcSf4VzcW8qwKpO3uIX4M5yLe0sZVmXyFrcQf4ZzcW/phZXluY1vvXbflTcbOg+KS9LbO/va3t3X1nai7bzM4fuefM+Xac9P9OPFh4dPH88dfv7Z4sGvP188/N1vnhwq0g+Svvd9/7swDH/4D/+T//L7MvclLwQgMPgECIgb/DakBjdHoCLpTKampiqHh4cPgyB42G63H0rKZEFSpzi10kVAXDahyht2G5Mlp2BKFpZn0jl5vGk2ZWwpk7cMwjL3LZMXm8+H8qv8FM7FvaUMqzJ5i1v48Zco9i/d9mHYXJx8GVZl8ha3EN+Ac3FvKcOqTN7iFuLPcC7uLWVYlclb3EL8Gc7FvaUMqzJ5i1uIP8O5uLeUYVUmb3EL8Wc4F/eWMqzK5C1uIf4M5+LeUoZVmbzFLcSf4VzcW8ooAWEaAAAgAElEQVSwKpO3uIX4M5yLe0s3rPLXZne46jtRcUs+fmX+vhYAdxYQlwbHuQ6Iq1YqqlQrqppUEv1gdmJzYX5289njhxu/+dXy5r/3h883FOmV5/kv5UUvT4LTV//xf/pfv3RRX8qAAAQGlwABcYPbdlh+8wR8SZ0yKWmyWq1ORVFk6akgCJ6mW6fa9qlZ2qm1ZQPiuplMOTV8AAq7rcnjZWjK2FImb5lmKnPfMnmx+XyVuKtYwPkqQuf/XoZVmbzFLfz0i5RufwBjc3HyZViVyVvcQnwDzsW9pQyrMnmLW4g/w7m4t5RhVSZvcQvxZzgX95YyrMrkLW4h/gzn4t5ShlWZvMUtxJ/hXNxbyrAqk7e4hfgznIt7SxlWZfIWtxB/hnNxbynDqkze4hbiz3Au7i1FWOWvsXQ+EO46g+I675usELcZB8Vlq8W5Doir16qq1WsyXa/VVKtVNT4+8nJ2euzVwtzsy1//avHlv/8vfv/K9/yNSNFmpeJvSNr8D/7+v9gsTp0rIQCBu0iAgLi72KrU6boI2PPSKSOShhuNxkgYhiNRFA1HUfSbIAi+kGTym1Sc2uQqIC4/abmtrUGdgnFYWOfk0WHRXRdVxpYyebs2NJehzH3L5MXm4gTgfDOs4AznjxHAN/ANfKO4D1wHK57B4vzLsCqTt7iFl39U6PXlLzYXJ1+GVZm8xS3EN+Bc3FvKsCqTt7iF+DOci3tLGVZl8ha3EH+Gc3FvKcOqTN7iFuLPcC7uLWVYlclb3EL8Gc7FvaUMqzJ5i1t49/05+8Z70996O++bD4SLA+PeuN8ytdGoq5lKlm40at8PDTV/mJoa+e7Z4/nv/+Xf/4sf/Mg/PI1ah8P15sEHfTj8+7//bw7L+Ax5IQCBwSdAQNzgtyE1uF0CNUm1qampWrvdrgVBUDs9Pf1DGIaxSMrEqZVlAuI6Jyr5iSdBcU6bicIgAAEIQAACEIAABCAAAQhAAAIQgAAEIAABCEAAAhCAAAQgAAEIOCNwW996L7uvBcCtrm7qdaqvIyBuaKih4aGmhpqpHmoYyy8V6Uv5+jJU+OWf/vTTl84AUxAEIHBnCBAQd2eakorcEoGqpFgmJyerQRBUj46Oft9ut/+ZJJPfp1JJt1vN655N/lhA3NLiAy0vPpDppYUHF5bHzd/sOv9qwPVfdrgur2foXWQcRJu7qB6XQgACEIAABCAAAQhAAAIQgAAEIAABCEAAAhCAAAQgAAEIQAACt0TgOr/1fqpKt7FCXLNRjxqNepTpoWZdkfRHL9IfI8/7siL98fsfX/7xlpqC20IAAn1MgIC4Pm4cTBsIAhbgdiZTU1OVnZ2dv5PUKfFKch3ScwU/GhC3kAuIW3xwVn7ndkH55XM7g7fKbC3UWaFey7Jy8jZm5ZYpr2fYXWQcRJu7qB6XQgACEIAABCAAAQhAAAIQgAAEIAABCEAAAhCAAAQgAAEIQAACt0zgOr71FqlS531tRbh4q9TVjXi7VNPbO/va3t3X1nai7bzMUa9Vw1q9Fplu1OuhaUlfRV70lTzvj34QfvXyzcZXZe5BXghA4G4SICDubrYrtbo5An668lte/1aSiQXFZemmJFu/Na97tvJTAXHx6nCLs79YIe5TQXGZIb0GnLmedLkur2fQXWQcRJu7qB6XQgACEIAABCAAAQhAAAIQgAAEIAABCEAAAhCAAAQgAAEIQAACfULgthbqyN83DoRb3dDrawyIq1YqQbVaCatV09U4rUhfe54sCO4rBfp6Y3f36z5pFsyAAAT6iAABcX3UGJgykATsGeqULyT9Jg2Gs7TJ8CXSc4UvDYhbSAPh0u1SLTDOjizI7WPBbi6293S9LK/r8noG3UXGQbS5i+pxKQQgAAEIQAACEIAABCAAAQhAAAIQgAAEIAABCEAAAhCAAAQg0GcEXHzr7aVKdt9sVbg4IC4V1yvE+b7X9j0/iLXvB5WK31akb6ToG0Xe16oEXx8ctL7ppQ7kgQAE7jYBAuLudvtSu9sh8GtJJhYUZ2LpMUmjHbpn6z4WELe4OKvlhQcyvbTw4BfBcL2uAPcpQzsDwfKTrquC8S4r13V5PUPuIuMg2txF9bgUAhCAAAQgAAEIQAACEIAABCAAAQhAAAIQgAAEIAABCEAAAhCAwAUCZ6vDra4nq8Rdw5apktqSWl6q0/NvPembUBYYF8u3NA0EIACBTgIExOETEHBPIFsVLq9HJHVKz3d2uUJcz0bkMrpeHc11eVfV0cVfTty0zVfVycW/u+CSt8N1eWXqeFu2uL6v6/KKMnV9X9flFa3HZdfdli2u7+u6vKJMXd/XdXlF64FvlCF1eV7Xbem6vDI1vi1bXN/XdXlFmbq+r+vyitaDfqMMKfoN9/TuNlPXz7nr8sq0523Z4vq+rssrytT1fV2XV7QejCllSN3t/g/fwDe6IXBbfZjr+7ouryhD1/d1XV7RetBvlCHFmOKe3t1m6vo5d11emfa8LVtc39d1eTCVjKnrFeLi4BXPi7dny3QknSqKTiWdRqmW9KdI+pPpnJRpFvJCAAJ3kAABcXewUanSrRP4XbpdquksbVumDqWSpXs29NKAuNxWqUsdK8Qlc4bre9xtwpMdnRPKXu7ruryPgc7fJ7umF3st703Z3LPTdJHRJZdONmU5d1GNSy91Xbei9ri+r+vy7ls9PvYysPP/99ofFOV5Hc8HvtEN/WLXwrQYp5sYa6/jmSlTO3yjDL2LcycX84Pbag/GlHJ+cBP88I2787y5bkvX5ZV5Gm7LFtf3dV1eUaau7+u6vKL1uIk+sagtrhm4Lu++1QPfKNrixa9z7ZOuyytek19eeVu2uL6v6/KKMnV9X9flFa0H/UYZUpfndd2WrssrU+PbssX1fV2XV5Sp6/u6Lq9oPeg3ypAqnve22tf1ffPlZdukxqvDvSm/Qpx9l0kk+bZtEkXRcRRFJ1GkY2Vp6d9J+ieda0tzQAACELhA4PoiZAANgftL4O8kmfzetCf9PpIakpqpZOmeCX0qIG7ZAuNSyW5AUMenXw7ZxC3PqFderieUPTtIiYz5Orjg4rq8ElW7taBF1wxcl1eUqev7ui6vaD2u+mHvwu+L2uKagevy7ls98I2iLV78Otc+6bq84jW5mXlEEXtcM3BdXpE62DWu7+u6vKL1oN8oQ+ryvK7b0nV5ZWp8W7a4vq/r8ooydX1f1+UVrQf9RhlS9Bsu3lsUaQHXz4fr8orUgflGUUrdXee6LV2XV7Q2ru/ruryi9WBMKUOKMYUxpTv/cf2cuy6vu9pcvPq2bHF9X9flFWXq+r6uyytaD8aUMqSK572t9nV9387ykiC4zXirVBcBcb4FwfmefM9Ptacwio6iMDoMo9D0URhFh5K+l/RdKlm6eINwJQQgcC8IEBB3L5qZSt4wgX8mKRYv1ZLqkVQ3nZOezfpoQNziA50FxC08uNZV4T5mfGcwSc+VTDO6Li+zJ5uw5Sdu2YuAXgPi8mWXLaMst17zu+biurxe62X5bssW1/d1XV5Rpq7v67q8ovX41I/76+gPPmWXawauyyvK1PV9XZdXtB74RhlSl+d13ZauyytT49uyxfV9XZdXlKnr+7our2g96DfKkKLfMAKufn8w3+j+1Rb9hvvfR7fF1PV9XZdXpqe8LVtc39d1eUWZur6v6/KK1oP5RhlSzDeYb3TnP66fc9fldVebi1ffli2u7+u6vKJMXd/XdXlF68GYUoYUYwpjSnn/ua1n3/V9O8vLB8LFgXFvNrS9s6/t3X1tbSfazosevu/Lt4C4nA7D8CCKogPTQZBoST9cIkVvw3UQgMA9IdD9W8N7AoZqQqAEgT9I+ue+9M8j6Z9LsvOqpFqU6vS851t8LCAuCYZ7eBYU1/MN7njGzsmanXd+jBrUgLYyTeeai+vy+qluRW1xzcB1efetHkVe+txUf+C6LV2Xh2/88iMxvlHUK5LrXPuk6/K6q83Fq2/LFtf3dV1eUaau7+u6vKL1YExx/yrBdVu6Lg/fcN+3F2Xqui1dl1e0HvQb9Bvd+Mpt+anr+7ouryhD1/d1XV7RetBv0G904yu35aeu7+u6vKIMXd/XdXlF60G/Qb/Rja/clp+6vq/r8ooydH1f1+UVrQf9hvt+474xtQC41dVNvU512YC4igXCVXzldRiF+2EQfQjCcD9sBx/aYWgRdn+R9OdULG3CAQEIQOACgZvp5YEOgftF4F6vEHdbTZ0PVChiQ+ePC8tzEys05G3r1mZXeT/FxzUXV+WVYZXV97ZscXVf6nG55+Ib51xc+Vq3TF3d97Z9vMiLil7HivvKFN+4ekaCb0RnkMrMw1z5WrftQb+Bj19NgHH6Y4y6fd5cPefMN9z75G0zxTeu7onu6/OGb+AbnxqD7N8yH+n1d95t93/MRfHxqwm4H/cZU/gNy/z+IgHmG1f3RPe137jOcfpq6jfrp6wQ122LcD0EIHCTBAiIu0na3Ou+EPg7SSa/N+1Jv4+khqRmKlm6Zx4f3TJ1Ibdl6uKDs/Lv8mpn+ZdXWYWL1Defr3NCXiR/z43X8cKtG5s7X9Z1m7eIza65lC2v1/b91I+NjGO+nYu0ea+2lGXQWZey5d33euAbH+8J8I1fsuF5S5jgG/jGp154d/5bt2Oqi3nYbT2rjCmMKUXm19k1t+WnZe/LXPTyVu51bKTfoN+g3zhfod9YdDtv6OY9yF3p/+g36DfoN+g38j5QpN+k36DfoN+g36DfOCdQdk7YT7/9unm289eWZXDVewFbES7eKnV1I94u1XSpLVM9T55tmer5qfYURtFRFEaHYRSaPgqj6FDS95K+SyVL94qJfBCAwB0lQEDcHW1YqnWrBH4n6beSTGfpYUlDqWTpno38VEDcUrxt6qyWFh5ceLHY64/lno28gYxlJ3EuJ7JFq1vG5jJ5i9pn17nm0mt511Hf27Kl1/t+rN16La8s017v22/1uOrF4E1+ZLkrTO9KPfCNXxKg3+i/F+l35Xm7K/Wg36DfuIl5Nn1xQpl+g+fN9e8K1+WVfVYZU/BxxpSEQJF3mGWfN8YUnjfXY4Dr8sr6OGMKPs6YwpjS7YIA9Bvu+w2XTLt5pm/ivvlxKg6EW93Qa0cBcea7iSTzQpMoio6jKDqJIh0rS0v/TtI/6VxbmgMCEIDABQIExOEQEHBP4AtJnTIiqVN6vvOlAXELaSCcBcTF6WSFuDLbT/Vs4A1lzCZc+YlXL/W1/EVetrmoVhmby+TtxXbXXLot7zrre1u2dHvfq9qt2/JcMe32vv1aj4/9MOymP4DpRYr4xjkPfAPf+Fjfh2/gG/jGVTOD5N8ZUxhTPvWsdDNfu8rjuvU1V/04c1F8/CrfzP/7bflpt/e9qk7dlufqeev2vv1aD/oN+o2rfJN+4zyAvt/eF3fbD7nq/+g36DfoN64m4Op56/Y5v8qybstzVQ/6Dff9hgumV/lL0X/v1q+uKtfKy1aFiwPiUimzQlwcvGKBcDkdSaeKolNJp1GqJf0pkv5kOidXmcy/QwAC94wAAXH3rMGp7o0Q+LUkk9+kYukxSaMdumdjPhYQt7g4q+WFBzKdXyGulyCxno27oYydk/v8JK5f61vG5jJ5b6hJnN6mn+rbT7aUgUw9ytC7PC9M3TMtU2I/tUc/2XJXmN6VeuAbZVrSfd5+ao9+sqUMaepRhh7zDZdBbu5bIimxn3y8n2wpw5t6lKFHv0G/0Z3/8Lx1x+u6r+6n9ugnW8pwpx5l6DGmMKZ05z88b93xuu6r+6k9+smWMtzvSj3KMCia92x1uNX1ZJW4klumfuS+bUktT4q1Ev2tJ30TSt8okW+L2sx1EIDA/SFAQNz9aWtqenME7s0KcdfxlwTd/PC8zr94ucxdXNS3jM295HVh8809Ohfv1Et9r8vWfrKlTB2pRxl6xV4M2lX9GpT7qdrjG/jGxwjgG/gGvuHeB2B6c0zL3Kmf+r9+suWuML0r9cA3yrSk+7z91B79ZEsZ0tSjDD1+w7qn577EfvLxfrKlDGnqUYYe/YZ7eu5L7Ccf7ydbypCmHmXo0W+4p3exxH7/xmf2uV4h7jKmvu+1fc8PYu37QaXitxVZEFz0jSLva1WCrw8OWhYUxwEBCEDgAgEC4nAICLgn8DtJv5VkOksPSxpKJUv3fOdLV4jLbZW61LFCnN2om0CzqwzLfiDkrytTfq/l5fN1TgrL2NNZ/17tu4xjGZu7yevS5qv84br+vZv6XpcNWbn9ZEuZulKPMvQ+/ePe/vU6+yH3lv/yh3Xe3/N9qMv+9D7Vg+ftulu7u/L7qT36yZbuKNJvlOFVJC++UYTSzV3TT+3RT7aUaQHqUYYec1H39NyX2E8+3k+2lCFNPcrQo99wT899if3k4/1kSxnS1KMMPfoN9/Tcl9hPPt5PtpQhTT3K0KPfcE8vKbHfv/Hl7cu2SY1Xh3tzPSvEVSuVoFqthNWq6WqcVqSvPU9fSfpKgb7e2N39+rrag3IhAIHBJUBA3OC2HZb3L4G/k2Tye9Oe9PtIakhqppKle67BpwLili0wLpXsBi6DGVz/OChb3nVPCsvad1kjl7G5SN7rsLlnZy2ZsUh9S96icPZ+sqWw0ZdcSD3K0Lv6B/519LvuLaYeMO2OAP1Gd7yKXA3TIpRu7pp+ao9+sqVMC1CPMvQYp93Tc19iP/l4P9lShjT1KEOPfsM9Pfcl9pOP95MtZUhTjzL06Dfc03NfYj/5eD/ZUoY09ShDj37DPT33JfaTj/eTLWVI30Y9+v0bX6d9SRDcZrxV6nUFxNVr1bBWr0WmG/V6aNoC4SIv+kqe90f//2fvTNjbNpKEXQBJHT6l2I5vx47jHHPs/P8fscfM7Le7M5OJk0mc2HFi2ZEs6yCB7ykcEkRTZgNdBJrgi9nebsbd1VVvFRogUWpMkv/87seXmhzHAQEIQOAMARLiCAgI2BP4o4hkJSpqEVlLRda0rpTGM5+bEHf3hpwkxN25YborXKlseaNTveHxeT2glTyVY5n4tyh7q0730flDY62YNg7QBQz0YWWtTki6+NiGHT70zv8BaBHrkL2mH5ZIbNgTh6k9Ux+JIfkjJF36wrQvdhAbPp60HxuSP0LSxYc0dvjQ417Unp69xJBiPCRdfEhjhw891g17evYSQ4rxkHTxIY0dPvRYN+zp2UsMKcZD0sWHNHb40GPdsKIX+jO+af2qiXBZYtyPL+XVzq68er0rv77Ka/3sc2ysr6Xr62tpWW9urEkq8h9RKv+RRtG/D0T+43+//u4/fOZgLAQg0E8CJMT1069Y1S2BfxORP8Uif0pF/iQi+nkoIqO0qIvPjbU8LyEuT4b7+CQprvEE5wycvsmpfjlokhRnLS90e631myUvdKZtMGAOCEAAAhCAAAQgAAEIQAACEIAABCAAAQhAAAIQgAAEIAABCCwTgdCf8c3STxPgnj37Rb4v6kUkxG1ursuFzQ3Z3CjqTX0Zm/y7pPLvEsu/J5L8+1//+s9/XyZfoysEINAOARLi2uHMLKtFgB3iavh72f7SQU1rkvxXA4l310UyDf0vpELXb5Zzl1HnZbRjGTkvo87EhvcS7iSA2HDC5N1pGTkvo86sG96h6iSA2HDC5N1pGTkvo86sG96h6iSA2HDC5N1pGTkvo86sG96h6iSA2HDC5N1pGTkvo86sG96h6iSA2HDC5N1pGTkvo86sG96h6iSgL7HxIWMX+YzPCfKcTuwQZ0ERGRCAQFsESIhrizTzrBKB34uIlj9oHYn8IRXRVPWNopTtxkzOfWXqncorU+/eOJFv+Qq/8kZHhU/feDaZx1peY6jnDAxdv/O+ZJX/3cJHpa+n52rib2v/VO0MWb95fir/PSSmrr6qniMh2hG6fsSGa6TZ9yM27Jm6Sgydfej6sW64Rpp9P2LDnqmrxNDZh64f64ZrpNn3IzbsmbpKDJ196PqxbrhGmn0/YsOeqavE0NmHrh/rhmuk2fcjNuyZukoMnX3o+rFuuEaafT9iw56ppcTQn0tO66c7wmWvSn32MntdqtbWr0xdGw2T0doo1Xp9bS3RWkT+M43S/5Qo+o94kvzndz++/E9LPyALAhDoBwES4vrhR6wIi8DvROQrEdG6bF8Qkc2ilO3GWn8oIe5e9trU63Lvzo2Tncx0IstEG+ubZWt5jcGeMzB0/Rb9xXHZbr6rsW4Z95ZxFTpTV1tDtyN0/eadu1YJra7+tOwXOvvQ9SM2LKOxnixiox4vy96hsw9dP9YNy2isJ4vYqMfLsnfo7EPXj3XDMhrrySI26vGy7B06+9D1Y92wjMZ6soiNerwse4fOPnT9WDcso7GeLGKjHi/L3qGzD12/Pq8bdeIs9OeSVf2yRLhnL+X7BSbEDQeDyXA4SIZDrYdZW1L5rygSTYL7T5nIf718/fq/6jCmLwQgsBoESIhbDT9jZbsEvhSR6XJRRKZLY61mJsTdKRLhNCEua+c7xC3y9Z7TyRqNDSoGWsvz1Wd6fOj6nfdFwTcprLyxrd7gLjKu6votdP0+9AUuVKauPgidfej6ERuukWbfj9iwZ+oqMXT2oevHuuEaafb9iA17pq4SQ2cfun6sG66RZt+P2LBn6ioxdPah68e64Rpp9v2IDXumrhJDZx+6fqwbrpFm34/YsGfqKjF09qHrx7rhGmn2/YgNe6aLlBj6c0nVr9wVLkuIK4r1DnFxHI3jKJ5kdRxPBoN4LKn8WST9s6TRf8lg8l9v3x7/eZG+QDYEILCcBEiIW06/oXXYBD4XES1fFEXbl0Xk0lTd2IrzEuLu3r0u9+/cEK2rO8SFlLzU2GgGdkJg+stR9eY7hLgKXT+XL/ahMXUNtNDZh64fsdHdLSix4XqW2/cLnX3o+rFusG7UOSuXMZ6XMcaXkfMy6kxs1Dn7m/clNpqzqzNyGTkvo86sG3WisnlfYqM5uzojl5HzMurMulEnKpv3JTaas6szchk5L6POrBt1orJ5377ERnMC4Y882R3u2c/5LnELeGWqiIxF5Dgq6uLzXyKRPyeiiXFZ+Uv4tNAQAhBom0B3TxXatpT5INAegZXZIa49pMs/U+h/xfEhwov8iyELLqHr5/LFWPssMsHQgnPbdljoTGzMXzstOBMbZwksI9PzfOi7wyixQWzMX4VOe4S+ZoeuX9vnG+vG8sQusVFnJTrrV9/rIOvGfPbLeN9koTOxQWycR4DYIDaIjfkx8CFGvtfutu+buKakJ8j5XdT+9wOuKfPXE4tzkHXDPnbbZtrG7xuLirWq7j5z+IxVHawT4rLklSiSap1qIlyaHmsiXFrUmgBHQtz8tY4eEFh1AiTErXoEYP8iCPxORL4SEa3L9gUR2SxK2W4898wd4iqvSr03tUNcfu/A6d4YuMfA8otnVcSy+aJqw/SNcVNbLLmErt+HvsDpv1kxnTdP+e9NfTZPvpUdxMbpj4FWTOf5jthIz1wjm54jlrE7z2fExvs/tk0zs/CjFWdiw+1GKvTreej6sW64xVnZy/K8JDbOZ2/Jua0Yt9SZ2CA2ziNAbBAbxEa963b524nVPT/XlJyA5TWvLabz5uH3DX7fqMbIMsa4pc7cb3C/wf1G9/cblue0iz/rXget9DNPiNNkuKzkz7a1pGmaJcSlaZ4Ql30mIa5+kDMCAitIgAyZFXQ6Ji+cwO9FRMsftI5E/pCKrIvIRlHKdmNFPpQQd18T44pS9+ansUIMnElgEV86u0JtdWM8/YNbiMkGbfnNkum8HwStOM+bx3fNWQR7S86L0G/RTOfJJzbOEgopiWqe73zPt3nyiQ1i47wHCcQGsUFsvL+Ccr/xYSasG6wbrBusGy6/ZSzj961F6Mw1hWvKeecLsUFsEBsuV5O8zyLW53m/o/j+TrMInVk3WDdYN7pbNxZxTk9b4zOHz9hpPawT4mJNgosjiaO4qCNJ0nScJpoIl4yTrCYhzj266QmB1SZAQtxq+x/rF0PgjyKSlaioRWQtFVnTulIaz35uQtzdG3KSEHfnBrvCNSZsM7C8oazeWC5y+3cbrT8sZfphVpM5F8kldP3O++GkaRLOh/gvkvOi7FikzsTGqdcWyZnY4HUfda4LoZ+Xoeu3qPPtQz/yt3VPEzr70PUjNubfz04/JLO6Ryc2uN/40AMn33v+ZbyH45oy/86IdYN1g3XD7TxZ1LV7UfdNi1yzWTdYN1g3WDfmEzjbg3WDdYN1Y/5ZY33ttpZn/d3KUj/zhLg4llgT4ip1muSJcEmlZoe4+XFNDwhAQPLXL3NAAAKmBP5NRP4Ui/wpFfmTiOjnoYiM0qIuPjee9LyEuDwZ7uOTpLjGEzDQm8D0zWT1S6fVAzdvJTsQEDqX0PVzddky2hG6zqHrR2x0d0tLbLhGn32/0NmHrp+rR5bRjtB1Dl0/YoNrimsMfOihiv5bNdanvwP5Jof56jg9PvTzMnT9XP2xjHaErnPo+hEbXFNcY4Brii8p9/GsG+6srHuGzj50/Vz9sYx2hK5z6PoRG9xvuMZAW/cbbZwzPnP4jJ3F0DohbqCJcINYqrUmwk0mSZYQV9YkxPlGPuMhsBoEurtKrgZfrFxNAr3cIc7nr4h8xs4KIR95PmPrhvP0TaWOb5IM14bObcxR8rPiUtcfrv2t9GuD6YfmWCY7iA3X6HTvR2y4s7LouUznG7Fh4XF3GcTGWVZtXBu5prjHp2tP1g1XUjb9WDdYN1wf0izr98tlinGuKTbrWlUK1xR7ph+SuEznG7FBbHzo+ndeIv0yxTjXFPsYZ92wZ8o1xf2ROb9vnEbLMq3Fbawbba73Pux9xk7f3//w40s5TYrL2692duXV61359VVe62fXo7ozXLlTXJIkR2mSHmmdFLWI/DUV+avWleI6Df0gAIEVIeB+dV8RIJgJAQMCvxcRLX/QOhL5QyqyLiIbRSnbjac695WpdyqvTL1740S+z1/flzdFVWVd5dNI/bwAACAASURBVPmMnQXHR57P2KaOqs45faPtwrANnduYY5qfL5em/nAd56tfG0xd5lgGO4iN0yRZ1/ic14/YmEdoMf++DOcbsbEY38+TSmzkhFzibx7Luv/uy77ufHX7++rXBlOXOZbBDu43uN9wPT9949l1nqb9fPVzOaeb6laOc5ljGexg3WDdcD0XfOPZdZ6m/Xz1czmnm+rGuuFLzm88scH3lPMiiNggNoiND6+vbVwbuRddznvRLvzms2b7jJ3+rU8T4E4S4orkOK+EuCiSSF+ZGsVFHUmSpgdpkh4maaL1QZqmh6nIf4vI/5PTWtscEIAABM4QICGOgICAPYHfichXIqJ12b4gIptFKduNZ/5QQty97LWp1+XenRsnu5HpRC4JWJY3bL43UyHrUsdxTb8gWfObpXMbc7h8gS77NInROr6o07cvfgvZDmLj9BbMKvbrnNPERp0Vwa1vyEyJDTcfLqoXsZGeoFUW1TXPav3jmsI1pe752/S8rDtP0/5N9auz3lvoNu+cDtkO1g3WjbrnQNN4rjtP0/5N9WPdaEr8dFxT9v4zu0loqh+x4cb3Q72asvef2U1CU/2IDTe+xMZivvvVib+QY5x7Ue5F664kTeO57jxN+zfVr845baHbor7DdnlON2WvOjcdO+23fIe4X7KkuHK3OJ+EOP29MC/5s20taZq+S9N0P01F66wtIv8rIv9TlLLdNFQYBwEI9JQACXE9dSxmdUrgSxGZLhdFZLo0VnJmQtydIhFOE+Kydr5DXJNXdJaKlTc11ZsbV3k+Y2eB8ZHnM7axk6YGTt9oz5Pbhs5tzOFi56Ifhs/TYd4PVHX0a4NpkzlCjL95fqmr8zx51v9eV78mfqurc5M5QrRjnt11dZ4nz/rf6+rXxG91dW4yR4h2zLO7rs7z5Fn/e139mvitrs5N5gjRjnl219V5njzrf6+rXxO/1dW5yRwh2jHP7ro6z5Nn/e919Wvit7o6N5kjRDvm2V1X53nyrP+9rn5N/FZX5yZzhGjHPLvr6jxPnvW/19Wvid/q6txkjhDtmGd3XZ3nybP+97r6NfFbXZ2bzBGiHfPsrqvzPHnW/15XvyZ+q6tzkzlCtGOe3XV1nifP+t/r6tfEb3V1bjJHiHbMs7uuzvPkWf97Xf2a+K2uzk3mCNGOeXbX1XmePOt/r6tfE7/V1bnJHHXtmKeTtbxZ8/nMUXfsNNNqIlyWGPej3ytTs+QVTYSr1KnIW0nTt2dqkf+T98s8d/DvEIDAihEgIW7FHI65rRD4XES0fFEUbV8WkUtTdWNlzkuIu3v3uty/c0O0ru4Q55rEVlVo+oamekM0T57P2PNu5PS/V+VO63Be0pK1Lo2dVmNgGzq3MUcNk3vRtQ2mfZmjFw6vYURf/NaGHTWw9qJrG0z7MkcvHF7DiL74rQ07amDtRdc2mPZljl44vIYRffFbG3bUwNqLrm0w7cscvXB4DSP64rc27KiBtRdd22Dalzl64fAaRvTFb23YUQNrL7q2wbQvc/TC4TWM6Ivf2rCjBtZedG2DaRtz9MIZNYyYxVQT4J49+0W+L2rfhLhz1NkVkT0RqdZ/F5G/FUXbWjggAAEInCFAQhwB0WcCsYhMl6GIDESkWs/q15jLUORREsefxiKP0ih6FKXpp4nIBUnTC2m1bjyDyNUrF2XrykW5evXiSfvWzY/k5sfbcvvmR6LtWx9vZxn0epwmj7lPmhZvtypvbkT/g6M8n7GzNPSR5zPWnZZtzzZ0bmMOWyrhS2uFaSpy8uK5NM3a5V/JZOf6yf9rzqsVO5qrt5QjW2FKbBAb5xEgNogNYmMpY+Bct3ncozuDYN1wRhVSR+43QvJGWLoQG2H5IyRtiI2QvBGWLsRGWP4ISRtiIyRvhKULsRGWP0LShtgIyRth6dKX2AiL6uK1meW35z/vyPMXr+SnF6/kRdF+/dtbeaPlzVsp2z7aRSL7EkX7ZR2L7KdR9E2Upk8TkadxknwzFnnqM8c5Y49F5KgoZTsRkemygKkRCQEIWBAgIc6CIjJCJaBJb9NlXUS0bBS1tmf1a2xTHMf34zi+F0XpPZHoXhRF99I02UiSdD1NZSNNtU51/sbHpUubcvnipmT1pU25dHFTrl+7KtevXZEbWZ23NT2mTJApWrXmzNJtTh6I5ak3rvJ8xs5S0keez9hawAw7t6FzG3MYIlkKUX1h2hc7QgqavjDtix3Ehj0BYgOm5xEgNogNYsM+BvrOlHXDPmb6wrQvdth7uLnEvjDtix3NPWk/si9M+2KHvYebS+wL077Y0dyT9iP7wrQvdth7uLnEvjDtix3NPWk/Eqb2TNuQOO23X379TX759Y28/PWNlO29t+9kd++d7O29k923ee1zRFF0EEXRYRTJQRxrHR+kafqDSPpDmkY/JEmi5XufOc4Z+1b0da2nRXepG88oC5gakRCAgAUBEuIsKCIjVAJrIlIWTXzT9gURuVgp+ln/e/nvZf/GNg3j+GY0iG7G0eCmRHIzjqKbSZqMkkk60jpNtE5HjScQkc3NdblQlLy9IVtXL2Zl++qlon2p2C7qJI3t5LPT3OXuE+V+VCdbUTnI8xk7SzkfeT5jnUAtoFMbOrcxxwLQBC2yJabFvo9nz+ds7nzHOO+jJTu89VwmAS0xJTaWKSgKXYmNJXRaSyoTGy2BXsJpiI0ldFpLKhMbLYFewmmIjSV0WksqExstgV7CaYiNJXRaSyoTGy2BXsJpiI0ldFpLKhMbLYFewmn6EhtLiN5L5Rl+e/1mT16/eSs7Ra3t/XcH8u7doewXRds+RxxFx1EcHcdRfBwP8jpJ0xeSyosknbxIJ+mLcZK88JnjnLGvRWRHRF6JSNnWHePUoHLnOK05IACBQAmQEBeoY1DLhIDuwqZls6i1rdumablaaU/30f6Nj8FgsB3H0UdxHH+U19H2ZJIMkiSNk+S0bjyBZu+tjWRtfZTV6+trsrY2kssXN/Id47TOdo/byHdzMzoq+XC1JfqMnTWZjzyfsbUNNxrQhs5tzGGEY2nELIJp/vrjqHh7cV7nW1SnldokLe6E8yLsWBonLkjRRTAlNhbkrJbFEhstA1+i6YiNJXJWy6oSGy0DX6LpiI0lclbLqhIbLQNfoumIjSVyVsuqEhstA1+i6YiNJXJWy6oSGy0DX6LpiI0lclbLqvYlNlrG1vl06re9vQPJdoR7e1DsCHcgR0fHcnh4JIdHx3J0eJzVPkccx5M4jpKyHgziSZKkO0mSvkqS5JXWk8lEE9esD02y+1lEtC7bByKiRbe9K9vW8yIPAhAwImCZL2OkEmIgYEZAd38rd4Qr2x+JyLaIXCtq/Vzto7vH6efGxzCOL8fDwaWB1oPoUhzFlydJIskkkWrdeAJ9x+twkJXBYHjS3twYycb6mlRrnzkYCwEIhEdAk57yxCfJai1pqslweRJctR2e9mi0SALExiLpLrdsYmO5/bdI7YmNRdJdbtnExnL7b5HaExuLpLvcsomN5fbfIrUnNhZJd7llExvL7b9Fak9sLJLucssmNpbbf4vUnthYJN3llk1stOO/dwfHcnB4JNV6PJ6IlslknNVafI5BHEs8iKVaJ2mym0zSvUmS7Cbjyd44SXZ95jhn7A8iokVfx1q290VEi75KtWwvYGpEQgACFgRIiLOgiIwQCMQicqZcENkar61tD5JkKxkMtqI03Z6k6ZV0MrmS6A5xSaK17hY3vZOc1w5xcRxfGAyiC1pHUV4nmhCXpFKtfaANBpoMF0u1Xl8bSlaynePyNgcEINA3AnkSXJ4Td5oQV+4QlyfG2e4Q1zeC/bWH2Oivb30tIzZ8CfZ3PLHRX9/6WkZs+BLs73hio7++9bWM2PAl2N/xxEZ/fetrGbHhS7C/44mN/vrW1zJiw5dgf8cTG/31ra9lxIYvQZfxh0djyUq2E1zenkw0GS45U7vIOq9PrAlxcSTVOkmS/TRN97WeTPI6f3QW5W9Qi6IscSDRtm4sUaln9Zs1dxpFLyRNf051d7gkeZHku8XpTnT6+tTyFapa6zTTxcdkxkIAAkYESIgzAomYzglo9teZsra2djOO44+jKLkpEn0cRdHHk8nkYpIkF5NENEntYpqmuiPcWlHWK+3GBsVRtBHF0XocxUUdbSR6odWEuDQpar+EFb3ga0JcfuHPy9poICMtQ62HWc0BAQj0i8BpIlx2N3/OK1P7ZTPWuBEgNtw4rWIvYmMVve5mM7HhxmkVexEbq+h1N5uJDTdOq9iL2FhFr7vZTGy4cVrFXsTGKnrdzWZiw43TKvYiNlbR6242ExtunFaxF7HRjtePxxM5Ph5LXk/k6HhSbBCjm8VoUlxe+xyxJrlpQlwUF3UkSZoepEl6mKRJUacH5a6Acaz5cHHlLUuqw+lblmb1m6VfmqY7eZGsTpJEk+E0Ka58jWpZj0VkuviYzFgIQMCIAAlxRiAR0zmBMqlN6yyxbXM4vCej+H4sg/sSy70olfvjJFlPJ8n6JC3rVPuWiXSjSruxQVEUjfIiRR2NytcY6uZNFq801Cx4vZDntWbERye7xQ2zneNi0ZoDAhDoI4Fyhzi1TS/j5etS9bNfsm0faa2WTcTGavm7jrXERh1aq9WX2Fgtf9exltioQ2u1+hIbq+XvOtYSG3VorVZfYmO1/F3HWmKjDq3V6ktsrJa/61hLbNShtVp9iY3V8ncda4mNOrSa9B1nO8ElUta6O5y+NU2fh+d1/hY1n6NMYNMkx7KdpulxXqSo0+MycW6gyXC6sUyUJc5JqjpWNq2Z1W+Wfkmavk2T9G2SJnvpJHk7SVN9TWr5+lSty/aRiByKiNZl8TGZsRCAgBEBEuKMQCKmcwLTrz3dWF9f/zSO5XEcx49F5HEURZ9OJpNhkqSDJJkMJ5N0mCSJbqP23utWfayJRAaarVatq9uwnmzL6jHJ9CsTyxuAbLvYIkFOE+Y4IACBfhHI/6Lpw0f21lSOlSNAbKycy50NJjacUa1cR2Jj5VzubDCx4Yxq5ToSGyvncmeDiQ1nVCvXkdhYOZc7G0xsOKNauY7Exsq53NlgYsMZ1cp1JDZWzuXOBhMbzqi8OpYJb5p4VibClRvE6CYOp+3m00y/4rTYKmKi2XapyEk9/WpV3UAm36FOdTutZ/WbpV2SJMdJIkdJMjmeTNKjJEk02e0bEflnpejng6K8q7SbG8xICEDAjIDDo3WzuRAEgUUSuCAiWvQVqFl7Y23tq3gYfxlL9DuJoy8jka8merHTLPBKvUilkA0BCEAAAhCAAAQgAAEIQAACEIAABCAAAQhAAAIQgAAEIAABCEAAAhCAwOIIDOJYYn2TWqWelRswq98src7JK/hfEfk/EfmfotbP+0XRHeTK9uIMRTIEIOBMgIQ4Z1R0DJzAFRG5LCJaZ2U0Gj2JY3kSRfHnUaR19KSa/V1mgwduF+pBAAIQgAAEIAABCEAAAhCAAAQgAAEIQAACEIAABCAAAQhAAAIQgAAEIHAOgemd3/TzrNyAWf1midT957JXrupGO1mdSiryzyhN/5lG0deSJP9M8t3iXovIm6LWthYOCEAgAAIkxAXgBFQwIbAtIlo+KurtYRx/Gg2iT2OJP5U4ehSJfFperJLKe8JNZkcIBCAAAQhAAAIQgAAEIAABCEAAAhCAAAQgAAEIQAACEIAABCAAAQhAAAKtE4ijSKI4kjiKizo6SWSr5gbM6jdL2VT/oybCVWtJv09T+Vde0u+TJPmXiLwUkZ+n6tbtZ0IIQOB9AiTEERV9IXBDRM6UOI4fRFF0P4rkkyiSByLRg1QvWlnR61fe5oAABCAAAQhAAAIQgAAEIAABCEAAAhCAAAQgAAEIQAACEIAABCAAAQhAYDkJRJoQlxUp6ugkH6CaGzCr3yyLs0QalVepU5HnaZK+SNLkJ60nSfJcRJ4V5YdKezkhojUEekaAhLieOXSFzbklIreLou1bscjdNIruFPXdSOTO7EzuFaaG6RCAAAQgAAEIQAACEIAABCAAAQhAAAIQgAAEIAABCEAAAhCAAAQgAIElJnBOAtt7u7zN6jfL7Hy3Od11Li5qTbBLXiWJvEqS5NckSV9NJpNXIvJURL4VkW+KWj9zQAACARAgIS4AJ6CCCYF7IjJdborIdDGZDCEQgAAEIAABCEAAAhCAAAQgAAEIQAACEIAABCAAAQhAAAIQgAAEIAABCPSPwEAT4QaxVOskTXaTSbo3SZLdZDzZGyfJroj8XUT+VhRta+GAAAQCIEBCXABOQAUTAiTEmWBECAQgAAEIQAACEIAABCAAAQhAAAIQgAAEIAABCEAAAhCAAAQgAAEIQGB1CcSaEKe7xFXqJEl201T2tJ5MkqwmIW51YwTLwydAQlz4PkJDNwIkxLlxohcEIAABCEAAAhCAAAQgAAEIQAACEIAABCAAAQhAAAIQgAAEIAABCEAAAucQyF+Xqq9NjYs6kiRNdyVJ9xLJd4rLPrNDHDEEgWAJkBAXrGtQrCYBEuJqAqM7BCAAAQhAAAIQgAAEIAABCEAAAhCAAAQgAAEIQAACEIAABCAAAQhAAAJnCUSaEJcVKepI0jTdTdN0L02lqEmII24gEDIBEuJC9g661SFAQlwdWvSFAAQgAAEIQAACEIAABCAAAQhAAAIQgAAEIAABCEAAAhCAAAQgAAEIQOA9AlkijSbEVepUZFc0Ia5as0Mc0QOBYAmQEBesa1CsJgES4moCozsEIAABCEAAAhCAAAQgAAEIQAACEIAABCAAAQhAAAIQgAAEIAABCEAAAk4E9BWpe6IJcaf130Xkb0XRthYOCEAgAAIkxAXgBFSoTUDjdrrcFZHpclNEpkvtyRgAAQhAAAIQgAAEIAABCEAAAhCAAAQgAAEIQAACEIAABCAAAQhAAAIQgMBqEGCHuNXwM1b2mwAJcf32b1+ti0VkutwRkelCQlxfIwC7IAABCEAAAhCAAAQgAAEIQAACEIAABCAAAQhAAAIQgAAEIAABCEAAAgsgEOnrUrOib07N22ma7qb6ytRUijrVneLYIW4B/BEJAQsCJMRZUERG2wQGInJStre3Bzs7O7dFZLqQENe2Z5gPAhCAAAQgAAEIQAACEIAABCAAAQhAAAIQgAAEIAABCEAAAhCAAAQgsMQEYk2CiyOJo7ioI0nSdFeSdC+RZDeZpHvZZxLiltjLqN53AiTE9d3D/bRvKCJZ2draGk4mk+Hh4eGto6OjWyJSLSTE9dP/WAUBCEAAAhCAAAQgAAEIQAACEIAABCAAAQhAAAIQgAAEIAABCEAAAhBYCIE4jiXWhLhKnSTJbprKntaTSZLVJMQtBD9CIWBCgIQ4E4wIaZnASERG29vbo/F4PJpMJqPj4+ObaZreHI/Hs5Lgqv+tZVWZDgIQgAAEIAABCEAAAhCAAAQgAAEIQAACEIAABCAAAQhAAAIQgAAEIACBZSEw0ES4QSzVOknzneEmSbKbjCd7YxLilsWd6LmiBEiIW1HHL7nZnewQl50sujVqpdas8OgkKzzfMrWrQ99fPu9I09k9Vm3sLAo+DOZxL//deo7Q5blyCamfNdM+29ZnVl2tEV3Fi7UvreV1xcV13j7ba22btTxXH3XVr8/2WttmLa8rn7vO22d7rW2zlufqo6769dlea9us5XXlc9d5+2yvtW3W8lx91FW/PttrbZu1vK587jpvn+21ts1anquPuurXZ3utbbOW15XPXefts73WtlnLc/VRV/36bK+1bdbyuvK567yrZq8rF+t+bXBuYw5rLrPkpWkiSZLqa02zOk21SFaLVNtu2rBDnBsnekEgZAIOKTQhq49uK0pgICInZXt7e7Czs3NbRKaL6StTI02Gy4rmxeXt4WAgw2Esw+HgpN2tT3L98kMbeQZcngh3TjbcicKrNnaWp3wYuHreeo7Q5blyCamfNdM+29ZnVl2tEV3Fi7UvreV1xcV13j7ba22btTxXH3XVr8/2WttmLa8rn7vO22d7rW2zlufqo6769dlea9us5XXlc9d5+2yvtW3W8lx91FW/PttrbZu1vK587jpvn+21ts1anquPuurXZ3utbbOW15XPXefts73WtlnLc/VRV/36bK+1bdbyuvK567yrZq8rF+t+bXBuYw5rLmfljSeJTCaJlPVkMjlJjMsT5PKEOdcj1nwAfWVqFBd1pMl2u5Kke4nkO8Vln0X+LiJ/K4q2tXBAAAIBECAhLgAnoEJtAroN23S5IyLTxTQhbtZFb21tKGujoWg90nqkm9d1c+SJcOXNSl6XiXBn6/f1W7Wxszzkw8DV49ZzhC7PlUtI/ayZ9tm2PrPqao3oKl6sfWktrysurvP22V5r26zlufqoq359ttfaNmt5Xfncdd4+22ttm7U8Vx911a/P9lrbZi2vK5+7zttne61ts5bn6qOu+vXZXmvbrOV15XPXeftsr7Vt1vJcfdRVvz7ba22btbyufO46b5/ttbbNWp6rj7rq12d7rW2zlteVz13nXTV7XblY92uDcxtzWHOZJe94PJHj47Hk9USOjjUhTpPg8qLJclq7HrM2y0nTdDdN0700laImIc6VJ/0g0AUBEuK6oM6cvgQ0bqfLXRGZLrYJcSevRo1FX5Wq26RurI9kY32tqEeysTHytc1jvCbBVRPiohlbwJ6X9b5qY2dh9mHg6jbrOUKX58olpH7WTPtsW59ZdbVGdBUv1r60ltcVF9d5+2yvtW3W8lx91FW/PttrbZu1vK587jpvn+21ts1anquPuurXZ3utbbOW15XPXefts73WtlnLc/VRV/36bK+1bdbyuvK567x9ttfaNmt5rj7qql+f7bW2zVpeVz53nbfP9lrbZi3P1Udd9euzvda2Wcvryueu866ava5crPu1wbmNOay5vC/v8GgsWTk8zuujsegucZoIV61dNcn3oomypISyTkV2RRPiqjU7xLkipR8EWidAQlzryJlwQQTuich0MU2IG2hC3CCWan1hc10ubK7JZlHr566OMks9vybnNy75u9HL16aetqd1XLWxs3zkw8DV59ZzhC7PlUtI/ayZ9tm2PrPqao3oKl6sfWktrysurvP22V5r26zlufqoq359ttfaNmt5Xfncdd4+22ttm7U8Vx911a/P9lrbZi2vK5+7zttne61ts5bn6qOu+vXZXmvbrOV15XPXeftsr7Vt1vJcfdRVvz7ba22btbyufO46b5/ttbbNWp6rj7rq12d7rW2zlteVz13nXTV7XblY92uDcxtzWHOZJe/dwbEcHB5JtR6PJ6JlMhlntRbPQ1+RuieaEHda88pUT6gMh8CiCJAQtyiyyF0kgU52iBsOBjIYxqJ12d66clGuXr0oW1cuydbVi3L1yoVF2v1B2XqzUmanZ+0sXz1PgstS4irJcdOCVm3sLJA+DFydbj1H6PJcuYTUz5ppn23rM6uu1oiu4sXal9byuuLiOm+f7bW2zVqeq4+66tdne61ts5bXlc9d5+2zvda2Wctz9VFX/fpsr7Vt1vK68rnrvH2219o2a3muPuqqX5/ttbbNWl5XPnedt8/2WttmLc/VR13167O91rZZy+vK567z9tlea9us5bn6qKt+fbbX2jZreV353HXeVbPXlYt1vzY4tzGHNZdZ8nb33slvWnbfye7eflbrK1SPjo7lSF+lWtSeupAQ5wmQ4RBokwAJcW3SZi4rArGITJc7IjJdTHeIGw0HMhwOZTQaSNn++PpVuXF9Sz6+kdc3rl+1srG2nDPbtoruEJflwOVJcVlV1DMkr9rYWXB9GLg6y3qO0OW5cgmpnzXTPtvWZ1ZdrRFdxYu1L63ldcXFdd4+22ttm7U8Vx911a/P9lrbZi2vK5+7zttne61ts5bn6qOu+vXZXmvbrOV15XPXeftsr7Vt1vJcfdRVvz7ba22btbyufO46b5/ttbbNWp6rj7rq12d7rW2zlteVz13n7bO91rZZy3P1UVf9+myvtW3W8rryueu8q2avKxfrfm1wbmMOay6z5L16tSu/7uzKqx2tf8vqA3196sFRtnOcvkpVa8+DhDhPgAyHQJsEsvWNAwJLRmAgIidle3t7sLOzc1tEpotpQtzaSJPhhrK2NhRta7l7+7rcvXNd7t3Ja/3c2ZHfrRTvMc/bmgxX/N9Je6Z+qzZ2FgQfBq5Ot54jdHmuXELqZ820z7b1mVVXa0RX8WLtS2t5XXFxnbfP9lrbZi3P1Udd9euzvda2Wcvryueu8/bZXmvbrOW5+qirfn2219o2a3ld+dx13j7ba22btTxXH3XVr8/2WttmLa8rn7vO22d7rW2zlufqo6769dlea9us5XXlc9d5+2yvtW3W8lx91FW/PttrbZu1vK587jrvqtnrysW6Xxuc25jDmssMec9/3pEXL3fk+YsdefHzjujnd+8OZf/gMK/f5bXnQUKcJ0CGQ6BNAtnyxgGBJSMwFJGsbG1tDSeTyfDw8PDW0dHRLRGpFtOEuPW1UZYMp3VZHj28JY8+0XJbynZ3LE9P5+K+pZIMV2qV7RU341i1sdYMXL3uw7kNna31c+USUr8+M7C2zVpeSHHQxvkWkr3WvrSWFxIrYuM00X7evcWqsVo1e63Pc2t5rBvdEbD2pbW87si4zdxne61ts5bn5qHuevXZXmvbrOV153W3mftsr7Vt1vLcPNRdrz7ba22btbzuvO42c5/ttbbNWp6bh7rr1Wd7rW2zlted191m7rO91rZZy3PzUHe9Vs3erki3wbmNORbP74dnv8j3z15m5QctP76UvbcH8nb/QN6+fXfS9tSEhDhPgAyHQJsETle3NmdlLgj4ERiJyGh7e3s0Ho9Hk8lkdHx8fDNN05vj8XhWElz1vzWeeWN9JBvra7Je1Pr5iyf35fPP7smXnz/Iav3MAQEIQAACEIAABCAAAQhAAAIQgAAEIAABCEAAAhCAAAQgAAEIQAACAjbPwQAAIABJREFUEIBAOwSefveTfPPtc3n67Y95/d1Psrv3Tnb39uW33bzWz54HCXGeABkOgTYJkBDXJm3msiLQyQ5xJMRZuQ85EIAABCAAAQhAAAIQgAAEIAABCEAAAhCAAAQgAAEIQAACEIAABCAAARsCJMTZcEQKBPpEgIS4PnlzdWwZiMhJ2d7eHuzs7NwWkeli+spUEuJWJ8CwFAIQgAAEIAABCEAAAhCAAAQgAAEIQAACEIAABCAAAQhAAAIQgAAEloMACXHL4Se0hECbBEiIa5M2c1kRiEVkutwRkelCQpwVceRAAAIQgAAEIAABCEAAAhCAAAQgAAEIQAACEIAABCAAAQhAAAIQgAAEAiRAQlyATkElCHRMgIS4jh3A9I0IaNxOl7siMl1IiGuEl0EQgAAEIAABCEAAAhCAAAQgAAEIQAACEIAABCAAAQhAAAIQgAAEIACB5SBAQtxy+AktIdAmARLi2qTNXIskcE9EpgsJcYskjmwIQAACEIAABCAAAQhAAAIQgAAEIAABCEAAAhCAAAQgAAEIQAACEIBAxwRIiOvYAUwPgQAJkBAXoFNQaS6BjnaIW5ONjTXZWB/J5nre/vyze/L5Z/fliyf35Isn97PPHBCAAAQgAAEIQAACEIAABCAAAQhAAAIQgAAEIAABCEAAAhCAAAQgAAEINCeQpqlEkVtKi3VCXDZrFGWvrSvrVGRX0nTvTC3ydxH5W1G0rYUDAhAIgIDb6hGAoqgAgQqBWESmyx0RmS62O8RtrBWJcOuyqYlxZULcY02G08S4vHBAAAIQgAAEIAABCEAAAhCAAAQgAAEIQAACEIAABCAAAQhAAAIQgAAEIFCfgCbCTR/zEuPME+I0GS4rmg+Xt9M03U01IS6Vok53iwQ4EuLqu5kREFg4ARLiFo6YCRZAYCAiJ2V7e3uws7NzW0Smi2lC3ObGepYEp7UmxGmtCXBPPrsrX2j9WBPi7i7AXERCAAIQgAAEIAABCEAAAhCAAAQgAAEIQAACEIAABCAAAQhAAAIQgAAE+k2gmgw3vUPch5LirBPiYk2CiyOJo7ioI0nSdFeSdC+RZDeZpHvZZ3aI63dAYt1SEyAhbqndt7LKD0UkK1tbW8PJZDI8PDy8dXR0dEtEqsU8IW5zU5Ph1qWsP398N0uIy3aH0/ZjEuJWNioxHAIQgAAEIAABCEAAAhCAAAQgAAEIQAACEIAABCAAAQhAAAIQgAAEGhMoE+KqiXFlIlyrCXFxLLEmxFXqJEl201T2tJ5MkqwmIa6xqxkIgYUTICFu4YiZYAEERiIy2t7eHo3H49FkMhkdHx/fTNP05ng8npUEV/1vjdXRJLgLmxtZQlxWb65nCXBPHt+Rzx/rDnF3SIhrTJeBEIAABCAAAQhAAAIQgAAEIAABCEAAAhCAAAQgAAEIQAACEIAABCCwqgSmk+GqO8TNS4qz3iFuoIlwg1iqdZLmO8NNkmQ3GU/2xiTErWqoYveSECAhbkkchZpnCLBDXMOAmN5WtqGYk2E+8nzGztLbWp4vm6bj+2JHU/sZBwEIQAACEIAABCAAAQhAAAIQgAAEIAABCEAAAhCAAAQgAAEIrCYBdohbTb9jNQQWQYCEuEVQReaiCQxE5KRsb28PdnZ2bovIdDF/ZerGxlr+ytSi1lel6itTv9D68T35/LMwX5la3VK2dM6HtpSd50AfeT5jZ+llLW+e7Yv6977YsSg+yIUABCAAAQhAAAIQgAAEIAABCEAAAhCAAAQgAAEIQAACEIAABPpNoPrMdHojkVZfmRpFEukrU6O4qCNJ0nRXknQvkXynuOyzyN9F5G9F0bYWDghAIAACJMQF4ARUqE0gFpHpckdEpotpQlyWDLe+JhtFQpx+1oQ4fV3qF080GS4voR1NbxrOs8NHns/YWfpYy+vKd32xoyt+zAsBCEAAAhCAAAQgAAEIQAACEIAABCAAAQhAAAIQgAAEIAABCPSDQJONRKxfmarJd3mRoo4kTdPdNE330lSKmoS4fkQcVvSVAAlxffVsv+3SuJ0uujXbdLFNiMuS4dZkY31UJMYVCXGf3c8S4r54cj/ohLjqjcO8d6x/KHyablOrMn3GztLJWl5Xp01f7OiKH/NCAAIQgAAEIAABCEAAAhCAAAQgAAEIQAACEIAABCAAAQhAAAL9IjC9Q9yHrDNPiNPJNCGuUqciu6IJcdWaHeL6FXRY0ysCJMT1yp0rbYxuzTZdjBPiRrKxvibr63mtiXFlEtyXnz/IkuH0c0jHdKJV9aahSVKcjzyfsbOYWsvrym99saMrfswLAQhAAAIQgAAEIAABCEAAAhCAAAQgAAEIQAACEIAABCAAAQisNgHrhLhzaOorUvdEE+JOa16Zutqhh/UBEyAhLmDnoNq5BDraIW75EuKUoPXuYz7yfMbOigZredU56vzFwbRudcda2VF33q7sDWFt82F1XiyWSaYh2Oeigw+Drsa62OXbx8c2YiO/5jQ9F3zG+vrdZby1ftbyXGzw7eOjc1djfW12Ge9jG+sG64ZLjJV9rGOtztxN+/ro3NXYprbWGedjG+sG60aXsVZn7qZ9fc6PrsY2tbXOOB/bWDdYN7qMtTpzN+3rc350NbaprXXG+djGusG60WWs1Zm7aV+f86OrsU1trTPOxzbWDdaNLmOtztx96Otzri7jWFefqW1Pv3sueVLcT/L027y9u/dOdvf25bfdvNbPngcJcZ4AGQ6BNgmQENcmbeayIhCLyHS5IyLTZeV3iFPgZbJV2a4mKjRJWvCR5zP2vC9U5X+fvolrYts0r1K2q6yqfXXG+nJpOm9X9lotBE3k+LCaF4N1fN5Ed6sxPgy6Gmtl+4fk+NhGbJy91tQ9F6zZW8eLtX7W8qzttY5nH3t9xobOxZpzG/Za6+zjX5+xbbCy1s9aXugMfOz1GRs6F+tzsA17rXX28a/P2DZYWetnLS90Bj72+owNnYv1OdiGvdY6+/jXZ2wbrKz1s5YXOgMfe33Ghs7F+hxsw15rnX386zO2DVbW+lnLC52Bj70+Y0PnYn0OtmGvtc4+/vUZ2wYra/2s5bXBIKQ5fPgt41hX9lXbNAFOE+GyhDhtf/echDhXkPSDQE8JkBDXU8f23KyBiJyU7e3twc7Ozm0RmS4kxBWB4HOjE9KXA2tdpuVVOWm7TvKgz1jVo6mPfObtamxX65OPvfNir268LCMDH34+Y9tgZa2ftbzQGfjY6zM2dC6sG35J+cTG6dc018T8Ns6J6hw+PupqbBuMfGxj3WDdqBOj1rFWZ+6mfX107mpsU1vrjPOxjXWDdaPLWKszd9O+PudHV2Ob2lpnnI9trBusG13GWp25m/b1OT+6GtvU1jrjfGxj3WDd6DLW6szdtK/P+dHV2Ka21hnnY1tf1o06vBbd18cfyzjWlee0bfkOcc/lKQlxrgjpB4HeEyAhrvcu7qWBQxHJytbW1nAymQwPDw9vHR0d3RKRaiEhbsr900k7vtHhI89n7Hk3074PjMsbp+oNVClznmyfsVV76nLxmbersb5x13S8j70f+gLXJF6a2uA7zodBV2N9bXYZ72MbseH3am5r9i7+rtPHWj9reXVsadrXR+euxja1tc44H9tYN1g3uoy1OnM37etzfnQ1tqmtdcb52Ma6wbrRZazVmbtpX5/zo6uxTW2tM87HNtYN1o0uY63O3E37+pwfXY1tamudcT62sW6wbnQZa3XmbtrX5/zoamxTW+uM87GNdYN1o8tYqzN3H/r6nKvLONbVZ9O2lbvC5QlxeXIcr0x1pUk/CPSTAAlx/fRr360aichoe3t7NB6PR5PJZHR8fHwzTdOb4/F4VhJc9b81ZrOxPpKN9TVZL2r9/MWT+/L5Z/fky88fZLV+5lhOAtM3TdXEtHlJcT5jfWj5zNvVWB97fcb62Ovyxb5OvPjY4TPWh0FXY33sdR3rYxux8f6PPnXOBWv2rj537Wetn7U8Vzt8+vno3NVYH3tdx/rYxrrBujHvjyyqMWIda64x7tPPR+euxvrY6zrWxzbWDdYN1g05s3u71TppfV66rgeu/az1s5bnaodPPx+duxrrY6/rWB/buKZwTeGawjVF14E6v92wbrBusG6wbqzquuF6b9ZGP5/7v2Uc68p0lm2aAPftd8/lm+9+ymoS4lxp0g8C/SVAQlx/fdtny1Zmh7jql9M+OzQU26ZvnlSveclwpe4+Y33s95m3q7HTDzDqfKnuipXLjz914sWKQd01oiuf+8xrxepDsWOln/V6UNe/Pqx8GHQ11sde17XExzbWjTD+StbnPGLd+PCZ4nN+dDWWdaPZ1/+651FX/vWZl9ggNlzuDeqeCy4ytY9V7HIvmp4gb/t7PLHhGu1nkzBcRvmcH12N5ZrCNcU1thfxe5hP3PMd1u+abMWea4rLGZT3qcvKx0ddjeWawjXF5Yyoey64yOzr95TzrnWW1+QQ/dHVGuYzb9M4ZYc4V3L0g8DqEGh2N7E6fLA0TAIDETkp29vbg52dndsiMl2W9pWp5U1CFb/lDVmYbu1eqyr36ZvWefx9xvpY7jNvV2OrX6bajHEfez/0o+CsH2DmxYsvg6ZrhA+Drsb6snI5v3xsIzZOfzBuci74sm96LrjExXTs1b0uEBvEhmucWcSaz7nQdKzP+dvVWK4peVS63Kf4sOrKvz7z+tjreq776jc9j6+8pue+Dysfnbsa62MvseG+5nTlX595iQ13//qw8vFRV2N97GXdcI+rrvzrMy+x4e5fH1Y+PupqrI+9rBvucdWVf33mJTbc/evDysdHXY31sXcV1415v9OW/+76e0kb8ix/A+gqTn3mbRqn5WtS81em5q9N5ZWprjTpB4F+EiAhrp9+7btVsYhMlzsiMl2WMiGujRuEvgeIj31dPBjy0df3i08X9nYZ4z72Wn7J8WHgM5Z4Of9sIzbOJi/V/RHAh1/Tsb7nguva21S/8+Q3ledjr89Y1g3WjQ+dK03juau48j0XWDfcH0YQG7OjxYcL96Ld3Kuwbpz+bDjv4ZAvK5/zo4uxvvZyTeGa4hoD1t8rrOX5nAs+Y7u6n/SZ19de15jxWRO53+B+wzXOujoXfM8jn/Oji7G+9rr608c21g3WDdc462rdmBejGv/V7zrzvve0Ic/6fs2HfZdjXWOruoZlSXDfPpdvSIhzxUc/CPSeAAlxvXdxLw3UuJ0ud0Vkuix1Qlz1Au76uo9eersjo6Zvguuo4TO2zjzTfX3mbXNsGdtdxriPved94anzRcmHgc/Yqu4+DNoca2Wv67nlYxuxUf91FT4xSWy0/1pvn/OjzbHEBrEx74fDtu5BfOKeawrXFNd7l/LHae5F3YjVPS+5pnBN4ZqSE/A5F3zG+nxf6Gqslb1uq5rf9ZL7DT9+XFM+HKU+54LP2K7OfZ95rexl3XB/3Fn3/PXxr89YYoN7Ue5F/e9Fz7vfqd7jatvnOewynavLsv65XtOm19h8h7if8oS4b/M2O8Q1ockYCPSHgPsdYn9sxpJ+ErgnItNl6RLipm+aqjcmPjdj/XQ5Vi0jAWL8/QcJdc7zVeOHvad/nTbvGgArd1artnYSG8TGeUkyxAaxQWzM/mG9zr0Z1xTOozqJiKHHi891wWds6FxcHqCxbpz/Om5ig3WS+w3uN8qEg+nfNYgNYoPY+PBdENdQ92sorNxZce/t93yG7wbhR1CeDPdcnn77Y16TEBe+09AQAgsmQELcggEjfiEEOtkhbm1tKGujkaxn9VDW1kby8MFN+eTBTXn44FZWtK1HdmJFM06vNJV0HpJz+pwrsyLPa955ehX/bj2HtTxHM7x85KOz5Vj94SiOouwvVzTc8jqPuzL8ZoWhK6NF9EuLE+BkZxb9Dyc6n9V9EfOHINOHgc/YEGyvqwP2up8fsHJnVTcOQ+jv41+fsSHYXlcH7HU/F2DlzqpuHIbQ38e/PmNDsL2uDtjrfi7Ayp1V3TgMob+Pf33GhmB7XR2w1/1cgJU7q7pxGEJ/H//6jA3B9ro6YK/7uQArd1Z14zCE/j7+9Rkbgu11dcBe93MBVu6s6sZhk/7qD33+c1rnD4VO/ltl9+HiH848N33vGVrxzDQfr8Lzh7Dl87Dz+n9Qd8vnsIvQb4byls8WT8Q7PLN2nde13yy/WI599uMv8uzHl/JDVrT9i7zdP5D9/cO8fncgb/cPm4R2dcyuiOyJSLX+u4j8rSja1sIBAQgEQICEuACcgAq1CcQiMl3uiMh0Md0hbjQcyHA4kNFoKGX79s2P5NbNj+T2rWtZraW8cFfr7HavvLGYc4Nx5qTUD5UMug8l0/nO6+IF6zms5bnYoH185g1pbBzHkpdIBkX7NDFOimQ5Vyrt9cvSQovvLeW3l5yr/t9qXJZ8GPiMbc/LdjNhb3FWOJwfsHJnZReh7Uny8a/P2PYstJsJe93PBVi5s7KL0PYk+fjXZ2x7FtrNhL3u5wKs3FnZRWh7knz86zO2PQvtZsJe93MBVu6s7CK0PUk+/vUZ256FdjNhr/u5ACt3VnYR2p4kH//6jG3PQruZsNf9XICVOyu7CJ0tKUlTSZJEkiSVNEkl/5wns2VtfUaqn2c8N535/K1MrpMyIS5PAMwS4vR/RXJcZ89hF6DfNNmQnks6+22Gf2dFjLVtP//yWl6+fC1a//xyR17+8loODo7l4PAoL0Xb8zwgIc4TIMMh0CaB1cg8aJMoc7VBYCAiJ2V7e3uws7NzW0Smi2lC3GAQS1ZirQcyHMSytXVJtrcuy0dbl7N6e+vS6Y1YcROW3Y0Vf7lQ/kVE9qcRM6/8+c1blhZUZghlN3nZnUNef3Ds6c1frXldvTa1G5n3HNby2rDDR2fjsRqDGosal8Oi1h3jNEEu2zkulqwd1FHuEFdmehZ/zVNEfa5qYCqb8/Nh4DPW3JAWBGLvyflwkix63vkBK3dWLYSu+RQ+/vUZa25ICwKx1/1cgJU7qxZC13wKH//6jDU3pAWB2Ot+LsDKnVULoWs+hY9/fcaaG9KCQOx1Pxdg5c6qhdA1n8LHvz5jzQ1pQSD2up8LsHJn1ULomk/h41+fseaGtCAQe93PBVi5s2ohdCeTRJJJIpMkEW1nnzUxLkllkubtSZJtI3dmJ7ns2eeMZ2jlznBZEl0x5mR3uLh8g1J3z2HN9ZvlI+Nni/WeWTs8dw5Ivzdv9uR1UfL2Wzk+HsvxeCxHWh9Pss+eBwlxngAZDoE2CfQ97aBNlszVHoGhiGRla2trOJlMhoeHh7eOjo5uiUi1mCbE5QlGZaJRXl/Y3JDNzXW5cGE9a1/YXD/dprdyIzbrhmj2PU3xysvKKzDLbYRPb1BmJ9PNugF0ndfVddZzWMtrww4fna3HZjsWDof5zoXZDobDYre4PCluoPGqeykGfFTy4QLWcrGq+TDwGbtYqxYjHXvducLKndUy9vTxr8/YVWO1avYSG8vocXedffzrM9Zdw3B6Yq+7L2DlzmoZe/r412fsqrFaNXuJjWX0uLvOPv71GeuuYTg9sdfdF7ByZ7WMPX386zN21Vitmr3ERrceH2sS3HgiWo/HkywhLvtvJwlymhCXnCS3zUt0y3aWqyTDpWkiURSfPIvVZ2H67M31eWj5nC5Pvstfver7HNZSv1nes362WJeVPhsvdXBNALSew5WLvhJVX4+q9bui1h0LJ5M87spkTc+zhIQ4T4AMh0CbBEiIa5M2c1kRGInIaHt7ezQej0eTyWR0fHx8M03Tm+PxeFYSXPW/WemQycleU1nsGlfW2U1BljgXZ/XJzVS2NXCSbwV8zi5vXY11heKj37k3Kw1ZuepsPa8PA+uxa/r63tFQ1kajoh7KYJAnwuW7GWrNMu8TK4yFAAQgAAEIQAACEIAABCAAAQhAAAIQgAAEIAABCEAAAhCYT+BYk+F0F67xuKiL5LgiQS5LlJsUCXFTz01dn6G59uvq+aCPfl3p7DOvj73WYzUJM0/EHGe1lgUcJMQtACoiIbAoAmRKLIoschdJoJMd4mYZFGtCXLYL12l9kql/skVs5S8TTrYAnrPLW8tjXZ3lY9u5N1MVW8/8FcccVq46W8/rw8B6bLkrXF7nu8Xl8VjsDjfQpE2WeZ9YYSwEIAABCEAAAhCAAAQgAAEIQAACEIAABCAAAQhAAAIQgMB8AuOxJrxNZFLU+jl7dWqxQ9xYX5laJsRVngPqRiKuz9Bc+3X1fNBHv6509pnXx17rsRONvexVvaf1/Kit3eOtiEyX/xOR6VJbMAMgAAF7AmRK2DNF4uIJDHRztrJsb28PdnZ2bovIdDF9Zeoss05fo5rvBpd9zvbYzbfZzdr6QU7fbS+pfHCHuC7GurrMx7bzbqaa2uuqs/W8Pgysxw51F7jBQMpad4UrE+I0D66MSR9WjIUABCAAAQhAAAIQgAAEIAABCEAAAhCAAAQgAAEIQAACEIDAPAL56ynPJsHpK0W1ZK+szGrdNOT956auz9Bc+3X1fNBHv6509pnXx17rsRp/ZdE41PYCjncisi8iWpft/xWR/ylK2V7A1IiEAATqEiAhri4x+odAIBaR6XJHRKbLwhPiTjPXTxPgspNKk+HKOtIEOL23SzUX7rSeQbKrsa5O9dFv5s2UBytXna3n9WFgPTbfmTBPgste3xvHGnpFMqYUCZo+pBgLAQhAAAIQgAAEIAABCEAAAhCAAAQgAAEIQAACEIAABCAAgfkEyuS3LClJn4tmr0XNE+J0F7jsv2Xl/eemrs/QXPt19XzQR7+udPaZ18de67EncZbFW56AuYDjQEQORUTrg0jkMBX5bxH5f3Jaa5sDAhAIgAAJcQE4ARVqEyi3XavWd0Vkuiw+IU5Vrya/ZZ9Le3SHuFPbspu7PCXupHrP8q7GurrAR79z76ZyaLVZuepsPa8PA+Ox728lnJE8YZkzZZn3CRXGQgACEIAABCAAAQhAAAIQgAAEIAABCEAAAhCAAAQgAAEIzCegyW757m/527LK5Lc8/03/Y/avmaD3npu6PkNz7dfV80Ef/brS2WdeH3uNx5ZxV43B+VFbu8eRiGQlKmoR+Wsq8letK6W2YAZAAAL2BMiUsGeKxG4I3BOR6bLwhLhuTGVWCEAAAhCAAAQgAAEIQAACEIAABCAAAQhAAAIQgAAEIAABCEAAAhCAAARaJDAWkeNIJKslr/8Sifw5Efmz5OUvLerDVBCAwAcIkBBHePSFwAMRmS43RGS69MVe7IAABCAAAQhAAAIQgAAEIAABCEAAAhCAAAQgAAEIQAACEIAABCAAAQhAoB0CmgA30US4qKiLhLi/TCXE5dslni3taMgsEIDACQES4giGvhB4KCJaHhW1tj8SkWtTpS/2YgcEIAABCEAAAhCAAAQgAAEIQAACEIAABCAAAQhAAAIQgAAEIAABCEAAAu0Q0GS4pEiKm0R5u7pDnO4Op0X/+3RpR0NmgQAETgiQEEcw9IXApyKi5XFRa3u7UraKdl/sxQ4IQAACEIAABCAAAQhAAAIQgAAEIAABCEAAAhCAAAQgAAEIQAACEIAABNohoEluuvNbNdktS4KLRf4ci/zl8vb2X3Z2djRxbrq0oyGzQAACJwRIiCMY+kLgMxHR8qRSXxGRq0Up232xFzsgAAEIQAACEIAABCAAAQhAAAIQgAAEIAABCEAAAhCAAAQgAAEIQAACEGiHwKzXoJ4mxA2Hf9nc3PzLYDAYv379Wl+vWi3taMgsEIDACQES4giGvhD4XES0fFEUbV8WkUtTdV/sxQ4IQAACEIAABCAAAQhAAAIQgAAEIAABCEAAAhCAAAQgAAEIQAACEIAABLojkCfExXFW1tbWNCHueDgcHu/s7ByLSFm605CZIbCiBEiIW1HH99Ds9xLiIk2Ii6JL1VpTtiVNs31MT+oewsAkCEAAAhCAAAQgAAEIQAACEIAABCAAAQhAAAIQgAAEIAABCEAAAhCAAAQWSuCvIpKVwWDw19FopPXR27dvj0SkWhaqBMIhAIH3CZAQR1T0hcD7CXFRdDnShLhIijq6nGoyXFY0Hy5vc0AAAhCAAAQgAAEIQAACEIAABCAAAQhAAAIQgAAEIAABCEAAAhCAAAQgAIGaBP5bRE7K+vr6fx8eHh6KyHSpKZbuEICALwES4nwJMj4UAu8lxMVRdDkeRJdiiS9LHF3Sz4kmwSWpJGlS1CTEheJA9IAABCAAAQhAAAIQgAAEIAABCEAAAhCAAAQgAAEIQAACEIAABCAAAQgsEYH/JyL/UyTFle0DEXknIlqXZYlMQlUI9IMACXH98CNWiLyfEBfHlweD+FIcx5ejSLI6SRJJNCGuUgMPAhCAAAQgAAEIQAACEIAABCAAAQhAAAIQgAAEIAABCEAAAhCAAAQgAAEI1CSgyXD/KyJlMpy2NRlOy36lXVMs3SEAAV8CJMT5EmR8KATeS4gbxvHleDi4NNBad4qL4ssTTYSbJFKtQzEAPSAAAQhAAAIQgAAEIAABCEAAAhCAAAQgAAEIQAACEIAABCAAAQhAAAIQWBoCmgD3f8UucVrrZ02E0/K20l4ag1AUAn0hQEJcXzyJHZ+JiJYnZT0YDK7EcXQ1juOrUSRXtGaHOAIFAhCAAAQgAAEIQAACEIAABCAAAQhAAAIQgAAEIAABCEAAAhCAAAQgAAEDAiTEGUBEBAQWQYCEuEVQRWYXBD4VES2Pi/rTQRRtR4NoO44G2xLJVhxF20maSqqvTE2Tok670JU5IQABCEAAAhCAAAQgAAEIQAACEIAABCAAAQhAAAIQgAAEIAABCEAAAhBYbgIkxC23/9C+xwRIiOuxc1fMtIciouVRUT+MouijOI6vRVF6TSS6FkXRtVQT4rIiRU1C3IrFCeZCAAIQgAAEIAABCEAAAhCAAAQgAAEIQAACEIAABCAAAQhAAAIQgAAELAiQEGdBERkQWAABEuIWABWRnRDCKe24AAAgAElEQVR4ICJnSiRyQ6LoRrXO0t80Ia5ad6Iuk0IAAhCAAAQgAAEIQAACEIAABCAAAQhAAAIQgAAEIAABCEAAAhCAAAQgsMQESIhbYueher8JkBDXb/+uknX3RGS63BSR6bJKTLAVAhCAAAQgAAEIQAACEIAABCAAAQhAAAIQgAAEIAABCEAAAhCAAAQgAIHFECAhbjFckQoBbwIkxHkjREAgBDpJiMtOoCiSs3VJJNJ/Ojn0Na2S702XVyf/Rr9V4VK+qlftPW3bnkGzYjKOI4niWLTOShR7TVqN6/ME5fHej8PaXh95PmNneWPV5PlEZEisfHTxGbuMMdSGzm3M4eM3n7Gh29aGfqwb2a3u3KPOdT90eV3FVUhcQtKlDX9Y2zv3hPlAB2tdfOR1NbYvPvfh5xpD1nP4yPMZu4w+t7bX1eehs/Lh4jM2dC6u/rVmEDoXa3tXTZ5rXPU5DvC5/Xe1PsdL6La1oR/rhv05wzokkiSJTJIkrydpVlsfM5/Dzjxpyv/IM9dVeeaqHn/v2fuM2Gjp7XEkxFmf/MiDgBEBh8cbRjMhBgKLJdBNQpwmw2VFb6aLttpZTZKLigvy1Kta37uJo99pnmBP+SWJJsLplwKt9UuCfdbYSRxWYnI4GMhwGMtwOJCy7X86Vr9UaDTntpy5+fSfJCAJ1vb6yPMZO/ub4umXdwtfhq6fT1iFZJuPLj5jlzGG2tC5jTl8/OYzNnTb2tCPdUP/koNrhTWDNmLXR2efsaHb1oZ+rBusG9kPA8ZrZxux66Ozz9jQbWtDP9YN+3Mm9JjsKq5C4hKSLm34w9pe1g3WDe43/H+Ttj4vQ5fHurF664Z1TJ6NoePjiRyPx1KtfaJs5tV4xnPY2Vdtns1mz+dW/Fn0rNjQ57J5UTx5ewEHCXELgIpICFgQICHOgiIyQiDQSUJcrDdixY5beZ0nxenub2ViUr4VXHmx1attfsGl3+px0b+OKctkkretj1kxubY2lLXRULQeaT0aek2bPxAvv0jldZkId7b2miaYwdb2+sjzGTv7y6StL0PXzyeoQrLNRxefscsYQ23o3MYcPn7zGRu6bW3ox7pR/gW13XU/9JjsKq5C4hKSLm34w9pe1g3WjewOu4XvTNZz+MjzGbuM57m1vawb9ueMtY+s5bUR923M4cPFZ2zotrWhH+sG6wb3G/6/Sa/aOsS6sXrrhnWMz4qhw8NjOTg6lsPDIzk41PrYJ9Rmjp31zGv2tZZnszyLnp3olmgSXJJKkiZFTUKc+YmKQAgETICEuICdg2q1CHSTEHfyGsrydZTx6U5xJ3+1EJ1knJ9moecJcdOl+u9lm3794TeZTEQT4ap1rSh36BzPiMmN9ZFsrK9JXo9kY2PkIOlDXcrYzX56yeI4/4uK6qtgF3JD6al30+HW9vrI8xk782viyS6XNr4MXb+mMXAa66c/JPjGvQ+rrsYuYwy1oXMbc+Bz97PXh5X7LG49rXXxkdfV2NDPDzdPltdIu2tA6Fx84iV029rQzzWu2tDFx5ddjQ2di6t/ffh1NYePzj5jl9Hn1va6+jx0Vj5cfMaGzsXVv9YMQudibe+qyXONqz7HAT7ne0qXv82Ffm75rBGh2+Zz7vuMDZ1LG/q9P8f+uyPZ3z+U/XenxTr6Zj3zmmktz1x5Fn3Ozm/5RiX5K33L2jpORYQd4hYAFZEQsCBAQpwFRWSEQKCThLiBJh8NYqnWWQJbZde4Mlmomn1e7hBHv7NZ+X3nMh5PRMtkMs5qLdbHrJi8sLkuFzbXZLOo9bPPcbr74elOiNVthhe45bCP2o3HWtvrI89n7Ie+JOq/lbJ9fBm6fo2DoMInBFY+nH3GLmMMtaFzG3P4+M1nbOi2taEf60Z11+PVvVZYn0dtxK6Pzj5jQ7etDf1YN1g3qveLVveObcSuz7nvMzZ029rQj3WDdYN14/SPLctXWNX9bWnV1iHWDdYN1g3WjbrrJOvG6q0b1tfGWTG09/ad7O4dSLX2ibVZY2c98zr3Hp1ns2d2Quv7M9dsHazs/Hbeq1Anmginm5VUaus4JSFuAUQRCQEjAiTEGYFETOcEFp4Qd7otb5nwFsmFzY08yeiCJhxtiCYanezoFp/uAHey81ty+upU+lV2flsRLu/eHcq7g7wcvDvK6okmxk0SGevuceO89jmGg4EMhrFoXba3rlyUq1cvytaVS7J19aJcvXLBZ4ridb9R9jLg7NW/1dcCq2S9CT3nLzG8Ju5ocP56Yzt7feT5jD3vS2IotrWhn08IhcTeRxefsW34yFq/NnRuYw4fLj5jQ7etDf1YN4prfSDXwa58bn0etWGHj84+Y0O3rQ39WDdYNzQGrM+jNmLXR2efsaHb1oZ+rBv250zoMdlVXIXEJSRd2vCHtb2sG6wb3G/4/yZtfV6GLo91Y/XWDeuY1NdO6u5aabnLVprKzs6uvHq9Jzuv9+TV692stj42N9Zkc2NdqnV1o5KyzTPX1Xvmqs8hs5gsnkmm5StRsyS503jd1+eylV0Mtb2Agx3iFgAVkRCwIEBCnAVFZIRAYOEJcQPdCa7YDW6QJRvFsrV1Sba3LstHW5ezenvrUp44k5XTG+wyQUhzhLJEIS30O0mcWhUuu7tv5bfdffntt30p24dHx3J4eCwHh0dStn1OqNFwIMPhUEajgZTtj69flRvXt+TjG3l94/pVnymy9LcyiSrfmj8P6eyVqVlV1F6zhDPY2l4feT5jZ/7Aa+zL0PXziaqQbPPRxWfsMsZQGzq3MYeP33zGhm5bG/qxbuRp75bX/dDldRVXIXEJSZc2/GFtL+sG60a2bBqvnaGfC9b2rpo81g37cyb0GGrjnG5jDh/OPmNDt60N/Vg3WDe43/D/TXrV1iHWjdVbN6xjPH/7UZK//Sjb4GEiP798LS9+eS0//1zUL1/7hNrMsVevXJStyxckq3XzhysXZTTSZ2BDGRa1tnnmmj+oy5PDVuNZ9KzNaCYam1mcJqJt3ZDk9Zs9ea0Jm2/y5E39vICDhLgFQEUkBCwIkBBnQREZIRBYeEJcnlw0yG+0ivbtmx/JrZsfye1b17Jay5mbzGI3jTNJQkWyEP00faqSPLUCXH7d+U1evfpNfi3Kq53f5O3bA3m7fyhv97XOi8+xVnwBWFsbira13L19Xe7euS737uS1fvY68uAtYr38+UXvsAufnja8pglmsLW9PvJ8xp7/i6ydL0PXzyeoQrLNRxefscsYQ23o3MYcPn7zGRu6bW3ox7pR/mK82tcK6/Oojdj10dlnbOi2taEf6wbrRvkVadHfmUI6V0PSpY3z3Npe1g3WDdaNk7cPNP5tyfq8DF0e6wbrBusG60abv8GHtCb66OIzdhnvMY3tPToey/HxWLL6KK+f/fiLPPvpF/nhx7xo2/r4+NpV0U0fPtZNH7R97aqsb6wVZf2kzTPX1XvmepL8p5t1FJvR5HE6yWK1LM9/3pEXP+/I859fSdm2jlNemboAooiEgBEBEuKMQCKmcwILT4jLE4xGsl4mGq2N5OGDm/LJg5vy8MGtrGj79LvojNNraues8gbtPXr0y/6ao29c9Ibrhd5wvShuul68kjfZjnFvz9Q+Z9P62kg0VrUuy6OHt+TRJ1puS9n2maP4xakS69nmcHmC48lx9pPffF2PPo3F4jukp70+8nzGnvut3dCXoevnE0sh2eaji8/YZYyhNnRuYw4fv/mMDd22NvRj3bC/7ocek13FVUhcQtKlDX9Y28u6wbpx8quA4X126OeC9Xm0avJYN1g3WDeyv77w+m2JdcN9JQmJlY8uPmNDv666etOaQehcrO1dNXmucdXnOFg1n9vam7/pSN94dJTXB0fy7b9eyLf/ei5Pv3suT4u2T6TNGnvv9nW5f/tatuHD/dvX5d7ta7J5YUMuXNiQzYubRb1R+e7Vv2eLp4/dzr6daeWfMRfP0sud4vResnwTV7X+1/cv5F8//Czffa8lby/gYIe4BUBFJAQsCJAQZ0ERGSEQWHhC3Mb6SDbW12S9qPXzF0/uy+ef3ZMvP3+Q1fqZAwLnEfjh2Uv5/tlL+eHZz0X9Ul7t7Mqr17vy66u81s8+B3HqQ4+xEIAABCAAAQhAAAIQgAAEIAABCEAAAhCAAAQgAAEIQAACVQLv3h2Klv2Do6zW8o9/PpO///OHM7U1tcef3JJPH9ySzx7mtX6+dPlCVi5evnjStp4XeeETyHaFy15Edlq/OziSgyJGs/rgqJU4ZYe48OMFDVeXAAlxq+v7vln+QESmyw0RmS6N7dZkuI2NNdGEo82irUlwn392X754kifD6WcOCJxHgIQ4YgMCEIAABCAAAQhAAAIQgAAEIAABCEAAAhCAAAQgAAEIQGCZCGTJcPuaCHcg+5oQt38o//jmWVb+/s9nWdKRtq2Pxw9vZ0lwn2n98LZ89sktuXjpgly8tJknxRVt63mRtxwEppPiymTNvM6TN9uIUxLiliNe0HI1CZAQt5p+76PVD0VEy6Oi1vZHInJtqjS2XZPh8kS4ddnUxLiNtSwB7vPHmgyniXF54YDAeQRIiCM2IAABCEAAAhCAAAQgAAEIQAACEIAABCAAAQhAAAIQgAAElonA/v5BlgSnddn+x1NNgvvxJOFI29ZHlgj36I48eaQJcXeyxDhNhrt4cUMu6itTs/am9bTIWxICZUKcqqvtLBGuiNOy3UackhC3JAGDmitJgIS4lXR7L43+VES0PC5qbW9XylbRbmz85sZ6lgSntSbEaa0JcE8+uytfaP1YE+LuNpbPwP4TICGu/z7GQghAAAIQgAAEIAABCEAAAhCAAAQgAAEIQAACEIAABCDQJwJZItzbouy/y5LivtZkuKeaEPejfK310wUkxD26I59pQtynmhR3Rz779I5cuLCRlSwh7mLe5lhdAtWkuCxZU+O0SNxsK05JiFvd+MPy8AmQEBe+j9DQjcBnIqLlSaW+IiJXi1K23aTN6JUlwm1qMtxp/fnju1lCXL5T3F158piEuMaAV2AgCXEr4GRMhAAEIAABCEAAAhCAAAQgAAEIQAACEIAABCAAAQhAAAI9IrD/9l2WEPe2qPXz109/kq+/zRPi/vHtT1lSnPXx5NO7WRJc9gw2a9+VC5vrRVKcPq/VhLh162mRt4QENDHuNHEzj9e24pSEuCUMGFReGQIkxK2Mq3tv6OciouWLomj7sohcmqobg9BkuAubG1lCXFZvrmcJcE8e642Y7hB3h4S4xnRXYyAJcavhZ6yEAAQgAAEIQAACEIAABCAAAQhAAAIQgAAEIAABCEAAAn0hsL/3Lk+Gq9RfaxLctz9lO8OVbWt79Tls/gz2tM42L9Fntvo2r6JtPS/ylpNAV3FKQtxyxgtarwYBEuJWw899s3IoIgMR0TorI5EnyWDwJErTJ2kUaf15InJB0vRCWq09SFzULXg3N0TrrH1hI/urhLzkf6GghQMC5xEgIY7YgAAEIAABCEAAAhCAAAQgAAEIQAACEIAABCAAAQhAAAIQCJGA7rKVpiJZrf/LPqfy5vWe/PZmT15r/XpP3rzZk++evZR/PXsp3/3w80nb2qbyDV1ffHY/f2PX43vZxiUbm2uyqQlx2t5Ys54WeY4ENDaiKIx0E3aIc3Qa3SCwYgTCWKFWDDrmehPQvW/1hfAn9WAw+CyO489E0s+iSF+dGn2WpslGkqTraSobaap16vUS+UsXN+TShU25dFHLRlZ/+ui2PH54Rx5/eidvPyIhztu7PRZAQlyPnYtpEIAABCAAAQhAAAIQgAAEIAABCEAAAhCAAAQgAAEIQGAJCWgyUXkkSSJJkkpeJzJJUvn11zfy6y9v5JdK/fznV/LTzzvy04ui/nnH3PIvPrsnmhT35ZP78vmTe6KfN9bXZH1jLas1GU5rjnYJVOOlnLmrxLiqLvrK1Hf6qtT90/K1vtL3af5qX32tr7YXcPyviPyfiPxPUevn/aK8rbQXMDUiIQCBDxEgIY74WEYCF0VEi74ONWuvDQaPZRB9Gkv8mcTRp5HI4yRNRskkHWmdJlqnIx9jL1/alMsXN+WK1kX70cPb8qmWR3dE21o4IHAeARLiiA0IQAACEIAABCAAAQhAAAIQgAAEIAABCEAAAhCAAAQgAIFQCFQTirQ9mSQymUxkoslwRfv581fyXBPfivrF81/l151d+WVnV37d+S1ra7E+vnhyX758kifEaVvL+vpI1jUZTuu1tewzR3sEpuOlmgjXdlLctC7v3h3Ku/3DLCGubP/j6bMsGe4f32idtxdwkBC3AKiIhIAFARLiLCgio20CV0WkWq6MRqNP41gexXH8OIrkURRFjyaTZJAkaZwkp7WPolcuX5Crlzbl6uULUrYffnJbHn5ySx4+1Dpvc0DgPAIkxBEbEIAABCAAAQhAAAIQgAAEIAABCEAAAhCAAAQgAAEIQAACoRAok4rK+ng8lvF4cqZ8/+xnyZ5x/fBSfvjhpXz/7KXs7u3Lb3vvZHfvnfy2t5/V1seXn2tC3H356vMHkrU/vy9ra5oINzpTW8+LvPMJTMeL9iwT4bpKiCt1ypLgTspR1i4T4f7+z2fyDy3fPFuEe0mIWwRVZELAgAAJcQYQEdE6gWsi8pGInNRrw+HDeBg/GkTxQ4mjR3EUPdS/XEj0LxcqtY+mW1cuZMlw21cuZrV+/uTBLXnw4FaWCKe1fuaAwHkESIgjNiAAAQhAAAIQgAAEIAABCEAAAhCAAAQgAAEIQAACEIAABEIgMJ3cpJ+Pj8dZORrntZan3z2Xp98+l6ff/VTUz+Xg8FgODo/ksKj1s/XxVZYE90B+98UD+fKLB6Kf10aaDDeUUVHrZ452CMyKl+lkuLaS4mbp8u7gSA4O8kS4rD44ypLg/v7PH87UC6BFQtwCoCISAhYESIizoIiMRRIYishARLQuyw0R0fJxUd8YDAZ3BoPoThzHd6IoysrZd9zn77r3ObauXMyS4Lavap2XBw9uyif3b2bJcA+0vn/zJAveZ65yrF7Mm944LOPYWcx87LCW56OLjv3hx5f5X9A8y2str3Z25dXrXfn1VV7rZ59DvwTozf96Vg+zv5DR1/o+fqTlTv6K34e3s/9e/nv+xUFPr/ePpvHnY0Ofx/rEkHU8u3K21tl13r70s+YXuryu4jT0eLH2W0ic+2xbV3FlzTR0eSHFc1c+74qBdWy48mtj3jbmcLW3jX7W9oYur6tzpg1f+sxh7beQOPfZNh+f+4y1Zhq6vJDi2cdv1mOt/RYS5z7bZh0HrvKsmYYuL6R4dvVRG/2s/RYS5z7b1kZstOFLax9Zy2uDwSJ8qRySJBWt0zSRJE3l7dsD2Xv7Tvb23sne/jvZe3sgz378JSv6nOvZj79m7aOjYzk6Hsvh0ViOjo/l6GhsrqImwn31xSfy+y8fyO++/ES++uKBjIZDGQ4H2XOtsm35LMsnNlZhrNqoR1lru8kOcT6sykCb1qXDHeKeisg3RSnbb0REy+tKrckK08X8vEEgBCBwSoCEOKIhdALrIrIhItVat2HTcruobw2i6Fo0iK/FUXxdIrkeR9E1vWlLk1SSNCnq/ALd9MgS4a5eyhLisnLlkty///FJItz9e3m7PHxuvqo3EXXlLePY874oTP/3ZWdaJsFlCXFFcpx1QtxoOKh8EcjbDzQ2p8qlixty8dKmXLq4KZeK+kPnhg/7pudcn8b5nJdtnB9dzdEnH0/bErrPrfUjhmZHc58599m2rtYma6ahy2PdYN2o/mBqdd5Zx72VXouSY21v6PJYN1g3WDf8V5PQz3Nr/Vg3WDdYN1g3/AmcfeBf97d6i/lDkNHn9bnPtnUVO9ZMQ5e37PcbZzcXSbLNRX7VjRx2dCOH3/J65zd5+csbefnytfz8y+uTWl+reqzlOH/Fqratj99/+UmWCPeHrx5K1v7qExkOBjIYxHmtz8QGuq9Kfvg8y/KJtVUaW7V1OqnNhb8Pqw89h1G5WULc/qHs7x+ctP/xVF+T+uPJq1O1vYBDhWrR97GW7ZciUpZfirZmjU6XBaiDSAhA4OS6AAoIBE7goohouVTU2r47VXRHuMt5kaKOLud/zaAl/9I66wJbx/ZtTYbbuiQfbWlSnLYvyv27H4smwmliXNmuXuxdLvzzLt515PnchHQ1dt6XhSY3U6EyzZPgfsl3h1tQQpx+CchKrLV+EYjl9s2P5Patj+TOrWsn7Y+2r8hH25dF6+2svjzzdKgTf3XOp1Xq63NutXF+dDVHn2MgdJ9b60cMzY7mPnPus21drU3WTEOXx7rBurGIe0zruO9qPXCd19re0OWxbrBusG64rg7n9wv9PLfWj3WDdYN1g3XDn8DZZDiL36ktdGpbRp/X5z7b1naclPNZMw1dXh/uNyaTRCbJRBKts3YiPz3/VX568Up+fP5KftLy4pW8frMnb968zevf8vY4GzPJxmRjJ35v6prFUxPhsvK7ov7qocSDWGJ9BhZrHWVt3+u+T6yt2lj1U9OkNh9W561rVZlZItzbgywhrixfazLcU02I+1G+1vrpQhLifhWRkxKL/JqI/FRJkivbRyJyKCJal6WrJZt5IbASBNghbiXcvNRGXhWRarkiIg8q5b62I5E1iaL1ap3tB6eJcNXaA0WWCLeliUOaFHc5S4y7d/eG3NOkOK3v3ciS4vRosjXs9BeG6gXcVV45ZpnGfugLQxM7rOVZMq0mwmWJcT/avzI1jiKJ9AtApb5x7apcv3ZVPr6e1/r51s1tufnxR3Lr5mk57/RwjT+P06vXQ31iyDqeXUFb6+w6b1/6WfMLXV5XcRp6vFj7LSTOfbatq7iyZhq6vJDiuSufd8XAOjZc+bUxbxtzuNrbRj9re0OX19U504Yvfeaw9ltInPtsm4/PfcZaMw1dXkjx7OM367HWfguJc59ts44DV3nWTEOXF1I8u/qojX7WfguJc59tayM22vCltY+s5bXBYNG+1IQ23d0tqzWpbTyRb79/Id/+64U8/dcL+e5feXtfd956l++8lbcPster5m/qOq2t9f3j7x7JH3/3UP74+0/z+nePsmewJ6V4Hqbz+jzL8omNVRtb9bHaXmdzGB9W82JLZWfxqQlxb9+d1F8//Um+/jZPiPvHtz9lSXELOPZE5K2I7EUiWTsS+S4R+U5EvpW81nJQlHeV9gLUQSQEIFASICGOWAidwDUR+UhEqvVDEXkkItV64XZku2ltXZZrH+W1fr5354bcvXtd7he1fp6+4fK5EajeSMy7kZu+iViGsS5fFurYYS3PmqkmwD179ot8X9SLSIibxWCreMXv1lb+ql/9nL/iV1+lejOr9fOswyeeF35SLsEEPjFkHc+uuKx1dp23L/2s+YUur6s4DT1erP0WEuc+29ZVXFkzDV1eSPHclc+7YmAdG6782pi3jTlc7W2jn7W9ocvr6pxpw5c+c1j7LSTOfbbNx+c+Y62Zhi4vpHj28Zv1WGu/hcS5z7ZZx4GrPGumocsLKZ5dfdRGP2u/hcS5z7a1ERtt+NLaR9by2mDQhi81GW48HmevO9VaP//962fyt69/OCn6Oe+niXN5Hy1tHP/2+0fyb7//VP7tD5/m9e/18fD7h8+zLJ/YWLWxPj73YeU67/7eO3mryXCV+mtNgvv2p2xnuLLtKq9GP30N6nGUvw71uHgt6teRyD8Ska9F5B+S1/tF0eS5sl1jGrpCAAJ1CZAQV5cY/RdJQOPxTNnc3Lw1Ho9vxXFyK0niW1Ga3pqk6R1JkjuJyB1J0zup1i0c1z+6ImXRpDht37l9Xe7evi537lzP23euZ5rMS177kLrTNwR15C3jWJcvDXUYWMuzZNrGDnGz7L98aVPKcuXihax9+/a17BWqGre3s/qarK0NZW00yur1tbzOd5vLt52Oirrp6aYs6ySINp1n0ePq2uETQ9bx7MrGSue6rKr6dTX2POZ1YteKX6lL6PLajtOuYqPuvNZ+WyTnPttWZ92rc57Pk9s1U+v4s5a3yHi2WMe7uh4tE+euY7ztGLKOKwt51vESury2fV43xlk35l0Z81fq1LnWWsdk2zFkcZ7Po9o1U2sfWctr2+d1/cG6MS/CWTeUkE9cWaxD1udl6PJYN2afl9Z+WyTnuufMMtk2f9XMe9RlME9uXXnWTEOXt8h4nueb6m/Hde6zp+Vmu74VO76Vu8B98+1P8s13z+WfWn/7PCvZq1HLV6QWtauOrv1mvQHpD797lL0y9Y+/fyR//OpR9urU6cMnGa7KsTyHyv/m+qzXJ06XcayrP7s4P8qd4bKkuGKnuJZ2iNNEOM0SHUdFLSLfx1H0vUTR91Ecfz+M4+/TKHoTTSa/TaLozeD4+M2ByG9F8pyOP5Hhw5ixEIDAWQIkxBERIRGIReRMWV9fz1+JGkUPRJKsnSTJtSRJtVxP06zo7nELP/Q1kx9fuyIf6ysnr+trJ69kiUS3b13Pkou0fevWNd5TP/Ujd5Mb8fIGcNYXuLbl+egyPVZ3hMtelfrsZfa6VK1f7ezKq9e78uurvNbP1seFzXUpy+bmWtb++Pq23LixJR9f35KPb2zLjetbWaLcpf/P3ptwJ44r78MPWyAQEiAJ2fdepmfmzj3veb//h/jN3N67s69kYQkkJAT4n5Jk4mZIY1uyWbo0p6ZKHWupp2RHjspVUwnFJ5FOTSIcCSMSDiMSiSAsON2i7oodh+4XCXc9DfZqr3rorKGfvTCYuj/8GMMrVt0vnG7Xi864/XBwM5dht7np+fXDrvsPZ16e44NcG17X1SjgPM66Of2N4RWDl/r32p/p9TLs/fFzo/cKMm03P3AeljXuh2783Gh3IDDxu3sU1nO/deRm/zeovcoo4MzPDXkw3V287ol11prp9TLs/fW7x00863TsMai2pu3mB85e75lR0I33G7zfGNS9rzPuKNxb/Nzg/YaX56upvUD32AZnaHkAACAASURBVEHcMzr3dPd8y5UaKpUaJK8KfnRyicNjRUputVqwiBzjSDZd6PxJkDqTikbC+P23Dfzx24Zwivv93aaQe72r2ffXXvbaOnb71drq2F0HKyfjPqdMrePu7l6kUP1GqVL3ZMpUSpdKsg+FnOHopiDeDAGtUChUCIXDhVAIhUgkXIhEIoV2u33dbreu2+3wdavVum40GtcAHlT6VDv3YYrcJSPwayLADnG/pt2HVesIgA5ls9nIw8PDTrvd3gmH26/abeyE2thutlvpVrOdbraa6XarnW612+kgFFqYm8HCXAaL8xlY8sJiDgsLOSwuzELKz755XjZclh5eX+B0N8GDGrffH896bW7d2nxQutnHFY5wJ5fiZSJIhzgr2luHx2LIZtOCcplpkf6X5Fmi3LRIC0w8l0sjGokgGo0IHlHcDfZ+b27dzEXnWl09dNZfEPeHyTF0sBpU2376e/njyLDb3PT8+mGo+xwf1NrQGVf3d7LTZ5ZXW46zbl6w83Kfd48zbJh6XRsv4We6P35u9EZ6mHEetjXu9xrq1z8/N/o/bYd5PZu2r879odOW9xv912G/K/xep7r25f3GcxaGfrZ0+nOTNtex76Da8nPD6Up5+TqTa8j07yM/+jOt77D31w9D/vvGM0I65x8mcdZ5ng77M9HpE0sXA95vDPd+o9/9ovtuenVdhkXXSj67uMHZ+Q1OiStqtdriQw/JySHu3x99OF2zL10XozOoaASxWBSW/Pvbdbx7u4Hf327gnZDXRfOXHOB0nk06v6N+tbY6ttbBqt+45AB3f/cgHOEs+eveiXCG+7pLXMo+FHKGo5uCuKBwKFQJR0LlcChSCUfC5Wg4XGkB52i1L5rt5nn7qXX+2GxeAKD0qURVm+zDFLlLRuDXRIAd4n5Nuw+r1lEAgjKZTLTZbEaBxm9oht8h1H7XQug3oP2u1WpNNJutOPFWqy14EAotzWewmM9iKZ/B0nwWVJ/PZ5FfyCGfl0R1nc1WrxcPr/11b4LdYDSoti9t7L1iYLo/XVwsJzjhEKcoiAhx9EWNcGizvq6JhDE9lUI6ncR0Ool0OoX0VBLLizksLeSwtEQ8i6XFHGLR6PPLh3gJoVvUebE2tvYNrtMw085H8f9KU3rorCHT69kpam7nrIPVoNr+7I8KumvXLX797DLs/fm1Tge1NnTGtWNh2m4mcB5n3frdR9bPTWFguj/T62XY+zOxnk0/x3XWhk5bfm44vXv7X2d63Zu+z033Z1rfYe+Pnxu97wHTdjOB8zg/E/s/ieQVpjDg54ZTxJ1fZ+Ke0bHvoNryfsP5Gul3pYk1ZHof62d/pvUd9v5M/B40bQ9+bry8B7L/ziXZy9+fTa9Jv9aQ6XXlZ3+mMR32/kbV5mfn1+imy+sKLq/Lgq6UTEGP5XOIHOJ6RyXs97uz388nJqKYiMUQFzyKiYkYfnu9hrdv1vDuzbrgVO91n4/LOaJXPXTuD522/Wz6s5/7Ma5IAXz3gPv7ukwFfPfQcYT78v0EX4l2T3Sm/VJbeXM8E2XdqofDoYdIJPKgeL3dbh232zhptVpHzWb7uNFoHEOmTS13kR9z5D4ZgV8SAXaI+yXNPrRKxwDEstls7OnpKdZsNmOhUOivMPAXwq2/0A79BeCvJoXlpfz0Nh6ERssLWazks1heyCmexdy8JHKEs+Qg5sJjjCYCnehwJwUZJS6glKm90JoUaVQTmEwoPhnHxloem+t5bKwvSL6WFy8f9BISU5zqTkv3H2nsm1svf5RwOq7p68ZFD9O4OPljiRub6+Cs09a0HkHg/KuNoWPfQbUddhvp4DLsujmdn2kMTPfnVA++rjcCOvYYVNtht6UOLsOum9P5mcbAdH9O9eDr+LkR1BrgNf5vZzg370f8nhLUSvU+js4aH1Rb79oG01IHl2Bm6P8opjEw3Z//CIz3CDr2GFTbYbeIDi7DrpvT+ZnGwHR/TvXg65wjYNpGh0cXODwq4ODoXHCql8o1FCtVlEqKlyl4lf8lEY8hEZ9AXHGqv3m1Kujt67WO3H2+5NWJzH+NeISgESCHOOEUV38UnIic4L58P/6BBzEvSv0bVimALd5qt/fRau8126391lNr7/HpaR8ApU296eJBTJHHYAR+CQTYIe6XMPPIKJkEMAkgGY/HJ1utVjIaDb0LtUWEuN8RCv0OgCLEiVC8dm5aw3AohFA4BDtfXZrF6uIsBFdyNjcNSTPIZqXMhRF4CYFT+tLm7Bon51eCU118YXNVRkFxqgdR4vEJ8WIhXy4kX17KYWVpFivLs4IvL81iKjWJVDIheWpS8BD95qB7hP4L/TycePfLGenmxRlO50sRnbaWLUzpEYRtnY5hApdeY+lgNai2pvVwaoNRus6v9eIUg0GtDZ1xnerW7zq/sB9n3fph6tezfRgwdap7ENf5tXadzl3HHoNq61S3ftf5hb0OLv3m7PTnfunmZny61sLC697Wr+eQUz2G9bpRtq/O/aHT1pQt/cJ+nHVzir1pDEz351SPYb3Or7XrVF8dewyqrVPd+l3nF/Y6uPSbs9Of+6Wbm/F5v+EULffXjbJ9de4PnbbuUe7dwi/sx1k3p9ibxsB0f071GNbr/Fq7/fT92bhebSTOVlW607Y6Zz04usDB4QX2D88Fp/rt7R0q1XtUqncdud98Tfyczp/SU5KmUgnBtzaWsLW5hJ1Nybc3l8RQXs6ZTMyR+xhuBB4eHlF/aKBef8TDQwNU//ztGF++HePT1yPBiUTC33b7R25YtTA5xJGvgY232+1Tolarddpstk+bzSblb71UVLDJTwAsairZ8Ay5O0bg10CAHeJ+DTuPipbkTUY0QzwajU6HQqHXAF6Fw6E3xEPA6xb9glKbNsnN56nvpJYMhxGJRBCNhLG2Mof15Xmsr8xhbWUe68tzmJ6ZQno6henpKUzPSM6FEXgJgYtCEReXRZxf3Agu6orOC0UQUT2IQuGmYxMxGXY6FhNpUfPzGeTnZiSfn0F+LoNsNo1cZko6fGamkMukEaLNW4g2ceQQJzd0LxX7YWH3C5yTr3bs7a0xnLSTe9l/Pxuctu3WR1ePIGzqdAyTuPQaUwerQbU1rYdTW4zCdX6vF6cYDGpt6IzrVDcnz0+3zz8nY4+zbk707/494eV31Dj/rnCKYb/npx9r1+ncdNb4oNo61Y2fGxIBr/s6HZx11ka/+8XEc0hHt0G25f3G83tL0OvAb+xN3zNu1qnfujmdi2kMTPfnVI9hu24c7KtjS522urb0G/tx1s0p9qYxMN2fUz2G7Tq/165TfXXsMai2TnXj9xR+T9FdK8PWflDPDSfjen0ePDWbaD618PTUhJSb2FfOcHsH59Ip7uActbsH1O7rqN0RPQgeRKEzqGxGnUkpeW11HmsreXT4yvwPfw8YxN8GgsCCx/CGwOPjEx4bDTQEf8LjY0M4wn3+eoSPXySnOt1DkuRZYq/7ztsMnls9B90Jd4LwtNrta7Rx1Wq3rtrN1nWT6sC5ojOb/ACAbjw7150St2cEfkkE2CHulzT70Co9C8CiHMnhcHgzFAoRbYVC7U0gtBnEL6lYNIJoNCKchCx5cy2PjdU8NtcWRCpJIoqYlUwmJFcRtIYWXZ7YwBG4ui6LiHCXVyWQfHVdwun5DU4papyKGEdyECUaiSCi1jnJtN6zM/SyQc5v5Pgm5YX5LBbyRDnFs+gV5vdnc3byAtervdeXOupLp+2g/ngThN39wKWf7ayfO30x9bpeuu3udlzTegRhT7/HCGq9ONVjUGtDZ1ynunVfFxT246ybU+xNY2C6P6d6DMt1Qa1dp/rq2GNQbZ3qxs8NiYDT/YVXXIPYH+isNZN6Daovfm5I5AexDoLCfpx1c3rfmMbAdH9O9RiW64Jau0711bHHoNo61Y33G7zf8LpWhq0dPzd4v+HHmhyndRXEe48fNvCzz0HZ1824XvYR5CBkOQo1yFmo8YS9/TPsH5xj9+AM5BRHRNG16iLS1iPq9YbgQRQZtIECNlg0g8V8DksLOSwuzCpOx8eD+x0dBA48hncEhLOnRU0pf/x8iI9fDn/gQQTfob9ZSZJ/vyJqt9u3kqB4+xYARYk76SLKU0xUVTyYvMXeoeeWjMDQIsAOcUNrml9yYgsAFgF0eDgcXm232yvhMFbb7dBqCFgJIozpxISMmhUXPIqJiRi2Nhawtb6Irc1FyTcWEI/HkUiolJOK/5KWY6UdIXBTvMVNqQLixdItbooVHJ1c4vjkCofHxC9FPYgiwvSq6G4i4ls4hDSlRKVw1IInBKevblYpIuJqXnCKjiic6SyHuoiMouik0Auam0NL64XO/mLnNAy2Ttt+urjVo19/Qf7cT1xe+sOJG5vb+9DBWaetaT2CtK/psYJeL07nr2PfQbV1qpt1XdDY6+Ay7Lo5nZ9pDEz351SPQV8X9Np1qq+OPQbV1qlu/NwY3J80dNYG7zeeEeDnxo+rwfS6+tmzJGjsx1k3p89s0xiY7s+pHoO+Lui161RfHXsMqq1T3Xi/wfsNt2tl2K7n5wbvN/xYk+O4rvg9ZfDvKV7WlZt9BKWQJOc2O9/dPxNOcd/3z2DJj40mGk9PsJzmiAdRVpZmsbw0h5XlWVjy3Ow05nIzmJudEXw2N+3qnCmIefMYw4NAq9VCs9VCq9kCpQgm+cOnA3z4fIj3n/bx4dMhPnw+AF0nUgjbuGktxA6SHOFsvA08ot1++IEDhwCOILlFFQDlLjI9Re6PEfglEBjc29wvAS8r6RKBVQDdRM5x3eSyW/eXJ+IxJOLk6CY51be3KEf9Mna2Jac6RdWKRq0oclFR58IIvIRAuVJDuVJFSXGqH1A46qOCCEMt+OHFwAAcpnXf/eJnf6nr5xSn03Zg4AcwMOMSAMhjNASvl8EZc5yxH2fdBrdihmdktu/gbDHO2I+zboNbMcMzMtt3cLYYZ+zHWbfBrZjhGZntOzhbjDP246zb4FbM8IzM9h2cLcYZ+3HWbXArZnhGHpR9gxj3/v4BRHf1R8GJhCPc3im+7UlOdcuhyM6DsNDG+gJEtq6NRcnXFzAzncLM9BQyilOdCyPwEgK97qP3Hw+EM9w/H/YFp/qg1vgL894HsAfAzimd2A0AO2fDMwKMgAcE2CHOA2jcxDcENgFsACBukZVCdc6WTtXzBHp5Y4u0qLHn9KhUT07GMTkZF9yi1eU5rFCErOV5rKzMgepeI2V5VuAXbOjm6xYn8Jjuz8mY1jXV2j2q1Xvc1u5gyYfHBRweEV1IflwQIXwbKqRvo9kS9SBKr8iI6ypVsOBrCyAu74kEkknJ6V7xGgXsZ3p5+RrK6k+nbRBYexnDxNodR1y8YDkqbUzY3K6r2/54vQxupYwz9kHr5nbdD87qZkY2ra/b/oK2rxnUxqOXccY+aN3crvtRX0Gm9XXbX9D2HXV7mZz/OGMftG5u171JOw6iL9P6uu0vaPsOAuNhHXOcsQ9aN7frfljXhNN5mdbXbX9B29cpLr/CdeOMfdC6uV33o76+TOvrtr+g7RvUuQadT1Wrd7it3omzKpL3KWjD4QX2LH50YTx6ViQSVueplHFIUoyCjXSdz1J0uOUlKzocRYubxRRlNEolkZ4iLslrcbsO+o1jur9+443yz4PAyrpvCSe7/PX7CQR9O8bXXSlTWuB7kRL4EfcqRXC7bbVr41kOBHVKl0ppU49t6VMLAIgoiooltwB0UyAT5EEYgVFGgB3iRtl64zf3HQCvFJFMlAEw08U9a94rX7dw7hGOPYqS8c6mSm6uEqI+P5fB/NzMDzxCqSZp82bjnifHDX9AwL5ZsX6g43Rluj8v5pJf3qgvcOjrm/oDjo8LOD4p4Oj4EkckHxdwL8JWN8QmTNBDw8twrtvERMTDZ+dQkumFY3nR9gKyOIuZGfoaZwqZmSnMzKQEN2Gj7gl3b17t9u+3FnTaugbO5wYm1+444eIz7APt3qTNu1/+3NyrvF4GtwzGGfugdDN9Hw1uNTgb2bS+XvsLyr7OUPm1rhpn7IPSzeu6H9WVZlpfr/0FZd9RtZOf8x5n7IPSzeu699OufvZtWl+v/QVlXz+xHNW+xxn7oHTzuu7HYc24+XvES/p6xS8o+46qnfyc9zhjH5RuXte9n3b1s2/T+nrtLyj7mjwTcWKXcrkKolLpVnCiw5NLHJ5ciWANxI9OLtFqt9GmdJLtluJtJ92/eE18IgYKyNDhsRgmrXPZZKITpITOYPN0Fjv/fB47maAAJhNICh4H1d0Wr+vA9O8jt/Meh+tNY98Lk15j2P/NCkpCGbosuVK9Q/lWUoWoeidSqFI7yWVK1YDKJQAicnyzZHKQO1MOciQTUe7ibgpoijwMIzC6CLBD3Ojabhxn/hYA0W/EQ8DbNkCeNhT/lrhFnnUPU67ucAjhUFjxkAy3O5MUXIbcTWE6nZTUkdW/qbp1TYgc4UIhhMMhhEJhwbnoI2D6ZcN0f141fHxs4OGxATs/Ob3CycklTk4KODm9xOnpFSoiilxdkCV7HdNNO+vLHHLwjEQiiEbCwgk0P58RLyHELcfQH+uZHyLE9XNWczMnnc2yTls3c/TzWj/W7jjg4ifmg+7btM11++P1MrgVMc7Y+62b7rofnNW9jWxaX93+/LavN5R+jVbjjL3fuumu+1FbYab11e3Pb/uOmn2CnO84Y++3brrrPkg7mxjLtL66/fltXxOYjWsf44y937rprvtRW1Om9dXtz2/7jpp9gpzvOGPvt2666z5IO5sYy7S+uv35bd+XMPNz3JubMq6vy7ghUvLJ+Q1Ozq9xfCY51WkOkmTErF5zcmNzezYu4dw2GVepUFPiHFamRU0hk5GBGCTJYAwT5EwXi/7A3Yytuw66xzLdnxtdRu3aILDqHsPCyH5OeX5xg4uLG5yfK35xg6ubCi6JrisdudUiJzhJzabkAZUSgDIAwUNAqQ0cQdKh4iQ/AnhQnGQiLowAI9AHAfbe4SUyTAj8AeB3AH+GAEuebAMJ/Eie5xwmBzZyiLPx+dw05maJZhSf7my4spl0R47HY0jEJxAXJOUQ3UHkZEf/hUjkW8qzcWwNrQ2MfSNjYesFY9P9edXxqdlE86kFwZtNwc9Or3B2doXT00vBz04vcVOudaioZK9jumn37DBqOY6GQPdALjOFbJZ4GtnMFFYoffAypQ2ex8qSlKno2KjfPMmGXmxP/eq07Tcvv3/u59odZVz8xn2Q/Zu2uan+eL0MblWMM/Z+6WZq3Q/O6u5GNq2vqf78sq87dH7Nq8cZe790M7XuR2XFmdbXVH9+2XdU7DLIeY4z9n7pZmrdD9LubsY2ra+p/vyyrxtsftVrxxl7v3Qzte5HZc2Z1tdUf37Zd1TsMsh5jjP2fulmat0P0u5uxjatr6n+/LJvP2z8GPeycIPCZRGCF25wWSji/LKIs0JJ0mUJ54USRFwscoSz834T/snPKd2pRdMq/emsOpd95jNIJROSUoonJzspVq1ADhTYwU0xtQ6sMU3350aXUbs2CKx6jUE42c8Ti8VblIoV3NzcolisoHRzi5OLG5xekBOo4hc34tyWHOHsPCDM7wAICikOYK8N7APYheR7AOqK7m1yQFPkYRiB0UWAvXdG13bjOPO/APw3DPy3DfwXANWjAGJtxVXds+69UpwuLeawtJAVaSGJUz2XnUYum8ZsbkZwqnc7+3h1zvE8+V+kYffmxb7p9+JwZbo/HTP0msv5+RUuzq5xdn4pONUL1xUUbm5xcVUWnOqDKvIlhSImSk71rY1FbG4sYntjSXCq8/1h3kLDtHbNa8c99kLAtM1N98dWYwRGAYFfbd2b1td0f6OwZniOjMCvtu5N62u6P16RjMAoIPCrrXvT+prubxTWDM+REfjV1r1pfU33xyuSERgFBH61dW9aX9P9jcKacTLHcwrKcHYJOw/iPIqivWWnp5DJKD6TwqI4m81hUZzNEs9hIiZTq8YUp7pOMb0OTPeno9uwtw0CK6dj3FXvUavdw873jwvYOyrAzp+emiBqNp8EJwqoUBrURkimQ22otKjfQsDXFvANwFdIbjnO1WxyQFPkYRiB0UWAHeJG13ajPnNy4e+m/ygnuL9CAMlE0TYQUY5wFvesO+WnFxSnTZWUyQmONlrLasNF9em0FaJ3qhOulwb14pDlebKaka10vh4ZVFsLK9NfDZjqTweXl3S7virh+rqEK+JKvi5WcXVzi6vibYc/Np7QaDyBuCW36AudVht2rrPeerVNJeNITsqvcZLJuOAba3lsrC3YKI9YjF5SfiTTcxlEfyZsbp+32/5Mrd1BYBfUmG4x7TevQfdn2uam++uHX6+fDxpTL3M2rYdpDEzpZP/d5NXRfxh1M7XuTetmur9h3zfprFPTWJnuz6luOuPqtHU6P53rdOan01Znzj9ry88NvXddU/jp2Nf0ujLdn1PddMbVaet0fjrX6cxPp63OnPm58YyA6fvcdH9e7Gx6XZnuz6lOOuPqtHU6P53rdOan01Znzvzc4OeGm/UzqHWqM65OWzfYeL1WZ346bb3Ot187U78vTetmuj/++0a/lWDu5ycnBZycXEJyKV/TOVRJnkldl+hcqqo1IP2NUSbTIi7l+dkZ5OeIMpifmxH156xdM5hV9Wgsglg0KsiStSajzlmpD+t+EjNT2b68/D10GO5LnXswyLamsNLdX9XvH3B/94D6fR1Cvn/AKaUKFhHiZJrgk4trPNQfUX94RJ24kpvkGNdUmb9UBjDdNdmjPTnCkffdU0hxK1VqGzhQMqVOLQK46eI+TIe7ZATGCwF2iBsve46SNhT5rZv+VE5w5AhHaVP/bEunOXKEI7Jkz3p2wu0mE5gSoXfjWCRHOOUMt0jOcfncczje1GQnRK99Y+Rlk+Rm0vaNmdXO6Zij2LYbG7sO3ZszpzjY+9TtTwfTfrpVKlVUylWUy8RroPpNqYpi6Udeu6uDqCr4g5BpEyZC96p89hTK13Sh1MCJhEwRbMlrK/NYW8ljfZW4lCcnyXEujknlQEf1US4mbd79suXmntZdu6Nsg35zHxYbvTRPr/MzbXPT/fWzy0vPXjfr3jSmbubc61qvttS593Xn7LT9uOqmu+51cDG9hpzYUlfffnuVUdkDDwJ7P55XptefkzXk5hqd+em0dTNHL9fq3kemdTPdn9/3uS5+XmxmtTGNlen+nOqmM65OW6fz07lOZ346bXXm7KSt7ro3rZvp/vi54WQVyGv8xp73GxIBp38PHJQ9nKwYfm48H0U5tacdV138nNjIj/uN31N0kHfeVufe12nrfIbertRd96Z1M90f7ze8rQudVkdHFzhUZMnFcg3FSg3FchVCLlPwKe8lHCYnuDAkDwlOGbpWliRZ8sw0BSaZwsyMClAyk0IkEkE0EkEkGpY8QkfDekX3PjK9TnXuo1Fraxr7fr9Tabxef8d8fGjg8eERD4pT/fK6jMubCgrEryu4vCmjWr1HtXb/A394bIh25ChnyXorsmdrcoajA17izZCUzwFctCUXMoAzG9G/UZ0LI8AI9EGAHeJ4iQwKgQkAFpHnDMl/9CB7FDlar+6Sw3dpRxusjCK52UphMZ/FAjnCWY5xC1nEJyZEFLm4cAKS3CpeXtjdgKyzQRjFti9ho7Ox67cpcmNLHUyd6HZ3V8f9XR1394rf1VGu1FAu3yleE1y+jCgnOSVTuN4GUUOG7yXZdJFR3yKYIE5f5sSiWF2mF5c5rC7PSb40KyIpptMpwafTScFHtZi2uW5/pu+FUbWLfd66mJp+iTXdn2mbm+7PyRoadhs50YGu0dFDp63T+elcpzM/nbY6c3bT1uu6N62b6f6c7C3c7HOC6s+J7UxjZbo/Jzrwc+NllAZlD6d267adm/vItG6m+wvqPvf63HVjI9N7Lr/7c6qbjs112jqdn851OvPTaaszZzdtva5707qZ7o+fG85XQVDYm3xeDWrOTlHVmZ9OW6fz072OnxvOnRt7Ye0VPx27mV5XpvtzqpvOuDptnc5P5zqd+em01Zmzm7Ze171p3Uz3x/sNN6vA3LX7B+cg2js4E5yocnsnqExUlbJOCYfDiETIIe6ZNtfz2FxbwOa6orUFkZEoKTITyexElKkoQm0i5EQXlnJY60i4o4bX+8j0OtW5j0axrc7fWtyswX72fVJnqMQbDUqF+iTPX2/vUKrUBFG9VK5KKilerqJWew5SYgUucTM3h9eSA1xbOcWRTETR4IqhZ37TktHi9gHsKU4yF0aAEeiDADvE8RIZFAIJAESTipP8O4B3yimOZCIqtE7t5HnOc7lpzGanQXwulxZ8IZ8TDnF2Ho3Shi2CaFR9jRAJO/4S0fPkVEPrF7f9F7jT8L2j2LYfXqSTSSdEt/3pYOpEN9p40QaMnNqEY1vjCbe3dx2qKvniqoTCVQkXlyWQfHFVxuNjQ6RPfXikNKoNPD5SVF2zRb6AyJePiHoRoS94lhZyWFnMYWmBvujJIZedRo7ur5zkRKNaTNvcVH9u1+6o4u9k3qYwtcYa1v5M29x0fz+z1bBi6mR92a/R0UOnrdt5erleZ346bb3MVaeN23VvWjfT/fXDwq2+QffHz42fv34HvV762b/75zrz02nrdp6617u9j0zrZrq/fni41Tfo/vi5wc8NL38b6bdOTf/c7X1k+j433V8/fNzqG3R//Nzg5wY/N/rddc8ffwWFFT83nm0S9DPbxN++BjXn/itZXqEzP522Tudn6jq395Fp3Uz31w8Xt/oG3V+Q+41+urn5+fe9M+zuneK7IClXa3UZFYuIshTV7t10+a9r6WyVHOLs/PXOMl5vr+DNzgpeby/j9c6KCL5AJIIxEE1EZUQ5kWb1mbQm09V40OtK5z4axbZ2+E1j32tdvDRGq9VCq9lCq9WGJd/VH3B3/0yURpWixl0RXSl+XRZOcxXlPGdxk2tSr/ImPAAAIABJREFU9UXOcHaif6ZQjbWQ4gDuQsDnFvAJkj4r8mE63CUjMF4IsEPceNlzlLRJAiCiMFKWTM5wvylHOOJUN1ooGtzifEakRZWcHOGyyCunOMHzWaNjuumse0Nj/+XdzyluFNu6wWYQ1+pgqjPfu+o9arV72Pnx2RWOzq5xfHop+dkV6laYXsWpHkQZ9vtIBwPTNjfdn45u49LWNKbD3t8o2m1cMNXRQ6dtEDbXmZ9O2yB00xnDtG6m+9PRbdjbmsbKdH9O8dMZV6et0/npXKczP522OnMOoq1p3Uz3FwQGgxrDNFam+3OKi864Om2dzk/nOp356bTVmXMQbU3rZrq/IDAY1BimsTLdn1NcdMbVaet0fjrX6cxPp63OnINoa1o30/0FgcGgxjCNlen+nOKiM65OW6fz07lOZ346bXXmHERb07qZ7i8IDAY1xrBj9fX7Cb5+P8WX78eCU50cgUQGI+EgVBd1nSICjUTJKS4qg45EI/j97Tp+f7uBP95JTvXuM0+TgTF05u9XW521MYpt/cLRVL+UdUsELFGc6ucXNzi/KOLs4lpwqt8Ub3FTusX1jeRUD6hQBJRGCBAckv8dAv6vBfwfJP0d0Fx4GEZgpBFgh7iRNt9IT34KgJ3IMe6tInKGs2SjSsoc9TLFI8mrS3OYnZ0RUa3miCsyOqjLzro3NtS8nzOcNYSXtr02UtRfU3jLtyRvttAkD/pWC23yoG9LL3qSqcj/9y72h0w7pAL9iX+k/7VV4zZCbdWL+pm4lK4hQfysLZlqEw6HEFLRy6zQy+KrEyscs5J1N9FeMHVp8n9dXr9/EGlUJX9A/b4uIsKJyHCXKlLcVQm3Kp898dvqnahLm7WlvZTddOfT3b5XpMXlpTksL81ieZm4JGnuEMR/wpSj8SvHtM1N9+fFnjQHv/HXGcNtW9OYDnt/Xmw+6DbDimmQa800Bv1syrr1Q8jZz03bzVR/bu3rTNvhusoUVjr74l6IuMVeRw+dtl6sybp5Qe3fbUzbzVR/bu1rBo1gezGFFT83nNvN7brSsZFOW+caPV/pVjcvY5hea6b7CxIDHfx02ppeV6b6c4u9zrg6bb1gz7p5QY33G2ZQM9OL6XvGVH98b/34O5xqFrYk+3meorOy3NpNdyyvuLz0bmyivyAx0MFPp62p+1xnDi/Z8Mu3Y3z+eoxPX4/x+dsxvnw9Rv3hEQ8Pj4Jbss7Y8fgEEvEJEI8npPzm1SrevlrB29fEJbm5V3XmM0xtu9cGRSyjfyOy5M7ZnjrfozNaOhyV17U61z9H0VMZzl44S7XCjon7V/yPDuva4oRW2ECR/Ad5ltc5m7Wd4YqL2+g4OQqnR+HwSJH9zJ0FBvWMaDabeCKMn5qQchPXNxVcX1dwJXhZcOEQV7zFdfFZpsxdlPGLsnYJ3jCfvUs5wDWJhwDBAbxvA//DM71X/04/I7KuG6Zlz3NhBAaOwGh4JwwcJp6ADwikAVBORSJLfg2A6I0iko2WjdU81lfz2FjLQ8rzyGTSyMxMIZMhkvIgi/3FrfsXfz+HFjdtu6+1dLb+XaTjpF/mIi2nlGljQJuCzgbhqSlfLpWjW0dWmzPpvCY3agiFO9e1LZmcdNoqNTpd024hFJKbt1BY9kuyaE/9dDaHLURj8uuSSDTakSdiMRFWmUIskzwxEe2Ysh92L9ncDaam1s2jeAFp4KH+CJIfHxq4KVdRJCopXq6KrxGKajN2U6qKTZlIvfokN2BWKlZT87L6mZlOIaOIZCK6l9bonlpbwNrqvLjPhMMihbgm58VQWPBRKKZtbro/Nxjax7baeb0XnNwjbsfwOj/TmA57f25sPizXDhumg1hrpjEwfQ/qzE+nrZs16tVubsbovta0brr9DQIDHfx02upiZdqWXrHX0UOnrRvsWTc3aPW/1rTddPvzat/+mg7fFbpY8XPDuU29risdG+m0da7Zj4fnbt9n3Ixjv9a0brr9ebWvV/0H2U4XK35uOLee13WlYyOdts414+cGYeXVvm5wHpZrTa8r3f68Yq8zrk5bN3Zk3dyg1f9a03bT7c+rfftrOnxX6GJlWiP7fD5+OcSnL0f48Fnyj58PlUMPnQNa54F6zj2p5CRSqQRSqUmQnExO4tXWEna2lvBqewk7m1K2n1OYPrMwjaGp/rrXBjm7EYlzV+WcZTlbNR6tc76GOhuVQUqEU1yrLc5QxXmqjYv+u85S6ZxVur+FQEFLSBb/V4FISKY2vc5m7U5zhAFdS46OE8rZMR6PibqJs8CgnxH2oCJWcBGRErVSQ6Vyh/It8RquxRlsRTjLWY5xtdoDand1STXJfSjk3EYH6MSbIYBC1HzEv4lCOtIE7NyH6XCXjMDoIjAa3gmjiy/P/GUEZgAQZRQn+RWAHeUUR5zqRsv25iK2N+SGS8ibi5iaSgpKC5oU8qCLzi9+J227N12WvvZ/p7DI9xQe+Y64lIWzldoUW7JwWgtbTmySUz9tiiCnuNiACSc4SR2ZHODIIU4RydIZjjZxiuh6scGzUbuN2EQME/EYYrT5mpB8MkEUFzyhuIlNtRNMTa6ZJwvnxhMsWW6uHlC1Nll3dVxcFnFRKOGiUBRy4bKIer3R+ZLHkk3OjfpKJRMdmhJyHJsbS9hS99TWxhI2NxZFtL6witRncdNz8as/0zY33Z8TvYN48dYZQ6ct6W8a02Hvz4nNh+2aYcF0kGvNNAbdNmbd/Fn1pu3mtT9d+/qDjr+9esXqpVl57U8Xe6/j+vH7jZ8bEgG//7iuY/Ne69drf7pr19873J/evWLFzw3n9tBdVzo20mnrRENd3ZyMYXqtme5vkBjo4KfT1vS68tqfLvZex+X9hs7q+fFvEWQDE393dDojHZvzfsMpyr2vGxfsdfTQaesEfX4mOkHJ/TWm7ea1P137utd88C28YmV65t3Yf/h0IJzh/vdxHx8+HeLD5wOI1JEUIYsiZSlZZx7T01MiiMLM9BQsmYKUbK4vYHM9j801ya3i9/u6ji5+tLXbxIouZp23PjaaInNUvf6Iet3ij+J8VGbtonPXppApc1YoFJHOaOo8tddZqnSCe/lsNgQ6p5V7mu6zWREPBaDWMgsUgGQqgWQygWSKnB0TmExNap8FDuIZISPyEa4yKxpheyfSB8vMXZYsnOEoOhxFjRP89jl4SamKkgpk4sNaUdFkhFOcRV8AdFMNAFFVcZK5MAKMgA0Bdojj5TAoBLIAumkbQDcZnd/rnRW8UUQy0eRkXFByMiGdqSbjRsfU6az7Dytu+vpZW2tz0c3t/Verd6jeUhpOyalOYZMpWhlxi8JhueHqbLoiEbSbckNmObG1Wk0gFEE7HFGcNl8RoN1EqEUOccSbglv9hSPPGzmrr1azqTZ+TSQm44gnEohPxqU8GceU+uJkKpUQMhEVpyHS++GrY49+fdt/LtPUNp/TnjZbnbC7nVC8jSccn17h5PQSRyeXODm9EnVynLu7k18n3N1LJzrTJT4Rg6A4ReGT8uvtZbxS99QrkreXEY1EECGisMnkGBeJmJ6K7/2Ztrnp/n4GQK/729S9YI2rM4ZOW7vepjEd9v58X/Q+DDBoTIdhrZnGwMQ9aOo+GnbddJa0ad3c9mdq7epgMKi2brHqN0+3/ZnC3u24pu7LIPYH46xbv/XUD1+Tf8x3i7OptauDwaDausWq3zzd9mcKe7fj8nOjnyV//nNTdtOZhY7Ne43rtr9hwEAHP522brHqN5bb/kxh73Zcfm70syQ/N/ohZGrt9htnGH+uc78N0zNbRw+dtv320fRza32R7OXvmDrz02kbhG4694Rp3dz2x8+NwR3Fd2P/vw97+OfjPv73YR//fNgTjnHCMUg4XJFjkOQ6JZedRi47g1xO8ew01lbmsLo8q7iUTb4768x3UG3JNiJT1KM8c62Ls9cGarV73FHUsdq9POer3YvzVvv5aLvZQihCjnDqHDUSEU5xvc5SrbNZGaiEzmnDz+eyFKTkJ2ezZCNyhqPkTxZNpVNIT/9IumeBg3hG0JgioF4n0xlUBq6m4E9PMgsXOcGJ6HA35Y5cuCyhcFUWAUsKVyVQ3YdiZbu1Z739DuAbAOKWXAFQ7iIfpsNdMgKji8DgfguPLmY8czMIzALIAbDzTQBbAOzczGiql3dv1vDbm3X8/nYdv71dB9Wt1JoxlWKT6uNcujcW9pdMu97l0q3wbLdz+jKBosXV63XJ7x9AjmvSeU1yItqYyc2Z5EImZ7hwFG1yhCNOGzXaaLWeEGor3mo67o++OiCirxAseSadwjR9eZJOKp7614vzKGyyndpo7+Ac+wfn2D04E5zqt9V74cRYuZWc6qZLr8hvv71ew9s3q3j3el1wqlNK22g0ipjiVOcSDAK91lD3H5F07wWdMXTaBoMgjzIuCIzzWmPdxvs1ZpztO+zPl3HGnnXj54bu/m/Y799BzY/vrdG8t8bZbk7vBcbAKVLmrxtn7Fm30XwmOl3l42xfpxgM6rpxxp514+cGv6f482TpdW/9/X4Pf7/fxd//25X8/Z7xwfPzWczPZZGfzymexdKCosVn2fjAI9ihzM71gLv6o8rU9YBbkarz7gfe68w1iLNZcoKLkFOcjWey08hk08jkFM9Oa50FDvvvAJkqtYyra8mpLoOVXOPolIKVXIt6QGUfAN20dn4N4AaAnQc0HR6GERgNBMZ7pzUaNvhVZzkHYF4RyUQbANYVt2Sj+JAj3Lu3G/jjt3X8/tsG3r1dR4wcdmLKaUfwqNExh62zXpsL+gJBRH6jLxGUXK5UUS7XUCanuHIVlUoVD3WKDCe/VnhUUeJC6ssDGSFOfo0gvyaxorm1RMS47uhw5BgnHOG6osQ57U9GhpMR4oSciIswzNNpCsWcBDnHUZ2il4koZiKvvYxmNoii+9VUL8fF07NrnJ7LjRdxqlMO+5tSVXIh3xr/woe+NAmHQ+KLE4u/2aaIi8t482oVr5VMmBMlBJc2cFLcYmXvU6etk7n5dY38GkWSCM9MvNlCs9WGiBjYagneu9i+2OqI8usW8X2L4hTQmsJa27mePjpj6LTVmzW3/tUQGOe1xrqN92oeZ/sOu+XGGXvWbdhXn978xtm+esj433qcsWfd/F8/gxxhnO07SFydjD3O2LNuTlbA6F4zzvYddquMM/as27CvPr35ObPvj3+3lhECIyrrjJ33motJh7phOl/QnYs4YxBpIVVqyHYb/7zfE5HhyBHOkvXs++/WC/kcFvM52PlCPoOF+QwEV/Iw200X+16YNikrVLMlU9Mq+fb2DhUKciE4OcHddyLD2SPF9TpzdXqWqnM2G1bOcDI6nIwWl56hwCRTmJ6Z6sjJZBypZAIpkcUrLlKpihSsROJcSp5NvWTz7nNrcYolHwoDjyRYrtQgz8ursOTTsxucnl+LM1nBz2/Qye71SJHlnkTdh3IC4BTAseJUP1d0ZpN9GJq7ZARGFwF2iBtd2436zClB/AIA4pa8CmBNkSUb1fOP3zaEI9yf7zYh5HcbIq2jiGTVSe043lGsejnEPW+2KLKYTJNaqdBXCPSLXnIikcde/DJvSLnx9GNe+ZBMnSrz2D+nTBUbbhGO9+U89aDQvET2PPU/6S9Gjm7xGGIT0tEtFp8QkeHIES5DDnEqUtzUVBLpdBLpqSSmFDe6qPp01suRzclG397uJfnqWn6NQJy+Tri6KYvQvBcUrreg+FVJbLCfmk250VayDga08Q2RQ5ywD/EQdraWsL25hFdbS9jZXMLO1iKSk5Ni42unn43rFSvqU6etDham2gqHN+FISqGv20K27rEOf+q9gZYObwKE5+nQPSf+Tf6PmHp9EIL0i9PcAuiModPWFOjcz6+BwDivNdZtvNfwONt32C03ztizbsO++vTmN8721UPG/9bjjD3r5v/6GeQI42zfQeLqZOxxxp51c7ICRveacbbvsFtlnLFn3YZ99enNz6F9RWpG5TBjOdJQoAMR7ECdBZH8s+Lk3OWl9sN0vmBqLuKsgdKgWucOrdZzulRyiPu4J1Knmi5LC7NYWsxhWfBZUH1+bkZQfp54RshWGSa7mcK+F6aPIjVqA4+PMvAI1SmoRZECXJSeA13U64+QRNm6pNzrzNXpWarO2ay4J1XKVOI05tTUJFJTSaSIpyTPZtLIZqeQI56ZEvVIJ6jGc2CNl2zefQZqXxM668PE2ibHxOqdSmFLcq2O88INzi+KOL8gfoOzwg1qtQeR4lYQpby9q5sYvruPSwBEBcVJPgRwBOBAcapzYQQYARsCmqfhjCUj4BmBRQBES4qTvGKjZSV7HqBXQ3KEE/S74u82EaavTMJhRFSkM/raZJxLL4c46VBVxuWV5ETCMY5C8wouHeUsZyri9AUDOViRA5zYkFje/qFQJ9IVOegIZ7hWSznD0XVhtIVHTkg48IREfvaWdOYhhziH/UVjUZGOMxKTaTnJqdFygsuQM5yKEjebm8bs7AxmczPIzU4LHlTR3cT1c4oTKVE7qVGlfHwmI8adnF7h+Exy+TVCQ36hQBEANb9M6HzZYXtB3VpfwObaArY2FrCp5GlyQBSUUpR8EXodrHTaBrUW+o0j7if6KuipJXmzKV92HtTLz0ND1HsXunfoJ4orx7jnYHE2Rznrq5p+E3L4c50xdNo6nB5fxggIBMZ5rbFu473Ix9m+w265ccaedRv21ac3v3G2rx4y/rceZ+xZN//XzyBHGGf7DhJXJ2OPM/asm5MVMLrXjLN9h90q44w96zbsq09vfk7sS5loRBYicoxTH+FPJhOYnIwjOZmAJfeaia7zzDCdL5icC0Uja7aaMhONkFt4/3Ef//u4j38+7HdkPev+u/XK0ixWFuewsjyHlcVZUF2e0U1jjrg4p5v+IfKXF6cnk1iJvyHbAg50R4jzMr9uZO7u6ri/r4O4kO/qKFyVBV1clQSnM1pylLMijFkBSqzsQvYzV6dnqTJQibezWRndTTrFWZwyd9F9OZmUWbxIXsxnJS1QdEDiWXHmLqI7qvN3kn92r/rpjKizxiljWp3O51TWNKqLoCSXRVwUJKdAJcVyVTg3EpWUrDPuC21LAMoABA8BpTbwHZK+KSKZCyPACNgQYIc4Xg6DQoAc3iynN0u2HOTISc4io/P7z+9b+M/vm/jPH9uS/77ViXQlNtwh6ak+zqWXQ9yJcKJSRPLZFarK0UqE61WOVxT1TX5RIp3cKLUjFbmJUekYlaPbc7pGmzOO5QgnGz1HtBIXP1/npD97us5QhOwWRoYixE0nkbGixKWTWFqaw+LiLJaXZrG4OCe+SAmqmArz28tmpINIb9v5quRJ1A8OL7B/eIE9xQ8OC52NmnCuUps2HQys6GJ2vr46j7WVeWyszmN9ZR5Uz2TSyMxMSa7opXF1sNJpq4ODybaNpyc8NZogbsn0BcndvfySxHpJ6jkm+cEJh1J1D3W4vLrrDpT/aOoxZw3Za2PRbwydtibB577GH4FxXmus23iv33G277BbbpyxZ92GffXpzW+c7auHjP+txxl71s3/9TPIEcbZvoPE1cnY44w96+ZkBYzuNeNs32G3yjhjz7oN++rTm58D+9L5jhVRihxo6JyOMv5YGYCmpuij+5c/uNdJrzhM5wsm52IFtZAf47dEwIv3nw7w/pN0inv/kWQKKmW2rC3PYXV5TpwTEad6NjuNXDaNbG4a2Wwauey0PKbQSItpEitxjmIFGrA5xunMrxtVCkBCwUeIVxWnVJsnFzci9abg5zfSgZEyCjUpm5CUpSOcPO2xO445OUvtHAhZGYPcnM3ajpLkeSBkxEaVuUtEcYzHsLGax/paHhtreayv5kVdZGazUSwadWTzbmdEs6vTfW9WiluZiUumvL26LuFSBJkp4YocGa/JMU46NQonOXJwvCSfNePlDoCg0DP/2AI+4kcyPjB3yAiMMgL9jqtHWTee+3AjQClRu4lSqHaTUS3++mMLf/2xjb/+3Jb8j61/bbhMePobnbThzno5V+3tn2H34Ay7e5JTvVojR7j6D9zwVIx3J1KlppPIqnSpVN9YX8T6+iI2NySnehClF87dm2c3a+0lp7huXb7tnuLr91N83T0RnOr39w/Cseq+rvj9g3EI6CufVRs9f/Uzg9m5jIjMR18B9So6WOm0NQ6CRocigp9KR0yc6tIRlVIY3ytO+9weRTnDSb9Sm2Ocxny4KSPACDACjAAjwAgwAowAI8AIMAKMACPACDACjAAjwAgwAowAIxAEAs+RpKyIUmHMqA/u7bzXXEyfu+j0p4OV6bMO4cAjPsCXnOofPh3gw+dD4RBHnOqmCznCUeAEi6jey5Y6OJvGynR/vTAtlW4hqFiRvHSLw5NLHBw/E9WHvVhObpGIzNxF9Hp7Ga93VvB6R/HtZcRiUUETUcmJdGw+TLhc31RwU6Rsa5JT/VgEnbnG0eml4FT3oTwBaIQAwSH53yHg/1rA/0HS3z6My10yAiONADvEjbT5RnryvjvE9Ypi9Z8/tkD0X4oQp5zjCEWTXv5erRKU13t3Wkaq7+2fY085wu0dSPnu/hF3d+RA9UxedQuqXTqVwFQqgXRqEkJOJoQj3ObmErY2lrApaFFEkwuJ/PUhhF+ICmjCHqa/KHHiFHd4fInD4wIOjwqw5FK5hnJFhuktV2ool6sqw2b7R65hqCUVBnlpIQuSiebzWeTnc8jPZ5EXcvbFEXSw0mmrofIPTd2sFxneWnzL0/myp1qTjm9Vcn6r3QtH1JqguuDVO8l7FvVlkOr0OVKcKeW4H0aAEWAEGAFGgBFgBBgBRoARYAQYAUaAEWAEGAFGgBFgBBgBRsAnBKyMQFZ0OHKQm5mhzDNTyGbS0qEqM4WJWAwT5FwzERWcIlRR0TnjM3W+4OaM4CUYTc2F+h9GhzjKJCRtmR4au1m2MIl9t32pb4omdnlZFETRw4ifFYo4o8hwF5KfXRR9usPMddtJhWqlRI1EsLWxgK2NRWxvLgq+tb6AZDKBpEp5LHgyoW1zc1ro9STOWStVcdZqyccnVzg6vcLxySWkfClTFSsSZ/PNlt7A0gGuSbd3SHHlEPd3l0OclZbNznXH5vaMwMgiwA5xI2u6kZ+4/w5xIUrhqfKbK1mmTN3CX39KLlKmWmFibZvmING1h7e1xnUTOcztXEWKTSvVpuLkBLd/eI7d/XPsC4e4czxQTnSRjlPmR6f6sJfJxASSRJMTmEzEhbxFznCbS9jeXFZ8CRH6aiEiv1yIRMNC7t702nX1ag+7bbtfhrz02d1frzlfFIo4V0SyFZ6XNttik038qiTCKnccs5SsY9/83AwkZQSfn50R6WktorS1P0tXq4OVTlsdnamtl/tXpBy20g8T9q0Wrou34isSQUXJKbKfjO4nOVGvIh3rVHQ4OSldtbg9I8AIMAKMACPACDACjAAjwAgwAowAI8AIMAKMACPACDACjAAjEAgCVvACEcggJIMZkNMUOcMRWY5xqVQCqdSkCIyQSk6C6rpnfLrnC17OCF4CVXcu9n6HySHO7giXmZkSTnGDtlu3DUxib/Vt7/Pk9AqnZxRF7FKkSCX56qYioowJriiQG05jEJHeOEJpjZ9pfXUeayvzIG7J0yKTVwqCTycxnU5p21xj2kab2oNYCLlWF45wRzY6Pr7Eg8oMJc/kn8TZvGYhZzjyqiPeDEnZHiGOosMR0b93k+bQ3JwRGF0E2CFudG036jP33SGONs1y86yigYVC+FM4wW2KdKl//r4pHOKs4sVBSdcIfmyw+s1JONjUbY429QfhBEcOccIx7uBCyI1GEw0Kp2zj/foe9M/pi6B458sg+YXQztaypO0Vwbe3luUXRPT1kO1LIpq7H/Yw+TLUa47dG+tiSUaCI14s3QpOG20Kz3t8eqnC9l6hJRyx2mi1W4rrOVHNZtMQlJuWPJvGyso8Vpfnsboy35F/tkZ0sNJp63Xdel0vzVYLLfoqxMbPzq9xSl8A0YsQ8fMb1B8epUNqXfGHx95T7ZhOOcZ5VYjbMQKMACPACDACjAAjwAgwAowAI8AIMAKMACPACDACjAAjwAgwAgEjYAW3EOd6ioQzXFZGiJOy5SA3hZytbk1V54zP6/mC1zMCv85J7P0OrUOcLUIczXcQdnsJf6/roFd/3Wvj4FCevcrzWClXbu8ElSt3KN/WhDzshZxVQyrzFtmO6ksLs1hezGFZBMYgnpNnhbkZzM1KTnUT9+ow4GMFkrHO8KhOGbuOjguChHxSUMEuHk1mYiMnNzoRtDu7CSe4MPB/YeDvdDb7d7FYFA5zXTQM0PEcGIGBIMAOcQOBnQcF4L9DnPBOp1/Gz/w/7zaVU9yWcIj7892m1mZL15J+huB9aW6UilGmZbwTaRlJtjZfgguHuAu0Wsphh3izLerDXuirBAqpTTxKciSMV1sreLW9jFc7q5JvryAejyERn/iBk25+2sNEuGw7/t1zteoyzW0dNcWpTilwKfrf7j7xM+wenAt7UqQyO9exb2Ymhcz0FAQXNIWNtTzW1xawoYhkJ0UHK522Tub2MxvYX95+9hLXbDbxRA5xTxQimeSmugcL8oVIvAxd4LHxhAZ9OdJ4AkV2bDQoGvKLr2pyG6x2w2514esZAUaAEWAEGAFGgBFgBBgBRoARYAQYAUaAEWAEGAFGgBFgBBiBQSBAh9XdaU9z2bRwfCNOznAk5/MZLMxnsZDPYSGfQX4+a/SMz+35wjCfKQ2bQxxFibOoO0Kc7ppza7d+45nor3ttfP1+AqIv34/x7fspvu6eyAxBKoDJff3xxSxB/eYb5M8t51XgOUublTkqP08ZpOi+zGAhn8ViPofFBUlU13F+DFLHfmPRvSXO9p7kWR9x6Qh3gcMj4gUcHRVwW71HpXYnuEX9+u7z8+5UqHT5s0NcNPr35OTk35FI5KlUKtGBop00h+bmjMDoIsAOcaNru1H14SLNAAAgAElEQVSfue8OceQYFVYOUhYnBzhBf2xJ/m5zYDj2cmjq3vD7sTmw8pmXrBznlRrElwlHBRzQlwnEDy8GhovpgV/vrODNzirsfHIyDiJKqWrJg7KHjr695izy0KtNmORNfPp6hM9fjvHx66HgVO8VpUxnLumpSaSnKOyx5FTf2qBUtYvY2lyWfGNJZ4ihaquzXnq9iH75doLP3447RHV5HW2snzryUIHAk2EEGAFGgBFgBBgBRoARYAQYAUaAEWAEGAFGgBFgBBgBRoARYAR8QMByiJvNPTvGUTYaSs24upJXfN6HkZ11qXNG4GwEvauG0iEuO91xitPTbrhb91obHz4f4sPnA7z/KDnVx+UMaNjv1SBWy+GRdIY7ODqXTnFHFyiVayhWqiiVFC/X/JiKdIgLhwVNTEyQQ1wjGo02isUi5Wi1yI+xuU9GYCQQYIe4kTDTWE5yGQDRiuIkLwIgjxk7eVbeHhnOihT352+b+OPdhnCE+0PQhvBIt4dh9sMJ7SUl/Px65KUxb4q3uClVQJxSat4UKyKv+fHJlQjjauU59wz8kDXc2SSnrCWZNlXwJaRSk5gimlKUmhSzHoQ9dOHqnjN9ldCk6GMqJSfVybnq63fpbCXkb8d47KTCfZKRyH4afaz/LAWeqYTANE08NYltcoTbesae0tUOS/HjCx/SrduptZe+FO3tgSK/2bj4Omj3VNpnl+x1Kr4wkbZ85sOCH8+DEWAEGAFGgBFgBBgBRoARYAQYAUaAEWAEGAFGgBFgBBgBRoAR8AuBmWnKSpPCzEwKlryxLjPSbK4vwpL9Gt9Jv8N8pmRFsLJnrHn/6QDvP+3jfx/38f4jyQdO1HR1zdryHNZW5rC+TM6Lc6B6LjuNLFFO8Wx6LKKFvXTO1MnA1ZSZmihAxcfPh/j4hZzhJP/4+WhszoAGca+aOONztbD7XHx6doXT0yucnF7Bki9vKrgiui7Dkk2Oqfr6B4CgSCTyTywWI/5Yq9UeAdjJh6G5S0ZgNBBgh7jRsNM4zpKc3ywHOEsm5ziLLGc5z7oLJzdKmRoKKx7C779t4A8icob7bUPUZSQ5mVpVyOGw5zHdNuzOIW93xvPLMU/84iW6KolfwlfXJZye3+D07BonZ9c4Pb8W8riUzfUFbKoXJEumzdm07UWKZCqDsIcuzt1zfk6DShttSnvbxvfdE3zblSGYiRPV64+g/PaC6g3BdUoqmYCkOFIpKb8iJ8RtlbJ2awU724N3iLPjZenr9V7zul7u6w8Cfzv/tneK77tn0j57ZKMzlc5W2VG8OA1/2mKdNcRtGQFGgBFgBBgBRoARYAQYAUaAEWAEGAFGgBFgBBgBRoARYAQYAUJAfnwvgxpQRhr5Ef5zAARLHiRaXs8IgpizDJrQRMsWQOH9R+kM988HcoiTsumyujSL1aU5rC4Tl3IuN43c7AxmczPIzU4Lrns+Y3rebvrrd85kRX6TKTVlJqBPX47w6at0hKMsTh+/HI3NGVCQ92o/7N3Y0eS1hUIRRBeFmw4/L5RwXijirFDE+WVRyD6U/wHoUDwe/9/Dw8MDgG7yYWjukhEYDQTYIW407DSOs8wDWABA3JIpjeqaIkv2rLvMY04kozYR/f52veMU9/tbcohbRyQSQTQSQSQaljwS8Tyml4ZB//K+oF/I9Iv34kZwUVdEv4yJqD4uhcJnE63beDaTRjabVl+lSNkqQdvDBM72OZNDHNVb7RbaSt7dPwPR971Twff2zlC7e0Dtvo7aHdGD4DolSSlou+jVzopIVft6ZxWvtqU8yOLHy6mX9SIxJ7rHnZKljc7xfU/aiqhjS2FH+SURF0aAEWAEGAFGgBFgBBgBRoARYAQYAUaAEWAEGAFGgBFgBBgBRmDcEZi0nTdIOSHPG+is4ZXiAz5zIBt4OSMIwnb0gX13AIV/yAnuwz7+eb+Hfz7uCdl0WVnMYXlxFiuCSM5hbjaD2bkZwefmZjA7O/NDhDivQQtMz91Jf07OmR4fKTNTAw3Bn0S2IMrg9PmrdIb7/JUyOpFDnDrPG/EzoKDuVSfYO7GhH9fc3FRwc13G9XUZUq7g6OwKx2dXODolfi1kH8p7AB+UU5wl04HvPQDiFvkwNHfJCIwGAuwQNxp2GsdZzgGYV0Qy0QaAdcUt2bPuYnGTI5yNv3u7DiKKDCf4m3VEYxHEolFBlux5UI2GQYV3pQhwZxQN7vxKcKpTxLirqzIKilN9XAptusXme0luwEmmDffc7Azm5uTmm+TuEpQ9TOJsD8/dFr5TtJkG9g/OsX94jr2DM+wfXAj59vYOleo9KtW7jqwzl8nEBCTFBU8kJvDm1Sre7KzizetV4RRH9UEWP8OXu1kvt4R5h+6FvEc2OrjA7gHZieRzYTs5Z2nHXi/Wg8STx2YEGAFGgBFgBBgBRoARYAQYAUaAEWAEGAFGgBFgBBgBRoARYAT8QCA+EcNEPAbi8fgEJiZi+O31mqQ3il5TjI3hKG7OCIKYsQicoByuxAf37bZ0hPuwh7+JK9n0XJYWcljKZ4Uj3FI+h+WFrDiLm58nymJeyTSu5Qg3ig5x9vOabj0eRHamhsgU9PDQANXJIe7Ld3KKk/zLt+OxOQMK6l7184xP9z6olKsol2sgLuUq9o8KgvaOLrB/fCFkHwo5w30EYDnDkUzOcER3NtmHoblLRmA0EGCHuNGw0zjOchZADoCdbwLYAmDnRnV/JzbJ6yJS3G/kHPdmDROxGCYmoogpTvVxLscnlzg6ucTxSUHxS9wUb3FTusX1jeRUH5eymM9icT6DxXxO8SwW8lnk8zksLCiez46Luj31ODy6wOFRAQdH54JTvVSuoVipolRSvFzTwiARjyERn0Bccaq/fb0mnODoniNO9UGV7o2y/eU06JeucqWGMmGvONUPDuVm+ICc4YgfXgwKKh6XEWAEGAFGgBFgBBgBRoARYAQYAUaAEWAEGAFGgBFgBBgBRoARGCgC0WgERJFIVHCiP36jzE8b+FNxqnPpjUCvMxFyhPv7/S7+/t+u5O/3jMPX60wuT2dy8xlxLid59l/OcKPgFOf0nOn+/gFEd/VHwYm+fj8RjnB2bhz8AXUYxL3qFPsBQYC76j1qtfsf+Lf9MxB93TsVnMiHQg5wn1SUOOJUJ0c4Ijr4tWQfhuYuGYHRQIAd4kbDTuM4S/JA6qZtAN1kVHcRserVCt4KLuVE3Ipo9cxNDhrEVyFuxjg4upDON4fnsGTpmFMT3uuWbBKDQfY1PzuNudwM5meJpjGfm8HS0iyWl+awvCz50uLsD+GZBzlfN7Z0Os+j4wIEHV1IfnyBG3KEK1dxU6riplxFsVR12l3P64bdIY4mPSxfj7BDnNZS48aMACPACDACjAAjwAgwAowAI8AIMAKMACPACDACjAAjwAgwAmOOgN9ONn6cxTgxSZDjdp+JUHQ4mTJ1FzJ96p6IHNdutX/gTvR46Rp5FvcjLVG0ODqXW5wV53EkUwk6WIEJ7J2cM1Vr96hWFdWko9T3vTN83z/D971T7BL3xzlKx3Se20Yi5Lgahp1TQJp3KkCNJdM14XAYYbpWcTeDOsHeTX8mr70jZ7haXTrF1eqg+rc9coI7xdfdU3wlh7i9U5NDWn2xQ5wfqHKfY4UAO8SNlTlHShnKUUmUUZzkVwB2ALxWnOpGy87WMl5tL+HV9jJebS1jZ2sJqdQkUskEUsnJjmxi0F7pDU1/4eBlDNpoic2W2nSRTJuzW7U5u1UbNRMYDEMf2cwUcjNTyGXSEHJmCqureayt5LFGfHVecKuYtpFTDLzY0mnfFA3w+LggogIeH1/i5KSAa4oIWKzimhziireC65RRcogjPbtffIK0OzvE6aw0bssIMAKMACPACDACjAAjwAgwAowAI8AIMAKMACPACDACjAAjMO4I+OUQ5+dZzM9sMohx7WOS/P7TAd6TI9zHfXz4uC/qT80Wms0mmi3iknQKncXlsmnMZtPiXI5odWVe0uo8VpfnhGw/k/H7fMYk9t2Y9tKjYgtCYsn7lDZTBSuxZB2ch6ktObl1nN3I0S0cxm+vV0VwmneCrwk5FqNsbVHEJqKIKtmNHk6wd9OfyWvv7sgJTtHdPaj+jRzh9qRDHDnDkexDYYc4H0DlLscLAXaIGy97jpI2aQDTiiyZHOGI3igi2WjZ2ljE1sYCJJeUTicxPZXEdDqFdDqF6XRSe8wgfil7HYPC8X7dPcHXb4p/P8HdfV2G71VE8rgUsifRTMfOSWxuLGJzfQGbG0vY3FjA5vpioJvvbmy92tKpjU5OL3F6UsDJySVOTiW/Lt7iqljF1Q1xSTplFBziSD+TLz5e8WKHOK/IcTtGgBFgBBgBRoARYAQYAUaAEWAEGAFGgBFgBBgBRoARYAQYgV8BAT8c4vw+i3nJLoMat/tM5MPnA3z8dIj3n/bx8fMhqP701ESDqPHUkXXW18x0CkSZ6SnBZ9IpbKznsUFncusL2FhbELJVgnSGMxUood85U7F4C6KbYkXwYukWhyeXODq57HCSx6WEwyGEQuQIRzwk+OvtFbzZXsHbnRW8IdpeRjwxgXg8Lrkitxj0w95tf6auJwe4+7sH4QhnyV/36ByeHOLUefwuO8SZwpv7YQTcIMAOcW7Q4mtNIjAFwE4pAG8V/WaTTY6J9dU8Ntbmsb6Wx8ZqXtQzmSlkZtLIzkwhk0kjM0PT0itBhG31Osanr0f49EURyV+P8PjYwMPDIx4eG3h8aAg+LkVG/4urKIBSpkiBMlrgipS3l4W6QYdntjD2akunNjojh7gzcoq7xBnx0ytc3lRweXOrSMo6ZVQc4uyY+/2i9RKe7BCns9K4LSPACDACjAAjwAgwAowAI8AIMAKMACPACDACjAAjwAgwAozAuCPgp0Oc3akmiHMhv8+AnKwFmoM4G/x6KJzhPn0hkueDj40nPDw+4bHRwOPjk5PuXrxmKjWJ9NQkplJJWPL25hIEbSm++WOQCq0B+zT2E/uXUrBeXZdxdUVUgiWfnl/jhOjsGpbsp95B9k33UEh4nEiHOJJfbS6JTG2v6Sx2cwmvt5YwmUwgmUpgMjmpeMLzNE2kv/U8eI+GIujM3QPu7+si+Aw5x1mOcF8oUI0KVmNyTNUXR4jzAVTucrwQYIe48bLnKGlDYdiIyBHOkt8BIGe43xWnutFCoXhXlmextjwvONVnc9PIZWcwNys51XVK9+bK/kvZ1MZaZwwKgfzh0wH+p7gIifzUFNRsyi9AiMal9HLUevNqFURvX68JTtRtm6CcpXRs6dRG52dXwhHOzgvXFRRubnFxVRac6jpl1BzidHTVbcsOcboIcntGgBFgBBgBRoARYAQYAUaAEWAEGAFGgBFgBBgBRoARYAQYgXFGwLRDXBBnMb3sMahxe83l89cjfPl2LJzhiFO9/tBAnQJmKE51nTI5GUdyMoHJhOKTcbzeWcHrnWW82VkVnOpBlEFhf1EoolC4wcWF4oUizokuSzgv3CheDAKCgY2xs7GI7fVFvNqUnOpT6aSgVDrVkQc2QcMDk0OccIqrPwpORE5wX74f/8AND0vdsUOcD6Byl+OFADvEjZc9R0kbcvsmmlSc5D+UM9yfilPdaFnMZ7GQz2JpQXJRn88ir/5dyPPZnmO6cZDy84sDa3JOxmg1W2g2W2g1m2i2iLfw8csRPn45xIcvh0o+QpN+Lq595jrAyw8BQviBO+ywTde12/iBO2zb67KJiSgmYjHEBY9iYiKGV9sUHU5uuilKHMny5SqqeATRSOSHNKoaU+jb1Ikt+3bywgXUt0iVSilTjy868lWpKtKmXpeqInUqcZ2SiE8gkZgAOcZNKlk6G67h7etn50OvYwzb1x5e9aB25BBXqVQFt+T9wwL2jy6wf3Ah+eGF4yFi0QhiMbl2LTkcCiEShghNTRQJ8697x4DyhYwAI8AIMAKMACPACDACjAAjwAgwAowAI8AIMAKMACPACDAC2gg8NigdZ0ul5Gzi8amJVquNNp1XtdpotSXvVUw7xNEYfp7F/AysQY3bPSdy0PlG6Ru/SScdimAlnHi6SMfwcTofUmTJ4jxOnckRp3o4EkYkTGk2wwhH6Bwj7MuZXNDY03inZ1c4Pb3GyeklToR8haubyr9IB+debZ2ezZo+h+01l/XleaytzIH4+so81pfnkMlOI5tNI5uTPJNN+2Jz07g66a9Wq6NWu0f1TnKqf987FfRN0JmQfSjsEOcDqNzleCHAJ+TjZc9R0mYCgEVxJZMj3H8A/AXAko3qNJebFpHgiM8qvrI0h+Ulihyn+NLcT8d04hhnD7dsKid996ScjNF4fEKj0YDgjw00Gk/4TF99fDvBp29HQv707QQt8fIhSTjQtVpauMuQuDIsriU77ZD0kiRfTnrlg3faF11HDkLCUSgW7chWeOadTnjmJcTjsedNunDsouUpixObu5mTF1u67d+O2+HhOQ6PLmDnpcodSpUaipU7FCs1UF2nkDOcdISLY5LwS0zI6Hs75Awno/ARuS297O+3PdzO0e31FeEQJ53iLHnvUDrBEd9z6RCXnJSYS05fXU0gGg0jFgkjRjwaEnUujAAjwAgwAowAI8AIMAKMACPACDACjAAjwAgwAowAI8AIMAKMQFAI3N03ULt/RIfXGzJLUVNlLVJyr/n46RBH4/l1dtdLFyfneUHYhBxydoVjzgm+751hd/8U1VodVXLksXGduVBgithETAaoiMXE2ZwIUrG1hNcUoGJLptKMxSKI0rX0sb/i1rgmz4CCwv6HM7mjCxwcFXBweCHP5o4LKJXpHK4qebkqzudMF6dns6bPYXvpsSSC0uRAfCmfEwFq8vmMCEpDQWrm5zOC+2Fz07g66e/29g631Tvc3tZAcuX2DnsH54J2FZHsQ2GHOB9A5S7HCwF2iBsve46SNlEA3fRfAN1kVKfMTAoz0ykQz0xPCb6+lsfG6gLW1xckX8v3HNO+AXOyGQvCkaffGA/3D6jXH2HnX/ZO8XX3FF92T/Bl9xRf98ghTjqeSf7yFzlOjUHRqUIUmSoUVtz5o6ZFTnDqyyDJe38d5HQuEfrKRH1pEolQ5LcwNtYXsLm+gC2yuZJTqUlMJRMgLiiZ+MERzonNnc6p3wuR7gawe4O/f3CGvf1nonqleo/b6r3glVpdyDqFHLGEU5xyiCNODnCvX63gLfEdcohzFwY7qBcVHb29tL21OcTdlqVznOUEt6sc4sgxzmmZTicxk07imacQnwgjHosgQXwiImQujAAjwAgwAowAI8AIMAKMACPACDACjAAjwAgwAowAI8AIMAKMQFAIlG7vUbqto1SpK34vAjc8Nhp4bMhADsR7FT8c4micfudqfmEzqHHt+uwrB529gzNYcqUqnXfspIMBZV+KqEAVJJMddzaX8IpIOMNJeSI+gXhiAhRFbiIRE9ztOazTefqNffdZ1u7+mXI8PMV3JVuRw+zOh07n7/Q6p2ezps9he81vNiuD04gANUpeXp4DBalZWSE+C6r7ZXOnmJm6rlyuokOUHapcFdmgyDFyX5CUfSjsEOcDqNzleCHg3EtlvPRmbQaPAIUr6qb/D0A3GZ3pVCohHJ2myPkpRTyB7c1lbG8tYWdrGRQ5jPhLxfrF7MY5KohUjy+NcVe7x131Hne1uuL3+H5whm/75/i6fyY2Yt8OzjrR2IDnyGw6wIsQxyJV4zN32p+MVEfOec/cadte1z1vAC0nvRDWV/NYW53HhuJUJ0fJ6WnpMClpSnTnxeY68zWxXrpDQFMI7O+7p/j2/ViG5909wd3dA2r3kixZZ97CEU5FKLP4m50V4RAnI8WtiBS1bkrQoazdzE3nWnKIE1RWXDnEkTPc7uG5cI4j2WmZzabVC4XkVE8mopiMRyRPRDAZJ/9jLowAI8AIMAKMACPACDACjAAjwAgwAowAI8AIMAKMACPACDACjEAwCFze1HBZrEFwRfWHRzw8PIK4JfeajV8OcdZYJs5ivKA4qHFprhStTEQuo6hlimTkshqKFLVMkF7kMnE2GJJngyF1RvhqYwk7m4vSMU7Jk8kEJpNxSC6Jip9ncn5h332WRdm5vlC2rq/H+PKd5BMZvMRa93W59k0Xp2ezps9he+kxnU7JQA503ppOgeqb63kRpGRrY7ETrMRvm5vG+KX+isVbFEsVFG8qKJZuUSxWcHhyhaOTSxwKkrIPhR3ifACVuxwvBNghbrzsOera/P8AusmoTgmVFvM5PWask8rx7eu1n6Z17N6EuXGKM6qEi86qyvGmqhxvqL6rnG2+H54Lpxuqmy4R2uSqqGwWdzpGkxzhmi3YudO2Tq9bpa8QlmextjwvONVz2WnkyLEoNyM41UfR5t0bb6rTxltuvo86cv2hoV42Jae6TiEnuORkQqXsTAjnOHKAe72zLNKmEnfjENdLj1G0Ry9MTd+XFGp6cT4jwk9LnsXUZBRTyRhSilOdCyPACDACjAAjwAgwAowAI8AIMAKMACPACDACjAAjwAgwAowAIxAUAqeFCk4Ktzi9KEteqOCePtK/r+O+rvj9Q8/p+O0QFxQGwzTO8cmlcMo5Pikofomb4i1uSre4vpGc6qbLzsYittcX8WpTcqqnppJIpScxpTjVR/EMqNdZ1ofPh/jw+QDvP0pOdZEq+KmJZvOpI5vG2enZbBDnsL3ODCl1rjgr3JZnh1QfRZv3stv1dRnXN2VcX5Ukvy7j5Owaxzaiug+FHeJ8AJW7HC8E2CFuvOw5StrQ2uum/wAgorSplhxTqVXt3LOeExMyZ31c8CgmJmIiKpyMDCc5RYuja2Se++fraFA/v0zwrNQLDWkTJjzRFd1cS/no7ErQ4ekVjojOrkwPjWRSOkdRNL4kOUol4wI7IhGxTZGIBKdStIp0ra0W7uoP6oWIXoakbLosUG565ThEXNaz4t8WBJeylfZVfMmivmjxOhe/vjzpno/cVD+hoTbXJH+j6HC7J/j6/UTJp3hUocgfHlV48sfeYcmd6iuiLnaiL8oIjNtby+K+EtEXley0P7rOVIQ409jr9mc6QtxSPoulhSyWbZyc4aaSE5hKxZBWshvs+VpGgBFgBBgBRoARYAQYAUaAEWAEGAFGgBFgBBgBRoARYAQYAUZAB4FjcoS7KOP4vAJLpow15BAnSMm9xhhmhzjdMwKvmOqOe3Z+jfPzG5wKfg2qF67LuLwq4eJK8sJV2ev0Xmy3tjQnAlMQX1uew+rSLLLZNDLZaWRzaSWn1flhWJ4linM5Z24MurjoKNzrTI4iw1GUuE9fjvBJRYprNskZrgU71xmX7o9YNCpS0kajUcRiEcQnKPUsnYE/815jiLNXcki9U/z+QWTuojNa+7mtzvwoBW5CkSVvk0OkIDqPX8T2xiJidBbfRV7HDWod0Djttsi5RgeZQr4o3Ei6IF4UcuGyhIvLMi6I0z12WfKqmtWuTUenNqJ//6DoPQByjqN6XdG9TdYdm9szAiOLgLPfJCOrHk98iBHolTL1NwBvAbxTnOqTipI22bNaMZW3XvxyVTKlzVxfI1oQKTQpfWaKUquqtKqp5KSoj0oec3uu+kKhiMIF/eIt4pLkQhFnhSLOL585yaaLiLCWoShrciNLnEL1iq8TVCpVkp+a5LwlN4Bi09hsyZDMFE62XEWxJEM0my5iXpkpGQlOzXOZ8tUvzor89ZZsRbeLRCJy/hFatu6K3R5WS6ebeHcjyatFtDcVbvlB8d39MxB935OciPAmp7lGQ36NQrJOmU4nMTOVlCGQFW1uLIJoa2NJcCI3xY5d90bWCYamsTfVHznEVQRVRdpUkilN6r5ImXoh5D0XKVNXyBluIYuVxSxWFnJCTqfIGW4C6VRcyMS5MAKMACPACDACjAAjwAgwAowAI8AIMAKMACPACDACjAAjwAgwAkEhcHRewtFZCUfnZRwLXkJNOcHV7sghrg7ivcowOsSZOiNwi7+pcS8vS7i8LApHHSFfFXF2UcTpxQ3OLm463O38+l2fn8tgYW4GC3MZkCwoT5TFQj4rOAWpkCk/LSKnuJ+fyZnCpd/8f/bzXmdyX3dlcIqv3ylYxSm+7p5CpimVRI5xxHXKZCKORCIusjUlEhMiexMFqqBAJYKnEiKIRa9ipceVZ7A1cQ4rz2hVFDsl68xPBp2RwWcoCA2dy2+uL2BjLS/45loeG2sLYv4UWIXS54osVJPuz7KCXgfCedAK9kIOca0WTk6vcHJ2JfnpFU7PrkS0xWsVdfGmWBURGDULLRpyiCNuETnCdRPl46VoM8Qt0hyamzMCo4sAO8SNru1GfeYRAB3KZrORYrG4DYBoR3GSpwGkFSeZyHMhhyZBwrkpgmgkLJyghAOUcogins0ohyniwnmKpiCLE0cczxPUbNjtQGT94j05Ub+ETy5xTb+AixVcFSsdWXPYfzVfIkwXcwLbJcUj5IAYiQj8BY9G0BDRyZ6EUxZFLCN+Ljznizgv3HRk0/NLT1EY5kkQT5Pj49SkcIQkx0jagFkyzVO8dKn5EndTdB263IxlXVut3aNWu4edk6PVATlaHUqnK5LJ+VB8iaI237QB1ynZmRQkTSE7LWVyMl0jPBWR7LZ43ciaxt5kf9IZTjrEWbJlG+KWc5xTrFYXs5CUk5wc4qYSSE/Fbdz9S4TT8fk6RoARYAQYAUaAEWAEGAFGgBFgBBgBRoARYAQYAUaAEWAEGAFGoBsBcoY7PC3i0MZrNXKCu0eVnOGEPBoOcSbPCNysFJPj3lBGqWIFglOKVMoqdXops0kJkrLpkplJITM9Jc6PMtMpUH1leR6rK3NYXZkX0eNWVubV2W0YMliFPE98qZjERUffXmdyewcX2D04F8Ep9g7OBUknqrbiMhKbTklPJZFOpyB5EukpiWs39RpDRjAr4lwFVKFzWXFO22jIM1uVYUpnfp1zVXXGSmetFB1wbWVekpDnMIwHszwAACAASURBVD2dEnoQF8E2plOuhh3EOuiVcvbw6AIHRwVx/nog5AvcVv8fe+/B3UiSZOleSILQmppMUbrn7fz/H/HOO7sz29NdVSmoSZAgNAiNd665BxiJQlaCRAAEmRYz1maeCYT4PNgZbL9x7V6i3mij0WTQsG2hjc4mXMxlHvoA3kX/DRP/ZYM1W4JNx0IH1i8rgZdMQAVxL3n2Xva5B20r1GA6nQ4Oh8Ngp9PZ7/f7BwAY+zZnAeQAuPOTr1zaddKhzJX51oG8jVDImNaZ9s0Ets7cKmaxxbcUCpm1FsI5QKZbTH4+pgDqCiYbIVSt0ZJ/fOuNFmo2PxnoV774VlzBjPWtqXeMI58481l3vlAQXbqZdfvoSpiaDw0nZyXz4GBrr8+PNr20DTZ2vSFsRMITm95J69w3PGdr1es698eci1ctPx9zzFq9iRrf6JDcRK3eEp6nZzc4tpnjkby1wJa1D/kxx5n+bD4TRy6dQD6bQD4dRy6TkF9g9vaKNkz91O2xVsdes/dyf5wTiuGYnfrzSQmf6RLHn1XrFjcvq4OdDA62szhk3sniYDuDZGITiUQESQaFn4nZbwLNewz9nBJQAkpACSgBJaAElIASUAJKQAkoASWgBJSAElACSkAJKIHHEDi+qOD4/A7H5xUcX5jcpBiOQrhWR17sZz1rWzeHOC/XCB7D0Mvj1qVjTROSa+aFfa5HOF1rPp2adQqvNzqA0f0rKi5gpv7rOuK2GGnQyEQMTYIUxH3dpMJLLotc79fW5MwapwmuyUmLTf4HG21O6qcfOZNO2g5dSUidTqKQSyKfS6KQf6hnHeHEnpNzbienN9J9yqzTmmC9yCbdwnyma5jPdg/bEzOVHJj3aKayk0M2k0Q2m0QuazLjMdtz3AfS9YymIwO2wTXOek6XLnbq+sBOXZ8upS0tO3rds5tXh+1pF2NqRW4Uww18RhRH0dt/jY0Y7v/YYO12kHPqx2DVzyqBV0VABXGvajpf1MWEAIQymUxoMBiEhsNhqN/vb43H463BYEAbqb8LTy/UaZuZyz60z+QbCVSo7+8VbS54esxl7Gz6H32OHUte2vM61rz391207zumPzzzPV1Tvd1+/ekAv/x0iN9+PsQvPx+CY1rihsMUmJnMMY8t58MHAlv/8eEcv384gzt7e3YwrVutU6CTf/phDz/9sI+ff9iXzPGsc573XGbNh+MuOJ3n3ec8nyvf1XFXqeG2bDLHZ2LRW5a3e5g59nor5pIoZhNie83M8fZOHjs7hS+y18edtT+v2Xu9PyOEa6JqM8cUq37mL0fHVyY/omXq4U4WR7sZHNnMcTK5ad+mecirYK/HUAJKQAkoASWgBJSAElACSkAJKAEloASUgBJQAkpACSgBJUACn8/v8PmsjE9nJnNMEVyjacRwTp5Fa50EcV6vEcx7d3h93HbTdBhy5z8/X4Lxx6cLyQyvt1lzyTU4rsc5wbH5nDXVCAZlvIo1oEWu99nW5AoZFPJsNZu1OYOdLRvbD/Wsa+P6K9eMzVosW7uem7XaJa8dbxcz2C6ksV3M2uy0zM1ia4utc2lSk5l7Orz++Zj3wNJedjBA32aOf//zHP/+82wSHJvPUTQ3mNTzHuMrn6MAru8zQri+FcT9Hx/wv0fA/4YJCuN0UwJKwEVABXF6OzwXgb84xHW73Xyv16PyjJG3sQdgFwCzU3t6zilrwerOe7Tn3ckZm94dE+JuNgnzUPbU9qmPdbua54K//AfY/GNslOhX+PDxwirSr5ag8ufbGj742YZWVP5+/PLjPn7+kaK4A/xs61lua3SGM28aPOQ/P57L+VLER0Hfn5/OwXaeTlBpv2h7T56jvJ3gytKz/nBL3kpx6nhsE7FoBJLZWjW2CR//W5MOg/w/39+30F32mwmj0QijobFWdurr2ypKNxWJh7qK0m0N1yVm/n11nlvqUZ/ZKaaxU8xgt5iBUxeK5gG2UMyKyyLzqjav2Xu5PxXEreou0OMoASWgBJSAElACSkAJKAEloASUgBJQAkpACSgBJaAElMBzEXgtgjjy83KN4DHz4eVxOzSmaHfRue9A6vsu/vx0iT8/XRhB3KdL/PH5wrT15PqTdBlavL0nnd7Y/tSd306tyXG8KQ5yjpOcyVyHla5frvByPh6zXsvPirsbxOJN6muuxbEF6c0dSpI5ruL6pmr+XP5sCWtyW8ZtbWc7j92tHHa28igU6A6XQjGfQqGQknrW5nQXYytXp8OY6SpGB8HldRdjZ6lcJimdppg53pFrcCIrNe8VWb91GZt87WfGy5+PeX4uebw22z23u9Lu2dQdfLLd2qRF7gnb5F6Le5xZ237I8xzjbz5DO00Jn8nswfrPMfB/bdvUf8LUuikBJeAioII4vR2eiwBl/ZPIZDKBSqVCtcx0HNrWqUcAWDM83Sh4eogNxGIR7G7xH92s2Lbubmexs5VFNBrBZjQiD2OSow8tCOcVxrl7mTsXMe93v3XRYmNL21UKzGx2etN//Gz+8eXY6z7woVDAthZ9yD++Nw5rP/9wIPnHH/bBfvHydgcffG02vejZl35gz2uAj58uxFqWYriPny/EVrbLvvW9AbrsW2/zt3j83d8/tMz1T1ro0pqXc22yiUyGroFxZDK0G44jm04Ya18+gNPm19r9futBzHk4d8+1F/M+6Nu3CoSfEUFeXpVxcX2HC8llXF7doVJrolI1UbX1IvxmfXefAtKdHA5285IZuVwK2WwK2VxqUnt93FWxd//sTv+C9Ni5VEHcqu4CPY4SUAJKQAkoASWgBJSAElACSkAJKAEloASUgBJQAkpACTwXgdcoiFvWes8q1jp63T561qSCmWMjhKNJxYMoTgw42AqS7la2XuQeEkMNR+RkjTX2drKmfaazJreTRToVRyoZRzodRzoZQyoVtx2fvjTlcObAOaenrNk8Zb1WhIJWIDiiIG40wvllGeeXtxIXtr6rNMAw7nGm9no72C3gYLeIQ3Y82zXdzmRNM5NAhh3RslzbTMw87Ll0lbrF+Tm7Spn69q6OcqUu2am9PudkIgoxp5nkmKwl0qRmf7cgmQY1E3OacHBiVrOKn4+/u173/VKpNmS9lfNq1l4bch9cXN7ijPcAmV6WjZGJDQrjWC+4NQE40fIBzTHwb5j4l82sdVMCSsBFQAVxejs8FwE/gOmgVJ2Rtpn1O1e8tbWn57yxEcJGOITIRhhOTaerbTpe0V5WHK8ySCbjSKbMA1iSkYx/4RD3LVGMl4KaWQBoL02rY3d2+tN/Prme9Kr3+kGWzCJkuBFGJMwcwo/v9/DDu11QGCf53d5Eyc83QJyHX3F7G4yMVazUQxHtfTq+FFGcU7flTZUemJ1Y5CZ4eJPEOLwx8tkk8jlGalJvFYxd75a16WU9q93qvA9Jzue+da/Me22zfnlhW9ST8xtpj3p6foOTixu0WuZNBYmWyV5vR/tFHB0U8eagCNbM/FlhpNOJSe31cVfJ/im/IM06PxXErfIu0GMpASWgBJSAElACSkAJKAEloASUgBJQAkpACSgBJaAElMBzEHhNgjjy82qN4LFz4dVxZ5ks0JxCxHAfz22+8NxYw20wIY5vfq7JpcyanLM2lzWuZsV8GsVCGgWbuaZojDb8Jgce2qg+lctT12uHtmuTO5+clnB8do3jE5M5bjTbqDfu0Wi0UW+2JXu9vT3YwtuDbbw93IZTJ1NRJJIxWctOpKJIJmMzD0snO+k0xczOUqUKrkoVXJbucCm1yV5v0c0NbEbCMJlugGEc7hVxsF/A0V4Rh/sFEfhtRLhev2GyjVWuBU4fa/p+oesfeV1dm8zxzW0VN+WadOm6va3hplw1Totjdvh6EFIuyJRWgzUA7vwBAONPG6x1UwJKwEVABXF6OzwXAWk8ORWUqscBMDvxIwDGTzaz9nRzP0gFab8aDGArn8I2o5DGViEl41wujVw+jXw+Pal5Io646Vsip2XbttbqTdRqLVQlN0HRjQiizhglnDKf33hudcwHl0mInXEY79/u4t3bXfzwdldqho8tSq2jmuOs5rZbHtu2nyLeE2vZK3w+ucLxyTUazXvUW23JTixyE8h/8Unb04ecsG8l8M2EZGITyXhUHsL29wo43C9K5hsWzgO3cbkzFs/zbI+xXZ5nf/zMLHtr8vt0eo1PNn8+vX5w4Os9OPHNe4x5P/fuzQ7eHW3j/dsdvD/awbs324jHo4jHN5GQbOrn2Lxmv+j+VBD3HHeBHlMJKAEloASUgBJQAkpACSgBJaAElIASUAJKQAkoASWgBFZJ4LUJ4hx2i64RPHUOFj2uuFWJUxVFOqZ2xHC/fzCCuD8/XJhOVOxKZYP1IpsxpuAenNanEJcwrsOZNbkoEolN7FuHsL29wqQOOl2qgnQLM52qprfHcnnqei1bXw7YApPOeVIPwQ5dHz5d4sPnC8kc33e60tGLLWk7nS7uO4vxm8X+xze7+OHNDn7iWuybXfz4ZgfR2Cai8Qg245uTetZ3K3Q2u6ujUqmjctdAtVLHycWtrCHTZOP0/Fay11soGBD3N3YTc+o3YrCxBbbMpbCPZhvSpS3Gbm28DtO1bZ7tsffBPPvkZ6bvF4oeue5OUxpnDd6s+7WkS5ezBijtdfkfbLI7qec96szPlQEwbm1m/dkVx7Ze6CD6ZSXw2gioIO61zejLvp4oAAYl6079K4BfAPxmM8dL34q5JIrZhAjhmDne3s5ja4d9zAuSOZ4Ww31NFDf9j6X7H+V5BXXfumhjvVvDbdlkjs/E6rYsbmHMHHu9xWMUPEXgzm9FHLWDd29N5nheVien5g2K49MryRxXay1U6k1UqzbXWl5fhrjcOS6BzBzz/N+/2cX7dyZzLG1fg0F5WGPm+Lm2dtO4Arrzn2w3+/nS2FzbehXnR1fAn97vizugkzf5lgcFk5GwZIZumDwMV+UB2TwcU/j5mfc9haDMJ9dzozrcyeJoN4MjmzlOJjfNL5KuPPcO9YNKQAkoASWgBJSAElACSkAJKAEloASUgBJQAkpACSgBJaAEFiTwWgVxC2JZq6//QSHchwv8/uFMMscUcrXvOyLsknzf9fycZ63JvT3axts323gr64rM2wiHQgiHgwjZzPEi2yLrtdLtajBA32aOf//zHP/+82wSHJvPUTQ3mNSLnPOs7/7yfh+/vt/Dr+8PJHMc3gwjvLmBcMTmzfDMwzYbbTBajZZkxofjK3w8ucKfn03meBXb+6NtvDvcxg9vTOY4nohKxBKxSb2Kc5l1jFn3i7gq8meFroofLsDxKn5mAHDhcDrOAEzHc+HS4yqBtSSggri1nJbv9qRoH8WgGM6pZznE8WmHrwC4s6fQsqkYMqkYmJ0oFLIoFDMoFDIoFLOSqWQPT4U/4JeWoLT8dWqe3FPfOJh1YXxrw7Hk5Vsc7D1OO1Zasbrz9U0VpZuqWLYyc+z1lk7FkE7FhRczx3RUOzzYMtnWPO484j/2WL+wvdadmjaz7FkvuWyy1xsfqPkgvSE5iHA4ZM/dtAI111G0Ai8r9BKRV8S82SKOc+Ytl2+5BT7l3DnHfOOE827qEeq1Jur1Fuo1RlOyvL3hfpNjCSJId9vYQID21n5pi/vD+z3JpmXunrTPdYsMOZ7elvXGxlMYr+o76hC3KtJ6HCWgBJSAElACSkAJKAEloASUgBJQAkpACSgBJaAElIASeC4C6yyIe661iec67tfuAdO16RqfpGvTNY6Pr1FrGLcrZq5BMXu9zVqT29vNYW8njz06xVm3OGmvaTtVmTabG2JUIa1UxbjCdHJ6zLrcPOu1/Iy4ekGsvaSmOLDdNiJBk7v4JB2vDD/Wn46vzVqes6Zn8yL8AuxW5ed1sm2syT+93cPP7/bwM00qmN/tIbQRQmgjjKBkE7O2+3YH7VYH9+17mztGEHdMIdylzVfiIjgcjifr0Vyf9Hrb38lhfzuH/Z08WO9t55DJJJBOJ0y2Na9Z1t4tC2avt1lzTnfEbq+PbtdGrz8xtTg+ta1yT0ueuyp+5douAJzbcGoqFxmXNlajZPQavu5PCSyRgArilghXd/1oAvQ8dYKCONZvAbxzBcezhHOPPtjffSERiyDJVo+xiATrbDaJbDb1RcSiG4hFI5C8abK4h4UCCFrbV2ZuT+1JP+s8+/0BBv0B+rYFJsfs6S49yye5grtKA3fVhuRKtSnZ6y2fSyKfTSKfS0HqXBK723ns8sFlhzmP3e3cFw+jf/dgSuGe9K6/qeLG5str9qu/AzN7sjN7vRnHN2PX69Q8b4kd5ix2tnNIJWNIJqNIJePiwMWxjw9hPgrDKIgzYkivt16vL61P3fnuroE7OgPS2lgcAhsieqQw8srm61vvRZDCKBQQ4SDtqTn+4Z1pkUtRnLTKfbdn/t4KRkNWaOhwcf88OH/2mF9YvOa7yv2pIG6VtPVYSkAJKAEloASUgBJQAkpACSgBJaAElIASUAJKQAkoASXwHATWURD3XGsTz3Xcb837BTtNXZZxfnELU9+KQYWEmFUYwwqvt1lrcoV8GoV8ykYahVwKCWmryk5VbLG6iUQiig3b5Yl5I8KOTw9OaPOsM82zXsu2suOxbS9LQdxoJN2s2PlH2mKyrjWFHc09zixDjqUdrQ0K41gvsnGt7cHMw5h6/Ph2Dz++3cWPsjZnaq5HB+z6dCDMFrN/bS/L8+h2eg/R7UrtCOI+fr6c1Fx77g8GsjbZ7w/BsddbIZuUeS7kkihkbc6nkWcHN7kfWKfN2i3DXhdrr7dZc15v3KPRbKPeaKPRYL7HxVUZl1d3kiUuy8Km1zfruH27nuv1+QE4scHWqKe2Zm/b6VjCoXWXSuDlEvBetfFyWeiZPz8B9lOcxMbGxka32z0EwDiymXUSQMJm1gxPt82NEDbZ5lEepELgOJVKIEUHtLTJUidjyCTpjBab1OGNEMJ8CLOZY2fz6oF31sPK+VUZ51d38rBq6jKazXs0WvzH+t7UzXtPOXFn28UMtrYy2NnKYquYMeNCGsVCRsaSC5nJcb/1MCriPQr52LveivlOz9mz/svw+kLkDYvJWxYBecvC/eBdtA/huSyFf1b8l00hl0vJmxnutxI49nqjNbVY7kruiVX1jYgGqyhZB0DW8jBuH8id2utzkZayEeP+5tTv3+7i3ZtdEcaxfv9mBwGKDO1bOoEg31wx7WXn+WXD63Nep/2pIG6dZkPPRQkoASWgBJSAElACSkAJKAEloASUgBJQAkpACSgBJaAElkFg3QRxz7U28VzHnWdOnXUmd74Qg4oyLq7vJJZhUjFrTS6ZjCElhhQ0pmDNbl5xZNNxZNI2p+KIxTZdEZHavfb4rXXI6XUqh5P7e06XLnc2HbpqZl2OWaIqXa1oVHHLcbkKI6wa22xEdYtsXKuOMja5br0h9bs3O3j/xqzFcW2O2S/OeX6Tg1y3NGty09ss05VPjjPc50txu/t4fIlOpy/OZxK2XuQ6Zn03aYWONCARwWM8OjEooVHJ7pYxLKHwcWNjw2QbXp/LrDln1zIRhjrZEYqymxnnnH9+VzOtcYe2Va6tvT4/AB8BfLKZNaNig04yTr2EQ+sulcDLJaCCuJc7d6/xzCnhl4jFYuHhcBgeDAZ7g8FgF8AeACdnAeQAuLOnPMQpjNazzNY5LB6PIhHbNP3KY1FwXKRiPZeSXLQKdlr3RiQi2Iyaenpb1BJ5lp3tycUtTi9ucHJu88WtqPo7XfPAQjtXZq+3fWtdvL+Xh1PnMknkskk4OZtJzm1XbBT2VmnfNFmshu0DmFN7fR10ePOxza0r8wFb2sHah20+eO9sZ7EtD2A5bNM1bisrQi9aMhsBmLFn9nprtu7BEHFjqy0130CQuOTbCHwT4W4ilqNgrm2Fc16fC50Qo+KIGEHUuiTy4VsewEUYZ2raFwtT4frgnDePHbXX57xO+1NB3DrNhp6LElACSkAJKAEloASUgBJQAkpACSgBJaAElIASUAJKQAksg8C6CuLcAjVHBDWPiOqpjNZ5TaRabaBWbaJaaaDKXG3g5OwGx+clfD4rTeqnXvvXvjdrTS4S2TBmJVxjtaYljnuYmFbYdVjp4JSKGfOSpDEw4faUufzaei3bng7Y7nTA9qdG7HR+URZHuDM66Ul9a1rLOq5xUjdNq1X+BxuuTuqnE2Qns7h0NDOdzeLRCN4ebePtmx28PdrBmyOTuR7nrMmxmxXrWduI10UHO+teRxc7EcR9vgId4iiG41psi61V212T7ztotbtPv4ivfHMjHIKJoBjNsD7cK0gc7Rcn9SbXI2Ncd9+0mU3mvN1mzfnFJY1ozLzTCY7ZaSNMl8BaoynzLyJIcQUcY2SdBb09O9nbHzZ+d9W0b3SCbeK8t3NcwoXoLpXAKgmoIG6VtPVY3yJAK7VQJpMJDQaD0HA4DPX7/a3xeLw1GAy2APxdfGvfC/+96VEfMep75s0N7G1lsbudwb4IpDIyjsbNmwnuvPDBp3bQbLTBaDVakhl8MP18WsInmzmepWb3+lyODrfw5qCIo6Ntkw+35K0NPoTSQU8eRpOxuQ9LFzTjhNaTzPjjwzl+/3D2RZ57hwt8MM6HyzgfNB/yIR/ADoo43N+yuSjCSWmVazPHXm+zRFR0zTs7u8XJeUkyx6uY84R9S8OxqeaYD9vv3vABnIK4bRnP2qZ/8XP/svGUX1a85ryK/akgbhWU9RhKQAkoASWgBJSAElACSkAJKAEloASUgBJQAkpACSgBJfCcBNZJEPdcaxPPddx5573dvEerdQ93/vPzJRh/fLqQzFjFNqsb0w47VBXZpeohZ9m9KZtENmdzNvUXMdyiAkdx/BqwZajJHH86vrYGHg9Z1jPvO9LVSfK996KxNF3zElHpWMbM8dHhNg4Pt/HmyGSOF9kcQdynzxcijOOYBh2mXajJy+hCNuuc3x9t493hNn54YzLHYlaTiCKWiE3qRa531nfXac6/cm3/A+BfAP5pM8dtGy1X7TUa3Z8SeNEEVBD3oqfv1Z08G35LpNPp4HA4DPZ6vdxwOMwPBgM6wuWtM5zbLY41gxvvZ3d4Csj0pDfh1NLT3LrDFaXPefJBDGeFcbF4xLTU9PslBwI+O/aBCn3jnkXVvmmzObZvDJgacPrLMztip0a9hUajhXq9DanrLVyWKhP74ovrCmhpbHrU05b3IS8Cxf0wyuvgNb053JIHrbdHzFsypoCMLnoUSpl6c+7DOk527vyJbyQ4IW8pXEo/dtOTfWj713vfuz4qIkgb4ooWxs62cYdjOLW8tTC5N0zts//tKjekM5C71Cc3qfMfMv9yfzj3hV8erOVNBHnQNm+hVGtNiUqtYXMT19cVXJUquLqu4Jq5VPF8zmdNXDaTQDadgGQbB3sF7O8VcLBXhFN/bdK9ehtqUafF6fPzen9fu/6ZgrjTEo5Pr3F8YvLJSUl+/vn60Bd5xk4Pd7I42s3gyGaOk8lNiMW0K8/9Q6gfVAJKQAkoASWgBJSAElACSkAJKAEloASUgBJQAkpACSgBJbAggXUSxJn/ud20rnxNDnGLrmt0aEzR7sDkLjr3HXyQjk1X+OC00Ty+Eqc0rlXRKW04MNnrzVkrc+d8Nol8NoGCZFOLM1w6IR2eGKzZvUnMKwLs/OWXzHU3rr362UbUrtM6wggu29nVOtPelGsxkzanY9sm1LYLtS1DHacwOsM5zmGdTvfhs7b2motcu6xFGwZci97ZyWNXooDdnZyMFxEBnl3c4Oz8FibfSK5UGrirNnHHLHXDc/e7Waz2d3LY385hfycP1nvbOWmhS1dAyTZmzS/nUFbVrDMff+Qn7XnZ4UvW6QOyljoWN7cHZzfO5T3NWmzudHriBsg4PacrIOuy7cr2cG90l9CdDUAfABe+3ZnOcIx/28y6Y+PeVXt9C+r+lMCLJqCCuBc9fa/u5GmrNYlMJhO4v79PD4fDdL/fTwNIAWA+BHBkgzWDajIneF8bdZmHWzgURCgcAnM4FEIoFBQHtHQqhkySivyYhPSut65iMSuKC4UCCAf5PT6ImSwtNgN0FjP/+DIcMdzIsdHF2Iq9hkYA1qMAbIB6vYk6rVjrLdRrTbFnva00UK40cHtXl8ww/5Abe1bnH/ZFkPCa5VqY6YgWCuLNEUVwFMRtixiObyPQRW9zkz3tmWlx/Ne2sV87D16fc51G8DbACQVCtGZmtjUtemnP686LXNus71LoFnHEbrTs3QihQFvmfBrFfNrWKds61GkhyrwhD9LOA7VkMzAP2OYPJH3pLmda9LLNLR+gnJa3rPnQWak+PHRWqk2UK3V5CC3f8c/ruLvzfs5ncdkqZLBVSGOrmEGRuZDB9lYG20W2k81iy9Zfmw/3L5vTv6zN88Du/r5zjHm+N8/5eLG/b92HswRxJ6e0Hi8ZQZzc6yX55cuE+QV91nXzWCqI+xZx/XsloASUgBJQAkpACSgBJaAElIASUAJKQAkoASWgBJSAElg1gXUVxJHDU9Ymnspv0TWRWcf1ap2kx7Uorkl1emDd6/bx6eQKn06uXfka3R7XrfpGDGTrp/L42vce2qiadp8cp6w7mulMZZzSEnQLi3+ZI7b1ZmQjCFMHEQwFZQ0uEHyonbU7v2sNj+Iox5SExiSMZusezVbHhqlvy3Xclmu4Kddwe1uX3CML4dGb1F5z2d3KYmebHcuyYM3IyxplGoVCelIvsr5Vuqng+qaKUom5gsn4pip/bv6salqDToSDxozF640CQKc9biHLVrlJI3zkenzaiiBTsZnz+7AuboRuPNdQyK7th4MI23V+ijppTDJpiTsYTVzwxBWP7nitNq5L9vol05ykas1a+mb9vmfyEjYK3Bh0gHPqDwD+dAXHPQC0JWR2Ygmno7tUAi+XgAriXu7cvcYzd4vanJqN3+OhUCgxHo+lHg0G7wC8GwPvmW3NzztiOqf2lBHfJghIS0zzUdyGHQAAIABJREFUhgEz3cNiDHEPM3XciuCY2dOdorjNsBFW0V1ukzlsBHXuoMhsOAYohuM/2BKUc3d6D2FFUuIWVm2hJm5hLVSrTXk4azDkH+mO1PMKauYFJQ55EXMdTu2I4d6+oSDOCOOcBwp3nvcYk7dL5G0T8zBi3ra4NfnC1BVetzimPeR5jzHv5yj+M8K/h8yHLj5wZVIJpCXHxYmLD+DJZBRJ+xDu90Ee1uUBXjJlmqaGzzzMUxHHh3Jy2rDBmvbUrVbHlTsifjNCx4fcEJviezQatCo2dsVez/ksVvu7eezt5rG/WwBrRi6TRDabFJtqJ/6O81N/WfP6F0ev9zfPvTVTEHdWwunZDY5PSzg9vRFx3LyCVhXEzUNdP6MElIASUAJKQAkoASWgBJSAElACSkAJKAEloASUgBJQAqsksG6COF77U9cmFuXm5XG9XNcY2G5MNKhwaq5T8MV96WrDOCuZNauJSQVrGlN5u3H9zIQxmWCYLk7hh25OMo5gU9ZlmSOSY9Ew4rJOG5Y1W9ZicrIRQmgjLOtwzLL4bNfuKIoL+GDaog6Hk8zOTdV6C9V626zBSt1CvdGWzl2SuS7XaFtTk74VSZnOVl5vR/tFHB4U8eagiMP9Io4OCkgnKRBzxGGmdhtHPNZEgoYcXGumC1y11gBNOcQR7bIsDmmOO5rpSGbC6XDm9fVynTUZt12Q4ptIxKPIZuLIpuPISQeruHSvmjW/cm5D9zmOxcBFjFysmUsksmHu9R7v+b7NA+OGR2OS6Vyxf14xXExnL9Phyzgneu+WCKDuioatPwFgfLSZNW+46fB6SnR/SuBFE1BB3Iuevld38tMtTzlmr81IJBLZHI/HkdFotDkajX4aD4c/Avh5DPwEgHWQrqe25aqTPQVkWpua1pZisev3ieubiKXoGmdraRFqHeImojhHLOcI6DY3xG1sIxyWhzFmjofjsQRFcU7d5gOmPGh20LaZ/+BW7T/KzBx36R7HtxDoqkZFem8wd8vFeUEZ4Z/jhEYhYEQEcBJvdmy982A/a61naUc77yYtXsfmrQJxtRuNpB1oqXSHawlb39ZQkqjaXJv3EHN/Ttrc2tawTtvbhDO3thUs51oEcumEzUYwN3mgZitURxjHtriOKM5vRHHmIcw8jEUkhyfufzVxATRugDd3dXH/kzdQbM03cSQomrRv8MzbZnNuCDM+aISPW3h7tCOugG8Pt40YMBGzbTpNnmd7rJ2315bmXu9vnmueJYijGI5BIZzk85u529+qIG4e6voZJaAElIASUAJKQAkoASWgBJSAElACSkAJKAEloASUgBJYJYF1FMQ51//YtQmvuHlxXC/XNUTURHMKKyTi+PTcrlOwm42tayIGa8GdvWLi7EdECxTCufK0cUUwFJisr3JdNbwRFsOJVHwTqXgEqQTzJpLxCCJci41EsLG5YerNDVmvkzU7EcOZoMNXb2A6VknnqsEAt3fsyGW6crFDF7M45HWMo5445XV6E2GUWyTlNZcf3u7i/bsd/PhuF+/f7oLjaPSha5VTG2xG+vFYQRyNOprszCWGHfeyJk2XwM90Cjw2mSGuakPrrmaz19frGIjQUMSspYeQzySkXa6ErWfNrzk3c34UxjGzs5us3duIxSLihCghzoise7i2a87Xdt35ulxFk6YkTlhTGrN+bdaxnfVsrxkAuANQnsrHAE4AuDO9daZjCaeju1QCL5eACuJe7tx9L2ceAhDKZDKhwWAQGg6HoV6v9+toNPoNo9FvY+A3AL9aIVxoDAT5eTt+Fkb8B9URTTk5GdtEMhYxinbm2CaoQBcRlFWmc0wR3EBEcSObx8b9S942sE5gjfakV7u0yrRtNFdxsQmrxE8mjCKfY4qi3r2hIG7X5KMdz0+lXK6hfFdD+bZqcrmGc76V4AqOV7E5Tn+mnSqd8kLI55LI51Jf5IAjhKOojg/VVkhJMSVfOWFmUFQ4HXdse3tXx13Z5jtjvVwq13HDBzHmcu3hFxTnF5URn3mWv/34fg8/vd+HO0trXL6ZQ1Gfrb0+k+lf8ty/OD7lId/r/c17vTMFcec3ODu7lV8umU/Pb+aeXxXEzUteP6cElIASUAJKQAkoASWgBJSAElACSkAJKAEloASUgBJQAqsisM6CuFUx8Po4Xq9rzNrf2cUNzs9vcWozx3cVsx656nXJWfykkxdboQZMS1RGNhVDLhX9Im/GNsGI2sya63VBEcL5bfaZlqe9Pjp92/6018eVtAmt4VJaiNZkLB2arAiKmeOJkHCJ63S//nSAX346xG8/H+KXnw/BsdOBzJi1mJheJ3uMKK7XN0YrfZs5/uPjBf74cI4/Ptj88cK4o9EZbTiY1F7f47P2V8wlUcwmsJVPSeZ41vy6XdvEvW0wBNvt0tCDLVclJ2Po3HfRve+ic9+zuYvzqzLOr+9k/VnyVVnMSET8aDPHK9quAUzHGYDpWNHp6GGUwMsloIK4lzt338uZU+AmkU6ng8PhMNjpdN6P+v33Y+AHAD/Y1qkxn88nLVXh88V8QHwVTlmzJsHY99oQR7WwaavqdomLbBhnOPvmAjPtet3OcOIUNx4bZ7gpl7jnehMjkzEuaNl0Quxp6Yp2sFfA/l4BB3vFSe31zVlji9haE7VqA05Ni95TBoVEtjYWvV8+gHp9LmG2OA3xjQRm0+40nYpJ//p02uZUzLxhIq6CJiiIm7RKdcRxPp8Rj0XM/eLY9YoznLTFbcKpK7Y9LN0A76Ruzu0gtggDc43mOqUOBcH2uEYI+eAK6AgE3XmR437tu16++cRjeL2/ea55EYe4WW9IHe5kYCJrcwbJpLWTduV5zk0/owSUgBJQAkpACSgBJaAElIASUAJKQAkoASWgBJSAElACSsALAs8hiPPCge1b176KY/zdOXi9rjG9P+nUdEMhWBUlqau4KVdxYzs30bCB5g2rWJObxSEQoBiOHZ4esrjDWZc4mpNwbJzhTJY6smHW61xBp7i+dYdznOLoEleuNFCuNMUdzqlFEDcVpn2o6Xbl5G/dP3/39xT3hYKO0M90KaM5hRhU/ECzClN/+TnzHW5PMY/g98hg0Gfb2MGk/nRyZR3irsQljo5x9/cd3N93Jdo2L3K9836XgsdMKiaCRydmza/bIc5xintwhnNc4hyHOCN063WMQ5wxJjHhmJRIR7b+wHRps2LBec/5EZ9jz1U6nrjzBYBLAOcAWDNKViTnzo84jH5UCXyfBFQQ933O+0u6arY/nUQmkwm0KpWDIXAwBg4BHADY9/l8Ofj9OZ9vnAN8OY4fHkqM6MV5oFv2xRtBkBG7RcLMIWzaP5McNq5iE/W+Ve5zTAHcaMx/9ZzWqRDLXWmJ6US3Z1uodkUs54TX18WHJhPmAYpRzKdRpPq+kEZB6jS2tzLYLmaxvZXFlq29Phda0rZabbGmbbbaaDXvpaUkxXDHbDV5zlaTN2Jl7Dy49vng1mfbdG+3kH3bRObP1k6b3IS0yzUPVOTmiOGcWh5ERRhneMLvl3uBTnMTx7lwWK7RseGVa7Z2vM3WPerCwFj08n5xv43CsddbPBaR60nYzLGIIPeLONynCLIoNYVy0jqY2YoFvT4X7s/9czz9S+dj3nZxzs3r/c1zzbMEcU6r1OPTEk5PTevUWfM76+fycDuDg+20FcSlcbCtgrh55kE/owSUgBJQAkpACSgBJaAElIASUAJKQAkoASWgBJSAElACyyOwSkHcrDXAp6wZ/B2NVRxjntnwel1jen80ZqhUGzZMfXVdwXXpDpfXFVyV7mS8ijW5WTz87MwU8IPZiZiYk4QRj9KgxBiVhGj0wPXYcNjkjTD8XHS2LVO5XMd1vD6dxIbGTaxvM7t21Zqme1e90Uatcc8Vqof15rFZr/J6nU46i7HDmAj4wmKkQXMKduh6/3Z7UgddYkCndt/vj7332VqUDIaDkcnDIU7Pb0F3QCfTnITrW2ydW62ZzPEqNq5RUujI7NSz5pdtUo04ka2AjUhROIopieHJum/d8AaSKQYcoFJrocprk+trolJvmXuCwc/YegnXS9u56TgFwGCLVKeuAKgCYHZiCaeju1QCr4uACuJe13y+xqvhs8l0bAEoAmCWCPj9uz6/b9fv8+8x+4Bdrx9C5oU73c/eGYdDVOgHjMuWWPkGEKCgavIWQ4CPUqCkSc7din96Vtglfesp+OpRid5/6FFv63nPb97P8SHQJw5nbO1pXM52d3LY3c5hz2aOc5kkstkkcq6Y9xjzfs6IAbtGFNg1+eS0hOOzEo5Pr0EREQVEnY6xrpWw9bzHmPdz5q0TPwLywG3mT8Rs8iBFYVsYkUgIPpCZFRM6b2VYgaGo5fgJH8wDuXWac9zY7u97Ytcrb1l0nGyu7d4KI++7PdebKMsTfWYzCeToCijZOANub+ews5XDznbO1ll7L1ub6qAffABf1ub1L51e7+9b1z1TEGfv4eMTc1/z/p4l6p31c0kxHEVw7qwOcd+aBf17JaAElIASUAJKQAkoASWgBJSAElACSkAJKAEloASUgBJYJoFVCeK8FojNYrKKYzxmLrxe13Dvj6YMrVZHzBlatj6/vJVWkhRFXUh9u5I1uVlM2J3J56MYzphPMG/QoCQURGQjKJldnoIhOq0FEQhx7cq4ronpABeebeZI2p5KB6qR1Ayu07U7dEEz63JcqxNPCrt+62SvzVkS8SgSiRhMjiIRj+HooICjg6KNAo72i/BbQSDXKlkzO9tjxXD8nlz/REhmOnHRKdARP0ouVXAr7oC1L/Jj7tunfpaGM0bQZkxnOJ41vw/agAdDEXb9crp/MdPcQ+ZaWr8aESDr9j1NaLpo3RtDGjrgDfg5fsa5P4Y0cvN86wDoAnDnzwAYn2xmTfUho+mqPT8Z3aESeG0EVBD32mb09V2PUQ59GWkAGQCTHAwG3wUCvrc+n/+dz4d3Pp/vrdc2tfOiNW8m8AHMPIA4YxFQSfjMg4o8pPntw5p5cOPDlJHCMZuggt35h3ZSy9sKVqVv1frznt+8nzNvVZhzdDIfsugKdnSwJQ9erJPJqPRcTyaiSEof9ui8h5j7cwOx6B2KQt/0px+ITe8kKIo7uX5oLysPKubBxevtQZDkCAZ98hAtQYGcrXlc0b0Z6ZvJpt+luZvtH4jL3OR7xnXOsd1lpgCSQkjnzQNz/SZW0RZ4u5jBjo3tYho7Wxnkc2nk8yboFMgs97LcL0ZEybzszWtbcq/397XrnyWIo6hTxJ0UxJ1e4+SkNHN+Z/1cHmylsb9FUZwJ1iqIW/bdp/tXAkpACSgBJaAElIASUAJKQAkoASWgBJSAElACSkAJKIG/I7BqQZxb1PXU1pFfux6v25R6ded4va7B/UnrULaK5PqUtIzs4/TMdLbh+oVTi2iIAqIlrsnN4uR0tzLGE8Z8gkYWNLBw3NJYu9dTfHbsLDjLEp01rvhCRGVd32RNzrYQdTuDmUZNtluTrOn+VSS3yNxm0klkMjSnSELqdBL7u7lJ7LHeyf3F0MTpLvTUY7tbwQqP8RjluzpuGeWa1OW7Gi6u7nBxWTZxZfIqNmkRy/mVlrJmLXbW/IpQ0br3yXr72Nwbjqug02p3bFvcSheu0UiuV0xp+kOTuS7dH7gcAB2BnfedugC0Z8SfAD4AcDLrnnWSc+dV4NdjKIEXTWD5ioUXjUdPfk0JUHHFiNkcjYTDv/qD/l/88P0Gv+8XH/CrKNmtmMzJa3o9a3la7rcKnLcL3tOW9+0ufnhrMsdiM7u5gahjObu54fn1TP+iwfGn4yt8Pr7Cx+NLyRyzjWjDWhgzc7zu2yzO63TvHu7xbZOH4DidTpjIJCf1unNep/ObKYijwJOiON7XzCfXM0951v1CAdz+VkqEcE5WQdw6zbieixJQAkpACSgBJaAElIASUAJKQAkoASWgBJSAElACSuD7I7AKQdys9aNpMdxTHLPcs7WKY6zT3fGa1+TWifOscykWMijkMygWsjZnsL2VFuMKd/b6Hp91LousZa075zU7v4Z1fXPn3wH82wZrhm5KQAk8gYAK4p4ATb/y7AQiABibNkc2Njbe+f147/f73wN47/P53g2Hw8hoNN4YDocbzKPRiN/hNu049+wXtI4nENlg+88QmGk/uxEJ4w2d4Q638OZwe1I7n3HnZVzP9AM47Zj55oGTadF8V2ngrto0WeqG9Id3lP6jsekXv07bLMev53I35FsVtAp23rBgfbCbN7FXwMGeqWnXHKdVM22bbV4nput+Lov8EqEOces+u3p+SkAJKAEloASUgBJQAkpACSgBJaAElIASUAJKQAkoASVAAqsQxPE4q3Bv8+oYXju6LetOm2dNrlJtolprolJtwKnZitK0mXzofrWsc3zp+53VcWx7K4vtrRx2tnLY2sqB43w2gVw2gXw2OalXIYhjy9wmjUhabWmfy/r0/MbEmcln5zfWWY1ugsZVjQ5run2VwJDN4QC4cxVAxRUcOy1TmY/tWLEqASXwBAIqiHsCNP3KsxMIA3CCdmThzWBwHyH/gR+BA/ix7xvjYDAaJUfDUWo0HiZHw3FqNB4n2RbeFdIm/tmvZk1PIBHfRDy+CeZEzNQURe3vUhhVxD7rvQLCIdNvXXLY5GVsbqtr1rToFate9qq/M/3qSzdVXN9UUSrZfFs17UWHpsUoe8CzXqftoQWrbTnq87kseEcQu17jwbz0LUq3v0gYJm8guhnG3k4eYsG8m8c+650cNqMRRG1sbppat/kJLCSIo/23bUtrss+2Ss18kdUhbv750E8qASWgBJSAElACSkAJKAEloASUgBJQAkpACSgBJaAElID3BFYtiOMVTAvOFnWHc6hMr1G59zvPMdzfd/Y5z/e8n5X59jjPmpy00izXcMN1Oq7ZlWu23aoRRXXZclXFUV8FHgqx/SfXWB/y7k4euzsFWZtjvbdTANd7UokoUskokjavQhB3f99Fu9OF5Psu7jtd0JzEmJU4bVNv0WqZtrkSLZN1+yqBvm176s43AKbjEsB0KFYloASeQEAFcU+Apl95dgJUXH0R4XB4y+/3F32+0RbgK/p8vuJwOCwOh6PieIzieMQ8Lo6NAC5gw6mf/YLW8QSymQQy6TiYs2n2q09gZzsrbyXsbueww9jKIsBe7QHTrz0Q9Eu9rM39AF5vtNFotFFna1Rbn13e4vyijPOLW5zxgezi1r6N0DdvKPRMXqeND60mYLNPfmEzYX55m/WL0jKuQR6kE/aBWnIMu9tZme/dHTPnzOFwSNwDw2HjIsixbvMTWEQQN+t+Odw2YrjDnSwOd9I42M7IL0icT3ee/wz1k0pACSgBJaAElIASUAJKQAkoASWgBJSAElACSkAJKAEloAQWI7AqQRzPchWCs6ceY1Ex3WKz8PRvf2tN7qp0h+vrO1xdm3xdqqDd6Ylwqn3fs3Xv6Sfwyr9pOm9xvS2MiF13O9gvmo5N+1sTcxKaWNDAQswsbF6FIK7X66PLdVVX5hxfMex8c1wRl0ATxjGw+cpnbqHLo1qwC8CdvxC+BQKBy+FwWAZwB8DJrHVTAkrgCQRUEPcEaPqVZyfgdnmTOgqkB+FwJjAapUeBQNo3HmcGo9HBeDQ6wHh8MBqPDwAwgmMjiKOgzsnPfkHreAJbhTSKhTS2i+xVn4YZm9rkDIr5NGjpK05V1rWKedkbH8L5ENbtMnqT+vjkGp9PrvHJ5uOTEjr8+25PslMv+/wes3+hRUGcK4sfHIVw7vyYnT7xs7lMArmMtVzOJMHx9jbtmY0Q0qkDAT8CjgjS1k885Hf5tYUEcTPul8OdDExQEGdqFcR9l7eWXrQSUAJKQAkoASWgBJSAElACSkAJKAEloASUgBJQAkpgbQisUhDnXPQqWpI+9hhetVt9ron92prcxcWNGFOcM5+butnuoNFi3KMpWd3CvjZvRuhmI2pEb0cH2zg63MKbw20cHWzJmA5yNCURJzl26woGxGDDLBd9mb28R9hxazhgC9whhuzENRxK166b26oJcQesSveu0m0N1yVmM9btqwTaAKbjBMApIxAInPh8vlOfz9fq9/tUFjJaNitWJaAEnkBg+cqVJ5yUfkUJPIFAFAAjZjPrHwD86Ad+GAM/2jGFcKGxEcTR1mo5/T2fcAHr9hW2yGSrzIPdwqRlZi6bRDaTQj5nMsfPtU3/AsHxnx8v8MeHC/zx8Vwyx8bKt2PfSOnIWLfZBCh+3BYRZNbmDLYoiCxmsbVlczGj+BYksIggbtahKYQ72s3gyGaOVRC34CTp15WAElACSkAJKAEloASUgBJQAkpACSgBJaAElIASUAJKYCECzyGIW+iEl/DlWWtZqxAzeX0ps67j5PQaJydXoFkFM8fVehu1RhuVeksyx7rNJhCPbSIRj8Cd377ZwbujHbx7azLHs7ZV3EOz5vyuUsddpYHyXU0yx2ciiizjVASSZRnr9lUCDStuc+dPAD4GAoFPPp/vYzgc/hQIBPrBYLBfqVTcrVUVqxJQAk8goIK4J0DTr6wlgQgAxqbNrA8ZfuCIeWzGIpwb22zHdIpz2qd+l21U+UZBWMK+XRAKTtpk7u2YFqm7O1mkknGkkjGkUsymfo5t1kMYz+P0/AanZzc4ObuRmrkuD90t1GrMTVCMNBqNMR6NJI/GJn9vG+db5j1scyhoXADzxhVwK29cAbMUQTqRMfU6b499M+tb1+L1/ng8FcR9i7r+vRJQAkpACSgBJaAElIASUAJKQAkoASWgBJSAElACSkAJvHQC6yyIW8b/9v+1+fLKIW6V5zx9LbPW5a6uytI685LZRrXeAqNSa6Faa4kwrt8fSPT6Q/Rs/dLv7ceev7vLls/vl65bmVQc6VQMmTRzHJlUDHu7BdCwZH+PZiV57O8W/nKoVYjhnINOzzvXt2TdtW7WW+uNFi4u73BxVcb5ZRkXjKuyzrkBOAQwmsq0z6u4guMzRiAQOPP7/eeRSIT1oFqtDgC447G3nX5eCSgBOmkqBSXwSgiEATixYestANt+gPJ5qQGkxzZY26BT3HS8EizzXUYsGkEsugF3ZptM0yrTZEY8FkEstikR53di1B+ubnMevHjEWbVjyytZLHqruC3XcFuui20v8+1dDYOBsfZlHtp6dVexHkeSueZ8ytyz3hAx3HQkk1EkEjEkE1Ekkiav4+a+H5zzc34peMr5er0/9zmoIO4pM6LfUQJKQAkoASWgBJSAElACSkAJKAEloASUgBJQAkpACSiBl0RgHQVxy/zf/r82N9PrWe61i3nWMZ7jnKevZaZb2B3dwuool02+u6ujUmuiWm1KrtjcanfQanfhzi/pPvbiXIOBAAJB0/qUNTO7cRVyKRRySeSZ80kUnHW6QgYFa2Ixa83rsffQU69h+t41c9hBq3Vvc0dEkSKMtJm1zrkQd7u7OfUNgOkoASgFg8FSIBAoRaPRUqVSoZhuOp46jfo9JfBdE1BB3Hc9/a/q4tn6dDqyADIBQPLY789iNCoCKIyMQI6yeo7pJkcRnTu/Kjjfuhi+deC8feDkIl3CCk7LTJM3NsISEYmQ1KvaviWG43nU6m15G0GyvKHQljcRLq/M2wkSl+bNhF6/b95E6Zn8vW2TN07ScXn7hG+imAduPnynbU5hc3MDm5ENk22sG6tFf5n82i92/PPpN67m+eX0W3xUEPctQvr3SkAJKAEloASUgBJQAkpACSgBJaAElIASUAJKQAkoASXw0gmsmyDO67WEx8zPU0Vtz3nO7uubJYhrNu/RbLUhWaItIji20qxU2U7TZOMWR5HcQ34Mu9fwWenaFA7Zbl0h6eC0s01TkowYkzDTmISOcezSxbXatO3Yxev/mgDOizWrb/F134Pdbg+dbh/MXeZeD9elCkqliuTrG1PrnAvVDoDuVL4EMIlAIMC64vP5qoPBgM5xdIxj0FluOr41Vfr3SkAJzCCggji9LV4LAbY6nQ7284yHgdg4FIqNx2PG/ng43BsBBwD2AOw7bVSn8mvhMtd1FPMpmKBDWApb+RTyeYqi0ijwLYR8WsbmzQW/5IB9g2GuA3jwoa+1SXXvmg9fkwexHh/I+vh8WsLxyTWOT69xfFLC8WkJHXlQ40ObCdbf21a0b5ZsFc2cc0xBXD6bmuRcLoUQ55wP6kHTTpdzv26bV3bjznV5vb9pXiqIW7c7SM9HCSgBJaAElIASUAJKQAkoASWgBJSAElACSkAJKAEloAS8JrCugji3wGe6/aTXDKb399i2p8ter5j3emet0fVoONEbwGRjPkGXOHGLE8e4BiqVOq5vayhJsLOTqb+37cFs5MF4ZH8vj4O9PA73C9IilXXUGlNENyNiUsExt1W2Sf3a3PAeGA5HDx24pBPXCLe3VenSdXNTMd26bqs65wZie0acADhlBAKBE5/Pd+rz+dp+v7/V7XZb9vPM4xnxvf3Y6PUqAU8IqCDOE4y6kzUlIG1QM5lMaDAYhIbDYajX670dj8fvhsPhWwDvADAnKJybymt6Scs5rb2dHPZdwTHFULlsCrl82uRcajkHn2Ov84jhvrabPz9e4I8PF/jj47lkju/vu2jfd3DfsfmeAv3va9vfzWNvN4eD3YJkjnPZJLIZCuJM5njdt1n3xiK/GHi9v1n8VBC37neVnp8SUAJKQAkoASWgBJSAElACSkAJKAEloASUgBJQAkpACSxKYJ0Ecav43/4X5TX9/XU653nX6e7uaihTFFe2+a6G88syzlzB8fe2GXFbRDoyOWK3t0dbeHu0DXeetFYN+E2L1UBgLcRwfzdfZZnrGsq3VZPLOueWVwNAE4A7fwLwMRAIfPL5fB/D4fCnQCDQDwaD/Uql4m6x+r39iOj1KoGlEVBB3NLQ6o7XgMCkhWo6nQ4Oh8Ngp9PZ6/f7u9Ydjg5xDAriqPxxx3T7VdpiMehC585rcJlfPwUKg3zyU85sarrbSX3tAAAgAElEQVR8iTUvc9jknaKx5N11WfPSktfY8iYkM55zm/UWzNd+OXD/+en5DU7PbnBydgPWzI1m20TD5mYbw8EQA/tmw3Bg3nB4idvcc875ph3zNufd5FQyjpS1YHbq52Dw3G9ILfuNK88FcbtZHO1kcbSXk3y4m0UysWkiyRyRWjcloASUgBJQAkpACSgBJaAElIASUAJKQAkoASWgBJSAElACqyKwToI4XvOy/7f/ZXD16pwfu+4y61rmWaer1ZqYRJ11C9c3VRtsqWnq/mCIfn+Aft/mwUDcx5zgGh3rl7gZUZtfxGzsukVhWyIeNZGwOR4FzUl2d3KSTZ2V7lwBvx8Bfk/CdG3yysnQi/tgek6c+a7WGpO5v7yu4PL6Dhc2X5YqMt90FJQscz/AeOz8XI5d9UucdVDMNgC+yLRCrANgduozAGeBQODM7/efRyIR1oNqtcrvuuNFQtCTVgLrSEAFces4K3pOXhFwRGySM5lMoFKp5AFMB63PGGmbKYyLzAhxnJsKr851Kfvx+ymC88Nkn+RYNIJoNIJ4LCJ1LLoh7TK38mlssY2mrWPxTcRjm4jFoojHmZ9XUOO2sHbXf/dQzr8r3VgLZmapq6hUm6hWG6hINCV3bYtVaaFq66VMypJ3OvecFzMy31sFk4uFjLknZM43Eee9seI5nzWvzkP+32Gbvjfc35nn+9P79np/f/nloN5Crd5E1WYK5NjWV9r7Hl9N2vzOe6sc7uZwxKAgbjcHjo0IzkbcZN2UgBJQAkpACSgBJaAElIASUAJKQAkoASWgBJSAElACSkAJrIrAugrieP3TwqCnrCWsguOi6xVPXXeZdW3zrNO1WvdgNJmbpi5XGpO4s7Xp5NRFu92RfN/uots3LVi5RufkVTD2+hgbGyFshEOIbLA9qqkz6QQy6bjktK3z2STyOdO1yckBP9dyua7rhFnfdban3qde3gfTvGS+Za7bk3m/ZntcRwhp61a7i1a7g2arI/POejSiEG5s80jyC93uATDYJtWpKwCqAJidKHHpOhgMlgKBQCkajZYqlQodWqbjhWLQ01YC60dABXHrNyd6Rt4RoJvbdNANznGEc+qMFcNREMfgOGbbqNIWzQkqStis3Z29O9sl7IkPTHyDwP3wlEnH5KErneKDVxzpdBwFPnQ5D142mwe1MCKRMDYiYXlwe+7tMUI457O1ehv1BgVIbdRFgNTGbbmGmzL72NtcrqHV4sOXeRhz4rmv9ynHf9Scy4O2iUIuKfMtcy4RknpV2zr9Uuf8Mjx97U/9RWN6P547xO3lrSAuj6O9PA73ckhSBBffQDKxMalXNZd6HCWgBJSAElACSkAJKAEloASUgBJQAkpACSgBJaAElIASUALrJohb9v/2v6wZf6qYadF1l1nX8611uk6nh063iy6z1D3UG1yn+zLMOknLrtuZWoRx9z0jlLOxLKbL3K8xI3kwJYnFInYdLo18nutxaRmzsw8d45LWNY5j6QJFUZzPPzE6cc71qWtUy7gP3PzEaMTOd7dr5pzrsLd39Um+uaujKgYlTVRrJleqLYxGFMGZoCMg8wvd6ATnBFuksmZv4EkEAoE7CuN8Pl91MBg4YjkK5njR0/FCMehpK4H1I6CCuPWbEz0j7wjw/p4OCtqo8mF26qwVwTl5WiDnCOWiAKbDu7Ndwp7EWtda6jq5WEgZFzjrBlfMp+SNhGwmgay8lWBykL3pg7T1NT3qWa/L9ncP3NOWzd1uH51uH3wIc5zfaNN7NRU1PozzAdyV1+V6H3Mec8+5ne9sJjmZd5nzgN/M+4rnfJ1sv928l2If7bVDHAVxjP2CFcQVkIyHkYxRDMcIS9ZNCSgBJaAElIASUAJKQAkoASWgBJSAElACSkAJKAEloASUwKoIrKMgzrn2Zfxv/8vm+thz9mrdZdZ1fW2dbjAYwsRgko24rYf7+w7aHVOXKZgq11AuG9EUc6N5j3qrLdmJZTNdxv5TFLklY3Dn7a0s3LGzlRXnOHGQsy5yNKkwZnB0hfO2TSr36p4zr1qwcr8y32xxO5n7Ie5sly5mugKyU1fptjZxjZOOXjc1DG1rXHdexpysYJ8Uu1H85s43ACQCgcCNz+djtP1+f6vb7basmxwzbfGmYwWnrIdQAt8HARXEfR/zrFf59wRyACiGc2e2VeW4YDPHdJSjW5w7rzXbiagtEJwI3PZ289jfzWHfZo5TfDBLxpG2meOXuE0/3H/tgfzs4gbn57c4tZljPpDxwax8ZzLHL3F7iXM+a96mH8af+ubLOs6h9w5xBSOGs3G4V0AyRhEcRXEPeR1Z6DkpASWgBJSAElACSkAJKAEloASUgBJQAkpACSgBJaAElMDrJLDOgrjXSfzhqp5r3WXWcfv9ARi9gcmMq6s7iHnFVdnmO1RrLVTqTVSrNteoFXp5m2NAkssaAxKO93cL2NvL48BmjlexDvZc98GsdbDzi1ucXZRxZjPHjoByOHQElOwc+iK3awAzIxgMXvt8vutQKHQdCAT6wWCwX6lU+gCceJEXrCetBF4KARXEvZSZ0vNcJoEUAHckp1qoOg5xTqtV/r0TbMnKnyN3a9YQgCAAd/b0/MUyd/KWgKkdFzfH4YvCKKf9pWl5alpg0h3uC4e4Qgrx2CbisSgScWYTL3Wb9cbL9LVc31RQKvHtgwqu5S2EysSql28pOHa9ffs2Q18e0ofgWGx7J/a97Gv/fPa9nPNA0G/mnk6AwYBpd8r5tm1uOfdbhQy2imlsFTPiDMh63eZ8mW8qrdu97L0gTh3i1m2O9XyUgBJQAkpACSgBJaAElIASUAJKQAkoASWgBJSAElAC3zuB710Q91hHN6/vl+dYd5klwHIcxB7c44bWFc64xN1al7h686+tVQdDttKk+9jIuJDZsflzJ4YYjccYj8ZfZK95zlqTm6zNSucl04Epk4ojnYojk2aOSV3kOp2sz2ZQ5Hpdgc3KvHOB+7trfY77oNm6B4NOf81WW+rrUlXWZK9LFVtXwC5fbLcqXb5s8D6ZrM8ORyKae8aNB+dCsDuzHkxFCQCDojinnrjFbWxslMPh8F0gEBhUq9Xp7z7j5emhlcDrJ6CCuNc/x3qF3yZAOzQG3d/cNcdO8M8d0RwFcqwpiqPwzQn2FGVNNRmD7VWd+ttn8YhP+P0Uwflhsk+yCKE2Qq4cQiy2aSNicnRTHsDckU7HsRnZwOZmGFHJGzJ+qZvbFe5rDnHSp5496mnTW+PbJg3Uai0JiuFEsFRr4r7TE/vme9o5d3q473StMM4RyJn8XJtjo8y5d+q4I2p0ZXkbJZNALps0rXEzibWb8+l5czvCvSZ3ON4rSxHE7eZM29S9PA73ckjGI6ZdaoItU02tmxJQAkpACSgBJaAElIASUAJKQAkoASWgBJSAElACSkAJKIFVEfheBXGz1qaeY53jOdZdZgniRLhGswkraKPRhKzJyVocs1mXa7Y6Ipxy516vb0RTjF4fPYqmegPIn9N1jn/WG2AinJPjmPB6m7UmR3MK/vnErGIjjGQiKp25kskoUgl26IoinU6IUC6TMZlrs6taB3uO+4DrqWZtldmsr0qnrgo7ddUndbt1j1arg3b7Hqa+x323j063L2u0El0aqT3b5nZyc+oOgOmYtEe1gjiO6wDYjoy5nslk6pVKhYvK0/FsF6cHVgLfAwEVxH0Ps6zX+C0CVIpEAExn/pkT/DvK9R23OGaO6QIXtuHUFMpNu8l96xwe9fd+v1/eNGB2IhGLIO5ElPWmaYWaYsRNv/pUTERx/FyMIZ+LIBwOIRwKfpEfdUJr9uGvCeGc0+TDVattHqpb7Y48bDUaLTTqbdTrLYlGw7yJUnPeSGm2UWu05aG7Iw/gPXkg4/i5Ns7fQ2zInPJNEwl588QEH74TiajJ8U3J6zjn6/JL4rLn03NBHMVwIogz+XA3h2Qi8hAUxCX4X2W6KQEloASUgBJQAkpACSgBJaAElIASUAJKQAkoASWgBJSAElgNge9REPcc4qO/m81Vr7vMEsSNRmPwzymEo5Mbx+17iqC6aLeZbe2IqCikureCKvt3XMubfM75u475HMNxFWM7Vqf2+i6ftSb3sOZqum9xnS4RN2txJqKgkYV7TZbf4djZViGWXPV9IEJFR7BoM9dc6Rgn2a7BynpsvYm6BOsW6s17NLhu2+pMaq/n8hH7o/CtawVwTm4CcAd7+1IAd+vKrO9ttF01lZrT8YjT0Y8qASXwWAIqiHssMf38ayRAVzfH3W3a7c3tAJe1IjgnUxA3S0jHv88BcGdPuQXYKpMtMl05naTtbgwZZr5tkIwhm00aV7BcyuRs0grfvhS/mX35ERChndn3a9i+JozjAzEfxCT3TG4222g2bNDCt9FGmW8qVOsm27p93zMP6fYhm/m5thRFbhQ6unI+l4JE3uRCLiXtU43zn5M37P2znnP+3Dbiy55P7wVxWRztZI0gbieLw90skgkKHzeRTDJTEPdy2yAvez50/0pACSgBJaAElIASUAJKQAkoASWgBJSAElACSkAJKAEl4D2B71kQ516fcgRPqxA+fW0WV7XuMksQN+ZJsaWpZP7/GH27Nues1XGdriMtM+kORhc44xJGgZSIp2hoYY0tGrYVJ8VVTu0IsMQ9rm9c47zeZq3J0ZCE67HMNCVJJ+PGyMKakjg5JKYkQUgOmfwc98Oq7gOnta1xBjThuMaJ69t9F51OD5VKDZW7uglb39VacKJia6/n8hH7o5htOqoApqNsBXHuTEcV3ojuzB+D6XjE6ehHlYASeCwBFcQ9lph+/nsmMC1y49jdGtVpkboFYDo85cYe9IxAICiZkc8mkc8kUMiZzHGxmEGRPemLWZszkwesdXgA9xTKgjtrN40Vrztf3VRwfVvFJfvZ31bBsel5b2ybnbzgoZ/8dWl/mmYrVJM53t7KYnsrg52tnGSOzT0SRMhmjnV7PgKeC+IohtvNGFHcbgaHO1krhKNg0jgCMuumBJSAElACSkAJKAEloASUgBJQAkpACSgBJaAElIASUAJKYFUEvjdB3Cwx2PRa3HOIoFY13zzOvAxmfY6iODGyGJjMqFQaqFYbuLtjbppxrYVqvQmKpZg5pnjOLajj2Ott1poczUhyWRpUmMyxGFRsbiDqmFRssgmZbnTuG3Bubeb49qYicWMz61K5jtJdA9e3NckcP+PGlqd0g3Nnur9R+EZXOLcA7s6OnfyMp62HVgJKwCGggji9F5TA/ARSANzB1qhuhzin3gewB4BZQn7QfPKY63Pyl29E2Dcj5jyXDbY43QiBeWMjLO0vi/kUirmUybbOZOgKl4BkiqeyPGU5lS/ynIdd648t+lZDhxbL7S469x1Ifd+1znDWIa5KlzjT155uce485hst/A++1zKpn46LTn3+iWOfT9riPrQ4tW+QhEPmrRPrDCjtcZMxEULm6BAn2TgEBsX1L4AABXHWWfDpZ/f0by46R08/8l+/+ZznQkEc7Z+NMM7Un09K+Hx6jc/H1yafXM99uRTAqSBublz6QSWgBJSAElACSkAJKAEloASUgBJQAkpACSgBJaAElIASWAGBpQjifj7CP349wj9+OcJvPx966rLlxbrBtNCLmF/jmtzf3T7zMpj+XH9g2p26Q1zhrEMcMx3jqoxaCxUrhqvVm9KKs8k2m3SNk5rdKr3dtmhAUkhjq5AB661iBmk6xKXjyKQTyEidwMZGCJGN8BfZ2zN5mXsbDocY0C1uMISph6hS4FipS1SqphZB3G0N17esazIWgaS9N5x6CRTYHtUJ3kCsp9ujcjzLIY6qvdpULOEUdZdKQAk8loAK4h5LTD//PROIAWDEbWYdBhCy2anfAHhrg/Ubn8/nNwFmbn4+6JkwYqqvtfecBVzeLLBh6sjk4Wu7kMF20TyQJRJRCTpEObX77ZPX8CaKV33ve90+etaOmZnjWpMWzCakbrZxdV3B5fWdBOur0h1GIzN/Jo8kL7LRKjkUChjbZDq7hYKI0145tik5HtsUu+VEfBOJeFTGpmaLTLZQjSGZjIpAjmO3wM4R2i1yfo/9rldz9Njjzvr8OpxLXURwRgjn1J9OjAiO+ZMK4ryYat2HElACSkAJKAEloASUgBJQAkpACSgBJaAElIASUAJKQAk8IwGvBXG//XKEf/x8iH/8+kbEcBTFOdsi611erhu49zUtsFvkHJ9xGh996HkZTH/ur202h2i1O2i3u2i3mE1NVziaDVRqJos4rtpApdrEHV3kbP3oE//GF/Z28tjbzWFfch57OzkkuR4n67AmJ5KxSUtUWeMLmxapugFsnzqiIM6Vm402ms0WJEvdlo5dIoi7qUku3VbRvu9Jy9U2DU06PclL2ByhW8UleqMArjUljJseO59x/pyZoZsSUAJrQEAFcWswCXoKL4YAPW3djnAc8ymGwR6UTv0jAMZPzD4GxXB+X8Dv8wdY+X2+wIgiuNEYo/HI5vlFVHGKnyiOsiIoCqLYInNnO4vdrazkna0sNiMbiIg1b1hqiue8+OVgXWZs3ofqec530LdvnogNs7HtNQ9X9iHL9rQ/Pivh5LSEY8aZySM+vNngAzvrRTa+ORKJmDdInJpvl4jLXyYhb5owu4WRFEV+IZSMPogmfXScoxrTT4NCv+RVbV7O0aLnvC7nwjeYHEFco2ZqRwT30QriKIybd1OHuHlJ6eeUgBJQAkpACSgBJaAElIASUAJKQAkoASWgBJSAElACSmBVBDwXxNEd7hcjhKM4btoh7imCs2WsG3gpsFvVXHl9nHkZuD9n1tloPmHW2YajMXq9PrpdhjGy6Pb64hBXs+1SRRBXb6JE8dRN1QQFVTfUNnm7vTncwtHBFt4emcxxLGrMLMTQgnU0Yrs1BRAMsnOTX7o46YYvTEXMGvkInQ47d5l1WFN37RzWcF2qyFxSGEenwJpjYGLzEpheAbi04dSOuM3JFL9Rjed2k2Pt/Jk7L+EUdZdKQAk8lsDqVBGPPTP9vBJYPwLTwjeO+TPkn4rfAPwK4B8+QGq/3x/0UxDn9wdFGOf3B798sDMPePNu0iaTTmAp2zIzGcMu30jYydm3EvIyDrFFZjAgDmPMjKf8QjDvea36c/PaLs9zXjIfImazD9vDkdjv0qJ5YsM7GOCPjxf488MFfv94jj8/nMuY1r6TN1f4dsNwOM8hv/qZmIjZzINzNLohmdbLjG1XZrtc0zbXtM5lTWe5oHWV4/xz7qVDrs/Hfr1Sr/Ie8HKOFoLKhrbS1vYhs34Oq3IK4iRqNltBHMVwH0+uRBzHet5NBXHzktLPKQEloASUgBJQAkpACSgBJaAElIASUAJKQAkoASWgBJTAqgh4L4g7FCGc0y7VcYhb5H/nX+a6gRctWFc1V8s6zrwMvuioBafD1hjDgVlzc1ptMrNFqnGGs7newsXlLc4vyzi/KE9qr6/ph3e7YPz4fk/yD293jTEJDUkiNLow2e/3w+c3JhX+FZtUeH3NXu5vMseQ1mnSQY3mJNIi1zEtGQxxfVNBqVTBdYnCRuYKypUGypU6bu9M5ngJ2ycAnwEwO7UjhGtb1zeOB1PBRWH3nznjJZyi7lIJKIHHElBB3GOJ6eeVwLcJ/C8A/+kH/nMM/CeA/0UBXCDgD7nzLGvYb+/afEKcwtIJ5LImc7y/V8DBXgH7e0WbC/Pu7kV+bvqXFPdD9SK//HwLxv/91zH++a9j/LfNHMvDmvS8tw9ug8UEcU4r1GTCtETlmHN7sF/E4b7JHBuRI9uqmszxOm3PNUezGKzTuTStIK5pBXEcf7QiuA8nVyKG43jeTQVx85LSzykBJaAElIASUAJKQAkoASWgBJSAElACSkAJKAEloASUwKoILEUQR5e4Xw/x289fOsQ9ZV1ondYNVjUnr+E4FMNRFCdOcVYcd3xyjc/s7HR8ZfIjTAfmZfLrTwf45Sfee4f45edDcBwOhRAOBxGymWPdFiMgznClO1xf21yq4IpxU8VV6c5mdjX1fPsfAP8C8E+bOaYQzhHDObXnB9YdKgElsDwCKohbHlvd8/dL4P8BIOGz2e/3h/1+X5jZZ/MiDnGvVRA375sizq21zDd3vnb7/vPfJ/jnv40o7p//MrU4yLHVKt9k6BtXuUW2ZCIKRoo5GZNaBHFWFHdAURwFcYEAAgwK4gJ+qZe9vYQ5+hqD57hfZp2LOsQt+y7V/SsBJaAElIASUAJKQAkoASWgBJSAElACSkAJKAEloASUwHMTWIog7gU5xC3C/7FrMe5jLfLdWefs9f4W5VJj+0yXGI71SgRxVgRHMeavPx/g158OJ0I4dmuiGI75NWzPOed0haNDnMRNBTelCi6duL4TcRzHS9j+rxXD/bfNHDutUe9d9RIOrbtUAkpgWQRUELcssrrf75nAP9guFcB/2Lap/+Hz+TZ8fl/E7/NHfH7fht/ni5j+6GOMxiObTTvHebbXJohzhErua5+nraf7e9MPZ/N8fx7W05/5n3+f4H9+N0I4qf99gn5/gB4Fca78lH0732FL3Elb3GRUanH/o0OcFcXRETDg98NPIZwrL3Lcv/vuS5qjr13Hc9wvs86Fgri6RFPaprJmm9TP0jL1WupPj3h7SR3ilnXX636VgBJQAkpACSgBJaAElIASUAJKQAkoASWgBJSAElACSuCpBLwXxLFd6qFpmcr4+RDutaCnrAuty7qBw/ipazH8/iLfnTXHXu/vqffR9LUZMZx1h7PiuFUJ4njPMX61QQFcKBhCmNnGItf53N9dhzm/uanihqI4iuFuTX15zbjDhYSpl7D9FwCK4f4PAKfuAegCYHZiCYfWXSoBJbAsAiqIWxZZ3e/3TOA3AL8CYJba5/NFfT7fps+HTac2vdJNj3SnnhfaaxLELfrLxqofzv71+wn+9fupEcP9Yeper49eb4AuM0Vxvf68Uznzc+lUHOlUDBmbOTbtcB/apXLsoxDO54Pf74PP55e8jO2lzdHfMVj1/TLrXIwYzgjinJoCOArimB1x3LxzqYK4eUnp55SAElACSkAJKAEloASUgBJQAkpACSgBJaAElIASUAJKYFUEPBfE0R3u50P849c3IkqiMM7ZniKGc767DusGPJdF1mIW+e6s+8Hr/S1yz02fCx3iuLYiorgVCuIcIRzvOwri6BQXCgUQDFoxnM2LXOtzfndd5vyWIrjbKm4pjGO+rRoh3NUdzq/Kk3oJrP43gOlgS7DpWMKhdZdKQAksi8By1BPLOlvdrxJ4GQR+AfBF+IAYfL6YO4sfHAVx7jzn9b1GQZz7Qcv5xeUxv8Csyr7333+cighOhHF/nILjbrcvYjgJW885lTM/lknHwcimE5IpjNvfK9qWqVYYt1eEj/8N7vNB/s/Hcjn/le5Vq9FVzdE87J/zXPhLGsVwzltMrD+flPCZLnHH1yarQ9w806ifUQJKQAkoASWgBJSAElACSkAJKAEloASUgBJQAkpACSiBNSXgtSBOnOF+PsI/fqVT3F8d4hbF8JzrBmap0HSSesp62SLfncXN6/0tMjfT5+IWwokwrrGalqniDmdb9oog7pcjhIJWEBcMIhgKIBR8uS1T12XOb8tVlG9rIoRjfVuu4eKyjHMK4iSbegnb/wdgOkYApmMJh9ZdKgElsCwCy1FPLOtsdb9K4GUQ+AkA42cbrBMA4lP5yVfzWgRx0w9X7l82niKKezLQR3yRArjf/zwTQRwzx51uH51uT8RwzBwvsq3T/L7EOVqE/Sq+61h5Vx1L7/piv6ypQ9wqZk2PoQSUgBJQAkpACSgBJaAElIASUAJKQAkoASWgBJSAElACjyGwFEHcL0f4D9sy1e0Q95jzWsfPLrIWs8h3Z7Hwen+L8J51LhOHuEbbOMWtShBnRZj/YR0KKYgLTgRxRhjH8Uvc1mnOy+Uaync1lG+rJpdrIoQ7cwXHS9j+XwDTsYTD6C6VgBJYJQEVxK2Sth7reyHwF4c40CHur/FkHs8hmFrWmzHr8sbBvJPxvQniyGUd5mhZ99+35n0Zx1VB3Leo698rASWgBJSAElACSkAJKAEloASUgBJQAkpACSgBJaAElMBLJ/A9CeK8WEtYZC1mke/Ous+83t8i9/JfHeIeOvDUbDee49MSjk/YfaeE49NrcOz1ts4Occ99/3nJWgVxXtLUfSkBJaCCOL0HlID3BH4D8CsAZqeOAti04dRPPvIqBXFua2bnhL1szene//QDm5fHeTLsqS/+/+y9CVcUydpw+1QVONCCMsrQgtqnWxG0u4///yfce7+v3/ecHpWhAKGYEWetuuuJyMQ0LSQzI3KoYudasSKrzZh2BJrVsXniMgtxiqLoOcp7/Z23LvJsFyHO108j9UAAAhCAAAQgAAEIQAACEIAABCAAAQhAAAIQgEBVCVwGIc7nXoLLfplL2W7rx3d9Lms03hcjwR2/EpufytHJqRHg4smlzW5lVYjTo1I1MqE5MvXBggwOBkemDg6Y41IHB4s9MrUq688na4Q4nzSpCwIQQIhjDUDAP4ElEdG0rHlNZLkjclVErgUpvM/cclFCXFEvvD5f2DJDTVjwMgpxiqaMOSpq/cWnPu92EeIS/rDxGAQgAAEIQAACEIAABCAAAQhAAAIQgAAEIAABCPQsgX4X4vLYS3DZi3Ep222R+a7PZSFH+3J0rCLcSzk6skKcprWNlk1GjNs1974vK8HZpPeaVIAbHBiUK5oHyXe759VXtfXna9wIcb5IUg8EIKAEEOJYBxDwT+CxiJhUC3IRudIRuaJ5JGVuuWghLvpSFUZtyyN6m4+QvpmhJix4WYW4EE+Rc1RWSO6820WIS/jDxmMQgAAEIAABCEAAAhCAAAQgAAEIQAACEIAABCDQswQuixCXxx6ay16MS9lui813fS4LWvtiosIdqRD3Uo6OX8rxkQpxu7K+0ZLVINfPvi8jwf10x1J1BxAAACAASURBVESGW3xwRxZ/UiFuUK5csTLclcHBQiPE5bmXVeacI8T5XrnUB4HLTQAh7nLPP6PPh8ATEfm5LvJzR+RnEdHPGiN3sBPkwefMrRchxMVfpKIvP3lKcZmhFFTwsgtxBWE+i0gXXYfxdZeXlKljzLNdhLiiVhHtQAACEIAABCAAAQhAAAIQgAAEIAABCEAAAhCAQFkE+lmIYw+trFUln2W4w5Oz+/VNjQr3Oeln35fKcA9/shHiHgZynEpwVoizuX4u4urn9YcQV8QKog0IXB4CCHGXZ64ZaXEEiBAXY13mbxL4nHYdx1//bJgUinF6//bte3nz7r28fffB3L99996p2SKER6cOFlQ4y2+3+FhrWdpNgwQhLg0tnoUABCAAAQhAAAIQgAAEIAABCEAAAhCAAAQgAIFeJFBlIa4X9hJ6cc6T9NmFPRHiPhPOey8ryVz6fkbHdHBwIvsHx2LEOE0Hx7L5Yl82NG3tnd37bltE/p8uKYdmqBICECiSAEJckbRp67IQWBIRTcua10SWOyJXReRakML7zDyKEqZcz5+Plg8Hm0dUr8wgExaMjiMU4my+KX89C4Q4FeHevrNi3FuEuIRov/lYmvXnc62laTfLOBHislCjDAQgAAEIQAACEIAABCAAAQhAAAIQgAAEIAABCPQSgSoKcb20l9BLc52kry7so2WPjk/l+FiPTNXcprWNlk1NTRoprpWkS6me0SNTNTqcJnN86gM9MnVABgcG5YrmQUpVqcPDee9lOXQtddHoWFSAM1JcIMPtH5zI5os92dhSKW5PNk2+n7qNBAUQ4hJA4hEI9BoBhLhemzH62wsEHonIoohoHt4Picj1IIX3mcdSlBCnHcz6gtovL2Lxcfz9bFM0/fnPhsn//mdT3qgIp1Hi3r6z0eLevss8t1qwyPl16mgBhZOsvzzWWpJ2sw4fIS4rOcpBAAIQgAAEIAABCEAAAhCAAAQgAAEIQAACEIBArxComhDXa3sJvTLPSfrpwj5e9vhEJbhXYvNTOTo5DUS4UIizue8rFOGWHi4YGe7RgwUZHGzIwEAgwwW573a/VV+ee1lFjSM+v0aGO7RR4vT+4OA4iA4XRoizclwOF0JcDlCpEgJlE0CIK3sGaL8fCTwUkXj6TkTiKfPYyxCm0oYw7pdQvfFxhELcX0aM2zJSnBHi3qgU9znPPLkIcV3RfWv95bnW0q77JPOOEJeEEs9AAAIQgAAEIAABCEAAAhCAAAQgAAEIQAACEIBALxOoqhAXFXDCU41cTzfKYy+hl+c+3neXfZx4WSPCnagQF0hxJ6+sELe+I6vrKsPt5CbEPXq4IGdC3MMFGRwIhLiBARkYbMjgwEAp09bL6y8+vxoR7iAqxB2enEWH29gMjkzd2suDM0JcHlSpEwIlE0CIK3kCaL4vCfwkIpoeBEnvh0XkRizPPPgyhLg0nY2/vERfxHx9uUjTn6zPdhvHP89VgtuSv59bIU4/qwz3+s1bI8SZ/A0R4rIyT1uuF9caQlzaWeZ5CEAAAhCAAAQgAAEIQAACEIAABCAAAQhAAAIQ6DUCVRLienEvodfm+7z+urDvVvb45Ss5URnu5esgf2VlOJXi1rZtvr7jHZ/KcBolbnnxrj069eGCDJwJcVaM089cyQl0m1+V4Q4OX9oIcYcvjRy3sWWPSm1u7dojUxHikkPmSQhccgIIcZd8ATD8XAj0ZYS4tKRcftsj2pbLbzW4lA370DVCnJHiNuUfI8blIMTdGpax0RsydmtYRkeHZezWDbkzNyXffz8p8yafkjtzk2mn5Ox5H1wuaryINs6bI/3vVRYvuwpx+gVNf2sp+O2l9fWWdHQgnc6XeRfw8zNjsjA7KgtBrp9HRq7LyPDQF/lFc8afQwACEIAABCAAAQhAAAIQgAAEIAABCEAAAhCAAAR8EchFiHuwIEuLNkqXSklpIrv52rfyxSevenzvz/ioz4V9ZSLElSDE+WB/0TpzacOl7Hl7fGcR4lSMC6LFFSTE/b8iEk+6VRdPFyHlzyEAgQoRQIir0GTQlb4h8EhEFkVE8/B+SESuBym8zzzgqkeI04FFQ07HX4iSfEGJlg9BJSkXbztt2fikxMehApyKcHpk6j9BlDjfEeJGb1kZTkU4vR+9NSx3Aglu/o7KcFPmc9rLhWnStopo46I5iq6TpGsm6fh8PNdNiFtvtmR9Q39rqSVrGy3Rz8rSJvvz1I2t9gchzsesUAcEIAABCEAAAhCAAAQgAAEIQAACEIAABCAAAQj4JOBbiDPHVT6Yl6UgQpdKceGVZC/Add/KJ5s86vK9P+OzPhf28bLmyNTj4LjU41M5Ojm1R6bGkm/GRUaI88n+PA4ubbiUjfcnPr/2uNTw2FSbFyTE/X8iEk9tEYkn30uL+iAAgRwJIMTlCJeqLy2BJRHRtKx5TWS5I3JVRK4FKbzPDKgXhDgdXNYXIp8vxj7kqGh/NDKcSnF//6O5PTY1DyFu9KaV4caC3Ahx30/J/J3bMh/cp1lALkyTtlNEG3m8uCcdn6/nugpxGy1pbuyaL2zN5q6R49oqwbU70u60g9zEjPvqQojzNTPUAwEIQAACEIAABCAAAQhAAAIQgAAEIAABCEAAAr4IeBfiNDrcw3kbHa5LhLi0Ulw4ziTlfDHJqx7f+zO+69NxZ90zjJc9OlYh7qUcHWlukwYaMMlIcbvm3vdVlBCXB/s4C5c2XMqeNyfROj/LcMdnYlxBQtz/EZGzNDo6+n8ODw8/iUg8+V5a1AcBCORIACEuR7hUfWkJPBYRk2pBLiJXOiJXNI+kzIB6RYgLB5g2ZG744hN9AUp6BKZL2YsmROu2EeI25S8jxNmjU70LcTdvyK2b39nocCrE3bxhJbg7U7Jw57bcCaS4i/ob/fM8uUTnOf7FJOm8pRnLt55Nu9Z8tZumnm5CnMpwmlSEM/nmrrTbbWmrEBfJu7WDEJeGPs9CAAIQgAAEIAABCEAAAhCAAAQgAAEIQAACEIBAEQT8C3HzRoQLj0sNI8Rl2Yfohb2ENHPkew/Id33x/aqsEqL2SwW4oyMV4l7K0fFLOT5SIc7ur6wGuX72fRUtxGXZI006Zpf5dSl7Uf+07jBC3P7B8dl9QULc/xURkwYGBv7v9evX/2+j0fh4dHT0UUSi6aJh8OcQgECFCCDEVWgy6ErfEHgiIj/XRX7uiPwsIvp5QEQGO0EefM484F4T4tIMNP4iFf1SctGXGpeySftoIsSZI1M3TJ6HEGdkuJEbcutWkN/8zkaGM0LctMn1c9KrCC5FtJF0vFV/rqsQt7krGxt7sr7ZMnlzc1c+qQj3qf1F3m1sCHFVn3H6BwEIQAACEIAABCAAAQhAAAIQgAAEIAABCEDg8hHIRYjTKHGL8/LowYI8ejAv8X2jrKJVL8+O7/0Z3/X5Znsmwx2enIlxGmRAJbgw6WffVxFCXBHsXdpwKZt0PmyEuGPZ27e5fi5IiPtNRH6r1+smXbly5bdGo/FhYGDgw+Hh4QcRCVPSofAcBCBQAQIIcRWYBLrQdwRyF+LGR4fFpLERm48Oy9zspHw/Z1N436tkXX67wKVsEl69KMTpuPLmUlQbSeYo6zNF/UYYEeKyzhDlIAABCEAAAhCAAAQgAAEIQAACEIAABCAAAQhAoFcI5CLEeYoQ55uh7/2FtPX53gPyXZ9P3v0sxBW11+Yyvy5lk6wDhLgklHgGAhBISgAhLikpnoNAcgK5C3ETYyrBjcikyYdlYmxE5mYnZDaQ4jRXKa5Xr2gY4PhL/0W/3eNSNgmvXhfiwpfpKMeLmCbhEn1Jz7ONpH1J81x0zYTlfDHp1o9uQlx4VOpasyXNpg3t3e50pKNHpnbaQd7pOiwixKWZbZ6FAAQgAAEIQAACEIAABCAAAQhAAAIQgAAEIACBIgj4F+L0uNR5e2SqpkiEOB1Pnv9f/zxevvcXstbne2/Md30+19tlEeLy3GtzmV+XsknWAUJcEko8AwEIJCWAEJeUFM9BIDmB3IU4FeFUgps0Se+HjQw3OzMps3OaWzmul6+sL/3hC2J87L6+CPWqEJc3l5C3y7yVsV7zfnHvNqauQlyzZSS4tfWWrG20ZL3ZMlH9bLIR/rqx1foR4spYObQJAQhAAAIQgAAEIAABCEAAAhCAAAQgAAEIQAAC3yLgXYjT6HAP5mVp8a6R4VSMCy9fe0BpZtT3/oJrfb73Z3zXl4btt57tdyFOx14Ee5c2XMpetA4Q4i4ixJ9DAAJpCCDEpaHFsxBIRqAAIW5EpsaHjRA3NW6luJmZSZnRKHEmn5SZmYlkva34U2nDQkeH41L2PCy9LMSFY8qDS5xXEW34WLp5h3bu1sduQpxGhltr7lghrrkj6+stMfHgVISL5l0qRIjzsRKoAwIQgAAEIAABCEAAAhCAAAQgAAEIQAACEIAABHwS8C3EmchwDxZkaVEjxX0dIc5n35PU5Xt/wVd9vvdnfNeXhO23nrkMQlw4/iLYu7ThUva8OUaIc/0JoTwEIBAlgBDHeoCAfwK5C3EqwU2NDcvtiZsm18/TMxNGiovm/odGjf0gxDGLlkD8y2X0xT38bbI8fqusqxC3viOrKsWtbdt8fSfxNCHEJUbFgxCAAAQgAAEIQAACEIAABCAAAQhAAAIQgAAEIFAQgVyEuIcLshwcmRqNEFfQkM6a8b2/4Lu+onkU2d5lEuKK5FqVthDiqjIT9AMC/UEAIa4/5pFRVItAVyGuVqsNisiA1GqDNZGBpNGfug3NRoYrNkJcHpZ/taYtWW/+eb4lVorblL+fb8k/zzfl9et38vrNW5uC+2S1dX/q1s3v5NbIdzJ684bJ9fP8nduycGdK5u9Mm/v5O1OSh6x1Ub+LWAdFtBGO09dvXF3ELfrn3oW42TFZmBmThblxk8/PjsnI8HWbRjS/Zu65IAABCEAAAhCAAAQgAAEIQAACEIAABCAAAQhAAAJFEehnIU4Z+t5f8F1fUfP8rXby2O9BiKvCzObXh4PDEzk4OJH9g2Mx94cnsrG5J82tPWlu7snGlk05XL+JyG/1et2kK1eu/NZoND4MDAx8ODw8/CAiYcqhaaqEAATyIoAQlxdZ6r3MBL4S4mq12oAKcbVaIMTVagP6EmiTfWnudt76eRD1iNSJMT0q1R6XOjE2LLOzk+a41Nk5zSfMZx9XnufA++hf0XWoEGfT5ln+KpDgXr1WIe6taO5yhRLcqMpwESHOSHHzKsPZFF5FiHFFrIMi2ojPS7TN+BezvLj6F+LGZWF23Apxs+MyPzseSHAqwl2TkRs254IABCAAAQhAAAIQgAAEIAABCEAAAhCAAAQgAAEIFEXgsghxytPH/kIZ+xV5rYU893sQ4vKatWrUqwLcYSDFhfehDNfc3D0T43LoLUJcDlCpEgJlE0CIK3sGaL8fCXQV4up1FeLqA7V6bbBeqw20VYJrd6TdaQe5iRmX6FIBbnzUynDjo1aOm5u1Etz3KsTNTsqcByGun16+E4FN8NCzFSvEPVMpbmVL9POrVyrBvZFTleHMvQchbmTIynAmDcm8EeGmvxDiosJWXvJW+EUuROPjS103zGWutTy/mHUbq3chbm4iEOImZGFuQubnxq0Ed+OqjAxfPbtPsLx5BAIQgAAEIAABCEAAAhCAAAQgAAEIQAACEIAABCDghUC/C3Hx/ZMQmst+TdH7FV4mOlZJ3vs9CHF5zFp16lQZ7vDwpZXijuy9EeE292R9c9ckvc/hQojLASpVQqBsAghxZc8A7fcjga+EuHq9PqBCXJjX6vWBdrstbRXiInlSGCrBmTQ2YvPRYSPAqQynKbxPWt95z/VjeGZXJirAPV95If+sbJpcP5+qDKci3Ku3cvrK3rtcKsCFItyt4S+FOBXjFjRC3Py0aSL8YuXyBeuivhaxDopoI8k48+QYtp+LEKdS3PeTgRA3KSM3rsjIdyrDabpici4IQAACEIAABCAAAQhAAAIQgAAEIAABCEAAAhCAQFEELoMQF7L0fTSo7/qKmnNtJ+/9HoS4Imez+LZ0fkMp7igQ4kIRbn1DhTgrxuVwIcTlAJUqIVA2AYS4smeA9vuRQFchrtGoGyEuzD+pCPepLdE8KYyx0WEZu6VCnM31s4pwd4wQNxXkbkemxl9Yoy/fRUhYSVkU/dzzVSvEPTP5ljxffWEkuJenVoYLc5d+qRB3c3hI9MhUzU2EuECCM0emzk+bz/F5yEPmKmIdFNGGy3z4LutfiJu0MlyQ5ucmZeQ7leBUivuc+x4H9UEAAhCAAAQgAAEIQAACEIAABCAAAQhAAAIQgAAEziNwmYQ4VoElUMR+D0Jcf6+2suZXRBDi+ntpMbpLSgAh7pJOPMPOlQAR4hLgLeK3W3y3ofWpALeyaiPDGTkuByFOJbibGiVO8+B+ITgudWFBj021Sa8i5MS8f5un25ekosaWYKl6f8S/EGePSiVCnPepokIIQAACEIAABCAAAQhAAAIQgAAEIAABCEAAAhDISKAqQpzLXpFL2YzYSi3mY7x57ykVEUHMCBS1mkTzxYfz8ujBgiw9nJfFBwvy6MG8DAw0ZGBgQAaDXD+XcbnMm0tZ32PVvhwfn8qZFHf8Uo6PTmVNI8NttGQ1yPVzDhdCXA5QqRICZRNAiCt7Bmi/Hwl8JcTVajVzZGqtVh+o6dGptdpAu9ORjh6Z2mkHeScxi4kxPSZ1RCZNPiwTYyMyNzshs8GxqZrrsamuV/jSqvXEX4iyRiOL1hn2L2td543PdxvR+lSAC6PE5SnEjYQynMmvGwHurspwC9NyNxDiotx8M4yyzWMdxOeuiDZcfx58lc9FiJsdt1Lc3ITMz43LyI1r9rjUYT0y1d5zQQACEIAABCAAAQhAAAIQgAAEIAABCEAAAhCAAASKIlC2EOeyV+RStii+PtvxOd6893vC4zQ1PwiO1Gxu7kozOEpTj9PUe5dL99xssoEpNC3+pELcvDxSIe4nleLKF+Jc5s2lrAvbbmWjfTk6PpXj45dydKS5TWsbLZuamnbNfQ4XQlwOUKkSAmUTQIgrewZovx8JdBXiajUV4mRATF4b0H/cbbKyWbcXj/PgqAinEtykSXo/bGS42ZlJmZ3T3MpxPi6fL0R5vwTreH23Ea/vLELc6paJFJdHhDiV4UZuXDfR4cz98JCR4FSIu7cwY3JN4ZWnDBe24XMdnLcui2jDx8+Eax3ehTiV4YwQZ/P52XEZGb72OakQN3zNtduUhwAEIAABCEAAAhCAAAQgAAEIQAACEIAABCAAAQgkJlCmEOeyV+RSNjGcCj2Yx3jz3O85ODwRI8MdnEh439zaMxKcEeOCexfEdZXg6jWp1+pBXpOHP90xEpxKcQ9ViPvpTqkR4lzmzaWsC9duZeN9OT5RCe6V2PxUjk5OAxEuFOJsnsOFEJcDVKqEQNkEEOLKngHa70cCXwlxIjKgQpzmRogTGTDx4FSEi+YJaagINzU+bIS4qXErxc3MTMqMRokz+aTMzEwkrC3ZY/EIcclKfflU+FITfbnxfeSn7zbi9dkIcTZKXG5C3I0hGR6+bmW4G9dl5MaQleHuzhgh7l4gxBUhwsXn2cc6uGjtFNHGRX3I88/9C3FjsjAzZoW4mTGZnx2TEbN+rsvIiOYqxF3Pc0jUDQEIQAACEIAABCAAAQhAAAIQgAAEIAABCEAAAhD4gkAVhLgs+1G+95mqvizyHG8e+z0qwakMt39wbIQ4TRsqwwUi3MbWnmhyuer1utRViIvkiz/eOZPiHgb3ZR6Z6jJvLmVduHYrG++LEeFOVIgLpLiTV1aIW9+R1XWV4XYQ4nxPAvVBoI8JIMT18eQytNIIdBXiRGSwo0KciBXjHC6V4KbGhuX2xE2T6+fpmQkjxUVzhya8F42/0ERfgn1Jcb7b6FafkeDWXsjzFZvr59NXb+Tl6dsvcheAwzeuy/ANjQxnc/2sItz9uyrFzdp8YcalCcqWSMC7EKcy3OyoleJmR2V+ZiwQ4Ya+yEscMk1DAAIQgAAEIAABCEAAAhCAAAQgAAEIQAACEIDAJSNQlhDnslfkUrYXp7cXx7tvIsMdy96+zfWzCnCbW/vS3No1uasQ11ARrlGXaK4S3IOfvpfFH+dNrp/LEuJc5s2lrO813q0vxy9fyYnKcC9fB/krK8OpFLe2bfP1Hd9d0fqIEJcHVeqEQMkEEOJKngCa70sCuUeI60UhTme6iN848N1GGRHi8hbi8viNnDJ+kn2Pw3d95zHpKsTpC7z+Vkvw2y3r660vo0eG0SS7VKoCHEJcGSuQNiEAAQhAAAIQgAAEIAABCEAAAhCAAAQgAAEIQOA8AmUJca77Ub72mXzvOfiuL5w3X+Mt6ieBCHGWtMu8uZSNzrOPNfl1hDiV4WyEOCvGIcQV9bNFOxDoRwIIcf04q4ypbAJfCXG1Ws0cmVqrBUem1moD+g+8TfalJfwHP0nne12IC1/Uokd++jr+M8ox/iKWpY14fXpcqkaFe5bjkal5CXHd1lgWJknWaJ7P+B6H7/ouGns3IW692ZL1Df2tlpasbbREPyf9OwIh7iLi/DkEIAABCEAAAhCAAAQgAAEIQAACEIAABCAAAQgUTaAKQlyW/SjXfSbfew6+64uvA9fxFr2uVIg7DI5NDe/D41Kbm7tnR6e69Kteq0lNj0yt1YO8dnZc6qMH8/Lwp3lZ/Km8CHHhug7HmHY/1HXOfa7JeF/OIsQFMpzuqREhzmU1UxYCl5sAQtzlnn9Gnw+BrkJcva5CXH2gVq8N1mu1gbZKcO2OtDvtIO8k7k2vCnHxF7RwwL6lLJ8vYvE+qxD3fHXLHpmqeY8cmer6cpt4ceb8oO9x+K4vyfC7CnEbLWlu7MpasyXN5q6R45L+HYEQl4Q6z0AAAhCAAAQgAAEIQAACEIAABCAAAQhAAAIQgECRBMoU4lz3o7LuM/nec/Bd33nzn3W8Ra6nsC2V4Q4PX1op7sjeGxFuc0/WN3dN0nuXS/ctbZIgr8niT/OiMtyjhyrDzcvig/nSjkwNx+Yyb1nL5rEmo3XaPTRNp2eR4hDiXFYzZSFwuQkgxF3u+Wf0+RD4Soir1+sDKsSFea1eH2i329JWIS6SJ+1OLwtx0Zc03yJcnF/8NyKS8v3WF4KzCHErKsP1nhAXfakM+ec9D67co+XD/vsah+/6koy1mxCnMpwmFeFMvrn7xd8N4d8V3epHiEtCnWcgAAEIQAACEIAABCAAAQhAAAIQgAAEIAABCECgSAJlC3E+9qPS7jP53nPwXd9F8592vBfVl8efHx1ZGU5FuKNAiAtFuHWzv2LFOJfLCBQqxEXyxYcqxC3IkgpxDxaMHDcw0JCBgQEZDHL9XMblMm9py+a5JrXu8LhUI8QFchxCXBmrijYh0B8EEOL6Yx4ZRbUIdBXiGo26EeLC/JOKcJ/aEs2TDqMfhLikY63ac2F0OD0y9bmR4l7I6as38vL07Re5S799H5kafzmNvtz2khTnexy+60s6512FuM1d2djQL2ktk+tvMyX9OwIhLil5noMABCAAAQhAAAIQgAAEIAABCEAAAhCAAAQgAIGiCFRFiCtqvL73HHzXVxSHvNtRIc6kwxObH700AtyansITJFchrtsYHj20Etzy4t0gUtxCZYS4vJmH9RexJrvtoSHEFTXDtAOB/iOAENd/c8qIyidQTIS48ZsyNXFTjBw3PiIz0xMyPTMuMzMTMq330+MmjG+eV9rfGsjSlyLaSNOvz0emWhlO08vTN4EMp/lb89nlskKcpqEgvy73787IvYUZuX9vRu4vzMi9uzOpmsjzNzZSdST2cNr59T0O3/UlYUGEuCSUeAYCEIAABCAAAQhAAAIQgAAEIAABCEAAAhCAAAR6mUAuQpxG6FrUKF1WTsp7Hywtf997Dr7qS7sXk3bc5z2fR7tFRIjrNh5dc7r2VIhbeqhpQRoaGa5Rl0ZDI8U1TJ71yoNV1r58q5yvNXleGwhxecwadULg8hLI15a5vFwZ+eUm8JUQV6vVzJGptVp9oKZHp9ZqA+1ORzp6ZGqnHeSdxNSmQhlu4paE9yrATd8ek5mZcSPDzUyPn9Xn+wtB9LjKsJFebCMx8MiDoQQXHpe6EghxKsFFxbgsdYdlPgtxVoy78Z0V4myaNTKc3qe5onMWf6n2PXdJ+pV1Dfkeh+/6koy928t8eFTqWrMlzaY9OjXp3xFEiEtCnWcgAAEIQAACEIAABCAAAQhAAAIQgAAEIAABCECgSAK+hTiN0LX0YF6WgghdKiSFVxn7HN1Y+t5zcK0v616M6zrJs93wuFTND4IjU/XUnWZwVKpGh9N735cR4RbvyuNHd60Ut3hXGnWV4epSVymurkJcPXWzebJK3ZkEBVzX5EVNIMRdRIg/hwAE0hBAiEtDi2chkIxAVyGuVlMhTgbE5LUBfWGwSYI8hRCnIlyQJk2UuFsyPT0mMyrETY+Ze5Xjol8AfH0ZyPtFRxEX0Uayqfz6KRXiVIILhbjPR6ZaIS5MWevXcqEEFxXjQglOhbhQjkvbRlVeql3n1/c4fNd30bx0FeKaLSPBra23ZG2jJevN1tnfCxf9HYEQdxFx/hwCEIAABCAAAQhAAAIQgAAEIAABCEAAAhCAAASKJuBdiNPocA/nbXS4LhHifO2DuXLyveeQtT7XvZisHPJu9+DwRIwMd3Ai4X1za89IcEaMC+6z9v+8csuP7srjxXvyeOme2Pu7Uq/XI6lm7tNcebNK05c0z2Zdk0naQIhLQolnIACBpAQQ4pKS4jkIJCfwlRAnIgMqxGluhDiRAaO/qRAXzRO2oTLc5MSoTE2OBmLcqEzftmlmOshvj5nawi8Avr4I5B0K1+KwcmD0hcr3OBKi/uoxI8OtvZDnKy9kRfMvIsS99ijEXftCjDuLEHdPhTgrxWW9yg677Gt+fY/Dd33nzU/Xl/lm9x0yzQAAIABJREFUS9aaO1aIa+7I+nrry78bwr8rulSKEJf1J4FyEIAABCAAAQhAAAIQgAAEIAABCEAAAhCAAAQgkBcB/0LcvBHhwuNSwwhxVdk/inP0veeQtj5fezFp10fe7aoEpzLc/sGxEeI0bagMF4hwG1t7osn39fiRleGeLN2T8L5eq0mtVjd7sfW63qdTL/Jm5ZtB3mtc60eIy3vWqB8Cl4tAur+VLxcbRguBrAS6CnEiMthRIU7EinEOl4pwVogbOxPjpm/fkpkpleE+5/EvAWlfxLq92Oh/i76g9WIbDugDCW5bVla35Pnqtvlso8K9lpOXNtfPLpcekTp845o5KjXMjRB3b1Z+UBnunj06tRev+Mt99AtcVb+0+ubs+2UeIc73DFEfBCAAAQhAAAIQgAAEIAABCEAAAhCAAAQgAAEIuBLIRYjTKHGL8/LowYI8ejD/VVAI130w1zFXpXxZezFFtLtvIsMdy96+zfWzCnCbW/vS3No1eR5CnIpwT5buy5Pl+zZfuue0/opgVZX1mKYfvvfQUrT9m4j8Vq/XTbpy5cpvjUbjw8DAwIfDw8MPIhKmFFXyKAQgUDYBhLiyZ4D2+5FA7kLcZBAhzuTjKsfdMpHhZkyEOD06dVRmp4kQ121xpf0NmngdKsCtrKkQZyPEra5uy4nKcKdv5OTla3n58o357HKdK8TdnZUf7s1KeHxqGV/sXPkpl17/jReXudWyvl/mEeJcZ4TyEIAABCAAAQhAAAIQgAAEIAABCEAAAhCAAAQg4JtALkJcD0WI880zbX1l7cXk3W5ZQhwR4tKuwGzPn5y8OttHO3lp71fXd75K2Wr/Zqn/ERGTGo3G/wwODmr+/tWrV+9FJJpyaJoqIQCBvAggxOVFlnovM4HchbiJ8ZsyMa4y3C0J72dnxowENzszbvPpsS9C8/qSp4o4zz6PNnydZ7+6ti2rRoqzYpx+VhFO07HmgRjn8gPwLSEujA4XPTLV19x+q8+++GkbecyvC++iyyLEFU2c9iAAAQhAAAIQgAAEIAABCEAAAhCAAAQgAAEIQKBoAv6FOD0udd4emaopEiFOx1bEXknRDF3aK2svJu92yxLilh/dlceL9thUe39X6vV6JOmxqfVUU5Y3q1SdqcjDKsSpCKf5yyBfCYS457ovu74j+jmH639F5CxdvXr1f9+9e/dOROIph6apEgIQyIsAQlxeZKn3MhPIXYgbH7spE2MjRoYz9+MjMjszIXMz4zI3Oy5zwX04Cb6/BPiUo85bKD7b8PlCqQLc2rqNEKe5ynHHL98YGc4IcUHu8gNwnhCnkeH0yNRuEeJ8z3G0/z75hfX6nF8X1mWURYgrgzptQgACEIAABCAAAQhAAAIQgAAEIAABCEAAAhCAQJEEvAtxGh3uwbwsLd41MpyKcXntgxXJKc+2ytqLybPd0oS4xbtm7T1+dFeWg/tGvS6NRl3qjbo06g1zn/bKk1XavlTheZXgXp7ofqvmKsW9lhXdl13bkefr26JSXE5C3H9E5L+BFBfevxWRNyKieZiqgIk+QAACCQkgxCUExWMQSEEgfyFudETGx4I0OixjYyPy/eyEzM1OmtzeT+T+2zA+js+8iKuPNnyGZ1YJbi2IEmeEuPVtOT6xMtyRynDB/UXj+taff0uIu393VjQ6XBghLhThihDioi/lvtr1Mb8urMsoixBXBnXahAAEIAABCEAAAhCAAAQgAAEIQAACEIAABCAAgSIJ+BbiTGS4BwuytKiR4r6OEFfk2HqtrbL2YvJotywhTtecrj0jwz3UtCCNgYYMqAzXaMjAgApxjcxLIw9WmTtTYsHTl69NZDiV4k5fvhL9HIpwz9ZUiLNiXA6XynC/i0gow+m9ynCaXkfuc2iaKiEAgbwIIMTlRZZ6LzOB3IW4MZXgbg3L+JjN9fP3c5NyZ25Svp+bCvLJyzwHZ2OPy3DRF8osUpdKcOsmMpzN9fNRIMEd6rn2Ksad6HtR9qubEGeiwi3MiDkydWHGRImL9z8PKc43v+xU+qckQlz/zCUjgQAEIAABCEAAAhCAAAQgAAEIQAACEIAABCAAge4EchHiHi7IcnBkajRCHHNweQiUJcSFx/SqEKcRCvWzSnADAwMyGOT6mcuNgApwml4FMpzeGxFufVv+WbW5fs7hUgHujyBKnOb6WTd8Nb2K3OfQNFVCAAJ5EUCIy4ss9V5mArkLcePnRIj7XiPEzX2OFHeZJyE6dl8R4rSe9eaOFeKMGGfvVYA7evnK5ic2d7lufHdNVIr7zuTX5MbQdSvC6ZGp92yEOM31yiL1pe2bL35p2/X1vMtv1biUPa//CHG+ZpZ6IAABCEAAAhCAAAQgAAEIQAACEIAABCAAAQhAoKoEek2Ic9kPcCnbbf581+d7jZTZv7KEuLwjxFVpjlzm16WsMkCI870SqA8Cl5sAQtzlnn9Gnw+B/IW4sZsyMTYiE+M3ZVzvx0dkbmZC5mbGzVGpJs2M5zO6Hqw1etRn/EUsSVS1aHmV4NaaVoZbC+S4zyLcZynOBdN3Q9esDKf5kBXjfrhnJbjP6XOEOG0ryTiy9smVX9Z2XctF+x3WlZSTS9mL+o0QdxEh/hwCEIAABCAAAQhAAAIQgAAEIAABCEAAAhCAAAR6nUCvCHEu+wEuZbvNr+/6fK+hKvSvLCHOHJW6eFceP7prj01dvCuNuh6XWpe6Hpta1yNT676Rp67PZY7KKhsdJEJc6imnAAQg8A0CCHEsDwj4J5C7EKci3MT4LZkcv2WkOL2fnRkzEtysSnHTYybn+kwg60tcXAYzEeKaLVlXKS64PzpWEe6V6JGp4b0LexXihowMd02Grmt+Vf5138pwP/4wZ3L9HF5JJS+XPmXl59KmS1kXic+lbJI+I8QlocQzEIAABCAAAQhAAAIQgAAEIAABCEAAAhCAAAQg0MsEekGIc9kPcCnbbV591+d77VSlf6UJcY/uyuPFe/J46Z4sm/u7Uq/XI6lm7su8XOaorLJxXghxZa4g2oZA/xFAiOu/OWVE5RPIXYibnLglkxOjYvJxm8+oBDc9KrPTY8H9WPkkKtiDtKF6wxfAMP8sxKkYtyPrG60zCe7w+NQemXqsR8lnv1SCGxq6amS48P5f9+fkx/tWiFMZTlMRIlx8FGn5ZafgVjI+b1pb0uNlXcom6TVCXBJKPAMBCEAAAhCAAAQgAAEIQAACEIAABCAAAQhAAAK9TKCXhLioDFTWXkLeexOua6kq/StLiHv8yMpwT5buSXhfr9WkVqub/ad6Xe/LVS9c5qissvF1iRDn+pNKeQhAIEqg3L+VmQsI9CeB3IW4qUmV4EZlanIsyEdl5naQpj/f9yfe4kYVf/nTz80NjQ7XkvUNGylOP6sAd3hyKkdHQe4oxF2/bmW469eC/PpVI8L9+MOs/PTD9ybXz1zdCXSbt/gX2PO+lLiUTTofCHFJSfEcBCAAAQhAAAIQgAAEIAABCEAAAhCAAAQgAAEI9CqBqgtxLvsBLmW7zafv+nyvmSr1rywhTkW4J0v35cnyfZsv3fsqEEOZQpzLHJVVtts6RYjz/dNLfRC43AQQ4i73/DP6fAjkL8QFEeJUjJuauCVTE6MybUQ4Gx1uJrjPOjzfUcCqXt+3OHWNEGekuB1pGjGu94Q43/Nx3pc3ny/+aftcld9k6cZGhbiTk1OxYpy9X11vyWpzR1bXdmy+vpP4x3d+ZkwWZkdlIcj188jIdRkZHvoiT1whD0IAAhCAAAQgAAEIQAACEIAABCAAAQhAAAIQgAAEHAnkIsQ9WJClxQVZerggjx7MO0fkqtJegktfskxVkfsuWfp3XpkqCXHax6QBGXwyOK8ulzVUVtn4WF69fC2np69FxThz//K1PFvbludr2/LP2gtzrymH63cR+UNE/hvk+vl1kPRosPA+h6apEgIQyIsAQlxeZKn3MhMoRIizIpwenXpTpsb1yNTxQIYbk+ngPu0kRENCh2VdpKaq15eET3QMeq8CXLO5I2smOpyNEtcrEeJ8z0c3fr7byFpffN6i6/iiNe1SNsmaOjESnBXhwvuVdSvBab6CEJcEI89AAAIQgAAEIAABCEAAAhCAAAQgAAEIQAACEIBAhQn4FuIePVyQpQfzsrR418hwKsW57mW57Ae4lL1ofyUuq120r5FmGZSx75Kmfxc9W1UhTvudZi/qonFm+XOXNVlW2fg4X52qCPfGSHEqxOlnFeD+WdWkQpyV4nK4EOJygEqVECibAEJc2TNA+/1IIH8hbvymTKkIp1JccG8luHGZmRkPhLjxVGxdXnSKeHH33b80cKJta2Q4leLW1zXvHSGuCH6+23CtL+uXOl0bLmUvWlsvI0Lcy2Mrx4US3PNAiFMxLulFhLikpHgOAhCAAAQgAAEIQAACEIAABCAAAQhAAAIQgAAEiiLgXYjT6HAPrQinclw8QlxWacxlP8Cl7EV7a+GfZx3XRfVnke58jzfLWqyaEKdjOE+E8zl3SVm5zFFZZaNje3X6xkhwVobT+zdGglMZzgpxVozL4UKIywEqVUKgbAIIcWXPAO33I4EChLiRMxFualzvR2RmekKmZyZkRtP0uLlPc7mEwv3WS3X05SkeNrjM/qVpO3w2jBBnpDiT7NGpvRAhzvf89tKcx7/UpZl7l7LntaNCnEnHQR4IcSrDPV/fNnKc3ie9EOKSkuI5CEAAAhCAAAQgAAEIQAACEIAABCAAAQhAAAIQKIqAfyFu3ohw4XGpYYQ4l72nKAuX/QCXsuftt+QhU/naK/I93jRrsopCXNj/qh2fmnUNucyvS1nlqALc61CK0/tXb85kuFCKQ4hL8xPDsxC43AQQ4i73/DP6fAgUI8SNDcttjRI3NmyEOCvDTX6RJx1e/AU4+rKS5YtE1etLyqXbc6EIt9bc7hkhzvd8nPflTP97tC2XF/8i+uyyDlzKngZC3GkgxOnn54EE92x928hw+jnphRCXlBTPQQACEIAABCAAAQhAAAIQgAAEIAABCEAAAhCAQFEEchHiNErc4rw8evBlhLgse1lFcahKO/2y71JlIU7n2mVvrCprpcx+GBnuVSDFBXkowv29snUmx+XQRyLE5QCVKiFQNgGEuLJngPb7kUAxQlx4bCoR4r4IRZz3gupFIU6Z+Pqtn2/x9d2G7/ryXhtJ6ydCXFJSPAcBCEAAAhCAAAQgAAEIQAACEIAABCAAAQhAAAK9SiAXIS7HCHG9yDltNK4q7Luk7XN8Xi67EOfKr8rrXMf2+tVbeaXJRIez9/+sbMmz1S1RIe6ZOTp1K49hIMTlQZU6IVAyAYS4kieA5vuSQAFC3E2Z0uhwE7fOjk6dnh43R6XOzIxLeJ+GbvRo0/jLVJaQulWvLw2b6LO9LsTpWHzMbzd+/TrnWdfKeeVUiDsx6dQcm6r3ekzqqjkydcfcr3Bkqm/s1AcBCEAAAhCAAAQgAAEIQAACEIAABCAAAQhAAAIFEvAvxOlxqfP2yFRND+a/CJiQZS+rQBxem4rux4QVJxm/732cNIPK2ud4G5dViPPFL82cFfVsdGxGhnv1Tl6dBmLcq3fybHXTSHDPVjbP5Lgc+oYQlwNUqoRA2QQQ4sqeAdrvRwL5C3EqwgVpUsW48VtWhpseM8kKcWOp2fp+map6fakBiUivCnE6Vt/z0Y2f7zZ815dlzn2XsTKcFeLCexXgVIjTPJTjkrbLkalJSfEcBCAAAQhAAAIQgAAEIAABCEAAAhCAAAQgAAEIFEXAuxCn0eEezMvS4l0jw6kYF15JZLCixp13O65SWxn7Lq59jjK9jEKcT355r8+09cfHZmS41+/k9NTm+vmZiQy3aYQ4k1Y30zaT5HmEuCSUeAYCPUYAIa7HJozu9gSBQoS4yYlRmZocDcS4UZmeHpWZ21aImwnus9LyHW636vWl4dTLQlw4Tt/z0Y2f7zZ815dmzn0/exzIcJqH96vrLVnVKHFrOzYnQpxv7NQHAQhAAAIQgAAEIAABCEAAAhCAAAQgAAEIQAACBRLwLcSZyHAPFmRpUSPFfR0hrsChldqUr2NPi9x38dVnBX+ZhbioPBZKoL0ug8bXxqkKca/ey+nr9xLePz+T4Tbk2eqGPF9BiCv1LyEah0APEUCI66HJoqs9QyB/IW5yVKwQNxbkKsMFychwNnH5J9APQpx/KtSYhoAV4U7lKMj185pGiGu2ZG1t2+YIcWmQ8iwEIAABCEAAAhCAAAQgAAEIQAACEIAABCAAAQhUjEAuQtzDBVkOjkyNRoir2NBz605cHopKbVUVpHz3+bIJcb755bY4M1TcbWxWhPsgr4JcPz9f2ZDnqxvy7LnN9XMOFxHicoBKlRAomwBCXNkzQPv9SKBcIS6Q4aZv35Je/62AKi6O9Y2WNJs7stbckWazJfr58PjUpqNTOTp+Ze5druvXrsr161clmv/0w5z8+K85+elf34u5/2HOpYnMZYv8jaHMnax4Qe9C3OyYLMyMycLcuMnnZ8dkZPi6TSOaXzP3XBCAAAQgAAEIQAACEIAABCAAAQhAAAIQgAAEIACBoghUWYgrYq8jrzZ8Rlsrai347HO/CnHfWi8++RU150nb+SpC3Ov3RoYLo8TpvR6TqhLcPyrErWzIM4S4pHh5DgKXngBC3KVfAgDIgUBpQpxKcGeR4iIR4hDj/M1yc8NKcBopTu81qQh3EAhxoRjn0qKKcNeuXbFCXJCrCKdC3APNf/hefvpXsUJcNAxzODbWVbZZ9i/EjcvC7LgV4mbHZX52PJDgVIS7JiM3bM4FAQhAAAIQgAAEIAABCEAAAhCAAAQgAAEIQAACECiKQBWFuCL2OvJuI1p/XKKq6r6Nzz73mxCXZL345FfUz3/SduJjUwHu9ZtAigvkOBXgNDqcCnH/rGya+xwuIsTlAJUqIVA2AYS4smeA9vuRQHlC3NQtmdEjU6dGJR4hrqovwb22AIwEt6lCnOa7gRD30kpxJtl7l8vIcFevyLVAiNPPNjLc9/LgR5XhbCrq6ucX7aIYRtvxLsTNTQRC3IQszE3I/Ny4leBuXJWR4atn92WMlTYhAAEIQAACEIAABCAAAQhAAAIQgAAEIAABCEDgchKomhBXxF5HEW3oakoiUVVt1fnqcz8JcWnWiy9+VVsX8fX8WiW4N+9E89eav3kv/zzfNDLc389UirP3OVwIcTlApUoIlE0AIa7sGaD9fiRQihBnosNNjZoIcWGkOIUbinAIcX6WmkpwGxohbrMlGxu7Ro5TEe7w8KWR4Q4OrRTncl0zMtwVuXZ1MBDjAiHuX3eMEPfgxzulCHHRl23WVfYZzkWIUynu+8lAiJuUkRtXZOQ7leE0XTE5FwQgAAEIQAACEIAABCAAAQhAAAIQgAAEIAABCECgKAJVFeLy3Oso+mjLvI5lzXONuPa5H4W4NGvSlV+ec+tat47tzZvPIpwKcfo5FOH+UiHu2Yb8/XzTtalu5RHi8qBKnRAomQBCXMkTQPN9SaBUIS4U46IR4pCX/K2zDY0Kp1Lcpo0Qp58PAhlu/yCU4lyFuEFRKe7qVZurGBdKcA9/mjcynH4u4op/eYu+aLOuss2AfyFu0spwQZqfm5SR71SCUynuc56tt5SCAAQgAAEIQAACEIAABCAAAQhAAAIQgAAEIAABCKQnUCUhroi9jiLaSD8L/VeiX4Q41kv3tfnGSHDv5PXb9ybX9PezTVEZLprnsLIR4nKASpUQKJsAQlzZM0D7/UggfyFu4pZMTozK1OSoTE3ckqkJjQpnkx6ZavLbY4Zt0dKS799MqFp9vSbE+eDXj7/R5MLFpaz+TPoX4uxRqUSI68d/ThgTBCAAAQhAAAIQgAAEIAABCEAAAhCAAAQgAIHeJFAlIU4JFrHXUUQbVVgNrvskWceg7R4cnohKcfsHxyY/ODiWja192XixJxube7L5Yl82tvayNnFuuSdL9+TJ0n15snzf5kv3uj4b35f91gleVV0vLvPrWvZNRIQL7xHivC9nKoTApSGAEHdpppqBFkigECHOinAqxt2UqfFbMj09ZiS4mekxcz99e+xMhtOx531kqu+z66taX68IcT75ReuKv8j6XFc++3zez7tLGy5lo/3JRYibHbdS3NyEzM+Ny8iNa/a41GE9MtXec0EAAhCAAAQgAAEIQAACEIAABCAAAQhAAAIQgAAEiiJQVSFOx5/XXkdR+ylFzWG8HV/7JGn7H21XRbiDuBBnJDgrwm2qGLe1n7aJC5/PU4jLc01eOLDIAy7z66usiQoXSnFBjhCXZhZ5FgIQiBJAiGM9QMA/gfyFuPGbMqUinEpxwf309LiR4GZmxkXvZ6bHz0bmU1rqhsv3C36V6+sFIc43v/BFPD73PtdVHn3+1he1tF92ffbPuxCnMpwR4mw+PzsuI8PXPicV4oav+f+bjhohAAEIQAACEIAABCAAAQhAAAIQgAAEIAABCEAAAucQqJoQV8ReR1FtlLHofO6TpOl/vN24DKdR4kIJTqPEbZpocb0hxFVpvbjMr8+yKsO9jUlxCHFpfmJ4FgIQiBJAiGM9QMA/gQKEuJEzEW5qXO9HZGZ6QqZnxmVmZkKm9X56PPeocCE63yF9q1xfLwlx0RdQX0fnuoQ6/taPmu8579aWSxsuZeN98S/EjcnCzJgV4mbGZH52TEaGr9s0orkKcdf9/01HjRCAAAQgAAEIQAACEIAABCAAAQhAAAIQgAAEIACBcwhUUYiL7mv5/KX/8/Yk8m6jyMXnc58kTb/j7ZoIcfv2yFQ9LtUKcVaCsxHiekuIK3JN5rVP57I24mXPIsRFxDiEuDQ/MTwLAQhECSDEsR4g4J9AMULc2LDc1ihxY8NGiJuemZCZmckvcv9D+7rG+ItKVJjKImFVvb6qC3G++fXiGjrvi6f+9yif+Po874upb6behTiV4WZHrRQ3OyrzM2OBCDf0RV7EXNIGBCAAAQhAAAIQgAAEIAABCEAAAhCAAAQgAAEIQEAJVFmIY4bSEfC9T5K09W7thhLcwb6V4fTzmRAXyHD62feVx5GpvvuYtT6X+fVd1kSIC45KNfnb94IQl3VmKQcBCCDEsQYg4J9AIUKcynC3NTpckIdR4aaNFKfHpk5kHlnaKGAu5n+3Tla5PhXiNrd2RfPwfv/wpZh0cGLzw5eZ2WvBa1cH5drVK3I1yPXzgx/vyE//+t7k4X1SgUvrzCInOg0iZWHfc+57XfnsX1chrtmSteaOrK3bfH29JR0dRKfzZd5lYCrAIcSlXHA8DgEIQAACEIAABCAAAQhAAAIQgAAEIAABCEAAArkScBXiGo2GDAw0JMyXHi6ISYt3bf5wIdf+n1d52j20LJ303YaP+nzuk6Rh8lWEuP0gMhxC3Dcxpp1zl/n1WZYIcWl+OngWAhC4iABC3EWE+HMIpCeQuxBnZLh4uq0SnBXhbpt8PHXPo0dshoWThHOOlou/YCUpH+9oletTGW4rEOI039zak71AhNs9UBnuRPYO/AtxcRlOpbjz5sg3v9QLKUOBIvrs0oZL2TiObkLcerMl6xstK8RttEQ/a5s22ch23X4+tW6EuAwLjiIQgAAEIAABCEAAAhCAAAQgAAEIQAACEIAABCCQKwEXIc5IcI26NEIhrtGQpUUrwS2rEBdIcbkOIFZ51j20NH303YbP+nzuk2Rlon0wEeLCI1ONFEeEuCjPrHPuMr8+y5oIcW/emchwoRxHhLg0PzE8CwEIRAkgxLEeIOCfQAFC3C25PXlTpidvBWLcLSPA3b49dpbfvp1OiHN5WVGEWV+wzsNf1fpUgtt6sSdbm5pbOU4FOJXhdg9Uhjsx9y5XtwhxcSFOP0dlw7h46Jufy3iSli2izy5tuJSNMugqxG20pLmxK2vNljSbu0aOa6sE1+5Iu9MOchMz7qsLIS7pCuM5CEAAAhCAAAQgAAEIQAACEIAABCAAAQhAAAIQKIqAmxBXN5HhGirFBfnyQyvCLT+6K8tBpLiixuK6h5akn77b8F2fjsHXPkkSHtFnou3uBxKc5vbYVIS4kJXrnLvMr6+yZxHiIlIcQlzanxiehwAEQgIIcawFCPgnkLsQZ0S4yVsyPTlqpThNt8c+pyl7n+YKX1SiLyxZjtnU8lmiwp3X16rV9+LFnrwwUtyuvNjakxcvdo0A19pXEe5EWvtWjHO5zhPiQikuzLWNi+bINz+XcSUtW0SfXdpwKasMuglxKsNpUhHO5Ju70m63pa1CXCTvxhAhLunK4jkIQAACEIAABCAAAQhAAAIQgAAEIAABCEAAAhAoioCzEFe3Mlxdpbh6/Swy3ONHgRi3eLeooZyJYK57aN/qsK99urAN3/VF++66T5J14j5HiNMocVaG03zzxb5sRJJ+9n09WbonT5buy5Pl+zZfute1ifi+nc8904vG5GvOXebXtexZZDiEuIummz+HAAQSEECISwCJRyCQkkD+QtyUFeGmp8aCfFRuT43KlBHhgnxqNHG34y9I0ZeVi4SrxI30yYPbKsS92JVorjJc6+Cl7Owdm1w/u1xJhLhohDjmyIV28WW7CnGbu7KxsSfrmy2TNzd35ZOKcJ/aX+TdeosQV/wc0iIEIAABCEAAAhCAAAQgAAEIQAACEIAABCAAAQh8m4CTEFevn4lwUSFOj0tdXrpn5DhNRVxF7KH5bsN3fUVwTtrGmQi3d4QQF4HWL3NuIsS9eSevwyNT37wTIsQl/engOQhAIE4AIY41AQH/BHIX4m5rZDgjxVkRzkSJC2Q4/WyixaUQ4hSBr98a8I+zWjUWESHu6pVBuXp1UEwe3D/48Xt58K878vCnO/LgR5v0qqoM5/IbIC4zXla7afpMhLg0tHgWAhCAAAQgAAEIQAACEIAABCAAAQhAAAIQgAAEepGAkxAXRIXzESHOx75BEXtovtvwXZ+vNegyH1WPEFdmdLh+2OvV+X0AjMbLAAAgAElEQVT79r1JGinu7dt3Jv/r2Yb8/c+m/PlPU/56til//bPhazlG6/lTRDT9EeR6/0pETmMpj7apEwIQyIkAQlxOYKn2UhMoRIhTKc7Ib5qrIHc7kONujxlZTiPFpbmiYZ7jL6NFhvNN0+cynt0yx6XuydamPTZVP+8d6DGp9qjUvQM9OvWlU9euXBmUK4MDRoa7cmVA9PPDH60M9/CneZv/eOeLo2mrMkfRdRRCKKJvZbWbZaK7CXHhUalrzZY0m/bo1HanIx09MrXTDvJO1+aIEJdlFigDAQhAAAIQgAAEIAABCEAAAhCAAAQgAAEIQAACeRJwFuIaDWmoGBfkyw+Do1If3ZXlhwuydEGEOJ/7BkXsofluw3d9rmvFZT6iZaNHpR4Ex6aWfWRqdB/svHtXfknKV23Ok/RZn4n2++279/JOZbh3H8Tcv3svf/6zIX/9vSF//N00Mpx+zuH6W0T+CpLea9IjwXTTV/PwPoemqRICEMiLAEJcXmSp9zITyF2ImwokOBXhwnsV4kzUuGkrxOnntJfLy2jatnr1+U0V4rZ2ZUOFuK1d2dzaMxLc/qGV4vYPVYpzE+IGBweMEBfNFx/My+JP8xLNQ4ZFCGdJ5qusF+2y2k3CpNszXYW4ZstIcGvrLVnbaMl6s2W+ANhkvwx0+/nU+hHiss4E5SAAAQhAAAIQgAAEIAABCEAAAhCAAAQgAAEIQCAvAm5CXEMGVIYbUClO7xuytLggSw8XzFGpKsPp/XlXHvsGReyh+W7Dd31Z14rLfMTLHhwcy/7+iTkutQpCXFVkuHBuqjLnSddKfH7fvf8g7999EM1NevdB/vy7aZIKcX/8vWHuc7j+EZFngQinuX4+DtJR5D6HpqkSAhDIiwBCXF5kqfcyEyhEiJuaGJWpqVGZmhgzUtyMCnG3bR7eZ50El3DFWdvslXIqwqkUp3l4rzKcSYEYp/cu1+DAgAwMNsTmAzI40JBHDxaMDKdf8B6pHPdg/osIcS7t+SpbVvjtstrNyq2bEKeR4daaO1aIa+7I+npLTDw4FeGieZdGEeKyzgTlIAABCEAAAhCAAAQgAAEIQAACEIAABCAAAQhAIC8CLkLcQCjCRXLdHzEpkOGSCHFR2SZ+nGXWcRexh+a7Dd/1pWXnso8TL6sR4qwUd2z25fS+zAhxZR+Tet5clD3nSddIfH7fqxD3/qO8/6D5B3n/4aP88VfTpN//WrdS3F+5CHHPRSSeDkUknpIOjecgAIEKEECIq8Ak0IW+I1CIEDepQtzkmNj8swg3M/35vu/IVmBAKsE1jQzXCvJdOTh8KQdHKsTZXD+7XPpFz37ZGzC5JiPC6W8+Bfm3vui5tJ21bPyFNfqi7etLZre+ldVuVk5arqsQt74jqyrFrW3bfH0ncRMIcYlR8SAEIAABCEAAAhCAAAQgAAEIQAACEIAABCAAAQgURMBViMu6T9KL+wYFTUkpzbjMR7eyRoZTEa4CQlxVZbhSJjpDo93m98OHj6Lp/Ueba/pdhbg/1+W/f67LH3+tm885XKsisiIi0XxfRA5EJJrn0DRVQgACeRFAiMuLLPVeZgKFCHFfR4i7FUSIGzP59NStykQQ8/1bCL7rS7NYN7b2gghxe7KhkeK29uQgjAynubnXY+SzX2UIcT6YuvyGT3Za9jhRvfL4TS+Xfp1XFiEuD6rUCQEIQAACEIAABCAAAQhAAAIQgAAEIAABCEAAAlUiUJYQF90v6JV9gyrNW7wvZe8fVSdC3H15snRPfl7W/L48Wb5vUOUdFCJ6JGuV10mWviHEZaFGGQhAIA0BhLg0tHgWAskIFCLE3Z4cFU0aHc7cT9kjU60MZ/PwKutlyfc59b7rSzadXz6lYZc3jRS3Z0Iwb77Yk719FeGOZW//WPaMFKdHyme/ihTifDKN1hX/gpTnGiyr3awzjBCXlRzlIAABCEAAAhCAAAQgAAEIQAACEIAABCAAAQhAoFcIVEGIU1ZF7lf0ytwk6WdV9o/ie0D2uFS7F2ejxBV1ZKpKcCrE/WDEOJXiontfPvfBfLJPMtdlPYMQVxZ52oXA5SGAEHd55pqRFkcgdyEulOFUgvvifkqjxI3J7albRpDL60UsCUrfkpLv+pKModszWyrBbR+IyV/sy9aLA9nbPzIy3K7J7b3LVZQQlwfTsl7Sy2o3yzwjxGWhRhkIQAACEIAABCAAAQhAAAIQgAAEIAABCEAAAhDoJQJlCnHKqZf2Dao2r1XbP4r2Zz+Q4DQvXoi7byLE/RyJEKdzl5cM1+8yJ0Jc1X7y6Q8E+o8AQlz/zSkjKp9AIUKciQIXRoabvCVTKscFKbyPvoT5fBlLgtj3MZa+60syhm7PbG0fyAsV4kw6NPe7e0eyu39o8z2bu1xFC3F5hAz3EUI7C8Oy2k3TV4S4NLR4FgIQgAAEIAABCEAAAhCAAAQgAAEIQAACEIAABHqRQNlCXMisF/YNqja/ee7JucyHlrUR4oIU3GsAi41I0s++Lz0iVUU4EyFu+esIcb7ay5O9rz76qgchzhdJ6oEABM4jgBDH2oCAfwK5C3FWhrsl01NjQT5qhLgpI8aNBfnnCHF5nl/fDV+3F5h4H9IIer7rc5nyFzuHYpLKcMF9a1cluENp7aocp/mhSxNShBBXJaZOsHqwMEJcD04aXYYABCAAAQhAAAIQgAAEIAABCEAAAhCAAAQgAIFUBKoixKXqNA+fRdaL7iO57PH5RnoWIW7vyByXqp8LFeIe//BVhDhfY7xse3cIcb5WDvVAAALnEUCIY21AwDOBQZGf243GL7VO5xep1X7udDo/i8hAp9NpdEQGJMwd2j1fiLNR4owcNzVqWihahguH5fs3GHzXlxV/vwhxOv6qMI3PhctvB2Wd1/PK5dEXhDjfs0R9EIAABCAAAQhAAAIQgAAEIAABCEAAAhCAAAQgUDUC/SrE+d43qGJ9Vd0/0jW+t38k+3vHsrd3ZO739o9l68W+bG4fGDFuc9ve+77OIsTlKMRVZe/OZU2mKVuWEGcEmVpNonlHZLXW6ax0arVVabdX2iKrIqKhBnUxRXPfS4v6IACBHAkgxOUIl6ovJ4HBwcFfROQXkc6vdZFfOyK/dDqdeltFuI409F7lOBc65wpx4ZGpk1aIi0ZhSxORzaVvYdnoMZw+zrj3XV/WMfajEBe+YJe5XqIv+dG5KXrddlu/4X/z1ReEuKw/fZSDAAQgAAEIQAACEIAABCAAAQhAAAIQgAAEIACBXiHQb0JcdJ/Kx75Bleuryp5ct7WuItyuynC7Qb53JFs7B7KlQtz2/tm975+TooW4MvbuXNZklrKlCXEqw5lkA8vY/b/OaqcjK52OrHY6nZV2u40Q5/uHiPogUAIBhLgSoNNkfxMYGhz8td2QX2ud+r+l1vm105FfjRDXVimuXe+0O7V2p1N3oXCeEGejw42dRYnz8ULu0s8sLz/fas93fVnG1k9CXPgyHefgS/xKw7dKX67y7gtCXJqVwbMQgAAEIAABCEAAAhCAAAQgAAEIQAACEIAABCDQiwT6SYjzvW9Q9fqqtH8UX/u7KsLtHkpr99CIcXpv9+4OrAwX3Pv+mSlKiCuLvcuazFq2LCGurhJcvSb1Wj3Ia6IR4qTdWWlLe7XzqbPyESHO948Q9UGgFAIIcaVgp9F+JjA0NPRvkfa/ReSpiPy7JvLvT+22tFWEa7drYe7C4FtC3O2psbMjU8sQm7qNK0143CRcfNeXpM3wmX4T4sJxlck0+nIffWnul+N+4+sLIS7NTxzPQgACEIAABCAAAQhAAAIQgAAEIAABCEAAAhCAQC8S6Echztcehu8jSX3XF11vZe8fxde+inCtVpBUimsdyosw7RzIdnDv+2emSCGujL07lzWUtWxpQly9LnUV4iJ5p2MjxGlkuHa7s/Lx40cixPn+IaI+CJRAACGuBOg02d8Ebg4NPf1Ul6c1kacdsbkR4j61JZq7UOgmxJ1Fh7v9OUqcSxuU7U6gX4W4Mue72wtvXIYrSu4soi8IcWWuNtqGAAQgAAEIQAACEIAABCAAAQhAAAIQgAAEIACBIgj0ixDne9+g6vUVsTZc2tgxMtyB7OwEeevQSHDbu0ey3ToI8kOXJrqWLUOI8z6Icyp0WZO+y3748FE0vf9oc02//9WUP/5cl//+uS5//LVuPrtcDRXhGnWJ5u1Ox0SI+9Rpr7Y/tlfeI8S5IKYsBCpDACGuMlNBR/qFQFkR4nwKcVX7bY+sayOPcWybUMs2hffmt1H2DuxvpOzZMM0u18BAQxqNhkTzpYcLYtLiXZs/XHBpwmtZH5yz/vZIkoGk7V+efdH+dhXimi1Za+7I2rrN19dbGp5ZpNP5Mu8y4PmZMVmYHZWFINfPIyPXZWR46Is8CSuegQAEIAABCEAAAhCAAAQgAAEIQAACEIAABCAAAQj4IJCLEPdA90nsHsmjB/NS1i/TKx+XU25870P4rs/H/OdVR69FiEu7R+WLW9p2XdaQz7LvP3w4E+He5yTERSPDhZHiiBDna+VRDwSqRQAhrlrzQW/6gMDQ4OCv7Yb8WuvU/y21zq+djvza6XTq7Xan3u606x09OrXTqbsMNa8IcdFQz2H/ivoy4cIjXjbPcagEZ37TZNuGXdbPOyrE7do8vHcZj5Hh9DcTQjGu0Tj7gresQlwgxbm04aOsT87RuuIv6VnXYNb+5dGXKO9uQtx6syXrGy0rxG20RD9rP2xSL87ed7sQ4nysZuqAAAQgAAEIQAACEIAABCAAAQhAAAIQgAAEIAABnwR8C3GPNFjAg3mzR6IyXDRwQNZ9hKTj9b1vUPX6knIp47nd3SPZDfbldvfsvQ1kcSBbJtl731faCHFZ96hc+521XZc16bOsiQ5nRLgPQe4/Qly9VpOaHplaqwd5TYNTmAhxbWmvdj51Vj622xyZ6roYKQ+BChBAiKvAJNCF/iIwODj4i4j8ItL5tS7ya0fkFyPEdTqNTkcaet/pdBouo85DiHN5WXEZi++yeY9DQzBbEe5ANCxzKMQZGa71WYpzGVdDZbiGRon7nC8/tCLc8qO7shxEinNpw7VsHpyzvqR3G4tr/3z2Jd6/rkLcRkuaG7uy1mxJs7lr5Li2SnDtjrQ77SBHiHNdt5SHAAQgAAEIQAACEIAABCAAAQhAAAIQgAAEIACBYgh4F+I0OtxDK8KpHBePEFekFBcSdGnT9z6E7/qKWSXpW9lTCW7vSPZUjNN878iKcNsHsrm9f3afvuZvl0gjxLnuUWXtu2u7LmvIV9kwQtz795+lON9HpurPrU020qP9Oe6sdjqy0unIaqfTWWkjxGVdhpSDQKUIIMRVajroTD8QGBT5ud1o/FLrdH6RWu3nTqfzs4gMqATXERmQMHcYbJ5CXPSFxSXcs8PwnIq6hOVN0rCR3gIZTuW4ndaBbO8eWTlu18pyKse5XEaEq1sZLjzDPowM9/hRIMYt3nVpwrlsnpzjEeKydNZX/3z0Jd7/bkKcynCaVIQz+eautNttaasQF8m7sSBCXJYVQhkIQAACEIAABCAAAQhAAAIQgAAEIAABCEAAAhDIk4B/IW7eiHDhcalhhLii97J87xtUvb4810iWuvf2j2R/79iIcHq/t38sWy/2ZVOFOJPbe99XFiGu6D3XKuyNuaxnLWsjxAXR4d7b3LsQp4tDRbhIrhHiap3OSqdWW5V2e6WtEeNE9kVEF1M09720qA8CEMiRAEJcjnCp+tISeCIiP9dFfu6IqAynnwdEZNAIcSKDwefMgHwLcfEXpOjLStFfJDJDUXc/OFIymsf77/LbOto3Fd9arQNRGc7kKsIZGe5ItgM5Tj+7XCrDhSJcVIhTKW556Z6YvEQhrgjOLvyq3r+uQtzmrmxs7Mn6Zsvkzc1d+aQi3Kf2F3k3LghxLquFshCAAAQgAAEIQAACEIAABCAAAQhAAAIQgAAEIJAHgVyEOI0Stzgvjx58GSGul/ay8mB9merc3z+W/YNj2d87svn+sRHhNiJJP/u+kgpxZe1RldWub85Ghgujw723cpxvIe6cPqsAtyJWhAtzhDjfE0x9ECiYAEJcwcBprv8JXPYIcS7mf7fVkbY+X7/9cF5fWkaIs5HhrBzXe0JcWqbnsdD/XvRvtyT9GyTPdZC0D+c9R4Q4V4KUhwAEIAABCEAAAhCAAAQgAAEIQAACEIAABCAAgaoTyEWIyzFCnI+9k6rPSZb++ebiWh8R4s6fxSrvjSVde2GEOJMHYtzvf63L73825b9/rhk57vc/15NWl+Y5hLg0tHgWAj1CACGuRyaKbvYOgcHBwV9E5BeRzq91kV87Ir90Op16W49K7UhD7/X4VJcR+Y4Qp32Jik3xl9EkUdWi5cOxJSl3Hoes9bmOo1t/onVaGe5zdLheEuKyMr2ISZb14rL+k5TNYx0kaTfJM92EuPCo1LVmS5pNe3Rqu9ORjh6Z2mkHeadr9USIS0KdZyAAAQhAAAIQgAAEIAABCEAAAhCAAAQgAAEIQKBIAv6FOD0udd4emarpwbxE96Gy7kn53Dspkm/ebfnm4qs+PSp1V49L3Q3yvSPZ2jmQLT0ydXv/7N43n6QR4rTdsvaoymrXJ2sV4awU91E+fPxg7lWA0/TfICHE+SROXRDobwIIcf09v4yuBAJDg4O/thvya61T/7fUOr92OvKrEeLaKsW16512p9budOouXctDiIu/oIX9S/IFwvcLlmt9vl6qu720mghxu6EU1zsR4lyZdluvPjm7/DycV7aq/esqxDVbRoJbW2/J2kZL1pst84XJJvvlqdt4dOwIcXmsHuqEAAQgAAEIQAACEIAABCAAAQhAAAIQgAAEIAABFwLehTiNDvdgXpYW7xoZTsW4NHtZF+1zVPGX/134u5T1vafks75dFeF27V6dinF6/2JH04GV4YJ7l/F3K5tGiNPyZe1RldWuL95GiPtopbiPJv9kI8P9uS7/+cPmKsblcBEhLgeoVAmBsgkgxJU9A7TfdwSGhob+LdL+t4g8FZF/10T+/andlraKcO12LcxdBp6XEBf2KW24Yt8heH3Vl3Yc3/oyFPbp85Gp9mW7VyLE+WJ6HqMk4qTLmncp62MduLQfL9tNiNPIcGvNHSvENXdkfb0lJh6cinDRvEtHEOJ8zg51QQACEIAABCAAAQhAAAIQgAAEIAABCEAAAhCAgA8CvoU4ExnuwYIsLWqkuK8jxGXpc557J1n6U5Uyvrn4rC/cmwsDWOy2DuVFmHYOZDu4980yrRAXtl/WHlVZ7bpyVxnu44dPRoozQtzHT/LfQIRTIU7vEeJcKVMeApeHAELc5ZlrRloQgZtDQ08/1eVpTeRpR2xuhLhPbYnmLt3JW4hL07f4S2z0BSuUpNLIUr7rSzOW+LPd+mJfsI+k1ToI8kPzcr29eyTbrYMgP3RpVhr1utQb9S/y5cW7YtLSPZsv3k3cRpWYJu50Hz/YVYhb35FVleLWtm2+vpOYAEJcYlQ8CAEIQAACEIAABCAAAQhAAAIQgAAEIAABCEAAAgURyEWIe7ggy8GRqdEIcVmGxN5Jd2q+ufiub0f36VoHsrMT5LpH53mfrhuZrEJclrV5mct8/PjpTIRTIU4/hxLc//6+ao9N/WMtD0REiMuDKnVCoGQCCHElTwDN9x+BoaGhpyKfnorUnop0TN62EeIkmruMvEpCnI7D52925FGfC+v42IqIEFdXIa5ek2j+WCW4R/fk8dI9ebx4T5YfJRfiqsb0ovno1d9auWhc4Z8jxCUlxXMQgAAEIAABCEAAAhCAAAQgAAEIQAACEIAABCDQqwSqLsT53Dvxva9Rdn1V3ve7TEKc73VQpb9LzhsbQlyVZom+QKD3CSDE9f4cMoKKERgaHAwixNWfdqRjIsS19dhDFeI67SA3hyBmvqoqxIVfHqIR4dJEhwuBRM+3j78QZakvM+iI7BeOLQzBbF+48zkytV6rSU2FuFo9yGvyOJThVIjT+0f3Ug2rSkzP63i0j+EzRc93KqgZH0aIywiOYhCAAAQgAAEIQAACEIAABCAAAQhAAAIQgAAEINAzBHpJiMu6v+V7X6Mq9fneU/JZ32UQ4nyvgyr9pXHR2BDiqjRb9AUCvU8AIa7355ARVIzA4ODgUxF5KtIOosTJU/3H3SYbTa3bP/ZphlE1IS78ohAfg4vMdNELURpers9G+6IS3NnLdk5CnHKzSYK8Jk+MEHdfnizfkyeP7ptIcWmvKjGN993nl6G0XIp+HiGuaOK0BwEIQAACEIAABCAAAQhAAAIQgAAEIAABCEAAAkUT6AUhzmV/y/e+RtXq872n5Ku+fhfifK+Don/uv9VekrEhxFVpxugLBHqfAEJc788hI6gYgUGRp5/qdRMZriMS5mrCiYkLF+YO/a6iEBcOx3f4Xt/1OWA3IuPnI1MPAjHuULZbh7K9eyTbrYMgP3RpRsxfzCrERfLHy/flydI9+Xn5B5M/WbqfuY0qMY2um/gXz1CodBErM0PKsSBCXI5wqRoCEIAABCAAAQhAAAIQgAAEIAABCEAAAhCAAAQqQaBXhLjoPkWa/YgqHysa3W+JSkhZ9l187ym51ndZhDjXeavEXwKxTiT5mUGIq+LM0ScI9C4BhLjenTt6Xl0CQYQ4jRJ3lrz2tspCnNeBVrCyfn/RLgN5/AU4+mUoy5ezMsaQpk2EuDS0eBYCEIAABCAAAQhAAAIQgAAEIAABCEAAAhCAAAR6kUCvCXFpGPve16h6fWnY5P1sP+/T+V4Hec9FmvqTjg0hLg1VnoUABC4igBB3ESH+HAIpCVz2CHEpcfXU4/qytrt7JK3dQxspbvdQdluH8iJMOwcmWpx+9n09Wb4vPy/dl58f/2By/VzlK+1v+CT5rZAyxpt2HEn6iBCXhBLPQAACEIAABCAAAQhAAAIQgAAEIAABCEAAAhCAQC8TKEOIy+P/6Z83B773NapeX1XWoj3J6fMpTnq/3TqS7d1DebFzKC927clOvq+i9ul8rwPfHKL1pf15SzI2hLg8Z4y6IXD5CCDEXb45Z8Q5ExgcHAwiw7WfitTMvf4Db5OemGrvXS4ixLnQS182Ol8qxO3uHRoxLrw3L9g7B7Jlkr33fRX1ou3a725rO0mI8Wi5+At0kvKu/Y6XzzqOJP1AiEtCiWcgAAEIQAACEIAABCAAAQhAAAIQgAAEIAABCECglwkUKcTl+f/0z5sD3/saVa+vKmtRhbhdDVyxc/B14IpIEAvf/S1qn873OvDNQevL+vOWZGwIcXnMGHVC4PISQIi7vHPPyHMiMDQ4+PRTXZ7WpP60I52nNZGnbZXg2h1pd9pBjhCXE37v1cZfzvb2jmVv/0j29sJ0bEW47QPZ3N4/u/fdkaJetF36neRF9lv1Z32Bdulzt7Ku47ioPwhxFxHizyEAAQhAAAIQgAAEIAABCEAAAhCAAAQgAAEIQKDXCRQlxOX9//SL3NfwvU/iu74qrEk9uckIca0Dk0dPctKgFVt9cJJTlefN9eftorEhxFXhp4w+QKB/CCDE9c9cMpKKEBgaGnoq8imIDtcxebvdlrYKcZHcpbtEiHOhl65sPHyvynD7+8eyv3cs+wcqxx3L1ot92VQhzuT23vfVS0Jc9GU2jO6WJspb2hDLvlknCdns0iZCnAs9ykIAAhCAAAQgAAEIQAACEIAABCAAAQhAAAIQgEAvEChaiHPdm3Bh6ntfo+r1ubByLasS3F4gxakMt7drJTgTvMLk9rPvq4x9Ot/rwAcTX3to540NIc7HLFEHBCAQEkCIYy1AwDOBm0NDQYQ4edoRjRQnTz+pCPepLdHcpVmEOBd6ycvGX+r088GBinAncqBSnOYHx0aE24gk/ez7KuNFO80YurGKy3BppLg0bft8tohxIMT5nDHqggAEIAABCEAAAhCAAAQgAAEIQAACEIAABCAAgSoSKEKIK+L/6VeR7WXukwpwmkIZzghxO4eyGUhxNu8PIa5q81zEzxtCXNVmnf5AoLcJIMT19vzR+woS6NcIcb5/C6Hq9YVLK/5yp9HhjBRXlhC3/IM8Wb4nT5bui0/BzMd8+PqtkKQ/1j763K2tvMehQtzJyalYMc7er663ZLW5I6trOzZf30mKQeZnx2RhZkwW5sZNrp9Hhq/bNKL5NXPPBQEIQAACEIAABCAAAQhAAAIQgAAEIAABCEAAAhAoikARQpyOJe//p18Ur15qJ6/9mSQMiogQZwSKWk2i+ePl+/Jk6Z78rPt0S3afLutVBL+82sj75+3Tp0+iUpzJNdjMx0/ynz/W5D9/rMr//r4q//ld79eyov9WuVURWRGRaK4RUPRYsGieR9vUCQEI5EQAIS4nsFR7eQkMDQ4GEeLqTzvSMRHi2p2OdPTI1E47yDtOgIqMEHfRWe5pB1L1+uLjifb3LELc/ok5LtVGiSsoQtzSfTFR4jQF92FfXcQ4n/MRZxXtl0sfvzUnPhhcNOe+x3FiJDgrwoX3K+tWgtN8JbUQNy4Ls+NWiJsdl/nZ8UCCUxHumozcsDkXBCAAAQhAAAIQgAAEIAABCEAAAhCAAAQgAAEIQKAoAkULcTquuATkc2+iKG5VbsfnnlLWcWpkOJXiWq0Dk+vnF0EKj0vVzy6Xrhub1Iuz908e3ZPHZn/unjx5dF8eL91L3UQR/PJuI++9wE/mxLVP9uS14PS1//xuZbj/+a8KcfY+hwshLgeoVAmBsgkgxJU9A7TfdwQGBwefishTkfZTkZq515cDm+zLeLeXkTQgihLifL/UVL2+8+Yg2m8bGc5GiCteiPvyN09cRS3f8xF+2Yxz9PmFM48+d5v3PL8wvIwIcS+PrRwXSnDPAyFOxbik1/zcRCDETcjC3ITMz41bCe7GVRkZvnp2n7Q+noMABCAAAQhAAAIQgAAEIAABCEAAAhCAAAQgAAEIuBIoSogrYpsMwSQAACAASURBVG/ClUU/lC9qf+YiVq1QiNs5kFZMiAvFOFchrq4SXL0m9Vo9yGvy2AhxQdL7R+mEuCL4FdFG3j9v7XZb2hpkxuQ2/Y9KcP9dlf/5z4r8z+8r5j6HCyEuB6hUCYGyCSDElT0DtN93BAZFnn6q101kuI5ImKsJJyYuXJg7jLxoIS76AhXKTVkkJ99hdH3Xd9GUfI4QFx6ZavPNF/uyEUn62feloZdtKGbNbbQ4vao0H9Ex92oo5vi85TEOFeJMOg7yQIhTGe75+raR4/Q+6WWEOE3fTwZC3KSM3LgiI9+pDKfpism5IAABCEAAAhCAAAQgAAEIQAACEIAABCAAAQhAAAJFEShSiAvHlMf/0y+KV9XbKXpP7jweKsRpdLgdk9v77daRbO8eyoudQ3mxeyjbjhHi6vW61FWIi+SPF+/KcijFLd6T5Ud3U01ZEfyKaCM66Dx+3rROFeJsgJm26ClsRoT774r8pnlwnwp+socR4pJx4ikI9BQBhLiemi462yMEgghxGiXuLHntehFCXPylKfpSk0XCqnp9SSfoLELc3tFZpLhihLh7ZyJcKMfF5yGNpOh7PpLyc3muF/vcbbyngRB3Gghx+vl5IME9W982Mpx+TnrNz01aGS5I+nnkO5XgVIr7nCetj+cgAAEIQAACEIAABCAAAQhAAAIQgAAEIAABCEAAAq4EyhDiXPtM+e4EqrQ/Y0W4A9nZ+SzGqQC3vXsk2yrHmdztyNSGinCNukTzZRXiNC3ds/liciGuCH5FtFHEz0e3cagI99t/nstv//vc5v9ZyaMrCHF5UKVOCJRMACGu5Amg+f4jUFSEuJnJUZm5PSrTk6MyPXVLpqbGZGpqVG5PjZ7du9L1/ZsEVa/vIl7lRojzK8TpWH3Px0X8fPx5lj7n8RsqLmMhQpwLPcpCAAIQgAAEIAABCEAAAhCAAAQgAAEIQAACEIBALxDoNSHOZS/BpWy3uaxifVn2Z/JYp70oxBW1J+drjnyvvzTrACEuDS2ehQAELiKAEHcRIf4cAikJDA4OBpHh2k9FaubehnXVZCWk8B/zlFWfPT4zNSrxNKki3OSoTN0ek0nNp0azVn9WLtrP+MtPmmhkYYVVr+88YNF+n0WI2z+Wg/1jEyWuFyPERV++w/vonGaZX+cFl6CCNGuo289ZFcalQtyJSafm2FS912NSV82RqTvmfiXtkamz4/bY1LkJmZ8bl5Eb1+xxqcN6ZKq954IABCAAAQhAAAIQgAAEIAABCEAAAhCAAAQgAAEIFEWgV4Q4l70El7Ld5qHK9aXZn8lzjfW6EJfnnpzrHPlef1nWAUJcFmqUgQAEziOAEMfagIBnAkODg08/1eVpTepPO9J5WhN5quebd9odaXfaQd5xalVluFlNtz+LcSrEWRHOCnH62cfl++Wn6vXFmcVfHg8OjmV//8SIcL0uxIUv3fExV0Ea+9baTbKGXF/6ffzsnFeHleGsEBfeqwCnQpzmoRyXtA/zKsMZIc7m+nlk+NrnpELc8LWk1fEcBCAAAQhAAAIQgAAEIAABCEAAAhCAAAQgAAEIQMCZQC8IcS57CS5lu8Gten1V2VPqVSGuKH5J9tCKWH9Z/wJBiMtKjnIQgEA3AghxrAsIeCYwNDT0VORTEB2uY/J2uy1tFeIiuUuzoQxn8zEjx00EEpzKcBOBHOfSRrys7/C4Va8vHH/8xUsjxFkpTqPDnZj7Xo0QF51j3/Phc+2dV9e3+hyfN60jFP3KFv6OAxlO8/B+db0lqxolbm3H5mkixM2OycLMmBXiZsZkfnZMRoav2zSiuQpx14uYEtqAAAQgAAEIQAACEIAABCAAAQhAAAIQgAAEIAABCBgCvSTERSWipHsJvvchql5fVfaUelmIi+495r1XlXbfz/f6y/rXIEJcVnKUgwAEuhFAiGNdQMAzgZtDQ0GEOHnaEY0UJ08/qQj3qS3R3KVZjQw3F8hwNrdCXCjFhfcubVDWHm+rVzQ3MpyKcH0mxPXTfHebt/gX2Ly/aHyLpxXhTuUoyPXzmkaIa7ZkbW3b5mmEOJXhZketFDc7KvMzY4EIN/RF3k9zzFggAAEIQAACEIAABCAAAQhAAAIQgAAEIAABCECg2gSqLsS57CW4lO02a1Wvr0orrR+EuCrxjO+Dhp/L2ldDiKva6qA/EOhtAghxvT1/9L6CBIqIEDd320aGmzPJ3k9M3pKJCZXibhkxbnzi1llErApiKq1Lrr8RYY9KDY5MDeS4swhxW3tn0eJ8D/DJ0j15snRfnizft/nSPdNEWS+k0fGlZeqbTZIvj91YFdGPbm0gxJVFnnYhAAEIQAACEIAABCAAAQhAAAIQgAAEIAABCECgKAKuQlyj0ZCBgYaE+dLDBTFp8a7NHy44D8UlKpZL2SL2NXz3LwvsPPaPyhTidO09fnRXlnUNLt7tq33YKqwXXWMlCnHrIrIWpPB+T0Q07QZJ77kgAIEeIoAQ10OTRVd7g8DQ4GAQIa7+tCMdEyGu3elIR49M7bSD3EYey3oZEW46SHpk6vSYTEzcMhJcNA/rLzMaVtYx+i4XDXedhku0nN4fHFgZLjwuVfPNF3uysbUvGy/2ZNPk+767bwS4bwlx2mB0nouY86xMvcPpUmF83opm860xIsQVsQJoAwIQgAAEIAABCEAAAhCAAAQgAAEIQAACEIAABMok4CLEGQmuUZdGKMQ1GrK0aCW4UEbyKcQpp7i8ddE+i+99iKrXl2Yt5bl/VAUhTmU4XYdp9hvT8CvjWd/rL+sYShTimiKyISKah/c7ItIKUnifdWiUgwAESiCAEFcCdJrsbwKDg4NPReSpSPupSM3c6z/eNtkX6m4vgmmohDLc99PjZ2KcynDj4zeNFDc+bu+rJAGlGZ/vZ11f4qLlTYS4mBSnApwR4kyEOCvH+b7OE+K0nfPm+aIvay59dGXq0nbSsnl+4Urah27PIcS50KMsBCAAAQhAAAIQgAAEIAABCEAAAhCAAAQgAAEI9AIBNyGubiLDNVSKC/LlhzYq17JG6Aoixfng4LKX4FK2W9+rXl8S3nnvH5UlxFkJToXMeyaPR4jLc08uCXcfz/hef1n6VKIQtykiWyKieZi2ReT/Z+9M2OLGtUW7oYopCTNkYMw53Zn7vnvve///R5yeO51OwhSgIEACCYFA1fu2ZIPjGLAteShY/j61VB3bkpdkY0qLLU3rQa5lNghAoIsIIMR1UWfR1O4g0Cfy/057e01kuI5ImKsJJyYuXJg7XM7s/UmZezAhsw8mxUhxDyZkYmLUCnGBDKdl3eJLajpU27WH+grzayLE7WqEuG+jxIXR4VbXgiVT3/mPmHuZEBd2TJnLp/piWsagKiIkt0u7EeJc6HEsBCAAAQhAAAIQgAAEIAABCEAAAhCAAAQgAAEIdAMBZyGu18pwvSrF9faeRYbTJSvjEbp88HCZS3A5NqntdT/fZbyLnj+qXoj7dvxdx3lY3+Mvy/1ZoRCn0ls0qfymglwoyYXlLJfDvhCAQMUEEOIq7gCqv5YEgghxGiXuLHm9UCPCRZJ+NkLcxIhMqBSn+cR5hLjr+DKWFmjSi5OLOGaWSt39INvvba6fTWS4d+9l5d2WXTK1IiFOmbhcW1VM09Z7XfZDiLsuPcl1QAACEIAABCAAAQhAAAIQgAAEIAABCEAAAhCAwEUEnIS43t4zES4qxOkylT+90Ahd3y5ZSS/Ug4DvObmkq6pOiNMlex+KETJNtMLFUubk6tGz5bWiQiFOl0SNJ11CNZ7Kg0FNEICAMwGEOGeEnAAC3xEoXoi7PyEaJU5FOF0+debBpEwZEU6XTLWR4qYmx0zD6iDD+f5Lgqzn8/nXKFUJcf/1/F/yXy/+JRopLiz3SI/p354e289pZbis/JLucZ9M4+f30b4in0uu7UOIK7J3ODcEIAABCEAAAhCAAAQgAAEIQAACEIAABCAAAQjUgYCTEBdEhSszQlwdmFXdBtf5D21/kfNHev7qhLhwydT6RYjz0W9Fjr2s7YuPoZ9/fS0///Za/mPyN6ZcwEaEuAKgckoIVE0AIa7qHqD+60igcCFuRiW4e1aKC8tTU6MyNTVm06Tm5xHiFHIVa9f7Xms+7/mix8VfurJyqUqI++n5Q/mvZ1aKs+WH0qN/IdXTI729mnq/keKS+jwvv6Sb1CfT8Pw+21fEg8VX+xDiiugdzgkBCEAAAhCAAAQgAAEIQAACEIAABCAAAQhAAAJ1IuAsxDUa0lAxLsh/MlG5Hpo5kp+eLpoymx8CvuY/tDVFzB9Fr7J6IU4jFNrxF51jzDrf6KPnfPabj/bEz5G3ffExpAKcinD/+fUf+fnXwoS4tcjyqFrWpMumalJZLiwXgYpzQgACBRFAiCsILKe90QQKF+Ie3FMhbtxIcVp+cG9cpqfGZXp6zKagHPZC1S9hrhKajxfovC9d8ZFcmRD3zP6ip6GYNRS4lhvRkOG9+kth71lz431exC8gvpj66N+inzg++SHEFd1bnB8CEIAABCAAAQhAAAIQgAAEIAABCEAAAhCAAASqJuAmxDWkqTJcU6U4LTfMEpUvni6ezZFomc2dgM/5j7A1PueP4ldYlRAXzs2ZJVNjS/Zeh3lY95H07Rlcx1X0eI0Q958wQlwQLc53e0VkJVgeVfOwrEuotoIUlguomlNCAAJFEUCIK4os573JBIoX4u6Oy/2741aG0/zuuEzfHZe70+NyN8hVjKviBSz+sht9YXFZvtVXiOWsYXnjA7kqIU5/sdNf9swLt/4V1NNFaTTtX0bpL4LhX0hd1Oe++CXd2K5M9ZxFts/Hw8hn+xDifPQI54AABCAAAQhAAAIQgAAEIAABCEAAAhCAAAQgAIE6E3AR4pqhCBfJzTxJEBkuLNf5+rulbT7nP+LX7GP+KH7OOghxoRx3neZhfY9XX+NKz2MixP1qI8SpGKeCXAHbsogsBSksb4uIpq0gaZkNAhDoIgIIcV3UWTS1awgULsSpDHd/ekzu350I8nG5pyLc3Qm5dy/I745XBiz+khN94c0jxfk+nwuYqoS4508X5fmTBSPEaa6f9RfCZrMpfUGun5O2OvGjfSIIcS53IMdCAAIQgAAEIAABCEAAAhCAAAQgAAEIQAACEIBANxBwFeKsFNcM5kIaRobTuRFdLlVzIsS5j4K6zx8lXWGVQpzO0f30QpdMtas5VbXVvd98t+8sQtwvhQpxb0XkjYhE8/cisiMi0byqbqdeCEAgBwGEuBzQOAQCVxAoXIjTiHCXRogLosTF2+nylxhZj/Vl/ofX4Pt8eUfxzu5H2dn5KO93Pogp736U1bVtWXm3LStr27L6zibfm4sQp22pC7+LuNShfZeNcZ/tSxTiVlqytLIpS8s2X15uScd23Ld5AsCFBxOyODMui0Gun0dGhmRk+NY3ue8xyfkgAAEIQAACEIAABCAAAQhAAAIQgAAEIAABCEAAAhcRqIsQl3V+y1eP+q7X9/nC6/Q5/+GL3WXn6TYh7rr0W9br8DmuShLiiBBXxg1MHRAomQBCXMnAqe5GECheiLs3ITP3xmVGl0w1aVymp8dlemrMLJtqytNjZ7DDl44o/bRhfPMeGz0u/pKUtu5oe32fL+9IVAFuN5DiwnIow62sbZ2JcXnPf9FxvoQ4Pb+P/vB9fVX2b5ox7rN9SULc8kpLlldbVohbbYl+1jptsn2W1E7tB4Q436OR80EAAhCAAAQgAAEIQAACEIAABCAAAQhAAAIQgIArgaqFuDTf/bteY9Lxvuv1fb54m33OfxTBM37ObhHirku/5b0On+OqJCFuRURWRUTzsLwpIq0gheUyhjl1QAACngggxHkCyWkgECFQuBA3c1+FuAmZvT8pYXlqaswIcVPTQT5lhTiXFw6XY+N1h3zyyHDhsXlfunyOTpXhdnf3rRS3Z8tGhFvbluW1LZO07HtzFeKK6A/f11hF/2YZ477alyjErbZkZXVLllZasrKyZeS4tkpw7Y60O+0gNzHjvtsQ4nyPRM4HAQhAAAIQgAAEIAABCEAAAhCAAAQgAAEIQAACrgSqFOKyfPfvep3R433X6/t8F12rr/kPnywvOlc3CHHXpd9cr8PXuCpJiFsTkXcionmYNkRE03qQa5kNAhDoIgIIcV3UWTS1awgULsTN3rcy3OyDSdHyzINJmZoclanJMVExbnLKlnULXzaiLx2hlHaVnOZybPwXgKvqytK78QhnWY513Xdvz8pwKsLtBUJcKMItr6oQZ8U435sPIS5sU5X80nAps315xrhr+5KEOJXhNKkIZ/K1LWm329JWIS6SJ/FDiEszqtgHAhCAAAQgAAEIQAACEIAABCAAAQhAAAIQgAAEyiRQByEuz9yYC6M8cw6X1ef7fFddm+v8x1Xn9/Hv3STElTX+iuo3X+PPtX0lCXEqvUWTym8qyIWSXFj2MYw5BwQgUBIBhLiSQFPNjSJQvBD3YFLmIknFuMnJUZmcGJVJFeI0nxz9ToaLvnBcJcXFX3KyHHude1uFOJN2P9p8b9/IS0sa3StIdRfirnP/ZLm2qsZ4ohC3tiWrqypTtkyuUQdPVYQ7bX+TJ10fQlyWXmdfCEAAAhCAAAQgAAEIQAACEIAABCAAAQhAAAIQKINAVUJcVd/9+67X9/nK6PMy6qi7EHdd+q1O11GSEKdLosaTLqEaT2UMc+qAAAQ8EUCI8wSS00AgQqA2Qpy2ycXedzn2uo4IhLh0Pev61x7pavl+r6z1VjHGiRCXt3c5DgIQgAAEIAABCEAAAhCAAAQgAAEIQAACEIAABLqFQFVCnOvcWJRv1XMOVcxh+BxfWfmlqVuFuM3NHbH5rmy2dmRja8983tjalQ39/1u7aU514T6N3l7pbfRKNP/p2UMx6cW/bP7s4YXH5+m3IljFG5i1jjzX4QT+goN//u21/PzbG/nPr/+Y/JdfX0vH3ujf5ikrN4JMT49E847KcJ3OpuY9nc5m28pxCHEpmbIbBOpKACGurj1Du7qZQC2FuPAXgOjSpVctYxoN5Rt/Sbrq2G7uwMvajhB3ec9Gx0y4ZxljJW+9VYzxJCEuXCp1aaUlKyt26dS2vsjrkqmddpCb1/vvNiLEXdenDdcFAQhAAAIQgAAEIAABCEAAAhCAAAQgAAEIQKB7CdRBiMszNxYeEyefZq7D95yD7/OVNZryztmkaZ9KcCq9bQRS3IZKcVtBCmS4ughxacZfkaxCnnnrqMv4++W3N/Lz76/l51/fyC8qx/3+xgSEsckGh0m6xovGk97LNqkXZ8udTmdTpLPZ6fRsarndbiPEpbkh2QcCNSeAEFfzDqJ5XUmgVkKcy4u767Fd2XtXNBoh7mJAVb0Yu9ab9xeBvOM7UYhbaRkJbmm5JUurLVleaaV+mUeIy9sTHAcBCEAAAhCAAAQgAAEIQAACEIAABCAAAQhAAAJFEahSiHOZ36rbnEPZcxiu48GV31X1qwBnhLiNnUCMszJcK5TigvJV57ns310jxKUdf0WzircjT/CTOoy/X35/IyZpdDhNv79JHVQiqZ97VYLr7ZHent4g75GOynBt2Wx32puddmfzFCHO5RbiWAjUhgBCXG26goZcIwK1E+JCtllD4Ub7xOXYa9S3ghB3cW9WFTrZV71ljfEkIU4jwy2tbFohbmVTlpdbqcM9I8RdpycM1wIBCEAAAhCAAAQgAAEIQAACEIAABCAAAQhA4HoQqFqIyzs3Vtc5h7LmMFxHny9+F7VDhbj1IIVlleFa2zvSamlu5TiXzYcQl2b8Fc1K2+CrjirH36+/v5Vf/rAy3K8qxv3xVtrttrR1laVInrbPe3VJXBXiIrmNCmcjw2l+enpKhLi0QNkPAjUmgBBX486haV1LoLZCXNcSrVHDEeKSOyP+Qh19MQ7DiKcJJ561q6uqN2s7o/snCnHLm/JWpbilDZsv63t2ug0hLh0n9oIABCAAAQhAAAIQgAAEIAABCEAAAhCAAAQgAIHyCNRFiMtyxd0455Dl+oretwx+oQy3vnEuxqkAt2VEuJ0gr48QdxHzMliVUUfRY0rP/+sfb21SIS4on6oId9qWaJ62LUnCY7ujEeLaJjJc+6S9+RUhLi1O9oNArQkgxNW6e2hclxKoVoibHJXJyVGZmBg1a57XdfP9lwS+z3cRNyPEfdg3keI+7B2YfGl1yyx3+TbI9bPv7fmTBXn+dFFePF2UZ0G5r9mQZrMpfc2mNPsaJve5ZWXq669Msl5DVfVmbWe4P0JcXnIcBwEIQAACEIAABCAAAQhAAAIQgAAEIAABCEAAAt1CoBAh7smivHhm50p03qSIebBum3OIj4esczu+x1PR/EqJENfoFZWmGo2G9Abln549lBfPHsp/Pbe5fnbdimal7SujDlcOVx3vW4gjQtxVxPl3CFwfAvW1Za4PY67k5hGoRoibGJWJQIabnLBSXLgV8QtB3m71vda87/NddV17Hw7kQyjFmfKBLK22bDLLXm6Zsu9Nf7FTEe5MiHuyKH19gRDXZ6W4vj4/QlxeptHj4r9wFTkGq6o3bx8jxOUlx3EQgAAEIAABCEAAAhCAAAQgAAEIQAACEIAABCDQLQR8C3EmaIDOkzx7aGQ4nS8pYh6s2+YcQgZ553Z8j6ei+akQt9HalY2NHZtv7sqmLpm6ZfOw7HJdDZXgGg2J5j89DUS45w/lJx2LHoU4bWtR82pF94cL57THehfienqkR5dM7ekN8h7piEaIk812p73Z0SVT222WTE3bQewHgRoTQIircefQtK4lUK0QZ2S4ke8ixBUpJKXtKd8vXb7Pl+Y6Pnw4EJXijBinkeI+HgQiXCjE2dz3ZqLCBUnLmlSA62v2Sb/mQXKt15VpVb9wVVVvHt4IcXmocQwEIAABCEAAAhCAAAQgAAEIQAACEIAABCAAAQh0EwHvQpxGh3tqRTiV4+IR4nzOg3XTnIOOCde5Hd/jqkh+m6EQt7kjmxEhzshwrXMpzuWaVIZrqhTXVClOy42zyIRhpLiokOlSV5GswnaVUYcLg6uO9S3E6bPCJgnyHr2HNkWluE7PppbbCHFXdQv/DoGuIIAQ1xXdRCO7jEAlQpwukTo5MXK2XGoYIS78BcDnLwJ5+8N3WF7f50tzXR8+qgz3SWx+YHITGW55U94uqwy3WZgQ9+zxvDx/okumzsuzxyrE9Ul/v5Xh+vv6vESI88W0qpDcVdWbZuyE+yDEZaHFvhCAAAQgAAEIQAACEIAABCAAAQhAAAIQgAAEINCNBPwLcQtGhAuXSw2FpCLnwbphzkHHhq+5Hd/jrAh+RnoLZDiV4zZbO7KxtWfluC0bPU7lOJetGYpwkVzHm0m6dGpQdqkjfmwRrKqowyeT8FzehTg9sQpxkbwjsimdzqbmPSrE6WeR1YRUxCVyTghAoCACCHEFgeW0N5pApUKcWTZ14tsIcUX+MpC2p+Mv49EXuzzt832+tNfhW2ZKW6/KcE8f2yhxTzVC3ON5I8FZIc7m+tllq4qpS5u78VjfY2jhwYQszozLYpDr55GRIRkZvvVN3o2saDMEIAABCEAAAhCAAAQgAAEIQAACEIAABCAAAQh0J4FChDiNEvdM50q+jRCXZ56pO6l+3+qbNrej4lurtSMqw5lcRTgjw+3JRiDH6WeXTYU4K8U1Ta4pjEyoy6WGYqZLHRybnoBvIe6CmlWAiyeEuPTdxJ4QqCUBhLhadguN6nICCHEXdKDvv1Dxfb404863zJSmTt2nDCFO66mCaZxBGX8Fk5Z7Efv5HkMIcUX0EueEAAQgAAEIQAACEIAABCAAAQhAAAIQgAAEIAABFwKFCHElR4hzuX6XY7POk5Q9t5O1fS4sosdqvS2NABculRrIcdchQpwvRt1ynixjSIW43/54K7/8bnP9fNpuS/u0Laenp6Z8etpOfenRyHBhpDgixKXGx44Q6CoCCHFd1V00tksIIMRd0FHRNerjLzp5lnT1fb4048u3zJSmTt2nbCFO6/TRR2mvL6wvvn+ecZGlzir29T2GEOKq6EXqhAAEIAABCEAAAhCAAAQgAAEIQAACEIAABCAAgcsI+BfidMnKhbNIXbqiTnQO4TrMJ0TnvUK2aa6rrPmyvO1zvVOi9UZluA2zZKpdItWkSNmlzkajIc1GrzTCJVMbDXnxzC6Z+pMumRosm+pSx009Ns8YMhLcn0vyayjE/fnWCHBGhovkaZnqPWWTrpxqy51OZ1Oks9np9Gxqud1us2RqWqDsB4EaE0CIq3Hn0LSuJYAQd0nX5XnRuWwk+D7fVaPOt8x0VX3hv5clxGl9ZTON11m2iJe2D3zt53sMIcT56hnOAwEIQAACEIAABCAAAQhAAAIQgAAEIAABCEAAAr4IeBfiNDrckwUjI6kMp3JSuKWRxnxdV1HncZXaip7bcW1fXm7xeq0Qp8ujan4uwbVCKW5rV7TssjVUhmvokqnn+U9PrQj30/OHosumapktG4G8Y+i3P5fOIsPZ8pKcGBnuVE5PTuUkkOLStqZXJbjeHunt6Q3yHumoDNeWzXanvdlpdzZPEeLS4mQ/CNSaAEJcrbuHxnUpAYS4FB2XJRRuitN9F80szTF59vEtM6VtQ5lCXNgm33102bWWHc47Lfci9vM9hhDiiuglzgkBCEAAAhCAAAQgAAEIQAACEIAABCAAAQhAAAIuBHwLcSrAPX+iIpKN1BWPEOfS1joc62uepKi5HV/ty8o6Xq9KcButPVnXPCirANfa3jHLqba2PQlxvVaG61Uprrf3LDLcfz0PxDiEuKxdeRaQIyrGhTLrZVKrkeACKS4sn5xYIS6ap21Qb2+v9KoQF8ltVDgbGU7z09NTIsSlBcp+EKgxAYS4GncOTetaAghxXdt1Vzfct8x0dY12jyqEuLRtc90v/stM9Je1NC/CrvWXfbzvMYQQV3YPUh8EIAABCEAAAhCAF/WqVgAAIABJREFUAAQgAAEIQAACEIAABCAAAQhcRaAQIU6XrFQZTiN0RSLEXdWWuv973edJqmpfUr0aHW49iBIX5irEbRkRbifIHSPEqSgViHBRIU6XS/3pxb+MHKeJLT0BlzGkEtzvumRqkOtnFeGsDHdyVk7bGhUc4/3b7miEuLaJDNc+aW9+RYhLi5P9IFBrAghxte4eGtelBK6lEFfUX5SU3ceu1+FbZkp7/clCXFP6+vukv68p/X190tfXNOvcd+NW5F8Wufa5b56JY2ilJUsrm7K0bPPl5ZZ0tOJO59s8oTEIcb57iPNBAAIQgAAEIAABCEAAAhCAAAQgAAEIQAACEICAK4HrKsQVNedQ5DxJ2r687NqKbF+Wem1kOBshrjAhLpDhqo4Q53usuZzP5dhw/OUdQ76FOCLEpX0isB8Eup9Ad5oT3c+dK7jeBK6VEBcNWxt2WzdKV76uo3ZCXF+f9Pc3jQynUly39lG0f+Iv1XnHm68+9/24ShpDyystWV5tWSFutSX6Wdtvk3pxtpy0IcT57iHOBwEIQAACEIAABCAAAQhAAAIQgAAEIAABCEAAAq4ErpsQV/ScQxHzJGn7MM21FdG+PPWGEeLWN86XTvUeIU6FuEZDGpH8p6fBUqnPH5oohS8KjBCXhkvavtX9XM7ncmy8jXnHkHchrqdHenTJ1J7eIO+RjmiEONlsd9qbHV0ytd1mydQsg4x9IVBTAghxNe0YmtXVBK6NEJf3xaRuvefzOuokxFkJTmU4GyUuHiEur0hWVf/V4aW6jGtPFOJWW7KyuiVLKy1ZWdkyclxbJbh2R9qddpAjxJXRP9QBAQhAAAIQgAAEIAABCEAAAhCAAAQgAAEIQAAC7gSukxDnc57pMrI+50nS9mCWa/PZvrz1mshwQQojxfkX4hrSVBmuqVKclhvy4pldpleXSlUZrqgle7NwSdPHLudzOfaituUZQ76FOJ0/tUmCvEelwU1RKa7Ts6nlNkJcmuHFPhCoPQGEuNp3EQ3sQgLXToiLvpyEklU3yVZ5Q/Amjb16CnHfRojrxj6Kso5HiMvzDPDZ53nqv+yYpDGkMpwmFeFMvrYl7XZb2irERfKk8xIhzncPcT4IQAACEIAABCAAAQhAAAIQgAAEIAABCEAAAhBwJXAdhbiy5st8zJOk7b888yk+2pe33rPlUiNinG8hrhmKcJFcBTiTAhmuaCHO11jLwzkcOy7HXjX+sowh70KcNk6FuEjeEdmUTmdT8x4V4vSzyGpCuurS+HcIQKBGBBDiatQZNOXaELgWQlz8JSf6YtJNwpXv66ibEGeixDWtEBeNENdNfeT7zvfd577blyjErW3J6uq2LK+1TL6ytiWnKsKdtr/Jk9qCEOe7hzgfBCAAAQhAAAIQgAAEIAABCEAAAhCAAAQgAAEIuBK4LkJc3eccXPqpqmtzqfcsQtzGeaS4IoQ4K8U1RXNNKsA91whxQV6EEOfCJWkcuJzP5ViXMZl0rG8h7oL2qQAXTwhxvjuT80GgZAIIcSUDp7obQaBwIW7uwaTMPpiUuZkpCcuTEyMyMTEqkxOjMjE5YnLdXMSoIs3/tCMhy18IXHROn9fx8eMnCYWmj/u2/HZ587uU9vrS7vf08bw8fTQvzx4viCk/njfLpPb363KpfdLfb8uufZ62PVft56Pfrqrjsn/31edFXAcR4lx6lmMhAAEIQAACEIAABCAAAQhAAAIQgAAEIAABCECgGwjUWYjL+t1/neccXMeCr2vL2o689a5v7si6ynAbO6LljY1daW1r2pMzMW57L2tzvtk/lOB8CHFVjbXwgvJy1uNdjnXqgNjBCHE+aXIuCNwsAghxN6u/udpyCJQjxM1MytyDKZmbUTluSs6FOCvDTUyMnMlwetl5ljiNhuONv7DlOV8W/NG6w+Py1unzOlSIUxFO8/0gfxMIca+XNowYp599b08eqRA3Z6Q4LWsaGOiTgX6b+oNylFFeXi5t99lvvtqRZ+wWeR1JQly4VOrSSktWVuzSqe1ORzq6ZGqnHeSdRCREiHMZKRwLAQhAAAIQgAAEIAABCEAAAhCAAAQgAAEIQAACRRCooxCX97t/13mmvPUW0S/xc7peW9425q1XRbiNjfdWiDPpvbTe78nW9gcrxQUpb7v0OB9CXN4+z8vlout1OZ/LsS7848cixPmkybkgcLMIIMTdrP7masshULwQF0hwJkKcEeMmg+hw5zJcGCFOL9lFjMr7wuaCuogXLF/XoRLc/sfPRorbN1LcZ3mzvCFvljbl9fKGqBRXiBD345w8/tEKcY8fzcmTH+dkYKBfBk3qk4FBWw43lz7P23dF9Fvetuhxefu86OtIFOJWWkaCW1puydJqS5ZXWqb9NtlrSboevU6EOJdRwrEQgAAEIAABCEAAAhCAAAQgAAEIQAACEIAABCBQBIG6CXGu3/3Xdc7BR9/lvTbXuvPUqwKcEeLWVYqz5ZbKcO9DIc6WXTZXIa6qsXbRNefhHJ7L5ViXPogeixDniyTngcDNI4AQd/P6nCsunkAJQtyUXTJ1VpdMtVKcXS7VCnEmWtz4txHiXC87HmXL9XyXHR++XEVfslyWfo3W5XodB/ufTWQ4leIO9j+Jfg5FuH+WVIizYpzvTWW4xz/MypMf5+XRj7Py+Ic5GVIJbnAgyLXc7yQ/ura5yH5zaVvWPi/6OpKEOI0Mt7SyaYW4lU1ZXm6JiQenIlw0TwCBEOcyOjgWAhCAAAQgAAEIQAACEIAABCAAAQhAAAIQgAAEiiBQVyHOde6pbnMOPvsu67X5qjtLvRvr20aEW1/fFlveltb7jzaFYtz7j05N8yXElT3WrrroLJzj53I59qp2XfXvCHFXEeLfIQCBiwggxDE2IOCfQDlC3MykzM9My6xGiJsJlkwdH5WpSZXhrBTXjVtcRoq+YPmS4ly4qACn6VMgw2nZiHDLG/Lqrc31s+/t0Q9WgovmQ0MDounWYL/JNVW11b3f0nIp4zoShThddlelOF12V/MMy+4ixKXtXfaDAAQgAAEIQAACEIAABCAAAQhAAAIQgAAEIACBsgjUSYgr47v/JK5V1VtWH1dRj5Hg1resDBfkRobb2ZdNFeJ29o0c57K5CHH0uQv55GMR4vwz5YwQuCkEEOJuSk9znWUSKEeIKzlCXFqAPv5CoOgIXWmvJWm/TyrEHYRSnM1tZLgNebW0bsrXRYjL2pdF9lvWtrj0cZHXoe3yLsTNTMjigwlZnJ00+cLMhIwMD9k0ovmgKbNBAAIQgAAEIAABCEAAAhCAAAQgAAEIQAACEIAABMoi4CrENRoNUTEpzF88XRSTnj20+dPFTJdS9Hf/FzWmyHrLnDvJBLvAnW9ShLgCMXbVqX//a1l+/2tJfv9Tky1/PTmVk68n8vXkRE6+nprccdsUkXhaFZF4cqyGwyEAgTIJIMSVSZu6bgqBEoS4SZk1S6Xa5VLnHny7ZOpEsHRqCDyMrFZkB/hcQz56rvjLfBnXchmnTwcaHe7QSHEqx+lnFeA0OtyrtyrEWSnO91ZmhLi8fVlEv+Vtiwv/Iq4j2h7/QtykLM5MWiFuZlIWZiYDCU5FuEEZuWNzNghAAAIQgAAEIAABCEAAAhCAAAQgAAEIQAACEIBAWQRchDgjwTV6pREKcY2GvHhmJbifVIgLpLgs11L0d/8XtaWIequYO8nCush9dbnUDbNk6nuzdKqWz5ZK3d47K7u0wSVCnNZbRJ+7XE+3H/vHX8vyx0srwpnyX8vy9euJHKsQF8kdrxMhzhEgh0OgjgQQ4urYK7Sp2wkUL8Q9mLRLpRopzspxukTqxIRdKnVyYlRUiovKY0WKZEW82NX1Zf7TwaGR4KwMp+VDI8GpDGeFOCvG+d7KEuJc+9Jnv7m2xaUPfF5HvB3ehbjZqUCIm5LF2SlZmJ20EtydARkZHjgru/DgWAhAAAIQgAAEIAABCEAAAhCAAAQgAAEIQAACEIBAFgJuQlyviQzXUCkuyH96akW4n54/lJ+CSHFZ2qP7Fvnd/2Vt8VlvlXMnWXkXsf/6xo4V4jZ2gvReWu/3ZEuXSzVCnE0um6sQV+VYc7nuuh7758tl+fPlipXh/rbl4+Ovcnx8IkeaqxR3/NW1+QhxrgQ5HgI1JIAQV8NOoUldT6AcIU6XTNUIcSrHPZiMCHGjMjFppTjdQhGuDCEu+hLuq966hXtWAe5zKMVp+dPhmQwXSnHXQYhz7Usf/VZkGPG0Txkf1xGvqxAhTqW4uelAiJuWkTv9MnJbZThN/SZngwAEIAABCEAAAhCAAAQgAAEIQAACEIAABCAAAQiURcBZiOu1MlyvSnG9vWeR4f7reSDGPXuY+1KK+O4/TWN81FuHuZM011rUPuubKsLtWhluU+W4XWlta9qT1taubAVll/p9CHFh/T763OVarsOxf/29YiQ4I8b9vSL6+ejoq5HhTArKjteKEOcIkMMhUEcCCHF17BXa1O0EChfiVIBTES5M+jmMDjcxaaPE6ee4lFaEFBd/8Y6+2PmS4uo0IIwM9ymQ4oI8FOH+fvPuTI7z3eYyIsTVqS/r1BbffelfiJu2MlyQFmanZeS2SnAqxZ3nvq+D80EAAhCAAAQgAAEIQAACEIAABCAAAQhAAAIQgAAELiLgJMT19p6JcFEhTpdL/enFv4wcp+mmbdd57iRtX65v7opJKsUF5TMRbmvHCnFbu2lPl7ifTyHOqSEcbAioAPfy1aoR4jTXz1+OvsqXo2Mjw2munx03hDhHgBwOgToSQIirY6/Qpm4ioPdQPP1fEYknr9cURoW7CRHiXMAV8VcX11mIU9Z1+suiOrXFZRzGj/UvxNmlUokQ57OXOBcEIAABCEAAAhCAAAQgAAEIQAACEIAABCAAAQi4EHAS4oKocEVFiHO5rqqP7aa5kyLm6botQlxV46UI9mmuxXe9er5QggvFOIS4ND3BPhCAgBJAiGMcQMCNQK+IxNP/ikg8udUSO9oIcTMaIW5K5mZ0ydSpyJKpdrnUiYmRswhx5mbvKe52jy6vGX/RKbLei6BG2xPu46sdN0WIU25V92XdxpWvm7gQIW5m0kpxs1OyMDspI3cG7XKpw7pkqi2zQQACEIAABCAAAQhAAAIQgAAEIAABCEAAAhCAAATKIuAsxDUa0lAxLsh/ehoslfr8ofz0dFFe3MAIceHcTdiHVc/jVDFPp0ulbmy8t0ummvReWu/3ZGv7g102NUgu47ybI8QVOUd6GVPf9UbPFxXhwjIR4lxGOMdC4OYQKM6QuTkMudKbTaAhImdpfHy8sbu7+z8iEk9eKYUSnIkQZ8S48yVTQxlO83DzJYOV+aKTF1jREtV1F+Liv0yVOYaS+tz3C3TeceXzOO9CnMpwRoiz+cLMpIwMD54nFeKGB31eAueCAAQgAAEIQAACEIAABCAAAQhAAAIQgAAEIAABCFxKwE2Ia0hTZbimSnFabsiLZ4vy4umiWSpVZTgt39StznMnRc/TqQBnhLh1leJsuaUy3PtQiLNll61bhbii2V/E1He98fNphLh4lDiEOJcRzrEQuDkEEOJuTl9zpcUQaIqISWNjY83T09Pm4eHhf5+cnPy3iEST19pVhJt9MClzs1NnUeImJkZNlDgV4TSfGP82QpzXBlxyMt+hcLO2u+hQ0TdBiAuZV92X0b6vU1uyjsn4/v6FuAlZfDBhhbgHE7IwMyEjw0M2jWiuQtyQa7M5HgIQgAAEIAABCEAAAhCAAAQgAAEIQAACEIAABCCQmoCLEKdCkhHhIrkKcCYFMtxNFuLqOI8TbZOWo1JTGLjDRwCPjfVtI8Ktr2+LLW9L6/1Hm0Ix7v3H1OM0acduF+KKYn8RVN9zs/HzRSPEhXIcQpzTEOdgCNwYAghxN6arudCCCPSJSN/4+HjfyclJ3+npad/x8fH/abfbJolImLxWb4S4mUmZn5m2S6fOBEumjo/K1KTKcFaKu2lb/AUpKlH5etm+SULcTRs/ZV2vdyFOZbiZcSvFzYzLwoOJQIS79U1e1vVRDwQgAAEIQAACEIAABCAAAQhAAAIQgAAEIAABCEDAVYizMlzTSHGaVIB7rhHighwhrn5jrIx5OiPBrW9ZGS7IjQy3sy+bKsTt7Bs5zmXrRiGuDPZJTH3Xm3S+aIQ4hDiXkc2xELh5BBDibl6fc8V+CVQXIa5AIa6qaFw+6vX9Vwjx4fL506F8/vRFPgW5fn71Zl1evX0nf79+J3+/XZdXb975HWUi8uiHWXn8w9w3+dDQgGi6Ndhvck113nz0b57rq6rei9qqQtzHjwdixThbfrvckrcrm/J2adPmy5upL1UFOIS41LjYEQIQgAAEIAABCEAAAhCAAAQgAAEIQAACEIAABEogUBchzvccge/zJXWF7zpczpf12KLn6a6rEJeV80XjRv+/a4S4rG3x3ec1ihC3JiLx1FHEsVTCE5UqIACBPAQQ4vJQ4xgInBNoiMhZGh8fb+zu7v6PiMSTV2ZFRYiLviCFDfYRvviqi/dZb/Rc8Rc2H9fy+fMXI8SZ9PlQ9PMrFeHeWCFOZTgt+966WYjz2b9ZuFZV71Vt/GgkOCvCheU3y1aC0/wNQtxVCPl3CEAAAhCAAAQgAAEIQAACEIAABCAAAQhAAAIQqDmBqoU433MEvs+X1H2+63A5X95ji56nu25CXF7OV42fPHOkedviu8/j54tGiAuXTy1pyVSd8I2ntojEU82fxjQPAjeXAELcze17rtwPgV4Riaf/FZF48lNbcJYihDjfLytpL7iIevO+sKVpswpwh5+PjAgXlv9+s2ajw73W3JZ9b90qxBXRv2nYVlVvmrbtR4S4/Q9WjgsluNeBEKdiXNqNCHFpSbEfBCAAAQhAAAIQgAAEIAABCEAAAhCAAAQgAAEIlEWgSiHO9xyB7/Ml9YHvOlzO53KsXluR83TXSYhz5XzVOAr/PU3AENe2+O7z6PlCCU7zkoW4dRE5S+Pj4+u7u7unIhJPZT1WqQcCEMhIACEuIzB2h0CMgN5D8fR/RSSevIIrUoiLvmCEL0hpXpTyXmBYXxH1xv/6IW8bo8cdHqoMdySHh1/k8+GRkeNCEe7lP2vyt6bXGj3X79btQlwR/XsZ4SLHlWvPqhBn0ocgD4Q4leFeL28YOU7LaTeEuLSk2A8CEIAABCAAAQhAAAIQgAAEIAABCEAAAhCAAATKIlAHIc7X3EQZcw6+63A5n8ux0fFVxDzddRTifI1TF/Z17XNtl0aIi8pwWi4pQtyGiJjU39+/MTAwsNFoNE729vZORCSaynqsUg8EIJCRAEJcRmDsDoEUBP6fiMRTisPS7+JbiIu/5ERfUIuU4qqqNz3p7/dUIc5IcV+OTa5JJbiX/6x+k7vUkXRsNwpxVfVvVfWm7fODQIg7CIQ4/fw6kOD+Wd4wMpx+TrshxKUlxX4QgAAEIAABCEAAAhCAAAQgAAEIQAACEIAABCBQFoGqhDjfcwS+z5fE33cdLudzObaMsXVdhLg6ca5TW5LGUBgV7s+Xy2dyXElCnE7WbTabzc2enp7Nvr6+zUaj8bXZbH7d3d39KiJhKmPoUwcEIJCDAEJcDmgcAoEIASLEOQ4HX39x4NKMtH+hovsdRkS4sFyKEPfvWbFS3Kw80vK/Z2VoaECGbg3ILc2DlDeaX1oGWTlX1b++6i2CCxHiso4i9ocABCAAAQhAAAIQgAAEIAABCEAAAhCAAAQgAIFuI1CVEKecfM0RhMx9ny+pL33X4XI+l2OLHKfaro2N97KxsS3r69uysf5e1je2pfX+o03bH6T1XtNHp2b0NZvS7GuIzZvS12zI8yeL8vzpgjx/umjLTxac6ihinLo0qK59rtd0HiFuVV6+WjGfv+h87dGxjRT3RfNjl8vXY7cS0jsRMam/v//dwMDAOyLEuWLmeAiUSwAhrlze1Hb9CPSKSDz9r4jEk9cr9x0hLvrSFZajYlVeySrNRUfDAMfloyLrjV9z2NakOqNtNFHhQikuyMsR4mbORLhH/56RR/+aNTKcEeJuDRohTvPLruOyX7Ci/+aTe1X961pv9PisTK8a9yrEfTTpwCybqmVdJvWtWTJ105TfsGTqVRj5dwhAAAIQgAAEIAABCEAAAhCAAAQgAAEIQAACEKgxgToIceFckOucl+ucQ5pu8l2Hy/lcjk1zrVn3ibZn3Qhx72V9/b1sbO6Y8pkIt713Vs5aR3T/vr6m9KsIF8mfPVkQTSrDPXtsy65bnTjXqS1xrirAWSlu1azYdSbEqQj35ciKcV+chbj3IhJNOyKyEqRlzcfHx1d2d3dPRSSeXIcCx0MAAgURQIgrCCynvTEEGiJylsbHxxu7u7v/IyLx5BVIEUJc+EtBvKE+5aiLIBQpH6Wp8zIRL/4CqDLcl5gUV4oQ968Z+fFfKsWpDDcjP/57xopwtwZNfsvIcYOS5Ze6sl5uq+hfl/FcNBcrw1khLiyrAKdCnOahHJf2ocGSqWlJsR8EIAABCEAAAhCAAAQgAAEIQAACEIAABCAAAQiURaBKIc5ljiDNvFK4j+85NN/zKS7ncznW5xiLz9lYCW5H1jUF5db7PdnS6HBGiLPJZevv7zNC3IDm/U3Rz08fz8uzR1aE0/LTx+5CXBHj1OW669Ln8Wt4+WpN/v5nVf56tSp/v1ozQtyhinAauOTLkY0W9+XI5dL12F0R0YGjeZjeioimN0Gu5XZCcq2b4yEAgYIIIMQVBJbT3hgCTRExaWxsrHl6eto8PDz875OTk/8WkWjyCqQoIS5sZBHLRKYBUGa9aUP/xvc7ixAXEePKEOKMDPfwgRHifnyoctwDK8TdHpRbmm4NmVy38Bewq34RS8sgTd+l2afM/o22J2u9RXP5EMhwmoflt8steatR4pY2bU6EuDRDin0gAAEIQAACEIAABCAAAQhAAAIQgAAEIAABCECgpgSqFuKKmvPKOueQp3t81+FyPpdj81x7/Jj4nI2R4DZ3ZX1j1+SaWtua9qS1tStbQdmlbhXhBgb6jBAXlp88mpenmh5bIU4/+9yq5uwyr+aTQ9K57DysFeGMEPfPmhXiTACT89yxHR9ERNfa1TwsvxKRf0QkzLXcSUiOVXM4BCBQFAGEuKLIct6bQqBPRPrGx8f7Tk5O+k5PT/uOj4//T7vdNklEwuSVR9FCnNfG1vBk8Zfn6EtmVCZL2s9EiAuWSrV/cXAspQhxDx/IjyrEaXS4oGxEuNtDgRRnhbi4DHeRFJeWQQ27r9AmlcHFinAHshfk+nlJI8SttGRpacPmCHGF9jMnhwAEIAABCEAAAhCAAAQgAAEIQAACEIAABCAAgWIJ1EWIK/YqOXuRBJLmbDY292S9pSLceX4mwm3tWCFuSwN85d8GB/pkcKDfSHGa62cV4B7/OGeEOM19C3H5W3v9j9R52L//eWeWS9VcP6sM9/nwixHiTH7oHCFuX0QORCSavxSRv4KkZU1sEIBAFxFAiOuizqKptSRwLSPEuZCu018wXHYdaaOA1SZC3CVCnEpxt+5YOU63siPEldHnZdQRjpe0YyPvfYIQl5ccx0EAAhCAAAQgAAEIQAACEIAABCAAAQhAAAIQgEC3EChEiHuyKC+eLcqLp4vy/MnC2XxIHZmUOa9Rx+u/qE1ZuCQLcTYq3HoQHe66RIhz6cMsTF3qyXusS/v02L9fv5NXJkLcmikXJMQlRYj7O4gOF+YaKY4NAhDoIgIIcV3UWTS1lgQaInKWxsfHG7u7u/8jIvHktfF1jBAXvpRGL/SqJTu9Qsl4smh74y9i0XbH9zMR4kwI3uMgFG+VEeJsVLhbdzT/NkKc4riKf1oGl/3SEv+3q+rM2E1Sxbhy5XLVNSLEXUWIf4cABCAAAQhAAAIQgAAEIAABCEAAAhCAAAQgAIFuJ+BbiHv+dFFePFmQF88eGhlOpbhw8z034cK+inkNl/aWdWweLslCXLhkquY7srGxI633e7K1/cEumxokl+vq7++T/r6mWS61v78p+lmXSX32aEGePbFLpmqkuKq3PEzLbLNL+6LHmghxKsIZIc5GiysgQpyGFdwTEc3D9FpENOlSqWG5TITUBQEIOBJAiHMEyOE3nkCviMTT/4pIPHkFVTchrmiByCu8yMnSvohF97Pr0Z/LcPq5uiVTbWS420aG07KNEKdb2l/+0jKI90EZfV5GHReNrbxc0oxVhLg0lNgHAhCAAAQgAAEIQAACEIAABCAAAQhAAAIQgAAEupmAdyFOo8M9tSKcynHxCHFp50WKZFrlvEaR1+V67rxcEoW4DRXh3hsRbmPjvZHiWirDvQ+FOFt22fr6mkaIi+Yqwml6/mRRnj225Sq3vEzLarNL++LH2ghxumTqmrwqToh7LyLRtCMib4P0JlIuCyH1QAACHgggxHmAyCluNAG9h+Lp/4pIPHmFVFchLvqCknbZTq9gcp4sbahe3e9MhouIcdUKcUNy+4IIcVlwpGUQnjP+S4j+f999XkYdVzHKyuWq8+m/I8SlocQ+EIAABCAAAQhAAAIQgAAEIAABCEAAAhCAAAQg0M0E/AtxC0aEC5dLDSPE+Z6bcGFeh3kNl/YXdWxeLslCnMpwmraD/L203n+0KRTj3n90upS+ZlOafQ2xeVP6mg0jwj1/asegKddEiKvr3GzePteOix97FiFOhbh/3plocQVEiNsSkXhaFpF4chpbHAwBCJRLACGuXN7UdjMI/D8RiSevV14nIS7pZTT+y0cd/irHVweYCHGHR/I5jBJXZYS4O0M2Olwk93Wdl52njD4vo44yWCXVgRBXFXnqhQAEIAABCEAAAhCAAAQgAAEIQAACEIAABCAAgbIIFCLEaZS4ZzZKVzRCXB2kuOs8r+EyZly4JAtx27K5/l7WN7ZMrmKckeF29mVThbidffPZZWs2G6Kp0WiaXFMYmfCnIEJhdMlel7ryHOszGmG+AAAgAElEQVTCNE99WY9xaV/Ssa90uVQjwtnlUvVzAULcpojE06qIxFNWHOwPAQhUSAAhrkL4VH0tCBAhLsHU154t+5ePIiJ5JY3QqoW4Hx8+kDDpMqkaHe72nVtWiossmVr03eXylx1p21ZGHWnb4nM/hDifNDkXBCAAAQhAAAIQgAAEIAABCEAAAhCAAAQgAAEI1JFAIUJcyRHiss491WFeI2ubyxg7Llzix66vb4tNW7IRlLcCCW5rRyPF7YvmLhsR4lzo2WN99jkR4tz7gzNA4KYSQIi7qT3Pdfsi0Csi8fS/IhJPvuoz56lThLjoS01YjkaEKzo6XDQUcAi5yDqrFOJ+WLx/JsP9sPggkOGG5PbwLSPFVSHEFdnn0b6N/wJXZB97vVkTToYQVzRhzg8BCEAAAhCAAAQgAAEIQAACEIAABCAAAQhAAAJVE/AvxOlyqQtnkbqiEeL0Wn3OG+Sde6pyXiNvm8sYJy5c4seqDPdO07stWX+n5S3Z3lEJzopw2zsfTdll6+trSr8ulRrJnz1ZEE0anfDZY1uucnNhWka7XdoXP1aXSNWlUl/qkqlBlLgCIsS9F5Fo2hGRt0F6EymXgY86IAABTwQQ4jyB5DQ3lkBDRM7S+Ph4Y3d3939EJJ68AqqbEKcXV8WLtsvLVN4OqUqIUxlOJTgbHU7L960EN3xL7pjcRoorcyujz8uoo0xmWhdCXNnEqQ8CEIAABCAAAQhAAAIQgAAEIAABCEAAAhCAAATKJuBdiNPocE8W5MWzh2a51OiSlUXJcHn+WL+KeY0q5suyjicXLtFj195tybt326J5WFYJ7v2uleLe76oU5ybE9ff3GSFuQPP+pujnp4/n5dkjK8Jp+enjaoW4quZms/S7rz4/ixD3au1s2dQChLhdEdkTEc3D9FpENP0T5FpmgwAEuogAQlwXdRZNrSWBpoiYNDY21jw9PW0eHh7+98nJyX+LSDR5bXwdhbjwAssMxewSbjdvh1QrxN2XHxcfyL+NHHdf7mhkOBXizqS4coW4Mvu8zHGVd2ykPQ4hLi0p9oMABCAAAQhAAAIQgAAEIAABCEAAAhCAAAQgAIFuJeBbiFMBTqNzvXimkeK0vOA1Klx0zkPLUZknFO6yiHdlzmtUMV+Wd1y6cNFj1wIZbnWtJatrVoxTGc6kQIzTssumItzAQJ8R4sLyk0fz8lTTYyvE6ee6bC5My7gGl/bpsTZC3Jq8NELcO1FBrgAh7oOI6Fq7moflv0XklYiEuZbZIACBLiKAENdFnUVTa0mgT0T6xsfH+05OTvpOT0/7jo+P/0+73TZJRMLktfF1FuK8XuglJ4u/3EdfpvL8YpK23VUKcf9e0CVT74vmoRBnpbjbVoobrkaIS8uO/SwBhDhGAgQgAAEIQAACEIAABCAAAQhAAAIQgAAEIAABCFx3AoUIcU8X5SeV4TRa3NNF7wirmntyuZBubLPL9a6ubcnK2paoEGfzLdnZ3ZedPRXibK6fXbbBgT4ZHOg3Upzm+lkFuMc/zhkhTvM6CXEu19oNx5oIcWbJ1FWTFyTE6aA5EJFo/lJE/gqSljWxQQACXUQAIa6LOoum1pJAZUKcSnHzs1MyPzMlc7NTMjE+YtLkxKhMTNhy3s3F1M9bpx6Xtd4q/uLly5djOfxyJIdfjuXLoS2bF7BXa/LXqxWzfv3LV6suGBKPVQnu34v3jAinEeL0s5XgbsvwyC0ZDqQ47xVfgxNmHVdFX3KiELfSkqWVTVlatvnycks69qb4Nk9o3Pz9cTlPY6Z8Z3hIhjXdCfLhoeTL6phaTD2iNWlm3gx6RHqCVwTNXfZLqjltHRybvj9gBauL7lXGBmODsWF/vnEvcC9wL3AvhM8B3kWT3+95TvKc5DnJc5LnpCXAvcC9wL3AvRD9rpR3pPTvSAnv2cvvdmR5bUeWNH+3a/JPn77Ip89f5OCTTVpO2prNhmhqNJom12SiwhUsxIVzVdHc/niw35dniRDnMteQdV7D13xZ1npdrjHvsSrAaVQ4zcNyt0WIq4qzS70ux+bt6/C4V0FUuHDp1Fev1+Tz5yP5fPjFpqDsWA9CnCNADodAHQkgxNWxV2hTNxGoRIgLRbj52ekzKW48EOJUhgvLWUG6rOWeta7o/nnrjR4XfxEr6peSL0fHolKc5kdB/terVXn596r8+feKkeH0s+/tXwv3zkS4fy3ek38t3Jfh4VsyPHJbRiJSnO96u/l8ecdV0decJMQtr7RkebVlhbjVluhnbb9NVhZNuh5t6+y9MZm9OyZzmgfpzu0huXNnUO7cGZLbd4bkzu3B5MsyX+607YSYSW2Rnl775a/5BT8ou+yX+KVRyjo4Nn1/wApWZ5M2sXuascHYYGzYn2/cC9wL3AvcC+FzIO37Ls8Nnhs8N3hu8Ny4/HsBnpM8J3lO8pzkOclz8orvlVc3dmVlfVdW13eCfFc+BfLKp0Bg0Txpq4MQp+0qa+4pZJB3XsN1vixvvUXPpySdX2W4d4EQp7kuobodLJW6taNLp36U7R23CHH9/X3S39c0y6X29zdFP+syqc8eLcizJ3bJVI0Ul3WrirNLvS7HZuVz0f4qxNm0dpafP0NUiLtYrs3QBoS4DLDYFQLdQgAhrlt6inbWlUBlQtzC7LRoMnLc7LSMjw/LxJiV4bSseZbN9WU5S13RfV3rLftF7OjoqxwdqxD3VY5Uijv6Kn/9vWKSCnF//r1qyr43FeIeBlKc5vp5ZOS2iQynuUpxmrNZAq7jqkiOiULcaktWVrdkaaUlKytbRo5rqwTX7ki70w7y5PA2D6ZHZebumMxMj8qDu6MyMz0mt24Pyu1bg3L79qAtXyTEtVWcCVJY1gnCXhXWgqRll/0u+oI8TR0ca/sBVt+PU8YGY+OiZxNjg7HB2Lh8Uo6fKfxM4TnJc5LnJM/J8DnA7xrJv+vynOQ5yXOS5yTPyfPnQNJ3gjwneU5m+L54bWNX3m3uic13ZW1zVw4Pj+XzoUZ2sivxaJ60VSnExecYzh4L4aoqBU0guM5r5J0vc623IBwXnlYluHfr2/JuTXMrx6kApzLc1o7KcB9N2WXr62saIS6aqwin6fmTRXn22JazbFVxdqnX5dgsbK7a9583Voj7R6W4N+9EP9tok4dyoDLcJdEmrzp35N8R4jLAYlcIdAsBhLhu6SnaWVcClQhxVoabkoU5K8VpUgluzAhxVoYbGxvOxMxXOOVMlUbEpehLVZ7Q02WF6j0+ViHuq0TzP1+uiKY/Xi5bKe6lfyFOJbh4Gg1EuNGRO2LKCHFnw6+q8Zxm/CcJcSrDaVIRzuRrW9Jut6WtQlwkTzr//akRuT81KvenR0XL96ZG5dbQgAzdGpRbtwZl6NaA3Bq6KELcqZ0AaGt+KtI5FelpiPSGSaW4hv3/efdL/JIsZR0cm74/YAWri+5VxgZjg7Fhf45xL3AvcC9wL5zNYvEumvh+z3OS5yTPSZ6TPCeDP0i74HsQnpM8J3lO8pzkOXn5czLhe+X11p5sbO3J+uaumHJrTw6Pjo0Ip0lX49E8aataiAvbVNbck9bna14ja5t91ZtmfsTHPuvr27JupLgtWX+3LevrW0aAa71XEe6jtN5bMc5l62s2pdnXEJs3pa/ZMCLc86cLZtleU84pxLnOh2a9Lpf+dTk2azsv218FuNdv1uXVmzWT6+cDleFUhDPLL9uy44YQ5wiQwyFQRwIIcXXsFdrUTQQqE+IW56YlTCrEqQBnUiDDZRHi4i800ZflPHJa2g6sqt607Uva7/irynAn8jXI9fMfKsT9tSy//7Usf75cNp99b4sqxM3flcXF+zZfuGckOJXhxoJcP7N9/0tjWeM5LftEIW5tS1ZXt2V5rWXylbUtOVUR7rT9TZ5Ux93JEbk7MWxEOM3186AKcUMDMjg4aPOhgeTmGRHuROQ0yPWzkeGaIo0g188u+yXVnLYOjk3fH7CC1UX3KmODscHYsD/HuBe4F7gXuBfC5wDvosnv9zwneU7ynOQ5yXPSfh/CvcC9wL3AvRD9rpR3pPTvSAnv2Ztbe9La/mCkOM31s66+8yVYfUdz/Zy01UWIS/u9v+t+Vc2XVVWvC68NFeLWtySaqwzX2tmXze0PJtfPLpvv8VcVZ5d6XY51YZ907Ou3Voj7x+Tv5PXbdSPB7R9YGS7MHetFiHMEyOEQqCMBhLg69gpt6iYClQlxRIgrf5joy9/XrydipLivJ/JVI8V9PfEuxJkHc0+PRPOFhbuyOH9PFsN8/m4lQlzWvyzK00s+6vD1Vys+2hJn4DtC3MTobRkfvS2ah2lgoF/6B/pF84GBPhkY7E/uCiO6XREh7uyL4Jz7JdUc/2vBi+rg2O//+hpW6f8aGVawCp8hPHMC8SH2HOcZyzOW5yTPSZ6TNsIF9wL3AvcC90I0ajrvSLwj8XOBnwv8XODnAj8Xvv1pmPZ7lYT93u8eyM7evuzsHsj73X3Z2Tswq+/ovMrRcTDXcnxSuBBXxPf8eeY+rjrG17zGVfXE/91XvWVxvkkR4nwwdelfl2OzjsPL9vctxCXNw3ZE9qXTOfgmF3kpIn8FScua2CAAgS4igBDXRZ1FU2tJoBIhbl6XSw2WStXyfLBk6oRZMvV82dQsxKIheuMvWGGUuCznS7tvVfWmbZ/uF22jynBGigujxBUhxKkMZ5J6cba8oFHh5jQy3F1ZmLtrPpcZIS7K4Ow7IW2gx81nHa7jymdb4oiShLhwqdSllZasrNilU9udjnR0ydROO8g7ibSHbw/KyJ0h0Tws92kIb5P6pK/flhO3jsoRbRHNw7JOCvYEKSy77JdUcdo6ODZYhiBFf8AKVnrfJt2rjA3GBmPD/qzjXuBe4F7gXgifA7yL8s7AzwV7N3AvcC9wL3AvXPa9D+/PPCd5f+b9Oev7c8K7xceDQ9nf/yyaf9w/lI8Hn+Xk5FS+avp6clZOeuT4iNBV5Pf8HqdGzk7lOq+Rt02u9ZbN+Z1ZLnVb3q3ZZVP18/aOLpNql0rd3tGlUzXYV/5N51T6g3mWMH/2ZEE06XKpzx7bcpYtC2efTLPUG78el2OzsLlqX+9CXMI8bKfT2e+oENeRIO/oIEKIu6pz+HcI1JyAX5uh5hdL8yBQAIHKhLj5GSvCGSFuZsqIcBOaJqwUp+Wsm88XrCx1V1VvmjbGX/ZshLhgyVST+48Q16svYr090tvTG+Q9RoKbn5+Wxfm7Mj83bT6XJcSV8cJbRB15x1URbYmOtUQhbqVlJLil5ZYsrbZkeaVlREybrJSZdD163qGBPhka7DdpUMsDfaJfFjQaDWk0G9IM8sTxbkQ4U4GdCBCV7tTEVAHLGJm27LRfUs1p6+DY9P0BK1hddK8yNhgbjA378417gXuBe4F7IXwO8C6a/H7Pc5LnJM9JnpM8Jy//HoTnJM9JnpM8J3lOZv2++PDLsRx+OZLDQ81tOjlty+npqZy2NbcpaXMV4or+nj/N/FKeffLOa+SpK3pM3nqr4LymQty7LVlVIe7dlqy92zYSnEYhVBHu/a5KcW5CXH9/nxHiBjTvb4p+fvp4Xp49siKclp8+zibEKe80nItgmqbei8aQy7Gu4zI83rcQlzQP2+509qXdOWhLe7992jkwnxHifHUh54FAZQQQ4ipDT8XXhEAlQtzczJRoCmW4udkpK8ONj8jkxKiR4vIIcWGf6MtNkVHhLnupqqLey8Zi+KIX5mGEuHMxrgAhrrdXelWIi+QaETAU4TTXVLYQF33pDfvJV3/FOWuf+Koj63gusi16XUlCnEaGW1rZtELcyqYsL7fs1L2KcNE8YbDqFwN9jV4jwfWpANdsiH2ZD8eRRhnsvWCYB4KACnFaU+DD2S84w1cEzR32u+D74lR1cKzBBKuE8cfYYGyYm4Oxkfhw57nB2LjE/+NnCs8Nnhv21Yp7gXuBe4F7wT4MuBe4F7gXuBeC78P4noF3JH4uXOo7pnp/TnjPDqPB2dxGhDtfGSVcISX5l1hfQlyR8xpFznNmndfw1Zas9RY9n5J0XSrCqRSneVhWGc6kQIzTssumItzAQJ8R4sLyk0fz8lTTYyvE6ee822Wci2SatX+j1+dybF5O4XHehbiEedh2u73f6ciB5qenbZMjxLn2HMdDoHoCCHHV9wEt6G4ClQlxszOTMj8zLZqrHDdpJLhRmZq0uX5mcyMQf+nUzyrCGRnuxOZFRIhr6ItYo1eiuUYDnJvTpXLvmlw/lyHEJTGIi2quUlwZdaQdCWW0JVGIW96UtyrFLW3YfHkzbZPZDwIQgAAEIAABCEAAAhCAAAQgAAEIQAACEIAABCBwrQi4CHFlfM9/rWDnvJiqOKsEt2JkuFaQb8nO7r7s7KkQZ3P97LLpajyDA/1GitNcP6sA9/jHOSPEae4ixF3UtqqYurAq41jfQlzSPGy7YyPDnbbb++2T04MThLgyupY6IFA4AYS4whFTwTUnUJkQV2SEOJc+q/IvBOLt9tEWIsSdh3B2/Uuqqv7iJet4LvKvb7QtHz9+OosS93Hflt+qEBdLWdvN/hCAAAQgAAEIQAACEIAABCAAAQhAAAIQgAAEIACB60DARYjT6y/ye34fc0/XoY+K5nwRo6qFOBXhQjnONWBE0jUWOXarGneu98zrt+tipbh3Ysvrsn9wKAefDoP8i8nTbtEVusIVu4gQl5Ye+0GguwggxHVXf9Ha+hGoRIgLl0rVKGFheTxYMlWXSw3LZeKKylJhvUW8CKa5Jp9tiZ4rjBB3bCLDfRWbF7Bkqlnuskd6e3qDvEcW5u7K/Py0LM7fPVs6tYwIcdFfaMJytF/T9HGa/ohzzlpHmnGRdp+i26JCnIpwmu8H+ZtAhnutEeKWN0U/s0EAAhCAAAQgAAEIQAACEIAABCAAAQhAAAIQgAAEbiIBX0Jc3nmNJOZp5jpuWl8VPZ+SxLMqIS6MChfKcNEIcWnmytKOjSqYpm1b1v183TOhBGekuLfr8iYQ4lSCi4pxadvXmzAP2+509qXdOWiLjRRnPou8FJG/gqRlTWwQgEAXEUCI66LOoqm1JFCZELcwOy2ajBA3Oy3j48MyMWZlOC1rXtZWp5ezItoSPefx1692ydTjcynuj5cr8udfy/L7X8vy58tl0c8um7442yRB3iML83dlce6uLC7cNXKcfi5LiAt/YYxfU5oX/Cz94evF2IV9eGyRbVEJbv/jZyPF7Rsp7rO8Wd6QN0ub8np5Q1SKQ4jz0YucAwIQgAAEIAABCEAAAhCAAAQgAAEIQAACEIAABLqRgKsQ5zKvkcQry1xHN/J2aXOR8ylJ7aqLEKeCXFHBHcpm6tL/Fx3r854JJbhQiNPPYXS4UIrLEiEuaR620+nsdzqdg05HghwhrohxwTkhUDYBhLiyiVPfdSNQiRBnZbgpWZizUpwmleDGjBBnZbixseHSWNcpfG+RbTmPEBdEhzu2uXchTntOhbhIvrBwVxbn7xkhzuQlC3HhYMoa1jhPf2Sto8iBXkRbDvY/m8hwKsUd7H8S/RyKcP8sqRBnxTg2CEAAAhCAAAQgAAEIQAACEIAABCAAAQhAAAIQgMBNJOBDiMs7r5HEO89cx03rtyLmU5IYVinEhVHiwtxO41ndIk0QiaxjoiymWduVZn+f94xGhHu9tC6v36zLG82/iRD32USJyyTE2Q77Zh62I7IvKsRFcyLEpelq9oFArQkgxNW6e2hcFxCoTIhbnJuWMKkQpwKcSYEMV5YQF3+hib6cFfkSmOYXkiLaohHizqLDHZ+IfvYtxCVd2+LCPXmoUeIW79t84V6pEeLy3It1Ght52l/UMSrAafoUyHBaNiLc8oa8emtz/cwGAQhAAAIQgAAEIAABCEAAAhCAAAQgAAEIQAACELiJBHwKca78mOtwJej3+LoIcdEIcWXPh/ol6v9svu8ZK8FtyBuzZKquuLQeSHC6GpPKcFaKc9x0idQDUSHuPGfJVEeoHA6BqgkgxFXdA9Tf7QRuvBCnHejT8ncdEEW2JYwQZ5ZM/WqXTNXyH7pM6l8r8vtfS0aO++OvZdfL+O74bhTiqhgb3fDXMp8/HYqmTweafzHlV2/XjQT36s07I8X9s7QunU54b3UiZe9DixNCAAIQgAAEIAABCEAAAhCAAAQgAAEIQAACEIAABGpFYGCgTwYH+mWgX/M+GRjolyeP5uTJo3l5+mje5JrK2vLMPfmer6j7+crqi7oIceH46yYZzvcYuqzP89wzF50PIa6su4t6IHD9CCDEXb8+5YrKJYAQFxHiFH38ZaqIEMFpXrB8tiW6zr0KcF9PVIYL0smJEeA0/R4khLjzHoqyK3JsROsJay977KV99BweHsmXz1/k8PCLHH4+Ev1sRLg36/J3kL96+07abRXhOkHeNjkbBCAAAQhAAAIQgAAEIAABCEAAAhCAAAQgAAEIQOC6E7h9a0BuDw2K5ndu2fyHf8/KD/+ekR//PSc//nvGfC5ryzLX4Xu+ou7nK6sPwnqqFOJCEVOjw0UjxGnb6jonpW3zPYbS9HmWe+aq8yHEXUWIf4cABC4igBDH2ICAGwGEuIBfFS9TF3Wdz7bEX9hOTk6NEGfyrzY3keH+Wpbf/rS5inG+t26NEFfGi7bPl2rf/ZZ0vqMvx3J0dCxfgvzoy5H8/fqdSS+DXMvttkpwNp2e2pwNAhCAAAQgAAEIQAACEIAABCAAAQhAAAIQgAAEIHDdCYwO35LR4SEx+Z0hGRm+JQ8X78vDxQcmLQblMjmkmXvyPV9R9/OVyT+sqy5CXDRCYbfIcEUGrkgaC2numTRjCCEuDSX2gQAEkgggxDEuIOBGACEuxq/McLtXdZ2PtsRD+p6EMtzJqZHhTk5P5fdAhFMhTssIcck946M/Lnuhjr5Y1zlE9fHxV/l6rMvufhUta/r7nzV5+c87efnPapCvyenpqRHhovlVY55/hwAEIAABCEAAAhCAAAQgAAEIQAACEIAABCAAAQh0O4GJsTsyOXpbJsfvyMToHZkcuy1zc/dkbu5ukNtyFdtlcx0+l4nUa6v7+argX5UQpwKcRoWLRomrswgX9o3vMZSnz13nBxHi8lDnGAhAQAkgxDEOIOBGACHOjV+tj46/JOpnFeBOjQjXDnIrxKkE9+sfb+2yqX8ueb+ubo4Q5x1G5IRJfRSX4er2C4kRKXXZ3SDXzy9frclfr1bPkn62+6kUZyMRamKDAAQgAAEIQAACEIAABCAAAQhAAAIQgAAEIAABCFx3AncnR+TuxLDcmxo1uX6+/2BKHjyY/iavEwff8xV1P19V7KsW4p4+XjgT46pikLZe32Mobb2+90OI802U80Hg5hBAiLs5fc2VFkPgWgpxrqZ+XtRV1XtZe7+PEGejwllRyealCHHzd2Vx/p48XLgrKsctzt+V0ZE7MjZyW0ZH75jy6MhtySt/1ZF92nFUh79uSdtW3c+Mm0CotOVTWVpuyduVTXm7HKSVTTn5GizL+/UkWJ73RDodkY50THX6X1tigwAEIAABCEAAAhCAAAQgAAEIQAACEIAABCAAAQhUSEC/vA6/uNZvsTsiPWYWuuc8PIv9H99t+n91biOaT40Py9TEsIS5RoqbmhqXyakxmTLJln1uPuZJfM9X1PV8Pljl7buqhbibGiGuyj5XIe7N0oa8eav5urx9uyEfDz7Lx4ND+bj/Wfb3D81nx21fRA5EJJq/FJG/gqRlTWwQgEAXEUCI66LOoqm1JHCthDhfa7ln7amq6k3TzmjbvokQFyyXWq4Qp1LceRpTCU5luFEV42webmnFuDqzT9M/5vfr8BftoBy99rQc0tblY7/TdlvaKsRF8o3NHVnf3JF3GzsSlr+a5VRPRPOwrDKcfq3Q7tg8qf98tJFzQAACEIAABCAAAQhAAAIQgAAEIAABCEAAAhCAAATSErBf0+tfdFsZLjTijANn/xMIct+fUb/H740lXTJ1fOyORPORYD5kdHRYwnLa9l22n895Et/zFXU7n09WefuuKiEuvlyqinHhVse5qLBtrmOoDn3+dmlD3hopzopx+llFOE0fNA/EuLxjKjgOIc4RIIdDoI4EEOLq2Cu0qZsIXBshzvWFKG+nVVVvlvZG2xguXalLXoaR4kqJEDenIty0FeK0PHf3XIY7+yXwzjcR4q56Ae8G9mn7qQ4v5Gnb2m7rFwJt0dyIbe227Ozuy87evs2DdHz0VY6PjsXkKscdHZv92x2RtnTkVMtpK2U/CEAAAhCAAAQgAAEIQAACEIAABCAAAQhAAAIQgEBRBNpt+wfcmsx34B07X9GrEeJUhtNyb2LtjZ4eafT2SKOnV2y516yIMzp6O8hvmfzWrUG5dWvI5EOmPOh8NUXMk/ier6jL+YpglacD6yLEqSBX9wANId+8Y6gufa4C3NKyjRCnucpxH/YPjQxnhLggzzOeIscgxDkC5HAI1JEAQlwde4U2dROBayfERV9uwhe5q8Qqlw7zHe7ZpS1XHRtGiPtGiitrydS5aVmYuysPg3xxbtoKcWN3ZGx02EaJGxs2l5C237qJ/VV9E32pL3K8pm3HZfsp97OlT4Pyp8+H8unTF/n0+ctZfvTlSI6+HH+TQhFOZTgjxEWi4/loG+eAAAQgAAEIQAACEIAABCAAAQhAAAIQgAAEIAABCGQlYL73bretDKd/1d1pi/T0So8Kcb090tPb+408FD1/s7fXSHCah2l4+JbcGb4lmoepr68pzb6maB6mrO2M71/kPMmZFOjayOD4qs9XJKssiKoU4sIocWGu7U47J5flGovaN+sYqkufqwS3FESJM0Lc8oZ8+GhluD2V4YKyIzeEOEeAHA6BOhJAiKtjr9CmbiJwLYS4+AtN9IWoyBe5qup1GWBWhjuRr0Fe1pKpC7PTohJcmPTz6NiwjBkp7jyP99dFclg3snfpt7ofmzSuvhweydHhkXw5PA7yI/tdVZ8AACAASURBVCPBnRgZrh3kJg49GwQgAAEIQAACEIAABCAAAQhAAAIQgAAEIAABCECgMgIqwxkh7tSKcZqMBKdR4RqBEHdBhLi+3l7pazSMDKe5fr51Z0hu3x76Jvd9ccyTpCdaJ1Z1EeKiEeKKnEtN30t+96xTn6sEt2wiw9lcP+8FEtzux09WjPv42RUAQpwrQY6HQA0JIMTVsFNoUlcRqESIUykqHi1Mo4OZaGFGjho+ixaWlmZVln+R9Wb9S4c0rKoU4hZmp2RB+37WJtPXY8MyPm7zqiLEFcE5TV9UtU8R13t6eionp205PTkVWz61S6Vq+hIsm3p0bIQ4u1SqzTV9s0U/XvYT/iqPjmPPscLq2zHG2GBsXPTwZWwwNhgblgD3AvcC9wL3QnwM8D7J++RFzwXGBmODsWEJcC9wL3AvcC8kjQF+t+q6361MVLhw2VQTJc4KcSY6XLBcqokWl7BFI8OF0eKGhgZk0CRdHtWWi9iKnKMqor1VnrMurOoixD15NG+/CtLxHcmL7qMi5qgu/FEczEGVvbpYvD1WiNs0Ilwox6kAt7f/yYhwex9t7rghxDkC5HAI1JEAQlwde4U2dROBioS4u7I4Py2L83dlcc4mu3RmsHxmEDEsC8iq1oEvot7oOUMGvpbRrEqIm1cZLhDhtDw/Oy3jgQw3PjZyJsVFr/Oqa3ZlXyTnLGO3rH2LvN7TdlvaKsRF8pOvJ/L1+EROvn4N8hP94zojw+lSqSaZi9fw899/b3b2A94U9D/J+yXx41hYXXRfMTYYG4wNS4B7gXuBe4F7gfery9/CeU7ynOQ5yXOS5yTPySgBfi7wc4GfC/xc4OfCDfi5YJZMtUulmu/StRzKcOHSqYE4FKfR6OkxS6bavEcaPb3SP9An/QP9MhDk+rmIzXWepIg21fWcdWFVpRCnEpwmjQ4XjRBnvi+8YHz76s8i56guamNd+tzIcCuhDGfFuHMR7lyKc2SNEOcIkMMhUEcCCHF17BXa1E0EqhHiVISLpbGROzKqkeGMFKflO5k5VvEypY30WW/RL2dVCnHzM1aEM0LczJSMj6sINyITJh82ebilffHOy75ozpkHb8EHFH29bf2LuU5bNFfRTf967vSkbaLFnUWNO1EVTvezUpzm5rO5iex/bNbR37wCWaPHfNcU6HDf75fEjWOTmcKKcXV+q317vzE2GBuMDfuzh3uBe4F7gXvh/JcR3kWT3tF5TvKc5DnJc5LnJN9RRL+74ecCPxf4ucDPhev2c0G/GjBfWgffWutn8920/semi3yh3p4e0aTzGmG52WxKX19Dmn1NaTZtXtSWd56kqPbU+bx1YFUXIS6MEKf9lXZOLm/fFj1HdVm76tDnyysqwVkRTsua9j6oCPdJdMnUsJyXb3AcQpwjQA6HQB0JIMTVsVdoUzcRqFCIuycPF+7K4sI9I8eNjgQinMlvm895tzLD7Ubb6KPeokM2VyXEzc1MiaZQhpubnTICnEkTQT4+kvulOyv7ojnnHbtFHVf09er5Q8HNfGFgosu3zV/UhYKcynJ2Xs3+ezjHZjS4QI4Lc/slQ/hlg82T9kv87pVjYXXBejWMK+6jQLv97tHB2GBsMDbsbcG9wL3AvcC9EL6D8+6dLErznOQ5yXOS5yTPych3OAlfyvCc5DnJc5LnZDc/J8MVSs7+aDt8zoV/gH22ksn3D0Djy9nfqs0ch+a9jV7p7dXUc1Yu6vv/8LxZ50mKbk+dz18lq6qEuDAyXDRKXNEiXHRsmjmhyB+lXuelWuNjP5TgVIozclxUiPtwYJdM/fDJ9ZZBiHMlyPEQqCEBhLgadgpN6ioC1QhxC/fkoUaIW7xv84V7MjpiJbixINfPN22LS0vRF3JfL4ZVCnGzM5MyPzMtmqscN2lEuFGZmrS5fi5jK4NzGdeRto66X2/a9iXtlyjEBX+mF71nOPaCCT1Ynf0CniSNRsdX/BmsnxlXjCsjEHEfcS9cEF2OscFzMukvkHlu2OcmP0P5Gcq9wL0Qnwzj3fvb90qekzwneU7ynOQ5ef6Tgd+teH8u63ertN+3sx8EXAlULcQ9fbxglkuNRohzvabLjk87B1RkG6o+txXiWmbZVM3DCHG7Hw9kb0+jxB0gxFXdSdQPgZoSQIiracfQrK4hUI0QZ5ZLLS5CXFr6Vf4FyEVtLDqSly5hqVKcyU91WctT+e3PJfntz7fy6x9v5bc/tLyUFmHq/VSAq4sQF/1CyfWvUXyPId/nCzuo6HGVeiBcsGPa9l0lLYWnTxJIOTYZPqzO/yrtoi/XGFfnr9vcR9xHSRNzF/1cTaLFM4dnzkXvDIwNxgZjwxLgXuBe4F7gXrjs93jer3hO8u598TdQ/AzlZyg/Q/kZ6uNnqOv33D6OL2qOwEfbLpvX8hlprE4MimjLdRDisnJJOwdU5Dh1OXfW643XhRDnQp9jIXCzCSDE3ez+5+rdCVQoxKkUd57GRu7I6OiwjI0GS6eO5l8y9SosSdKDz5f1q+q/7N+jbYu/YPlo46lKcO1TaWtuym357Q8rw/3yuwpxtux7q6sQF36RGGWbhrPvMeT7fPH+K3pcuY6XtO2L73fZZID+W7QvOfZ7WheNe1jBirFhxwD3AvcC9wL3wlWRCHjfOI/gAyt7v/Dc4LnBvcC9wO+h3z8Hom+VPCd5TvKc5DnJc5LnZJ1/Lrh+z+1yfNFzBC5tu+hY3232fT6Xay6yLd0sxOXlknYOyKXPijg27/XG24IQV0TvcE4I3AwCCHE3o5+5yuIIVCPEzakIN22FOC3P3ZXRMSvCjY0Oy+iYFeOK2LrhpcvXC1YSv3a7Le12R2xu0y8qwf3+Vn757Y388scbU/a91U2I0+vLy9n3GPJ9vrJ+OfU9RtL2x0VfnMbbkyQ2cmxyr8Eq+XmQRAtWsLro2cfYYGwwNr6f2AuZ8POXn79KgOckz0mekzwn+blw+W/RPCd5TvKc5DnJc5LnZJQAPxeq+7ng+3vvNOcra44gTVvS7uO7zb7Pl/Y6kvYrui3dKsS5ckk7B+TSdz6Pdb3eaFsQ4nz2DOeCwM0igBB3s/qbq/VPoCIhbloW5u7KwzmbL85Ny9iYinB3TK5SnOZFbOELTPRFJimkfhF1Zz2ntjFNtLIs59VzqhCneafTlnanY0W439/Iz5oH5SznTLNvHYW46JdMWTj7HkO+z3dVfxQxrq6qM8u/p23fRZPrafqSYy/+kjneV7CC1UX3L2ODscHYsAS4F7gXuBe4F6JjgHfR7+8InpM8J3lO8pzkOXn5tyI8J3lO8pzkOclzsp7PySzfabvuW/YcgWt7o9+H+JprqxODotvS7UKca5+nnQPyMU5dzuFzHCDEufQEx0LgZhNAiLvZ/c/VuxOoRIhbmJ02ElyY9LMR4TSNj5yV3S/v2zPEX16iL111leLKYKAi3M+/vZaff31t89/e+K5W6izEZblY32PI9/myXAv7QgACEIAABCAAAQhAAAIQgAAEIAABCEAAAhCAAAQgUB2Bbpwj8N1m3+dz6c0y2tKNQlwZXFz6zfexvq8XIc53D3E+CNwcAghxN6evudJiCFQixKkIlydCnI+/GvBp9KfpEh9tTlNPmn2SXuD0OIS4NPTO9/E9hnydr05jLRtR9oYABCAAAQhAAAIQgAAEIAABCEAAAhCAAAQgAAEI3EwCvuYIXOhlnV/w3WZf58t6HUnMfLXlov7oRiFOr6VoLnFeLn3pcmzYDl/Xq+dZWW3JsqaVTVleaZnPux8ObNo7kL0Pn0zZcfskIvH0p4jEk2M1HA4BCJRJACGuTNrUdR0JVCTE3ZXF+WlZnNflUm0yy6WOatKlU3XZ1DtnvKPhd8P/mWYpmsteZMOXt+h58p7zqnpc2+w68KL8ksoIcdkIxxm6jiHX8/m8P7KRYG8IQAACEIAABCAAAQhAAAIQgAAEIAABCEAAAhCAAARcCLjOEfiqO8tclu82u57P5zyJa1uu6o9uF+L0+uLCWV3mV+s0DqJtUQEulOLCsopwO4EQF4pxV42dK/79UEQ+i4jmYfkPEfk9SGHZsRoOhwAEyiSAEFcmbeq6jgSqEeJUhIulsZE7MjpqRThNo4EQV8SLp88XoqRBUUSb8w6+q2Q4PS9CXHa6vsdQ3vPVaaxlp8gREIAABCAAAQhAAAIQgAAEIAABCEAAAhCAAAQgAAEI5J0jcCHnOr/gu815z+d6HVfN84X/7kv66lYhTjnk7aO049SlL12Ovah9ea833hbb5yrFbRkxbmVtS3b39k10uB2TbNlx+yIiRyKi+ZcekaOOyK8i8puc51pmgwAEuogAQlwXdRZNrSWBCoW4e/Jw4a4sLtwzctzoSCDCmfy2+Rx9uYq+PIQvna4vn/G/YPDVQ2Fbi2hz1jbG25L08oYQl5Xq+f6+x1DW89VprOWnyJEQgAAEIAABCEAAAhCAAAQgAAEIQAACEIAABCAAAQhknSNwIeZrfsF3m7Oez9d1JLHM2pY0/dHNQlx4fUVw0XO79KXLsVf1W9brjbdFBTjt91WV4oKyinC7u/tGhtvZtVKc43YsIib1BLmI/NIR+UXzSHKshsMhAIEyCSDElUmbuq4jgWqEuIV78lAjxC3et/nCPRkdsRLcWJDr5ySZKy7DuUpxvju1Tm1OI8Pp9SPE+R4F5ZyvTmOtnCumFghAAAIQgAAEIAABCEAAAhCAAAQgAAEIQAACEIAABFwJXJf5hW68jusgxLmOv6TjXfrS5Vjf15LUltV3W7K2ti0rQa6fdwIZ7v1OKMU5C3EnIvK1R8TkYvOfe0T+0xb5j9j0s+/r5XwQgECxBBDiiuXL2a8/gZoJcVaKM3Lc8O0z+vGoZr4ixBXVvXX5K4TaCXEPJmVudkrmHkzJ3MykTE6MysTEiMkng9xnn2T9iw2fdZd1riLHWlnXEK/nJvRbVWypFwIQgAAEIAABCEAAAhCAAAQgAAEIQAACEIAABPIRqPt311nbd13mF7rtOsoR4vplcLBfBgf6ZGjAlh//OCePf5yXJ4/m5MmjefO5bptLX7oc65tDvC0mOty7MErctikXIMQRIc53R3I+CNSAAEJcDTqBJnQ1gXoJccMRIW4kWYiLRoSrW3S4cCREBb74LyB52xyXArWuq85VLyFuUmaNCGdluLkHkzJhRLhRmZz0K8TlYdWtd3ERY60qFjep36piTL0QgAAEIAABCEAAAhCAAAQgAAEIQAACEIAABCCQjUDdv7vO277rMr/QbddRihA32B+IcAMypGJcKMT9oDKcinE21W1z6UuXY31ziLfFynDbdtnUQIwrQIj7IiJHIqL5lx6Ro47IryLym5znWmaDAAS6iABCXBd1Fk2tJYEaCnG3ZSQWIS5J/LpKBquadt5fQJLanfclrlZC3INJmTUinBXiVI4zUeGMDBdKcaPO3ZaXlXPFFZ7A51ir6jJuYr9VxZp6IQABCEAAAhCAAAQgAAEIQAACEIAABCAAAQhAIB2Bun937dq+6zC/oD3ZTddRhhA3NDhgJDjNVYjTXAW4Rz/OyhPNf1AhbjbdTVDyXi596XKs78uMtsWIcGtbslKsEHcoIp9FRPOw/IeI/B6ksOz7UjkfBCBQIAGEuALhcuobQaA+QtxwIMIFMpwumxpu3RAV7qLREo8Ql2dU5Q3zWzshTpdM1QhxKsc9mPxOhlM5znXLy8q13joc72OsVXUdN7nfqmJOvRCAAAQgAAEIQAACEIAABCAAAQhAAAIQgAAEIHA5gbp/d+2rfd08vxDtwW64jrKEuKEhleEGJMwf/zBrhDgTHU7LP9RTiAv706UvXY71/UzUtoRR4YwQF6QCIsR9EpF4+lNE4sn3JXI+CECgQAIIcQXC5dQ3gkD9hLjhW2cR4kIRLp7fiJ4JLjJJakvLpU5CnApwKsKF6RshbmrsLEqcS9+6sHKpl2PdCNBvbvw4GgIQgAAEIAABCEAAAhCAAAQgAAEIQAACEIAABPwTqPt313Vvn/8euR5nLEWIGxqQW0ODRogz+dCAEeAe/TAjj3/QCHEztRfirkdv26soo89FZF9EDmL5SxH5K0ha1sQGAQh0EQGEuC7qLJpaSwL1E+JiEeJ8yXC+/xrA9/kuGx0uf+GTdGy8rp9/fS0///Za/mPyN6bse5u9rzLchIkMN3dfI8RNyOTkmIkSN6VCnC6dOjn2XbVZObuwuuqas7al7PNdVV/Wf/d9vUWN8auuy/d1cL6riF/+7/CDXxYCjJcstL7fF37wy0KA8ZKFFvcb44XxkoUA4yULLZ4vjBfGSxYCjJcstHi+MF4YL1kIMF6y0Lr+z5e6zzkU2T63kZDuaN/3W7pak/fy3ZaLzmeihK22ZHmtJauruoxmS3b2DmR3d1929vZlZ/fA5C5bNDJct0aIc7l+l2N9jwNtS0lCHBHiXDqeYyFQUwIIcTXtGJrVNQTqI8RFRLiRoOxjqdTwl4Foj0TPm7WnfJ8vTf3ROuMvYlddS/zYpPpUgFMR7j+//iM//1qUEDchs/cnrAx335YnVYSbGjNC3JTKcVPnQlxezi6sLuqLvG0p63xpxlCWfXxfb5q6b2K/+ebM+USueh5eNhbhB780z6pwH8YL44XxcjEB7g/uD+4P7g9+Xp6PAd5P0z8R+PnBz4/0o0WE8cJ4YbzwvsH7Bu8bWZ4DruOl7t9dF9G+PHyzHuP753nW+qP7+27LVedbWW0ZCW55RfMt0c+7e/uyu6cinJXhtOyyqRA3ONhvl0wNcl0qVZdMfaL5D3Py+Md6L5nqcv15jr2q3/KcMzymJCHuUEQ+i4jmYfkPEfk9SGHZ5VI4FgIQKJkAQlzJwKnu2hGooRB3R0ZViBu5fQY775fIvn8R8H2+LKPJ5UUs6dho3Roh7j9hhLggWlyWtqXZd/aeleBMujchM/cnrAinaXr8TIzTc7lydmEVvxbXthR9vjTss+zj+3rz1h0ed13vfd+cOd/562CeMQM/+OV9VmWV1JPqYfwx/hh/FxPg/uD+4P7g/ggJ8DzgecDzgOcBzwP7fZnrHw/zPOV5yvOU5ynP03zP0zrPOcTnVFy/W8/ynMi7r++fR3nb4WM+Ks8ckApwy5pWNo0MZ4W4A9n5cGDy3SB3uS4jww30y2AgxOlnFeJ0udQnj1SGs4nNEih6TJYkxH0RkSMR0fxLj8hRR+RXEflNznMts0EAAl1EACGuizqLptaSQL2EOCPCBULc8G2naD/RF5joi4zLEqzheXydL8+IiH/5leUcF4lxJkLcrzZCnIpxKsj53mbvjcuMSnEm2fLUtJXhTArEOJ/95sIq/sWArz6vwxi6rG/r0L6b0G++OXO+87+OdxHi6nqf07/0b5afyYwXxgvj5WIC3B/cH9wf3B/d8nsezyueVzyveF7xvOqcDYI6fZfL85nnM89nns91/O462is+2pdlnOfd1/fzNG87fM5HZfnZrTLcysqmLKkQt2LlOCPBBSLc3odPpuyyDRoZrl8GB/oCMS4Q4n6cN0Lck0fzCHERwEWPyZKEuGMRMaknyEXkl47IL5pHksvQ4lgIQKBkAghxJQOnumtHoGZC3B0Zi0hxLrTjLy/RXwTyfJHi+3wu1+b72LMIcb8UJ8TN3BuX2buBFGfyQISbHpfpu+flOnH23Rbf5/M9DurevrTX6/s6ON/5X6DX4dlJf9AfWaRHxgvjhfGSfrKibu/K3L/cv9y/3L8XTSjxvMq2VCLPU56nPE95nvI8tXIdPz/4+XHZd4v8vOTnZZafl2m/p07az/dYc2lLVcfWiYHvtqQ9n0aG0+VSl1Y2/j9738HfNo68PZKLumvck7hl77bc/b//l9j3bvc225PYaXbcLXfLkt7fAITE0JRJEGAR9fAWN2CM+mAwBMFHAyH5XpDgmpd0dubI8yujIWIiHJPiSo7ke0WC+/YfLwUZju9x9b3DucfP+y3E1EYkRIh7IKJWgUhIkvLnAtFPHaKfSIafMeZAAAgMFwIgxA3XeKG12UMgt4Q4tdHhlhyPQugYtHFkWp5bHdL85U4ihDiHBLfqkOJYsmc4JsMtsIc4R8YxbibTzvavQmyXF9Q3Xb2y1T7deoP6oft3W/2Ia+6jfdmyxRgPjIeOjYG+QF+gL4MRwPzA/MD8wPzA+hkejaJ8KMLzA88PPD/w/MDzA88PPD+CLSGel9l6XgaPWHK23aQtUfLa2Pu3rc9R+pHmsycZQpw9D3EmY26S12RcdfPGrZNMiPv0+ZBYqvjx6QWJcNKU8vRCt9ne9CDEmSKI/EAggwiAEJfBQUGThgqBkSDE8Yh4F10mL9m2ylPleDUmSttMtC4JQtwKE+EcUhzHOSgy3OLinCDF8b0XExvjZoKNWgTbGnPb5Q3qm7selSaMXpm2L2q9JmPkl9e0H94yUV5/uRVGj4BffyPbhg2D/kH/dGwk9AX6An0ZjADmB+YH5gfmh/ejV1bf82CvYK9gr2CvYK+yuZcL+wz7DPsM+6yjA2H27m3sHdpoU5gybO7927anYdqf1HiE6VsihLjypHNUaokqfHRq2TkydZs9wz0XHuI4PHWZjLlJXpPxjJo3zLhFLZvzMRnus0OIY/np8xEdOUS4wxMmwzXp6ASEOBOMkRcI5BUBEOLyOrLoV1II5JoQpza3vWBGIXT4bUSpf4taXtwLrLBKlBQhThHh3IS4xYVZWlyShLhFhxAXx7iFxcIvne2Fu+3yvG021auo7TOt12SMhnHcouIc5sXd1DbFMQfRX72jSZ6a1xhffWsB/YP+6WgN9AX6An0ZjADmB+YH5gfmRxx7I3j/kKhG3VsCfsBPxzZDX6Av0JenEcB6F88j3TkSNb1tXYvajrD54tj7zxIGttsSVF4ShLhKuSRIcCyZEMeSCXDfvFqjf7LcZkLc2kAVMBlzk7xhdTKOdEHjZlInk+A+7x3R508sJTmOCXBMhjs8YTJcU8QNL3iIMwQQ2YFAFhEAIS6Lo4I2DRMCuSfEuTdrTTYXvYPq/eVOlEFXiyv3IsvkSNcobeA8SRDiltkr3MIsrSzN0vLCLC0vzhB7hmMS3NIik+FkPA6co+ISd1ts6JBf32zplW77bNVra7yyPPfdfdTFOQgflBeE0NN/B37ATwcB6IsOWo/TAj/gp4MA9EUHLcw36Av0RQcB6IsOWrAv0Bfoiw4C0BcdtGBfoC/QFx0EoC86aMVvX0xaY3ssTdryVN449/6zhIHttgwqLylCXKXCZLgSKfmP7TVBiBPe4Ti+HUyIi/L9Mk59iUvH4/xmw2Xv7R3RniDFHdLe5yPa2zsUBLiDYybCNengWBLjDC8Q4gwBRHYgkEUEQIjL4qigTcOEwMgQ4rI2KN4FoXthnDQpLilC3PLCDC0vzpGUfSLc0pIkxDExDpcZAmnpVVr1mqGF3EAACAABIAAEgAAQAAJAAAgAASAABIAAEAACQAAIAAEgAASAwCAEsPdvXzcSIcRVSlStlAUhTshKSRDgvtlepX9ss4e41YGEOJMxN8lrH+nslLjPhLi9Q3JLJsMdnFzQl6NzIfne8AIhzhBAZAcCWUQAhLgsjgraNEwIgBCX4mhl4VcS3Ib/vX5HP79+Sz/98pZ+fv2O/vf6LXUZl273axkSK2GYCwVyy6WFGVpyPMOxhzhx73iGAyHuaWB1f5WUll6lVW9ItUQyIAAEgAAQAAJAAAgAASAABIAAEAACQAAIAAEgAASAABAAAlYR0N2/j1K57Tp0yxumvX/dvkUZD9M8WSfEyc+D4ithT8rPfpKWEXQal0leN7YmY2mS13R8vfm5Lfv7R1+R4ZgYZ0KI8/sO2yV6oG63RUQPXUfyIWEFop86RD+RDD/b7h/KAwJAIF4EQIiLF1+Unn8EQIhLcYzdroa9i7OgBaVps911MyHuf7++o59evxXkOI7z32WQC153+qC6ue0yyIUxh6VnTIhzgoqDEPcklH6Yh9GLtPQqrXqD9BF/BwJAAAgAASAABIAAEAACQAAIAAEgAASAABAAAkAACAABIGATgaj79zptsF1H1PKGYe8/at90xsNW2mEixHGfdb9fmuqLyVia5LU1vqocd1uYANfzDueQ44wIcT7fYbvdriDEdbuSECfuQYizPawoDwgkjgAIcYlDjgpzhgAIcSkPaBqLM+9i9Jdfd+h/v7FnOCbD7dAvv76jDpPgOl3qdDuOlL8GCXMVeSFWLFCxUHRkgRaZBPdsmhaZFMeS70GIGwhnmi8MYcZ4UJo09NmkvcgLBIAAEAACQAAIAAEgAASAABAAAkAACAABIAAEgAAQAAJAQAcB0/37MHXZrsO0vCzv/Zv2Lcx42EwzDIQ47q/JmEfNazKWJnltjq8XO26X8hAniHEWCHF+32E73e5Dt8NEuM5DR0gQ4myPK8oDAmkgAEJcGqijzjwhAEJcRkbT+wuLOJulFoVKMiHul992hGc4lhw6nQ51mBDnkmHbVCwWqciEOJdcnGcSnCTCqTgIcYMR9Y4RpwzrjtpdapJ6lYV6w+oo0gEBIAAEgAAQAAJAAAgAASAABIAAEAACQAAIAAEgAASAABCIgoCt/fun6rZdh63y0vrmkCRWUXRCJ8+wEOJUn0zGXDeviZ6a5NUZvzBpvW1xE+FU3MRDnN932G5HEuE6LgkPcWFGC2mAQLYRACEu2+OD1mUfARDisj9GVlvoXYTx/evfdun170yI2xGS79tMhGt3vpJhGzLGRLixIrnlAhPi5qdoQRDipojvQYjzR9RvjLxkuDBHp4YdL6QDAkAACAABIAAEgAAQAAJAAAgAASAABIAAEAACQAAIAAEgAASCEUhi/952HbbLC0YpuRTD2LdhI8QlNZomY2mS13b//NrCXuG+7B3T3v6hkHxvQojz+w7LRLh2uyMIcUqCEGd7dFEeEEgeARDiksccNeYLgUkiEqFWq0222+3JVqv173a7/W8icgerD4M7HAAAIABJREFUvV5/uUQbLxZpfX1ZypdLND1Vo+mpOs04ku9tXrq/Qgiq23Z5QfXZ/PsjD3G/MQlOeob7hclxv+0YEeKy4iHO9hjZLu+pMc3SL1ls6l6YsmzjjPLCoD44DfADfjoIQF900HqcFvgBPx0EoC86aGG+QV+gLzoIQF900IJ9gb5AX3QQgL7ooAX7An2BvuggAH3RQQv2xQwtmTuJ/XvbddguLwqOtueqakOcfYujzSDEPf09wj3HOB729KQs6YG3LfKYVCbEMRnORYg7btLB0TkdHHNohp5W8BAXGiokBAJDjwAIcUM/hOhAygiUiKgXSqVS6e7u7l9E5A1Wm5kkIU4tOtwdMPGuZbs8q8CGLMzdB45LMtwu/fIbH5lqgRBXKFCBj0wtFB1ZEEelLvGRqQuO5PvFWVpcnKOlJUcuzobswdPJbI+R7fLCdNI7Rm6dNdHfMHWnlcY2ziiv/6IYZUyBH/DT0RvoC/QF+hK8kZfVtSjmL+Yv5i/mr/cjEuyVzqzop4U9hT3V0RzoC/QF+oLnL56/fR0w2euEPYU91bGnNtMmsX9vuw7b5engaXuueuuOo29xthmEuHDrAC8ZMeh5kSU98LZlf/+E9r8c057wDndM+19O+kS4o7NePOy8Kvp8h+10uw/dTrfV7cqjU7vd7gM8xIVFFOmAQHYRACEuu2ODlg0HAmUiUqHixL8noh8cUpyKW+1NUoQ424sf2+VZBVWzMHdf2DMck+LEkamOpziTI1N5USqDfCHnsMQEOCbDCUKcI2MgxNkeI9vl6QxTnC9cOu1IIq1tnFFef3kU9JLoN77AD/jpzHvoC/QF+hLPJh7sc/8X94yF7iYo8AN+pj8owfMNzzc83/B88yOr4HmkvxUPewp7CnsKewp7iveZLOxP6tiisGmT2L+3XYft8sJgZXstMKhOm32Lu80gxD2tOSZjaZLX2ypTPXDn3xOEuBPHQxzLEzo4PqND9g4nCHEyhL38vsMKAlyXiXD00BUShLiweCIdEMgyAvpv4VnuDdoGBJJHgElwHKqO5Ph3RKSIcCputWVJE+Lci46wrnWf+ohmqzyroEYsjPuiSHDWCHHcFibCuaQkw83S8uIMLS/MSmJcjIQ4W2OkyrFVXpRh8m64Rykj63ls44zywrsRT8LWYTwwHjo2CPoCfYG+BH8ws7UuwXzDfMN8w3zzfqCGfYnmZQX2FPYU9hT2FPa021OCLO29wj7DPsM+wz7r6EDUtEns39uuw3Z5T2Fn2xYHjZONvsXdZhDigkZR/t1kLE3y2l7XcVv2v5zSniDESbm/f0oHRxzO6ODwlA6deDhk6Kvvr+p7bJdIEOKIJCGOJTzEhUUU6YBAdhEAIS67Y4OWDQcCTITjUHMkx5kE961DimPJ91avJAhx3gWre/ETZWPGdnlWATUsjD3EifCaj0yVcRMPcX7NWV6cpeWFGVpenHPkrHVCnO0xsl2e4TDlNrttnFFeV3hl5CsLtg7jgfHQ+RUw9AX6An0J/7Eia2tbzF/MX8xfzN9BHw1gr/RIdrCnsKewp7CnsKeSXIfnB54fT22G4nmJ56XO8zK3G+tD0DHbczWJLifRZhDikhhJszps68GeIMSdOoQ4Ge8R4Q5PJCHu8NSs0ZIA1yo4EoQ4UziRHwhkAwEQ4rIxDmjF8CIAD3EaY2frVyE2fpkQ1GydOp48MrXdFuS4drsTVOWTf5fe4ZgUJ4lwTI5bWpyjpSV5v7Q0J6TpZWuMBm0+mpCMsvySrqMvYcZIt7ysjpttPUB5+MV4FDuA+RGN3In5hvmG+Rb8xIZ9gX0J1pJ+CugL9AX6MhgBzA/MD8wPzA+8f+D9A+8fwZYQz0s8L4O1JL73j6C6dfezg8rz+3sSdURpV9x5bM39JPGz1eZB2IIQF7fW2Snflh5wOftfziQhzhVAiLMzTigFCOQdARDi8j7C6F/cCJSJSAUmx3FcHZf6L1fcajuS8BDHDVaLFRV3b0yYbFJELc/dHgVolHY8NRhR6hBHpv6+S7/8uiOPT/19RxDg2kyGc0kTJWBCnAhMfnPiyw4ZbnlpTpDlmBxneo3imJtgFkVfbOtfFueqt49Z0yu0r7/R7t0IiWJTMb795TTwC7ao0BfoS7CWPN7Aj7p2hL2HvTd5Z4C9gr2CvRqMAOYH5gfmB+aHQgD2APYA9gD2APbg8bGEedwfGqTptvfH/epJog4dW5Z0WtNnbRr4mbY5CGMQ4oIQysbfTfXAnd9NhFPkOBDisjHOaAUQyDoCIMRlfYTQvqwjUCKiXiiVSqW7uzsmwnmD1X4kRYjzEm1MPij5vRjrlGe6cAozAFHreP37riTC/bZDMr5LD4IM16b2Q5seHFJcmDYMSrOoCHELs6TiTIgTXuOWJSGO721ctl+QopYXdTxsYBCmDNvtMy0vKs5JbWagfXpHdXjHBfgBvzB2yfRZC3sgEcB8w3zDfBuMAOYH5gfmB+YH1ht9HYjysRv4AT8dOwp9gb5AX4IRwPoU69NgLemngL6Y6ctT+5U2fnTrN5ame+Y6+pHltFF1N038orY5zDiAEBcGpWykiaoHXt0VJLgDeWTq/oH0FgdCXDbGGK0AAllHAIS4rI8Q2pd1BCaJSIRarTbZbrcnW63Wv9vt9r+JyB2s9iNJQpx7881ks9fvZUmnPLX4cS+CVH6dcp4aiKh1CBKcQ4pT8YcHSYhzSxMlYBLc4rNZWlxkOSdIcStMiFuSUsVN6jAdo6C6vS/FYdJzmjjHPKgNcejLoDKj6l/Wxi0IU109QHlfIwD8gjTi6b8DP+CngwD0RQetx2mBH/DTQQD6ooMW5hv0BfqigwD0RQct2BfoC/RFBwHoiw5asC/QF+iLDgJZ1xfVF1v72UnuweuMQxbT6upGEmMUhJNum4PK47+DEBcGpWyl0dUDr+4yAa53bOqBjIMQl60xRmuAQFYRACEuqyODdg0LAhNENDE7Ozvx8PAw0W63J+7v7/+v0+mIQEQqWO1PGoQ4qx3QLMy78HEvnGyR4kzqYBLcr3xkqiP5nolwkgz30Itrdvur5EyAW2BC3MKcI/tEuJXlftykjizlNRmPJPphu322y0sCA9QBBIAAEAACQAAIAAEgAASAABAAAkAACAABIAAEgAAQAAKjh0AS+9lJ1JHnkcszfiDE5Vlz+04y3DqsPMS5JQhx+dYD9A4I2EIAhDhbSKKcUUUgFQ9xGy+XyBump2o01ajR9FSdRHyqlqsxsfVLlqd+hRC1jkQIcc9mekS4xWczwlvcsiDCzdHKMgcZz9MVdTzCYKD7axS/Mm23z3Z5YXBAGiAABIAAEAACQAAIAAEgAASAABAAAkAACAABIAAEgAAQAAK6e+ZJ7GfHWYduf4M0xHZ5QfWF+fsw4RemPyqNJMR9od33jvzwhc7Or+iseUWn55dC8r3JVa2UqVotkZBO/NXWGn2ztUrfbK/Rq61VEaKeYGVbX2yXN+ibWNT+6o6FV3f32UOcc1SqijMh7uDohA4OWMojVE2uAtEDFQptloVCoU1S/kTd7k/dQuG/xXb7vy2in0zqQF4gAASSRwCEuOQxR435QqBERL1QKpVKd3d3/yIib7Da602HELe1viyIcXzPBLhGQxLhmBiXV0IcA+ld2IVZgKnFk3sgvPncaXTqSIoQJ4lwTIybpsX5GVpZnnfIcHO07MStKlrKhUUdj6eaHUYPwnbbdvtslxe2H0gHBIAAEAACQAAIAAEgAASAABAAAkAACAABIAAEgAAQAAKjiUDUPfMk9rPjqCNqfwdph+3ybGrhMOAXpb+KDLf7ft85PtVFiHPIcEyKM7lqVSbElUnICsuSIMBtb0pCHEu+V1eY75Sc1ra+2C7PD7Mk6vDW69XdL84xqftCnhLff2FC3KGUKm4y5kyCKxQKnUKB2kUVJ/pvh+g/RIX/ENF/W63Wf03qQF4gAASSRwCEuOQxR435QqBMRCpUnPj3RPSDQ4pTcau9ZgIck+G2Xi7T5joT4pap0ahSwyHDNaaqghyXtyvqoktn0R+ljkQIcfPTtMhEOCbFOXFJgpunlZV5hxA3n7cht/pyoKMHYYGMoi9PlW27vLD9QDogAASAABAAAkAACAABIAAEgAAQAAJAAAgAASAABIAAEBgtBEz3zJPYz7ZZh2l/vdphu7w4tC/L+EXt7/v3X2j3wz4JQhzH3+/TWfNaeoYTQcZNLibC1WplqgtSXEXEtzdXBBGuH1a+8hAXRIqzrS+2y/PDK4k6Bo2Tu25JiJNEODchTpDhHHIcx02uIpPhioVusVDsFItMjBPkuP9Qt/CfbqHz/4pt+s91q8XEOFxAAAgMEQIgxA3RYKGpmUSASXAcqo7k+HdEpIhwKm618UyE21pfom0mxTnEuHqjSvVGjRQZju/zenm9twX1Uy2a3IsntTAdtEDVqSMZQtxUjwi3OM/xKVpZfkbLK89ohcPyvIjn9dIZj6DFs44ehMXTRvvcddkuL2w/kA4IAAEgAASAABAAAkAACAABIAAEgAAQAAJAAAgAASAABEYDgSjfTvyQSWI/20YdtvqrMLBdXpxal0X8ovbXTYSTcYcQd9EnwzEpzuSqMxmuJolwIl6t0NbmCm1tSFKcklxH0PfGuPQlCf1Loo6gceI28LGobjLcwcEJ7R+eyX875ONUpZc4k6tYLHaLTIhz5FixSF2i/0cy/EhU/H/X19ccxwUEgMAQIQBC3BANFpqaSQSYdcaB3bGpOJPgvnVIcSz53uoliHAvl+nVhpR8LwlxVao1ar241UqHtDDvYs296A+7SA3qemKEuLkGLbGXuLmGIMRJMtzCVzKoraP69yT0YFSxRb+BABAAAkAACAABIAAEgAAQAAJAAAgAASAABIAAEAACQGC4EBi1PXPb/bVdXta1J0v9VSS4nV1JhlMe4s4vrum0eUUszQlxFWrUJSlOyc2NFdpaX5HEuPUV4nvvd8annHDwGLtxDJvXTzeSGI8k6gir90x8YxLcly+OZCKcIMOd0b5DjuN7k4sJcMWxIrlll+jHAtGPLMc69OP59fWPJnUgLxAAAskjAEJc8pijxnwhkEsPcTZ+KeIeZtvl6apQ3L9gACHu8YikPeZhXhA4jS1SpK5OZjW97XFDeWYjDfyAnw4C0BcdtOJ/bmE8MB46CEBfdNDC/IW+QF90EIC+6KAF+wJ9gb7oIAB90UEL9gX6An3RQQD6ooOWuX2J+9uJWW/s57bdX9vlZem7Wha+sQyyB/AQJ0cnTv1T459EHWFmOghxYVBCGiAABPwQACEOegEEzBAoE5EKTI7juDou9V+uuFktntybL5d6R6Vuri/R5stlajSq1Jiq0ZTr2FTdStXCxp0v6Mz7p+qwXZ5uf7wLNrVAdPfJpH+qfBDi+iOTlTF/6mUtLj2Iqp9ZyGd73FBen2wZZXyBH/DT0RvoC/QF+jIYAcwPzA/MD8wPv3dC9W8m74KwL7AvsC+wL7AvfR2APQ1vEfD8wPMjvLb0iQ5Z3auHPudDn93j6CUfmdh3HV1PMq3t/touT3278GKSlbGIo79B33L83t/ev/9Cux+kZzgRV0emNvnI1P6xqSa6VauW5XGpLKvy6NTtTXlcaj/0PcRxXUHjZBs/2+UFjUWaNgKEOBNtRl4gMNoIgBA32uOP3psjUCKiXiiVSqW7uzsmwnmDeU2uEpgQt+GQ4ljy/dRUjRqNmpBMimOpc9leONkuT6cvQYs2Gx9A3HWAECfRyNqYJ60HpjqaVn7b44by+kuroBfgIB218YKJ8cB46NgW6Av0BfoyGAHMD8wPzA/MD4UA7AHsAewB7AHsgdwDMv3BKewp7CnsKewp7Gk27KltcqPO3E4jre3+2izP9rMxDnxt9jfq/vj7D0yCk0Q4jnM4O5dkOD4yVcVN+s+EuKogw5WpWmFZoldbkgz3zfaakHyv+73RNn62ywsaE93+moyBOy8IcbaQRDlAYPQQACFu9MYcPbaLwCQRiVCr1Sbb7fZkq9X6d7vd/jcRuYPVWpkE5w3TDhFueqpOIh6REOdePJkcJ6nKsVWeLQC9G3Y2ygUhTqKY1TEftICPQlayoS9ZK8P2uKE8s6N4gR/w07ER0BfoC/Ql+AOSrbUo5hvmG+Yb5ptCAPYA9gD2APYA9qD76ONvlD0W2FPYU9hT2FPY02zZ0zi+nejM86TT2u6vjfJsPxvjxNRGfwd9u3F/b+K491ulIsExKU6Q49yEuPNL6SXu/Mqo+0yCq1ZLggyn4q+21uibLUmIYzIchyhrINW/qHnT+uYV15iHGSgQ4sKghDRAAAj4IQBCHPQCCJghMEFEE7OzsxMPDw8T7XZ74v7+/v86nY4IRKSCWS2e3OtMiHuxSOvry1K+XBIkOCbDzTiS78Ne3kW2e1EThRRnu7yw/UgrHQhxj8lwpjqU1liOWr225yrK6/9CPgu2E+OB8dDZVIG+QF+gL+E/RpmuczDfMN8w3zDfBn38hX0JPmbIrT2wp7CnsKewp7CnkkyD5weeH0/taeJ5ieelzvNy1PbHs9Rf23M1S30L25awGEhC3IE4NpWl8hB32rykszP2EndpTIirVCQZrlJ2ZKUkiHDfbK/SP7afC8n3uJJBAIS4ZHBGLUAgjwiAEJfHUUWfkkQAHuIGoD1Mv2QxVZhf/3hPv/6xS7/+zkHGWw9temg9UOvhgR5abSFNroW5KVqcb5CUU7Qw16CVlQVaWX1Gq0Iu0MrKs8hV2PhlR5xjbqN9kcHxZLTdFpPyTPIO2jTmf49C5kJ52fpFJ8YD4xFls9O2HUd5sKc6z17oC/QF+hKe1ID1mo622PdkDXsFe6WjgdAX6Av0Bc83vJ/j/Rzv58GWEM/LbD0vg0csXAobe9fummyXF64XyaayPReCWp9FTMNgkAUPccpLXBDGw/D3JPTAtI4kCHHFYpGKxQK5JVH3R6LCj1KO/Xh9ff3jMIwp2ggEgEAfARDioA1AwAyBEhH1QqlUKt3d3f2LiLzBrBZP7k3nyNQt9hD3con4no9IbTTkUalTjtSpVC0yOY93YWLy0m6rPJ2+JJ32tz/e029/SiKciP/xnlqtB7pnQpxLmrSLCXDP5pgIJ8lwz+YatLq6IMhwq2ssn4l73cs97ipvlPFW4+ze5HOXY6NM0/bpYuNNbxMrL166fbPZlqzPfbSvv1SLMo+AH/DTsX3QF+gL9GUwApgfmB+YH5gf7ncdm+89sC+wL7AvsC+wL9nci4R9hn2GfYZ9HlX7rKP7fmlt7l2b7qOb9iXp/LafPYPab3uMbOIUBgNxTOp7DuwhTh6bykek8lGpp85xqRw3uWpVPjK1TEJWWJaIj0yVR6X2j0w1qSPtvEnoga06EiHEFQpUYEJcoejIAnWJfixQ4ccudX4c69CP160WCHFpKy7qBwKaCIAQpwkYkgMBDwJlIlKh4sS/J6IfHFKcilsFjglwTIbberlMm+tMiFumRqNKDYcM15iqCnKc7mVrYeL3oqj+LQqhQ7cfSaf//c/39PufHyQZ7i8Zv79v0f39A92xZFLcfcuoWUyAm5+VZLj5WUmOW2PvcKsL9JwJcasLtKZJiAvzYqHbaJs6FEf7dPuTxU2POHCxOW5xbFKgfXpHf3j1HPgBPx3bB32BvkBfBiOA+YH5gfmB+RHXuy7sC+wL7AvsC+xLXwdM9g5hT2FPYU9hT2FP7dhTnbnkTmt779p2eVH7lWQ+28+yp/aKbTjHiAObIAzeMxnuw74kxDnEuLPmtSDEySDjJhcT4Wq1MtUFKa4i4tubq/Rqc5W2BSluVdwP65XE3LJZRxKEOF6DyiDXU86a1PEOV2Qi3I8tEOKGVeXR7hFGAIS4ER58dN0KAkyC41B1JMe/IyJFhFNxK5WpQpgIt7W+RNtMinOIcfVGleqNGikyHN9HvbyL4KjluF8+TTazTOuPO/8ff30QJDhBjPvrA/H93V1LkOFEcOIm7WASnAhzU1LONgQBjslwHFRcpw61GHUvSk2OyvS++JqOeZzt08GJ09pui0l5JnmD+p31uY/2BY3g038HfsBPBwHoiw5aj9MCP+CngwD0RQctzDfoC/RFBwHoiw5asC/QF+iLDgLQFx20YF+gL9AXHQSgLzpoxW9fdFtje+/adnm6/Ukzve25oPoyTJgOwsBNhJPxfUmCu+iT4fje5KozGa4miXAiXq0IAtzW5gq92lwTMg+EuDi+D8aha4kQ4rjhTIRzSekhjn5kOdbp/Ngigoc4k4mFvEAgBQRAiEsBdFSZKwSYdcaB3bGpOJPgvnVIcSz53uoliHAvl+nVhpR8LwlxVao1ar241UpR2EAEmAD3598fBSGOJd/f3rXo9u5ekOFY8r3JNTfboLkZJsRJyfdMhHshCHGLjgx/ZKr3pcf9YmGLFGfS3yy1z3ZbTMozyWsyHsgLBIAAEAACQAAIAAEgAASAABAAAkAACAABIAAEgAAQAAJAYBACtveubZeHkXv8w/+sfRcKO0aKBLezK8lwfM8EuPOLa3FkKktzQlyFGnVJilNya2OFtthD3IYkxm1tDKeHuCTmlu06kiDEDdA/4RnOE8KqKtIBASCQAQRAiMvAIKAJQ40ACHEZGb64fi0T1D2uV5HgFDHOlBDn/vWB+jXCrCDE1QUZbnZWShNCHPcr678EstU+G7phqy1Kn0zKM8kbpM/4OxAAAkAACAABIAAEgAAQAAJAAAgAASAABIAAEAACQAAIAIEoCNjeu7ZdXlCfbHxLcNdhuzy/9uvWkTSmNtrsLWPYCHG6Y5SEniahB7bq4HIOD8/o4PCUDg5OhTw8OKU9Fb6c0L4TD8Iuwt9BiIsAGrIAgSwhAEJclkYDbRlGBECIS3nU3O58VVNMj+oM0yV3vW4inIqbeIjzO6d+dqZOs9MOIY7jM3VrhDjur3dBngSGQTi7MY7SPpu6YdoWb19NyjPJG4Q5/g4EgAAQAAJAAAgAASAABIAAEAACQAAIAAEgAASAABAAAkAgCgK2965tlzeoTza/JajvLd66bH9zidrmpDD1wzpqm71lDQshzlZ/Vf9tlpeEHpjW4c7PhLjDo1NBjFPxvS+ntPflhD6LIOMxXCDExQAqigQCSSIAQlySaKOuPCIAQlyKo2q6mIradG+97CHO6yXOhBBX5DPqiwUqFoqOLNCMQ4ibna714qYe4pJ6MYuKs0n74tANmy8bJn0zzWsyHsgLBIAAEAACQAAIAAEgAASAABAAAkAACAABIAAEgAAQAAJAYBACWdpHDzNKtr8l2C7Prw+mddgeo6RxHgZCnOkYeTG1XV5S35mi6pq3v0dH53R0fEZHRyqcSyLc/gl92j/uxcPoomYaEOI0AUNyIJA1BECIy9qIoD3DhgAIcSmOmFoQuRdG6lc2tn9t4+6mt163hzhFjjMixBWLVGRCnEvOTNWEh7gZJsQ50gYhTvXL64EtxWH1rVq3fXHqhm5bgrA0Kc8kb1C78HcgAASAABAAAkAACAABIAAEgAAQAAJAAAgAASAABIAAEAACURCwvXdtuzz3txGO2/rOFOe3CdttjgtTP32xicswEeKGQa+S0APdOrz6wmS44+NzOj46p+MTJsed0+e9Y/rEhDghZTyGC4S4GEBFkUAgSQRAiEsSbdSVRwRAiEtpVL2LIfdiKk5SnF+9bg9xNghxY0yEGyuSWzIhbprJcC5pkxCX0jDGUm1auhFLZ1AoEAACQAAIAAEgAASAABAAAkAACAABIAAEgAAQAAJAAAgAASBgHQHb3xJsl+fX4STqsA207TZnnRBnu7+2y7M9vrbL8+vvyQkT4Zp0wqQ4lifnggj30RX4PoYLhLgYQEWRQCBJBECISxJt1JVHBB4R4saIvusWi98Wut3vu4XCtwW+5553u/SVNEBje32Ztl4u06sNKfm+3qiKUGvUenGDKh5l1WXvB9VtozxbvyjRbUsePcQFjddTf9fFz6SusHlt6UbY+oYxncm4meQd9BJv06sj2memkcAP+OkgAH3RQetxWuAH/HQQgL7ooIX5Bn2BvuggAH3RQQv2BfoCfdFBAPqigxbsC/QF+qKDAPRFBy279sU29mY9Mc9t+1uC7fIG7afzv6u6OB6nowgbe/q2cOFymBC3+/4L7e7u0Y6I79N585rOL67p7OK6FzfRjnqtQo16mdxya2OFtjZWaXtzlTZFfKWHu7cuW/1V5douzwSbJPJ6+8ve4QQpDoS4JOBHHUAgVwiAEJer4URnUkDgMSFubOy7QqHwLVH3eynpO35wyyAXqO5FapQ2J0mI82urCXHFZnnusrwvYWHaGLUt3nrdHuLU8alGR6YWClTgI1MLRUcWaGamLo5MnWUvcU48bQ9xUfGLovO6eUx1Q7e+YUpvMm4meZ96cXf/LczcHYQ32tff+Iiik8AP+OnoDfQF+gJ9GYwA5gfmB+YH5of3owXWuzqzop8W9hT2VEdzoC/QF+gLnr94/vZ1APtr4S0Cnh/hnx+2sQo/SvGmtP0twXZ5QfvqUb6NmSAaVQ9McXHn39mVJLgdRYjb3afzixtBiOPQdKRJP58ixG1tSmIcE+LU5bW7pv31tt12eSbYJJHX219JhmuK41Kllzh4iEtiHFAHEMgDAiDE5WEU0Yc0EXhEiJscG/uOxtgzXPF7KpDwENdhElynS51ux5HCV1zkKylCnO0Flu3yGMAsLL4VCY6lDUIcL5xlkC+jHGYdEtzcTEPGZ+qUJiEujrGMPCEGZIyqG7bbkaXyTMbNJG8SL+1oX39JF2XTE/gBPx1bBX2BvkBfBiOA+YH5gfmB+aEQgD2APYA9gD2APZD7du53VLyvBlsGPD/w/AjWkn4K6Av0JSl9sa1rOu1OIq3tbwm2ywvaX1d/j/Kc1cHXVA+i4uKtl73CMSmuF97vCxKcIsI1L29E3OQaRIhjz3DbG/4e4p4ixdkYo6j4meAvFEFmAAAgAElEQVSQZl53f6VnOOkhDoS4NEcFdQOB4UMAhLjhGzO0OFsIPCbETU5+VyzSt4VC4ftCgb4lKnzX6XSow4Q4lzTpRtKEOPeiw8TtsirHVnluDL0bbEH42moLl8Me4txkOI6beIgThpmJcC45O9uguZk6CULcrJRZIMTFMZZBY6f7d13d0C1/mNKb6L1J3qde2G3pENpn5hYf+AE/HVsGfYG+QF8GI4D5gfmB+YH5oRCAPYA9gD2APYA96P8gOEv7ibDPsM+wz7DPsM/69tm27dSZh0mmtf0twXZ5g/bZ4ybC2Z4zurh49e+dIMPtkZQyNC+vSRHhLi5uxL3J9RQhTnmHUx7igtY5uv0Narft8oLqS/vv3N/ecakuYtynvWP66Ap8H8P1IxF5QwzVoEggAATiQgCEuLiQRbmjgsAjQlyZCXHjxW+LVPieiuwpjr5rMxGu3SG3NAEoCUKcd4HpXmAFLe4GLcr5393lestJa9Fu2jflFe73P9/3yHEmhDg//OYEIa5B83NS8n1ahDjbumEyF5A3PAIm42aSNwl7gPb1f3GfBfuM8cB46DzPoS/QF+hL+I9RpmtWzDfMN8w3zLdBH7JgX8IfFebd11D3JvsbsM+wz7DPsM+wz5Kcg+cRnkdP7XTieZne89I29uF3tJEySwikpQd+9Soi3Fs+MnV3XxDjLi5v6IJJcRdS8r3J5UeIY+9wW+srJI5MXV8hvjd5DzBp36jl7XmIOzrreYoDIW7UtAD9BQLREAAhLhpuyAUEFALwEKehC1n6FZHNtowaIc7vAwD/WxQiziCylM5msIYKWklq+9c3tsvT2TjSGTebcyYOHUL7zOYg8AN+OgYS+gJ9gb6E/2ir86wdtC5yPzdRno72ff1jHJXTZM0K+wf7p6OB0BfoC/QFz0uFAOwB7AHsAewB7IG+RzK8H2Xrfcb2syzILtreM7ddXlD78/r3pPVgkO0cNg9xWdIH23PBdnmDbD88xGVJi9AWIDBcCIAQN1zjhdZmD4HHhLixse9ojD3DFb+nAgkPcZ1ul7p8ZGq348j+C2CULiXhIc774c27qIlCWFKLZVW2u4wo5UXBzruAttGWUSbE2cDPb0y8HyxNxtpWXrf+2mif7fLC9NNkDprkfWoDy5YOoX39JV0Uewr8gF8YGxLHM3QY1huYH5gfmB+DEcD8wPzA/MD8wPrga49GjAfW48GWAc8PPD+CtaSfAvoCfYG+YL2B9Ub66w3btniQVtveM7ddno49ymPapPTAi5233p33/aNSxZGp7/epecHe4a7pnOXljYibXE8dmbq9sSq8w/GRqWl+59Tpn+25YLu8oG9IPQ9xx+d04hybCg9xOhqAtEBgdBEAIW50xx49t4PAI0Lc2NjYd4VC4Vui7vdS0ne8MJBBvrj4LRR0mpMUIc77kVq1Mcrmrt9Lq43ydHB7ahFt0pZRJMTZ1o20XqTC6o/t9tkuL2w/TMfN9ksOyov2sSwue4rxwHgkZUuCNjhMnsmYH310s7Reg32BfYF9GYwA5gfmB+YH5gfWL1i/6NgB6Av0BfoSjADWV1hfBWtJPwX0Jby+2Mbqqe81XJcp0SjNPXgdHRy2tHHrwSA83PUyCW5XkOL2BBlud3efzi9uBBlOEOIcaYLtIELc1saqPDKV5cZKrwqTfTiTdobJa3su2C4vaK+Y65Me4priuFQQ4sKMOtIAASDQ+84EKIAAEDBC4DEhjglwxeK3hW73+26BPcXRd8IfHBPh3NKg2iQJce6NNpsLOu8LjQEcxllN2zKqhDibuqEW0O6FtMlxVsZK4SnAdvtslxelvyZ6b5J30MtNlu0L+htFw77eWMT4RscQ+hcdO7ns+noD1aw0lAf89BCA/unh5U0N/ICfDgLQFx20HqcFfsBPBwHoiw5amG/QF+iLDgLQFx20YF+gL+npi23s3d8Z1F6O+jeTbwRZ2IM3G6Vs545LD4J6zfUyGW73/RfaVYS49/t03pRkuDMmwznxoLKe+vtThLjtTX8PcSb1xZnX9lywXZ5f3711sIe43rGpJ00Rh4e4OLUGZQOB/CAAD3H5GUv0JB0EHhHi2CMcEbFnuO8dyfdWrzQIcVY7kLPCRp0QZzqc3oWt+0XK5IXXtF2DXsRN25f1/trCDeUAASAABIAAEAACQAAIAAEgAASAABAAAkAACAABIAAEgAAQCELA9p657fKC2o+/J4sAE+LeO8emsuT7M4cEd9q8ksS4ZjxHpm5trhIfmaq8xCXbc/3abM8F2+X59civDkGGYyKcOC4VhDh9TUAOIDC6CIAQN7pjj57bQSAlQtwKba0vi0WXIMetr1C9XqF6g0NVxGv1ylcupe10N/lS0vqViU5P//z7IzEp7o+/PtKff38gvr+9vaebu3u6vWuJ+O3dvU6Rj9LOzTRobrZOLGdnGzQ3U6cXa4v0/PkCvRRykV6sLRjV4c2cJPZJ/KLE3T/dvtlun63ydPthVUFQGBAAAkAACAABIAAEgAAQAAJAAAgAASAABIAAEAACQAAIAAELCNjaM1dNsVWe7T34LJVnuy0W1CBUEcJD3K48MlUcnZoTD3FxjYetuWB7bj012I88xImjUp0jUx1yXM9D3Oejnre4UAqkl+j/EZE38IFw3qBXKlIDASCQGAIgxCUGNSrKKQKpEOKYACfIcM4Z9dvrq1SvlwUJjqUMlR7kNo+qS2oc1WLHXV9W+8EEOEmK+0h/vpFxQYhjItztnSTG3ZoR4mZnJBmOiXAcn51p0AuHBPfyBZPhFsW9jSsN7N11ehf9Nsc9at9st8+0vKj9sKEfKAMIAAEgAASAABAAAkAACAABIAAEgAAQAAJAAAgAASAABICATQRM98y9bTEtz/YefJbKs90Wm3oQpqydXekV7t2OQ4jb3aPzixvhGY5D05FhyhqU5qkjU5V3uK2NlV52k+9YcY+H6VywPbfCjIu3zScnkgynvMOx/LR3RB8/H9PHvSP6JORxmKJ10/yHiLyhQ0TeoFsu0gMBIJAQAiDEJQQ0qsktAukQ4gQZbs0hxK3R1sYq1WslSYSrlajmSPcCzGQxlvTo2V6cxd3+P//+RH+9+Uh//P2R/vr7kyDE3TARTpDi7hxy3J1RMwQJblqS4eYcKQhxzxfp5YsleunEjSrhnzR0+UcN8oqTmObXzqwv+m23L2p5aY6RqX4hPxAAAkAACAABIAAEgAAQAAJAAAgAASAABIAAEAACQAAIAIEkvhFkZQ/e9p6+SXkmebOitUyIY+9w70Tg+L4gwSkiXPPyRsRNrkGEuM0N6bCEJRPiTL/DJjUeUefCIAxtlxdkD5gM5yXFMQFOEOKEhzhJjovh+i8R9cLs7Ox/T09P20TkDTFUjSKBABCwgQAIcTZQRBmjjEBKhLg12tpkQtxzR65RjQlxtUlJjHMkD4xajA0jIc69oMpyP/5684n+5KAIcW8+SULcDZPi+tJkojAZbma6Jr3DMSFuui5JcC8Waf3FEr1wSHEmdXBerxviNHTIS8Qz7ZPKb6tvttunW56tftjCFeUAASAABIAAEAACQAAIAAEgAASAABAAAkAACAABIAAEgAAQsIWA7p55UL265dneg89SebbbEoR9HH9XRDj2EMfxnZ19al5ekyLCXVzciHuT6ylCHDspYTKc8hBn8v0y6fHQnQtBGNouz68+ruPklD3Efe0lTnmH+/jJOTL181FQc6P8/SciEmF8fPynSqXy09jY2MPZ2dkDEblDlLKRBwgAgQQQACEuAZBRRa4RSIcQt/mctjae0/aWlFubz6leZTLcBNUcyffeRdgwkOK8iz/3YspkURmnFjIh7q83n8VxqSz5nslw1ze3ghAn5I2ZhzhBhpuq08yMI6dr0jOcIMQtC8n3JtcwYh+2v3npW176EXbckA4IAAEgAASAABAAAkAACAABIAAEgAAQAAJAAAgAASAABIBAUgjY3oPPUnm225LUmHjrYRLc2x0+MvWzlLt7dHF5QxdMiruQku9NLj9CnPAKt75C4sjU9RXhJc7kO2xexsME57B5xVGpp+d0dCwl3wvPcJ+P6cPnQ3lkajyEuJ+J6OdisSjC5OTkz2NjY63x8fHW6elpi4hUCNsVpAMCQCBhBECISxhwVJc7BNIhxG3E6yHONqNft7w4fxGh25YwGpsXQhz3NU7sw2Cpk0Z3LIepb0/hMEz90B2joPFHeUEIPf134Af8dBCAvuig9Tgt8AN+OghAX3TQwnyDvkBfdBCAvuigBfsCfYG+6CAAfdFBC/YF+gJ90UEgz/pi0jeTvH742y4v7BinVW/Y9ql0tvfgs1Se7bboYqu+Q5k48EiLEMce4eRRqcPrIS7KeGUhDwhxWRgFtAEIDCcCIMQN57ih1dlBICVC3Cptb/CRqbzoWhOLL3FUar0sZM2RumfXq4WwG16TRWnU8tz5vC9IUdsTtS1hVC2PhDi/l5Ko2IfBUCdN1LGMQ6902m0r7TD0I+oYDcII5fWPv46iR8AP+OnoDfQF+gJ9GYwA5gfmB+YH5of3A1na785YP0sEYJ9hn2GfYZ9hn/s6YLJ/B3sKewp7Go89NZlbJnn9emO7vLA6k1a9YdvnTWd7Dz5L5dluiw7GtvQgbUIcf5uVxLi+hzjGIcozOM3x0Bm7tNOCEJf2CKB+IDC8CIAQN7xjh5ZnA4F0CHHrK4IMJwlxK7S9virIcLV6RZLiRKj0EAqzCLO96DItz9bC2Ls5botg51a/PBHi4viYYHOqZkmvbPZLtyyb80O37qD0pmM0SpsPQZtSNuwVxqO/1A3zLIT+dXsQQP/0X5Mw3zDfgp6R7r9DX6Av0JdwHxvxPMLzKGiuwJ7CngbpCJ6/EgHYU9jToLkCewp7GqQjsKfR7KnJ3DLJm8S+Y1idsd2PsPWaprO9B5+l8my3JQzWNvUgTUKc8A7HR6Y632dV36PsPau8aYxHmDHLUhoQ4rI0GmgLEBguBPTfBIerf2gtEIgbgVQIcdt8Rv36siTFrS+Ls+qZAFdvcKiKOJPjdBZgasHlXnip/DrleBdwpuV5N+yiDKjtvnnbkDdCnHsMo4x9lDEKm8fWWNrQq7BtjjNdFvtha4xs2xKU1yc6ZcG2YzwwHlGeL7Av/V+aAr/gpyv0BfoSrCX9FNAX6Av0ZTACmB+YH5gfmB94f8P7G94/gi0hnpd4Xg7SEhPdMMnr1x7b5QXPDJkirXrDti8one09+CyVZ7stT2FpUw/SJsRtb/p7iAvSpaC/JzkeQW3J2t9BiMvaiKA9QGB4EAAhbnjGCi3NJgIpEeKWaevlMr3akJJJcYII16hSrVHrxcNC5l2IuhddUYgTtssL248wL3mmffOrI6+EOBPc48ibJb2Ko395KNP2GKG8bo/YnAVbjPHAeOh8BIG+QF+gL+E/npuuTzHfMN8w3zDfBpFVYF/0ji2CPYU9hT2FPYU9leQ/PD/w/NAhtUBfBuuLydrCJG9a30myVG8e9trz1Afb+pwqIW7TOb3L8RKXp3HKcl9AiMvy6KBtQCDbCIAQl+3xQeuyj0BqhDgmwb1SnuIcQlzNIcXV60yM46aFv2z+OkNtnLglx6MQOsL3IPymne22/P32M0lS3Cf66+1n+vvtJ7q+vqPrm1sZnLhJX2amazQzVaPZ6bqQfL/+Yolevlii9ZdScghzJfErk7jqsK2nYfAKkyau/oapO2qauNpse4xQnpntBH7AT8dGQF+gL9CX5NaTmG+Yb5hvmG8KAdgD2APYA9gD2AN4YNMhY0JfoC/Ql+AnZ5bWVyZtMcnrh5Kt8nT3ldOqN1hTkMIEgbT0gNucBCGuwady1cokZUXIrQ0+KnWFtjZXHx2ZaoKlbl5d7IPKz3p53P6T0yadnDTp+ORcxk+b9PHTEX34fEQfPh3Rx88yxHD9TEQ/F4tFESYnJ38eGxtrjY+Pt05PT1tEpEIMVaNIIAAEbCAAQpwNFFHGKCOQIiFuhV5tcJAe4moOCU6S4fjI1GiEOB5M7+LH5CXbVnkmSqZeuOJqCxPiZPjUk1cOCe7qmglxt8TS5FIkuFkmwzmEOEWCW3+53CPFPVWHGweVLsrYpllH3GOpO0ZJYKrbpqD0cbfZ9hihvP5SLcp8BX7AL8gmuP8OfYG+QF8GI4D5gfmB+YH5oRCAPYA9gD2APYA9yObeIewz7DPsM+xzFu2ziW0yyeunDablRd1XTqteHZuAtOERSEsP3C1MjhAniXAqbCpC3AYT4iQ5LskrKvaD2pj18tztZgLcqUOKU3FFhvvw6bBHjIthPECIiwFUFAkEkkQAhLgk0UZdeUQgFUIcE+GEhzhBiOP4CtXqTIKrCM9wghxXr2jjPUyLH93O2e6bu/437yQh7g2T4t59Jr6/umIS3A1dMhlOxC0Q4qaqkgwnQpWYCPfyJXuIW6b1FzIeZmFrg/AYxwt12DGNcyzDtoHTmb7I69RlK21SbbY9RihP76gOr74AP+CnY0OgL9AX6MtgBDA/MD8wPzA/FAKwB7AHsAewB7AHfR2I8uMt4Af8dOwo9AX6Muz6YrJ2NMkbtIev/h7GjpvuK0fth2m9UXQHecKt86J8Z4qqB94WJUWIc5Ph2Etcz0PcxiopclxS+mJ7LmS9PC+uTIY7Pb2QpLgzGRdEuE9H9P7ToQgcj+ECIS4GUFEkEEgSARDikkQbdeURgdQIcYoMp2S15hDi6lWqOuS4qIB7F7JRy3FvVoR5qTKtJ0x+233jOpkA9/bdHv397pOQfH/JZDgmwl3d0uWVjJtcTIBTRLiZhiTEvRSe4WRQxLhBdajFrXuRa/sI2yTqcPcvjrHUGaOk+6vTtjT1IM4xsj3mKM9Mq4Af8NNBAPqig9bjtMAP+OkgAH3RQQvzDfoCfdFBAPqigxbsC/QF+qKDAPRFBy3YF+gL9EUHgSzpi0lbTPL64aVbnq298LTq1dEZpB2MQFp64G1RsoS4as9DHBPiNtf5yNQV2lpfEaS4pC5b2Kv2Zr08L65nZ5IMx0S4M4cQp4hw7z8yIU4S42K4QIiLAVQUCQSSRACEuCTRRl15RCBVQtw3m6s9L3GCBFerSDKcI/MIeBb79HZHEuLeCPmZ3u7sCRLcxaUkwylp0nYmwE03qsRHprLse4hbpo11JsRJYtygl1v+d/cC10uGMyUsehfP7hdb28Q7Exxt5R3G/g5jm22NF8oBAkAACAABIAAEgAAQAAJAAAgAASAABIAAEAACQAAIAAF9BNLaV06rXn2ERiNHlsYjOUJclaYafGSqJMUJMtzGMm2KI1OXxX0Sl23ss16eH6ZMiBPhtCnl2YUgwO1+7AcQ4pLQRtQBBIYPARDihm/M0OJsIQBCXArjofsrojibyG1hAty7HekZTpDjYiDEMQlumr3EsXTiGw4JbmN9hdbXBxPiuP+2f+3hh2kSdcQ5lrplJ91fG3ofpc026tXFFumBABAAAkAACAABIAAEgAAQAAJAAAgAASAABIAAEAACQCAbCETZV7bR8jjrtb3vbVJeWnl1xyjO8dBpy7AR4kzGV+FiG/usl+fWB27r+flljwh3dn5B52eXggz3/uMB7TiS72O44CEuBlBRJBBIEgEQ4pJEG3XlEQEQ4hIcVbVAc1dp6tksavPdbWECnPISFychbkqR4YSskCDCveRfo0jJnuIGXe72ehfftjBMoo6o4xVHvqT6a1Pvddpss9448EeZQAAIAAEgAASAABAAAkAACAABIAAEgAAQAAJAAAgAASAQPwI6+8o2WxNHvbb3vU3KSytv1DGKYzyitGVYCHEm4+vFxTb2WS+P++9u49n5JZ2fs2c4ljLsfjyQ4QMH9hR3EEWdgvKAEBeEEP4OBDKOAAhxGR8gNC/zCIAQl9AQ2V6cmTTb25aeh7idz8JTXBwe4pgMN1WvCO9wIt6oCgLcpggrghz3FCHOu3hU/bdFhlPl2Vzgm4xRUnnj7m8ceh+mzXHUm9SYoB4gAASAABAAAkAACAABIAAEgAAQAAJAAAgAASAABIAAELCLQJh9Zbs1ytJs1mt739ukvLTymo6RzfGI2pZhIMSZjO8gXGxjn+XyvPidN5kEd0VSXtJZ89IhwilCnJQxXCDExQAqigQCSSIAQlySaKOuPCIAQlxCo6oWP+5FkCJz2SZ1BXXJ2xbpIU56iYuNEFevUqNRkWS4eoWm6lXa2JBkOPYQp4hxQW1XL5BxY8YYxV1HmL4mlSau/sap90+1Oc56kxoT1AMEgAAQAAJAAAgAASAABIAAEAACQAAIAAEgAASAABAAAnYRiGsvPKiVNuq1ve9tUl5aeYNwDvt3G+MRti5vumEixMXxTdM29lkszzs/BBGuyYQ4hxTXvJKEuPdfaOc9k+G+gBAXdUIhHxDIOQIgxOV8gNG92BEAIS52iPu/AHIvgLxkuKTIV95FGN8LEtzuHr19JyXfX17d0MXl7VfSBKpGvUKNOnuGk5LvmQy3xaS4jVUp11dMqkDejCHgp2tJ6H1a9WYMfjQHCAABIAAEgAAQAAJAAAgAASAABIAAEAACQAAIAAEgAARygoDtfW+T8tLKm5OhpKwT4kzGNy9jZNIPP/zOL66oyWS4i2tHXkkyHJPidvelfP/FpNpBeeEhLg5UUSYQSBABEOISBBtV5RKBlAhxq7S9sULfbLJcpVebq1SrlalWq1C1XqZavSLubV62fyGg2zaTX8sE1aXbtzQ8xOWVEKeLve2xdJdnuy1BbVV/z6KnNlvzzQTTtPL6jZtJW1CeJDXbJC2jvLDWxT8d8AN+OghAX3TQepwW+AE/HQSgLzpoYb5BX6AvOghAX3TQgn2BvkBfdBCAvuigBfsyavpiph3x64vt9g1Lebb2vd17+xxX5XI87MlGJm0xyZuFbyKm+uJ2UiHJcXt0cclOKjhc9+Im9Zh+k7M1RiZ9GOa8XvyEZ7gL6SFOEuNAiBvm8UXbgUCSCIAQlyTaqCuPCKRCiFMkuO3NNXq1waS4NarVS4IEV2diHJPiLBHi3At5NYA2iQ1hlcLdDu/Lc9T2RO2bty282OYF+JsYj0w1XXyHxTmpdFGxH9Q+k/JM8prgFabeOPQ+TJtN6w3Tt2EYS5N++PUP5fU3hMLooTcN8AN+OnoDfYG+QF8GI4D5gfmB+YH54f2A50Yk6vu190Ogjf0D2CvYK9gr2CvYq74OwD6Htwh4fuD5EV5bviYy2Vi/6NQdJq1tfQ5TZ57TmO57P7VfqfvdyqQtJnnjWLcnrTPqm9zbnc+CDMdBntr0dTBpl+k3OdMxMml7HvJ68et5iHMR4+AhLg8jjT4AgfgRACEufoxRQ74RSIkQt0ZMhhNhg+WqJMLVSlTvEeNKxshnbcFm8+XPtG/u/HLB/VkemeoswHFkarhNW92XRL9STcbSJK/JBNOp16be67Q5ar06fcvKBoJtvUJ5X28mpj3PMR4YD/eHoygfkUzsGvQP+gf901l9QF+gL9CXpxDA86i/hYnnefBcgb5AX4K1pJ8C+gJ9gb4Mxz4m3i+z/76gM5fCpLVtn8PUOQppou57D8LGpLw08uZBrxQJTn2PY4cVbjKcIseZ6LMpIY7rNhlfk7bnJa8bP+EhToTLnqc4EOLyMtLoBxCIFwEQ4uLFF6XnH4FUCHFbggj3nLY3OazR1sYa1R0ynJC1SXFveqnFhnvREdbds2ndQR8ComyAu8u01Tcup+ch7h3/GkX+IgWEuOCNJFt6ZTKWJnlNdDxKvV5SkUn9Onl1643SN9WetPI+taGYBT1F+/qbBxiPaL/yNplb0D/oH+uAyfoP+gf8dNcd3k1j6F94BDHfMN/Cawueb3i+6WgL9AX6An0J2qfE+kV+ZoqyX4v1C9YvOhYm6/qi05cwaW33N0ydo5RGd987CBuT8pLMmwe96jup6HuIY0KcIsJdXt0KgpzJZYMQ5/7uEeUZadL+POVlnVXHpQpCnEOOAyEuT6OMvgCB+BAAIS4+bFHyaCCQEiHuOW0xIW5Lyq3N54IE13CIcFJOGo2Ad1HsXpCbfJQyapSlzLb7przD8ZGpbwUpDoS4QUNlG3uT8kzymqhiWvWatDlsXpO+pZXXr28mbUF5jz+WmT4/MB7dR2QknQ0U4Af8oC+Dn2KYH5gfmB+YH+4PFBx32wXvey/0BfoCfekKCLC+1yP9YL2B9QaeH3h+4PkxGs+PsPunYdPZfn6ErRfp8o1AXvQK3+Tyrad+vVPe4c6Ul7jmFYEQN3p6gB4DgSgIgBAXBTXkAQJ9BFIixEXzEKf7K5M4fymi2xbbSmezb8n9GqVCjXqV5C9TKrS1sUKb6yu0tblCW+srtLmxYhumR+XZGDeb2Hs/WqkGhyVt2m5L2AF49OLZ6YqPCuLfRZyo3elQp9NxZFdIcX315OYbuakkLlfUty1h8xqkE30Q//H/dflLAfH/xH8FLnhwm2Ue1Q3ujMgp87o77tM+k3r9MM1KeQIy7r3TZ8ZwbKxIxWJRSBnGpGo4iXQ223uqw2PlceOO8sLO6Ox4zOi0O9Rud6jTbkvbwfFulzqdrpDdrrzXmVt+9sVkrqI8ZR+j2bqo+BWLbEcKwnYUWXJwbAn/TcVNn6t+s8b2sxbl2bf37mcIx9vtNj08dOjhoe3E2wPXIFl5Xg5aI6F94ddhYdZDvOaQQa4/xsaL0rbwes8VBj1BMX/tz9+srNd4rSHWGWLN0aEuSxH4fUZKvh/47jJC63vYK/k+M+56l+F7EwIq1i/OYzoH74PCVvA7jLIb/H6jbIuzR8JpdPYZwjzfUN4Te0sZsc9FsadExFKuO4iKvBbh95uxMfme4+yNYL2R3/XGIHv/+H2G90b4XaYvVV61dSq3wZy92Ij7mEZ7r36Zbc+3kHX47TMk0bc06h3j/Q/eU2VZYFmkAu+XiH9n2yLv837ZtpO28NL59jTqhDgdrMKMT9bL4z6AEBdmJJEGCCjBsDgAACAASURBVACBwOUPIAICQEAbgVQIcdsba+KoVBFEfJXqtTLVnGNTa7XyV0emqgWuu3dhCBPufN4FUZj8fmhGbYv2yARksNk3SYjjIL3DvdvZE+6YVVBumk36oEhwStZrkhAnw6ogw3E8rsvmuNnE3r0RouJu3QzSU9ttCYu/t16x4dsLbeo8dKj10KZW+4HuW1Lyfe/qbXRLzpm4epGAVoTNGzWdIvY5m0lfkeGcTcun2uzH6fPdhvC2z7BexTjjYkX7MlKe/MgsNzNVmJycoMnJcZJSBh29D7LNNuy97bmF8vqz4Cm71rp/oFarRULet6jVehDEOPUhmj8mcVxdoebWAPsSea6iPGmyfSZinOMxLki0ksQyruT4OE1MjNH4xDiNj0tp+lyFfekTZKOsS9LAr2cPFPOaiG7v7unu9p7u7u7p9q4l5MA1SEael2hfMuuXyQm5/phw1iITExPOh2j1YUmS9gddeJ6He54PI36CkM9rDhcpv/XA65I2Kfnw8PD0u8uIrO9hr0jYkdLkJJVKEzK43meikjxhX/JhXx5aD4KQz5LtB9sNSdRv00O7Qw8cb7e//tFdiH2GrL7vwx6EX78weWWsSILEIkKBxHpkfILDJPGahON4n+l7ZGQsgvZF03j/sL1/5fc+c3/font+j2HpBPlDZPkDNbc03v/zAzHsnmqYvKbvW2HqiGNfOaP1ToyN0QTvhQg5JmRxXO6VCDneJ9cOfKnJwR9sr5tMIYny7WlUCXFRsHpqfLJenrvtIMSZzjTkBwKji0D+qe6jO7boeTIIpESIW6VXm6uCEPdqY1WQ4mr1EkkiXJlqdSbHla1sAthcEOVhoe2nVooEpwhx/SNT+6Q4JseZXEyEYxKcmxinSHBMiFPkOJM6kvrw4t2c8tu40O2HiZ6a5NVtpzu9u17e7G232tTmzV8nfnt/T7f3LfkhmuX9vfw5bN9lWt/bmvOrRsGwGESMC5vXOJ3cWJK7S9JDnPi1tXAO5/IQ522zs1nU9VmZFNykv4HtM6jXF9NslCd+nag8OolfLxaoUi1TtVKmSrVElUqZqlVp7/mKstmp8tqeCygv+fG4u7mjWyaxuORDR344arF04j19CTW3hNWWDC41pzkaea6iPIFAwvhNTIzLTd/xMWJCC8cnSxM0WZIfo1nyPexB/0k9avbUbbOvrm7o6uqWpJRh8BokG89LtM/x7OJ86Iu0DguxHipXSlQuT1K5zJLXIZOCbCuItuOKcCs914Z5t8D6Rf9tIqvrK15rtAVhRRFX2oJYq0i1TLS9vW311xTetUUI/dN6r0B5zg98Ir6XxYwf71fVqjLwuwxLUw9xWdtn8JvdWZ2/WVr/MYHlnon5jhT3glzLPxbkHwrKOOyBeu77vFvFPH/lu2Hy67+JsQJNjBFNjBdoosjxAk2WyzRZLlGpXKZSieP9vRHMt+T3I9Je/7nH/Obmjm6ub+n65pZUnH8byGmEF30R1PyJqM9+HQ67p6qVN+vt89ghrb4ln7c8OU7liQkqMznfkfzjwDHnx4Jjk+O9Hwvqr9SHK4dtOxm191G/GY4iIS4qVmHezbP4A3lvu0GIizrLkA8IAAEQ4qADQMAMgVQIcZIEt0LfMCluQ5LjxIZirUJVJsPVK48Ice7FUpRf3HoXRFFgU20wbUuUuoNeyk0+erJHuLe7e/T23R69Y/mVh7jrnqc4k3ZLQlxZEOIUMa7nIW6TCXGSFBfHFee42dArd59NyjPJa4I71/twxx6dWtS6a8n4XYuub+/o6vbuK+k6N1N+MOh9+3TIZ/IrgH9z+mduPp3XIN1XRDhng7RHhHMT45xNqF5bnSMcRX9c9X/1d7VR5dM+o3ozXl7Pjb9w589eVwrUaNSo3qgK2WhUqV6vGhHhvApjey6gPBMLITdswz6jrq9u6Pryhq6vbh15Qy0mwznhvt0R8bBzS37r8NoXx/ZEmKsoTx5XG9XWmeDHG73sfYWD9MoyQRUmtoggCbYchz0IP9/CzGyd+ZtWeape9/r8/PySzpuXxLJ5fiXifmuQPD9/0d++xxZFruPx7r1zOu+etWqFxiccLwvj/PFIxsNcwzA/wj5/0V8SJBXh0Ym9XDuklWv+EH19R1dCyo/Svs+yjK/HYQ/87UHo9zyf8Z1q1Gh6qkZTUzWabkhpgxDnfqZh/oaxTP5p0rTPt4LEcke3N7ck4jd34geC3mCif1i/qN8qOmeQqh8w+r37Zcg+T44XaHK8SCUhC0KWq1WqVGtUqVWpzLLK2/RfX2nqc5hZiPaFQWlwGi85RKW8uLimy8srkvKaLi+uBQmuzUQ4cby7DEb2wK9ZYfdUQ+bNevv89yh8OmcZF5N6q6USVUuTVGNZnhTxidIETZQmaVxIGUbpsm2HdLGL+u1plAlxtr6vRsV+0BjbLs9bDwhxurML6YEAEFAIgBAHXQACZgikRIhboVcOIY4lh6ogwTEhri+9CxD34jYKKc4Eqiy1xaQffnklCW6f3okjU/cFKU4el3pNzQspTT3ESRIcewDsS0GIc0iRW5vy6FTbV57HzTZWJuXd39zT/c0d3d868uaeLq5vnHDbiz/6FbQ639O7iTNoY8XtqW1QXq9HN6Tz93SXEC7ssp+JcG45M9MgEWanpJxpmKgf8uYIgcvmFV00r+jy3JHNK7p/aNMdH7/skm5yw0AvQgnpeGi7BtvU87z5pBfOAeNWKU1SuTRJFfbqxLI06bt2zNF0QFdCIuC31js5OafjkyadHDvy5PyxJxbYiFTXB2nZTkHGn6oSk1lY8v3khDzKnY8qE0e6O8eVhVRBJMsJAvctPpJMHt3Oku/Fe/CF8wMxIa+NnmVp6T3qLVgft7nZKZqbbdD83LSQfG+TEJeTaTWS3eAf97BnWre8EUe439PN7Z2UfJQ73g2sz8usvyOWJwpUniiSW9YaDarVG1Rl6YSRnDgj3mm/95nzsws64x/5uGS7owhxHUGM43sjvTfZezXJG9b+mdSR47yNSpnqlTKxVGGyMkmTlRJNlh1ZmRzxWZVc902+PY0aIc4EK78RzXp5fm0GIS65uYmagEDeEAAhLm8jiv4kjUA6hLjNVfqGCXFbq+LI1FebK1RlMlyt3JeuI/TcvxhggJImw6lBifMXAmn+koUJcO92mRAnPcTt7OxTk8lwlzfU5I3/ixtxb3LZJMTpYhXnuJlgkqW8uph6235zdUu317fklmcXVyRCU8rzi6v+cWXq6FHHQ5w6siLUkalBeZXnOaRzNsZcx0S6j30dhL1l/AQRjo8hcxHjFhZmaXFhhliK8GwmtAexLM0btMU+AqcnTTo7vSAhT5p0etqk2/sHumu16JbD/YOQwlY4R918dRRqCjreO+YQNidWm8PHLFcrJXk8WaUkjl1mbyxT03WammbPLFLiGj0E/DZB97+c0P6XY9rfl/LLl5PwaxDLz0HYCGmus2KzZ2YbNDvToFmWTrzER6g6pNuSI0dvJo1Ojwe99zBJ5c4hrYj47T2dnl/S6dklnZ1dCHl6dpEpfYZ9Sc++LC/O0fLSHLFcWpoVEoS40bEjg3rK9oV/3MPeaZtN6aW22bwS3iWvbhxvkzd30tsk1hsjZ08rpTGqTDrBic/MztD0zDTNzE7TtBPHTBpNBLzvNIeHp3R4dEaHh2d0eHQqpCDEdTpOkHGjdbYf1GFtk0neJOowaV/G887UazTTqNJMvUoz7LG2zp4my1SulalSK1OZ49US9llDmhLTbyLiTdc57UbX61kShLipOv8IrEJTjSpN1SvE9xsby7S5vkKbGyu0uS7jSV1RsXpq7eUeA9Nvx7bb5213ioS4/xGRCGNjY/+bmJhgeX91dXVPRO6QlCqgHiAABDQRACFOEzAkBwIeBFIhxPFRqXxMKhPiRHxrlarVci/w4p3v1eW3mHQvbpIaVa8bc/cRFlGPs/CS/dLo187uPu0IUpwkxvE9E+E4nLN0iHEmONsgxEXFKo5xM8EiS3mjYurtw9XlNV1d3JCS7M7/5OyCjk8v6PisScdO/KvjRMWpewXqClKL66jUEEemyhP7BuR1H4OIdHKoGNOUcGEy3LgixY0XaXxsjFZXntHqyjytrS6I+Nrqs55KRbWlWZpXaEt0BHiT94g3fg/khi8H9qDwdWj5242UdDytuTVq9Yp1RM05dt2Rc3NTNDvXICHZU8vcVHTlQ86hRcCPEPfh4wG9/3hAHz58kfLjQWrPwVGbq1nv77NnM7TwbFqQ8Z89mxaBCbbsfZJJtxWHfDu0EwINH4hA0HvPtTjakI9FvRNenJiwcnTcpKOjczo8PhOS733fXbAGGTlcXjxfoBdri/Ty+SKpOAhxo2uA3PaFf9hz4vzA5+S0SacnF3R5dUMXVzdfyaw/L9E++/tN1fI4VcsT5JbPns3R/LM5WlhgOUt8j2s0EfDuXX/eOyIOnz5L+XnvmB7aDhnOJY3WJX5Qh13TmORNog6T9mU879xMneZnGjJM12luhj1NVqhWr1KtwVLG1YV9Vn+bEvRuoGOJon57SoQQ5xDhplk6YUOQ4CQRbkOEZZ3uGqWNitWgSrNenrfdKRLifiGiXiiVSr/c3d3dEZE3GI0vMgMBIBAfAiDExYctSh4NBNIhxDERbmvNCUyKW6NKlT9AlAQRTsWfWrintZjPwmLZtmoyAW73vfQQx5LJcecXN4IMJwhxjjSp15QQZ7q4tTluJjhkKa8ppu6+8K+e5S+hL8UvoDkcHp3TwfEZHbA8OqOD43OZRTy5ncd3z0sZ/5tDjHsKpLB5kc5B0YNpCrj0CHHjTIyTnuI2Xi7Txssl8cLN8fWXS1/9cjEt+56l+TmqbdnbO6a9/WPa2zsiGT+iq5t78XH6ij9S37K8c34F7WM3UtBxLbuG9kW2TbxxJzfwao6s0sIz9jI54/I4OTOqU2ek++1HiHvz7jOJ8NaR7z7rrUEwVyPP1azbROHRaWmOVpYd705Lc1SrlalerVCNybbshbJWGek5lcfOh3nv4SMOL69vxVGHl9d85OEtCW+TBye0t38qJN9LTyxYg4R+p8upPd3eXKXtjVXa3mK5QnwPQlwerUdwn7z2hT06HR3yPoiUfN/7sanwnC/32LL+vET7lAdKe/aevVzXK5NUq05SjWWlRMvLz2hl+Rktrzhyuf9jwWDtQ4q8IeC2Jztif/4LCSni+9IzXLtDD+12TxqvS/xADPvsNsmbRB0m7ctw3sX5aVqcn6HFZyynaWF+WnjPb7AHfZaNqojbcOSQtznWW8W7fozv9RAXdU86yrenJAhxigjHUoaKIMGtv1wWHuJYJkmIE09VH2cIUXEfhvLc8yhFQtxrIvrVIcWp+C0R3RARSxXyOu3RLyAw9AiAEDf0Q4gOpIxASoS4Nfpme43+sa1IcWuCDFepTDpSkuPUlcUFfJrulG3rDJPgdh0vcYIQ936fzpuSDHfGZDgnblKvLUKcrutpb5ttjJsJDlnKa9MFNB8jJI8SYimPFdr7ckJ7B6e0t8/yhPa+nCoa3NekOAFKn7jV+8bkAav3wHdvmvjkRbre633vgx1jmhYuTIIbHx+jMYcQx3EmRL/aXqV/bD8XzwIOfKV1HHaW5uWot4W9OAnPTh+k5MAfp9mrgpS3dHXN7+iP7UZaOo56k7E5s9N1mpmu0cx0nUR8qkYry/O0vDxPq0IywWV+1KfQSPbfjxD3+5/v6bc/P9Bvf+zS7yz/fJ/acxA2IhkbERbn56vP6PnaAj1fe0YcX1tbEMfGNMRRMnyMjIzjyhcCYd57Li7ZM/o1XVxck4p/+nREHz8f0cdPh0KylxasQdJ7rwg7z5NI9+0/XtC3/3hJ34kg4yDE5ctuhO2N177wj3uYPMv7IOr49rPmlTiC+UwEGU9CT2GvsmWv6rWSIN7XmYhfK1OjVqbna+xlcpFevFiiF2tLIo4LCLBd+evNJxH+fPOxF394YCJcWxDiHh6YHNc2Wpf4IR3WNpnkTaIOk/ZlPe/y4iytLHGYo5XFORGf5j2SmQbNzPC+iYxjn3WwLQnzbhDVEul8e0qKEDc9xcfrOoS4qarz43Qmwq3Q+jr/UD05D3FuXHWwCjMeWS+P+5AiIY7JcL8RkSLDcZzJcBz4lxoqHgZqpAECQCAFBECISwF0VJkrBNIhxAkynCRCKFkpT1K5LAlxQpYnc72h6PfxLq0NVCbBvXd+bcaS788cEtxpU/6Cle9NLhNCXJawMsEgS3ltY3osjgWRxwix5Hv50eiYPnw+FJLvcY0eAkyAE4S4sXEhOXz/z5f0/T/X6YfvpOT7tOzf6I1ItnvMR3e/3WGPpZ+l3N2ji8sb+WH6Qkq+xzV6CMzNNsRRIPN8ROpMg/ieSS0vBLFl0ZELowcMetz7dbF7bfPz63f08+u39PMvb6V8/Q5IAQGBAHul3XixKDb+hXy5RNNTNZqekkRblnyPKz8IhH3vSfHjRH7AHqGe/N8Pm/R/P2zR//1rS8ofNvE+M0Ljr7rqZ18+8v7HpyO5DyJItYfiCNWTsws6PpGS73GNHgKNekWQ7qcaUvI9H1e3tcFeelalXF8ZPWDQY18EXv++S7/+vku/OJLvmRAnSXEPvTjgGz0ExI96VufpxeqCkHw/Nzsl9kjm56aF5Hvss/rrRth3gyQ0KwlC3MyUJMLN8rtuo0p8zwS4l45nOJZpEeKSwDhrdaT4zskEuN8dL3Es+Z4/+HK4csWzBhnaAwSAgIMACHFQBSBghkA6hDg+LjWkh7g4PQbZ/tWA7lDE+WsUnbYkQ4jjX0DyUUTOryGrFXGsyNbmCr3aXBOS7wddWcHK2z7bOmS7vKf0wBamXM7JaVOQ4I5PzntxEOJ0ZmF+0w4kxH27Tj98K8lwLPmKYu9tzxmUZ6aLpviBEGeGf55zRyXEmeikSV6/schSeXlqi9+GNghxebYGZn3LCiEuS3NwFOxVmPeeFD9OmCk1cqeCgE1CHOyB2RCmjZ/XvkiPkofSsyQIcWaDm7PcaRDi0p4fQUNo0j6TvLbXPnG05dc/3hOT4F7/tku//rEr4iDEBWnUaPx9ICFubormBTFuiubnpiLvs4ZF0UTv08qr+hbm3SAsDlHTcRve7uzRu509evOOfxTMYU+ckHFxKU/KUDJqHZxPHJMawUNc2mNk0ucs522y8xERLql5IeM77/l47K9DDH0AIS4GUFEkEEgSARDikkQbdeURgZQIcaviyDwZVumbzTWqVOUxqdVquReP66hUteh1D6jJOfVRFcPdDu8iM8n2JEGIq1XLkgzHsiqJcUyAe7W5Sttbq/RqazUUIY6xThMr74uTLR1KQydN9c+dX3qIk4Q4FQchLqplyFc+f0Ick+EkEe57hxSna+9tzxmU1yckRtFAW/iBEBcF/dHIo0uIM9FJk7yDPq54/91knWfSPpO8tvtmqy0gxI2GDbDVy7QJcbb0fljeSUz6a5LXqy9h3ntAiLM1y0ajHBuEOJs6rvZJsrLesL1myHJ5XvsiyXDqqGVJjIOHuNGwC0G9TJIQl2f7kqW+xdkW4SGOSXG/7dDrP94Lb3EgxAXNstH4+yBCHJPgFBnO7SGOUTHZf3hqXa3+FrZ8kzljkjfKu0Fc2uTuBxPglJe4OAlxU+q4VCEr8qjUl+ydVMqN9f6RqSY4m+SNC++slcuEOCbCsbxw5DuHDPd2d18Q4/g+hguEuBhARZFAIEkEQIhLEm3UlUcE0iHEOUQoSYaTZCgmwqlQqcm47qI6zACF2QwPU46tNFlYKCZFiOMxZWJctcKyRK+21sTY9+VgD3FxbPBGHUPbOmS7PJ1+RdU/b5uVhzi3BCFOZyTym9aXEMfe4dgz3HcbX3mIC7tJY3vOoLz+cjrsJpZbY23iB0Jcfm2Bac90CHEmOmmS16+PWSovr20BIc50do1W/jQJcVmag6Nmr8K8S4IQN1q2wLS3poQ42IPsvH947QOPjcmPtaRnuEP64PIUB0Kc6YzLR/6kCHF5ti9Z6lvcbWEyHJPghJe4398LL3EgxOXDFpj24ilCnDwyte8hLuw+a9g2meh9WnkH9S3qN5GwWIV53+p5iNv5LDzFxeEhjslwU/WK8BQn4o2qIMBtirAiyHGKEJe1MTLBOqt5mQR30bwWpLgLQYq7pnfv9+nd7hd6+36fmBQHQlxWRw/tAgLpIgBCXLr4o/bhRyAVQhx7BftmY0V4h3u1wV7CVqhaq1CViXBKVstWf72ihsr70cz9YhCFCGBLBbybbrbKDVNOEoQ4JsFVqyVBhlNxJsIJUuS2PEKXyXFhrjSxcm+Wul8Sohz1mCWd1MXUO496HuJOm3TieIsDIS6MNuc/jR8hTh6Vuk4/fNc/NlXH/tq24ygv2nG1cdgwEOLybxOi9jAKIS7KczrP9iBLfbPZFhDios6q0cyXBUJcFNv01AeVPJZn00Z4sRv03gNC3GjahKi9tkWIy+P8HTV75e4vj6c6LlUQ4pwAQlzUmZavfEkT4vJoX2yvD0zKM8kbxk72PMSxpzjHWxwIcfmyCVF740eI63uHmxbHpXo9xEWty28d7f42ovNdzWTOmOQN6rvuN5Gg8p76u7cf0kOc9BIXGyGuXqVGoyLJcPUKTdWrtLEhyXDsIU4R40y/ecU5RiaYZy3v5cW18AzHpLjLiyvie0WEe7PLhDhJjIvhgoe4GEBFkUAgSQRAiEsSbdSVRwTSIcRtrNArJsSxdzgnXq3zMZoVckvbgPt9MPMSmXRIGbbbl1Z5SRDixHG4lTJVyo6slBwi3Cr9Y/s5fbMtiXFZv2zrkO3yksDPr83sGY43efnIVLHZe9okEOKSGI3s1zGQEPftOv3LOTKVCXJhL9tzBuX1PSBEIfbaxg+EuLAzYfTShSXEmeikSV6/EclSeaPWlp9fv6OfX7+ln395K+Xrd6M3adBjXwTSIsRlaQ6Omr0KOxVAiAuLFNIxAiaEONiDbL1/2B6Pnne4TwfSSxyOTIXRcBBIghBnW5+zVN6otUV4iPtjl17/JiXfgxAHc8IIDCbETdOzeSbDSVKc7ctkDqaV1zYGJuX5YSBIcLt79PadlHx/eXVDF5e3X0mTesM+ezBGJiiHz8sEOA5XDhmO44II936f/t6Rku9juECIiwFUFAkEkkQAhLgk0UZdeUQgHULcEx7iBCnO8RQXB+C2fq2Q5K9HgnAwbYskxH0hloocd9a8prOLKxKyKaXJlRdCHGNgS4cUnrbKM9UDnfH1thke4nTQG620tglxWZ6Dtuf0KJYHQtxo2Qed3oYlxJnaCFvP5CzO3yz1zWZb/DZuQYjTmV2jlTYtQpypbfIbJZvzKGvts923MFoOQlwYlJBGIWBCiMvafBs1+xJ3f0GIg50YhEBYUoIpgrafoVkqb5TaAg9xpjMhv/kFIW5lnp6vPaPnK8/o+eo8iaNS5/ioVEmGYxnm0v2WYDIH08obBoek0ngxgIe4x8jr6mTQ2GWtvCsmxF0qUpyU0jPcPv29uyfiIMQFjSr+DgRGEwEQ4kZz3NFrewikQogTnuGYFMfHZXJ8a5WqVT5SU5HhOF6210tXSWrhqTYh3R7hwniHc+dXxYbJF0dnbLVFkOE+KDKcJMb1iXB9UpxJH/JIiIuqQ14ch1EnvW1mj3A9UhyOTDWZKrnLGychLitz0PacHuXyQIjLnQmw1qEohLgoNsL0mZzl+ZulvtlsCwhx1qbZSBSUBUJcFNvkNzg255Fqk6rH++EgyvuuSftM8kZVZBDioiI3mvlsEeJgD4iSti9x21MQ4kbTJoTpddKEuDzaF9vrA5PyTPKGsUPCQ9zvu8TEuNe/Sy9x8BAXZqblPw0T4NYEEU6S4Z6vzNOcIMJN0/x8OEJc1G9KJnqfVt4saYQXAybEsVe4N3EemeoclTrN0gkb63xkqjw2dUOEZQFTmmMUVScHjW9Wy7u6ZO9wN4IUx+Q4vmcCHHuH+5t1wSHFxaC38BAXA6goEggkiQAIcUmijbryiEA6hDgmwm2tOYFJcWtUqZYcUly5F48L8KgLIpNFoe2+2GzL+w9MgpNEOI5zODtnItwVnbJ3OCdu0oc8EeK8LwgKlygbue6PTl58w5RnUw90x9ddd58Md94jxuHIVF1E85k+DkJclubgsL14m9qcuPsLQlw+7YCNXukQ4kxtRNR1Ytzzw8b8zVLfbLUFhDgbM2x0ykiTEGdqm/xGydY8smFfbLfPdt+CtByEuCCE8Hc3AqaEONgDiWaYPY9hWF+52whCHGzFIASSIsTl3b7YXh+YlGeSN2jd1PMQ99sOvXbIcSDEwb4wAkyAWxNEOEmIY3Kc8AonyHCKFDfYQ5zptwQTvU8rb5Y0x42B9BD3WR6ZyjKGI1MVEY6lDBVBglt/uUybG1IqQpzp8yPq+JrqpHd8s1ze1eWNIMFJMhzHbwQJjslwkhAniXExXCDExQAqigQCSSIAQlySaKOuPCKQEiFujb7ZXqN/bCtSnEOIq5SoUmHvcCxLsePNiyOdDTjvBzf3Bp5OOTY6ZrMtigTHpDhBjnMT4s4v5ZGp51dGzc4bIU6BoatDQSDqlmdTD4La9tRGtPIQd3xyTioOQlxURPOVLy5CXFbmYNBo6c7pUS8PhLggDRjdv+sS4mzYiDzP3yz1zbQtIMSNrl2I0vO0CXE2bJNfv03nkd9HBJvvtybtM8mroyMgxOmghbQ2CHGwB3b0yLaNMC0PhDg745rHUpIkxI2CfTGdqzbXPnG0hT3ECe9wv+0K73AcByEuj5ZBv0+CEMdHprKHOCfuJcPx/VP7+Pw3N2lIrft11v8mep9WXn2048vBGPQ8xL1jMlx8hLjpqSrNKELcVJU2Xi47RLgVWl+X8TRtou3vW1kujwlw14oUx/Grmx4ZTpHiQIiLb96hZCAwzAiAEDfMo4e2ZwGBdAhxggz33CHFScmEKUGaKk/24lkAyL2J4H5Z6Zd6ZgAAIABJREFUcC/co7w0mPTN78Oftw06LzCSEHcgjk1lqTzEnTYv6eyMvcRdghBnMmAx5bWtBybNlB7izunoWEq+ByHOBNH85I2bEJcfpNATRgCEOOjBIASiEuKAaP4RACEu/2Nss4dZIcTZ7BPKsoMACHF2cByVUmwS4kYFs1HpJwhxozLS+v1MgxCn30rkyAoCwkPc77v0iyNBiMvKyKTfDkGGcwW+7xHins30vMT5tTRL3xLSRzL9FijvcHxk6ltBitujy6sburi8/UqatHRmSnqGm52qCcn3TIB76XiGY+lHiDOpUyevbZ3MenmCDHflkOIcqYhwf7373CPH6WAYMi08xIUECsmAQFYRACEuqyODdg0LAiDEaYyUrV8XmPwKRjXXVlu4PBDiHiuBjTHSUK3ISW3qQdRGcBtse4ibnJykiYkJcstCschnqpCURSoUsQSIOma6+R5aLWrd39ND654e7u+p1bqnTqdL3U5HyE5XSr9rICHun+v0w3fr9MO36/T9P19qeevUbT/SDw8CJoQ4YRHYRrjkRKlEk06YmOT45PCAkcOW3t/d0f3tHd3d3ZKI392F7iUIcaGhGrmEtglxY2NjVCwWiWUvjI/T2MQEjbvkyAGdUoc7nY5Yb3TbvNbgeJtavC5xglijtFqhWxc3IW5Y3iFCAzZCCW0T4vhdZnxiQrzTqFAojlFxjN9jZGBbgysZBB4eHqjdapGSbb5vt3uB7Qvfh71AiAuL1Oils02IU+8ypVKZJsvy3QZXegjc391T616+x3Bo3d2R2Anpdr+WPk20SYjDeiM9HUiqZhNCXLFYoGKB1xlyD5XlxMQkjU9O0vjEJE0IOZFUV0a+ni7vl3blO42wFZ0O3Yu91dZXMixQWfEQF7a9WUpn23aalveGSXDv9ujvd5+E5PvL6xu6vLqlqytJiuO4yZV1Qpx8hMpvCqZeCxVOWS6Px1V6ieMxZnLcLf397jMxKZIJcW/E0amfTYZ8UF4Q4uJAFWUCgQQRwNfwBMFGVblEAIQ4jWF1L8q8C94wHtnc+VW1YfL5NdG0Le4yQYjro2FzjDRUK3JSm3qg2wh33dJDXJP4yFQVN/EQV6vViEO9XheSQ2FsnArj/BFpTMbHxnSbjPQREbi5uqTbqytiKeLXV/KohnZbyLYT9yvejxD3/bfr9MM/X9IP320IMhyT4kxtYsSuIVvGEDAixDEZTgTmxcl4rTFF9amGkLWpKao3pjLW41FoDm/+yn5eNJt02Tyny/MmXbBsNkMDAEJcaKhGLqFtQpyXkM/3pUrFCdVefOSATrTDfbshSCsitBz5QDfX13RzdU3X11d0zfHr69Cti4sQN2zvEKEBG6GEtglxlWqVqiLUqFKrEt+PMal2fILGJhw5Pj5CCKfb1bubG5Lh2pE3jz5E65BrQYhLdzyzXLttQlx9aooaU9NUn+b3mmlqTDnvM/JXQFmGIpdtu7xo0lWzSVcX/F5zISSvAWSQH/P91gQMhg1CHNYbuVQr306ZEOLG+Yc942Mk9uPGpCyL9UhdhHJNxnElg0C33aZu+4E6LB9k/OrqSoTLy8tePGxrBCFulb3EPaPnq3x86jOan5vqe4mbnxZe4gZdaX5LCNtH2+ls205b5TEB7u+3n+nN28+SFPXusyBIXTEp7lqS4q6uR4cQx+Me5ZurV19s67jN8iQhjsmOzvhe3tGbnU+CBPfm3aceOc72HCAiEOJiABVFAoEkEcCbX5Joo648IgBCnOaoRl3w2lw4qSZHbYu3yyDESUTiGCNN9YqU3JYe6FTuxUp5iHNLE0Lc7OwseUNhYoKK4xNUZDkxQXyPKxkELk5P6eLshC5OT+ji7FTIVuuB7vnXjK0Hat1L6Xf5EuLYO9y3kgjH5Divh7ioROFk0EAtcSJgQogrCg+S8pfQUhZo9tkCzS48o9lni45ciLP5KPvRLpR4uvb+9eTggI4PD+j44IBODg5FPOwFQlxYpEYvnW1CXLlcJg6VSkVIDlVBqm1QdWqaag2WINfGpmnSzUqv+Ic79k57Jz3V3t8R35+fn1Pz/IyaZ+d0zvL8PHRz4iDEDes7RGjQRiShbULc1PQ0TU/P0NTMNE1Nz9D09DSNl0rCOwt7sBVeWuDpKTHtuhYElgu6bp7TVfOCri+adHt7K8LNzU0vHrZBIMSFRWr00tkmxM0vLNLc4gLNLy6SjC+6QOVfAo0exmn2+PTokE4Pj+j06MCRh9QRHp+k53wp/b3nmxLisN5Ic+STr9uEEDc5MU4TkxPEclJ4qh2nxuwcNWZmHTlHjdnZ5Ds1ojV2Wy3qqPDQIr4/PT19FMLCo0hwz1clIY4JcnNzkgQnj06depIQJ962fOxUXvdibdtOm+UxGU6GTz15dX1H1zeSCHfNpLgRIMTFoZO2ddxWeZdXd9L73yXLO0GMYyIkk+KYECfCzqew5kAnHQhxOmghLRDIIAJ47cvgoKBJQ4UACHERh8v7a4WgYrwf6zi9etEwfeHQbYu3rSDESUTiHKMg/bDxd1M90GmDF6ueh7jTJp043uJMCHGLi4u0tLQkgooXJ0tULE3SmJAl4ntcySBwerBPpwdf6MSRHL+9u6e7u3shVdyvNf6EuJeCCKeOS1Ue4mzZxGRQQS1xIGBEiHOOAuHjx8QRIcUiLa09p6W1NSEXRfx5HM1Gmb4I9D08CXJLl2jv4wfa//CBPn/4QPsfP9Dehw+hsQMhLjRUI5fQNiFOeaZVkj08Tc3N09T8nJRzUuKKA4HHduP+9oZat7d0f3ND9yxvb+j48IiOjzgwsfZQxMNecRLi3JvkWNOEHZHspLNNiJt/9ozmFxZo/hkHjj+jyXKFJisyTDjx7CCQ75Y0T46peXJCQh5LyR4mlYcWJcOiAEJcWKRGL51tQtzKixe0/PwFrbJ88YJWnr9wSHDOJxF4iktUyb58+kgHnz4Syy+fPgnJRy53mAjnkn6NskWIw3oj0SFPrTITQlypNEllJ6j47OIScZhbXBZydnE5tb6NWsWd+zvq3N1RW8h74vsvX77QwcGBkCoeFhcmwq2tzNPztWc9L3FMhptziHBhCHGqriS/JYTtn+10tr/32CyPyXB/vfkkg0OMu3YIcUyKU3ETTIbhyFR3/2zrZNbKY0Lc5dU9CXnJ8Tt62yPDfaQ3Ox/p7TsQ4kx0HnmBQF4RACEuryOLfiWFAAhxCSDt96HO+5HElBRn0g0Q4h6T4dyLZXzQ+lq7/PSZPcOdnF6II1NZ8r0JIe758+fE4cWLF0JyGCuXaaxcoaIj+R5XMggcfPpAhx8/0MGn9478QDc38hdr/5+98+CKW1cC8EAqJRAgDdilE1Jucv//z3g3N50UekIo6SS5Ke+MZO16jb2WNCNZ3pXPcWQHq400Y0n+dnTyLQlPvucWphCIQy9xt+fgzlqnh7iob37aNNRcKEDcGQThzgxCOmwsLUFzcRkay8syXFoKteq9WS71q+Mk3Fhfh40X67Dx/LkM19e16x2BOG1R9d2D3EDcGG5NdukSpMOJ6/jx6Dqkw74TtK8KZ+zG969f4PuXr2K7dgzx/s3eLrzd3YM9Ee7Cm7097dJxA3Ghz/O0BRMfBG4g7sb0NFyfmYHp6Rm4PjMNN6Zn4MLIiDhx2zJ1HUXvRwLHb/HHPW8hHX78+BE+ffoE6VC3NBGI05VU/z3HDcTNr6zA/PIKzK+uynBlRQp1QAFx8dOIz162/fIlbL16AdsvXsjw5Uv4hSDcr98dYV6ZKEBcHG/4bOUw8qIAcUNDF2B46CIMXUzCoQtwbbYJVxtNuDY7l4TNMCraB6X49e0b/Pp2Ar+TEO+3t7fFubW11brWFYUA4mamoDlzVW6dOiO3TJ2cGIcrUzLE+3jwf+/htsUShtuFZy+2RYj3uuvtuu1bNyBOt151fQ5huE8JECfDH/Dy1Ta8fL0NL17KEO8dHNFDnAOhxiSjBHxKIM76fEo75tWLEggLiLt4HnDSJs6L51se1LoJnpvyd9XInL8e4S7j5vY+bG29hY2tt7C1tQ94f/zhszzff4b3H76Ia8qBk3DZru3w5vIsrK7Mws2VBojr5VmtLFy1ucs2clVmLYE5eMi1h7jm3Bw0mnPQnJ+DJoZzTTh7cUhAcWeHhsT12Q4gLv3r6JwKt3asyNu6IsYt6yL7W5vwdnsT3mxtgLpGt+1fT06E+3bcZgjDvKMKD3Hc+hbTK+shfH8nAXEJDHfmzJkWGDe3sgJzy6swt7IKc8sr0FQfkLJFjjYiJREmm9iCWjBpKeBXz57B62fP4NWzp/DqubzWPVwDcRQ9p8TNqz93elXlodu21PK5AOJwq0ME4lQ4deMGTF6/ASK8cQOmrqc9KjDpTK4g1H/2y/glqWdq29Rvnz/Dty9fklNe7+3swJvdXdjb2Ya9nV14s6v/C2puIE5YuMTeUT22cOt+6Onp2gjuehTli0Dcx4+fEzBOXr/e3IfXW2/h9cZbGW6+1S023JiZhenZGZiebcANBONmZ+HiyChcHB1JwlG4ODKS//6N4xL2ccnRmzdwKM49OHorrxGEwy2X06FuA7sG4rj7fUxPt2XznzORHzcQt3DzJiyu3oTFm2sgrm/ebBdSQXEdxY7jkg5xUOxpTnfYWl+HzRfrsLn+HDZfPIfN9fU2CPfrl7j+9et3bkeiAHH9NN6gzg10tN1Ep3XSc1FmChA3PHwRhoaGAMPhJLzemINrzTm40ZwHda1dN4oe9XJczbr9PDkBhOB+fjsBvMZwa3MLtrY2YWtjE7Yx3NzUbo5iIE5ulSrhuDGt72ramdb4Qa65WmtmzjT3w/R8eYi7PDYCCMZdviTDubkbMDd3HRZEeAPmmtdjf/HUxxGAw21xhZe4r9JTHG6TihDcOgJxr7bhRQTiPLVGzCZKoF4SiEBcvdorljY8CYQJxCVgnBJXnve09AeHbs+FIvJ0ebMT7yq9w6F8trYlBIee4vAaTwThjhIgToFxFFkiCHcR2xWBuCREEA6BuDUMlxtwc6U7EOe6zV20kesyU9qEEjcrK/QI19o2lWHL1Ob8PDQXFmBufgGaC/MiRADuXLK9kAzRQ9xAsl0IBt2HBH8SIEMG+E+Mq9sHEITb29yAN+rc2ki2GEIQ7it8/SLDvCMfiMPtUufklql4rs11TLxtbSK3vsX02lt76/YV6nNkIO7MGTiDYFwSLqzehHlxroG6LipjtBHcNvEPyHVCBbj8gZdPn8DLJ0/gxRMZ4r3u4QqIo+g5JW7RR5Ps/9vaw8J+rkDF1APceei2KZcM2IG48XEYRyDu8mUZjo/DlelpmLoxDVcxnJ6GKzem4ziiS0Pb29PTduPk82dIn9++fIbd7W3Y296WIUJx2/q/oHYJxAmL9+eP8ZgmdFvCXT5dG+E7348CiJMgnLp+tSkhOAxfGQJx042GgOFmMGzI8OLoKAyJ81ISjhbaEns9wjdvFi7lfsfnt2LI+R7s7cHBm1042E3CvT0Bw31AIO79exl++KDbPcEVEMfd72N6tPmMjfy4gbiltVuwdOsWLN+SId6L4xQMF/XcxTwvm+YG/qjn+TPYeP4U1DUCcL8QhkuFeWXhAuJ6dbzBNTfoZshtdFr7xZA8yJUHDYgbhuERBOKGYSQJEYS7MSfPaQyb80ZVC/kd70L3deur89x/307gv5PkTK43N17D1usNkOFr2NrY0G6PPCAOATi1Vaq6VgmGNN/XriTjg9zfezjTQyBOnjutEGEp3JHlC/4Q/asMKUcLhhNQXBuIm29eF1DcfFPCcbG/UKSsH/fLVwnEYYgwHIYIwKF3OATi1l/tiGsHR/QQ50CoMckoAZ8SiECcT2nHvHpRAuEAcco73MXzcDHHQ1x68M458PTZqFyTYu4yCwhuB4E4DN8lQNwnCcWJU15TDgHDXTgPFxMgDu+lZ7gGrK0iDCfPwkls6gOuzYcm3bJztlFd+6mNrNow3IcWGEfZMnVucRHkuSTC5uIinB8agvMXh2SYnFjWFgiX++voVG3UL7jUB6IYV7epYW/jNexuvobd169hD8ON1/D1C4JwX+DL5y/wJbnOSzAXiLs1D3fX5uDu7QUBwyEYR514c+tbTK89xPa5eEYD4s7AWYThziIUh9dnYGFtDRZv3oLFW7elVwX1ASmvs0YbwWtPW+/tNuCy/ugRvHj8CJ5j+OgRrD9+pG2HXABxFD2nxM3vfm0PYK7GOdxl1m48zQdty8cNxI1fvixguMtJiPdXZ2bg6vQMXJ2ZldczM6JWcQxS0Li29jTHbnz99AlOPn8CDL9++izC3e0t2N3CczMJtzR7GYALIA4zt51D2PZ7X3Mm7vLpNlQV+X5KAXGfPkg4TkFwLxMgDsE43WOm2QR5zsmw0YThS5da51ByXWhLbPVIdkhRzNZH2miv4N3uLrzb3YH93Z3W9Yf37wUM9z4J8V73cAHEcff7mB5tPmMrP24gbuX2HVi+cwdW79yB5dt3YOXOnc5umloHieMS5nFJTnKvnz6R3q6fPIZXz57A66dP4aeA4X7Br5+/4GcCxeWVhArE9fJ4w8f8yFandd8L2fahzulIQNzICIyMDMPI6AgMj+A5DDPzCzA9twAzCwswM7cA0/MLJlWLY4uisZTGmOvHyQn8OPkKMjyB7ydfYevVK9gU58skfKXdHt2AOAXDZT3E+VzX066Ixwdt52o6cy71jI2MX7ySQNwLhOJe7QLef/mCENwJfEYYTlwzAHHjIzChgLjxEZhrXhNe4eYQhkuu0+W3qYvH5qx1Vl8RhjuRUNzXrz/g68n3BIjEbXMRikM4MgJxtW7kWPgoAUcSiECcI8HGZPtGAkEBcQqEEx7Ehi6IRlADsDwgLj2YzXsu1FbMToqrLidCcNvoIW5nH7a33wk4DkG44+NPAoY7OpZQHOW4KGC483DxwrkEjEuAuJWmAOLWVptaQJyvNudoo+wH2qL+TJFrCHGxnspD3OHRh9Y1CYhbWob5ZXnO4bm0DBeGhk6dQqbC05scDhR5iWv/Yg+v2tBBjKvXg3Y2XsHO69ew8/ol7LyW118+f4avnz+LUEBxn/Oh2TwgTniGW5uHu7fRU9xpD3F6pep8ilvfYnr571+btjGJQwHisK8JEC4VLt26DUu35McjDPE+74g2QkqF0yaekumfP/D84UN4/vBfePbvA3j2r7zWPVwCcTZji9BtRG4/Z9zaQ7fdTJ6zlSk7EDcxAQjBXZ6cFOH4xARcm52FazOzcL3RECHec+tMtE1pr1bJeO3PHwHAfcHz40f4+ukjfPn4CXY2N2F3cwO2kxDvdQ9XQJzK33QOYdvvi+obenq67cRdD518EYgT54ckTIA4hOFebr4RcBxe6x6zc3MwMzcPjSTE+5GxMQHEYTiCQNzYWK4tieMS/nHJ251t2N/Zgbc7W/B2Zwf2d7bhw/ExIAT3/uhIhHive7gE4mzGJT7e+9x62avpcQNxq3f/gpt/3YWbf90DvF69ezfHOxy/zsRxSb41ePnkMbx8In/kgyHe//wpgbh0mBebA4jr1fFGHW2Y6zJTgLiR0VEBw2E4LK5HYXZhAWYXFmF2YUlezy/qvvJSnmfjmmp6/Vl3vPbt5Ct8T0C4b1/l9ebLF7D54gVsJCfe6x5FQNzk5BhMTcjtUtFbnJivqvXysh+R62Ze8+dM52pl1aWmhwDcy1d7wisYhnj/GWE4BOG+fIPPX+Q15bg8Lj3DTYyPSg9xCMQ1FBCHUJy8jv2FImX9uAjAfT35AQjGnSTXCoR7hkDci214/nJHP0H9J6OHOH1ZxSejBIKUQATigmyWWKgaSSAsIC4B4eTWmudPDdpxEJ/30Ss7uI+/YjDrgdwLdnm5IwiHUNyFJMR7BcHdujknYDi811lQSE82Qp3Y9Vs/lR7iPsDBoQzxngLEza+swPzKKsyvrspwZQUuDg3Jc3i4dS3wjY7JfdGwAD0UJZ4SRCi3TI1x9WzF9quXsP3qFWy9eiFCvBcfpz99gs8YIhT3KR+aLQTibs3DX8mWqWkPcXol6nyKW99ieu3t3nzbWCoQJ2G4swKKw3P5zl1YEec9EeJ9/hFtBL9NPC3Tpw/+gacPHsDT//1Phg/+0VZ5biCOoueUuFWNc7jLrN1wmg9SyscNxAkQbmJCAnFJiCDcjdkGXG82ZdhAr8ZxHOHDniII9/njR/jy4YMMP36EnY0N2N54DduvX4sQ73UP10CcbjnwOUq/92FLuMunK5uq8v2cAHGfEyAO718mENyLzTcChsN73WN2fh4a8wvQWFgQId4jCDeKMNz4uAwFEJdnS+K4hNvGvtnegrfbW7C3JUO8FyDc8XFHqNu+3EAcd7+P6dHmMxT5ca+vrd27D2v37sHa33/L8N79gm4axyX845LTKb549BDWxflAhHiPIJyE4X62rvPKwgnE6dqqOow3emVMQ7EbeTIgAXEI34+OwiiGydlYXIKG2IFjWYR4r3/EcQllvIYQ3MnJV0iHG+vrsLH+HDaeP5fh+rp2cxQCcROXYGpyHMTaycRY7nc17Uzig14k8PK1BOJeiHAXXr7eExDcp88ShlMhpTAIwE2MjcLly0k4PgJNAcRdg7mGBOLwPn5fpUhZPy5CcAKE+/ZDhHg+f7EDCMOlQ/0UtZ+MQJy2qOKDUQJhSiACcWG2SyxVfSQQFhCXbJVapYc46i87XDe9i/JxL9jlyYACxOUt4OD/2YAaLuRX1Obcv3i26VuU+prERc9wCMEJD3FJuL17CNt7B7C9cwA7e4cCkNM9ioG4Ybg4nIBxQ8PJD/NwKICLv6JXFGTR3rJP+B/5o35UHePqtEnoQBynjVDy4NbffknPxG7k9b1qgTjRk+QGY9FGMNhTP0BcY/YqNGevAoaNmautsYGObaPoJSVuXtm406sqj3S+pvbAVgbegDiE4hpNuI7nbCOOQTyNub58/CAguM8fEIyT1xQgbmHuOiw0r8PCfBLOXYOxsVEYHxsRp7rWsSEcz9j2e1/zD67y+bIHlDZh9xBXCMSNw+i4hOFGxsYLbEmcu7TndjzzvNCBuDifkdprs8YT2vyNe32tHIhLvOW31kN4dCbfnvabbTothToCcXWwLz7mLlxjmm5jDc48wgPi4nqJXHNO29huNlGuUeN45uTrV/h2ciKBOHH9VQBw7EBcAB7iTMf8lPUDrriU+QM1br97iKP0l6L3BqejFBflO0mBcOo6AnFUTYrxowT6QwIRiOuPdo61dCeBoIA43CYVYTi1dWrR3vVqgqkm9Rx73KfTVOLmHEBRm9Bl+bgX7PLqygXE2ba5S/mVfZCyLTOlz1DqaxO3BcQdIhiHUNwH2BYQnAThdhCM2z3UrlIhEDc8DENDiYe4YTRf7QWGYhhOZZteqGhpeQlI169xO5uqTkAcl75xv2d6PT0bu5FnEKoD4kTPESCchOKijehusHVk5QmIm0kBcbNX2y2nsSUIRS8pcfNky51eVXkoG5zNX2dMbSsDf0BcMwHiJBgXxyDdrISOjSgcQXfY4s8fEiAOYbjESxwViFtsXodFBOPmZDgmQDgJw6lr7UEr8UHbfu9r/kEtn+34gJqvTbMgEPdRnJ/Ftql4jdukvhZbpr4V169MtkzNAeLa3uHGpbe48fEutoRPj6K9AuERLmQPcdn3Z/YDnM57NNvvufUoptf+BNGtPbjX14qBuCwIF9dGim0/xZ52plp3IC7U9RIfcxduG+a6zGEBcXG9pHgslWdfOntHC4YTXuJOnAFxuE2q2i417SFOvB001kdsxs8qju2Yn7J+QI1LqS9XXATi1l/uwouXu7D+aldsmYpbpX7BbVO/ym1Tv3wlbpmabJM6gaHaMjXZJnWueaO1ZSrH91VduVD6S5ntVX+n9HmX5RNe4RQUl4QRiNPtOfG5KIH+lkAE4vq7/WPt6RIIB4hT3uFSYbcBDOfAxMekmNJUrsvHvWCXV1cqEEeZ5LiWX7e25eynun2IUl/buAKIS2A4GX5sQXDoJW5HeIujAnHSO5wA4pJtU9u/zJOLv90PtWWqXMiJcXV7FIgtUkPeMpVjAabuE+oqJ/y2diNP5lUDcfJdE20Ejz31B8QJ73CzV055iNNZAKO8pylxfdicKvKg2gMbmfoA4qRnOAnCqes4jug6AhZ/5LCn0jscbpeKQJz0EkcB4hCAQyBuSQFxTQnEXRpvA3GXxkb0B0kMT9r0e5/zD9vyVWEPKM0hYTgJxKlrBOAQiMNQwXG6eeRtmTo6Ng4j47htKnqJk1BcsS2Jc5f2t1v6PK8OQBxlzaOoX9rqb0xPSsBGftzra92AuE4v+cprUVwbOd1/Kfa0M7W6AnG2/dnneMPH3MVGp3Xf+9zrUiECcVzj+96aR2Xty+keg57hEIpT26bitQsPcQjEyS1TMcQxpjx01kVM+3n6ecqYv6q4lPpyxkUYTp47rfDL1+/w9USCcF8RiuMA4saGJQwnzmGYm7sB883rMDd3HeYRipu7Xov+UvaeqMMPShCG+5aB4iIQx6lVMa0ogd6VQNmqSO/WPNYsSoBHAmECcQkUpzNgzw50bMSS/ZCWnizolMEmT5M4rsvHvWCXVzcOIC69uGDSLq7lp9OWHP1UJx+5OKEm420vR7pbj9jG7YThJBwntklNtkpV17p1yPcQNwxDCMIlMBxeJ1N73WST5zq9P5lF7re4Ujp1AeJsbURZH+DW315Lz9Zu5Mm9WiCu1YNSRTOdavSbjehWXw9A3EwCwiXbpSIYZzuGo+glJW6eHnCn5zMPLntgIgOvQFxzDm4kYFwcg5S9PcWolGxPJQwnoTjpIY4GxCEIJ4G4GwKKw2sE4MQ5noSegbheHb9UYQ90emXRMx8SGA5Ddf16cx9eo5e4jbcyJHuIQyBOwnDoLS7tIa647HQ9ivaqHh7i0n3A5D2o0+9jejpS6qKFf/5oAwXc62v5QFx6yz4TEC6U4tXCAAAgAElEQVRbx2hfTHtGnYG4uow3fMxduG2iizKHB8TF9ZLuPxzMA+Ok9zjcIlV6iZPe4VwAcW3vcOMChst6iDO1dSbPU8b8VcU1qZ/LZxGGQxhKnAkY9zUB4hCKU9eUMiAAp0C4y5faQBxCcAtzCMOhl7jr2uMcSlnECgHhu1WRrU2na7smmH5Hukyv5SEuBcZFII7aq2L8KIH+kIDpV6r+kEqsZZSAvgTCAuKGLsDwxfMgtk4duqBfC8KTeR/RsvCQCXxFKEpuVB/l416wy6sIJxBnImMf8jMpj+tnKfWlxG0BcQfvxZapHUBcAsYhFKd75AJxarvUVKibXnyOJoG6AXG02sbYJhKg2I28fMIA4kwkEJ8tloAfIG529go0Z64Cho2Zq61FPF0QPLYgnwS47YFuyfwBcU2YbqKnOOklLh5+JND2DidhOLyneIhbSrzDLSdAHN6PJkDcaALE4X08aBKoyh5QSi1BuM/wPgnxfgM9xG3tw8bGGxlSgTgBwiVQXOIljlLmGFdfAnXxEKdfo/hkqBLgXl8rBuLUlqkYxs8jvvpDLwBxvmQV86FJIFwgjlav3o99eh1EwHACiEvAOAce4iQENw5XpmSY9hDnUuaUMX9VcV3KwzRtCcPtwrMX2yLEewSmEIY7+ZaEJ99Nk+14HoG48UvDgFumYoj38wkItzAvgTi893FQ2jyvfHVMT3iIS7ZKFeG3H6LdZR9ohw7a4zEAPAGAR0mI91+T80vq2kHWMckogSgBDgnEGR+HFGMa/SyBUQBIn7j6v5act1LXrDJaXZ6Fm8sNSIcKgvMNxGHFuH6Z4OoXZlzlK2pE7gW7vHy6AXFrq03A8+ZKw8mvUVzKz1Wbp2VomgelvrZx+8dDXO70K/WfpsOSqn6RbWbSQwHiTHXBrJbxaVsJ2NqNvPzCAOKq0stey9cPECe2SmXwEGfb/6uM58MmmubBaQ90ZRsGENdr+lsmfX/1ZQfiAvYQVyb1uv29CntAkZEXIE7BcEYe4npl/uHPbnRKTOaLQNyb7W14s7UJbzHc3oL3R0fw4fi4I9TtQ/fvLsL9u0tw/68lGd5d1ILyTd+ruuWJz4UjAe71teghLtu21dqS9UcPQUJx/4K6/vnzF+D569dPEeKZd1waHYJLo8MwdkmGeL84Pw1LCzdgcWFGhvPT4XRm5pL0iv3zUQ/M49HTTUAo7uHjDXj0dENc6/a1kUuXYGR0FEYxTM7G4hI0FhehubgsQry3Oyg62Ctjmm6Sk17hpKdshx7ipqdArIVM4w8Dp+RWqcmWqWrrVJ325ejPlDF/VXHLZMMhl7I88O++gLg8D3EIwUkw7joJiDOVFaXNcy1IzTzORQ9xOpoRn4kSiBLIk4Dpl+coxSiBKIFOCVwCgLHkVNerAIDnzeTEa9YjVCBOTFcyWyHoeIdTA7m0kHTi6Qo1nb5N+cry4V6wy8svD4hDAC4Nw+G1OkKXn+s2V30xK0sduVD6i21c5RWuHX6Enb0D2N7FbVMPYEeERA9xQ7hd6hAMiXAYLg4NiV9CD7RGAmVDgqz7epO4xYs27YUOk/QoZaHELbMG+X+vGojzoW92komxsraK+o6qFoij6FaMe9oWewDiUiCcWAxOeYjDvqnzzqyjFvuwibZ52I4jKO1QLRAXdd/1OIwbiFtsAXG4RYzcMnUs2S51bGxUXkcPcRSVbMWtwh5QCu4PiBsTXuJwu9SRMVyKqcMcov62TkFw0lOcfyDO9r1K6dMxbjUS4F5fywfixEg3WQtR6yDRlhS3OJ8Ne/EYgbhHsP7wX1gX1w+1IaV+BeJ6xf75qEc6D+EhDqG4x6/h4dNNeFQ5EEfRo35bU01DcdDyDHeC26UmXuI21tdhY/05bDx/LsP1de2XFgJwswKEkzBcY3oKJifRK9w4TE1J73B43e3g7M+UMX9VcYtkwykXnQb1A8TJbVIlFCev0yDcfFNCcaaHrawobZ5rSRIgTq1Pp9cBbdYEXZdPeIg7+S48wyk4LnqIM+198fkogf6UQNnX7/6USqx1lIC+BHB0jOflJMTrFQBYTqA4DPGe9QgNiFMDpmwldQZN3IOkKgbk3At2eXXQAeKyHuJ05K/bMW0H6T4G2i7yoNTXJq4A4Y4+iq1S8fro6IMA4AQQt3vQguN02yt3y9ShIQHCCSAuuZbpZReCC7Uo9Ss99Yxu3NxWIqTXuThSbT3KW6VKIM6XjS2XQnyimwRs7EZeelUDcW3A1dRGVKXTIefrD4hrIhiXnK2Wa1M6PaW8PmwiNQ8ue6DbcFUDcdFu6I6l7OwVNxCnIDgE48T1nATi5CmBODzjwSMB3/aAUmo/QNwYjKhtU8fGBBTnbx5gp4OyfPWPmwbh1LUvD3HU9yqlX8e4/iXAvb7WDYgTqyHiy0gWiiv7XFJ/na7KdgrvcI8fwvrDhyDhuAjE6a4TUH8851+b2zn6sOPZPBCGQwhOeIl7sim8xFXrIY5iN/ptTbUTHlTbpUogDrdP/SoAOGsgbnoKZgUIJ4E4hOMEBCdgOAXFFQNxLvozZcxfVdxsr3QhlzK75Q2IGx8RW6YKIG58BOaa18UpvcTJa5ODKitKm+dakxQUx7Em6LJ8LQ9xKSguAnEmvS8+GyXQvxIom+H1r2RizaME9CQwAQDZE31mZ0+91DSfChGIU0XPTtDLqpT9CCcXpKRp4gS6bMtXVn78O/eCXV6eRUCc8hKnwjrIz0ebc+Vh2p/TbWcStwXECRjuo4DilHe47R0E4iQYp3sUAnGJlzgBxA0NpxZ/yz7GnnZZ3144LotbtnAj09ZPj1IWSlxd6Z9+LgQgLj0ZdWlj7aUUY6IETOxGnsSqA+IouhXj5ts/T0Dc7FVoAXEZD3G9qJVc44NusuHKg2oPdNuvOiAu6r6PsY8LIG6heR0W5q+DCOeuCRBufGxEnOpat//F5/Qk4Mse6JUm/ykfQBx6hJPe4caEd7iRsfEazCF6w9a93dmGt2LbVLl1KnqJ8w3ExfkMRUPrE5d7fa0YiFMyUeuPYjVN4weDvaHTPsYgnTCwlFvLQ9yjf+HF40cRiCtRTa55RdUWwEc9snm0PMShp7jEW1x1QBzFbvTzmqoE404Sr3DoHU5eMwBxuGUqeohDOG566hQMh3Bc0eGyP1PG/FXFVXJyKZeitvACxI1LEG5ifLQFxM23gDgJw9kCcdSxLaXNcy1LZucv6rvDRflanuEiEEdtnhg/SqDvJBCBuL5r8lhhZglMAcAkAKTDBQBYBIB0yJptyECcSUXzPsBlQQ0XUJxJGXWe5V6wy8tTB4hLe4gLFXjx0eY+8tDpFybPoHe4o+MPcHAoQ7wXnuF2D2Fr953cMpUFiJNe4iQQp7ZMTQOoRcOC02CG9CynE7do8Ub94g9DPHXTo5SFEtekRTufrQqIq6Mu2Es5xkQJVAvE1U2nKfbAR1w/QJyE4a61oLhe1iQfNtFHHtxtVC0QF+2G3ljK3uZwA3H4C/iF5jWYn78hw7nrCQwnPxCMJ3Acdz+N6YUvAX9AnPISJ6G48OcQ9vorYZIw7KTYJhWhuK0tGXoC4ur4Xg1fW8MuIff6WjkQp+QR+npEOPaAYncVBLf+SHqHw3tdSKnftkztFfvnox55eQgPcU834OFjGeK9bl8buXQJRkZHYRTD5GwsLkFjcRGai8sixHv9g6K/cU1VgHDJdqkqpHiIQwAOQTh1dgBxVy63vMTlSr5jXNb5o9ZQv8Xo91P7J33oeV7pfAFxE2OjcPkyeokbTXmIuwZiu9TmNSMgripZ2bduWDGFh7iT7/BVbZl68h2ih7iw2iiWJkogVAlEIC7UlonlqosEetJDHDe9360xq/j1CHfnwgW7nd13wlOcuj48/gTiRG9fyTUl3wvnz8GFC+dAhMn12moD1laacOtmE9ZW5YlH6BMwH23uIw9Ke6bjYlmPjtErnPQMp67dAHHDcHFYwnDuPcTJjzfyyA43KL+OrCpuR6t1qdvpnlEVEIcl8a0L3O+PfkuPaleqBeJEj2ttC1aV14HeyTcCcTr6YGojfNhEH3noyEb3mWqBuGg3XHuj6VUgzlT3y/Qh9PTKys/xd6oM/AFx0UOca7uR59WpnzzEUXUhq48hpRdSWfLsFpZvO1lb20rW13CN7ej4Exy9x/U1GeK97lEOxEUPcZ3bxp7qwcKzG9c8r989xJnqYAjzCtMyF+l2en3Kxdp1Vlb19xAX11RVX+IG4pRXuBA9xOm+20J8rgp7VUcgroq1+hD7i22ZKgTingIAnk+SEK+/AMDnzGlbtRgvSiBKwLEEIhDnWMAx+Z6XAPpPxvNyEuL1CgAsA8BqEuI96+HKQ5wauKYL69pDWzrP7CTbdd5cjYIw3G6yaIfhzu4BHCQg3LsjBOM+wsGR/oJdXrnOnz8H58+dFTDc+fNnAe9vrUoY7tbNORmuNju2mQ1Vfj7a3Ece1P6TLqP0ECeBOHXtBIgbHoYh3DYVgbjh4aQKuluepkE0Vfu8uMqLgVo0Vc+IJa+U2HTTy11OSy3KdisLf1w5cS2rW2e+IQBxasKdtgucNoL7/dFv6VHtiYpfHRAndaKtG371sjfzjUBcN72wtRE+xgc+8uCyGerdkA3/efgK/nn4Ev7596UMH77SzvLy5CSMT0xAOrzRaML1RhOmmzLEe3lEuyG9rGTHSHzjl14D4mx1v6gDh56etuIRHuSSgQ8gbhS3SR0fF9umiu1Tx9V2Vm71KNorEFulCi9xybapvjzEpd9PcT6ThiNkr9Sdz3HpuTI1LtNTPzQVQFyyzuYGiMuCcPJd7PKdHG0JCK9w648fwvpD9A4nvcTpeu2qs4c4W52pcl5hW+bcUWziVculHc/KSniIe7IBCMY9fCK9xOn2NX4PcSbznrimmu1DToC4GfQQdwUaM7hl6hWYmhw7tW2qzvyhrt+yCFOHwqhV2Ku6A3EubaKLNg4hzQqBuOcA8Cw58RrPjwCAH30xVNchiCmWIUogSiBHAhGIi90iSoAmgUsAgPt04KmuEYTD82Zy4jXr4QKIq2LQ6moxjVXYGokhBLe7dwC7OxhKOA4BOITh3h0hDPdRXFOOc+fOCiAuHd5em4PbN+cgHao8dBdGKWWixOVcWNGZoIYml6y+Ka9w6ZAfiJPe4QQQl2yb2l7wRQmVDQm4F2V008tr4eri2oA3VQJxanKdlSKnjeB+f/RbehRbmo1bNRAn+5v4N/VBidO+hGUP3NY3AnE673ebBeh+H4Nk5Zr9JTfe+wTi3OpRYS8Sf+gHe9VLQFwcH3COGGRanDL1A8SNw8j4mADiEIZrb5namu2VCKm6OUTdbU4WhkMw7v3REXw4Pu4IdXvp/buLcP/uEtz/a0mGdxdPebpPz1dcv7s5dYFbt6jp1a1uEoI7kDswOAbiOuG3oh/y9dP8w/24qeUh7uG/AozrByCOqoOu7V9uD3cAsPmoRzqPloe4x6/hYQLHVQ3E6Y0FdH8wVM8xjc2aKjsQl0BwwkOcAOOmYHJyvLVVqoDjJtWPLvLtoo/+rDumCuk533KpKxDnY60+pH7BWZYKgbh1AHiRgHAY4v2H5HyfuuasbkwrSiBKgFECZV+/GbOKSUUJ9KQERgEgfY4AwFpy3kpds1beJRCXHrj63noz+1GTVWgOE9vbO4A9AcW9g73dA9jbeycAuP1DBOE+wv6hBOMox7mzZ+HsuTMgw7Nw7uwZuLM2L2C4u7fm4Q7CcWtz2r8QppSFM66PNveRh6lMsh+fWx7ijj/CUeItzgUQN4QgXALD4bU8TIcC3G77u6VXJlmfce23aq0aiFNSdKUL2f4sepX8umBlk/otvbJebvL3aoG4Vk9LFZnTvpRJwqc9SJfFVb4RiCtqcS4b4comdvSOP3+s7GBZb+f8e7VAXLQbvOOw0z2jF4E4rvkqly1Jj7Pwmqt8nHru2p5i+v6AOAnDobe4tIc4M3m5eneXlaK++UrPcNvwZmuz5SnOJxAX5zMKfGj3Id35Vui2Llu+NAgnwLhdF1umpj3BmYBwWR2vr07zrwXp2b/1RxKCW3/0L6hrXUiprh7iuHTQx9zFx5jGRz0wD/QQJ7zDPd4Q3uHwWrevufEQpzPvsVl3rIsdsqmblBk/EHcFZqenoDF7peUlDgG4yQSE0wHiXI9Lyixq6H/3oecogzoDcbEP2fXiCoG4lwCQPY8BIHvaVSzGihKIEnAuAdOvVM4LFDOIEqiZBJAowRNBOHV9GwAQhruThHjPenADcXkfwrKLa5zehFiFEUBibxCI23sH6RBhuP2jT/D24IMI8Z5ynD17BvA8c+asCPEUINytefgrCfE+HuFLIE/f0DMcbgOCW6aK7UCOPwI7EKe2S02F/NI6DXBIL3RpOKquQw/7uoUCxPG3d/ujb7pfU94f3O+j0NPjbpMwgDjuWvVrehGIy2t5bp3u196VrncYQFxsCVcS6BUgjlv3Q0/PVX8o033KGM4LEKe2S03CNhDnQ2L9nYfcMnUL9rZk6NtDnEvph24PKOWjxPUxDssrHwJwOzsHsJWE7oC4XlijcKkZbtKWMByeD/oCiOPWQTet0plqHcucJxfhIe7JBvybhOEAcd1a0X7d0UffoOVhXzcnQNzMFDRnrsIseoibkVumTk6Mw5UpGeJ9PMKXQC8AceFLOawSVgjEvQaAVwCQDg8B4AgA0mFYAouliRKIEmhJoK5fpWMTRgmEIoGeAOJQmFy/WKuqYbh/eWKSngDh3hwCeoqT1wcCgBMnAnGHePYGEGciF9d9IaSymNY1q29ePMSVAnGUXxUqCdj/4i+zBJe65RiqVFu3XgbiXLw/uN9Hoadnaj+6PR8GEMehb+laUtKrb9z2ViJtu/r0wT/w9MEDePq//8nwwT/a3Wdy4hJMXr4EU5MyxPvG7FVozl6Fxuy1JLyqlR7l/UuJ23rTJFv4KN3G/9f1kqJVwYAfosivKG64QFx99Vd2IdPxi5v69goQ14/jjY43oSNvk5xjpHCBODe6Vf6qqGO+xbXqZSCu1+0Lp577kJU/D3HdgLg66m9VZS63huknQgbiKOPsblLg1kEzicunTesWQplt6pmOEwYQZ6qXcU01b2345OtX+HZyIj3FieuvsLG+Dhvrz2Hj+XMZruPuhXoHAnAIwp0G4uRWqRKOG3Pu6d1UL/VqZ/dUVWWh5huBuNPtTZVpNsXQ0vv27QecfPsOJ99+wLcTef3sxTY8X9+Bp+tb8OzFDjxb37ZThO6xooc4F1KNaUYJeJSA6Sqtx6LFrKIEaiGBngPi8ibKIXuHS38MVT2GUl6b9BCGeyOAuEMBxuF1C4Q7eN+6pvToqj3E2ciFUl+dxaT0M5Q2d1VO3TqgbNEjXAuKc7VlaiEQp7ZfEdovPuAmDt0sPubKNNogR0srkzTLhh38ZZE2rdq69QsQx/X+SNub7MTbRtdDT4/TBlULxIWkv5SyhBL3tD2tGoijjAUocfMW5NT/cdgITh10lRZFfmVxwwPiQtFBk/FQuGXuRSCuX8Ybqp5Zu2IzFiqyTZxjpPCAuHD1svhdUVWZy99e/QLE9aJ94dTzrF3iGIdly4ce4cRWqTvvxHapGAov+u/Ro74M8V73WLt3H9bu3YO1v/+W4b37yZpHHhBXlQ7WMV/dFuh8LkQgrmysbFfTdixuHTQpj23dqiyzSf26PVstEEfT6bim2im/Fgx38hW+fT1xAsQhAKe2SlXXrRXt9iI5S/e01UuWzDOJVFUWrnwjEJf/ruHou1xtlF6745jXfvv+AxCKw/B7Ej5d34Znz7fhyfMtAcPhvYMDqdsXuFNvEuL9h+R8n7p2kHVMMkogSoBDAmVfpjnyiGlECfSyBHoGiMsubHEMnFw3PPcE3Ta9vTdHEoh7c5Sch7B/+B7eoXc4AcTJk3JUCcTZyoVS36K4IZWFWr90Xdow3IcWGOdvy1QKwJYnhaoWfvLLYr+QxFe3XgfiXLw/Qp14c0/kqXYkG79qII5b3+zTo9i1UOKqcggNE01dJRBHef9S4uqMB+owZqXoOkV+OnFDBOL6W/extygYr2y5ptxe9RIQ12/jDR39pdgW7jFNiEBctCW6tqS8J/U6ENfr9qVOcysBwu28g62KgLhoN/jsRp5lCQ2Iq9u7ttxat5+g1o3bbpiUnePZqoE4ii2R7yS1DmD2Ix37fENaU+2c46BnOITiTgQQJ6+5PcQpCC4dpn+EwvWDFKpecuhG3hyAA3DXLRunDCIQJ6XOKdPQ0/v+/T/4/gOBuP/gO0Jx3/+Dp8+3xIlA3JPn2+LawYEg3LPkxGs8cUsw/JUGhuraQdYxySiBKAEOCZStsHLkEdOIEuhlCfQUEJceEHMN9F02fvYDHuZF2TLLNr29twjCHUsY7i3Cccewf4Dne9h/dwzvkmuKLEIA4tKDa4qcKXKwbSNKnq7jYp2Uh7jDow+taz9AHJc7/vyFk/b/6gw3uMvCnV66jmbbHvQDEOfq/ZFdlKHqY+jpUetXHRDHrW+U9HojbrKs1dElQgDibMYCLt/d3DpN1UEX8Sny04kbFhDXG/ornQjgP2Ufld3Xt9eAuH4ab+joL6fNodrTsIA497qVL/s65qvXi/oBiOsH+0LV82xvcZGe8gongLjk9OMhro76W1WZ9exG3lOhAnE2cxwbKXDrTLcycI0jfJbZRqZFcaoD4ih6ab/u2LlbhyyD/pwkf023DddxpKdbt9Pywy1SpZc46R3OFRA3OTkGUxNyu1T0Fkf9zpQrVSnUDoCp376xcNkmlGME4pKVQ+Z+xdlG6f7O8a798QOBuP8gHT55tgV4Pn62KaG4Z06AuKf4O2UAeJKEeP0FAD5nTs5XWUwrSiBKgFECOl+oGbOLSUUJ9JwEehKIq0Mr5X28y04gTKA+Snp7b49BnAjFJdctEO7dkQTi3h2TxFoVEEeRC6nCOZFDKgt33aSHuA9wcChDvPcHxKUn42rL1LztQ7hrnU0PFz04y8Kdnn39+wmIs5dSjMkhgWqBuFD0l6L7IcU93SOqAuIo719KXA6dqHsaFPnpxg0PiLO1JSHpL4JwOmMp92XuVSCu7rpdVn5d/S1Lx+ffwwPioi3Rs0N6vaSfgDg9icSnXEmg5R1uZ196ifO2Zar7d3K+zOqYr33rhwTE1fFdqyv5Xq6brgyqBeJsxyC6tct7jmJLfKSnW7fT9RAwnADiEjDOkYe4yYlLMDU5DhgiFEf5zpQr0Qy0lIZNfUNxVdkI7nwjENeGK9OypfRd7jbiTu/HfwjD/YT/khDvHyMQ93QTHj3dhCfPNsW9g+NxAsM9SkK8/5qcCMapawdZxySjBKIEOCQQgTgOKcY0+lkCowCQPkcAYC05b6WurWUkHQwMCB8DKlxZnoXVpVm4uTwL6npo6ALgOXzxvAjxDPng+IVZKL9WiB7i9HpaiG2eLjlH+WzTQ89wCMEJD3FJuL17CNt7B7C9cwA7e4cCkNM95ldWYH5lFeZXV2W4sgIXh4dhaGi4I+T7BaGZx7TihWD8C6al++vDbvlW9avM07WrAoirsj/r9tN+f467jVCe1QJxoegvRffDiSv1I23jwtgy1eYXndzjNd+2g6KrlLiqnhT56cT1B8Q14EZzDm40GnCj0Uyql12OCEcH9T0qhF3mCMT5thh8+enoL19u9JTCA+JMxyUtq5vapkx3TlLnuB0z2NRNp33uBSCO451M15SYQpkEqgXiot3Q83CrZzfy2jokIE60NpNXnRDtC1fdynTW9O/csipKr1ogztaWmEqzUxfNPbqFuKYaPcTZ9gJT3arKRnDm2wtAnGm75fUPTplyvhs51rQ6rNyfP/Dffz9BQHH//YT/0FPcfz99AXHRQ5ytcYrxogQCkUAE4gJpiFiM2krgEgCgD2U81fUqAOB5Mznx2vpAol+ecjtQPFeWZgQQh+eKOGdaEFzoQFz6Q6oSioknt+wgKD2wSqdjk2a6bNnBaLf0cKvUN28O5Zap4jyE/cP38O7gg9w2NTmtOwEAVOUhLj0IVtemcg65zbP1o/ZJ2/RaQNwhgnEIxX2AbQHBSRBuB8G43UPtLqQPxMlFmvaiSUsCKdf63bJVv3pUiz1qazC8txli6JZFN1/d9HKnk+I/27Kxr5tPII5T32z7s3ZH7dMHudsoLcbqgDgTW+JHfyl2LYy4yn4p+xoGEGczFrAdX1VtIii6SombrTdFfjpxvQJxjaaA4a43GqntRLNjBtq7Owz9lXVqQ3Xdx1IuyxyBuKotiX3+Ovprnzp/zLCAOJNxSf48wKVeFku/OvtXNu+pMxDH+U7m15yYYlYC1QFx0W7IttAfv5TZjbzeHSoQZzPHCX29JLRxBLctLkuvOiCOakso7wXdcYSfNRkbGyFr31kP5RnuBLdLTbzEbayvw8b6c9h4/lyG6+vagmvMXIHZmSlozlwVId6rbVLToen3D50CuNDLMl0oKpeLsviWQZ2BONt2y525JHC37bssmyZ336Cml46PMJyA4pSXOH9A3HMAeJaceI3nRwD4lITqWkcN4jNRAlECFUjA5mt1BcWMWUYJBCuBcQDA83IS4vUKACwnUByGeG99DCIENzgAgwODSSiBuOVFCcUtL83AymI9gDjq4KdswKf+bgPDqbg2g1EE4AQQt4dQnLzeRxjuUAFx8ppyVAnEURZ5Qm9z7vLZpieAuASGk+HHFgSHXuJ2hLc4d0Ac1yKF7OO6C6i5Gi3+sxxC417kyS+L/YewzvR8AXG2/a/INnGnR7GBvRLXtUyrBuJC0l+9slDskOu4ogYdwHJVW6ZSxkgccavQf4quUuLq2GPT8W7Z2NYHEIcAHIJwCoZLe4g7DY3pfqBxrYMmIHy4ZY5AXBUWhC/PMv3ly4meUohAXP3HAv7sUNm8p65AnIt3Ml1bYgrdJFA1EBftRmukWdJRdddkOpMJDYiT7d3plRv/T2ddua3rYM8AACAASURBVA72xbZu3FaKW1Y66VUNxNnbEor0deckuvqrm17+vKxsbFFc08581XapEojD7VO/CgDOBRAnt0wdg6lJ9H0hDx17YNJqnHqpowvdysZZlipkUFcgjtpuuRpn+S5zsQbFWb6srKSHuGTLVBF68xCH1O2LBITDEO/xgy+e71PXJqoQn40SiBLwKIEIxHkUdsyqJyUwAQDZcwkAsqd15QcHB2EQgbhUiADc8uI0rCzOihDhuDpsmZr94JaeVFAnF5g2NY10I5mk92bvQIBwe3sHIK8PYP/wozwVGHeIPxKwP6oG4lTJTeQiJ/9qEtteYFLtRG0v07J0G4ynB9eU8tnWtxOGk3Cc2CY12SpVXev2IDMPca3WTSWvMzygbBFWVhNut/2mW7ry1s03EFd1fy5r3X7+u62N0JVZtUCcji2x0S1T/e14mxvatXDiZrc7QTiuaiDOdixgO77S7fcunqPoKiVuWV0oY5+iuP6AOAnFXcdztpHynlYE0ven7ss+oDMO07NXEYgr06p6/J2i+75qGB4QpzMuKZNOP9ghvbFZ3YE4rvlRWY+Jf6dLoFogLtoNvTGInt3I6w0hAnG2cxyXY366JnWmUPU4gltWOulVC8Rx2BJKL+iVNVVZj5PEKxx6h5PX/EAcAnAShBsXMBxeU79blLUgh17q6EJZOfDvHGXRySf7DDXfugNxLsanVJlytxE1vWwfVx7i2mCcNyDuJQBkz2MAyJ42qhDjRAlECXiQgOlKq4cixSyiBGolgSkAmASAdLgAAIsAkA6tK3UGQbgzg5AOlxemYWkRPcPJEO9DB+LyPrZlwSPXEw3rRiiJKCC4vXcShktCAcMdfYK3CMQdfRJwHOUIBYgzqUPobc5dPkp6LSDu4L3YMrUDiEvAOITidA87IE439fbCTmedcaFCbuuMhwxdDDNw8TUNWrrIlzcPH0Acpf/ltTx3eqa9qxef9yHTMIC4bq3Hq1u92E/adTotq1CAuN6W+2mYP72gWAbN+9Bzbvl7A+JmG3C92YQbGLa2THU9ZuCWVv3Si0Bc/dqsriUOF4irq0R9lVtvbFZHIK6O72RfrR5yPmEAcSFLKISy6dmNvJKGDMSZSDbaF31pcctKN70wgDh9Ofl70l5/9cvIm4cA4ZLtUlXI7SFOQnDjcGVKhmkPcfr19vukri74LZXf3OoIxMV20+8jebJCEE7AcD9l6NFD3GsAeAUA6RA/1h0BQDrUr2B8MkogSsCrBFx8qfZagZhZlEDFEqjMQxx6iVsVnuIkGIdA3MWhCzB0EcPz4p7z4Ph1AdevVjjrxZHWmzfoGe4Q3iAMJ7ZMPYC3iXc4DAUUFzgQx9G+ebIMvc25y2ebXhge4ky1weZXwRQvC6p8Nvn6qFtxHj6AOMzdtv8VlZwrPW77Enp63Xobl0yL8qgHECd6a2s70PZ2iSbbLXPYkrQUQ0wvAnHZfs6t+6501bWem77Ryp73BsQl26bqe4jLHVmm/pNjKSNE3ee1Tb0AxFF0nxK3aG7D+SMu7vL5KHORTQkDiOt9ne6UP0d99eZWdQTiOOdH3LrKnR637nOXzyQ9f0AcSk3+iC/5TZ/FD/o4dJD3vc9vI/LHY1lv1rpzul4B4jjtC7f+lo39q/g79/xIJ71wgTiK3aDEre+aqhMgbnoKGrNXoDF9BRozU8Iz3ORk20Mc3uscJu83nfRMn9HRBdM0y9ZJOOdC1LL5AOImxkfh8vgITFweBbzGs9m4BnNNPK/DXOOauDeRi+92o8q5yvhZWVXoIS4CcVV2hJh3lACDBDhWkRmKEZOIEqitBHB0jOflJMTrFQBYBoDVJMR762NwYAAGcMvUgcEkHIDVJYThZmW4NCvAOITgEIi7mABxeM1xqEFHOi2TAV7H0k5qL/vshME2TY46UtNACO5tAsKJ67eHAoLLnpR8XHmI42zfokWc1pQ7s61tCG2erj9Hn7RNT3mFa4cfYWfvALZ3cdvUA9gRYWge4rBl0x9QVEvnQS3Ko5uMQ1t0NsmXonW6dSvPwzcQJyTEoG+2/Tmt81npUPSe215xp1feE9rQIlcbZfMMH4ij6i+/LZFtwWeb+NKLQJwrW+JaV6m2U6d8nM/4A+KayZapcutUeeiCsP2k+8oe8dimOgNxlPc0JW7ZnKY14m0TFMYqyV0+H2Uuq2S1QFy0EfZAj97YrO5AnO3Ym1tXudPj1n3u8tmk5weIyxuDmIBx/WZzcntaag7VejMmcGHx56ZeBOJs7Qu3/pa9p6v8O/f8SCe98IA4it2gxOXTX7M+xLemyg/ETcGsAOEkDNeYnoJJsVXqOExNSe9wZUCczfvNTH56T+vogl5K3Z8Kpb7ZUnoB4hQId3kUJhGIuyyBOAHFJSFem8wRfbUbR9tXnUZWVu2tUv+DH9FDXNXNE/OPEqiVBCIQV6vmioUNUAKXAGAsOdU1gnB43kxOvLY+EB6Qp9yCEM+bS7Nwc2kG1pYaSTgLF4YuwAWE4i7KEO+ph4vBWagDaIqsBAD39kh4h2uFB+8FEPfm3Xt4+w7huPeULMAFEOeifeu4oMPdJ23SEyDc0UexVSpeHx19EACcAOJ2D1pwnG4n8rNlqlj2E0Uqh0n4FkKkDHTz1ZVYbs/VrFt5Hr6AONkW6V+MyrJVAaFx25fQ0yvvBe0nuNsonXddgDg9u5Gvl217o/6uC9TULb0IxGVtGgfo60tXXeq5SR10nvUBxCEAh9ukYqiuzeB4/nFEv9iSugJxlPc+JW7ZXIbDDnGXz0eZdWxJ1UBcv+i0mgtx17dsbFZXII4yP+LWVe70uHWfu3y26fkE4uRcWfybiFN3XtFv4xK+9ZJeAuIo9oVbf3Xe01U/wz0/KksvRCDO/t3Nb3PK3vv0/sK3bssOxE1PwawA4SQQh3CcgOAEDKeguGIPcbbvN7pM81Mo0wVqvqHVN10fX0Dc5OVLMIlgnDgvQXP2agLFXYXm7DVozF7tWHvXWYd33W7Udg8pflpWykPcjx+4XaqE4h4/24InTzfh0dNNePJsU9w7OKKHOAdCjUlGCfiUQATifEo75tWLEhgFgPQ5AgBryXkrdW1dd7k2MyCXZ5JwbXkW1pZm4dZyA26J6wacTyC4CxfPw/kEjrPONImY/UAmiyDNhs7Arlv+2Y8J1LJWGR8huLf7RwKGa53v3gsY7s27Y3ibXFPK6BKISw8qudq3aHGH2m8oMiyLy90nTdJrAXEChvsooDjlHW57B4E4CcbpHv6AOFWibm779bbh0a1b53Mc2wWU5UzPwycQ12qRjIe4slqW/d2kP2Na3O+P0NMrk58vm1gPIE7HbuRKLAXfSruiuzVPfvtw2yYX6alFZLnF7NMH/8DTBw/g6f/+J8MH/2h3vckJXMC7BFOTMsR7XLTDhbzG7LUkvKqdnq8HuXXfptym9i+dByWuTVlt4ngF4ppzcCMB42RZdZYjXOiWeFMRt25u2zLbbcN82Ka6A3E28xRuuxF6ekVjjPR4TGgb0zy+yM5UB8RFG0EbD3W8tVI3nfa5zkCc7fyo33Q/lPr6A+JUz1BrnGpcUgbF9ZvNKRtdmq2X9BoQZ2tfQnl3l7Wui79zz4+K0gsLiKPYDUrcshY009+y1IrmNu3/15n7nU7FCRCHW6aihziE46anTsFwCMcVHdzvSzu5no7FrVtp++Z7XqErEx9AnFw/GxXraBNiXW20Yy1NravZzrdctZuuDOv0HMpKeohLvMP9iEBcndovljVKoGoJ2I1Cqi51zD9KIBwJDAMAngjCqevbAIAw3J0kxHvWA0G428uzcHu5KUK8RyAOQbjzCRCH95Qj7+NYdhE9ZLiJUnfTuG/3j2FfAHFJuH8Mb/BEEG7/KAmPTZPteJ4biIvtS2oO9sjoHe7o+AMcHMoQ74VnuN1D2Np9J7dMDRqI6yaS016OpFeYNFzb28ORKoA49k5qkCC3fQk9PQPROH+0XkCcqTi4bUn90us3II5b9017XL887w+Ia8J0Ez3FSS9x+kf9dJU2zuGtbx2BOIruU+Lm9cnQ0/NRZl1drRaI6wTIQ9JBhG87+xGWlTIX4k5Pr4V7AYjTq6l8qt90P6T6+gfiVM/Q1UtuHQw9PRPNKX+2V4G48pp3f4JbB6nl6YX44QFxtmMVbhtRv9blBuIQgEMQTp0dQNyVyy0vcSGNs6tqtdBtkxcgLu/HpTNXYXb2CjSTsDHT9hDn+kdIVfWFUPIVMJzyDvdDwnHRQ1worRPLESUQtgR6+wt02LKPpesNCTj3EJcnplsrCMQ14PZKE26voJe4RgLCnZdhclJFHMIvXrh/JcGdHsrYFxB35swZsXWqCu/emgdx3l6Q4a15oyYPoX11C+yi3XTzdv0c1u3oGL3CSc9w6to/EKf7y0Dd55TkbH7NaJqHTStR8jCL229AXN5HJPw/yqIAt73iTi/dA6u0V/6BODNd6NRU07g2tqSbbbBJz4c3zOzWIu1yugDi2l7irkJ6Ec/GqmbjcOhCr+qqrXw5ZJrXTlm7/c/DV/DPw5fwz78vZfjwlXaRL09OwvjEBKRDuU0qBYgTJazQo5sP3XczbqojEEcdR3DbjdDTy1NO7jLrGIBqgThTG1FfnZaAnWl9dVpQpamerY+HOBfvRqodqkovKbpPictZX/9AnA8PcXW2OWX2w2xOF4G4Ynly62BZyxXpre2P313ZYpt6YJzwgDjbd7fL935uL0j9p+mnYzN7oLs+xA3EKa9wveYhzlZXyuK5tE1Uu4FA3DM817fh+bq8Pvn2HU5OvneEZXXs9vfc3RZmcKeFK8JTHK6jYYgHZd3bpoxU+WXzDD09LK/yECfCBIx7jNukPt2CR083BBz3+OmmjTjL4sQtU8skFP8eJRC4BExHNYFXJxYvSsC7BC4BwFhyqutVAMDzZnLiNeshIDiE4VbxlNfnL5yTINwFBOLOiZB6qAGvmLJltt+znSDrlimdt4pDyZM7vXQ9fABxAoI7MwhnFBB35gzcvS0huL8QiEugOF35qjZVz/tuX91yumw33TK4ei5dN+khTgJx6tofEJeFL9QWIWIql6q+7nN5Eksv4LQ0OrXdYasniov2R56islBahVYPm/L1MxDH9f7gfh9xp5e1qRzvLZte7g+I869HUh66tkRXerrp6dZXN718O9lpX07X1wkQN6O2TW0v4gnrn3jx1JVk+jnOd3ev6qqpXDllms07u8CN92EBcb2u+27HTXUH4mzGEdx2I/T0cnuQHEwn4+o/HTadYt+72a7qgDgTG+Hjfe5Wp12Nh8rmOCF6iHP5bsyO7TnWS7htCbfuc5fPNj1/QFwWhBMj4Jw1inrqdHtNpTUzZV5/0bWnnfKLQFzxm9RWZ0znFWW2o9VjNOeDrm2xbf3CAuJMxioUm2MrLVm+srFAl97rNK4TIG4GPcRdgcYMbpl6BaYmx05tm1pU3yp1ldLCtnFd1JfLbjxb34HnL7bhqQLi1rclCPfthwi/JaFt3TFeLhCXAuEEGJfyECdGE5r207ZcXPJT+YeeXlpOCMJJKO4n/PfzP3GNAByej5IzAnG2PSvGixLobQlEIK632zfWzr0ExgEAz8tJiNcrALCcQHEY4j3rgSDcLQHDtaG4cwjCIRSH53l5zXFwD4h0ysQ90OZOL1sHP0DcoPAMdwahuCT865YE4f66swB/JZ7idOSbfqaK9tUto+t20y2Hi+eydVNe4dKhTyBOd7FU77k8iekurFBgEt2WouRhF7cfgThsDW77EnJ6odgrn0AcxR5Q4sq+Jf5NfbQSS066RiD1HLdt0k0v3052ykXZG1VXAFdAnPhVK9Mingtd4NR9F+Wz6HhGUVyXuS5AXO/qvttxU12BOOo4gtNuUMuS28IpYE39nfvDCbcMygxX1UCcno3QHctT3ududVqmzl++srFZaECc63ejakVuPeJOj9u+cJfPJj2fQJz8Xq3mECY/xtPVwV6xOTpzFynLTpmejheBuO5vUxudKXs/l/2dYk8pccvKRf17iECc3liFMo6gSE3XXvHZAzWmKRuDsANxCQQnPMQJMG4KJifHW1ulCjhuEj/xFR9V6CqldalxOevLaTfQMxyeT59vw7MX8lpCcD/gG4Jx3zH8Qap+NyCuKdbS+H5cqlNQTvlJm8T7Qyru9LIyEUDcTwnF/RThL+kZ7umm8AyqwDgdWRo+Ez3EGQosPh4lEJoEbL4chVaHWJ4ogSolMAEA2XMJALInaxlv35RA3J2bc3DrZhPw/vz5c3DuPMJw7ZMzUxzMcC/SF5Uv+2EOn6O4HOZOL1tub0DcoIThBhGKGxxseYa7dycB424vWDe5z/bVLaTrdtMth4vnsnVreYg7/ghHibc4P0Ccrut93efKpOVzq5CyRRpZp/aCbdnirb0M+hWIUy3AbV9CTC8Ue+UHiLPXBb5tvihbceTbhvb/ZqdHNvU1Ld/pPGR50uk4AOIcbPPgUhc4dN9l+cregLZ/d13megBxrTdKSowcSxnc4xJT3S/rFfTy1RmI4xhHcNiNdCuFnl7uG87TPL5aIE7HRvh4n7vX6c4cOGyOnlxCBeLSH90oa0alLcesR9y2hFv3uctnkp4fIC499zcB4bKSpr+n+XW6463VZdykp/v5umEfNwJxZdYmmQUy25xuuVLmGpS4epKwfyo8IE5nrFJWX473fjhrpbrrQ/xA3BWYnZ6SPwpMvMQhADeZgHA6QBzHPKWstUP8u8n7vKj8nHZDwnBbEohb32oDcQjCff9PwHDfvjsC4mZTuy1kPMS5bDtO+YlVxwSI4xpTc6eXlSXCcD//+yWgOAHE/fwFjxIQTtl99BTn4IhAnAOhxiSjBHxKgGMV2Wd5Y15RAqFJYAo95wJAOkQqaREA0iFruQUQd3MO7qzNwa21OQnEnUMQ7iycS0K8r+OR91Euu7BpAuZxp5cnUy9A3OBgC4RLA3G4XepfdxcFHIdnrxw+2q0qWeXVDT3DHR1/ElumYoj3/oA49etmDJXHJbV9CIZ44oKnznMUqYaeh335+h2Io/SKOsQNyV75A+Js7YG9HlXXF3yUOS+P0zVm9xA3cxVmZ69AMwnT2zzYfFQOSRdyl/kzC33pxVyb+vrokz5kWi8gzofUW583PIx9KPXRs029AMRRpBTj+pNAGEBct/rq6Yw/iWVzqqp8evmGBMT5eDdW1w9izv6AuOyaB7fs9XSLO1f99Cjls48bgTj9FvLxJMWeUuL6qFu4QJyP2pvmYa/TtPVivXydAHEzU3IdBD3EzcgtUycnxuHKlAzxPh78EuC2GwjDIRT35Nlm4iluS4Jw33/A9yTEe8pR5CFOeoe7BspLHCUP3bjc8gs9vTy5/Pz5qwXCIRCH9wjEIQT37+PXctvUJxu6IjV5LgJxJtKKz0YJBCiBCMQF2CixSLWSQCUe4tArnNgyNfEQh/foGe5C4h1OhbWSZKqw3L8k4Eqv6FcwPoC4QQTiBgcgHd4T26Uuwr27i3Dv9qLYOrWXDtftZisrF7+G6h8Pcd2kbvMrY9NfR9rkocpsH7cKII6jn9rqSD/G47JXVNn5A+KwpBKide9p0VTP01KkxKXrvn57Rg9x+rKiPRmCrpraZ9dlDgOIo+gqJS73uCQvvWrLF4E4ms0IObapLXFdl1wgbmsfNrbewsamDDc396Xv0z9/OsOcws3Oz0NjfgEaCwsixPvR8XEYHRuHkSTEe/3DfizfmUe1Ol1eX9Py6cklJCBOdqH0jzOkVEKF28vbrPiJ0PScUhfduGEAcaZ6lP/+b28DaDpn4p7PcJdPz27k5Vo3II5bB7nTy21ZQ+9yFHtKidvRyw3LrGNPwgDiKLbEZ1x7ndb18pbfZnr5+gPi5FapEo4bc75TEsUeUOJy2A0dHSx6hstuYPpVAnG4VWpry9ToIa7V3Jztm9eHIhBH0b4YN0qgvyUQgbj+bv9Ye7oEcAUWz8tJiNcrALAMAKtJiPesx9oqAnENAcXhNZ4XLpyDCxfOw0UMz58X93U91MAJy58d4Jt4h1P1p6aXjq/STJfDCxA3MAADCMQNDCbhANxTMBwCcXh9Bx0T9s7hut1MJVXWD0zSy9YNPcK1oDivW6YKLRNAS+fWfHnbh+o+ZyKJ7LO6eagPIKrcJtuc6OaRVw+7uD6BOM5+SmnJfotLtVdc8vIDxJnYDYoe0fRcjiFsbASlzJSWzNoXdd+2z+we4vAXrWLbVDyviOv0+KaKMRdFgjpxq9RVW/vsuszVAnEh6Tm37lPqptOb9WxxBOJ0ZVmf52xtiesa5gFxm1v7sLm9L4G47X3Aeyy/POVcP68+WFZ+IE5PZ4rlFIZOuylf+RwnVCBOjvf+kMcvrvXDNP1Q9dy0HjbPVwvEcet5uW650WldydPKp7eO1FmWugBx3DrInV7uqDUBhdN/05nPUeYalLjKfmfrolNmnR5eLRBHsSXVxbXRadkWbm2JDyAOATi1Vaq6Vv2Mq0+q9Cj2gBKX027o6GDRM1S7kU63UiBuJgXEzV5tFYu7v2TlyCm/rB3mGFNzly9b/wjEUbQvxo0S6G8JRCCuv9s/1p4ugUsAgD6U8VTXCMLheTM58Zr1WFtpwM0VCcTdXG0A3l+8cB4uXEQg7jxcTELWTD0nFsoAX2cQ5wOIw8G0POUvn/G8L4C4Jbj/1yLcv7MkPMX12mHbD3TazURW3OllJxxtGO5DC4zzs2WqXLiQ5VHXRXCZ7nMmkj01rdMuC2WhRq++efWwk4EvIM5FP6W0Zr/FtbVXnHLyCcS51yO3i6pmcrfTfVoe0ianbZ0rIK71q1amRbwQdKGb7KsoH9U+uyxz1UAc5X1uH1dXOym6T7FhfOWLQJyuLOvxHNWWuKxlLhC3vQ9b2+9gY2sftrbeCTjuN0Jwv//A7z+/kzDtAaVdQldAHGX80rs2p9zWhQbEZefTque4/gjpUodU2iHruY/6Vw3E8ep5uW4VyzSMcUS38tnY0zoAcdw6yJ1e7kpVCoazARoocw3buK7lUjUQZ29LKLpPi2uj07I/0mxdWb4+gTgFw2U9xHGNLyj9nhLXhd2gjAls7UY2z6qBOM4fl5rIk0t+eWNPjjE1d/nSsolAnElPic9GCUQJpCUQgbjYH6IEaBIYBYD0OQIAa8l5K3VNyyUTG2G4m8uzsLbShNWVWbi53IChixfg4tB5GLqI5wUBxfXCkZ3IU+tkml72IyHmn92KwwsQJzMGYbST8N5fS3D/7iL8/deyCO/fXaKKJ9j4LtrNpLI6/cAkvfSzmLbyEHd49KF17Q+Ia01/UsXqNjyguO3XlVK3PPRc6pfnRKmHWVzfQFx64tmLWweVt221T5jaK87S+gPiTO1GXi1d6TmXjTAtM1dLZheT2/VxAsQ53OahSl3QaQ2f5eMaR7goc3VAHEVXKXF1ekf2GbP3Pm3rIN7yRSDORp7hxuGyJS5qmAfEIQyHJ4JwItx5B79//4bfCMSlwrzyuAHibMcv/WJzim1diEBcqzUdbLXnQkd00wxZz3XrQHmuOiDOpZ7XdxxR3pZmdasTEMe1ruJDp7nyoMw1TONylbmoj1YHxFFsSVVxO1apNdeGuddLim2JLyBucnIMpibkdqnoLQ4P7jVVSr+nxM1trQC2nze1G9l6VAbEiZ0WrsjdFpJdF1z0l7J3MFV+p1Y9mMfU3OXD8kYgrqxXxL9HCUQJFEkgAnGxb0QJ0CQwDAB4Iginrm8DAMJwd5IQ71mP1WUJwaXDoaELgOcwAnHJNWumfZhY3gfC7EQI730AcXniv//XEvx9dwn+vrcsQryPh9wyBY90mNduurLiTi8vX+kh7gMcHMoQ7/0DcboSqfq59tZKsm3wlF4T25PPsIY3PoA4H/206paP+ZdLwD8QV14muycoek6Ja1daN7FO18MFECe9w10D5SXOTV36O9XQ7XO1QFx6zGbyPg9dz8MpXwTiesf+hG5LcoG4nXewvX0Amzv7ItzaeQe/EIT79bsjzGslt0Ccab8IR6fzS+6+fCEDcaatGfLzoeu5D9lVC8TZjku4JeNep7lLrJte6EActw5yp5cnZx956Lav7nM+ylwtEGdrSyi6T4mr23LVPOcNiJu4BFOT4zA5cUlAcZRvCdy6yq0z3OlV0zMAqgTiZmevQHPmKmCIUBx3f6lKpqHnG4G40Fsoli9KIFwJhPXFOFw5xZJFCRRJoCc9xHHT+9zp+eyOOr++2d8/hv39owSMk9dv9t/Dm3fHsPf2GPbeHcOb/WP2YlcBxFHakhLXVHg67WaSJnd62bzRMxxCcMJDXBJu7x7C9t4BbO8cwM7eoQDkdI/5lRWYX1mF+dVVGa6swMWhYRgaHoaLeA4NiWt5cAwFzH4V3FkP07iUX0zqSjD9nGn5TufhA4jDXF3302zNuHU6pPS4y6Lb86j5hgvEmeoRRc8pcXVbistGlHnJ61xIj0Dc6fah6oxNiyt7a7Jtim/7nFevIllVC8QJaba2B5ZsO/6jtm8vGqPY6LmpHaLouU35dHujWT0oQFzaM7XyUD03dw3mm9dhXoXNazA+NgLjY6NwOQnxvhcObvvCkV4ItqSobb14iBsbh5HxcRjFc2xMhHbzGTM9cuv10bQsuRY+tcW6tD/69lTP1vUTEMehqx1SNfS2EbKe+5gPbu++gzYUJ6+Pjj/B0ftPcHgkQ7zXPdbu3Ye1e/dg7e+/ZXjvfsEP6mze3Rz661Kn89Nu/6//taDQgTgX6yo+dNpHHro6p/ucyzJj2o+ebgJCcQ8fb8CjpxviWoIUv+DXr5+t67zyjly6BCOjozCKYXI2FpegsbgIzcVlEeJ9/mFjS1RKVcXVbbWy5yg2MXqIK1tf4NYZ7vTKeoeLv1cJxHF5iOMed7qQc0hpRiAupNaIZYkSqJcEOGY+9apxLG2UAK8ELgEA+lDGU12vAgCeN5MTr1mPNdwydaUBkCyH6QAAIABJREFUt1abcHO1AXh/8cJ5uHDxvAhxu1QMTQ81EE7HKxuMd8uDOz3T+nA8n65DdoCqZINA3Lt3x7D/9gj23x3Du/1j2Ms5OcqTTsMnEEdpS0pcW5nptJtJ2tzpZfNuAXGHCMYhFPcBtgUEJ0G4HQTjdg+1i1wExF0cHoKhoTYU1/7gjEnbDAmyW/upD9g66dHiSkeAnQsm7Q8/2qLq8iClfJ3J+gbihGQyH14otjwrJG6dDik97rLo9kSufMMD4ih6lF4MVpIsg2TUc5S42q0mHmzbIm77Fz3EhTjGtNVV1+MIiqyqA+Lke9z+fa4bl2aHKHpuX7e8FrWrBwmIG5AeeHF8JcMBmGteg/nGNQHEzTWuifteA+Js9bxIDznTq9KWlL0d84A4tVXqxtY+bG3JrVN///kDf3DL1D+/kzA9nm/nkushTgBxYzA6JqG4kTFchuF+/xa2JMFe8el0cTvo2kS7svQDEMepq2o+lpW2zpwsZD1vjbQTr/zp+unUTcdOIgDXAuISOM4PEGcyLrF7J5fZ0c6/U3TaTs9Ny2czRqoTEMe1ruJDp33kYdY/yp92UeZ0msJDHEJxj1/Dw6eb8MgbEGdiS/J11X4OwW03yttRPkGxieVxfXmIw21S1XapaQ9xWEPKOy4tRUq/p8TN7Wmpd7nLNWTdXmTzXGVAXGqrVAHGpTzE6fYX7nGnjfzqGCcCcXVstVjmKIEwJGDz9TuMksdSRAmEIQH8STKel5MQr1cAYDmB4jDEe9ZjbbUJt1YlEIfXeF64cA4uIAyH4fnz4t7kiIPqYmmVDVARgBNA3P6RCNNA3O7bY9hN4DiT9tB51hcQR+kblLg6Muj2TFm7mabPnV46fwHEJTCcDD+2IDj0ErcjvMVRgbgh4R1OAHFD8loeuoBJ7vSZ8GGIslBTvmBi2r6nn6eUrzM1X0Ac5uqyn2bT51gw4bYRlPQocSn9jTPfEIE4ymKu7HPiX48fvHVbk2IjdOJGIK6oJTh1Rre1Oeyfa/uc+5bWWOSuGohzr+c6+lbY20jjHPu68Y25KEDcIEJwgwMwODCYhAMCgms2r8J88xo0G1fFfS8Bcdz2hTs9H2M9E7uYfjYXiNvaFxDcxuY+bGzvw+bWvhirylOOW/NsI6abD8SNSQ9xCMZlPMTp/TCGZg9C0Oni9qHMj8rl0utAHLeuUtOrYsygq/vUumXzyaYnPcShp/x3oLzF+QTi9PS8XGd05elGp/nGEd3KZzPPqwMQ5+Jd60OnfeRB79edKXCWOWtLEIZDCE54iXuyKbzE+fEQp9YvqljLoIwFKK1LsYnlcX0CcXLL1DFAOE4dXDCcSo/S7ylxy9YLXNWX0rPK4lYNxDURjEtOE/lxj6XK5NRLf49AXC+1ZqxLlIBfCUQgzq+8Y269J4EJAMie6DM7e7LW/NZNBOKacPvmHIjrm004fx5BuHMdoUmm2Y9hGFcN+G0G/tzpmdTF1bNZ+EPlgxDcQQLFIQx38E5CcLtvj5JQ3nMfvoG49GBdt2+E0A+K2s22PbjTw3J0wnASjhPbpCZbpapr3TLne4gbEtumopc4AcQNDVtupdOawhO25qFsA5CWAsUdfzdpcpVP5uETiEsvsNjY7rI+xq3TIaXHXZYyWabbCq9tbGw2j7CAOC49oug5Ja4rG6ErlwjEFbVA3XXVxTiCIqtqgbj2mKJdB9MlirKth4WF9bQta15LcNghXbtxOn8SEDc4CIMIxKXCudmrLRAOgTg8exGI43gnp9/tXOl1jIINt2HUHZfYPpcHxKFnuI2ttxKI23oLm5v70ocIgnDpMCfTPCBOQHDCO9yYAOJGxsYN5jP2etRZvGp1urx9TMunJ5d+AeK4dJVrrOJzzFDet+QTXHUrmgulQTgBxu362jK1w8KmbrLjEj2d0ZVn+XOmOp0/FmnDa7L8dtsqt8dttunVBYhL90/OdRUfOu0jj/J+a/YER5mztqnlIQ49xSXe4vwBca7nOGXy5bAbZXnQ7YHulvQ+gLi2d7hxAcNlPcTpSsPkOUq/p8TNfUsENq/QlWOlQBzOixUQl/EQV1Z+7rFUWX699PcIxPVSa8a6RAn4lYDparPf0sXcogTCl8AUAEwCQDpcAIBFAEiHrDW5LSC4ObizNge31uYA78+fQxjuLJxLQrzXPfI+hGWBJ5MFAO70dOtR1XMIwOGpYDgBxL09hp0EipNhPYE4SltS4lbVllXl2wLiDt6LLVM7gLgEjEMoTvcoBuKkZzgJxA0lHpfkUEDquMmw4DSsIb3N6aRHiasrBcpzvOWrAoij1L4oLrdOh5Qed1l05c+db3hAnPqFsoRR9G2ErgSreo5iI3TjRiCuaKEW/z+tO5Qxq24P4tZV3Xwpz+mWOQwgjlLTbnF19S23t2U++ldpw+zrQQHiziAId2YQ0qFY9G9cgbnZayLE+14B4nR1Rre3cqenm29Vz+UCcZtv4TVCcRtvZLj5Vrt4xUCc8hInoTj9sYW9HmkXWvvB+pWll4E4bl3lTk+7W3l4kLtueekhALezcwBbSVgNEOdqbOGhkXKz4LY59unVDYirqsVivmYSyLMlwkPc0w14+FiGeO8fiDOrRz2ftrcHEogrXzPyB8SNw5UphOEkFBeP8CVQJRAnYbhrLShOV1rcYyndfHvluQjE9UpLxnpECfiXgMmXb/+lizlGCYQvgVNA3CCCcIODiwN//iz8GRhYHABY0P0VtG5184G4s3AOPcSdOyvguHPnzrbAFJ10uX+ZwJ1eug7cv4LRkU+3ZwQQd/BeQHHyfC+8w+0gFIde4pJraj7Z+Doe4jhkRWlLSlxueYWQXlF7RA9xtr9QpvzqkdujTHF6IQNxpjaCW6dDSo+7LLo2hzPf8IA4lIKNZ6aOt37qxnTqEpKNUNXQ9SoRLhBnajfKdME0PU6dKStbdvwpenRqG1Jdj7km+XA+qyOrMIA4iq52k5iuvuWlYROXUg/ucYmsEwWIS3uGU57iqvAQZ2ojKPNGHZ0x0VHu9Ezy7qoZDrxA+APifHqIC0mnKWWh28m6AXGmdoNbV7nTs9F9Uxno5sFdt2x6/jzEYY3ljwKT3/Rp/kAwpPGBdqtZePd3My6JQJxum51+zpVO25corJhZWxKGh7j8OUb7f0NZ36Csv9jYRLO1ESdA3PQUNGavQGP6CjRmpkBslTqJW6VKGA5DnSPqpVwfMXGkoSNX3WeqBOJwq9QQPcRxtwd3erptW/Tcr1+/BNwswl+/4dfPX8nW2K/h38ev4eFjuVW2g+M1ALwCgHSI3iuOcPOnVOgg65hklECUAIcETEddHHnGNKIEekkCp4G4wcGFAQThBmBhYAA9xQ0s4MBBnnKQmP6QZiOMQiCu5SVOQnHq0BmUpsuUHejoxM/Wgzs9TD9PbjZls5F5tzgIwx0qIA7Dg/ew+waBuCPYwTC55s63GxDHKStKW1LicsuryvTK2kN5hWuHH2FnD7cHwW1TD2BHhAwe4oaHYQi3TUUPccPDiUjUArDNkCC98NGyOKntN7pJnRZX2gTxr+Eitvr1YVlc3fKVpxciEFfWJ4tajlunQ0qPuyy6Nocz37CAOKljbT01txHu9Tyvlcp1Wsai1a1cLuEBcbZ2Q8eeVDlmrUJXdfOkPqdjX7Ifj/D+n4ev4J+HL+Gff1/K8CGu++kdlycnYXxiAtLhjUYTrjeaMN2UId4rPbLXc73yuNdVNZ4IZVzSKRcSEDcwAAO4ZerAYBIOwFzjGjSbV2G+ea21daorD3EUm2MbV0dndHue7NttoIBjjm2Sd+4bLlUeE7urk68PIG4Ut0kdHxfbportU8fVx0rd+Yzuu1t3LOBjHEEpi07L6Y1p6gLERd13v27Gbdey6aFHOLFV6s47sV0qhkfHn+Do/Sc4PJIh3usea/fuw9q9e7D2998yvHc/iZq1GyZgXEi2RFcS3GXWTa+zfBGI022v9nO2ds08p3rHyNoS4SHuiQQjHj6RXuKq9RBHeZ/7iEvLo3x9o6h/ldsSfiBuCmYFCCdhuMb0FEwKEG4cpqb0gLiol+7HGzoWqVIgbiYFxM1ebRVX51sl91gqO+/kmOeF2sd/IQT3+xf8xlBc/4aHjyUM9+ARAnHy2sERgTgHQo1JRgn4lIDN12+f5Yt5RQmELoFTQNxZBOLODCwOwuACDEoPcb8Rgvv9B37/+Z2E6V/amVcxD4hDj3DoHU5smSrCTg9xpoOx0AZOLgaK5pLPjyFguEMJwuE1ngqE235z2Lrmyk+lUwTEuZAVZRBMicstsyrS02kPAcIdfRRbpeL10dEHAcAJIG73oAXH6ZY/f8vUYbg4PCSBuGTbVPNfQ2dLQFswkRM28a8x1OZysUXWUrdu5Ys3oQFxOn2yW1/j1umQ0uMui67OcuUbIhAXtp7ntVC5TpvZiPw8yuUSFhBHtRun3h5ESIRLZ3R1VD1XVb6m5Uw/X1bmqoE4+/e5rlR03+e2uirHDPb10I1rVw8KEIfzR3miJ195Pde8BvONazA/d03AcXjvAoij2BxKXGmbT8/VdebSRT2SOz3dns9td8vy9QPEjcPI+JgA4hCGa2+ZqkpXtsSpq0e6euljHEEpS1mrtd5ucvbTZV5WByAu6r4/CJfbrqXTEyDczjvY8gDEYb+X3uGU7dCHa8t0Rs0X3I8P+PTcrMy69rSzfBGI022vpDWIcyaz3Or/dNqWtDzEocegBI6rGoirxh7ojiN0n6PMmezisgNx01MwK0A4CcQhHCe8wgkYTkFxxR7iqOON+muav/FGmayqBuLQS5zwNDhztcNLns7ckXMsxd0nudMra0eTv//+/Rt+43d2EcrzAUJwj17Dg4ev4MHjV+LawRGBOAdCjUlGCfiUQNlqkc+yxLyiBOoogdNA3NmzC4ODA4uDwlMcLA4MDCx0vqjlC5tydAfiJAynPMTZbOWEgx6dgZtuHTjSy36skwtX0oRxllW3TunnDg/fC5BJAHEINB2+h529IxAwHEJNe+glTt+7l24ZyoC49OCVS1aUtqTE1ZVJiM/p9N0WECdguI8CilPe4fDX0aIf7R5oV68IiBtCEC6B4fBaHhxDAcoWPqZx3bvj7xQ0fauQUIE4qo3g1umQ0uMui67yUvMND4hTNQ9dz9vlbC9SS1vT/khW9IHMtG7p3lBmX9SHJgz/wNMH/8DTBw/g6f/+J8MH/+h2LZicuASTly/B1KQM8b69xcO11lYPRQnqvMu0C5MCTkKzQ7p1oOqqbj6czxWVuTogjvI+t5GMS13F8kg91bMb/mwOCYiTEy05UkzCublrMN+8LoA4EToG4mxsBJe94tZz7vRMtYBLLkX5+gPiJAyH3uLSHuLM5FH2/g1Fp8Oxk3UC4mzsRsfoLMD1MN3+7VrPs+XgtmuYnvIKJ4C45HTjIU7VRq0rqrURXShO2YnOdNoyougvJW5Zb+G2f2bjqwjElbVPZjUqAeKods0s1/o/jfJCD3HCO9zjDeEdDq+rA+IoOu0jLiUP3fWNsn5VbEucAHG4ZSp6iEM4bnrqFAyHcJyvtZEyyYT4d9/jjSIZVAbEzSQgHAJx4lp6iLP5/sYxluJuD+70OPswlg2BOAz//PkN6IhGgHCPcJeDV61rzjyTtCIQ50CoMckoAZ8S4PgK7rO8Ma8ogdAkcAqIO49A3NnBxTMD0kPc4MDAArpuFW5cUyGlIkVAnADhzkogLu0hzmYwRikfd9y8D3XZOlUJxSmvXsI7HHr6OvyQgHBym0s8EWjiPvKAuNBlxS2D0NPTbQ/0Dnd0/AEODmWI98Iz3O4hbO2+k1umUoE4tV1qKgxdfvnlO+01SXq6SwOyRcMbSty80uilFxIQp9sn69k3YqnDBeJM20ZPt8K3Eab1Tj8fjoc4brvBnR5FyjFu+9fd6Xbxs2UqRc9DajlKPShx9WRAAeLycpifuw4L6CVu/oYM566ze4ij2AhKXD2J1vMpH3LxAsSp7VKTsA3EcbYLRS8pce3nGpy1L0ordCDORx/3IWdKHr0ig5Z3uJ196SXO2ZapWWnrrinothLFHlDi6pavGpsTgTj99ukVndavMe+TwkPckw34NwmrB+I6f+zmZx1T15boPsfbRrqpcQNxCMAhCKfODiDuyuWWl7hcK5mBVNMwU92/v+m2R0i2qUogbnb2CjRnrgKGaQ9xvvsBd3twp6fbr3SfyysfZf1KN18AiECcgbDio1ECIUogAnEhtkosU50kMAEAHefZs2eXzpwZWBoYGFwaGIClgYGBJV8e4noViMMOwfXLBI5fXaQ7KKaH21tKz3Byu0vvQNxfy3D/r0W4f3epVbT0rwfxP30PxqtSYhftS4Ut8/puuk3w+ugYvcJJz3DqOgwgzuzXvp3t7iou5ZeLlLhFC8bCQnX1ChMSEMdpT6vS89Dz5bZDJvUNF4gztQcUXa0qbsfoIHVjOt3Kbj/Urk/0EGeiDeXPVqmr5aXLf8JFmbkXFC9PTsL4xASkwxuNJlxvNGG6KUO879xm1NSzWpkETW0ORX/Dtjl1BOKoYxWueWNZL/P5dw7ddy2X3gLiysf3BVY6te0oh12zsS9u7J8PIC5v3cJkLu66j/vUedu8bGTAYV9sy5sXzz8QR/EQ163mNvqr0qPErWpMo9cL+gmI49AtG53Wawn+uQZHfTt6L9Fbp38gjtv7Ioc90LUlus9R7EtZz4we4sokxPV3Dl3lsk3UslQJxImtUhk8xHG0K1d7tKyOQ++klDbPW7vCMkcgjqMXxTSiBHpfAqZfaHpfIrGGUQJmEkD/yXheTsLxc4ODK3BmYHlw4MwqDMDyAMAKum79g3ub//mdhOlBvlmG+HS/eYgTy9HJQExdpxdGdRZJs4BYerHVvAU6y5MG4Y4SKE5ulerYQ9zdJRBe4vBMrrMD12w9dWRlI4+q47hsX1U3W9ll+25eetJDnATi1HW1QFwWyFDbhogeVdLcPuKmF2taEk1tbditiJS4eemWpxcqEGdrT6vW91Dz57ZDNvUMD4ij2YP29qU+9bxcp4vbhlZfqZPi3ySLzrKEAMRx2Q3quM5GP/LGSNR3PKUcJnFd2pfqgDjZ1+31PP+d3KlH/sYv9vWgyKDc5tQdiLOxOVXaFxO91nmWU/ddy6V3gDiqbaLotN1cQ8YqtweU8YtvIE7MOhMP4Nnronq47uM6Olv1MyYy4LQvnPX2B8RlQTjR0zTXFHRrTLEHtLiU8ZD9mKZcLv0AxHHqlolOl0u/y1sgteZuOj/irK8a92VLarMe6w+I033/0nTaXi9189V/zt6+2M3fuD3EiW1SZ9BDHHr2wi1Tr8DU5NipbVN7bbzBqatU28RVlsqAuBQIJ8C4mavG41aKzc7GpbaH6/Sotr3o25r6/wjEcfammFaUQO9KoOyrdu/WPNYsSoBHApcAYCw5xfXg4OAqngB/bg4MDNwEgFV8OctTglR5gz6T4vQjEEcZOLkeFEoPcYl3L+9A3CL8jR7i7nZ6iMtbLLBZQDDpl1U967p9TRfic6f3OYtL6XIrr3DpsGogzv1iS/5CiF6+ugtOdostZn25vCyhAXEUe2omm/55mtsO2UouRCBOT6e5dbVcL7t8DhB/apfbDKih1DcfhhOlEWWqEohzYTe4FkFN9CUUXQ2pzFUDcfb6RhlH8Me1rwfNXpXZnLoCcVSbU4V9MdFrnWdd2CuXcuk1IK4anaaMh3Q/ZNvZP19AHJauaP6ts57hso/r6G0Iz+jIwIV94aq7TyBOMpfq04jJmF+3trR3PMUOlY0P3MyFyuXS60CcC93S0elyyXdpccIP0Lnry5meTyBOT9+qswd6tkS3fJTxht0YhB2ISyC4xowE4hCQm5wcb22VKuC4SfR/oac36imdcQpFVylxOXVLlcPWNnGWpWogrolgXHJW3Q9s26OoX3GmR2nzMhgOyx+BOIp1iHGjBPpHAhGI65+2jjV1I4FRAEifI2cA1v4MDq4N/Plz68/AwNoA3iczj46QUJ5+BeLSA26TSUb2Q59Y8kp+bWySTnbAr9JFD3GtbVPR09fRB/DmIe4uAnFLYrtU9BaXN/i2qSOhe3qP6rp9qf0lLZCiQXzLQ9wx9h/pLa46IM7GVX5LOwjbBNnk62ZLILtOXFyWEIE4W3tqJ5vej8Vth2wlFhYQZ6PTeTWvSs9N86XU93RcKYlOj8JVA3Gu7Abqj6+xSii6aqLjrstcLRDXHj+0ZWK7RMGrg+2P5CbeYkztRscoMXWjIwO9+tYZiOOwOT7ti4le6zzrUvddyKW3gDgO20SxB6bjIT17kN/v9OL6BOKyaxo2azcu+riO3ob0TDcZuLQvVBn4AeLS73YXIFxWChR7YBpXT6fL28k03/IU8Yl+AeLSa382Niz3LeBozkSxB5S4RXUUs+AUpGcrPz9AnI2+UXTLR9xuedjUt5tt0EuPH4i7ArPTUyA8eyVe4hCAm0xAOB0gjmOeomc1eZ7i1tWOWayhbeIsS6VA3OxVaAFxGQ9xPK1mlwr3GJgjPUqb561XZSUTgTi7vhJjRQn0mwR0Vlr7TSaxvlECJhIYBgA8R5IQr28DwC0AuJOEeM969DsQZyLMvEFTdjJt8hE2Lz0BwyHEJLzD+QTipFc4BOFEeHfxFOhnUjcTuYbyrI/2pfQXnQUerAMCcEfHn8SWqRhWD8SpXwZiiCcuEqstRTAsGj60PWDKtvEVN5QemV+OkIG4sCVXj9Jx2yFKrcMD4mxtCUUKVcXltn+n6xEKEFeVhKn5hqSrunXxUeYwgDhdiXR7jlsHdcc+HGW3SUOvvr0AxNlIp+5xfOg+t4x6E4jjlpKr9PTsQX7uenGrAOKwvNxzcVctUKd0Q7cv/oA4nfWNOrWsKqueTldVs14G4kLXLd31SV27y11f7vT8AXFxzUNvvTi3B7bgx25ryE6AuJkpaM5clVunzsgtUycnxuHKlAzxvlcObt2iyIW7LFUCcRKGu9aC4ihy6eW4lDbXgeFQdhGI6+UeFOsWJcAngQjE8ckyptSfEjjlIQ4A1pIToTh1zSqdKoA4jl8DpIXAnV7Xz2PJL8s4fmGG+WQHYwJiUlumJnBcy0Pc7kHLWxxrJwBobZOaBuJCWTSmtK9pXMqvTHQWhPJkSm3L031IeoU7jB7iEohO/krQv3eW/AWa9v/aDZucAHFr83D39jzcvTUPd9bmvHlXKuv7pvrrO72y/Gz/zm2HbMsRHhAn3pri1NNpH794dqPnqo5m9VVlqZeHONv+GUI8l7rKbf9avYN5HJtthzCAOIruF+uR/jhCzztBeR/mqEd5LvIJvTJHIE5XnnrPudLzquYkerXWeyoMII6ig3WM68/+VQHE6UIZej2U9hS37nOnZ1q7kMdDYQBx/WYP/NU3ZCCOQy9d6papnus+TykzJa7rsY8/IM50zcPVekQ6XYpOd+s5evOPzhToHuf8AXFyq1QJx405X2el2BzTuNy6qmtfXOt5PwFxpm1OaSPuuJT+pwPFeQLiNgFgIznV9QEA4PkuOfE6HlECUQKBSsDuy26glYnFihKoQAKXAAB/MoKnul4FADxvJidesx4+gbg0RKYqQfE6xp2ejmDTeWYHjzZ1yaaHW1wiFKe8w2G4s3cA27uHsL13ADsiPNQpqtEz6BEu6yEOE0jXqejaKCODhyntaxvXdfu6kOGpPoQwXLJVqgqr2zJVLubI7++dCxftD8u6CyQtq5GC29zFFSVulZu69Yn6laeSg3163EDcnVvzcHdtDu7eXhAwHEJxHPbZQNVPPWqrv0V5cqdHqZtOXG47pJNn3jNhAXEmtoSib1XFzWsBTtup0mrb4ughzlYz2vFc6Kpre+WizGlJVgvEUfTXtQ6KUbX2+IV3DKLb18ttTgTidGXZ/TnXep7bm1PbhXHMYXkkUZxKtUAcxZbUMa5/++cTiKtyPSMrWW7d507PVq9djC246lYtENdv9sB/fUME4rj6rhwLttfQ6vDuppaZu76c6fkB4kzWPPLf3bxzCIpO675RyucfMiXdspSn5wOIQwBObZWqrpVEbL4ddZMmxebYxuXULd2eUvQcZ1n6AYizbXNqO3HGp7R5Nq4qV/r/PQFxWwCwDQAYquu3ALCfnOqaU3QxrSiBKAFGCUQgjlGYMam+lMA4AOB5OQnxegUAlhMoDkO8Zz18AXGUwUruNK/ChQHuwWM6PeEhLgPFIQAngDjhIU7CcdxHERCH+VSxiEzpL5S42QUcjgkrd38p04c2DJeAlccfZd/ZPYSt3XcSqtzV/5HJ/MoKzK+swvzqqgxXVuDi8DAMDQ13hMV9UnfhIrdmcunDCkyj5WsP8eXXgys9diAOvcPdkiAcwnFZD3HcizVltouqv9n0udMrKz/X333YjbKyhgjE6dmD8kXQbvbKXlcp+bq2f0JyHXByBOLKNEDv75y66stecZa5yOamwTjKguLlyUkYn5iAdHij0YTrjSZMN2WI9/IIWQdNQHjueuj1ZZ0PTRGI05Vll7dMD81h6dIoTqFqIK6asQBF9ylxXY9BTts/X0BcFesYRb2a+x3PnR5VnznHFpx1qxqIq58todgDih2yixsaEMfZd1VLcOoWVc9141PKTImb23tT4y71d5s1Lp9AnN6ah9t1RzdzKx/2pXwd2CcQp2C4rIc4mz5Y1r9NoVmqveLWVV37UiYHip73OhBHbXNKG3HHpfS/MiiOsn5lUM8dANgFAAzV+QYA8NxLQryOR5RAlECgEohAXKANE4tVGwlMAED2XAKA7MlaId9AXHrQkd22wqRi6Q9t2cEu18SirDzZyUbZ82V/x/TEVpdZIC7xDre9k2yZagAzleWp/t4NiCuSr0s5U9qXEjctLxft61JmctGksw+p/lQtEKekSnGz7zOujdv+bprGmx4/EDcnQDi1XaryEEexz7p2p9tCRi+9K6jycG03isoXHhCnY0uhHS+hAAAgAElEQVQo+lZV3LIeQrd/7Y9x7TpGIK5M7mZ/5xgzcI1fdEvOUeZsXtk64D1lQVEfiKPob5nE6Dooc9BZLnFZj7J6ltvYCMTpyrD4Od96XjTWqmpsoSvB6oA4ig7WMW5Zi7ixf76BuKrmNdm1BTVfL1pfKWsNl+mZ5N115vvnD3lbOE47WR0Q12/2oJr6hgrEca1luFyf5NJ5V/aAe55CTc8fEFc+Hs+XOUUHc0eLqR/TybTbu3zoer026WX0rVA7cytOzxcQNzk5BlMTcrtU9BYnZoNSiOT3ZKuXJMCnjc3hetdSdcukl5Q9Sy1LvwBxNv2lTPZV/Z3S5nlrV1gPyvqVgRwQekufCL8hIKcgOXVtkGR8NEogSsCnBHRWeH2WJ+YVJVA3CUwBwCQApMMFAFgEgHTIWi8fQFzeACM7CTBZlOdOj1WgxMSkd68PcHAoQ7ynwEy6xdEB4vImbybtplsWSvtS4uqWL/TnuPsQ3UNc6BLLlg8Xe9SvCjHEExd80gsXJkMe3vScAHHoJe72HNxZ6/QQx71YU9YTuPWXO72y8vfa38MF4rpJmqJvVcX10XNO1y0CcT7krp9Hr9iraoE4zne3ftvxPkmxQ7wlyUstAnE0GfeKntOkoBe7WiDO1pZQ9LequHrtwf2UDyCOst7EXV9u3edOj7u+lPS461YtEFc3W0JqOcIair39CwmI4+67lNaIcfkl4B+IM62DvR7l58Sdnml90s/zlsUbEDdxCaYmx2Fy4pKA4rjHJRSbQ4lLacnQ4/YyEBfbvMDSZaBS6g86Dfo4bomaPXEL1expkGR8NEogSsCnBEy+DvssV8wrSqAuEggKiDt/7iycS87z584JGVLgCK5fnqjG5E4vlE7CDTPp1uvenUW4d3cREIxT1wMJBIQcELY9ZfJm+osNSvtS4urKK+TncNtd5WVQbb8rttzF7XYtvAzaAXFuvAnYyd20LDa/rOT+NWNxTZ0AcdFDXGnXMrVhHct3DJ4SygpIKV9R2mEAcT70tzWyIPwK2sZulLWq6d/L7FDnR7kqgDjufhp6esYtSPiFt2le1OeLZF8tEIe1kiC7vRcDU5tTJknT9GxsiWkeHW+o1E35ck4E4srau/zvXPMUbvtXXnL5hK98qwXibG2Jjf6GNAah2JK8HlScXr8BcUp30iFeh7C+5kundW0Mt6yqBeLqZkvsxwed29abjsPsbWdIQBx33zXRGZfPhmgjqqhvPYA4U5tTtn5gmp7ZWEC/He1tRF4e3oC4PvEQp9+Op58Myb5gWZ6tbwNCcQqMw/Db9//g2/cf8D0J8Z5yCEDyMsKSMsT7xuxVaM5ehcbstSS8SsmiMG6o89Cq+0FWLv/8+xL+efgS/ifCV+LawRE9xDkQakwySsCnBMpXUH2WJuYVJVA/CQQIxJ0DBcalPYHZeAVTgwu1SBBaeqF0l6qAuL/uLMC92xKKk9cLMDA4CIMDAzA4iOdgBxSXXsDtJrt0u6vndPoPpb9Q4obSDyjlaAFxhwjGfYCjow+wvXcIAorbxW13D8S17mEGxCngQi2cKFf6oseUZEmJW7zw0t4q0Kws7XitnpvaIkD9n26Z0ws43dIrbxV+IA63S52TW6biuTbX4b5fR1/LS63/BLf+UtOztWHqXZetObc8KeUra5VqgThd3crXfT39DSluWWt0fdOKP3a3ddV6iOPup6GnZ9uaVHtlm69JvDLZVwfEyXEHRffL9chIUhp6WZSebj1odtKmvhGIM+kD+c9S9bxMB+klLC93aySbeE92kWd1QBzdllDsUFVxbexBcbuX26Z+BuLUHKHq9bCqbImOvaDayXQe1QFx9bUl9vZAd/zCNwcLFYjj0nMdfXH1TMg2wkWdy+obPhBnYnPK39NSxjSdtrclfDYiLyVfQBxuk6q2S017iMMyca0LUt6XlLhUHSzTN2r6JvHTZUmDcOq6F4E423cUd7txp2fS7ulns7qAAByCcP/79wX8868zIG4ntT0qXuOJ26biibCcuratVowXJRAl4FgCZV+6HWcfk48SqL0EggHiJAR3Ds6fl17ilIc46qCde6DDnV4IPagyIO72Aty9vQD37izAX8n1GQTizgyCCAcH4cyZwZaIdCZv1MkVpX0pcUPoB5QyCCAugeFk+LEFwaGXuB3hLc4dEFfNhxzuBRPuBSLd9Mpbnh2IQ+9wa3NC/xGGQzBOHTp6Xl5i8ye49dc2PYoNo8TVlZjrPKoG4ii2xH7xlaKrlLi6rW5r66oD4rj7aejpUVpSLUxm06jKFmfLoSP7qoE4iu7b2xxbvSzqLbq2hPaRyqa+EYijariMX8W45P/snQl7E7fTwCcHtBxJwM5909ICpe37/T/GH0oh3LloQyGUoxwJxO8z0q693qy9I83oWEd+HqM10TEaaWa18s8jjuQU2+fUX1U2NBDH8SVNLGvjDwaPeb1vOotAHMf2B94tssiyxb9T1gwhbNrUR9j6yXI7oYG4s+UPqOuX6nWTja5iA+Jc2Lmp7Ujkb4KPkOhnXgelv00B4mh2VH+fzlas2bpV1ap+5Nz7LUTd18DUNqgjyfEv/W34BOL0kanTgHBc/qLcp6la4focqXutrbzYPvcHAiZtl/OWbR8jxJWjxI0SEMeZLxQ/aTIW0vWZtF25CimsqTFC3P/yCHFZtDhu/RXld7PjUTHNr/EI1ZfZO7920HSqMmkgaUBCA3UrIYk2Uh1JA6OsgbiAuPM6OhzCcAjFSS7Yywte7qBK18eVh1M+FBCHEMztWxsahruJ7w2YmEQIbgImJyZUikCcyTwofymKerE5FoQzvpyynHEMWbYfhtNw3D5GiFNR4jBCnCsgjhPGnlO28lGGcfRhsT7pIwT4RxFJA3EqMtwNbf/6uj9CXMi5LG2/pvVxfBinLFXnrtsIB8RJ+QOOvYUqSx39PB9VV+GBuOKGl81aoNtj4WNFXduR6YgW+2my5rJtx6QcRVdhgbieXfT6RdmioNoRVVtS9UmvQUz9xun+JiCOOgdo+XyuS2gSVeei2D6n/qqyYYE4W19CfYao05bPNYiUvzLzL2cViHN1j2+KL6mb+ZVP9aUvy03rCAvENc2XSPkDfz4sRiDOlZ2bzn1O/hD3fY683LKU/jYDiKP4HBs7N7Vpmzaoo2gqy+l6fQBxvehwMwqGK0eIo/bWJJ/pWqBv1cq815rKifml9odM2i7nLdt+MUJcDseNGhBne4+i+EmTsZCuz6TtYXlRLhUh7g8dIQ7BOATkHLx2AGA7e+fXrwAA3/9kb7xOr6SBpIFINUDZbY5U9CRW0kAUGogIiMujw+m0GCEuCk2NsBChgLj8qEQE4hCIwc+TkxMwOTkJ57IUP1NfVV+Ilr8Aj+2LXmrfYs/XBeJe/auOTO0D4jIYDqE46ot+ZOpp4EL/glAvD3Q6aKnAKVvVE+n6QrVxul0nQNzNDfg1OzK1GCGOOkdGMR/Hh3HKUnXpo42wQFz+C2BM818jU3wJVYOjko/q68IAcdLzNPb6RmVWVd7xSiBiccO9eJ+PA4gzHQmqHVHrla5Peg1iL18C4qhzQD6ftP+jShiq3TiAOKqWmpzP3h9U95pW31kH4kLOmFA2HarPcQBxoXpv2i7Nfk1rdZk/ZiDOZb9d1n3WfAS1v80C4obNEB927qMNeyvwB8TNwGwbYTgNxaVXD4Ir2l2o74qqbL8YIW7UgTiT+Uj1k9Q6peujtkvN140Qd9cpEPccAJ4BQDHFL+sOAaCYUsVO+ZIGkgY8ayABcZ4VnpobOQ2cAuLGATZhfPzaWKez2RkbuzYGsKm+Iu501NfD3ZShils/r8HNn9cVBHXzxjrgZ3VkqsMIcQxxxYtyfkEjLgyuet68g8PDdwpkUtdv3sHe/ivYffEKdvdfqQhf+JZ+SQNxenoWgQYtMScqjHSfbeqTni/S9WGfzk6EOFeRU6gzI8yvHmMG4lzMZ+pouMjH8WGcstS+uG4jLBCn7iLqjbcSzdVqqLZ3Xacp/q+H+1vg1OeqLNUPhQHiXKwFpOe9dH3FOePDJ/poI+8TRVfxAnHSawbp+ur8WfnvVNuvqtemrO6vBuLeqfQ/df0W9re3YW/7Oew9f65S/Ex9bawvwObaPGxsLOp0fQFmpi/BzPRluJKl+FnyxbEZTlmJPlBsUKKdU7MtwDMdAnHv3n0ADcbp6+c7L+H57gE83z7Q6Q6eJEN7rWxswOrGJqxubqoUP1+emYHL0zNwKUvxc/3L1f28vuXTOTiydD27RVRtvv+LGYgLbec2M8G0jG9f4kOng9rwB8SVn1XyzyajI2HTfSvRwgfKVzY264PqdUbvfyntmuioP++oAnEcm+GU7d4ZPN/3JWS2n0W0ves4gDgJHyFl58M0btOGRN9o/s8JELfUhtWVWVhdmoXV5Taoo1JbeFSqhuEwpbxC2wJFRm4e32uQoTO15Ot8RIhrX50C9cZ5kV2vLM/B6op+59e2enY1h6THTbq+PutnRjz0BMSlCHG2kzyVSxqIRANun3Ii6WQSI2nAoQZOA3Hj45tjCMKNwebYGFwDGNvEBYN+64e2fAFhK9dAIO5cHiWuP0LcqET1qtJbDH1DAO5NBsXl1zkMt7v/TxeMsx3vQeVcAnHYZnlBHoOuTXQoPV+k6yv2JY8K10vfwf5fCFLiUamvYF+lLiLEqZEufKmSS0UFWKhlc9BSt9cDZPBzcSlCrc9kJpTzSrdR37cYgTiX85kzOtyyxX6Z+jBOWarcrtsIB8TxfYm+79T5CLKmVUa7+upterAU1LIUPxQeiJNaC0jPe+n68n6Wx1V63RPC71J0Vd7YxM937j3Ljp14qtN7+ENY2utKqwUzV69CMV1cXYOF1TVYWtMpfvZjR7lPofgDil3SdDCsbz2/5GfN9V8GwyEI99/bd40C4jg2wynLHeVieYoNSraX1xWi3XcKgtMgXH79bEdDcJg+8w7EUe/JVSPAKeunPpovofaj3v/FCMTFYucubPjUE2z2BbDU2myQzD50WteGHyAONVDe88g/678Nf1Ftizo7OPXV2y9/zUXtR32+UQPi6ubzMI1wyo6yj6ifRf1HNw7a9wkLxHFsunodQbvvU7Q38A5A3BuW75u+t+XPbad9sTwQ14YVBcJpGG51qQ0tBcLNQLtNA+Ik7Zczaj7KhniuoKxTUK5ihLgcjpM+MnW2hUDcNMypdApmW9OwsjwLyxkUhylCcaYv13NIetyk68vXtGW92ezDeQLidgFgDwAwza/x114vs3d+bToVUv6kgaQBTxqoe8LzJEZqJmmgsRo4BcRNIhA3MXZtHMY3YVxHiDtBCO6kAyedkywt/orGvO9VQNy5cwjBTcI5hOJUOtmN7KW2c7IjEM1bi6OEi0WXVM8Qhnvz5r2G4v7V1wqE238FO/v/qDdeS79cAHGSi1Hp/prUJz1fpOsr90WBcBhl8DWmb+Hw8K0C4BQQ9+JVF46j6oB+ZGq+4UD5oriqdepGCHWTllofVRMcmalt1PctNiDO9Xymas5VPs6mAqcstT8u2wgNxOl7SO5XzL5Ukt3grbfLwePloyzF14UD4lysBaTnvWR9PnyijzYGzek6XcUIxNH8AcWOtD+SrY/q7aXXIHb9VZHhEIpTQJyOFteECHEcm+GU5YyurQ26aNOFH6+T830BiHv/VsNxOQT3NAPiEIyjvvgR4qi2X22rNL9B7Q1HFo4vobZb719iA+Jis3PqTODkq7ufc+ou+4xBgImPNnwCcdif/kjW0j8MpGqMaqscf+DD19X3d5SAOI4f4pQNtd5wIXP9jBny1F4AhfNcxe8+QgNx0usI+70Wqpbr1wK6Jo6/svND4kDcUhtWFAingTiE41T0LwXD5VDc4AhxsdkCdYQ5+VyvQUxkK8pSjBDnCohDEA4huDn1xuspBcMtL83B8gqmGo4zefmaQ9LjJlmfpA48AXH7APACADDN338DAL7/ylK8Tq+kgaSBSDWQgLhIByaJ1RgNnAbiJic3x8fHro2rSHFwbWxsbPPk5AROEIgrpJweDgfiNAx3/tw51UTTj7vM9VT+si6mvv37r4bhEIT7NwPichBuZw+BOA3GSb9cAXFFnTcVpJSeL9L1ledCF4hTMJw+fjePDofH7+4rOI4OVZoBcd0RL4hlujzgH8PTrxPp0PvVmy69/zXtb09nvU2uwcdExgrEFR8+R+VeURzp8hc5Jj6YU5bajos2wgJxtr7E5niOYVrm1Oe7bJ3vzDelMe3A1t07sHX3Lmz97386vXuHOt2gdXUKWlfwmAed4mc83mFNHfMwn6WnN/Gk52mM9bm+x+Mg+WijbjIM0n1cQJyNDdbZkRoBg+OcY1+DmPX3PwThVJS4DIprGBBns1aJwd4qV57Mo2DqbHzQ36X97qB2EIhT77dZmgFxCMM93flbwXF4TX3xgDgbX2K2vqf2o/+L48HPC/T6+la7Q57fbHQw2L/ECsTZ+Ag7XcdTypVN+/CdlDb8AXH5mOq9gB4YVwfF2diWq2cXqj+o3g+h7GVIz/xRBOJs/BDFFmx132QfYdPnQf0NB8RJ+wiOnVtpVHhtwfd/ToA4PDIVI8QhHLfUPgXDIRw3bG1dfMbX95D8XmK7v2wzVv7LuPIvNj1BWTBCHIJwRTBOOkIcgnDz7SkFxM23NRS3tDQHSxglTqVzsLQ0a9QFl/eAyju+8HOoxDyQ1IEnIA6ht+Ib4TcE5HJILr82mgspc9JA0oA/DYz2HdqfHlNLZ1cDp4C48wjETY5fmxjTEeLGx8Y2vyEI9+0EiilHZYOAOAXCTWogrhghrumL8qov6sp9CgluIRCn3m/e6fTf9wqA297rvZsIxHHmaMiy0vNFur4q3WB0uMM3b+HVa53iZxUZ7sVr2H3xjz4y1TkQ52rUTkc50seTFDcLmrocofUtJiDOx3x2NZNSvfUaiAOIq5ezPwfNjui1cuoLVbZyy6oEUYUB4uh6b2ZOHz7RRxsc7ccHxPWDoLw1A8emOVoNVfZ0f3V0uHfd6HD4OfYIcRyb4ZQNNWqj0u6HDIj7kAFx+PlpBsE92flbwXD4mfriA3G2vkTab0jXR9WgbLsxAXHJzqlzgJ7Ph06pbfgH4nI9UfcoZG1LQ7O2/oo+xqdzhml3VIA46nyufMrrG2/9w5mY9rhHReawQFwIm+b4A2pZab9Bq08aiEMADkG4/N0HxM1e6UaJGxVboI5uE/PlINyDhztdOE4aiEMIbr41BQuzMyrFz4tLswqKK6ZU/XHuH9Q2Ys8nrQNPQBw+yJbfeIRq+R27+pN8SQNnVgNN/Qb6zA5Y6nh0GhjJCHESlH9xpCTqk/zVQHkWceVLQFx0dikeicX1/Dt8g1HhdGS4/DpeIM40corLX0dWbk8U/tN0meOmbzEBcagcqfnM9Z3Svjg+T+RfojiAODd21K9NswhJfiI+SPm68lElvXpDRIjzP4v9tyjlE4dJLtWGtN+tuidgG3fuPYM7954Cbiyq9N4z8sBcabVg5upVKKaLq2uwsLoKi2vrsIjp6lpWX/k+LWVHubhS9Zn6tb4noaDrEk6EODU6Y2NQTNfX52FjbQE28nRtHmamL8HM9GW4kqX4mfvi2IxNWRe2xdWB9PO0pDxVdaUIcYM0HMoPSbWr+xUTECf5PFP5NBlhFA0b+zX1aza+01QuShv+gTgfEeJcPbvUjUB87Y4KEMf1QxRbqBtd7t9j8hGmslD6HhaIUzPEIEI1pUeD1xm9v8SxB9ovKd8PSQNxeVS4sxohzoW92c5griwIxD14iO8deJBFivvy5Ri+HGXv7NpWPiw3MEIcQnFZdDiMEGcSrCOGewBHJxJlJXWQ71n9748nau/q7h9PlQeGTqc/JQpetQ/SQRiu0znAdKzTOTjRcFwC4og6TdmSBmLQgOkqKQaZkwxJAzFp4DQQh0elToxdGwcdIW4MYPMEb754ZGrnJEuLDwPm3Rl+ZOo5OF+KEIctUBZl+UKkKBGl3MBHsuxXbxL1FWUrL5ZtZZTqbwLizOew6xLS80W6vuLmGV7rCHEaiMuv4wPiypBGfpSI8jA1Q1r8QibPWncUieks4cmXPSdlm1ayfYsViMvnYdGHUvyplO/MR1i6PtOZM0r5wwJxPBvsHdkzzEdQ2+D4nHBl+/2Q+oT7N5lfgiBHpo6SfVDWq1JrzHJb3HWESz9Z3oh0CsStrikYDuE4HfmtZ+89nXFssGqUOfVRfU51u5y1Bads0W98eJsdmYpHp759q6LFUSPE4ZpAv/WzJL7X1+ZhY3VeAXHrq/Pqs0sgzmatYmJvLm1Lwn/GLl+xjwjEvVPvD+rYVLzGY1KfqyNTD9T1M29Hpp6+h2pZqc8fHL8Rlx+ira/qZ2usQJyNj6CsB7p3p96Nql5JpRyh7Ne2XRPfaayMrAClDX9AXBmEc+EjqOsIeZ9DW0f4b3cUgTgbP0SxBVs7qysXk4+wlaWuj/j3cEAcdw1C6Z1ug2bn8s8ptLUFVb56P+QEiFvGCHGzsLqMR6bOQrs1ferYVMp6wdX+AXUWmORzaW8mcuQ+s1yGsh9dLqNAuIe7cH9rB+4/0tdHR8dwdPRVQXFHx1/VZ84Lj0idbeFRqfq41NnWVHZU6iwsL8/B8pJOTdaOIe8BHF1IlpXUwV38Qeef+IPOZ3AXf9D55zMVDEC/dWCAqvk/qD9V+yCdTucAoHPQ6Ywd4PXJyUkC4iQnRKoracCDBuq+wfYgQmoiaaDRGjgFxI0jEDc2dm1sDDbHxuAawNgm5wZcpZ0qIE5DcOfg/Hl9XOr5c+eCLsQkFzV5RyQX7pLyJSAuThuWnC+SD2vlulDOPCpcMY0RiKNtekhvtlDnV/0myuCaeGX1mKp/K7/gjw2I48xnSd9ZZQumcB51dpyVfKGBOPc+gmqr1M1XaX/Fa7dff3lfc9+SgDiXdiy9ZqicWZY/FJH2u2XZfABxKjpcAYYrRojrRXDsrvjVxbD7qtlckLRLbNkHUEP1dfU+TB2ZqkA4BOLw+NS3ZCBuHCG48TEYHxvP0jEFwa2tzcHG2jysrc6pzy6AOM5ahVrWtW2ZzdPTuWOXryyxhuE0EJdfIwCHQBymORxH1QvvyNTevdPOl3D8Rr1dDgaCq8u6X1/Vj0psQBzVzut7pnNI25t0fb76EcN6yCcQ178GMftRHG2tQr2fy/scmt/w3+4oAXFcP+TD3gat+3PZTfdfJGV27SdDA3E0H0H17vLrA5qP4Kxp5PyfOBCXQXAqQpwC49rQas10j0pVcFxrZujgSNoCZxZQy7q2N6oc0msuBcI93IE/t7Y1FLe1A8cIwR1/7UtN5CvnRQCufVXDcO2rGo5bXp5VIOXKCgJxc+pzSH/K6V/IslJ2dPfPZ6DeGB0O338+A06Amqp9kA7CcCdwcNI5OeicdA6+JSAu5NRJbScNWGkgAXFWakuFkga6GjgNxAFswvj4tbFOZ7ODYBzAJidEa5WuBwJx53V0OIThEIoz+WVF+cswbDcvb1JPLq90fUU9lH99YzMfJeVLQJzNCPgrIzFfXM+/boS4N+/gMIsWFxcQJ3XkDufIsWFzhiMfp2zfzCh86F9exQjEFX21iY+X9J3FjZDiQzDn3uPPs8TZUjggzr0d9UdL0+3VH4XK8Tk+y57Wn55h/RGF05Gp7u1Oes1QJbFpG9J+tyyTPyBOQ3EL+F5ZdWy/lZofeJ+unlkcvxaq7Ol1iYbhNBSnI8QZAHHj4zCOQFwhXV+Z64JwCMTh2xUQZ7tWoa7bXdsW12PFLl+5f28zGA7T/Pr5zkt4jlHitg906jVCXHcGGdo+bX1vN76mawuOL5HtR4xAnISPKNZRfDbBa84zSSj7lWrXdK1iYw+D2vADxBXhdhMQ7tQqaoh/sbFfUx9Rvd7pgS4+npl6vpbS7qgBcRJ+yIe9Sfs6CZml/NUg/xMWiJNYgwzzrDb+xcxW6/06/yjU/jYG1ycPxCHM1IbVldlulDgE4FoZCEcB4iRsv17Hcjlc25uJpJKy/LmlYbg/H+BbXx9//QZfEYj7+hW+Hn9TKeeFEJx64/zIrlcQiFueg9WVOcivbdeOEv6U078YynJ18Mefz+HufQ3D/YFg3P3ncHJyAid4Ylshpfa1uP+R74foqHA6Mhym3759SxHiqApN+ZIGItFAAuIiGYgkRmM1cAqIAwTiACPD9aWiHawG4vLocDotRoira7zqi7Dy5h8HmCguajibinX9oP5dur8JiKNqPuVDDVTNP4wMd/jmvToyFVP8HB8Ql/96GNM8Elp+zAimIZcUvdDXWr8m8nHK0uZ0zEAcrQc6l7TvlK7PpC+jmjcsEOfaR7i31XDzoqpvp6VJQFy4EQrVsg8/6Q2IW1mFhbU1WMS0e2RqLOuIqhHm+JxQZU/3oxcdTsNw+Jl6ZOoEgnAT41BM11bmYHV1FtZX5lWKn10DcS7sz4dtceSOXb6qvmkQ7gP8m6X4eRsjxO2+hO3tv3UaBIjjjEToshxfIit7zEAct6fS9iZdH7V/odqlykfN5w+Ic70GCWW/cbc7qkAcdX6HzBeTj/AhSxxAnKsR59g5pyy1P7JtOAHiltuwtowwUxswUhzCTq2rMzDb1il+HpWXD3uj6kpaFo6dU2VuXZ2C1hUE4nSKn1dx7qzM6jmEYOXy3KkfUph8l0qVJeWr1sAf95+DeiMQl11/QxDu2wkUU6r+qvZBTjoYIe5ERYY7+XpycJyAOKo6U76kgWg0EPLb62iUkARJGmBoYCSAOOy/5K8zXNTHGKPKopL9VUDc2/eA6dt/P6h0e+8f2Nl7Cc+zFD9Lv365uQG/3FiHX29tqhQ/T05OwOTkJJzLUvzs+sX5FUeosq51Uld/ef55iRB34SJcuHgRvsf3hQvqWr8oSwHOrw9rtVHIQJGlqj6OfJyydX3Tfw8BxHFsa1ivJH1nLPcKjq44ZaMTyVIAACAASURBVGmzxyxXWCBOjah606K3mfXNLkJctb/o/a+pz5GI2kDzYTpX+Ahx0nM89vpMZ6WP/NJ+tyyzNyAuOzaVHiGOql1/dlkflTKXmbO24JQ9rTMOEFf1y+gQEeKoM8E0n5RtSfu17izKjlnO5VSrdj0JjSLBV951Oh12HeV64wDiOP4gVNmhK+/C8dHS6yuz/o4yEOfimUTKv4Tya6btSuaPA4gzs4/q/kvdz01libvdpgFxru7xkjZjUlco3zRoLVL0v5LrHKyLA8pcmpqCS5cvw2VMs/fqtR9g9do1WLv2o0rxs93L1KZp+wd+nlOoPZb1Q58+foTPnz6BAuPU9UfYfvwYth8/gu1Hj3T6+DFVOAXASUWIIzdakZHjX0zLurT9kLKMQoQ4zhzilDUdt7q2pOura6/4d2kgLkWIM9F+yps00BwNmH4L1JyeJUmTBvxoYOSAuPxh1PTc+7K6ixv35QVRDL+QkJTv37cf4G0OxanrD7C991K/8Zfwu/+oa+lXaCCuqMO8b9SxDVVWegxs6yvPP4wI14XiXB2ZegFhuAtwQaUaikMYLvtejQDGFTc0uiNeOPLMVBt5NCnldQxlqdsQMpVPum/98vkE4ji2RRlBSd+Z32/ydn3fKzi64pSl6Nk2TzggTttx75gcUxuk9pjTBsfncMra9i3va+4jAXxGiJOe47HXRx2lEPmk/e6gNXtxk/zOvWdw595TuPPHU53ee0bu+pVWC2auXoViihHh8LhUfWSqvtav4pFl5CayjCHs0kRmnr+S8qcsIG5sDMbwyNSx8Swdg/XVeVhbm4ONtfnu0alNjBAnsQaR9muDbDOXlft8Xu5z907dexgwNcK+/GGBOI4/CFWWqm6OL6l+ZtJzIV9f0J4HzwoQJ2Vvru/dg2ZPqHaps5mSLywQx/EH1fZmfz/nyMLxG27bbQoQ5/oeT7EFF3li8hGuZYkPiOPYlrx/sfdN1Jkp54e6MNynj/D54ycBIK4NK0sY1QvfbVhdakOrhVHhZqDd1tHh8NrVi+NfbMu6sLcYZLm/tQP3H+qjUtX11g4cH3+FIzwytZByxnK2hUemTsOcSqdgtjUNywqqnIWVlTlYXppTnyWe1ThyUsvajhtl7Sn9fEntkzgQV7EP0gGMEAcHJ52Tgw4emXpyko5MpQ5Qypc0EIkGEhAXyUAkMRqrgZEB4lxskEsvsKRniZR8b99+AITiFBiHkeLefchAuByI06n0KyQQx3mQClVWWv/c+op66MFwb7tgnPiRqRcuKBBOAXHZte4D9cvomDZvqjeDtB9T/xoCdtJ965fPFxDHsS2T+SzlO/M2peuj9IWjK05ZimycPKGBOHsbpPaaY6u8DVkfG8b9+tO+rNiuLyBOeo7HXh919oXM59JPFkG4/HlAGogrgnD5tRmUX33f92+XNHBES8vzV1L+lAPE4aa+fuuIZPheX5uHjdV52FifV3Acfm4qEMd5/pX2a4P8i6Ttu5Y5NBBn7w+atj4w8UNyvnPUgTiOP/BhvyZrEEm/YdKuVN7QQJy9L5Hfo7CXhbcGcdluE4A41/dLKVuxrScmH+FSlhiBOHvbkvcvUs8ag+ehnB/CyHAIxX1SQJy+ZkWIW2rro1IVFKfhOAXBKRguh+LcAHEc/8IpK73OiUWWBw934MHDXQ3DPdLXR0fHcHT0Fb5gilDc0bGtu1TlEIRDCG5OvfF6SkFwS8uzsLyMQJxO8xc1WARLKMvC3HErNytdn2W3usekSh2ZWrUP0ul0DgChuM7YAV6fJCDOdrhSuaSBYBpIQFww1aeGR0QDIwXE5WOCixnJxZt0fdJzhyvf23cIw/0HOv2gUhUZbucAnu8gDHcwskBcceFLPcKn/MUrjqePstLzRqo+1EceIe714dvutRMgLosSp4C4CxcL0d2oUJx6hC503XYZIRU+f/CmkP6LqXwSfTstk28gzsYubeYz13dWPUhL3nuG9WlU/VBYIK67ihDwEXUz0tRWOT6HU7auH4N9WG+zvNe+byBOypdw7K1SQw6PEbQZMZ9lpP2uuquX9ImfnQFxa+uwWIoQZ6e/MHbpf21h6utOa5MFxOlFul5NZen6+jxsrC0oIE6lDQfibJ9/pf1anR1I2L5rmcMBcRx/EKps3YhLP+P01mjl9QX1iLWzAMTZ+oO60ZSw37o2Bq2XfD1b2cg3qEw4II7jD+o0YHo/l5IlvnabBMRJPQvVzY5Qfw/lm3z5q7iAOCmbll4fmPoIm9lq2sZpXeERqTpKnI4OJwLELbV1hDiE45bap2A4hONcvDjrcU7ZYl8kbD8WWbYe7SoIToFxj3YBP3/5cqxgOPXOrjljiSDcfHtKAXHzbQ3FLSEQtzQLS8tZutQfIY7TnsuyUuNWXDMX95T0toH+LsbnGlQ6Qlxx/yPfB+kAHECnc4DpGAJx+Blgr+LtcghT3UkDSQMMDZh+U8xoKhVNGhhJDYwkEDeSI+WwU9Kb/1RRQ0WIq/ritLzYHbToDVWWqtNQ+XSEuLfw6rVO8bMbIE5HidNAXH5kavFBxdeyADc48l8LYppHdAshi/tR9wHEcWzLvQbiaoGjK05ZH1qIA4jz0VPTNjg+h1PWVM6+bcpTftIHECc9x2OvjzNCo1LWHxC3BktreGSqPjqV9wpllzypQ5TmAHFV8m6sL8AmRonbWNTp+kKjI8TZjIm0X7ORwbSMD5mln4lXNjZgdWMTVjc3VYqfL8/MwOXpGbiUpfhZR1O1fa4IVdZ0BKXy2/f3LAFxUtpO9dhpICwQZ+tL7Po6uJS9rfIkcd9u7ECcj/slb4xSaaoG4gPiYvEvVA2GynfaDykYTgFxGRjHjBCHAByCcPm7D4ibvdKNEietAY5/4ZSNqR/SsiAA9/DxngLiMMXPn78cw+cvRwqGwxQ/c14Iwc23pmBhdkal+HkRYbilub6U04aPstJzSLo+jg6kgbgBsiAAV34nII4zcKls0oBnDfj65ttzt1JzSQPeNBAGiLuxDrd+XoNfbmzArRtrcOvndTh37hycPz8J585Nwvlz51R6ll4Sv26x1Zf05j9Vjl9urANCcbdv4jzQ1+cmJ2BychLOTU7C5LkJlbp4cX5REqpsnR6k55BJfRgZDiE4FSEuS/devIa9v17B3v4r2P/rtQLkqK+N69dh4/pPsPHTTzq9fj2D4C7C9xc1DGcfIY4qxbBfAUr9OtL0l4ZF2f2V9QHEYc84tkUd1VjzmdgbV1cu9Wzaj/J4xAvE+bO36jnK8TmcsnUWU+cn+zfNfQBxXPuo6rG0zUjXVztKjMjJXJuuk23Q303ajReIq7MPNVu7RwtToxz164zjmypne+E/TbdaOLIMLpuAOFsrGl7Otx+S6IVrmaWfic2AOFt/wLnHc8rWjagbf9B/FLuWn+o7RwGIM7k31o2Qr7/HLjNHvkFlwwJxpr6EY6vDZpFL/xK23diBOBfPQi79BccGpeWKTZY/t3YAobh797fhz61tdf316zf1/vbta/e6Sg+Xpqbg0uXLcBnT7L167QdYvXYN1q79qFL8TH/Z2DTHvzSxbK7NeCPEScxxznqcU5Y+V2k5Y5HFR4S4mIE40zkpPW7S9dXNvkH9RSDu3v3ncPdPneLnbycncPLtBL59+6auv307qau++/cUIY6sqpQxaaBRGjDdpW1U55KwSQMeNBAMiFMwFIJx2RsBuHOT5+A8ptnbQ/+DN5EvvIqC+AzJi+1Kb/5TlZqPfxeIu7EB585lQJyaD3ouuHgV9V5ejNbpP1TZQXqQnkM29XWBuNcIxiEU9xb2FASnQbh9BONevCYP5UAg7uJFuIDHpiIQd/FiVp/JcakUEXKAQ20lqmNLs2jZpSNMi5sceb1UWahtVMnrv6xvIE5pvgRw1NklZWRjzGNjb7l+uttthrri+DDXfig+IM6/vQ2epzyf0ztizNRf2fqh07+M9g3ESfkSaZuRrs+FXdr6Jq6ftWk3PiCO6jd4Nq3nd91ahToiVJlt/cHAWar+MKwfCYijjqFZPl9+yEyq4bldyyz9TEwH4rQd29+nQ5X17w90i3b9bTIQZ3NvlLQ9m7pil5kjX13ZcECciX1w7vvUGWFnq9Ta3Twz1bfeJCBO6lmoXivmOersyLxG+xKxyqIixCEUh6DE1g78GRSI8+VfOL4pVNnq9VBxXZdHhvuEx6VmUeK2Hz+G7cePYPvRI50+fkyexOqY1GWMEDcLq8t4ZOostFvTp45NzSuUnOOc9TinLFk5xIyxyKKOSn24C/e3duD+I319dHQMR0df1ZGpR8df1WfOK0YgznZOSo+bdH0Ddz2yaODFvxe/51AQ3INt+CMH4h48VwCcguEKKXUeYN36rY9+xXen0zkA6Bx0OmMHeH1ycpKOTKUqNOVLGohEAwmIi2QgkhiN1UAQIC4kCBXTSPladNX1WXrzv669/O8qKlxAMNJ28Z1vKpX7SQV2OO2W25SeQ7b1KSAug+F0+q4LwWGUuH0VLY4LxOnocAqIy45NHQyrUWdh/caFzlEFuvE2W5r0pZcvII5rW5xRD1HW1t4kNrVi9UMxAnFhbLXaN2kbUf8OgXWly9r6yXBAnAtfImkzLuSTXB9wfZOtP7VtN0YgjuY3Qq0jbG160MhyvvCuL5uAOFuLqi8n7dfqW+TncCmz9DOxKRAX5h7P8UOhfImdzE0F4mzvjXxrs68hdpk58lHKhgbiaL6k/v5rPwO6T6vqwu7ZhdO6nY+gttgEIM7HswZVX5V3igIYgDZV3Eul7qty2i+Wpdi0VFt19ZRlQRgOITgVJe7BjooSFy5CXL4HQbFpjn9pYtn6/Zf8uFQNxOHxqR8VAGcNxGUQ3OqyBuIQkGu1ZrpHpSo4rjWT+eBetD0pe+Osxzll62zI9O8xyKJAuIfavtX11g4cIwR3/LUvNe1bMX9sQBzX70qPm3R95bGi9FdHA9WR4fLIoF8VDPcNvmFk0AyKo86DcYTgxsdgfGw8S8fwJ0UHnRM4OOmcHHROOgffEhBHVWfKlzQQjQYSEBfNUCRBGqqBYEBcqKMyYxqn8hd4KFv+8O9zE0B685+qYxUdMIKjc8sPhFT5800m27HitJvLKD2HbOvrh+E0HKeOSc2OSs2vqbqtjhB3ES4gCJfBcHitX5JLAR/HANi00R3xwoay2TFBnCOGfAJxxblta1vUeRY6n629VT1c2+oqNj8UFxAXylbrZmao40NM/VBYIM6VL5GwmeIIS9cnsT6Q8k11M3nQRmFxw5CyLo4LiLPxG6Y2bdPGsNHg1Oe+bALiTC3JPL8rP2QuCb2EC5mln4nNgLjePbanBdNnHFNf0nc3Knwwbdd0fVA1zja+xKy/TQfiTO+NdGuSzxlqHUHtCUc+StmwQBzFl9jYG1W71fZt79fia7cpQJyrZyHOiEg8p0i0X34Ww88x+Niyf+lGiMNIcVm0uLBAnGv/wvFNocrWzUi9VvmURYXD6HD6mgvEzcLKUhtWV2a7UeIQgGtlIFwVEOdijnPW45yydVo3/XtIWRT4upXZeAa+HiMAhUDc16/w9fibSjmvWIE47pyUHjfp+kzueRp81lBcfq2Px86PydYp9TU+Pg7jCMQVUh0VTkeGw/Tbt28pQhxVoSlf0kAkGrDdqYlE/CRG0kBwDYQB4m5uqMhgv97a1BHCbm7A5GR2VGaW4udRflV9eVf+0s8WcDDVm/TmP7V9hOFu/qyjxN3M4Ljz587B+fN4VKpO8XN6VWtAeg5x6usCca/+VUem9gFxGRiHUBz1VQnE5celFlJqffR8pwEOHR1OLzd0yl16cNoIUzYEEEcfs2bm5NhbTD2W7kd8QFweYQDTPCobxR9wbDWmEa6Shdq3OIC42LXpQj6OXXLKcvrCaTc+IM7Wb1A1SLVBH/VxZKGVTUAcdRxTPq4GpJ+J7YA4bi9ClqfZ9IAn2y6MoH26yZqL1ucmAnGceyNNK/K5YpeZIx+1bBxA3LCx5diq/JxpWo1NA+Ji0y/VjnzIHbssOShz734GzGztBI4QRxkVjn9pYlmKTkAdk5ofl5qnvAhxs+rI1LXlOX106rI+MrV1dQZm2zrFzzHNcZqmzl4uBb7iUZlZip+p4CtVWzEBcWdtTlL7Kz0PJhCEmxiHYnrSwQhxJyoy3MnXk4PjBMRRTSjlSxqIRgPcb6Wj6UgSJGkgkAaiA+I0GDcBkxMTfWHTXehHmvw3rY/y61LbfpvIIr35T5W5GoibhHPnz8H5cxqGO3du0noemOiAKnNs+aTnkG19XiLE1QJxZlECBn8Zg3/RX8Tg9zGahdMgXO+6biYMkyXULxft2x0FIE7aH0jUZ2tvdbPP998l+xEfEGfrD2zsTcKHFUefU5+ED0tAnG9b7Bv97Cii3D7VnawP7h4snaRNm+jAtt34gDhbv0HVlrR/sakvl9V92VEA4iTWDNTZ4TufdN+k6zPRh/QzsRwQx7mfV2mAU5/E+qBapt6xim6ewZoIxKm7CeN+Xl4X+PrBpZTMlTOldLyiiY1371wMnVL65g+IK+9T5J/rtGJz73blN+pl7eUw/QrIjcxnCYhzdU+m2FHdzJD6u0tZTPVXliWOCHGmdmTjX/w9V1TPGxuZzfTiD4jTR6VqOG66293inoDJvoCUnYWqx9QGQ8jpLUJcewbmZ2dAwXHtaVhanIXFpTYsLc3CIl4vtq2/fzPVm0u/ayqLj/yU/koDcSlCnI+RTW0kDfjXgOnTkH8JU4tJA3FrIC4gbkJHicuhuFx10ht35QeB4sOAzXDZ1lcsV16k2/bZRhbpzX+qDgcCcd0ocf0R4qg6sdEBVebY8knPIdv68qhwvfQd7P/1CvZe4LGpr2Bfpa4ixOWRWHB08mgCXe9hMWTFzZBePTQYjioLr43eF0bm8tmUbTIQJ+0PJOuztTeLSe20iGQ/4gLitE+xsRmtcGpZqt+gDiOnPmpZSt8SEEcdMRf5OHbJKcvpi227cQFxJrbP0hbRN0na9CB5Kf7AvmyTgTjJNQNntrgoK9036fps+iz9TMwH4qj2S+0tpz5qWbf+YHBP6+VrOhCn7i4lGIyyPxLCtmzv58NmsmQ/OPJRyvoB4tQuZukHe/ln/bfhL6qt1tsWxy6bWPYsAHGS9lY1xhQ7ot7ZuPlcyGKrv7IsCpTJj9HLjlKkRo66NDUFly5fhsuYZu/Vaz/A6rVrsHbtR5XiZ1c26H4PpXJmEZ+POGXtfKIPIA4BuPyo1Pw672lxbhXXDpR1BNfGQpS3tcEQst7f2oH7D3UUSHW9tQPHx1/hCI9MLaQc2eZzGG72CuTXCMAtLrRgaamtYLilRfyKWL9czwsXfpejH9dlKf0VB+LGxmAMj0wdG8/SMdyhPuicwMFJ5+Sgg0emnpykI1NdD36qP2lAWAN1T3jCzaXqkgZGTgMRAnETMFERIU5qMUZZhJiMMrc+yUW6rSzSm/9U/VUBcRgRDqPDqSNTVdofIa5uHtjqgCpzjPkk5xD2z6Y+BcIdvlNHpeL14eFbBcApIO7Fqy4cR9Wf2ZGp1M1caut2Gxy6dqosvDb0OOn2ehvh6rG1ppN27TYViJP2B9L12dobdSb7zGfjN6rkixGIc29vVL9BHVFOfdSyFF+SgDjqiLnKx7FLTllOf2zajRGIs/cbVO1RbHA01iVNBeJcrBmos8N1Pum+Sddn23/pZ2IJIM7+C+UqLVDv8ZyyVN9U3Ya976zvW1OBOM7zQkjbsrmfD7JdF/3gyFdX1icQp3YAuhHt9X7AWf4hn9mejJ2vG3UgzoW9VWo6i9RY/Fvdfq/t/b2uXJ1N15Uv/p2rv2L5boS4+8/hXgbH+QTi7Ncg4dYCnHUErWz9eqNqvvgE4nIYrhghrsq2QtmbiT3Z5OXaoE2bnDIPHu7Ag4e7GoZ7pK+Pjo7h6OgrfMEUobijY04TMI8gXPaeU1HirsDiYguWEIhbbKlrhON8wpKSfpelHE+F6/orDcThWOq3Bhzx3el0DgChuM7YAV6fJCDO0+inZpIG5DRQ982vXEuppqSB0dRAVEDchIoQp49LxVRv7mgzl1qol78047YhVR/Ww+2jrSzSm/9UUxkOxGkYDo9NNRkjWx1QZY45n8QcKm/kUOdkF4hTMNw7BcXl0eH29hGI02Ac9UUH4mxC21OlMAuB3w/DUY/6MW2jb4QKH0yXQ2btNh2IKz54cu4pLv2LtP1SZ7l0Pm4/4gPicg2Z2Uy/Xl0dL1Y1ehyfaFO2rm/5ZjimHdi6ewe27t6Frf/9T6d375CnYOvqFLSuTEG7pVP8vLoyB2src7C6Mp+lc+T6zlJGjl1yynJ0bNJufECchN+gaq/OBrEebX+0Y+Bd+bq6/gxut+lAnNQapE6DPv8uvR6Srs9WF9LPxDwgzuaePKznnPpsyvr0JTT5mgzEde8qhntGMdiWyf180Ax22Q+OfIPK+gPico3le6Zq58wAisvXCP319MaBZlvV4za6Zc8KEOdr/cKxQdv7/TBfQ90Dde2vUC8YIQ4hiXv3t1X0KLz2A8Rx7DfMniV9/6Vu1kg/W+n2fAFxrdY0tK/q41IxWlzXu2ffram7ROG6ThtN/LvLNYMLfWw92lUQnALjHu0Cfv7y5VjBcOqdXXPaRhhubvYqzM9dzcC4q7C4oN9Li1m60FJNcPbMbWSM6R5gI79pmUH9FQfi9GDqsAlZ2gE4gE7nANMxBOLwM8Bexdu0Wyl/0kDSgCcNmH4D7Ems1EzSQGM0EA8QN5FHhhs/FSFOajFW9YVZuW6TBwPp+jizhiOL9OY/tR+DgDgFwk1qIK4YIa5uHnB0QJU55avWAEaHO3zzFl691il+VpHhXryG3Rf/6CNTnQFx/cCF/lV0EaT1tVQ4HQ0pnCyyM7WJQJy0P5CuT3aERqe2eIE4VzqW9huc+jhlq/STIsS5mjWp3n4NxAvEhR4paZsO058mAnGjvGaQ7pt0fZxZKv1MzAfiJJ9xOP6AU5YzItSyNPlGAYijagTzxWRbJnKX8zaxH/6BuFxr0vsgNNuqHt/RLTvKQFwT7Y3jX6TLSuuPA0jwjkzl2K+0VmOqz14v3oC4q/gDwhn140GE4jjfecWkeaos0jZIbZeTDwG4h4/3FBCHKX7+/OUYPn85UjAcpviZ80IQTgNxrS4Yt7hwBZbmEYbrpWdtvnB0Kl2W4+8NZEEArvxOQJyBAlPWpIHQGvD1LXfofqb2kwZcaSAeIG5yAs5yhDiJAbb9Fcy7d/9B/gXAu/f6+vnOwam3hIzFOm7+vAY3f1qDWz+vg7r+eU0dk3r+PB6Xeg7On9fX+KqD4fJ6bXUg3bezVl+KEIcjHsOvKKtmHidCg66viUCcGpHsGA6pXzdL1xernwj5C704gDiOzZiWtfEbbn61LO3Dekes9ProIkJcL0rcHKwuz4n+4lnaFmKvT9onSfd3kHz+gLhVWFxbh8XVVVhcXcvEMd2OMPURxV6blrXxL9KzgL8uaSIQ52IN0jcTDKNESZV19bwVy/oqPiBOP1/IRHjk+ANOWSmfwl/7xAzEubpfStmWK/mos0OqH9T2uPn8A3GcCHHDesux/dEtO8pAnOT6JZTfCNWuizUSB5DgA3GmaxCq5zR9nqmrl1OfaVl7v+YNiKuIEEf9PqVW04znj7q6h96JDNv1vWbg+pzgEeKySHEYLU4SiOPqhTNnymWlZZGuD+Xl+HsDXSUgzkBZKWvSQIwaMN2BjrEPSaakgZAaiAqIy49KnciOTXVxdn0RjCgvYEyiw5UfdvONAxcyUyeIbd8QiEMQDtP3WfosA+Kebv+twDj8LP268RMCcasKisNrfH/33Tn47rx+n8+uTXRqqwPpvp21+rpA3GuMDofHpr6FPXVMqo4Mt//XK3VNfdGPTNWbND3wIm8Bfx2N1zbLhDwaQ74BlNdFqY8jC6fdKs3K1dd0IE7KP4+6fyn2r2tJno9TCAvEcWyGV5bmw6ht8PwQTRaKzzntn50Accv5sal4dGrvyFSbNV3V2k7CFqRtS7o+6r2Zms+3fF6BuNU1BcMtrK4WjiSjrQ/0vchubcEpa2/T1BGn5qP6sP76mg7ESa1B8nrK2qb6Okm7lF4PSddHnZHlfHEBcSbPOFTbCrU+sB2R3F9SfGd932IE4iTtsnJllv04yNYPuZaPOjNi8RFUef0BcWUQTq9H7PdBqtf39uuIerscrNN4y54VIK5pfmMU/RUHkOABcSZrEKpnpK5VfNTHkcXON/kC4vCY1Py41GKEOHV3sNzbC2Vbtu36WjPYylee4eqo1Ie7cH9rB+4/0tdHR8dwdPRVHZl6dPxVfea88MjU/D03OwPz7SuwuNiCxYUWLKkUI8W1RIA4Kb1w+puXlZZFur5iHzn+3kBXCYgzUFbKmjQQowZsvumOsR9JpqSBUBqIEIibhEkE4iYnujqxXbQPUqr0Aka6Ps5ksJEFIbj37z4qKO69guI+wrOdv+HZ9gE83fkbEIpzAsRdX4Wfr2sg7uefVuHG9VX47rvz8L16n4PvvtfX+Ys6D2x0wNF5KgsKgnudwXA6fdeF4Pb+0kenIiBHfZkCcXqzTm/a9DaB1SM/tclCPrsNDl2B/42VwR3k9KO/1qYCcXpeFH/1qftF9SVVupWuz2KCOinia9OoTvjQQFyoL3xoPoxq0zw/RJOl0jpKcHIub883ugLiEIRbXZk9FSHOxtalbSH2+ups0vTv0v2ltO8DiEMADkG4HIYrRoijffFMtV+Kben1DbVde5umaN8kj50OmgrESa9BOLbFKTtohKXXQ9L1mczMPG+MQBzNfqm2FWp9YDMaeRm5vsUGxLmwS8lnF1/yUWdHDD6CKqtPIK5/LWDyQz5qb0L5jXjbHXUgjrN+CeU3QrXreo3EASQkgDjaGoTuS+z3WuSfj+xlsfNNPoE4fWTqNCAcl79s9kXKvgDtzCRgAXVm1K1dCDfG5gAAIABJREFUbNp1vWaQ9DkKhHu4A39ubWsobmsHjhGCO/7al3L0Od+egXkE4RCMy64RgFtcbGdgnE65EeIk9cLpr4u567pvHH9voKsExBkoK2VNGohRAzbfdMfYjyRT0kAoDcQFxE32YDiMFme7YKcqs7yoppYb9tDrWmaqjCZ9+/D+o4oMh1Dch/f/AX7OQbgn2wjEaTBO+oUw3M8/rsCN62vw0/UV+PnHVbiAENz332UpXp+3ngcmOpDu21mrrx+G03DcPkaIU1HiMEKcSyAu17ZpuPu6TRX9BUxvk5n65bN69CpUTlmq2Ifer55rsvU1GYjrzg7DMPt1Njxq/qUMlGD/pY5WqNNl8e/hgDiOzXDKFnvPPw6sX9emfogqC8136lz9QKo4ELecgXAIxKlrHSGOM3elbSH2+kzsk5JXur82baIMd+49gzv3nsKdP57q9N4zSlUqz5VWC2auXu1LNRCnobgFfK+sGqwPOD6CU5Zj02R1ETPa96PJQJzkGoRjW5yydQMsvR6Srq9O/uLf4wPiKM84Nrblc31gMgLlvLJ9ixWIK37Bxlm/1Gna1LZc+o06WYf93bQfnLZsy/oB4op7Ey5AuNP22Psfyv6G1BoklL8a3O5ZAOJs1y+h/Eaodut8BNdfcQAJPhBHWYPUaaBXRw9A4+yzStRns7ao6qeZb/IBxPWiw80oGK4cIY46Wn3eO/uBsa+1StH34DW3Xa4NDtKZpM/5c0vDcH8+wLe+Pv76Db4iEPf1K3w9/qZSzmu+Pd0F4fT1dAbDIQg3272WAuK448bpq/QcclVfuY8cf2+grwTEGSgrZU0aiFEDpk9hMfYhyZQ0EFID0QFx51R0OA3GpZcfDSAAh+//MhgOrxUIt/M3PH6uU/ws/frpRw3BFdMLF74DfF/8/rxK8Z1e8WugC8S9+rcbLa4LxGUwHH6mvswixFFrpeTDzZH8F3+Y5hHn8uNIMHWx9JBuV7a+UQDiKKN/VvOUN3OKm0Yuv5ir0ndYIM7W9mXtrXoe+miDYwFV8p2uzwUQt7IyC2vLc4ApQnGcTTxpW4i9Ps6IV5WV7i9Vvqp2nQBxK6uwsLYGi5h2j0ylrA849sspS9Wgj3z2/RgFII6rYY5tccpy5W5a+XiBuGGatLet+MdHtm8xAXGx22Xs8sU+d/0BcZQ1SOzaap58ZwmIMxmdUH4jVLsmurHNywEk5IA4W+mL5WTv57hPa79vyylrrwt/QNwMzLYRhtNQHOcVyrZCtUvVlbR8HDunyqwguNYULGCUuNZUBsTNwsJSG5YW51SKYFxMe2nUvvnYl5Ie8yqZfcwDAEhAHGdipbJJAxFowMW30hF0K4mQNOBNAwmI86Zq84Zc/ZKlLEkC4k6PDUf3ocoOegiQjFo4qG8pQpy5ffeXsPmVonQ0qcF9cALE3diA27c24PbNDfjlxvqZigTJ8RGu7FzyF44cawgLxKHkGoQ1iw5pY7+mWpJqw+yXzHQpT8uny6YIcdK2JV0ffYxpOV3KN8h3egPizmyEOAm/Ye/DEhCXeVNGhAaXdknzDM3IVQnE7b6E7d0D2N7R6c7OS31n63T604ourmxswOrGJqxubqoUP1+emYHL0zNwKUvxc/mZoPeZst1pb1u8doulOT7Cx/OMbgOBuL/39uDv3R04wHRvF/49PIS3b970pdTZ+vvta/D77R/g919/0Onta0ZfJMZuly7lk34Woo6Zj3zYt70X/0APitPXh2/ew+G/7+H1oU7xM/V147ff4cZvv8GN//s/nf72e3Z0+jAgzpVd1kndxHbr+tT/95iBuNC25dJvDBsll+2G1CkHkHALxJnauc1axdX6QFqWOv+h+/Hp40f4/OkTKDBOXX+E7cePYfvxI9h+9Einjx/XVdb9++ryLKwst/UPA5fbgJ9jjhBnakcubZqs5CEZJeXj2Dm1L6MQIS70HJIc86px8xEpMAFxVItJ+ZIG4tUAZYcoXumTZEkD4TWQgLjwY3BKgnyRVfyDJNRUbjABcT2NcHQfqmzVFObIYlPf60N9TGovfQf7f72CvRd4VOor2FepqwhxeVQnlDyP6Jb3wmaZUNwg6dXTOzrVldOgtkvtL7W++v5IA3G/3NyA2zfW4fatTQXDIRTX1bRWdO1Leo7XNiiQQVpmyfqKdZU3Glzef8pqDQfEaf/RO8rD1PY5ZamTi9MG1W9QZam8U5T0l8ub+2YA8QhxhaNSV0sR4rBVm7krbQux18cZ8br1gpQvqfN1/oC4tezIVH10qn5Rj1Pn2S/HNykL1ARPQV4t+/CXtN+w00EC4vQocXwJp6y0j4i5viogbmf3JezsvdRA3N5LwM+oT/3W41Llo7CfZkAcx97sbCubWdn88u0jqP2V61sOwelIcfEAcbl9F9csNusXadty4Tfq7ufSffBZX7FvCMB1gbgMjvMHxFFtq3otH2bNEEpmuxkSIxAXi2258BuUUXLRbgw65YAyboA4nq3SnmeobfDWB7Ky1PvTLgz36SN8/vjJCRCHR6QiFNduzajjUosR4mzXFVzbsrUjbrsUv8HJIykfx86pfZhvz8A8RoebvdI9OnVxoZUdldqCxQWMENcy+mFHLHtBg3QgOUbcZ3HKON3f2oH7D/WRuep6aweOj7/CER6dW0gpdQ3JkyLEMRWYiicNhNZA3S5uaPlS+0kDsWsgAXGRjZD0go3SvQTEZV8HZJEXbDalOePGKevjAYQinwLhDt91objDw7cKgFNA3ItXXTiOMh8xj9mRqZyNkPqNi96X3ZjX5bJDeuOHWl/9qIgDcRgd7qYG4RCOK0eIq9usoczJ+l75zSEts3R95Qf8XDt1YyGtxdBAnNaD+jcwOCLtm6T9JEU+rcfiZrMrIG4NwbjsLTF3bTduB9lD7PVJ27Fkfym+zgcQhwAcHpOKaX5ttj7g3JN5ZWlf+FTbtH1Zio/IYcLh66sExPV0ybEtTllpHxFrfZVA3N5L2N37B7Z3X8Lu7j8KjjtBCO6kAyedkyztj4aa988UiLO3tyb6COq6RK5vRRAuvw4ZIS6Wtfcwe5T0G5T7eay+oU6uct90hLhXCorLo8X5BOI4vuRsla0b2eq/xwbExWZbkn7DZIQk241FpxxQxhUQx/ERtL0WP+sDWVnqn6MwMhxCcZ8UEKevpSPE5RBcMZWA7W1ti2tHtu2a+A1OXin5OHZOlV+BcNl7DsG49hUFwCEUt6TSq+qac2RqLouUXsrrZKzXdD5LyuJ63f7g4Q48eLirYbhH+vro6BiOjr7CF0wRijs6pg75oHwJiONqMJVPGgisAZffTAfuWmo+acCLBhIQ50XN9EbKX+phyfKClF4bLWcC4rSeOLoPVbbysZtxpJJtfV0g7vAtHCIYh0BcFh0ON4P3FRz3ijYhjYA4m3D3VDFMjwGg1luXT/poAH4/5IG4dQXC5cel5hHiqL6OY2912nf1d2mZpesr9ru80eBKJ1X1hgXiuls4BdFMHzX49lavb9M2XPrJyrtGdk9Vd9Y+KM4JELcyB10gbnnOKircIJ1L20Ls9dXPPbMcEv2l+DqvQNzaOixmYJzWhk8f4dP2XfoNs34kIO603XFsi1PWzAM0L3cVEIcwHL4RhFPp/j9wcnICJwjEFdKq3tKBOCl7M7Otfmjd53HxNv3l9+1gfw8O1LGp+uhUjBIXGojrrjxLX/LFZj0SfoNyP4+t31R5yn0rgnAKjHvh68hUG9vqPf/0QJfY/YGEzNTRPZ0vViCu+MU/dV/FXgv1JSX8Rn0rsmukok9WT7KFH02H0CkHlJEH4jj+pThOMe13Sssy2DfhEak6SpyODucKiGthhLir030R4qTmrqlNS933Tdu18RucMlz5OHZOlRthuLnZqzA/dzUD4xCA0++lLMVrCSBOcm0b6xzijnnVuG092lUQnALjHu0Cfv7y5VjBcOqdXVPHfEC+BMQxFZiKJw2E1oDpDnRoeVP7SQOxaSABcRGNSNUXepKL0UFdTUDcaRiuuLite3jkjBunbNV4hqoPo8MdvnkLr17rFD+ryHAvXsPui3/0kanOgLg8coAGL3TEFr080OkoLRV6xzLpsfbTXydAHEaJu7UOv9zojxDn0t5CuftQdhmqv5x24wDiOD2IsWwYv6G/aO/3zy6AOA3DzXehuBhHIMlkpwGq7/QHxK3B0hpGitNR4uJ/cWyfU1ZWMwmIk9Vnqm2wBiqBOIzwtPcKdvZfqnR3/x/4hiDct5O+tKpWMyAuxPMMx85DlaXO4NPyqWNSEYrb3dVpREActVdNzUe9nzexf1V9QwBuf/+V3gfxDsTZ+pJQNh2qXfvZFhMQN8q2ZT9CvJIx6ZQDyrgB4mz9C3VMOP6A2gY1H0eW02UVDKeAuAyMcxQhrnV1KjsydUpBcT6+U/Lx3QR11JqYj2Pn1P4iCKeBuFYXjFtcuAJL8wjF9dJQ8yXNIVAA3MPHewqIwxQ/f/5yDJ+/HCkYDlP8zHwlII6pwFQ8aSC0BkbpW+7Qukztn00NNB6I41D5nLKDFmvc4+Wkfv1gMp0/vP8EHz58hGL6dPsveLL9Nzx5/gKeYrr9l0mVpLw//bgCP/+4CsX0woXvAN8Xvz+vUnz7enF0H6os5aEB89RBRsN0XNW3Yp14ffgGo8LpyHD5tT8gDiXoRSHSLJwG4XrXNrPINBJBsQ1qWWq+vG4fv8o8rSsnQFyDIsRJ3Cs4PsKHnVtZiINoFs0C4kzt18ZHVI5+4T8pj0JSfsNUlgTE2dhVbGUk/B+nTxTf2XwgzpUv4di+TVk3/ZAG4jbXF2BzbQE2N7J0fR6mpy/DzPQl9c6vOfOWUja0bdXJKC1f7PWhPpofIa5uVMt/t7FziWcSTrvUPp5uI+YIcdReDXom4O5BcdqnlqXcz6l1UfJxfI5p2XLfUoQ43H+i7slw/AGnrP1zWUxAnNoJEz4hgmJfIfKY2iVHRt86HdQ3DihjB8S5iphGHQ0pmzbdt6jOLxk1cxQixFFHsbtSbJBv8ulfynrk2Dl1TIZGiFvMI8W1VHWc74+o8lDz+fbFVLmk82E/cwguB+MSECet5VRf0sBoaIDyLdBo9DT1ImnAjQYaC8Tli6KiWqgbgZyylY9JhTDq+d+pspTrK8pWXpDb1lk3dT58QCDucwbEfQb8/GT7BTx9/pcC4jQUd3aAuHxTqajvOt1zxo1Ttm4+SsyhsnxVc1xHiNNAXH7tB4hTowW9jYqudAwYLv/Vo667B9apR8Mac6KWpear25gx7a9du/JAHB6Xuq6PTMX3jfW+Yw5d2ludPyz+XfJeEbudh9JLud1mAHF2dqT7Gq6sfz+ZgDgTu4otr6T/4/SN4jubC8T58AecNRK1rNt+uADirq0twDUE49Z1Oq1AOA3D5deceTusbCy2NUhGaflir6+ohyogLj8qdXv3Jezu6qNTTzod6OCRqZ2TLC1+gdyrkR4hzsXzDHUGU+1c/plEdl1SLx8elaqixGXHpjY9Qpy0bVFnjG0+yv3ctm6p5zdbnZb7hhHi1FGpGGFSXfs6MpXrS5roD3gyK40pF07f94kViNN96Rjtq0jYnOs6bO2SI1cs/ooDypgBcdS1PMfeqCMi3Qa1b/XrCJ2D+sPr/n7kkeE+4XGpWZS47cePYfvxI9h+9Einjx9TlQSry7OwstyGteU5leJnjAjXbvWOSy1GiFOSZyepkBthZvRlRxwxQ/iXsrwcO6f2HYG4/D03OwPz7SuwuNiCpYUWLC221PXiQiu6+0cT5hB1DCo9TOH75CIIl1+nCHEc7aaySQOjqYG6b6ZHs9epV0kDchpoJBDHWRBxytYtXqQ2H3wvyBUM9+EzvP/viwbjPnyGpwjBPd/PgLh99Vn6FVuEuHwDqdxP6kMjZ9w4ZevmZf53aj+o9RVlzqPCFVOfQJweO/WvIcDmdtNj8IYJZ5PH/4aOOBCH0eFurMPtW5sKhkMwznSeSttMeSZI3yu4/oVqlxw7p/h4F3opttsUIM7+S1ye7XPa9e8nExBHsakY87i2c9M+1/n7JgNxHJumleWtGWh+w61fkwbiEIBDIO6HHIhb00Dc1EwPiJuavmQ6TUn5Y7Mt12sf6f5K11fufyUQt/tSQXDbOy9he+8l7Oy+VMCBfmv4oMpHYd2mQBzN3khTzSCTDx9R/bzlvr/9fSvDcAjG/Xt4CG/fvOlLqcr7/fY1+P32D/D7rz/o9PY1b0eTubYFqg5M89Xdz03rk/RhXJ0WyysQbv8fdcRyCCDO3raa6A94MtPWUv0zLTYgzsU+A9cWpcpz7ZIjRwz+igPKmAJxNFvg2Bt1NKTb4D2nSPnT/LhUDcTh8akfFQDnAohrt2a6cFyuddf7hING17UdUWdV5Uq0ACNJfZ9nIw/HzqntzbdnYB5BOATjsuvFxbaC4JaW2oDXS4v4FbF+hZovdeMUo3zUMahbs2KEuHKUuATE2Wo3lUsaGF0NJCBudMc29cyPBhoNxBUX1tSQvuUvzYoLPZsFn3R9xWEvL8hdTYkPCoT7kgFxXwA/P3m+D0+fIRC3p1KE46RfMQJxeR85ug9VdtCDg828pjzMFu2vGyHuzTs4zKLF+QPiuqNWENt2ecAJ0U8tS81XZ3GmR5PZtysNxKnIcDc24PYtjBR3OkJcXc99+Mkm+XaOzzHRNeZ1qResP34gzt6O+qNZ6nr8HCfUZzEe/WQC4kztK5b8ru3ctp+DfF0zgTjfvsR0zUD1G+77IQ3EIQingbhFBcXhNQJw6j2TpY6BOJtnWFu7MSknbfux11fWTRUQh5HhtncPNBC3ewA7Oy91rFcE4YpphaLNgDjJ5xmTUZdo15V/selH5ROx+k8dGW4P/t7d6UaKazoQF6svqRs5V88uHJ/DKVt+Ns0hOAXEZe/DN+/h8N/38PpQp/iZ+rrx2+9w47ff4Mb//Z9Of/s9+xGg3vPQ+z3l/Y9QdtmUdu3XLzECcV1PXooQR51jseaTsktO/0L6Kw4oQwfibGyBY+fU0ZBow6Zvg9cR+i+me826H5+yqHAYHU5fywNxvehwM91IcZLfB1BHrlKDEfqmGPwL6opj59QxmW9Pd0E4fT0NS4uzsLjUhqWlWVjE68V2VCBcuW+ufDFVh9L5yvOvGCEuh+MSECet9VRf0kDzNWC6Cml+j1MPkgZkNdA4IK7qS68yDDdowc8pO2hBj/9frJcqi+ww8mr78N8RvP/vSIFwOj2Cp8/24OnzPXjyVKf4WfoVMxAn3ddRqq/KjjAyHG7q4pGparP3zTvwD8RJaPk0wKFD4g/bbM7bpZal5pPoT7EO+3adAHE3N+DX7MjUYoQ46V7b1Cd9r7CRIcYyPvTSDCAu/9UypnlUSkkfUbniKMGIJu1KzyaqL0lAnLTmfdTnw86l+9FcIC6ELxHXPsM30XyJOBCXRYf7MQPiflhbgMsZEHc5A+Lws/QrdtuSli/2+qrGtxKI2zmA5wjFbf+t050D8tSwA+LI1aeMhhrQR6buwl+7Om1qhDhp2zJUY7TZOXrhlK1SSDc63P5LHSXO65Gp0Q5RZILR1iBVQscMxEWmZJY40nbJEka4MLVvHFDGDIizfSYRVox4dfZ2Li2KAuGy41LzVDpCnAbiZmC2rVP8nF7VGqDaoA/9ceycKp+C4FpTsIBR4lpTCohbXJqFpaW5vpRaX8rH00DV/CtGiEtAHE+/qXTSwChrIAFxozy6qW8+NNA4IA6VwvkVB6ds1YBI1+dj0MttqAhxGRCHkeLwszouFSPEPdvrRomTli0EEDdqvyiRHhNqfeV5nyLEKc9UOLZ1WPQnaj7qaFDz2bd71oA47n2GOiJNzOf6nhcHEDfs18j2dkT3EZWrDaJ/KZbl/KpaQgfxAnHSa4FRq8+lnUvrqspfYxt37j2DO/eewp0/nur03jOyy73SasHM1atQTBdX12BhdQ2W1nSKn/tfpvYWypdI+Yi8Hvf9EAfiUoS4gbYgbfux11dWRLxAnKl/kbLzUO1Wr4N6/2u3DTwqQJzkc4r0PVm6PvKNO8vI8TmcsmU5/QFx2LKODpf9fs86epHug6lthfIRnHb565dRAOI4tsop69Om++6EDY1OxQFlzIA4vZ+Z71fQo9jHsN4YNqs4zyl1s9XMDzkB4pbasLoyC6tLs7C63AZ1VGprWqUIw2F6ll6mvknyvs/RM8fOqe2GiBBnOh7UvkjlCy1fef6lCHFSI5vqSRoYbQ2YPq2NtjZS75IGzDXQaCAu3wwsRoSrCwedLzhsylapV7o+8yHkl0AA7r//PqtjU/9TcNxnePLshTo2VUNxeHRqs49MLY5TrrG6ucLX7OjWUJ73GBGuC8V5PzI1/zVjvonD2RDWdeBRhnpDqDtbCkcbUjdchpXltMGZV3btnmUgTupewRm1mMq6vueFBeKovsTOjvQ4+ihL7UflqkZL2fWBg/wppR/xAXHSa4FRrc+FnUvrqjh7y5uJfoE4nr25X29w7Jx696H4g0F11ZeVBuKudYG4BdjMrqez41Knpy+DunYQIS5fT+SaKG/Cx/BcIm37sddXnpXxAXE8/0K7n0v7CI7M0rL01zeKQJztc4r0PVm6Purdp5yP43M4Zcty+AHisNV8nZ5/NWKyD8Kx1SaWrfYvNuuwJgNxHFvllA1h0+V1V3d3rkeP2oolUo7iczigDB2I4+9RhFlvUIeh/lmDWlO+n2PTX3kgrg0rCoTTMNzqUhtaCoSbgXb7bAFxtr6JYoNmc8MuN8fOqS3Ot2dgHqPDzV7pHp2KR6QuLrRgaamtjktdWsSviPWL81xqOx7UvnDzxSJfef4VI8TlcFw6MpU72ql80sDoaSABcaM3pqlHfjXQSCCO+2ArvfiRrs/vFAAFw/334bMC4fT1FwXAPX7+QsFwjxUc90JcLF8R4mJ5yBFXYOAKi3rtwXBvu2CcvyNT49jgMNsc4Wwicwbert2zCMRx7zOcUYq9rMt7XmggjvaliJ0dmfmIqllAbZfjE6llKbLEBcRJrwVGvT5JO5fWVdk6QgNxNL/BsWn5svYyy8ui77fq38ooN9JAXA7BIRinrtcXFASn3xqIw7erl6RtuZBRWr7Y6yvqMEYgzt5WqffzapsO0660LP31jRIQx3lOkb4nS9fH9Wscn8MpW5TbJxCH7faiOalPwj/kk7bLUL5Jbv3SVCCOY6ucsqFsOqTM1D7X+RwOKGMKxNWtxwf3KSablrNz6f6KA3FLbVhRIJwG4hCOU1HhFAyXQ3GjHyGOa+d1Nki1ZU4+jp1T21UgXPaeQzCufQUWF1uwhEDcYktdIxxnEnCk0tr0A4R6oW659VH7R83HnS/Udqj5ivIUI8QlII6qwZQvaeDsaSABcWdvzFOPZTXQWCBu0ALLRD3lxZlJ2UELP86vKLjt25bXENwn+PgBgbhPCorLIbhHCob7S8Fx0i/fQFxxoZmPUxPHS3ocuPWhXvMIca8P33av/QBx8YTA79cjNXw+NR93lMrlzdo9q0CcxH1GeuRiqk/6Hop9CwfE2fgSMzuy8xGVq43Cf5YfhWz60Z3pwseyxgnESa0FyhAWapGztoi1Pgk7l+7bqTtatvFabMfPkakceyv2wqcvkZLZ1DfV3b0G68AFELe5tgCbGwug0vV5BcLNTF9S7/y6TmLu3yVsiyvDsPLS8sVeH+oiLiCOY6tNLFvtU3pgnu6T3TFuuu5RA+Jsn1Ok78nS9Un5NY7P4ZRF+f0Bcbm29PMA3T6a6CM4MtfNKrN1WNOBOJtnoRjs3NQuY5C5bubV+XEOKGMGxPX2A3oyU75y5dglpyxVs1LPW5z9El3WCRCHR6ZihDiE45bap2A4hONG/SVl56b+RVKvHDunyoEw3NzsVZifu5qBcVdhcUG/lxazdKGVrSXyNQXFB/RLIDUe1H6Z5otVPpQLI8QhCFcE41KEONMRTvmTBkZfA+aeefR1knqYNGCigcYDcSadTXmrNfDxA0JwCMT10scKgvsLEIjLr6X15wOIKy92iw85nC+upXXR9Pp0hLi38Oq1TvGzPyAuj1SEaR5dpPgAl5YK3Pl11oE4rv5SeboGwgJxo+BLTkNoOlIExSdyylaNcTxAnPRa4KzVR7fg0zmldVU504ICcU3zG9J2zpkdtLLSQNwGRoZbm4eNjUWdri9kMNxluKKgOA3HpdfZ00B8QJytf+HYeaiytHUEfU1zur5RBeJMLFX6nixdn0lfYs7rH4jLteFjzR/KR3DalZ0tTQTiOLbKKSureXptTZS5qnccUMYOiKPrWOfk2CWnrKmcUvntZZYG4hCAQxAuf/cBcbNXulHipHoeYz3JzumjgiCcBuJaXTBuceEKLM0jDNdLy9+TmQSRiH08YpcvB+EePNzpwnEJiKPP8ZQzaeCsaCB9y31WRjr105UGnANxykjHxqCY3rq5Dr/c2IDbN9fh1o0N+OXGOkxOTsDk5CScy1L8fJZe0r9GManvI8Jw6rhUneLnx890VLhHT1/AI4TjnjmIEPfDCmgobgV+wusfVuDCxe/g4oXv4MKF7+HiRUy/Y0+DWH8BQu2YyVhS6pSuD9vEyHAIwakIcVm69+I17P31Cvb2X8H+X68VIEd9bVy/DhvXf4KNn37S6fXr8P3Fi3DhwsW+VG/A6I2Y/Jr+y+iiNGa/Cu7vB6csVSOcNjhltXyjAMS5mPeU0ZNuN/b6KDoZlicsECfhS6p6x7FB07Icn8gpW93v/vtvB7bu3oGtu3dh63//0+ndO+Qp07o6Ba0rU9Bu6RQ/r67MwdrKHKyuzGfp3MD6pNcCZ60+8kBVZJTWVbmJqs3NZkWIo2rX1B8MsktTXyfRrv2aKwFx1PlxOp/0msFekmaU9ALETc/ApZkZuIzv6WmV6lfoiK/5GHHWAjZlh/kX2fpiBuJ82qr0PVm6vr67Rem4rWZ4khQh7rQ/C+VfqDPGbJ3TRCBOrfwERauBAAAgAElEQVRKPyBRd56+H00N1henbN0ouPJ/LmWuXGE78FfNAOJMnysk/EHtrCpkMP3qWHpdokWRBuLyqHA+I8RJ26pEfb7tvG7mdWe3gT/g2DlVnmFA3JKKFHcFMDW5Lwzyg8X7jW19EnPDpXwu7gGegLh/AKD83gGA8ps6tVK+pIGkAc8aMF3VeBYvNZc0EL0G3ANxCMOpt37YxvetnxGIW4dfEIj7GaG4swvE5Yv34kwx+QVGeYbZ1PfxI0Jw2fvjJ8DPjxGEe6aBOITh8Fr69dMPy10QTl1fy4C4iwjDfa/huIvfs5st6qS8qObomi1YTQU2YzmsSun6im11gbjXCMYhFPcW9hQEp0G4fQTjXrwmq4wOxKlHrQIUlzehfc7gzdjuY6q66EF1eTnXZamqyCND6H7qqAi9Pg6vhVO2v+YmA3Eu571Pe5Puh3R91Bldly8cEMf1JVU949ggr2zPp5n7RPuyp1YkpS9e4gDitM/vdL8AUt6+51jrpmj379Jri9jrIyumIqN0307NtGAR4lz4DWlfUl0fzc45fkiuHwmIM7e+WO/x5j3xW8IfEDcNl6c1FHdpenrI+p73jEOzc46P4JSl+heqDurrixGIC2Gr0vdk6frydVp5dtms1fx6kF5r/iLElY9KVata8j5I3D6C41+oI1/vN6pqajoQZ/Ms1EQ7dyFz5azMnkOKf5PyVxxQxk+EOO6zEPUe79amde1Uf2AnsxMgbhkjxM3C6jIemToL7db0qWNTqZoblk96rSJZny87p+rRpm8cO6fKVQXEKRBu/oo6MjWPFFf0XTZ+jDseNvqj6qC8vpTYE5Rcs3oC4vCLueL7EACeZ+9nhWsTtaa8SQNJAx41kIA4j8pOTY2kBpwDceMIwY2PwfjYeJaOwc2f1xQEh1DcTQTifl47kxHiuAvF8oy0rQ8BuE8fvygQLr9+9GxfR4d7iqm+ln79dG0Zrl9DKA5huGW4/sOyAuAuXrwAFy99r98CQJzkAlVaB4Pqsx1LX/WV21FAXAbD6fRdF4LDKHH7KlqcOyBOj3G+iWEGjYXZCKbOJLvNlnxDx75v/fI1FYiTtiPyqBU2RSUesqX7IV0fVS+UfKGBOHtfUtW7UPZL3cytlllOB/EcmZr3VHqD7azVR7Fhyjokz2OzyVo5awMDcXI2M1B7DPCfY+ccHybnExMQZ2Z5Md/jzXriP7cfIG5aR4jDSHGlCHGnf8wT6n7uo12qf6HKUl9fbEBcSFuNef0SUi9SXscnENfvN8z2QezXL1S75KxBpMvKrUuaCsTp8S5Gv9I6oa7HOWXL2vdl55IyD3sGyXXLhUnKbXBAGZ9AXBhfImfTuqb6dUSez6a/4kBcBsGpCHEKjGtDqzXTPSpVwXGtPAqx/d1N2lal6+P6NXvNnC5p2zeOnVPlHwjEZZHhEI7LI8SZ3Bfq/GL+d8p9xlZ/VB3k+STvC5IyewLi3gDAvwCAaf5+CgD4fpKleJ1eSQNJA5FqIAFxkQ5MEqsxGnAPxI2PwzgCcYX01k9rXSjuZnZ9Fo9MzRdOxQUUNWT9sEWnaX2fPiEM9wU+ffoMHz99UXBcDsI9fLIPj/D9dF98UisYbnNJAXHXNxGOW4KLlzQMdylL8bPkqwynSNYtWVcsc4Pap34YTsNx6pjU7KjU/Jpan1mEuO5jTaF6yvLA5hieXlsyR7UO00g88jUdiDP1idR5Oihf7PYrLR9XX8XyYYE4W19SeUdmHOfMsf2iLGbH//T3glO26CfzL8z0sdYhj0zt04zBERaU+S29toi9PopOhvlHyoaoSRtln4af/RyZKmVvrtYCdVp0cyRQdav2fi0BcXXjWPLejCPRzFoavdw+gDgFwanocNMKiLs0PVOI5jQoshPnnhxjWRt/wPdXsQJxvp9TYl8PxfycQvV6foC4or8wAeHKvYjRR9RpmiMzfz+nyUBct/eMZyGJ5xTfdi4hc+UTv+M1FweU8QfESeyhhLXpfhhOr1F6sLHM2kweiJuFlaU2rK7MdqPEIQDXykA4aSBOaq3i0vZd2XndHanoV/HaVFccO6fKNgiIy0G4/NhUyX0a0/FwOTcG+W9ufyVl9gTEvQWAdwCAaX79CAAeA0Ce4nV6JQ0kDUSqAco33pGKnsRKGohCA86BuAkE4SbGoZgiBHfj51W49dO6SvHzWQPiqr68K8NwJgszTn0IxCko7vORSvGNENzDJ3t9qfSMvb65BPhW0eGy64uXL2gYrpBKtxt7fZyxpGzSFB9KOABmsa0uEPfqX3Vkah8Ql4FxCMVRX3ZAHLX24iZoP6yhjxjJjx7BdNAy43TkI3pZqpycNjhlT8vXRCBO2o7Io1YRqSiUbw/lD6i6qsoXBxDH6UFT/ItEH+vqiC9CXJ3E6e/N1EAcQJwr3cnez+lSSrdrX18C4gxGTXgNQm95NHL6A+LyKHEaipN/hoh9POz9QXXPaPXFBMSFek6JfmaMiA/zB8RR9i1iH/VQ8tH8RpV0owDEhdI6tjsq/s9HPzigjH8gLuSsUjOrNLdwrzee/V0nQNxyG9aW52AFI8Qt6yNTW1dnYLatU/zMeUnPcen6OH2TLsvpG8fOqf0YCsThkamlCHHUeqXycfQnJYNpPdIyewLi3gPABwAopg8BYCt74zW+0ytpIGkgUg0kIC7SgUliNUYDzoG4YmS4PFJczBHiTH/BwBlpyV8SVG0s4P9RgKdRAOJ8jJuPNvL5FMvcoM7vFCFO/heEdr9S7M4gi+hUg3+VGQKIk7A3aTui2oN0u7HXR9ULJV+8QJzpr5Ztop9w7JeiXb1R3HtJPEbVRWyJM0IcVVspX7UGJPyzpG7jAOI4tlVnR7ntuolYMGCURdcRnDVN04A4afswrU96zVCcH6ay1Nm5dH117dX93R8QZxohrkpyVz6nTksSsnDWSNXtUyJ3xwTEcfZubEaoSWVGwYfFAcRxfISEndfNutDy2fuhBMTVjW39313aeX3rcjlc9gPr/nNrBxCWuXd/G/7c2lbXX79+U+9v3752r6t6JAfEcWzVZ1l7m+Y8p/TrfnB//QFx+qhUDcdNk49EHmQV0nNcuj45a+bXZNu3BMRp3dvqrzxyPp8vpWTGPjx8vAcIxW092oOHj3fV588YuOTLEXz+cqyuP3854k7UFCGOq8FUPmkgsAYkvskJ3IXUfNJAUA24B+LGxmAMj0wdG8/Sse5xqb/cWIebP6/DrZ/DR4jLFzHF0TCJ0GYzisU2yws2m7Zt62syEOdj3Hy0UbWAz/8v5Nygzus8KlwvfQf7f72CvRd4bOor2FepqwhxOXChHqGyXwHmktctE4qbJr0yvfD4wzRALdt8+XwCcZL2ZusTqfO+btMof6gv+nOfvt2XfFx9FcvHB8TFbr9U7XP6UdUGpb4UIY46Ok3JJ+mfJfscFoij2MJAb6z+0AM5Bh155mO9UW3nPdmGrZGoOqD2o1+WpgBx0vZhW5+LtY+tLJR1SHdmZRGaJX2DaV0+gLjLeEzqzIw6NlUdnzozk4k56EiuU0+JRL9he+820RrV9jn+hSpPvX+JFYiTel6gair2fKPgw8ICcRy7jN1vSMtX7zeqWkxAHN+LuLBzvlTmNbjoR7FOBcogFHf/Odzb2oE/vQJxHF8Srizt2UV6XVLfXx9AHAJw+VGp+TV3nS09x6XrM7dadyVs+5aAOD0mtvrLR1T6eZUyU7gyF9tAAE5DcXvqxK4uEIcg3OcvGoz7zAbi3gDAvwCAaf5+CgD4fpKleJ1eSQNJA5FqoO6b7kjFTmIlDUSjAedAHH75r986Whm+b/28DgjD/XITYbh1uHVjPeiRqZILGNORlV6w2dTXVCDOx7j5aGPQnLEZy2HzT7q+YlsKhDt8p45KxevDw7cKgFNA3ItXXTiOah9mR6babWRmj1zZg5d6/DKG6fRDW13Z5svnC4hzYW8u571Pe5Puh3R9VNuuyxcjEMfZVKX5iCqt1G+q1umy/+8cP1QtX71eEhBnNkZx53bhn6V6HBqIq7eFgSu9whoiz1MFxVD9gbyd03wYtV1qP/r11QQgTto+uPVJ3uO5spRnv3R9Un4E6/EDxM3ApZlpBcQhDNc7MrXnA4b3iWpvtvduE43yZKH5F6o89f4lNiBO978YTUb31ebHM1QtNSWfpF6kfQ6lvtBAnP26JHa/IS1fvd+oajEBcTKeRNLOZSSyq0WyH2X/gjAcQnAqStyDHRUlzl+EON493t4P8dq1X1vY+QM9a+pl9gnE5TBcOUKc7fpCco6P+trHRlcJiOv5Xhv9lecU1sH9UbrJ3cBW5nIbDx/vw6Mne7D1eA8ePd5XQNwnBOEwStznLzpa3OcvJqJV5cVIFcX3IQA8z97PCtfcdlL5pIGkAUcaSECcI8Wmas+MBtwDcXpXD5SxZumtmwjEbcBtBOJubCg4bnJyAiYnJ+FcluJnX6/yF2nFjUjbBwZT2csLNtPy5fwm9TUdiCsuPilHxJro9qzPDaquukCcguHeKSgujw63t49AnAbjqC86EMcJi1+UxlUo/9GQzzcQ58KmTXwidZ5S8km3G3t9FJ0MyxMXEBe7/VK1LdWPvD1qfQmIo45QE/LFsB4apKdwQBzVFqoktykrfbQqdeZJt2u25moSECe1fpGyN4k1g5Qs3TtIBgBJ6Yo6iyn5/AFxGobDaHHFCHH1Mtr4DdN7d70UOgdHFqlnsGrf2vvf/u3iGIG4ol342neijnAM+Zrqw8IBcVJ2GbvfkJbPbF2SgDhZ7yBh57IS2dUm0Y/ymqsbIQ4jxWXR4vwAcRxfEqqs1NrCzB9Q10O+gLhWaxraV/VxqRgtDl9S35NIzPG+USqBS3aWF2cpE10lIO70GJroTz2VRPB8aSpzudePnuzDQ3znQNyTfQ3EfUIorpcyZ/w/AFB+7wBA+c1sJhVPGkgacKWBBMS50myq96xowDkQV6XIX25qCO7XW5tZpLiNYEBc1Zdo5YeFUd+cbCIQ52PcfLQxKo4Go8MdvnkLr17rFD+ryHAvXsPui3/0kanOgLj8l3yY5lHe9PJA227IpcJpIATl6fcx8cvnA4hL9jYq3oDXj/iAuJj9C1XX0n6IWl8C4qgjFHu+2P1zWCDO1kdQ7Yg6O6Tri6fd2IE4afuQro86klX5pGWRro/Tt6qyXoC4/LjULO0BcZTecOycU7ZydpS+fIrtGey0zDEDcZTRT3nMNSDtc6j1hQXibNclPux8NPxQAuLMbTGVqNdAlX9REeK2tuHefZ3iZ39AnK0v4dg5p2y9jt3koMnsDYi7OgXt1gy0rk4pKO6sfb/lZozd1pqAOJ5+qWszXivuSyMQ9+jJC3VcKqb4Gb+v/fjpswLiVPqJHSHuAADK7z0AKL/ddzi1kDSQNGClgZDfIlsJnAolDUSmgSBA3O2bG3D71oYC4m7fxPcGTGBkuIlxmJjASHETKvX1kvolAffXAL76W24nNBB3fXMJ8vfFSxfg0mV8X4SLKr0wUC1S4zZM7y7baOp8KesL+3H4BqPC6chw+bU/IA4l0jAc/ihIMXAKgqs6doxrZW5+LciVqlfejXw+gDg1ihH8qqtqLEbFVuXm2eCauLryD8RJRz6iatnUVuvqle6HRH1+gLjVlTlYW5kDTFeX50SPGuPO56r7peSPLDjymZaNwT8PkjksEGe7BuFET6i8UxWOX6WuhyT8kFQ/BssSOxDnYv0Sg73ls0xaFqn6TH1Y3V0U/94MIM6nz5FYC1A0b5vHzIeddSBO2mak67OdBXXlpHyOiU8MC8SZ+gifdm6zZpCWz8xvVM2vpgFxTbHVOlum/l26v9L1mew/pwhxlP1dvk33j4lpfTS/5gSIW2rD6sosrC7NwupyWwFwKkKcAuLkI8RRbTCmfNL2K10f6kofiYzg6/PuNYKv3759UwBsnnL0Oj93FeZnr8L8PKYtwM9LC1dgcQHTlkoX569Y76W50ItJf6XXeiZtS+X1BMSlCHFSA5bqSRoIpIEExAVSfGp2ZDQQBIhTINytTfjtl00Nxd3ahIlxhOHGYRyhuHEE4sa9KTlfOOVfaJieNV8snwst+YWna0WEBOJ+3FjswnA/bixlMNwFuDR1UUFxFCDOdtwoeuXOjao2mj5fypvB+FlHiNNAXH7tB4jTG76ao+rfuOiBcZSRrsuT/zoybyeH7fBz3VKk+fL5BuJc2nTdSBf/Piq2atJn27xSuvIHxFFtWtp+qe1SR4JaH7UfkvV5AuKWC0DcylxXcZx1mNR8rrpfSqwTOfLZlnWxHiLP8gyWLuYvjm84II67BqHaJVlTxPUQ1c6l261cFav/7K3jTq+vmgTESa1fQtpbeZSkZeHWZ+vDKLM5fiDOl8+h+ghpH0YZpd4z3zC/UVXTWQXipG1Guj7qqNvm4/ocG58YDogz8RGh7JzqN6Tlo9ZXP9OaAsQ1zVbrNT88h3R/peuj9K/sr1SEuByWeaCjxPmJEGfiS6rX9/Z7tNI+gqJ5+7WFrr1eZnkgrg0rCoTTMNzqUhtaCMJlQJw6NrXVixCHUnL2R6hajCWftP1K11fUUw7D/ZEDcfe34es3DcJ9+/oNvn47UdecFwJwC9m7ez1/VYNwCobTaf6izhWXejHpr/Raz6RtqbyegLjX+BVe4X0IAM+z97PCtVS3Uj1JA0kDwhqo+xZauLlUXdLAyGkgDBD3yyb8dusa/Hb7GvyqrjdhfHy88B5T1z5ftou4UVh0hQLiEIZDCE5Hh8PrRQ3BTV2EyyrVkeKGvWzHzWRuSbYxCvNFPe4XvpzG6zwqXDH1CcRpmfJNDBNYjToT6jc4Btckt/k6rA3OhlOd/nwBceW5ZfowTh1NSr5RsVVKX7l5JHXlE4ij2Yy0/XJ8SdVIUeuj9kOyPn9AnIoOh7+OLkWIo27kFTUrOZ+r7pemP7oojzpHPk7ZUP6ZInNoIK7uHupvfSBt59S7A7VdOx/WBCDOhX1IPn9QR3JQPmlZbOuj+ANOX5sCxLn3OZJrAc6IDJyRRPi3v/xZBOKkbUa6Phezo/JOUwPWm8pR58NCA3E0HxHKzqlrBmn5qPXVz4YmAHFNtdV67VfnkO6vdH0m/Sq23Y0Qh6BMBsf5BOJovqR6fe++rJxN6x5w6qv3a+JA3FIbVhQIp4E4hOPaOQzX7oFx+ejY7IuYzNuY8krbr3R9ZV1hZLg/HmzDH38+V1Hi/njwHL5lEFwx5eg4h+EW5ntgnLqexyhxLZXiZ5O9Ktd6Me1v3drMtD7f+T0BcW8A4F8AwDR/PwUAfD/JUrxOr6SBpIFINZCAuEgHJonVGA0EAeJ++0XDcL/fvgb59fgYQizjavE1Po7XYcwbF1AmbZe/hMORz8ub1BNyxoQF4hbh+sYS/KDguEW4jJHhEIjrQnHDgbhcb6bjZqNviTZGYb7ojY38gV+n3Qhxb97BYRYtzh8Q150FhWGV9B+0EPj1c8o09H59jac3bqjHpFXVPVg+n0CcT5sepuFRsVXqLOLkk9SVHyDOxqYl7Nem3aGzVPiIRBv56o4xKt4rOrB19w5s3b0LW//7n07v3iFPvdbVKWhdmYJ2S6f4GQE4BcJlx6Viyl2HSc7nqvtlSPmk+iaxHqIOPEXmsECcxBpEwr8UNVpnl2pmOjhq3rQfNJ/TFCDO1frFp73V2aW0LKb1UfxBXR+G/b0ZQJxrn0Ozy349mto+Z5Rs5NPtnWUgrvglIWevyrUNcmYGpaypz6mrc1B9YYE4io+wsSNpO5deq0jXN3j0mwTESdl+nS2E/ru0b5Kuz0Y/KANGiNPRo7ZVdDi89gfEUXxJXc84fsOfTffDcG72VJ0AcXhkKkaIQzhuqa2OSm23s3cWLa4p30vVzSSTv0vbr3R95b6oyHD3n8PdHIi7/xy+nZzASQ7FnWCEuBMTFZzKi0CcigKHUeJUekUdn6qhOH2UKqYme1Wu9WLbYem1nq0cpuU8AXFvAeAdAGCaXz8CgMcAkKd4nV5JA0kDkWpA8hvvSLuYxEoacKqBIEAcgnC/3/4Bfv/1B53evnYKImvCor3qC7jyBmMT+hESiPthHY9MXQRMcyBOQ3GXNBQ3RQPinFqJUOWjMl+q+oGR4Q7fvFdHpmKKn/0DcUIDdaqa01GO8JjUflsPuRxxL18IIM7VaFLqHRVbpfSVm0daV/6AuH5Qy49NS9tq8+pzAcStrMzC2vIcYFqMEGfzha/0fI6pPmlZuL6DUp4qcxxAHKVHMeSR9hucPtFkaRoQx9FIKjtYA1R/wNFhs4A4Tk+HlaXZpavW6+u1l++sAXHSNiNdX/1YNzdHHEDc2bTz6l7b+42q+mIH4s6arUr3V7o+jidTEeIwclSWhgHiOD1wVVbWpjUQ53Z/SBqIQwAOQbj8rYA4hOEQipu90oXjXI1ArPVK2690fVV6QyBOve8902kRiMvBuBMeEKdhuCuwON/KUg3BzSswrpWlvQhxdXtpPvQS6xxzJZcnIO49AHwAgGL6EAC2sjde4zu9kgaSBiLVQMhvoCNVSRIracBIA0GAuJgjxBlpryJSFpavWzhS2/D1q4bPn4/g0+cv8OnzEXz+pK8fPtmDR4/3YevxLjx8sg8PH+9RxSbnQwjuh40FBcJhhDj8rCG4SzA1fRGmMiiOXGEDMkr9gkZ6bpjWV+5H8yPE+fj1YVN+HXnakM4aEIcakLLVKrdkam91ri10fZK68gfEqVH2HCFJOhqDTX3DZpNUfeUjQ3r1ugDiUoQ4+rpT0lbr/NKgv5v6K4rMcQBxnHt85Z2i8J+SWx42di7dt7xrNFkSEGdrbdXlTG1QtnVebRR/wGmhEojbfQnbuwewvaPTnZ2XavWAIVr70oqGVzY2YHVjE1Y3N1WKny/PzMDl6Rm4lKX4uf8lbW+m9dHssl7Ppu0Wa5R+LtP1IRD3994e/L27AweY7u3Cv4eH8PbNm760vm86h+2PPDk2aFpW2mak6jPtR92YSNdX117d35sBxEk8C3Hs3Mczidl6g+qLYwfi9C2qCPfontnsU3Nsi1O2zsbKf5fqb3fGCOmvqh8meokXiJO2fdP6bNYq0muLytEt/Gf/85s0EJdHheuLEJcDcYW0ylYkAzeYzGeKXUvU1yR/gDppIhAneZ+hzAtfeSTmn62sj5++AA3F7cOjpy/g8dN9+PjxC3z89Fm/s2vb+rNyCYhjKjAVTxoIrQHJ3eHQfUntJw2E0EAQIO7XXzbht1v62FR9vQnj4+OFNx6bOh5CH8Zt5gvtfDFYfLCwfcgo1pkLZFsXpUOfvxwBQnGYfsnSrcd78PDRHjx4tKtgOPws/bq2vtAF4a5tLMC19UWYmroIU9OXYLoAxUm3G7I+7nyRnhu29ZX7gRHhulCc9yNTy/AFRm/rWk7NcFPLFjdcenXrduqWItQ2Bm+o6P04/GdQ3zjy1VvEWQbiYvbttvY7aMRt6+P6taI8foA4bU89uzK1aR+2SvUb8v2w10tZ5tN6FgfiCkelKjBuea7v2HubtZPkfM79Rz5jyhtsvuWT7lv93aOXw6V/CQvEUW2Vqi3p+qr9Fc3O45AlAXHUuTM8n60NyrQuU4trH1YFxO3svoSdvZcaiNt7CfgZ5dBvDR1U6RZ7bAbESdsbpz7O2oLXrr5vSj339MuSQ3A6Upx/II5jg7ZlpW2GW59tP6SfXWQ80uBa4gfiuM9CHDunap/jh9yufZoExNnuZXBslVOWOjvK+bi+yXV95WfC7u5Db+OysuvxAXHSts+pj+ojqG1Q67PbC3ICxC1jhDjcA8EjU2eh3ZruRYnLoLjiPkRZcpu9iCbU1wR/UByLpgNxtvcZW3/volyI+1a5HwjE6fd+N/0vg+D++4hA3GfAlPlKQBxTgal40kBoDdR9Cx1avtR+0kDsGggDxN3ahNu3NuG3Xzbh1+x6YnwcJibGYXxiHCbGJ9R1U16SCyfphTtFh1++HMOXIwTijuELQnFfjmHr0a56IxD34NGeupZ+IRC3mUFxmOLn6elLKjIcpgjFYTpqL9v5Ij03uPUVy/dguLddMM7fkam8jQv3XwrHLl+9hZ1FIM5203KQNrn2Vq43tvps/Vq5Xz6BOD3G6t8hsGm9fegcVDuX3pCl1kfvh71eyjrIP+c6BnAFxK0hGJe9856O6gYv1zdJ2Sp1RpXltYEC62QODcTR1hFUjVF9CbW+qnxUvxGHLAmI44x1dofKIp3k9ijxAy6+VHY11PkDu1p1qUogbu8l7O79A9u7L2F39x8Fx50gBHfSgZPOSZYWo470JDAF4uLxJVQfUe1f7PtB9TlU+frrK4Jw+bWvCHGcdTunLHfNUDnCBX9isubi9sP1sxDHd5TLNgWIk1vzY035D/ekvqah2jl15Kj11fuhJgBxHNvn2CqnLHUkB+WTXh9I1merlxiBOPt7vPyagebD6m06Wy2rxG5/qL4NcSAug+BUhDgFxrWhhcel4lvBcNPquuwLbJ7FXd9/be1jmM+QtF+OP6X4taYCca71QtGdRB4X889GrifPNBD3BKG4Zy8AP//3H0Jwn+ADwnDqOgFxNrpNZZIGRkkDUk9ao6ST1JekARMNBAHibt/cgNu3NjQMdxPfGzAxOQGTCMNNTMDkJAJxEyb9iCJv+cHCRqjyl3pqayn71Rjny91hshwdIRB3DMX0wcNdwPf9hzsainsoD8QhBFd+z2Qg3Mz0ZVDXIwjE5WNhOl+k54ZUfVhPHiHu9eHb7rUfIM4mVH53BAqbHbqeXsS3QRu6PkL5+5SP5qXOKhBna6tVWpWyt6JM5Q0Izr1CSj5Tv1bWlT8grmdnPRlsHyts/JD0kR2mvqnO9k3rO60D3UI/JOAEiFuZgy4QV4oQV9fLur9z53O5/pjqk5ZlmC5d+5dwQJyN7Q/VlMW6pG4WD29vsP+T7ludnIN9TgLi6nRX/3cpG6xvyV8OFz6sCohDGA7fCDdkSbEAACAASURBVMKpdP8fODk5gRME4gppVc/pQJy0vUnVx18L1D9buXruOa2Dg/09OFDHpuqjUzFKnG8grvilG3XdLmW/0jZjWp9UP1w9C0l6r2YAcbbPQlL+hapxUz9UVy//GawpQJztXgbHVjll60aO+ndT31RXr0R9tnqJC4iTtn2p+vg23T8HTH0OrR/yQNwsrCy1QUXJz6LEIQDXykC4KiDOZg1SZR+283mQrUnXV2xHwn5d1od1NxmIs73P1Pldn393Of9M+oEA3NNnf8HjZ/sqxc8fEIZDEO6/z/DhP33NfKUIcUwFpuJJA6E1YPvNVWi5U/tJA7FoIAgQ98vNDfjlxroC4jDFzwjBTU5Owrksxc9n7VX1hV55o9QFFHd0jDDcVzjOUvx8H4G4rR34c2sHHjzcUZ+lXxsIxK3Nw8bGok7XFxQEhzDclSzFz+mlj+PBVzHlzA3p+nSEuLfw6rVO8bM/IK6omzzSk14eaB0NWir0jjjS+jApS52VnDY4Zany0fKddSCOpqXBuaTtLfb6OPryD8RxpO1u/5R8NNeXxGP7dO1UyXy6tAsgTsNw810oji5zyulDA9L+qkrmsECc7RqksifCvoQzwvH4oQTEccZR/hmCJ03cpSuBuP1/YG/vFezsv1Tp7v4/8A1BuG8nfWlVz8yAuFHwJRy/wSlL86fqmFSE4nZ3deoJiOPcBzllY7I26X5I1yetq2YBcaa9l7ZV0/Zd5qf1rWlAnInGOLbFKWsiY9PycvQSHxDXtLUKzaZ5c4rWhhMgbrkNa8tzsIIR4pb1kamtqzMw29YpfubMP+pzd0zfTfDGMkzpUQDiwmiO36q0fXAkevpcA3FPVPoCnj7/S0Fw7z9oGC5POW0AQALimApMxZMGQmsgAXGhRyC133QNBAHiYokQJ/1LEYnJ4PuXCdje8fFXUFDc8Vc4xkhxx1+9AHEhIsRJj7l0fcPmkPTckKwPI8MhBKcixGXp3ovXsPfXK9jbfwX7f71WgBz1tXH9Omxc/wk2fvpJp9evw/cXL8KFCxf70v5jCqlR3nIpaL/ko8pcnY/TBqdsndRmv3qMGYjj2CCnbJ2Gy3+XtDesO/b6TPWT548XiJP+5fFQb+85SlTlVmfhPymPW+EixCUgztba/JWT9ld1/hXbu3PvGdy59xTu/PFUp/eekTt8pdWCmatXoZgurq7BwuoaLK3pFD/brUF8+BKze7z8+qVO1WbycYA45b3GxvRPI7J0fX0eNtYWYCNP1+ad/yBHer1hWp9rG6wb8Xzd4uKHXZS2qXmaFSHOhy+hak7i2Ur6uSdFiDMdPdf5pf2QdH11/Tfxu/6AOHVzKxxXmn8e1Buz+6/b9YGELEUJJeqj+aFRBuK4+wwu7dLEBuvs2fffbfUSHxCnZkj3Gag+CmzotQrNpnnzgdZGKCCOa9OVO0WlH+zrx6zij9LNNGprH2atxJs7LBB3FRbmr8J89uaOpY2WOb6dU7b79CI0n7mySANxVfsgHQTiOp0PfSnAQwDYyt54je/0ShpIGohUA5RvaCIVPYmVNBCFBoIAceqo1Fub8Nsvm/rY1FubMDGOx6WOwzgemzqOR6aOO1NQvtguNhDLBn1RtvJiSlLGYjsIwykoLo8S5wmIu5YdmfoDRohbXwD8jEekTk3po1Kns1RiIkiPuXR9lD5Kzw3J+rpA3GsE4xCKewt7CoLTINw+gnEvXlO6qfLQgTi9IaOfX/o3W3qbM8Oa5ZSldofTBqds5daF+s+evvKjYdVj78AOxQjEcWyQU5Y66uV8kvamx7A33yXuFdL12eopPiAu/xV07mMG2Yy8rdr7NVvt9/yoqY/QLZZ1kH/u1ZsixHHGprllXfuX8ia6PyDOZA3iw5dQ26DOJXm/ZrMGYQFxCMGpt/6iBt/rGJV6FSNTz8P66rz67CpCtfR6w7Y+1zY4dKVdWK/k+SSfaamzmZKvCojLj0rd3n0Ju7v66NSTTgc6eGRq5yRLi88gvZboEeJi8yUUbQ3Kw/EbnLLVzz3FtRQelaqixGXHpvqKEMddt4e0X85MaNqz0MAZbeHD/ABx+vm9f89j8HOKzf138PhzbFV+reK7b2cFiMt9V/GeXXf/duGvbNc+kv6LW5etXuIC4pq6VuH4K+rI17cRAxBnY9OVq6sR3YukjrZ0vqBA3HwGxM1pKM7E33P1wPHtnLLS61MpWcSBuIp9kE6n876DQFwHsrSDEeMSEMedzKl80oBHDSQgzqOyU1MjqYEwQNwvm/DbrWvw2+1r8Ku63oTx8fHCe0xdu3jZPoi6kEVy081EvrIOdIS47MhUlfqJEIcAHMJwP6wvwrUNBOIWYWrqIkxlMNzU9EUFx3Ff0mMuXZ9J/6QW2nmbUvUpIC6D4XT6rgvBYZS4fRUtzh0QZ78JKr0hW7ldoP7TFjCxL1stiw1kExsQx7FBTlkTW63bOMr/XrepPKxNKfuV9gccPcUIxNFsRtqXSNdHHZX6zdzBNZVlVt6rD1hOQBx1HEYvn7S/KmooNBBHu09TbYtj+9Q2qPOLI4vcGoQDxI3jRvD4GIyPjWfpmILg1tbmYGNtHtZW59RnF0Cc9HqDW59LG6Q800rA+9SZa5uvEojbfakguO2dl7C99xJ2dl+qHyXot/6BQpVuUQZTIC4eX2KrQX3f/3/2voQtbpxZt7rJnrB1Q7NDkjnnzpKZfP//R3z3nOwz893JRlYgEJaQsDX3KclujHHjkqoky93yPB65g1QqvaqSZfl1idYO6Wemcnl5MhwS475ubsL21ta5lNr6hw/uwcMH9+Hh7/d1+uDehQgp2Xk+xwc5Zant8ZFPuh3S8vIY2I67PglxqHMxKS77uiSk+YG8LrRnNaqFl49hg06I02P4RaI3dd2CU1bKB6m97TOfDS4hEuJo93iqn5f7G7+PwqijSkIc16cLZ1iMMcKHPL7d+JNQJSFOR4dr9aLEpa2mjve2KNnOr/K2LPV8aTM+S+siTYgrWgfpnp7uQvd0rwvd3e7J6Z76HQlxtmYcy0UEKkEgEuIqgT1WOkAIVEKI++M3TYbDRcP0Wt2o8WVFA8lw+gt+F0f+pZleQLIP7exCx1RmfmInVVcegzRC3Bkxzg8hDolw91dm4CckxSXEuDujt+DO6G1IyXD4m3tI97m0PJv2SdsGV955Mpwmx6ltUpOtUtNralvNIsT1PCYj3nT8kNhio6x1nDo4Zc/wOVss1gtU5Vsc6LKhEuKyD63UcTz6b5md6gVwV/fgstrDIsTRtr843yYJX81KlJZ3WQ/YtLdIXn7R+UxuJMSVecDg/93F+FItIY4yB7HxLVPft6mDam+muhSPC7ZzEBYhTn1wpT+0StPlhekeEQ4JcXi6JMTZzFUKEQxkOxeq1WC+EOZcJvoWEeIwMtyb1c+aELf6Gd6+XdOULyTCZdOCiswIcaGMJSaIXT6nOPtr1c9legzTkeHewafVt71IcT4Jcb0eZsyzXdxDpXrcRI50O6TlZfsqO5bhNeWZ0x8hLtU0Xc9UGuYix4U0P5DWRVoe7RlsGAhxoYxXdZtHUMZBk/EqPEJcnecqEs8zZT3cv46qCXESPt3v+URy7dDEP8p6oy5/r5oQN9Np9bZMlezLS58SGM+1Lu8LpvYnqYs4Ia5gHaTb7e6ensIepicnXZVGQlxdRoqoZ0RAI2C6shJxiwhEBM4jUAkhzvRrWqlOK3phll/Q8jX5k2qTqZwiDJAIp8hwxzr1FSFOEeGWZ+G/7uoUf2tC3C24PXq7d23axnPLWLlJdnZyS1nMzNcdbai4N3qEuI2vasvUc4S4hBiHpDjqYUeIo0of1nxnESy0HeN5Rj7W/lA8rQqJEMfxQU7ZYbUa3+0OjxCXkrvMfMY3bjL12Y8RxfVflBcJcTI9FaWcRyAMQtylS745YhD9/kvva2n/pddMy2mvH4cQN4ILwSNNyKZLC9OwuDgFywsdleJvaUKc9HxDWh6tz3i56qhzISHu7Wd4jaS4N590+vYzGRg7QlzVYwm5ebXLqLdMXYWPqzr1HSGudoANucKcMcw/IS7trKJne/v7r7wJSOsiLY/W4mEixNEQcZOL44NuNPIvNVxCXJyrmFpDKIQ4U71jfvcIVEWI60WHmzmLEue+tRc/mDJ5TxfSfUFaF2lCXNE6SPdUR4Y76XZ3u8cne8eREOfD5GMdEQFRBCIhThTOKGwIEQiGEIfY+yCnSbL38/Zi+iWBS3u7TJc8BjFCnFlPuLQhM03CyV3/CHFFWFK/IKTm49RB7evLdLH/gtoJIe7nFXjw6wo8+GUFfvt52SgiGccHOWWzvRDSeE+1jjrkC48Qh6hpMpxJVMVyrDnjhquxxGaMKBtzzhMKQyHESftv6PLK7VHnkG4HtV5uvnoQ4lyNJSl60v5b1iumY5iNfloHDiEuGxkuRogr69Pyv5uOEVJzrnLNZHLUgxAnMZaY+u+5GXDmh+lyLKde/twnEuIuYmjq0zKeVh8ptmOYf0KcdIQ4jq+WPRtIjGFVzX10vZEQ58+HbX2QoqH0+CctD9sQBiHOdDywn/OX95upLmUSOfLMyjohxM21YXFhChbnpmBxvg3t1ji0WmMqbSdpGQKD9HdpH5SW1w/rqghxnc6k2io1Roiz9wKpexTKefX6I7x8/RH+ef2hd7279x32vn0Hnf5QKfUoWgeJEeKo6MV8EYFwETBdgQm3JVGziEA1CARJiEMospHaJKO2pZMVtQyT267Ctp6szLQbbWVxzYCiSx6Ds61Sj+DQY4S4e8szva1S763MwL3lWRgdvQWjY7dhLLNtqiQmEn3uwoa4bay6fBoV7izdgfcfN+DdB9w2dQPeq9RVhLj89nz4ZXTPEy2gocqj5itSgVOWIy+7OHWG0dnWqcVwSRPifvtlBR78vAwPfr2ryHBIijMZOzk+yCmb3jfyKFU13lsYd/BFwiLEqR5XRDhNiqP7TH+gq/J9atdT20tpR3gR4ihzJCpSLsYDaf2obamqXqp+ZfnCJ8S5GEuK5wK08Yriv/1Q55Wl6Xe+bhYhrtGABm6Z2mgmaQOWFzuwtDQNK0ud3tap0hHi8uND3Z8/bMcI7pyrzPel/x4+IY47lvD8V9t1Oicyed7i1Mt57jlfNhLizvCw9Wlpnwtdnu0Y5o8QlyfCIaKpb2Zfl0jO77nzA6ouVOugypMbhyIhjto3/Hy2PnhZzdLjn7S8rO7VEuI4PkP1S6qNcHSRm0doSXa6yBPi2rCgiHCaDLc414aWIsKNQ7s9XIQ4aR+Ulldm5VUT4jqdliLGIUEuPVyvcXPGdk7Zsr4w/TtXl2x5JMNpUtwHePn6E+DaOBLg0jMlxlF1bBasg3RPT3ehe7rXBR0pTv0G+BsA/kpOvMYzHhGBiECgCERCXKAdE9WqDQJBEeLU8s0Zk8ULKY472eNOfiQtxUSXbN40QtzhIW6XqklxL/5ehT//egvP/3oLf/79Vv2WPpAQdzchxWGKv8fGbsPo6G2VIikOU4lD+oFGWp5EG6uUoYhwmztqq1S83tzcVgQ4RYj7sNEjx1F1NNsyVX6xhfbCllMvp2zxgg5VZ7WEY/gyS5wQh9HhftFEOCTH5SPEUR6+OT5oW9ZkjKXaesx3HoEQCXE2PtO/X6vyfaqlURd4Ke0IixAn7b+hyyP3eLK1vLbzU2dzb6o+NvnqQoiTHUuK5wK0Oij+268neGVp+p2vm0OIw/mEPvUzJp7LSx1YWezAynJHkePwtwtCXOpTeSQpc5y+6Gf8lfsMS/U17lhnO+ei6ieZry6EOBs/0jjx/Jf2rMF5TqH2pl07IiEusYIBuO9TLUUin80Y5pMQd/7Dtn5EVcn5PXd+QNWF2ntUeXbjRpEWkRBH7RuZfDY+SJlHSTz3cOdIZQhVTYjj3Pft5yrhziM4cylxQtxcGxYUEU4T4pAcp6LCKTJcSoobLzOx2v9d2gel5VEArpIQl0aJ60xrQpyr4CSFXs14rpW8L1D66LI8trrkbe3Vm0+9yHB6XfxjLzpclhhH1bdoHeT09HT39PR07/QUkjQS4qh4xnwRgVAQiIS4UHoi6lFXBIIjxKVA+to+lfNSQj/gZbcD09rndfdlHDa6YBkdIS6JDnfojxCHJLj8iS+kkAg3PnZHvZySIsSlfZBf9OD2jbQ8rj5Vle8R4hQZbkeR4tLocO/eIyFOE+OoB50QJx2OnyqPmq9sMUdiG0YbXczC+8sT4pYVES7dLjWNEGczdnJ80LSszRhLtfmYTyMQHiGud/fIdJHt44eNr1669JIht0qMJdm6JLY7CpMQl114shlzsvOJ7DyQO/+ranypql7JMa8ehDjJsaQMPQn/dTl/MZuDsAhx2jFBjdpJurzcgZWlGUWIU6lDQtwgPH9IjRGmc64yK3fx93oQ4mzHEs4cpKqysuNQJMRpPKV82oUPhizTZAzzQ4jLRoKjRmwMaX5gNhcotw1XbbtYcyTElfeGixwmPtivfunxT1peXu/qCHGc+z51TYFqJVK6nM2fzoh+pmso9ro4IcThlqkYIQ7JcXPtC2Q4JMcN+iHtg9LyKPhXSoib1tumIhkujRDHWSOjtDefhzO2c8ra6HpZGVNd8raG0eGQFPfyDUaKy0eI2+9FiqPqnV3/SNdBTgF2AQlx2TRGiKNCGvNFBIJAwPaNVBDKRyUiAgEgECwhDrHxQYrj9EHRC7iqdObooshwaXS4Q02O8xEhbgUJcRilYWVWp8szziI0cPo5li1HAKPDbW5tw8YXneJvFRnuwxdY/bCut0x1RojLklLxWkcAORtDTKYKFwkcxfKo+Yqw45T1Ie9iHU4IcRgl7tdl+O3n8xHifD98l1u3zsEZY6l1xHwhE+Ikeqd+vl/camo7wiHESftv6PKo1irdDmq90vnqRYiTbr2pPKr/VjPfKKqVQ4grkhefP+g2MyhjBLXF9SLEUVuV5qvK9zn1yo5DkRAXn2dMvcY2vz9CnO2ah6xv6eiTkmsytsj3KyerXyTESfePH3nScxppeUUoVEuIC8WnZf2XN17Z6yJNiEMCHBLh0vMcIW5qohclzo93VVOLtA9Ky6OiUi0hbgJwy9TONKZnEeJCXZenYhp6viJbQzLc64QQhyn+1pHh9mFnV6f4m3ngFql7gIS4szRumcoENRaPCPhEwOQtt0+9Yl0RgbogMJCEOFNWPqezpL4ekdDZVpdIiONYgGxZCTvIauRLXr0ixEl8PWz/ZeD57YqoXyRK6Gxvq04IcUIR4uxbZV7Sdow1r0mX8OW/oeiHeviPEBd6dAIfvm+KAXX8C4cQl/pTNsVrzkKf9HggJc903Kiq3rJxx6QdYRDiTP3o3Gwt88N0ecO0Xqr/FvUQp2xpj/fFIBLiyrBz+3epMUJaS5Mxglp3uIQ4Uz+X9l+O79uUdTP3iYS4s+cLyflQFWsPVJ/O53MxbhTpUl9CnLKM3vbKZ9uxZqPRSY8vNr1pOibajEP99QqZEMexcU5Zai/6qOMyXaTnNNLy8rpXS4izHQ+o1kB9FrLxXzfzCLu1XN1OaUJcGhXOZ4Q4af+VkCftg9LyKHOkaglx1UeIsxkxJMpI2B9Hj7yt4Vp4um2qSiMhjgNvLBsRGFgETFeMBxaI2LCIgCUCA0WISycTWSy4W6KW4ZqtMz+ZotQtqbOtLpEQV9bL7v8uaQdq2SL5QlfKF8rk9QhxXzA6HG6bug3v1DapOjLc+48b6pp60LdM1Ys0ZyHv0xqKFm3TLxzThZ1+W4vQ5dHqLWo1vQ7dn1I6U3vgfD55Qhxul7qst0zF8+flHjEFa6aMnXYt4ZWyHWNNay3zt0GTl22PP0IcdTygok2VF5LvU3W2HcPCJMSl98jsOGMz5kiPB1x5tuNGVfX28yybdlRLiOP5Ee0eX+yDnLLu5y9yY2ckxFGxdJOPO0ZIa2UzRlB1CI8QxxlfbO/dfUdn4vMWp15qe6lzqfO6REKcxsOFT0v7ZejyysaUehLi9HpDOPODkOY+53UJkRDH8RlO2TJfSP/uow6KLtLjn7S8fBuqI8RxxwNKb+g6aM8z1LFJWh5nTnO+rBNC3DxGiJuCxXncMnUK2q2xC9umUnvisnzS/ispT9oHpeXl510pztn1p0oJcZ2EEDett0zlrpFJ2JtrGZL2x9E1b2spCU5vnarJcTFCHAfhWDYiMJgIRELcYPZrbJU/BAaGEOdi0krtBtvJlAudbXSJhDhqT7vJJ20HVchThLiEDKfTnR4J7t1HvXUqEuSohykhrqpFFFq9xYsotLLSCz/UHjifT5wQh9Hhfl6GB7/eVWQ4JMYVLQzYaeu2lM0Ya6JRFf5bpX75un0S4uxf+BT7NE2e9CItVR5HZ9sxLCxCnB5zs1+L63bZkOFSREKRxx03bNvBrTdvWbbyqibE0Xxf3gc59dLmILa+b3RXKX35HglxJni6yWs7RkhrYztGUPUIkRBn7+fS/subb9DGHLfPPZEQd2YTkj4t7Zehy6OMJ3UmxNF8VXp8oaCqNCudM/SXxBnDzksNjRDH8RlOWXKvZZ6/sL6qCReS45+L58ssrlUT4uzHA7J1EH2a6r/UMYIqT26sEyfEJSQ4FSFOEePa0GqN97ZKVeS41ji1I/rmkx4jpOW58EHJMYLS3ioJcTMdJMK1QKeTPTvgrJGxjc6hAEp/OKz+guisPooE9/oTvIyEOJ9dEOuKCNQOgUiIq12XRYUDQ2DgCHHZyQRnKyybfso/3JfJyL/Aw/xSOpvoEglxZT3l9u/SdlCFvPNkOE2Oe48R4lSUOIwQ55IQl/aPdFh86lYc1Hz9F1P0X/JTGumtAeztWJoQpyLD/bwCD37FSHEXI8TZa+qvpMkYa6JVFf5bpX75uv0Q4mx86zKUbORVNV6djZdnL9mpWzfbjGHpYrPefumvJ4/hrydP4K9Hj3T65DHZ/FqTo9CaGIV2S6f4e3FhGpYWpmFxoZOk0yR50v5btTypccO0HVL19qwyeWFmOpevjhBn4/sSPsipN+siruYvJDfMvdjuPw5FQhwVT/f5TMcIaY2kx5y8fmER4qT83PTeXdZrrsYNm/aa6RIJcRf7VsKnpf0ydHllHoJ/ry8hjrKuUoaAmV+WSTv7u80YIT3+aXmhEuJM58/YFml/K0Tccn5Ptw27nBLj37lZdY7sZ6fV+VLVEuIkxoPLULDx6arXUOyfo+QJcVOwMNeGxYWpXpQ4JMC1EiKcNCHOZnzxPR6E6NOUMbZqQtxMp6XIcPkIcRJjWGgyKP1Rhc6ol44Q91ET4l7r6xghroreiHVGBMJGIBLiwu6fqF34CAwEIa7oRVieWBba1w0h6RwJcdU5qrQdVCWvR4jb+Kq2TD1HiEvIcEiKox5mEeIoUi9GKkIC2vlxIrQpRTg6OyHE/bICvydbpmYjxFF6c1DzVOW/VDyl9Suq1x8h7jxRizceSPuqtLzCpcjcCxDEQ3pMDC9CHNXW65TPh19SFrOzC9A2H3dw2lEtIc52LOH4OadsSNZNa0ckxIXUZ9XpwhkjqFqHR4izHV+oLQ4pH2084GgcCXEc9IrLSvtl6PKoCNafEEdtqc987scIamtCIsRxfIZTloqVjzqoutQxXxiEOFfISfu0tDzZdjshxM23YWl+GhYwQty83jK1NTkOU22d4m/OIe2/0vI4bfNRltreqghxvehwM2dR4nzgUlUd1P6oSj/OWriBzrsAsAcA2fRvAPgrOfEaz3hEBCICgSIQ2tvrQGGKakUE+iIwEIQ4bJ1Llr/0VyZpb7jU2cTmj46OAUlxKj08hqOjI3jx91t48dcqPP/rDbz4exVe/PXWRCQp78pSB1aWZuDucgdWlmcAf4+P3YGJsdswPn5HXY+P3WZtZ0ZRRLp/TeVJ20EV8sKIEHdZb9t8fUixnn55JL6MdqmzmX6REMexBbOyVfiviYbS+uXr5iwCXLkyAniOjFxRKZ4//fYA/kudf6gUf5/fbocTHa13N89s9RGSPOkvqKmWkt+C5GwsCyVCHLUldcnn2i/73umEIz7YtqNaQpx6CumNKw21OoH/Q4Jpel2EIOceb1PW7L5fbvsS8mjtGCZCnOkzRFk/Scsrq8/076b62Y4RVL3CI8SZji8cv6yqrPRcqn87QiHEmdp91n45Zal+YJpP2i9DlWeCvT9CXH7Ocdm8w+W6xTkrzfwwfWXj49mFM9bppoVEiFN3CcZ8nFOWOla4rMPEL6n6VpGvXzvCJcTx/SjcNRlO2/qX9UeI01ulanLcGPt9irT/Ssurwl9N6qS0dxAIcXUZiyn9YdK/knnVlqkYJS7ZMvX160+ws7cPO3vfYWd3H3Z3v6vfzCMS4pgAxuIRgaoRMH26qlrfWH9EIDQEBo4Qly4IZCPC2UaHSydK2U6zlVXU8Vn5+cmjZD1lRodEOE2KO4ajY02MQwIcns+T0x0hDklxZ+cEkuCQDDeOxDidpoc0JtL9aytP2g6qkJdGhTtLd+D9xw149wG3St2A9yqtMkKcGhkypJWeVZW8sC7znvzf80SQ9IU45rOZskjrbKdfJMSZ2oF9/ir810Rbaf3ydfshxLkYD+R99WxLU9Pxiurn8jrrOZjGVx/n64iEOBNvo+d17Zf9NJGu11ZedYQ47ljC8UFqWep4QLU3eXllY90wEOJsnyEovunqOYpqMWXPwCb62Y4RVF3DIsSZjC8cv6yqbKFlMJ7VyttRNSGO4+ecslT7t80n7ZehybPB3g8hTq8vnCffm6w9lPuMmU1w5FHLUuc+xePL+ecUE6zOywuVEKfbd3qOAFO2hirtb2X3fFP96jrPofpO2fgSHiGO6qtkBBj3ff/ziP6tKsfFByEOCXDpVqnptck824f/+hhzqNbnIx+lvXUmxJWNYT4wNqmD0h8m8iTzvn7zCV4rUpwmxuFvJMLhuY1pQoxj1hkJcUwAY/GIQNUI2Lxdrlrny/0B1wAAIABJREFUWH9EICQEBoYQlz7858EtWwCgPGBLPbSXPVxwH1RsDUsR4o41Ke5YpSc6MtxfbwEfwFNinK38fuVWFpEIN60JcXi92DkjwyWkOCTESZAb8zpIT4K58qQfInzLU0S4zR21VSpeb25uKwKcIsR92OiR46g2JL9lqhohVPVnL17tF0EvWwgpe7FLxUDnk9bZbhE5EuLMeo2b27f/muorrV+2fp+EONnxQN5X7fWj+rm8zsVkuLOxLBLiTL2Nnt+lX16mhXS9NvKqJsRxfNV9Wep4QLU1eXllGAw6IY77DOH6GYdqGdR83PbajBFU3UIkxJX5R/q8YP/8wfFpTtmiXuHMS8p1qZIQx7F7Tlmq7XPzSftlKPJssfdJiMO+KybFlb0uKfcZM7vgyKOWdTtGUNsbGiFO3yeykal0S6hr4ZyyVMwk67D1S6quvvJR2hEiIc5+viF935eWRx2Hiustw8UnIS4lw+UjxFHHhMueLdK/2crijle+/FOynrLxr66EOMoYJomjlKyy/pCqx1QOEuDevNUR4jBFctz27ndFhlOEuCQ1lZvLHwlxTABj8YhA1QiUPeFVrV+sPyIQOgIDRYhLwc4T2Gw6If9yLbugwJn499NFQmebdmIZJMMdH53oFAlxxyfwPCHCpQ/gGClO+lhZnIblxQ7cTVL8raLDTdyBifFRHSVuYlRVm2Iuhb10/0rJk7YDX/J6hDhFhttRpLg0Oty790iI08Q46uGGENcbITJqSE4jaFt/UTE4n48Ttv+s3WeLNGbbOkZCnF2vcUv58l9bPaX1Qz38EeJcjQcSvprtEVN5NuOQaR1FFnOxXp3r/MuZSIiz9TZ6ORd+Saldul4TedUS4iTGEo4PXlbWZjy4rLel5dHGumEhxGUX5znPPVLPJBS/t8kjpZ/JGEHVMzxCHGV84fhlVWXLesR0TKS1IwRCnI2fS/lMGeoSf5f2y6rl2WLvjxCX9ppe0/CzbTvtOcCtLm7GCKoPhEiI690tchHiqG1ST22MstR6JOqw9Uuqjr7yUdoRFiGOdq+1w8/Up8tqMZXHaRutrC9CXKs1Bu1JvV0qRovT94b0HsFb/5bw33NPfx7GnDJL8fn3fvjVnRBnM7f1iXu/uqTtmdsmJMG9SaLEKULc20+wvaPJcF+RDJdcM+uJhDgmgLF4RKBqBHh38qq1j/VHBKpHYCAJcVxYi16s5R8gpIhZXF0lyh8fn/SIcEiIw99IiEMSHE7M1bapf76RqOqcjOWFaUASXHri7/GJUZhQpLizVBp76f6VlicOtAeBGB1uc2sbNr7oFH+ryHAfvsDqh3W9ZWowhDhXgOBCSPrVMqZ4YhS67OJDldMWe/0iIc6VzUS5eQT8E+IGrQ/s/ZyHRFG9FyVGQhwP5Vi6GIEwCHEh9o70eCAtj4bZIBPipJ8hpOXReoieK3T9wiXEXYYxxy+rKku3GVpOWjuqIsRx7J5TloZdzNUPAQ72/glxaSuoaw80n6FbB0cepyxVQ9k6QibEURGpaz6OX4bUZmo7wiPEhbzeyelhzhhBK+uNEDc5Cu3WOLQmRxUpTvp9CgflWLYYgToS4qhjWOxzOgJIgnurIsPpFH9/TUhwWzvfNDFuZ58usDhnJMRxEYzlIwIVI1Dlm+WKmx6rjwgYI4D+kj9bADAJANn0LgDcA4BsalzZZQUePrgHDx/ch4e/39fpA6zu4lHlxJ3ytZYoKBUKC5EQh5HhFCluyCLEVWgG1lWjr2xuYVQ4HRkuvQ6DEGf6ZWAZDD4jsZTpUvR3N/oNAiGO8/UXp2xhLw3Zl5AmllwvQpzP8YWKIu0LZaq08/nMxhddtvoIcaH7r7R+dn1b71LhEuKqHiNsxgMzP6dHgMnamBkug0yIU6PkuY8pNE6cSA7S8s71nMD8xaV+3JEsDEKcmX/gfdY2ArT/sqZto/YoDYOqCHFcP/ftM3FecmZ3ttj7J8T5iBDnan5A81/qaFCcT7aOSIi7iLLPccPWL3k2lHsq9jQfCo8Qlz7fm+04QV9TsOklibkFZ4yglfVGiHMYIc6md6ouIz02SctDfJ4+fw1PXryCJ89ewdPnr+DJi9fQ7Xah2z09l3KwnO1Mwuz0BMx2Wkk6CTOdSeh0WjAzk6QdfD1MP6TGYg6mnLL0lrq/52E73q5+1oQ4RYzT10iA+7r7Tac7OmUekRDHBDAWjwhUjUAkxFXdA7H+OiHQBID8ibOdiYQUl6aREJd5OZEuYGYjwg1SdDhsX0iEuCwRLo0U5wL7dOIu1b/S8uowsGTbrCPEaUJcel0tIS79cjFdsMGvpVNUbaYOVHnZxZCz+s5eGLvqWbf61ZkQl7XTXo+cGcOlHcIpWyRYWp4ra6pSbj0IcVR/oyIpL+/s5bjEOETVLz/+pb/TcRjAZ4Q4aX8LXR7V2gYxX3iEOKrPUHuDI486L6HWQZVXeBdU/3g2PtHmZsNCiAv5mURy/Av5malaQhzVB4t9y/6+z/NpWr2cttHHyTJdQiDE2fi5L5+R9HNqr4WezxZ7f4S4PBEOEU3vrWVrHlTfp/ovVZ70GEa1Io5+5+uIhLgzPKoYN2z9kmopl+WTbC+lHWER4vQzfdm9tj9+1LGE2lPy8jhtKyvrixCH26Sm26VmI8SpuwNxHZTaAyHnk/TVdO6Wb68Unk+QBIfns+R8/gq6p6dwioS4026Snv/Q1BR7l4Q4m7ktF1Pp/qXiKV1vVh6S4N6sajLcm4Qcd0aEOyPFUXXtky8S4pgAxuIRgaoRKHvCq1q/WH9EICQERgCgd05OTo5sbW0hCW48IcWlaSTEJb0mPdEJyRiyugRLiMtEiHPx8Cbdv9LyQrWX/IMLtjuNCpdNqybElS1ImOFLXfiRXpShaulWv7oS4iiLjP0Q5pQtkiktj2oZdctXF0JcNeMLtTelxyHb8UXdLc4tmvsixEn7W+jyqJYxqPlCJMSFM0ZQxwNbP6eR2rTtUes4b6mDTojjvhAom3Okf7d9aSM9/rlor9TYVjUhzn7coPp5obVo71Qi8H9mPk0ra+f7Zv1ajkGVhDiu3bteZ3Dh52b9F25uG+x9EuLOf3hXpf+W+2D/XuaUpdqOXB2REJfM6pIIt+n45uJDZspaDXeeQ7YgB+0tG19CJMTR7vvF8w37eY4feZy2lZX1SYjTW6aOAZLjfPkH1Y985JOe00jLy2OARLjHz1/C46dIiHsJj5+/UhHE9amjiReNFSZYuiDEcea2HEw5ZU0wy+eVrjcvT0WIW12Dt0iKS66/biMR7hvglqnpNacNABAJcUwAY/GIQNUIREJc1T0Q668TAlcAQJ0TExNXTk5OrhweHo4fHBzgDBnJcGkaCXG5XsVJiu1LhDoYSGiEOIwSl564bapr7KX7V1peiDaUf/ncixC3tQObSbS46ghxtJD1dFxt5EmE7adq6F6/uhPisg+a1G3I8jaOvUEtW7hcJ7wlGtU66pYvfEKcjb9d1gvS8rJ1SYxDNvrlXzidyfBNiLPxfR/+Kz2+1M3PpfUNixBn4zM+xgjprc5Mxxd7XIaBEJdagPQzhIQ8l+OVhH6S40l1hDh7/zjfflO/lJozSI8vnF7tr0vVhDgJP3flMy79nNObIZU1wd4PIS4bCc6ECHfhFW/mH/KvWGzGpqrGIaq1cPTTdURCnMYhhHHDxC+pFtIvn8v29mtHeIS43p3sknGj8Gmasb27D3nu50M+CHFn0eHGFRkuHyGO6wN1KS/tq9Ly8jg+RhLcs1fw6Ok/Kn3y9KX6RAWd5lzK6ABXhDjbuS0HU05ZBoTi97x8O84IcUiM+wxv3631SHBb23t6y9Ttb5wmYNlIiOMiGMtHBCpGIBLiKu6AWH2tELgKAFcnJyevHh8fXz05OcFzrNvtjh4dHSEZbjQhxUVCXK26la9skIS4ybEeKY7fwihBEoGiF88YGW5za1dtmYop/q6WEJcSMjBNox2kW4pgajJ9OPsaS7edK0+yN9RTcu7BTF6/OhLiiuw0T2jrR7bllC1crsuR4bILnhySnbQlhSCvHoS4OL6ct9t+4+nFsckHIS50/5XWLwS/rVqH8AhxdRsj3M8jOHOVYSLEVe1L+fqHbbyqlhAnOW6EZEk+xhdae0MhxNG09Zdr2PzcB7L+CHG26xtUFMLxX6rGPvJFQtxFMtygr29UNU6GS4gz9TTpsURanml7zPP7I8SNw1QbyXCaFDdsh7SvSssr6o/HT1/Co2cv4dGTf1SKv6UP14Q4E305mHLKmujo+pm4qB2r7zA63Bq8facjxeFvJMBt7ezB169JGglxnG6MZSMCA4GAyRvtgWhwbEREgIFAjBCXA8/n12Rl/ValLicnJ4CkOJWedOHk+ATwwfvZn6/h6YvX8OwFXr8pa4Lx35cXpmF5YQqWFzHV5+QkRocbU+lkQoqjCK4SP4p+nDzSbZOQl5+8e4kQd/MW3Lx1C27gefOmutaH6y+Zbb6MLupxztfI1UZeqIIQ58JOlbXofWVKI09Kf3UmJU8Cl6x1SsvjjHVYNgxCnLS/+ZRn0wPS+qU6VEOIw9ql/K3XEuEIj9L6lfW6tJ+HJi88Qpyywt4WoWfbmWWjuZwbiTM/JOY0ZRaR/7vUPOeyem3q0GOTJsTtqPSbut6G92/ewLs3r+Hd69cqxd/UY2V5Bu4udWBlZVanyzMwPnYbxsfuwESS4m/JQ9pnJHUrk+V7vCrTx+XfCwlxq2vwZvUzvHmr07dv18hRGxZWVmBx5S4s3r2rUvx9Z3wc7oyNw+0kxd/ntxPWvlI+bkg/a7iSZ+/7WiO5Jd9IiOvvPVJ+Lj3WSctzOX5k54zvPqzDGSlOX6uPBr/iB4Q6xd/U4+c/HsLPf/wBP//rXzr942GyvfFlhDjO2kN2Lm86p5EeS6jtoObj6xcJcRpDqXGjsEc87NJiOr64bG+/sSAMQhzHtzhjifQaBacdnLIaAyeEuLk2LC5MweLcFCzOt0FtldrCrVI1GQ5TymHqC2Uyq5Yn7avS8vL4DRshjnv/cN0f/exbut68vDQqHKarihgXCXFlY038e0RgGBGQWx0ZRvRim4cNgREA6J2Tk5MjW1tbE8l2qdl04CPEpZOOrAG43pazbEJVpS4nSILrnkAXU3XdhWcvNBnuyXMkxOlr6WMJyXAJEQ6vlxJCXEsR4s5IcZfVG1JfSuMj3TZJeVlZeI0R4XqkOFdbpt5EMtxNuKlSTYrDlyQJvyn3wiT78iXtmaIX0Wk0BvVIJiCv/wKr5lNcVgenLLW9dlbqkxDn0k6z43zZmJ+3cZOy/RZ1e8uBuQXeMl2yCwZS9wpJnO2sqrhUtYQ46fGgKnnUHpHWL19v9YS41Heq9t8LyCQEOyn9fM0xpccNKXlhEeL0vf7snl/1HIQ+HtB0psorntPQ6jg/Nn1LyHBIhPu2vVMrQpyUjXNQ55aVng9x9XFZvogQp7/UX9OEuOTLfcREn5oQUNTPqCedEGcybnCeF6joUecHdHk2vt//OY9a7/l8kRDXHzeun0uPddLy7CzGrFRWZyTA9QhxCTnOHyGuKv+VHpuo7aDmk9MvEuI0ltxxo7BHMs9IvRn02YKfmVP2yW07vrhob1mDqiXEcXxL7jnA35qv3BhRJEmeENeGBUWE02S4xbk2tBQRbhzabRohztYX+tltKPKkfVVaXh6/YSbEpfcSk/U61/1BsW/UwUTnsvsdysPnzVX8CEtFh9NR4mKEuLK7ZPx7RGD4EIiEuOHr89hiewSaAJA/JwEAyXDZdKAJcVVNnCiTH+5kytY0ut0udLunoFN9PkES3PPX8OTZK3jy4pW6lj4UCW5eE+HSayTCtfBsaVIcXvuajEq3jyNP2k6l5eUXwM7IcNs9Ypz4lqk3byoinCLEJdcaYx9EN85iEPXFuI9FIzur9EWIc22naespBLS8jZuWLRvzTeRJ4yItz86qiktVTYiTfWFL9X3q+EKVR+0Rqjyqfvl6qyPEheS/lDmMyXhA7l1h0p30uCEpL0RCnLZB9X8Bsr2tD1KtJdWTorOJzItjgg0uKjIckuIUIU5Hi6tDhDhJG+egLlFW+gWXhE4uZBQS4vDlxLt1/XJidV29rOgiCQ6fnU+7SZqNHHKmmSkhjuYfnOcFKmrU+QFdHq1t0vWe1y8S4i7vL1s/lx7rpOVRrZSTL6+zjhC3oUhxabQ4n4Q42vMMtcWcOQjHp6llqfnkxs5IiDvD0nbcKOwN4WcXF3VItpfigVUT4qoZS6g+TR2bqPLkxogiSeKEuLk2LCginCbEITlORYVTZLiUFNc/Qpz0vTY0edK+Ki0vayPDSIjTzwUXn5+qWqunjMdcncvuSb0IcW8/97ZNjYQ4as/EfBGB4UEgEuKGp69jS/kIoL/kz1ZChsumQ0GIy068qFvo8bvgvIT8Czz8axW6oB5IiMP09LSrFvkVEe75K3iMaXIt3X79JRMS4jQxDkN9KzLcpA7tjaQ4CiEuhL6UxkbaNqTlZduLstMIcV82t3vXTghxSZQ4RYi7eYuwnVDVYfZttglK0bUpyw/lX2TLvglxLnwaZVIfrvMYcMr2e+g10UXaf6XlSY5/1RHipP0tBHmX9Yy0fv0WkNOFakxP4a8nj+GvJ0/gr0ePdPrkMdl8WpOj0JoYhXZLp/h7URHqp2FxoZOk0xfkVe2/ZQ2U1q93Bwl8m1fJcSg8QtzZffys/yW2QnVzj889nWR+ulpqMZubfUMinIoSl5DiakaIczGnKRtXXP3d1XjlSl9TuUWEOCTD4am+2sf0/XryAVn6MZlOiw4zQhxl3Oh3r8V/1/dZ++1WOc8fVKTNfN9u29j+ukRCHK2fTP1c8n6uLFl4/kJrNS9XXucsEU4R4z742jLVZn5PbbvpHISjC7UsNZ/s2BkJcRfxNB03+q2RZMcAvJZeH5caXyTaS/G86ghxHN8qa5n0XEBanpv5kBNCHG6Ziu9SkBw3175AhkNyXL9DyhdCX3uQ9lVpeYjfsBLisrZjsj6etWkX/VE2gqX3KVud+93/8FlTkeLUqa8jIY7SGzFPRGC4EHC1SjtcKMbWDjMCbQBAMlw2HVhCXNELs/wDtuSE5jLDCl0XJMI9fvZSTcxV+uyVuJ/ggxt+0bQ0P62/bJrXXzS1Jsdhqq1T/E1ZLMlOgqUXTcQbXiJQ2jak5RWpryPEbcPGF53ibzeEOB0lThPi0i1T9VRA97vJtOBi9CIdbc5WXqGl5hb100gxlDp86Eezbh+EOB92SmttWLmkcZGWJ41WtYS48+Qt3ngg7b+hy6ONf1UQ4qRttA7ypP28jvI489iJVgvGJychm84uLsHM4hLMLekUf/MOaZ/maRNO6Yu46OhwO73ocPg79Ahx0j4TTv8MtiaFhDiM8PRuA96+X1Pp6vt1OMGI6ifdc2kRMnaEOFOMpccSaXnU9rivNxLiqH1Bzyc91knLo7fEPmeRzkiAe/9+A1aT1C8hTvJ5xh4XTdC11YValpqP9pxCffaLhDiOXRSX9eH7PuqQRqZaQpyt/3JQ4Pi0rJ/zxrCLukgT4pAAh0S49DxHiJua6EWJK0QlRzznvk+R9i1peRyL9FF22AlxPjCuQx0pEe7N6qdIiKtDh0UdIwIVIWDy5rsiFWO1EYGgEZgCAAyngSde47kCAMtJml6LNuLhg3vw8MF9ePj7fZ0+uHdBviuimvRXMFnFTb9MkNLFtN68zvg7rwvnRSLVWDiEuCKd8d9CIMNx+iPFTso2XMnL9zFGhkMSnIoQl6TvPnyBdx9xq5ANeP/xiyLIUY+Fu3dhceUuLN69C+n1tZs34PoNPG8m6Q3scCWygUQ4dWkyLThVwRROVUSFZG8zlrzCpQZGHT70o/XIx9W38Gn1LXx4+xbS6/1v+7D/7Zs6vydpkbQrV0YAz5GRKyrF88EvK/DbLyvwe5Li75B9moaSu1x1Gg+44x+XEDcyktqbTlf+6//Ayn//N6z898+w8l+Y/p8+HSXtb8Mmjzb+/fPXn/Dyzz/hnxcv4GVyTfUc2whxVPmh5zP1rdDHDUn9ihbNOfPYsfFxGJvAcwLU9fg4TM/NwdTcPEzjOTsPU3NzTJORHiOY6gRT/CIu+3t7sL+3C/u7mOrrj+/ew6f37+Dju1X4lFwXNUFPDdUssZcuL3dgZWkGVtJ0qQPjY7dhfOwOTCQp/uYekjbO1SVb3nQskapbul5pedhO6QhxswuLMLu4AHNIol1YhLnFBbh1ZxRujY7C7dHR3jUPY+mxRFoetXXu6934+BHWP32A9Y8fYOMjph9hZ3tbn1+/ws5XfU09ita0XK1hUXW6LJ8Ln3Hx/OZ77JTAJa+zdIS4+7/8Avd//gV++vVXwOuffv6lzzqIez+i2yJHF2pZaj7acwp1benNf/6GN//vP/DmP3/Bm//8B978v7/h+PgETk5OzqVFtY7euQmjd27B2KhO8fe9lTm4f3cW7t2d1+kKd45J76UQ5gepDj5830cdZeibjDkcQtyt27fh5u3bgKk+b8Hs0jLMLS3D/PJy77pYX45vlSFw6Z2KsX4q6+eJImLrxQffv8PBjx+g0+8qfffmNbx//Rre4ZlcU9FLo8LFCHFUxPzmM/HzNAjFo6f/6F2anr7UbylwF6dsymjCbGcS5qYnYW5mEmanJ2G2MwGdTgs6nUmY6Uz2rhlV1K6oSR/5aFwkxPlAOdYREag/AiZvvuvf2tiCiIA8Ah0AmAEATNPrRQDAsAd4pteiNV9GiMtGaOt3zVEmfQBOF+8k6sjKTHWjRJrj6mJbb9r2/MJD9t85LxKp/SNFiJPsS6ruhY/ayVdW2b9R7KBMVn6SbiOTa2tluPQIcV+QGIekuG14p0hwmgj3HolxH76Uien9fXZhQb04ml1cBH29ANeuX1fn1es34NoNTK8n9LdkKpC+8CTWkj5Y6uz6QTOl16l/MpRX2I/aOJM/mdXhQz8iVLD28QOsffig0vUk/fH9O+D5fV+neBYdNoS4UHyaio/rfNL+Ky0vf08xuQ/mseMQ4hQZbqQJI4qAidcjML+iSbULK/dgXqUYBPfiIe1vwyaPiunqP//A25cv4e0//8DqS31NPYaVEGc715P285DlSRPi7oyOwujYHRgdHYU7Y6OAv1vTHZic7kCrM6PTaXxssj+kxwh7TcIqWYTLDyTe7+8r8r2KrvBtH9Y/f4L1T3giwUVfFx04Z9an/mgGz+WlDqwsdhQhbnmxo367JMSFMqexHUu4FiJdr7S8bPuKCHHpVqlvVtdgdVVvndrFF1TdU+iedpM0u13XmcTp2VnQ55xOZ2bh5u1b6gW1Om/plHNIjyXS8qht81Hv5voabK2vwebaZ52ur8He7i7s7ezC7u4u7O7sqd/Uoy6EOJc+k38GqMO6Rdq/krjk50gYEU5tlYoRJtU1b8vU5fv3Yen+T7D800+grn/6qXDdwocfUf2Dowu1LDUf9TmFuhb0/s1r+PD6Nbx/80qRWT68eQ3HJ5oQd3J8AscYQfTkpBCqEAlxkr5AtY/CPsmsp0qMJVXV0Q8DG5w5hLh0V42bt/TuGnh28MOe+XmVdpJU2j9YNqBvKokIs/VT6XZwxpciXQ5/HMDhwQ99Jtef3uMHPu/h07t36kMfvKYeihCHO+3MTcHiPG6ZqnfcwW1S263xXkqxRwl/C3mtgIqpRD4bP3+COzQ9xx2aXsET3KHp+SsVtEKfOoBFkVwTfeeQEJc7p5EINz0JnZkWTGPamTQRWdu8Nn3ko7GREOcD5VhHRKD+CERCXP37MLagWgRmAQBP/AQtvV4AgPScT65FtexHiHNNhvOx+GVKsLOdiHEeNvJli3CpAyFOPytffAFhQxjjGjinPygPqGkeTttcYqUIcQkZTqc7PRIcRol7r6LF0QlxUzMzMN3pwPTMDOjrGbhy7Zo6r2bSi1HhTKYFWdvRX0Dy5PVdgukt6JjV4UM/muXjC6PNtTX4sv5Zpfj74OAADn4cqBQXdDAtOkwIcSH5NA0Zf7mk/VdSnuT4xyPENRURbgRJcUnamV+AztwCzCwsqMhO+Lv4kPa3YZNHG/8wmtPH1Xcq0uTHd5iukp1oGAlxXN+S9HMX47OUftKEuNu3b4E679zW6e1bMNZqw9hkW6fJNdl4CzNKjxE8bcIpfRGXH+eiKfxQURU2Nzb0ub4OW8l1URuaSIJrNqDZaCZpQ5HglpamYWWpA0uL0+q3C0KcC5+x7SfuWBJKva7bUUiIW11TJLg3b9fgzbs1tYUN9SVVa2oKJqemoDU9DXiNp4p0nbyYxhR/8w7psURaHrV17uvd2foCO5vJmVx/+7YP6tz7ptNv+1SF1S4H+V0PQosQ59pnXKyv+Rg7XeCSlamIcO/X1RbLEoQ43K59bnFRRXaaW8Jok0t91i3c+xHZQdIo/KqA6VoLtR3UfLTnFOpa0NqH9yrS5Of372Ht43vA3ycJCS6bFtUaGiHOhS/QbeRiTqlng8t08FFHvn5bnDmEuOv4QfGN64Dp9STFD3panQ60p2dU2v8DH45vsSwgU9h03JD1c71A3LvLsdeLjw8P4OjwEI4PDuHo8ACODw9hfe0zbHz+DOt4rq2pa+qRkuBUhDhFjGtDC4lwPTLcmLr26QvSviUtj4qtbT5bP3/y/BWoE6PD4fn8FfnjG6quSIabx3PmjBiHhDhNhNOEOPw96IdtH/nAJRLifKAc64gI1B8Bkzff9W9tbEFEQB4BJLylpLf0OiXIIUkuPUVrLiPE+dr2EidCHIIRgpJ/CYf/ZqO/qS6ceoteHOY7uC6EuN7jqUBfcoyc0x9l9Zrahm95WN95Mpwmx6ltUpOtUtPrMt3Sv0+2WqDPtk7bLbhy9SqM5M40f7IZFlX8uXy9LVMz/8qRV6QEpw5OWStACgptb23C9uYX+Lq5Cfp6Uy3mHB0dwdHhERwmaVF9poS4UHxaCjtpOSGOB5JKOxrkAAAgAElEQVTjH5sQ19RkuCaS4ppN9RJ6cmo6ie6EL6Rxh/j+h7S/DZu8svEPF3nVou+nTyo1WfQdZkJcduHOxxyzbNwKbRySJsTdvHkDbt28AZjevHkdbt26AbfHJuD22Pi5tAwnyt+lxwhKnXXIk8XlCIn3B4dweIipvt75uqW2ONze2lInXhcdzWYTmkiIy6TLC9M9IhwS4vB0RYgLZU4jeZ82sR/peqXl5dtSRIjDyHBvVj9rQtzqZ3j7do28jRFuuzw+OalOtQXzxGQS8fqaTq/p6NcSh/RYIi2P2kaX9X7b+QrfdrYhm+7v/4Dv3w/g+/cfsP8dr39QVa0VIY47j6CCEtr8oJ/eLscSlJ2S4BQhLjk3t3Zh8+sufNnUKf6mHviBoPpIcHZWpXimR9G6hUs/ourcu/+dI5Xof6WutVDbQc1X9pxyGabZspsb67C1vq4+EtzawHQdTrpd6KakuC5GiOsWQhUqIc7XGEG1H+mxpLDvPa4h2445HELc1WtX4drVq4DpVZVeg/FWC8YnWzCBaautri87OL5F7Wspv3TVDikMjo+O4ESdhyrF31tfNmFrE88vSbpJhk3tuDPXhsWFqV6UOCTAtTBKnCLGlRPiXD2nSPuvtDwyyIYZbf386fPX8OSFJsM9RWLci9fQxXsKRqPOpIbqnMuekuF02lLkuKmEBIdkuKmEHMepow5lbfvIR9siIc4HyrGOiED9EYiEuPr3YWxBtQjglqj5E1dX8qeolnX4mpbS4KIXcD6+CubUSyHDYdvrRoij9JerPJz+cKWTb7k9QtzGV7Vl6jlCXEKMQ1Ic9RgbG1NblWXT5pUrkD+p8mI+HgJ7Ozuwt7sN37Z1ir+PcTuQY9wa5Lh3XVSLLSGOp3Es7QsB6fGPRYhDwkNChEvT0fEJGB0fh9GJJB2f8AVNrKcAAU2q3UrItTqlHsNGiJP2LSrOdcwnTYi7cf0q3Lh+Da4nqfp9+w7cuHUHrt8eVSn+jocfBPCFERLwj4+PdXp0BN92d9WJ2xt+29tT10UHEqPz94WlhWlYXJyC5YWOSvG3a0KcH6SKa6lqLJGuV1peEVqFhLi3n+E1kuLefNLpW3r0jtujo3D7zh217bK6Hh1VH/jgi+krV67o9OrVKs1jqOr+8W0PfuzvwcG3XZWq3wdH8OPgEA6SFH9Tj9DXtHz4DBWrkPL5wKUXHe79mo4Sx9wyVZFXJic1iSVJQ8J02HTZ3f4Ku9vbsPs1Sbe/nhHiUmJcN3xCnA9fGDbbKGovB2cOIa5oHe7O2BjcGR2H2+M6xd/x8INA9/gY8ufOzo7asj2bUrVRhLj5NizNT+utU+f1lqmtyXGYausUf8fDDwIcP3/64jWoEwlxyXWPZF1yT6G2DiPDLSRkOJ1qQlxKikuvqfLqmI/TRz7aGwlxPlCOdUQE6o9AJMTVvw9jC6pFIJgIcZJEMp9fj1T1dYFtvcER4nJfNOkQ32dfNLUmx9hR/MpcTMJebPujTLe6/F06Qtzt27hN2dl569YtTYYbGYGGiv6k03j4QeD7t2/w/dse7GfSkxMkw+HXz2dpkTauCXES/muDYlX12ujquozk+MchxBVFAsIX0bfu4AvpUbilriOJxbU9XCZfkWtx4Tc58Zp62BLiOL7KKVvULlN5kr5FxTnkfP3wkybEXbt2RUVUuK7SK3ANIyyobQ5vwTU8b+DJ3eYwZKTD0g3nGUiGOzlGAr5Ov+/v6xPnJcl1kdahRIjjIGo6bvQbe/DfU1/Ba5tok6btkB7DpOXl2yNNiLt56xao8/Ztnd66BSNXrigyXC+NzzOmZmWd//DHdzj8sQ+H3/fh4Ps+qN8q0vUxHBweq4jXh4fHZPm2hDiOT5uWde0zZLAcZwwNF2lCHJJWRpNTEVoiicWxRV0ufn9vD/D8trcL+3uamE+N5lNFhLjL/MPlGGHql5V2quPKbXHmEOIwav4IfiyYSW/hfOT2HUhTnJ/Eww8Cpycn0D05gTRFctz+Pm7Vjlu2n51UbSQjxFHrHJR8rsYmWz/3EiGuAkKcK5w5dmjbR5Q6ue19+24NVjEq+epnWF1dA/y9tb2nz6978HX7m7pmHt8AIH/+CQD5k1lNLB4RiAi4QiAS4lwhG+UOCwK4PWq6RWp6vQAA6ZlupyqKh+3iYZkS2UX+NC93S1STOvOTH5d1Z9tqUm/RS8OiNvqJENeGhbkp9SXTIn7RNNeGLCEuDfXtqi8l7cW2P8rsqy5/T6PCnaU78P7jBrz7gNumbsB7ldIjxN24cQPwvHnzpkrxbDSbmgyXpPg7Hn4QOPjxHQ6+/wBMfyTXetFXn0iMw7TocEWIk/RfExSrqtdER995Jcc/FiGu0YAGbo3XaCZpA27c1CSWG7duwg1Mb0YSi2/7yNaH5BVc+M2mVH1MCXEcX+WULWqPrTxJ36LiHGK+MvyK5raceezVKyOA966rV69A7/raDbh6/TpcvXYdrly/odJ4+EEACXH4AkkT8PX1wcEBHPzAeckPtY0qpkVHs+C+sLzYgaWlaVhZ6vS2Tg0xQlyZ3ZugX9VYIl2vtLw8htKEuOs3bqgtUTFV5/Xr6qMe/XJaf+CDaTz8IHB0eADHBz8AU9yK+ejwh4pyfYTnkY54jdfUw3RNi+PTtmVd+wwVK1f5QsVFmhCHpBX8QDCbusI0yi1H4Mf37/Dj+z782Mc1kn3A393TUzjF7e1Ou0l6WijIJyGO4h8uxghKveUoD1YOW5w5hDhcN0VCnP44RJ/Xb+La6k24rj70wblJXBvxZWmn3a4mwyUp/v7x44c6v+OYklxT9cF3KMXvU8ah3TbbMpVaZ93zuR6bbP38CW6Tiuez5Hz+inxPofaJzwhxrnGmtrlsXc7kXepldUq1d/WdJsFhpDi8xhOJcJsJIS4lxnHaDwDfAWA/SdPrFwDwPDnTa2Y1sXhEICLgCoFIiHOFbJQ7LAh0ku1RMU2vcQvVpeRMr0XxMF08pFRuO/GkyC7LIzX5Kasn/3ebeoteGhbVy3mRSG0HEuBUaG9FitMPcyrEdyZKHJLissRCKZKhC3ux6Q8qVqHnU0S4zR21VSpeb25uKwKcIsR92OiR46jtwC2Erl27prYSSlNFiGs0AJI0EuKoaPLzHR0dwvEhbll2CEeHh3B8dAjd7qmKNKJTJMQVL/q6IMS58F8KSlXVS9Gt6jxS4x+HEIfjgz515Bs8r+I4cu0aXLuGRBZ9HY/qEEDiiiKvJCleUw8TQhzHVzllXSy6SfkWFefQ8lH6o2huy5nH6mgKTcDtNpGscgWvr1xVEZ1GrmKqz3j4QUC9OMqQ8PF3bxvVdDvVo+JtDovuC8tLHVhZ7MDKcgeQHIe/QyPEUezeFP2qxhLpeqXlZXGUJsT1tkdNt0m9evXci2l8lsEX1PHwg8DJ8RGo8whTjDZ5BMdptOvkAx/8yId6mKxpcXyaUxbb4tJnqFi5yBcyLtKEOCTWKnJtkuJ1PKpDANdD8DxEcm1yjfaoT+1zRX6HGvsixJn4h+QYYVJvdT1YTc02OPMIcbgegvMMvS6C6ZWrej3k6tVrcOUabuEe10Z8WYMixOEAkaT4+0hFpj08l1L16fc+RZPhUlLcOFXcwOfzNTbZ+DkS4R4/fwmPnyIh7iU8fv6qdx8pu6dQO84XIc4XztR2l63PpX+3fdco2V5FgnuPhDhM1xNC3K4mxalTXzMP/IoQF2Ex/dEAODgFeAoAz+Asxet4RAQiAoEiEAlxgXZMVKs2CEwBwHRy4jWeKwCwnKTptWiDTBYPqRXnX4ZhOR9bwWT1Qx1sJ1HUdvabzFHrLXppWCST8yKR2hb1AIdbpmKEuOT6jBA3Dq223jrVRV+6tJeq7ICKu4t8PUKcIsPtKFJcGh3u3XskxGliHPVQUROSF9FpFIXEELSPJWQXqryYj4dANjpLt5uE+k8WewHOFn6LanFJiMs+fPoY712OG7weCqc0d/xjEeL0zQLUw0GSptFXVHoFI7FcCQesIdREbXeIUZ6SbQ/xmnrYEOJsxghpP5eSx/UtKs6h5aPgVzS35cxjz6KKpVEnMU0i1CYpjinx8IPA2Uvm9GXzqYoSpyPU6hR/Fx3Z+0F6X1he7sDK0owixKk0YEKczRhW1itVjSXS9UrLQ9ykCXE4TqTPMyo6y8hIj7B/RtaMS5plNiv193TcOMVnGUW0PclE4EijOxV/4FOkg8maFuVe1q+dnLJZmS58RqpvbOSEjIs0IU6thyRbLSui/pX4PGNjM1JlTk6QUHsWvVZtg4jCkQiXTQsq9E2IM5lHSIwRUn4p1VchyjHBmUOISz8UBDj7aFDPS2KU2irsQvlGSpbFa4Be9Ov0ecZkbaTwfUqODIfkuHhoBHyPTSZ+/hhJcM9ewaOn/6j0ydOX5HsKtX99E+JM7j3UNkjnM+kj13N0lI8kuHcYIe79Grx7t67IcUiE29raVWS4zS1NimMehwCgzkaSAsCTU4AnmGZOZjWxeEQgIuAKgbh65ArZKHdYEGgDQAsAsuldALgHANlUFA+TxUNKxUUvwvLkCCphjFJfnfOERIhTZLjMib/T6HCtJMQ3/pbuy2gv8haM0eE2t7Zh44tO8beKDPfhC6x+WNdbphoQ4uQ1jBKrQkCaEFeV/1ZVb1X9VlW9HEJcVTrHev0gQCXEcXyVU7YIBWl5fpAOpxYqftKEuHAQiJq4QGBleQbuYpS4lVmdLs8EFSGOavcusBl2mdKEuGHHc9DbT13T4vg0p+wg4x86LtKEuEHuy2Frmw9CXFX+UVW9g2xDHELcIOMS2wY6uEDufUovOtzURC9KXMTqIhkuS4Ty8WF1WR88fvoSHj17CY+e/KNS/C19+CDEDds9QLq9nuaOxwBw1ABQKej0cQPgURfgEejzsbT9RXkRgYiAHAKRECeHZZQ0nAhUFCHuPuAC4r9+x/Q+PPz9vkKfMxH1/bVHnc2FQorjRNagYrMwiw9wLf0gN4vR4lqaEIdkuPZEktYvQhy1/Zx8El+yZOvnyMOym1sYFU5HhkuvIyGO08ODU1aaEIfISI33pnZfVb1l1mDaDt/yyurL/j0S4kzQGq68VEIcd4yQ8vO0d6Tluez1EMcSCn6REOfSKgZPduiEOO4Y5rLHpMcIl7rayI6EOBvUhrcMlRDH9WnKfbCKXpAeD0zl+cbFRD9PLzWr6PZYJxMBH4Q47pjDaaJvv6TqauK/FJnS8vrVGQlxlN4YzjxVRIjj2H1VZeuwJuODELcwMwnzMy1YUKe+npqegKnpSX1O6WvuEcI9gGNrpu2XbK+nuWOMEGfayTF/RCAwBCIhLrAOierUDoEOAMwAAKbp9SIALCVnei3aME2CQ0LcT4oYh7+zEdxsormlk5D04Z8rT7TBgQnLY5V/QMDffghxLViYbWky3Ky+buOXTEiIU6m+dtGXdbWXrN5pv9n4S1Gfm8rL6qIjxGlCXHodCXGBOX5F6rgkxNmO97Z+xB03bOvt13Why7MxuUiIs0FtOMrYEOJsxgiun+d7Q1qei94OeSyh4BcJcS6sYnBl1okQZzOGueg56THChY4SMiMhTgLF4ZFhQ4iz8WnKfdAn6tLjga08X7jY6OfppabPbo91CSHgmxBnM+ZwmurLL6k62vjvZbKl5ZW1IxLiyhAa3r8rQtw8BhmYgsV5DDAwBe3WmH6fkgYaaMlsmcqx+6rK1mlNxg8hTr9zU+dMC+ZnW5oElxDh8B0cXnOPKu8BHFuzbbdkez3NHX8AwAEAYPqjAXBwCvAUAJ7BWYrX8YgIRAQCRSAS4gLtmKhWbRCYBQA855IUrxcy53xyLdqgNCocRoj7VyZCHFZSFblHtIE1EFZGivNCiMMvUwom5OlEPD8h59hGUZdUMVnmmIbkRDtdGEv1QdkmxMO8LmlUuGwaCXGc3h6csi4IcXn7TdGijBFcP7IdN7j1ul7QkdbP1oIjIc4WucEvZ0KI44wR3LJ1m29I+760PEp/RELc4Pu/ZAvrQIij2L0kJpfJcuHTvnQ3rScS4kwRG+78JoQ4rk/bPn9I95D0eMCV5xoXW/08vdSU7t4ozwMCvghx3DGHA4Vrv6TqZuu//eRLy6O0IxLiKCgNZ56UBLc4rwlxSJBTO+70yHBj6pp7cOy+qrIUH07zUNaQuRiWlfdCiEvevV0ISJGS4jAghQAhrqp7D8fWyvqn7O9S9zxPc8fvALAPAJim1y8A4HlyptdlzY5/jwhEBCpCIBLiKgI+VjswCCDhLSW9pdcpQQ5Jcukp2mDcIhWJcCpC3O8XI8RxK8uTe7jyBrl80UtEbK8fQlyfkM1TGLJZh2vGCbnrB5S62Eu+r7CfqtpmOK9LL0Lc1g5sJtHiIiFukEcOettcEeJSDUz9V8qPqqo32+78YkNV4wHdGspzRkJcOUbDmsOUEGc7RmTxNfXzsr6RlldWH+XvUmOiq7GJ0h+REEfp6ZgnRaAuhDiJMUyi16XHCAmdXMmIhDhXyA6mXFNCnIRPVz2PkB4PpOS5wsVWP08vNQfTsQa8VT4JcRJjDqc7XPklVSdb/+0nX1oepR2REEdBaTjzIBFuYa4NiwtTvShxSIBrYZQ4RYyTJcRlST/UdUeOz3DKlllE1WNTXj8/hDgkTba0zeAuTXOt3q5MGBlORRZs8yPEUdZuyvrH5u8u7YWqD9euPM0dvwFA/vwTAPIntdkxX0QgIuAZgUiI8wx4rG7gEMAtUfMnbqGaP0Ub3iPE/fHThQhxohVFYSQEqnqROD8zCQudhBSnUiTC6XO6c3ZNasSAZyrqo/xDqAlxkCOvqCxGhtvc2lVbpmKKvyMhbsCNktg814Q4ohoqG8fuTerJ55WuN3R5HKwiIY6D3mCXtSXEDTYqvNYNylhS1TyWh34sXRUCdSPEVYVTlfOmqtocCXFVIV/Pem0JcfVsrfxzlPQcRBpXjn6eXmpKNznK84BAFYQ4D80KrgqO/xY1RloeFbBIiKMiNXz5FCFuvg1L89N669R5vWVqa3Icpto6xd+cg2P3VZXltLeqsl4IcUiEy5xIjOttr4uEuCSyYFUYcOrl2BqnXumynuaOuwCwBwDZ9G8A+Cs58RrPeEQEIgKBIhAJcYF2TFSrNghUGyHOkBDHZdvb9op0vdLybNuVLZefQOKE/PGzl/BIpa/UtfQxn5DgdNoCTFMy3DQS4zqTgGkoh3S/mcqT/uKFIy9fNkaIC8VKw9OjLyHu5xV48OsKPPhlBX77edl5JMgUGY7dc9CVrjd0ebZYRUKcLXKDXy4S4mh9XOe5Ba2FF3NFQpwtcsNZrgpCnKlfSvWMRL3S843886fJBz1SuPSTEwlxrhEeLPnDRojD3pMeD6TlSVuYrX6eXmpKNzfK84DAIBDiJOYWZVBL1GHrv/10k5ZHmQ9FQlyZpQzv3/sT4s4ixLUmx9jrrBy7r6qsS6uQGJvy+nkhxKktUzEyXBsWZlswP9eGqTaSJydARYib0tdVHBKYcmytrM0S+pXVgX/HueP7D+sqTa+/YOAJFXxiR6dbyGNjHTFCHAu+WDgiUD0CkRBXfR9EDeqNAG6Pmm6Rml4vAEB6ptupirbSNEJcOrHJKuFj8Vy6Xml5kp2S1Q2vkQCHRLhHT/+Bx0/dEOLmkAiXkOLwGk+MDIckuE6npVL8XfUh3W+28vJ9lPUBG3/gyMuXxYhwPVJc3DK1apMNqv4iQtxvv6zAg5+X4cGvdxUZDklx6WFjyyYN5ti9ST35vNL1hi7PFqtIiLNFbvDLRULc5X08CHMLWyuOhDhb5IaznE9CnK1fcntGsl7p+Qa2TVI/LlbZ8pEQJ4nm4MsaZkJc6sdVrkf4sDDb8S8S4nz0Tj3rqDMhzse9W7IOW//tZ1nS8ijzoUiIq6ef+9C6iBCHBLh0q9T0mrvOyrH7qsq6wF9ybMrr54MQN48kuBlNikuvkQg3PTUBU9NJOuWXECeJKcfWKGM+148oNolkuA8JIQ7T9x82YCMhwq1vIhluBzY22YS47wCwDwCYptcvAOB5cqbXFJVjnohARKACBCIhrgLQY5UDhUAn2R4V0/Qat1BdSs70WrTRJoQ4F5MaSmOk65WWR2mDaZ6sjr0JOUaIS6LFmcory5+S4LIpEuA6SIib0YS4TsWEOOl+48qTfGCgLMBc1odZXc7IcNs9YlzcMrXMA4bj74WEOIwO94smwiE5Lh8hzicpzseDbVpHSP5bZH3S+tlYeCTE2aA2HGUiIa5/Pw/S3MLGmiMhzga14S3jixDH9UvbHnJRr+T8wIV+tljly0VCnBSSwyFnGAlx3PWDUJ8/qGse1OfGSIgbjjHAppV1JcT5uHe7qENy/iI9/lHaGwlxNl42HGUuI8SlZLh8hDjbdVaOH1VVVtIKKL7Kqc8HIW4Od2Wa0bsz4fXcjA5GgYQ4fAenrqf9EeJcYMqxtXz/udCvzEaQBPfh4wZ8eI+pJschAQ7JcOubSIbbUdfM4wcAHAAApj8aAAenAE8B4BmcpXgdj4hARCBQBCIhLtCOiWrVBoEpAJhOTrzGE0P1LCdpei3aIBtCXHYykk7ibSfzlMbkX65hGU690vIobbDNg7qqCHFPdYS4R+pafsvUWYwKNz2pJuKz05Mw25lQkeGQBDeDxLjk2rYdEuWk+01KHsqRtH+OPCybRoj7srndu46EOAkLrL+MYkLcsiLCpdulphHiOGOsDVIcu7epLy0jXW/o8kywioQ4E7SGK28kxPXv70GcW5hYdyTEmaAV8/omxNX9GTZrMRLzDanxyoUlR0KcC1QHV+awEuLq8jwjbXkm418kxEmjPzjy6k6IczmncTk/MPFfirVJyKO0NxLiKL0xnHn6EeJarTFoT45BNkKc1Dorx+6rKithHRRf5dTjhRDXwXdu+P6tpXZnSndoUgEp1Ps3HZzC1+ESU46tZee4eO3ynpfH+uPHDfioSHHr8PHDBnz8uK4IcGtfkAi3A2tfNDGOeRwCgDobSQoAT04BnmCaOZnVxOIRgYiAKwQiIc4VslHusCDQBoAWAGTTuwBwDwCyqSgeVEJc0Quu/ERekhTUb+KTnUzZPEhU1Q5Op/mYkONkfHZ6AmY7rSQ9I8LNzGhCHBLjqjqk+01aXlW4FNWrI8Rtw8YXneLvSIgLqYeq06UvIQ6jxP26DL/9fD5CnM0YW13rYs3SCERCnDSigyMvEuKK+3KQ5xZU642EOCpSMR8i4IMQV5VfVlUv1bJC1y8S4qg9GfMhAsNOiItW0B+BSIiL1tEPgToS4nzcu33UEZJVUtsbCXEh9VpYuvQlxE2OQrs1DmrtZHLsQmAHF+/QwkJGVhuqr3JqHbb3bz4w5fRHVfp9QkLcx3XIpkiGW9vchc8b2yrF38zjGACOGgAqBZ0+bgA86gI8An0+ZtYRi0cEIgIOEYiEOIfgRtFDgUCMENenm6W/VpCWl1Vb4uuHPAwqQtwzHSEO0ydPX8IpZjo9PZ8S3UQN1o0GZNOZ6QmYSSLDYYQ49TuJDCdBiJPARbrfpOUR4XeebXtnD7a3v8FXle4BvlBaW/8Kaxtf4TOmyelckVhBcAiMjIyAPpu99P7dObi/MgsqvatTPUToaV1cpAmuG8kKccfd9xgi/uMGvP+wAXj9/sMX2P/+A77t43mg0v19jO4ej2FDYGzsNoyP3oJxld6GsbFbag6RRpVV19MTwYwfXF8w6d+6zy0ksMpj8J9/3gOef//zDv7fS30dj4gAIjA324a52RbMJyle37l9E+7cvgX4olpf32SDVZVfVlUvFTAp/STGjbzOe9++A567e5juq+uPnzbV+eHTl+T6C7WpMd+AI/DfPy3Af91fgP/z0yLgNZ5VPM9I+4K0vAE3g8LmfV7bgs/rW6DStS1YW9uC7d1vsLOzr9LtnX3Y2f02jNAMfZtv3boBt9V5XaW3bt6Ahfk2LMxNwcL8FMxjOofL9GEdUvfuy1rlo46QUKW09+Xrj/DP64/w8lWSvv4IJyddODk5yaQnITUr6uIJAVz3wBPfo3TUtpcTap1ErZn0zjuVzEs8QUCqRmJOQ/FVkjJ9MvkgxGFEuGGJEMfpi7Ss6z4v0tFThLhIiJMwkCgjIlAhApEQVyH4seqBQKADADMAgGl6vQgAS8mZXos2lhohDitNJyHpdZYo4ZI0IV2vtLw8NmkHSWHy5NkrePxcb5v6BMlxz1+pvtCn7pdsm8oMBPXSpya74DkzpR/e1JleCxDiivSyxUW636TlleHu6+/4wuhb8hIpTb9uf4Otr3v63N6Dr1/3fKkT6wkIgWazCU0kw2GanPOzrd7L6PSFtK+xPSBoBkoVqXF34wtGmjx/fv9xBD8ODuHHj8NeOlDgxcaQEFAvj26nL5FuwJ3bN2BiYhQmJ+7AZCaVng+RlMtkkvIFk3rrOreQxCqPgY5Suw6r7zfg3Yd1RbKNR0QAEWjjVkJ4tpO0NQY3b1yHmzevwS2VXle/uUdVfllVvVS8uPpJjht5nb//OIDv3w9gX6WHgL8x6rU6vyQpf6saKlQxX+AIIHllcX4alhaQyDINGK3F5/OMtC9Iywu8+5yqt/V1Fza3dmELT7z+uqs/6vn2A/b2D9THPfg7HsOHwI0b1+DG9WuQpjdvXIWp9viFMzRkuPduSnt81EHRw1ceSnuRjK/Oj2m6Cd1uV50nmJ7o63gMHwITuAYyjusg+pwYvw238aMetWZyU5+3bnidl4TUC5JzGoqvctruhRA304L5mUmYxy1T1TkJ09OTMK3IlMn19ASnGUZlXWNqpExB5ir0+6C2S92AD+/1tqn4e2MTt0nVW6VubOLWqbvcpkVCHBfBWD4iUDECkRBXcQfE6muPwCwA4InhedJr/LQ1PeeTa9GGmhDisGLJiaxJQ6TrlZTnenL25PkrUCdGh8Pz+SvoIgmuewrd026SqphxpKOJJLhmA5qNZpI21FdMM1Pj+sQveFMAACAASURBVKsmTPE3kxDnAhfJfqvSnkkdZZkpS1Y5SEgr377phd49XPBNri3Fx2I1RkD7fhN6Y0CzAZPjmsSCYfxTMkvaRFvyao0hqr3qkuPu7u4+7OztA6a7exg94TscHR3D4dERHB1iqs94DB8C6uXR9atwPZNmCXLptc+X0flekPQF0x6WnquY1m+a3wVWWZl6K/eUwLILX7bY20uYNjHmDxSBdLuy0dGbMHpHR4W7du0qXLt65VwqoX5VfllVvVTMbPVzMW5kdT48PNLzjEyK0eJwPrK7m6R736nNjPkGHIH2JJJqcWuyMbUtGaa+nmekfUFa3oB3fWnzzj4W/AF7e/rDwR+HR3BwgOchHBzixz64U1U8hg0BNde4egWuXsP0Kly9egXG0vnI6C0Yw3nJ6K0gYbG9d5s0xkcdJvq4zlvWXk2o3VPkWiTW4u9uN12Xx7Sr1unjMXwIpB8LKgJc8uHg9etXNeH2+jW4npBvfc1LQuoBF3OaMl/ltN8HIQ4/Skcy3MJsG9LrqakJRYibmk7SKX+EOMTLJaac/kjL+tYPP+ZEEtw7JMQlH3QiCe7LlibF4XoWEuSYRyTEMQGMxSMCVSMQCXFV90Csv+4IIOEtJb2l1ylBDkly6SnaTlNCXHYyUgVZAidBkvVKyEsnZtkJmuR2g0+fv4YnLzQZ7ikS4168Tr5EOz2XUg1DR4ZqJBGidNppIwlOE+HSaylCnAtcJPoti5e0PGpfuMh3fHwCx8fHcKRSfY0vlBSR5TBJj2IofxfYhy5TRYXEzZIz0SFv3rjWi8aCUVjwC2nJMTZ0TAZNP8n7Eb4gOsSXRfjSCK8Pj5LtQLpw3NsaJH4FPWg2RGnPlSsjgOfVEZ2qa3yhdDVN9QsmPCTnQxTd8otmLuYgVD3qMreQHDfy2KBsFeUpOdNrKoYx32AjcP0aEmuvKvIbpvhbb+uuo9mm27xLolCVX1ZVLxU7U/1cjhuoc28bMoy8orYk6+r5yIGejygyy2EksVD7d9Dz3cJokjevA6bpta/nGWlfkJY36H1f1j5FqsUPeXDcOEqeZ471s8wxji24XnISn2fKcBzEv6fzjSsjI725h5qPJOe1ZF4ScttN7902bfFRh41ersr0a6+OXKsj1uLzzPcfh2e7teDOLfhf5MO56pag5V5L1kCuXcP1EL0OotdI0nQEcJzxNS8JCSyXcxoXY5MPQtzCrCbDLcy1Aa/n59pJZNIJQGJcewojlfolxGXX0EK2Uxd9XuQvSIRDUhym6TWS4dSZEOPwmnlEQhwTwFg8IlA1ApEQV3UPxPrrjgBuiZo/cQvV/CnaTltCnKgSNRaWn9xnJ2dSL4GfvngN6kRCXHKdhmTPplQY1XaJ6baJSTqNhLj2mA7RjGl7nBUhzgcu1PYOW74i7IcNg9heOgL5cSrkh196q4Yzp49xN44vw2lb+VYXjRs+7I+Kfki6UHWuKp8PrOK4UVXvhl9vnIOE30dFGvoYN6j11hPBqLU0AlWNJdK+IC1PGuc6yotzkDr2mh+dqxo3/LQu1iKNQBxLpBEdbHlxfDmLOpb1ndBx8UKIm2vDYuZEYly7PQ7t1ji0kRCHaXt8sB0k8NYhCW5VkeHWknQdNpPooF82dZRQ/M08IiGOCWAsHhGoGoFIiKu6B2L9dUegVhHiOGD7YvRzdDQp6/qLl2cJCe7J89eQXnMIcYMQIc6kf6rIK23jpvKKbLIKHGKd9UBAirxraqc26EjXEbo8U4xc3o9SXeL4Ytorg5m/aNyQsj8JvwxJFykLkMClSBcprC5rZxw3pKxg8ORIzUGkkXHlb1J6Vq2fj3GDOl5JYRrl1BuBsrHElc9I+4KUPOn2cuRxykpYZZyDSKA4mDLKxg1qqzk2zilL1c9HPul2hCgvjiU+LGlw6rAZX6Ttvmo0peY00u1I9crLffzsJTx++goePf0HHqnrl9JVq8hwfQlxSIxrj0OrNW4dUbAqG6qqXvEOAoB3HzaSCHEb8A4jxX3YgM00Mhym6nqHW3UkxHERjOUjAhUjEAlxFXdArL72COD2qOkWqen1AgCkZ7qdqmhDfUaIK5pwDkI0omy78hNA2/ZlZWJUOCTCiRHiGg1o4JapjWaSNtRWqTO4Zep0kuLvziR0Oi2YmUnSzqSR7bnAxUiBCjJL27itvDz2FUARq6wJAtkxSmK8SpttK6sfbLa+UFd5tubjY9yN44tt7wxOuX7jBtf+JP08JF24PS+JS5EuXKwo7YvjBgWl4csjMQeRRs21v3H1DUU/H+MGZbzi4hnLDwYCl40lrn1G2he48qTby5HHKStpmXEOIonm4MiSmINwbJxTNqRekG5HyPLiWBKS5YWti+n4Im33oaDDndNIt6MI52wdvQhxTzUZDgly0kchIa41Dq2EDJePEEddW6/KhqqqV7pfsvLef/wC7xUpbgPU9ccN2PiCRLht2PiyDRuKFLfNVSES4rgIxvIRgYoRiIS4ijsgVl97BDrJ9qiYpte4hepScqbXog31RYgLbRIsCiKchYLOyqVOWvO65LHSUeHewNMXuGXqG0WO40SIQ730CUnagBkkwCEZThHikpRJiMN2DeLEuJ/tSNs4V17Zg560D0R59UZAarwyXfihoMb1hbIxlquztH4UTC7L42PcjeMLt5cGo3zRuGFrfy78KCRdbHvcBS5FuthiZdKuOG6YoDVceW3nINIo+fI3W71D08/HuEEdr2wxjeUGC4H8WOLLZ6R9wVaedHs58jhlXVhlnIO4QHUwZNrOQTg2zikbEurS7QhdXr817pD6JOoSFgKU8UXa7sNCIJz3Qnmci3BSEeKe6QhxGCnOOyFObZc6diFCXJkdVWVDVdXr2sY/IAnu0yao9OMX+PBxEza+fFVkuHWV6mvmEQlxTABj8YhA1QhEQlzVPRDrrzsCUwAwnZx4jecKACwnaXot2k7fhLjsZMkmfLRo4x0Iw/aVTVTLqk0xStM0QhymIoQ4VAAJcZlUk+EmYbYzAbPTk5oYJ0CIS9sqgUsZblX/Pd9vGl59a7SxCSl5cfG3assIu34b28y2SMpOL0NJuo7Q5UlZjI9xN44vUr1VLzmUccPU/qT9Mj9OUXTOzlnwOoQ5q0tciqzOtN9sLDeOGzaoDWYZE7/0gYBvfzNtU6j6+Rg3+o1XphjG/IOJQL+xxLfPSPuCqTzp9nLkccq6tNI4B3GJbr1kc+cgHBvnlA0JZel2hC6vaB0spP6IuoSDgMn4Im334aBwXhPTOY10O4pwzteRRoV7pKLD+SPE4Rap7dZYb7tU3DYVD+o7papsqKp6pW0jL+/Dp034iIQ4dW6p6/WNr7D+ZUunGzplHpEQxwQwFo8IVI1AJMRV3QOx/roj0AaAFgBk07sAcA8AsqloO30Q4vITpOwkmDq5E210wMKKsHqGUeH+TLZM/RO3T33DihBX1PzZziTMTk/AbKeVpJOihLiAIRdRTdrGpeWJNDIKiQjkEPBhp9J1hC4vGllEYBgRkPZLDoZRFw56sWxEoL4IhOT7RSiGrl99ez5qPqgIDJvPSLeXI49TdlDtMbZrsBDg2DinbEgoSrcjdHkhYR91GRwEpO1+cJCRbUkRzkU1pCS4lBiHv6WPoi1TU0Kc2ja1dT5CXNl706psqKp6pfujSN7Hz1ugTiTDJddr60iC24K1dSTHYbrFVSUS4rgIxvIRgYoRiIS4ijsgVl97BGKEOMsulP7KRFqeabPyk0rpCHFF+ujocEiK00Q4JMfNdFowM6N/z8y0VBrKId1HEvKkv4yRlpftO4n2hmILUY9qEXBpp2nLpOsIXV701WptOtZ+OQKu7h/Sfsnpx6hLOXocO+CULdcs5ogI2CPg2/dNfcG3fvZIxpIRgTAQGDafkW4vRx6nrI31mI6nNnXEMhGB/HM6/k5tHa/LiAuu1jekesbUj6T9PHR5UjhHOREBqbHEBklTPw9hfZKjc79xNzt2p3mqJsRhZDhFjosR4tS91STSoo0v9CsTCXGSaEZZEYHBRSAS4ga3b2PL/CDQAYAZAMA0vV4EgKXkTK9FtfERIS6/SJCf1NhOcIomr7ay8jqmIHPk2XZUtl14/SzZKvXpi1ciW6YW6YWEOHUi+S25nk3IcLMzLUWWQ3Jc1UfIfZ7vt6zt2NiRtLyQbLxqO4r1yyHgwk7z2knXEbq86Kty9hklySEgff917eeclkuPEYOiC3dscm1DHJxj2YiAq+fVImRtfSGksSlaTESgDggMm89It5cjj1PWxLZsx1OTOmLeiEDZvdx0jduXf1B7ztaPpNsRujwqnjFfRMAEAWm771e3rZ9z1wBMsLhsjSj9m837laLnvFReFpeqCHHt1jjo6HBIhjsfIQ71LGuzLxvysYbHsVOOrWXLRkKcFJJRTkRgsBGIhLjB7t/YOvcIzAIAnnNJitcLmXM+uRbVxBchTnoCLT3Zk5bH7aSsPmmEuCfPcbvU14C/T7pd6J50z6WcOjspIW56EtJrJMSpqHGzmhCHv6s8pPtIWp60jUvLc9HeKu0h1h0OAj4eWKXrCFle9NVwbDtqohHwZZPSfsnpv6jLRfQ4dsApy+nHWDYiYIqAa9/n+oJr/UzxivkjAqEjMGw+I91ejjxOWYpdccdTSh0xT0TgMgQ4Ns4pK9krXD+Sbkfo8iSxj7IiAikC0nafR5bj55yynB52UW9eZh7/yglxPVLceA+6MjKcLxvq15eStuuiz21sMBLibFCLZSICw4dAJMQNX5/HFssigIS3lPSWXqcEOSTJpadorT4JcdlJGnVCVzbhyk6WqOHpi2SmcqTkSXUS6pOS4FwT4jpTk9DpTEJnqqVIcXNIiJvRaXot1S4bOdJ9JC0v2yaUzbVxaXku22vTn7HM4CEgbff9xurQfCv66uDZcmzReQR83z98jCXUPo66nCHFsQNOWWpfxXwRAUkEXPm+lC+40k8SwygrIhASAsPmM9Lt5cjjlL3MhqTG05DsNOpSTwQ4Ns4pK4GWlB9JtyN0eRLYRxkRgTwC0nafyuf4Oacsp4dd1puXnf6ujBCXIcKl26barnu7sqGyvpSo12Wfl+mf/XskxJmgFfNGBIYXgUiIG96+jy2XQQC3RM2fuIVq/pSpLZFSBSGO24CiiWueDGcycZSWx21fvjxGhFPnM9wy1V2EuGkkxE23QKdnRLi52bNr6bZR5Un3kbQ8ajuqyjds7a0K51hvRICLQPRVLoKxvDQC0SalEa2nPI4dcMrWE62odUSgGIHoC9EyIgIRgYiADAJxPJXBMUoZbgSiHw13/8fWDwcCHD/nlOWg66PeojoqJ8RNTSTbpp5FiOPgWKeyPvqcikckxFGRivkiAsONQCTEDXf/x9bzEbhAiGsCzJw2GjMNJMUl6SnWc3oK51Ji3cpJGw3Ipn/8fh8ePrgH//r9J5U+fHD/gjQJlj9RRXI26a8GpOVlG8LF79ItU09O1LapJyddMnZFGZEAFzIhTpu9svpzW7cNYlRAVkdeUlgaP1d6RrmDjwB3TBx0hFz6asR+0K3HTftc2qS0xiHZ+KDpwrEDTlnJObW0vUV54SAQkr9dhoqUL1CR5+DCKVukn7Q8KgYxX3UISPe5tDwfdupD5+p6WLZmU6xcjqemusgiEaVVgUAd+1xCZ5d+VEU/xjojAqYIcPyIU9ZUz7L8l+nC8XNO2TKdq3xmyrcLf1dOiMNIce1xaLXGRXcdovZD1fYsZWvcdnz6vAUpKS69XlvfgrWNTVhbw3QL8DfzOAaAowaASkGnjxsAj7oAj0Cfj5l1xOIRgYiAQwQiIc4huFH0UCBwkRDXbM40kAjXOJ0BwLQxgzd1fWpiUDpZoCCE5CF9Ii9OXz/87R788eA+PPz9Hjz87T788eBeT1SRbJPIaxSdbPNkdctPdGx0lJaH7ZLCT22Z+ucbePr8td4+9c/XigB3gmS4TGqLJZarEyEuxTbbz6H0OacPXJd1YeOudY7yBwsBqTFxsFC52BoXvhqxH3Srcds+FzYprXFINj6ounDsgFNWck4tbXdRXvUIhORvFDS4vkCpg+sz0phKy6NiEPNVh4B0n0vLK0JGug5pedX1pvuabbFyMZ7a6uIepViDKwTq2OeSOrvwI1d9FeVGBCQR4PgRp6xkG6hzfo6fc8py2uq63lR+Nq2MENcah1ZChmu3NCkuPWzed5niHoo9c/tcqh1Igvu0tgWfPm3q9PMWfEZC3LpO02tTnHP5IyGOCWAsHhGoGoFIiKu6B2L9dUfgAiFuBAlxzcZMs4EpzDSgMdNFElz3FLqn3STVUbMoRxNJcM0GNBvNJG3AH4oQl5x4/ZsmxHEnIRR9uHmkJjqpHpLyJPF79ucbTYR78Rr09Rs4VmS4Ezg5PoHjhBTHwbMOhDjqg54JDpJ9blJvVXmHrb1V4RzrvYiA5Jg4DPhK+mrEfhgsxn0bJW1SWtuQbHzQdeHYgW3ZkDCVtt0oj4dAXW3D1heoaHFw4ZQt0k9aHhWDmK86BKT7XFqeDzv1oXN1PSxbMxcryfGUq4ssMlGaDwTq2OcudJb0Ix/9FuuICHAR4PgRpyxX73x5E104fs4py2mzy3pT2dm0ckKcIsONXYgQ55IUZ2JDnL6klrXtc8l2fE4JcZ834XOGEKfIcGtnpDhqm/rki4Q4JoCxeESgagQiIa7qHoj11x2Bi4S4kZGZJhLimk2VYoS4brcLXSTEZVJqw5vNJjSREJdJ//j1LvyekuJ+vQe//3ZXictPDPHfONtTUnW0yYe6Sk4OJeRJ4qdIcAkpLr0+PtaEuGxqg11api6EuFRfiT7K4iUtj9MXPsoOW3t9YBrruBwByTFxmLCW8NWI/TBZjPu2StiktJYh2fiw6MKxA9OyIWEqbbtRHg+ButuGqS9Q0eLgwilbpJ+0PCoGMV91CEj3ubQ8H3bqQ+fqeli2ZimsJMZTKV1kEYrSXCJQxz53qbOEH7nsryg7IiCFAMePOGWl9M++G8HrVCe8Lnt3x/FzTllO213Um+9H/F0VIQ63SG23xnrbpaYR4sr6koMpx4Yk6i2TYdrnkn6pSG8JGQ7JcZ/XNuHT+ldNjlvX0eOQHMc8IiGOCWAsHhGoGoFIiKu6B2L9dUfgAiHuKhLirjRndKS45kyz0Zg5QSIcRgTLpNSGjyARbqQJ2fR3JMTh+eCeTn+9e4EMl52E+JiMUdsTar6iSXUeNxMCH5LgnuOWqUmKv5EIp8lwx71rDh51I8Rx2hrLRgQiAn4RkB4T/Wpf79oi9vXuv6h9OQIh2XjUpby/THOEhKmp7jG/WwSibRTjy8GFU7ZIG2l5bi0qSpdAQLrPpeX5sFMfOkv0VQgyQsIqJF1C6Jth0KGOfV5HnYfBlmIb64UAx484ZaVRCkkX6bb5kBciIU5tm9o6HyHO5XvYQbEh6XYg8W1tbROQDKdSJMIpMtxX+JSQ4/A384iEOCaAsXhEoGoEIiGu6h6I9dcdgXkAwHMhSedHRkZmR0Yac41Gc67ZxLQxV7cIcaaM/rp3Yqq/5JcJXghxUxMwPTUJSIzrTE1AZ2oSZmcnYW6mBXNJOjszKRqJr9+CtAlZMFR7kbZ7aXnSuHH045SVbkeU1//lKtcvJcdESj9J21Xo8i7DRAp7DgacsoN8r6DYcr88HEw5ZTk6U8ua6heCjUvP/0wx6Ocn+O8pPnjtckGV2r+m+aT618dYItFvWT1DksfRhVM29PubD7vy6TPS/iYtzxQLk/wcO+WUDdGGOOOQdJ9Ly/Nxv5TSmWNXnLI+bVIKKxNfv2xu7WreVJf+kMDRREbVuIRkf1Tc6qgztW2ce09ZHdK25nOcLGtb/Lt+3jVZs+T4EaesdF+FpItN20z7zaYOyrwvxdFHhLjFuTYszLVhcX4K0uuUBNdujUOrPQaY+lq7cWlDPvtXqh0oZ00R4nRkOE2OkyfENQCOodE4wbTRaJyATh/B6emj00bjf5snJ/97BPBIyuajnIhAREAegUiIk8c0ShwuBGYBAM+5JJ0daTYXGs3GQrOh0vkGwEL39BROccvU026SnpJRajYa0MAtUxvNJG3AH+l2qQ/u6evf7il52Zdn+QkM5SEjWz5VkFKO3JjAM3LxyzbPFyFOE+GQGDcOnfYEzM22YHYWCXFtmFXEuFZPLem+HBR7kW6HtDxpt+Hoxykr3Y4orxgByT6SHBMv6y9JnfP3Qol7mbR+FNvlYs/RmVP2soWr7N+k70cUTKvMw8GUU9ZHm231q9LG87gMki4++pxSBxdTH2OJre32a39I8ji6cMr6sA1p/aTlUTAos2/T53hpf5OWZ4uJq7mjdJ9Ly+PgZauLdJ9Ly5P2GRfybLGv47OLj/6l+oELXTh9WWZbEs+mVGyk84WCi4s+l8ZK+lnDtX5c+aHYhkk7pHU2qXvY89piz/F9Tlnp/gpJF5O22fabSR1l99A8dpjfGyFuvg2Lc1OwOI/kuKleVDi1bSqS4lpj5wieLtc8XdhQFf3LbUe2vCbDnUWHc0KIQzJco9FtNOCkmV4D/G8X4H8AGv8DAP97dHT0v1ybj+UjAhEBdwhEQpw7bKPk4UCgAwAzAICpum42m4uNRmOp0QA8FwEaS3iD1qcmrRVNMvrBhRMofeoIEXg+VIS4+/Dw93vw8Lf78McDTYjjLKZxJyGD0t1SE0AvhLj2OHSQCIekuOQaSXCzs22Ym0NCXFuR47KTcKkJ+aDYi3Q7pOVJ+xVHP05Z6XZEecUIuOgjqTGxX59J6xy6PBPbtcWegwGnLGXxysX9yATTKvJyMOWU9dFWrn5V2DhlLErzUOZMXAzK/MZEFx99blKHbf+WYYJyuWOJdL+FJI+jC6esD9uQ1k9angkGZXZu6vuS/sZZU+BiQCnP6TdO2bI+kxibKO2n3MdsdKmjDYWiM8euOGWrtElp7KVs33TszNdb1/7g4EcpGxouIdkfBb/Q76vUNvgYc6RtzYfOHPyGrSy3fzm+zykr3U8h6UJpG7ffKHVQfDXNk9XHCyEuIcGpCHGKGNeGVktvlZqS4dIIcagjZR3JFpMiDEKb+5i0zdYX8japIsStp6Q4NxHimkiGazZOm41mt9lEYpwix/0PnDb+57TR/b/NE/if/aMjJMbFIyIQEQgUgUiIC7Rjolq1QWAKAKaTE6+nmgAr0GwuN05PV04bjZUGwLKKB4dEuGxKbKJyUiTCZdI/fr8PDx/cg3/9/pNKHz64f0FafhG0rLp0IpGdUNRxi6aydlL/bopfXq4fQtxYjwjXaeP1GMzOTmlCHEaIQ1LcLJql/HZbg2Iv0u2Qlke1V2o+jn6cslT9Yj4eAi77iDsm9muZtM6hy7PpYVPsORhwyha1TVqeDX5Vl+FgwCnro91S+vm08TJc6qxLWduq+rsppj7GEinbTXUNSR5HF05ZG/sytQ1p/aTl2WDQz95tX6SYYlqms7S8svoof+f0G6esj7GJ0n7Xc2rpPpeWJ+0zEvI4dsUpG4JN+uhfql9I6FL3/qBiZZovVFwk+twUC27+Oup8WZtDtQ2fOnNtYpjKS9kLx484ZaX7KiRdQvSZvL2kv7O6+iHETektUxdwy1RNissS4tT2qZPnI8RJ28pl83/b50ZXaxk2bTf1hbxtnG2ZqolxLiLENZvN0yYS4pJ0pNnEd/3/F/T5b4Dm/93f38freEQEIgKBIhAJcYF2TFSrNgi0AQD3pMymdwEAQ7ZlU9EGPfz9PvzrwX341x8/qRR/c46iCWaeDMedXHH0q2NZb4S41ijMYJS41miPEDczh4S4acAUCXHSfTko9iLdDml50nbP0Y9TVrodUV4xAnXsI2mdQ5fnw3Y5GHDKFrVNWp4P/KTr4GDAKSvdjpD6NyRcQtLFR59XVYc0zoMsj9M2TlkftiGtn7Q8HxjEOnS0fTyyKfVZl1M2pPtg6LoMm51y7IpTNtqBvKXF/vCzziCNs7wlRIlUBKT7UlpeHCepPeknn4/+9dOS4aqlqn4rqrcIeW+EuPk2LM1PwwJGiJtPtkydHIepNpLhdLS4Oh5V9S8HqyKddYS4r7C2tpmkW/BpbQs+rX+FT2ubSbrFqRaQANccaZ5LTwH+3QD4N6YjXfj39v7+v1mVxMIRgYiAUwQiIc4pvFH4ECBwIUIcYIQ4gOUkTa+tobCNEGdaYX4ygeVtIsShHEnyXOjy+uH8/K+38PyvN/D8Tzz19dHxCRwfHcPR8TEcH52olHOoqHAFhLjZuSlQJ0aLmws7QlzV/Stl92k/SsmTxkVCvxDaxsFlGMpK9RFnXDItK61zqPI49ucT00HEj4M9p2xI426/lwHc+Zq0vVBtvap6KS9VbOfP1LYPaz7pPh9keZy2ccpmbVNi7PThb1LtdTXG1t3fQ7QD6T6XkieBlZQudbe7KvTnYM8p63KclLBJm76oql6JeXud+sMU51Dt1MbGsn1t+yxkih9HT5fzK4l21NE2pHTm4DdsZV2NsVK+NWxzeVP7k/IZU5zz9aa/s3KqJcTpLVNdRIgz7SOOL7jsX45el5XN6+wpQhw0mw1oIjEuSQFO/w3Q+LdOR/69Hwlxrro8yo0IiCAQCXEiMEYhQ4xABwBmAADT9HoRAJaSM722hggf0PWpCWp4PvztHvyhIsPdg4e/3Yc/HmBAOt6RnVTmJ12URYKiSSmlXD+tQ5dXhvaLv97Ci781EU5d//UWjo6O4RAJcZm0TM5lfy8kxGWIcCkpLtsPnD7JL8T0W0ii1BFK/3LtPt8/XHnSuEjqV2XbOLgMU1luH3HGI9uy0jqHJo9jf1VgOkj4cbDnlA1p3O234Jj/d8p9u0yWzdyxChu3rZMyX/WJgXQ7QpcX2tgk6efSvsXBilMW2yE5dkrj4kOeDwxC91UfGHDslFPWhQ1J+ox02+pga6HoyMGeUzZ0mzTpH0lfMKk35Pu5i/HUFufQ7FSqj1M51GchRyWXJwAAIABJREFUW/w4+oZkBy7GHNc+6EJnjh0MW9kq+jc0f+PqI1ne1v6k7wHUcS1fb4pF9t+rIsThFqlIhENCXHptek8pG58k5FHsx0X/Uurl5MnrrCPEbcFnTJNTOkJcE9/LIxGu0UzSBm6Z+u8GNP59Cl0VIW7/6ChGiON0bCwbEXCMQCTEOQY4ih94BGYBAM+5JMXrhcw5n1xbA1F0s/1DEeKSE69/4xPiqJPRssmaxMtA6YmYtDxKZ/7591v48+9VTYb7j74+PDyCw8NjOMAUSXGHRxRRffNcRoibm5vWUeKSCHEohLrIQ1UqlAcpbv/atqMfTrbyuO1w3W9VjREcXIatLKePqPbjIp+tz0j7oLQ8jv1xceZgyilbNkcwWdDh4FdVWWkbkvZpDi4u2saxc2k7HRRdOO0Ivax0nw+yPE7bbMu6GF8k7yk+xjBfGITsq74wsLVT6fsqR54LrDi4hGxXddCNgz2nrOQ46cImKX1XVb0+7gshjRFcnEOxU4pNUfoW22Py8TAXP1u9peuVlsexcUo/mawfmGBsa88c/IatbJX9a2IL2bycPrKt01c5bttsfaZsnlI2Fuf1TuWl/141IS4lw2Fqck/h4iJtN5L9K60bZSxBEpwmw232SHHShLiioDUAkESHayIR7t9HkRDnq/tjPREBKwQiIc4KtlgoItBDAAlvKektvU4JckiSS09ryLJhWNNwrH/8ehd+T0lxv96D33+7ay2/3wTMhDyVTpqykyeb7Vbzk9pQ5VHA/us/q4oEp4hx/1kF/P3/2fsS9qhxZusiCWENAQYIwxaYFWbm/v9fcb9778zLMuyEfQ3ZE7J9T8l2MKa7LalOSbJbfh4jN63aTpVs2X0ib21tGzKc2ctjG13D+gwlxP14jg4IcRfPwYlwTX+aNy9tMaVaL65x2MQZcxyh/Ws+JAgVm6Rexk1WkqO2egnxfewx2Bajq3+S+mvzxfZ7V581a8jVFwl+sWTb8uKKATofElw0Y2vTPep7CaYSu4j5M9r+uOhD57zP+iSxucpqnl9CjDfXeIf5xP+Puoft4pjuUh0gci65TmtihY6ti7UYy2cJ9hJZxHlSsybb5nIpnjv7lg9UfmPjIhnbEgwksrF8Dj1X6WJtuPosqYNxk22re1fs2/QhvpfkCGFfUwcqNkTefHxpylSfYxLizvIKcWdOfbNCXEq/h/rUEyK/PnYlMuzz11emKhLi2EleJa7WFivE0X9zO7m399/bhiCXt4xARiBVBDIhLtXMZL+6ggC/ErW58ytUm7t3PJP8XvLJCaq3fzEhjvc/bxTtLSwhzsXZQRPS5uRPQpypT8R8JpVo/2yxYQLc/YcvDCGOW/68ubVNm1tfDBmOW/4s2YYR4ioyXNVKbKBl0flA60PHa6uvL3HYPHBzGdMSXMZN1rbWcr8wCEjqL4yHaVuR4BdLNm1EvxI06vhI5mupx5v9ywhkBMIhIDnvhvNS11LGIF9nXCos14sLWrlvCARi1WQsuyEwldhA44LWJ4ktlqwEA4msJF60XbQ+SWxdlJXgN26y45bf1OOV1B86Nokvg2SjEuLOzJSvTJ0xpDjJ8zUJLugcdVHfwepwb7+uEodeIW4ILmZluMbeRQizzxmBsUAgE+LGIs05SEUExp4Qx9g2J238fz7ktSpPqetrqyf2vyLBVcQ4DULc+bOn6MIPM1S0p+j82RmzMtyPl87RJdOepx9rr0xt87v5fZ245Co7qn/X84vEoq4LjYuWnz56JbFlWdn51DdfLkTmNhta55I2u7G/l9RubN9TsC/BL5ZsCriFvP6mHm+bf6mfm9D+SfRJZAflAa2vLdf5e30EJOddfe/CWOg6BohxicIA4UuYrPtbQWHl74G9JDofEn0S2Xw9Gp3zWDWpaRddL/ajRt4TjQtanzzC8BokGEhkJZGi7aL1SWLTlNUa+xL8xk1WM79auiU5qvukVX8SG6jYENj7+sJye3v75nfI/f092tvfp39uP6F/7jwhJsZVxwgf6zquXDpHly/9QFcvnTctf2YCXB9XiENjF2osvH//md69ZzLcomnfv1uk19X+9hMxOY4/K2yZEKcAalaZEdBCIBPitJDNescFgUyIa7wWpjnR8SFVVBNjLqIU9Q0r7rrfdSJcdYxeIY4JcOfOMhGuIMOdOztDly6dN2S4S5e5PWc+u271OCpZnzza4NSl/Lri6NofXfeu9jX7S2LLsl+nashxOCjf6LGP1qdZoxq6JbWr4U/XdErwiyWbOsYSXFKPzcW/1M9NaP8k+iSyIa4zLnnPfXURyOeXb1+VirjH0c3YV+3IcS6tA6QvofDztSPFyteuixw6HxJ9Etl8PbLLeqya1LCLrhc7BLG90Lig9WGjDaNNgoFEVhId2i5anyQ2DVntsS/Bb9xkNfKrrVOSI/ZNu/4kNqSxIbH39WVvb88Q4oq22P+5+5T+c+dpQYa7+8Qco7dhhLgfzn59XWp9hTi27/P83hcXdLwIfaHHAhPi3n9YJNOWx6/fLtLrt5/oldmLY4UtE+IUQM0qMwJaCGRCnBayWe+4IJAJcWWm0ROd1PU1C7w5aeUV4pqrxKEJcUyA++FMQYb74UxBjrvMq8NdOk9XmBBn/nLFjRAXavLdtfyGOqGhcQnlt40dSWxZ1u9m2iYvVR/02Efrc4klpb6S2k0pjli+SPCLJRsLK1u7ElxsbaTcL/VzE9o/iT6J7KAaQOtLuc7G1bdxP79w3ruGgca49MVAw5fUx6IvViHiQudDok8im69HbtUSqyaRdtH14oYgtjcSly5eo7BoFtokmEpkJbGg7aL1SWJDyoYa+xL8xk0Wmd9QunxzFKL+pDZ8Y9PA3seX3d092t3bpT1uzfEe3WZC3N2n9M+dpwfHaH9HEeJ+ODtrVotjcly1+ZDhKlkfXNDxSvVJ69TGftPGhw9L9OHjZ/rwodqXCiLcm0/08s3Hg2Mb3Y59MiHOEbDcPSMQE4FMiIuJfrbdBwQyIa6RRZ6QSCZ+zaJIXV9zwlpNyOorxFXkODQhjklwZj97qmjPzBgCHJPheK+OXQZa5X99Yil5/W2b7a7kty0O9PdoXND+SfRJYsuyEuRHy6LHPlqfXuRhNEtqN4yHaVuR4BdLNm1Ev1+BN3V/Uf6lfm5C+yfRJ5EdlC+0PlRNZD14BCTnXbw3cTR2BQPNcemKgaYvcarA3qorVvaa/Xui8yHRJ5HN1yO/GohVkwi76HrxQxArhcCl7hFaHzbaMNokGEhkJdGh7aL1SWJDyIYe+xL8xk0Wkd/QOlxzFKL+UDZcY9PE3sWX3d1d2tnZJdMyIW5nl27fe0a37xWkuNt3+fgZ3N1BhLivq8PNmt/lmivESZ1wwUVqCy2PqtNRfjVtMBnu48cl+vhhiT5+YnLcEr16/ZFeMiHOtMWxwpYJcQqgZpUZAS0EMiFOC9msd1wQyIS4ccn0iDibkzD+XF8hTosQd/bMDJ09zYS4ouXPTIS7aghxF8rWfoW4QXE0yXBIsmMunYxARiANBNBjH60vDZSyFxmBjEDXEUj93IT2T6JPIjuoTtD6ul6L2f+MQAoIpDQuU/IlhdzE9gGdD4k+iWy+HsWupPD20fUSPoJsMSOQEfBBII99H9SyDAqBEPUXwgYKDy09TIbb2dmh7bLlz3fuPaM7/y4YQhy3/Bm9DSfEzdK5H5gMV5Di8vZ1FdZ6vaJ/Wxw0Fj59YiLcMn1iUhy3n5YMEe5FbefPClsmxCmAmlVmBLQQyIQ4LWSz3nFB4DtC3ATR3P6hQ3OHiOaobPcZjf19+qa1RGhyYoImJieo3v516zr9ees6/dcf16k6zkQlS0CVujUnYyFWiEMT4ooyNVX6zWsENFeIU0oHTG3qf5GTun+wRGRF6gigxz5KH7rG0frUE1Oej2Nc47uIVYh82NoIgV8IG4PiRdtF6xuVI9S5SQsXtH8SfRLZYfhozTHRNZS6PtvzUF/6jVs+JPG6yqLHuaTmQvviipUkNk1ZrTjQ+ZDok8iGvh6hc62VX7SfdX2xfUbXS0qxaeZNohudc7Q+SWxo2S7GhvYZra/KkebYR9fBuOlD5xytD5GPEPUXwgYCCy0d6a0QlyYhLsT4GGUjRJ02bfDqcIYUlwlxWsMv680I9AKBTIjrRRpzEBER+J4QNzExd4iJcIf254i4PTTHF+liL4hG1UXbxu82QhwT45gUV20xfjS3iaPvfeo55eP6CnEVOQ79ylRNQhznqzm5HafaGjRGU4o/df/6Pt77GF/zHFavd5/al+pD1zhaX4gaiOVzLLshMA1hIwR+IWwMwgptF63PJr/Sc5M2Lmj/JPoksm04oeaY6BpKXZ9Njfepz7jlQxKvryx6nEvqL5QvvlhJYtOQ1Y4DnQ+JPolsqOsROsfa+UX7Wz0/aur1uY+U+oaul5Rik2KDlkfXKVofOl6Jvi7GhvYZra+ZD42xL8l5lv32j+0Rv1tp15AkZyHqL4QNCQbasrv8mtS9Xdrj1hzv0e27xetS/7nDr0wtjtFbV1aICzE+bGyEqNOmjYIMt2xel1qsEpdXiEOPg6wvI9AHBDIhrg9ZzDHEROA7QtwkE+ImDs1NHOKW5g7Robk9JsHt7dPe/l7ZFqtw2WyDCHEFCW6e/rp1w7T8WUpesPEl9xmNQH0yVl8hrkuEuPyw79sbdtQPtsixE+LGAulv1tUdBGxubF2i8dWHrnG0PhcMfPvG8jmWXV+cUpMLgV8IG4NwRdtF63OpBd9zUwhcNOZhknglsm14Vd/7/liOrqHU9bnUeB/6jls+JPFKZDXOOZL6Q59zmr5IsZLEhpQNFQc6HxJ9Elnt6xEyt80xmeLziDY8U/AZWS+hxhu6jrT1oXFB69OO30V/F2ND+4zWNwx/5Nh3yXHu+z0C6Jyj9WnkLET9hbChgQ1C597eHu3x76umLfZ/mAR35yn9c/sJ/XP3iTlGb10gxIUYHy42QtRp3UaxMlyxQlwmxKFHQNaXEegPApkQ159c5kjiIPA9IW5ycm6CCXETE6blFeK+nbAVEzfbbTQhrnh1arVC3Di/2tIWzxD9eELGK8QxEa5OjOvCCnF1fJoPMkNgl4KNakJdn1inNLZS9y+FHGYfZAigx76rPnSNo/XJ0LWTjuVzLLt2qKTfKwR+IWwMQhptF63Ppzpcz00hcNGch0nilcgOw82XCFfpQ9dQ6vp8arzLMuOWD0m8ElnNc46k/tDnHK3zhiRGiSwq57Y+oPMh0SeR1boe2eJo2y90fm39GtUvVZ8R9ZJqbIi8SXSgcUHrk8SGlu1ibGif0fracoQY+2028vejEUDnHK1PM38h6i+EDU2MfHRzzEyI43Z/f494ARJDhLvzhP7mtjz20T1KpkuEuGqccDzo37J8xmCIOmUbB69LrRHjXr7+SC9qO39W2P6biJq7gpmsMiOQEUAgkAlxCBSzjnFG4DtC3GEmxE1NzBUrxU3MTRw6NMdL+JrlfGutLWiDCXHz9OfN6/Rff1w37Z+35r+b5Eh/ZLL1L/cbjEBFhLt3f+GAHNc1Qtw45rY5ua9P3NE3Ej74pu6fT0xZJiNQRwBd42h9IbIVy+dYdkNgGsJGCPxC2BiEFdouWl+I/IbAJVYcXbSLrqHU9XUxRxKfxy0fknglspIcdVG2L1j1JY4u1lAIn7uY3y76bJvLPsdmi0GIOXCfce5ibGif0foktZtlwyCAzjlaXxgUshU0AoPqgIlwf99+TH//53HR3n6CNkupE+JCjI8QNiSJO1gh7sPng5XiMiFOgmiWzQj0E4FMiOtnXnNU4RAYmxXi0Iz+vuvLhDi7QZhiHTQn+RwJigyHiBfln8QXieywB6qZxGs3Zmx7oXNkaxfRD1XjlS9ofW0xIrBH+ezqC8puG0b13PiOfdfYbH2S9AuBXwgbNj98Sa+NqDhi1wEqDkndjassGvtU9UlqvIuyWtdudH7r406CMyJezdhszy8IDGxtSfqhsJLEK5FF1IsEv3GWleTNVRZVp7b5cvUvxDzR1vcQ/VD5kOAskdV6/oLCBX1eGwesfOreFZdU8+sTu5aMK6ZafqSqt0s1FCuXsexqXRfQ90dNPxmvPq4Qh6gD9Hjr0lyPY88rxKV6Jch+ZQTSQiAT4tLKR/amewh8T4gzK8Mdmps4xC3NHaJDc7yE7z6/435/r2z3rSMd/crUG/TXrXnz2tT6D8q+Py6PmuzUv5PoryZofdeXCXGjSzzlOqj71rwp8a19ZLxS/yS+SGRDnF+sT6w97ojOUQyopDU+6KFJ/UF7F66XUgx860Bq17ZefP1j/RJZW/98+4XAL4SNtvM14toojSOVOpDG4VtrWe7bc0EKNYm+9khqvIuyaPy09aGvR5JziURWei6R1JrUto+8FCtJvBLZEPXsg+c4yEjy5isrrVPbvPj6F2KeaBtDiH7SfEhwlsi25an6HvGMK4V52Dhh5VL3vrhI677P1y1fTF3y1oe+XaihWLmMZVf7uoC+P2r6u8dv3uLfV01b7P/cfUr/ufO0eF3q3SfmGL1prRCHrAP0eGurFcR1X5qneswHK8R9XKJP5WtT8wpxUoSzfEagfwhkQlz/cpojCovAd4S4CSbEHTo0d+jQ/hwRt4fm+AJd7MWPN4MmPMPcHkSI++sWvya1fGXqrevEn6UPM0JMdNCTs5T1ZULc8IGYct4qr1O/KfH1T4K9RDbE+SXsqT9Na+gcxYzSt8aH+YzWF+IBr6/P0jrwtWtbLxL/JLK2/kn7aeOn/ZBxVPzo2Hz1pVYHvnFIay3L4wmy6Fz66pPUeBdlQ127ffMRah4r8U8i63sukdSar02EnC9WknglsqHGBwLbvumQ5E0iG2KuJ/Wv7byo8XwyZn314bzRhZzHwLmtltknxB/U+cYmqXtpztE+o/VJsPGVlWLqa7ercuicI/XFymUsuyHOddqx7e7u0e7eLu1xa4736DYT4u4+pX/uPD04Ro8XDUKcBlbI8ZH6/UcTv2KFuGXzutRMiEOPgKwvI9AfBDIhrj+5zJHEQeB7QhzR3D4T4ojmqGzNenBMhKu3lv62EeIqcpzvX/WNcqOaXNQnGZJXR46TvkyIG15ZqddB3fPmwy/LYftNN3S8Ev8kvkhkR914o84vPrnpmww6RynggxiDkjFji4Em9q4YoHxxtRsCK1Rstr5K+mnhF6Ke2+JGx+aqL9U6cI2jDef8vT0CaOxj65PUeBdl2zIdOx+h57GSeCWybXlofi+pNVdbGv1dsZLEK5Fti901jjZ9+fuvCEjyJpENMddD+Tfs/KjxfDKF2nQdbxKcJbJdum4hamicsRo1LlC4uNZ921hF62uzh/wehSnSpy7oQuccoS9WLmPZDXFd0I5td3eXdnZ2ybRMiNvZpdv3ntHtewUp7vZdPn4GHxKahLgKM3Za8ptriLljaBsu1zdeIe7gtamfls1xXiEOPhSywoxA5xHIhLjOpzAHEBmB7whxxES473dvN4cR4pgI99ef/MrUb1eI8zbUEGxOYus3Gz4TtHHTlwlxgysx9TpAjZ9KDzpeiX8SXySyNjfd0vOLBJe+yKJz1BdcQsSREvYp+YIe+6nHFqLWso2vK4LV66E5L+3rj7A5/+OBgORc10XZLmZVgnMX40Vfz7uIgSTnEtkuYtUXnyV5k8iGwC91/0JgEMKGBGeJ7LidszNWYZ69hhgzqdtA11rq8fbZv1i5jGU3xHUhRGxMhtvZ2aHtsuXPd+49ozv/LhhCHLf8Gb2hCXEhsEJjkJK+QfgZMhwT4czrUjMhLqV8ZV8yAikhkAlxKWUj+9JFBKKtEIcixNWJKM0ENCcY/L0PGa7SO0767j98QUyK+/fBC7r/8Dnx583NL7Sx9YU2t7bN8ebWF1HNnz09Q2fPnCRuz5yZobOnT9LVyxfoypXzdM20F+jq5fMiG4NqQvpDc+p1AAXMLA5p1ob85lXJknEk8U/ii0TW5ubb9/wy6hzWhlUXZUfFhM5R3ZYEq7Y8pPi9a7ya2LviE9qXkFihYnP12TUH0v4h/AthQ4rDMHlUHQy7NknnOT5xo/OB1hcCqxA+++QmhoykxrsoGwNjqU0JzlLbqchrYpDi+UASr0RWM99onNH6Qlx7tO6tQufcFfvQ/tnWsWscbXrR+trsDXp+5vssCJ0jtD5XLDT7o2ND6/OJHVG7KcThE3slg8AA/UwLhakkti7KSupASxaVS1f/YtkdNqfyvUaF0Ne0kVeIc6220f0l5xKsJ8VvZi7P4ZrjqHhVavnK1JIcd7BC3KsPB6vFof0mov83YOcfApu7gumsMiOQEXBFIBPiXBHL/TMC3yLwPSFuYmLuEL8q9dD+HBG3h+b4Il3sxQW+umjbgKm1QtwgH5oTj3qf5sTEZZJSv5kddmPbN31MgCtIcS/o/qPi2BDimAi3uVUQ4zZlhLgzpwsyHBPh+PjM6Rm6WpLgrl1lMtwF8xmx2dSLrZ3U68o2Dtt+6Hht7Y66Oa1ueOvjrm0MouOQ6pPUZBdlbfIuxbStZqrv22rFxtdU+/jWhgb2vhiF8iUGVtLYfH32zYWrXAj/Qthwjdu1v7QOUjrXofOB1hcCqxA+u9ZY7P6SGu+ibGy8fexLcPaxl6KMBgYpnw8k8UpkNXKPxhmtL8S1xwZXSd4ksja+DXrG5nKvFso/21jQNYTWZxtHs58EZ4ls2xhi3S7PgnzjDyXXJ6yQtYvGJUY+Xc5rw/xLCVOJL12UDVUzPnZijY9YdkNcF7Rj2+XXpO7t0h635niPbt8tXpf6zx1+ZWpxjN7QK8Sxf9pYjcJAci5BY+vrSxO/T58KMly1Ohy3L19/oBevPtKL1x/opWk/ot1nff8zYN8jouauYTvrzAhkBBwRyIQ4R8By94xAA4HvCHGTTIibODQ3cYhbmjtEh+b2mAS3t097+3tlW6wYZbNpEOJcJl2+E5MQN6LNCWRKN8r3H76kB49e0L8PX9CDhy8NIW6DiXCGFLdVkuO2bEpgaB9DgpstyHBny9YQ4q5coGtX5+haeSwyojRJT72upJg15dHxSvyT+CKRbbv5dhm/LuewUblwfRAcy65LvpE5ksTr4nMqfaXxIrGXYqLtS0ysfGOT+izNSZt8CP9C2GiLE/W9bx20XYtcrwuSeND5QOsLgVUInyU5iikrqfEuysbE2te2BGdfm6nJITHowvlAEq9EFpl3NM5ofSGuPS54SvImkbXxUYq9tn82MXAfaRzI+31bn136SXCWyLaNJZfnLy7xxurbB6zQY6E5vrqQczQGaH0STCW+dFE21rnAxS76vGFrO5bdENcFzdj29vZoj39fNW2x/8MkuDtP6Z/bT+ifu0/MMXrTIMRJziWS+CTnEondttrzeQ5Xj8WsENcgxTEBzhDizApxBTlOYftfIjrYz5w587+Li4u7RNTcFUxnlRmBjIArApkQ54pY7p8R+BaB7wlxk5NzE0yIm5gwLa8Q9+2ErZi42W6ahLj6xKHtFY7NiYmt/8P69V3fg0cv6T7vFSHu0cuCELfBpLivrQRHJsOdnj1RrA7HhLjZkwUJ7uoFmr86R1dLUpzERn2C7lIvtjZTrwPbOGz7oeO1tTvsxsN3pS90HK76qlr0qckuyvrk2RXTUTenPjj7+BxbRlIbdd8R2KOw0PIlBaxcY0P5jMpNU08I/0LY0MJHcz4ZCxe0XbS+ENeFED6Hrkm0PddzHep6FMsuGr8Q+iRYhfAvhA0EBl06H0jilcgiconGGa0vxLXHB0dJ3iSyo3xFYa/lny3OqDgqe2h9tnG09ZPgLJFFPwtqizP2913GSrN20bho5RmNAVqfZJ4t8aWLslo1oqE31viIZTfEdUEjNtbJhDhu9/f3iBcgMUS4O0/ob27LY3SNaBHi6vMW399nXGOVnEtcbbX1R/nCej4t8gpx364SV60O9+Jl+crUVx/aXPL5/v+IyOxTU1P/d+zYsf+bnJzc+fz58w4R1Xcf3VkmI5ARACOQCXFgQLO6sUPgO0LcYSbETU3MFSvFTcxNHDo0x0v4muV8a60tUmhCXHOyUZ+gtpHibH3O/YiYEPfg0SvzulRu+TOT4dY3Ng0hzrQbshXiDBnu1Ek6fbpsZ08UK8MZQtxF0/JnyZbrRYJeltVAQFKTXZTVwNBGpwQrG/2p9Rm3eCX4dxGr1H0O4V8IG5K6iiUbCxe0XbS+YQ/J+f/rtpr3Di4PckP4HKuust2MQEbADYF8PnDDy7c3Gme0vhDXHl/sUpMLgX2ImNFxoPWFwCDbyAg059fVZ8k8u4uooscvWp8EU4kvXZSVYJVlMwLDEBg0FpgI9/ftx/T3fx4X7e0ncAC1CXFwh4colJxL0D6ifTGvSl1cog8fi5Y/m5XhXn2k56/eF69M1SHE/U1Ef09MTJh9enr678nJye2pqantxcXFbSKqdjSEWV9GICPggUAmxHmAlkUyAjUExmaFuJx1NwT6Qogb9GCG/2+cyZN1EqlbVch6x7Ir81pHunnj5FKTXZKNnXMJVj6ZR8frqi90vIMwcvXZB2eETApYucah6TMib5r+VViFsNGWFwRWbTZcv4+FC9ouWt+wc1R9buhy/Q2hzzX3VSwuRL42GynWeJvPXfwejTNanwTTWL7EshviGhU7Nkk91GURcaCvFWh9mtcKBH6oXCL0hMC+zU8Epug40PraMBi37xE5R5/XUsgBApeu126KGKSEqcSXLsq2jUtEvaRwLkHH0YbbqO9T8kUSxzBZji/WCnFMirt6+RxdvXSOrlw+R2fPnDL7D2dn6ezZ4lh7Q+RXci5Bx4f0JSIhLq8Qhy6MrC8joIhAJsQpgptVjwUC3xPizMpwh+YmDnFLc4fo0Bwv4bvP77jf3yvbfWtw0CvEseFqwlEd138EQv4gZB1kDzv2kRA37vVSHzdVyYYYL7HspjwsJeewLsimknMJVi71g45rMoATAAAgAElEQVTXV1+oeAdh4+uzC87IvjGx8o1Dw2dk3jT8a2IVwsaoh5fN70JcQ23qJRYuaLtofW3nquYDWZ98hvA5VE0izwc2dTuufdA4o/VJ8hLLl1h2Q1yjUolNUhfN5zfS+1D0eRetT+Pa05c6CDFmbGsViSm6htD6bDHpez9kztHntZjYI3Hpau2mjEFKmEp86aJs3+/BkHUvPYel5Is0llHye/zmLf591bTF/s/dp/SfO0+L16XefWKO0VtFhLt6+fwBKe5MSYhjMlx1jLZb6UPmV3IuQceH9CUiIe5/iehgP3PmzP8uLi7uElFzR8OX9WUEMgIeCGRCnAdoWSQjUEPgO0LcBBPiDh2aO3Rof46I20NzfIEv9oKMNmgiMwxVDUJcnx4+pFqNfSLE5XqJRyJF3hykOlZ8/ZLcEKYsm1rOJVjZ5BYdr1SfdrwaP/LZ4KzRJwZW0jiQPktrra0Wqu99SEajcEJiYJsPDaxsbdv2i4GLxvwqRBxoG2h9NjlH1yRan00M49gHjTNanyQnsXyJZXcYVsjzQWqx+daHRhxInDWuZcg5kgZ+vrnUkEPn0sZHDUzRcaD12eDS5z7onKP1xcJeI46u1W4XMEgJU4kvXZRtjk10vaD12Z5LYtltmx+xX31e9GJ3d49293Zpj1tzvEe3mRB39yn9c+fpwbFtHm37MSHu2uXzZjfkuMvn6cyZGTp7uiDD8TG3GptGrUnOJegYUb5EJMT9DxE19z0iau5o6LK+jEBGwAOBTIjzAC2LZARqCHxPiCOa22dCHNEcla1ZD46JcPXWEkYtQlxlvjlZtnQrd2tBoG+EuHGvl2qCXp+oh3htbCy7XRrgknNYirKp5lyC1ah6QseL0qcV76gHWKHPL6hxHhKrlHxG1dqwmkAT4QY9jNa2UZ87FFPgryskh7iG+tRLrHpG20XrC1GnIXzWqknN84FPHfdVBo0zWp8E91i+xLLbhhXifJBqbG2xD7pea11DETjX/UXrQ1x7+lIHbXUTAnuta6hmDYXEpS1HXf4ePY7Q+mJhqxlHV2q3SxikhKnEly7Kal0/NOsv5HNMyTksFgYSn31ld3d3aWdnl0zLhLidXbp97xndvleQ4m7f5eNnvuqHyhVkuHN07UpBiuOdSXCnDSGuIMOdPj0Dt1uf/2s8S5OcS9DBSn2JSIj7f0TU3PnBZ3NHQ5b1ZQQyAh4IZEKcB2hZJCNQQ+A7QhwxEe773Rs0bUKct2NZcCQCfSXEjWPamzeX9Um65g/6seyOY45TiXncco6OF60vRF100ecQuKRuI+fNPkMZK3uscs8wCKBrEq0vDArds4LGGa1PgmgsX2LZlWBlK9uX2PoSh23e0P0yfmhEv/5xQx3b5jORUH9wgY8uaxyEAHocofXFylpf4pDglzGQoDd+suh6QeuzzUgsuyHOz7YYxOrHZLidnR3aLlv+fOfeM7rz74IhxHHLn9EbE+Dmr3zd+TMT4MxekuE0CHEp1RoaU7S+iIS4/yai5o4OL+vLCGQEQAhkQhwIyKxmbBHQJ8RNThCT4iYnJ2miPP7r1nX689Z1+q8/ipY/p7JJGf3NOLqq7+HjV1SQ4l7Sg8ev6OHjl7S+vkXrG5vFXh5L8nZ69gSdPnWCzsyeNC1/nr86R9euztH8taLl3WZD4zzsRg35cBTt8yh9zZsQjk+TDFfhF8tuPX8hcbap1b730cw5Ope2uQg5tjTxs43XtZ+mz7Fy7opBF/tr5k2CR4icu9oIjZWrfxK8Na+XKL9G6YmFFTo21zjQNYnWh8YntD7XfNj6h8YZrU9yPkD54oo9ym6Iez/bOknpPsrV52E48v9XuQp1H4rwfZgO1zqV+KJZ47Z+hYzX1idJvxQwlfiPPl/Fym9Iu+ico/SFxKBL5+eQuKByiR7TaH0hMUX7npI+dL2g9dlipWnXtdZS8sUWP99+MQlxfVwhzjcP1X0J8jc+iS8s+2lxmT59WqaPn5aK48VlevHyAz1/9YGev/xAL14Vu8KWV4hTADWrzAhoIZAJcVrIZr3jgkAYQtzkJE0yGa5s/7pZEuH+uE5/3Zw3pLjYW/0BbeWLZGLUdX1MiCv2lwftWkmCW1tnQtwmcSvZKhLcGSbDlYS4igQ3f+3iASlulA00zqMeEtW/61pt1HFq3pxKYmnLfyy71c1N0z9JrCFqrQ3PLnyvkfNY2NvYRceL1heiZjR8tsE+RGx9tqGRNwleIXLuayMUVr7+SXDXuF5K/bGRj4WVjW8ufXzjQNckWp8LBin19c2HbQxonNH6JOcDqS++2Evthrj3s62PZj+N2Hx9kcj1JQ7J+Ogqfr7jUhJvCNlckwXKsfIbwy4651J9MTBou96xT/XnZZJnZ77jOAYu0lz6xhpKLgamoWKLYQddL2h9tpho2PWttZR8scXPt18sQtxVfl1q+apUPr5avjL1rHll6tfXpvrGNUpOI78SP33rVGLTRpYJcIslKa46rshwz1++PyDG2ehy7PM/RNTc94iouTuqzd0zAhkBDQQyIU4D1axznBAIQIibpCkmw00xKY6PJ+nPW/P05815szIck+H4OOaGnpz1Qd+jJwUh7hGT4p68Iv68tsYkuA1aZTKcOQYQ4k4dL8hwZj9OTIS7do1XiLtI81eL42EbGucQD4jQPrvoizXpj2HXBRebcw9an43NLvdB5jwW9i52kfFy3tH6QtQS0mcX7EPE1mcbyLxJcAqRc6kNbayk/vniH8uur7/NcyT7H/vHO99YpNijaxKtzxeXWHLSfNj6jcYZqU+Kga8vseyGuPezrQub+92qTwySQo7j2/l56GuP79iS5E06LiW2Q8jGwBQdlyRHEllJHLHsatxj+9ZQTAzarnsxrzMxcfHNpWQshJCNiWmI+GLZQNcLWp8tLki70lpLyRdb/Hz6xSTEXb1UEOEMIe7SOUOEO8v72YIUx8daGzK/Eh+ldSqx3SbLZLjFxZWCFPe5ODZEuJcfaOHle7PzscL2v0R0sJ85c+Z/FxcXd4mouSuYziozAhkBVwQyIc4Vsdw/I/AtAuqEuKmKCFdrmQBn9pIMlwohrj4xkrxOstLTZX1MgHv85DU9fPLStPx5lclwTIRb26TVteJYsjEBriLCnZ4pCHHXzMpwxV4R44bZQOM86uFQl3PZjKv5AF+SQxfZkHbRtYHW54Jbl/sich4Lex+7iHjr+UbrC1FLCJ99sA8RW59tIPImwSdEzlE2tLBC+eeah1h2Xf1snhv5M2puJvFFIovCHl2TaH0SjELKovJh6zMaZ4Q+FAauvsSyG+Lez7Ye2vq5YtqmL9b3XY4DVacS7EPil0K8EqxsZUNiauuTbT9JjiSytv6leo5F59xVXyzs2/LmGkebPtfvU8AlNgaumLX1TwHTNh+7/D26XtD6bLFF2EXVWkq+2OLn0i8WIe7KpXPEe0WGu3L5XEGGO3OKfjg7a0hxmoS4CiNEfl3wbvZF1anEh2Gynz8XZDgmwn0uCXEVEW7hBRPiCmKcwvZ/RGT2qamp/zt27Nj/TU5O7nz+/HmHiOq7gumsMiOQEXBFIBPiXBHL/TMC3yIQhBBXkOKmiFvemQD3B68QV7YxCXHNyVB9cuZDiuuLvsdPC0LcI9O+osdPXxsS3MpqQYarWsmAYgLc7Mxx4lemcvt1hbiLdH2eCXEFMc7mQZo0byFspF4bklymJJtxTikbMl/QubT1JpZdW//63C9j3+fsDo4tRM5D2JBkLpZ/sex2ESuJzyHmmGj/xk1fF8cCOkexMIhlN49LdAX1W19KdRoC6XGLNwSmaBuSHElkJXHEsivxGS2bMYh3P4jOZer6cq2lnqH++JdSraXky6AMxyTEXb70A129dJ64ZXLcD4YEN0vnfiha/tznLfXaYEKc2ReXi/bziiHAPXvxdVcixP1NRH9PTEyYfXp6+u/Jycntqamp7cXFxW0iqvY+l0eOLSPQGQQyIa4zqcqOJopAEEKceVUqYIU4rb8kQP+FQBf1cX3WX7/CBLgnT4uV4Qw5ToEQxyS4WV4ljtvy+HpJgrs+/yPNzw8nxLG/aJxtfhip4+Tzuhq0z2h9becprTGItovGBa2vLd5htehTcz62UpKJhX0suylgH2ucV7FrYh8iNokNiWys8wbCZ82ch6grBPYhMAgxz2k7h3WlXsYljrY4Ed9Lch5SFjUGJT4j8JboQGHg6kMsu6HPiSnVhsQXiaxrbdT7o+266kupTn1wTCleV1/a4kXra7NXn1si789d45DUpERWMi5j2bXNaYh+KAwQ9x+oeF1rd1yuvwhcUhhvqDoZpQeNVQifU7cRElPN85orzihfNPCLSYhLYYU411xKzn+hrzOS2Fg2E+KkCGb5jMB4IJAJceOR5xylHgLqhDhDhpucoMmKEDc5SX/eKl6Z+he/MrV8bWrbjVHze/SDp2EPtXzsVJNv1tmcQKeor4q9SYirVonTJMSdqshwpj1Ghgh37SLduF60vFLcsA2N86jJcldyWc+hT63ZYD2oXrROUfUcu9hF1wZanwtevhi42Ei5byzsY9mNmYtUak0D+xCxSWxIZNuuXS7nTpf6Q/qskfNmLCFsVHMFnzlrKP+6hktbfSPm2X2ue5fY0H0l54gYstIxKPEZjb2vPikGXbMb6vySUm1IfJHI+taG5LqKvq+NNT4k2Enw04gXXUNofbZYo+366pPkSCIbs658sbLNbYh+Uuzbrl1a937adjMuw6vPt+41MEWPEd/Y0H70SV8MTFOqNakvmvjFIsRVr0q9evn8wWtTz5SvTOXXpVbHKY4DZD6ktaGJTybEaaKbdWcE+oNAJsT1J5c5kjgIBCDETRCT4iaZFFe2f90siHB//XHdvDaVj20eWGr+6IWcYEkeENnggHjAMSje+v8drBD39JVZKU5jhTgmw506ecysDmeOZ44bAtwNs/9oyHGjCHEaOGs/5NHwGV27TQxi3TBI7aJxQeuzOeVLMbCx0YU+MbDXGKspY51arSFzHiI2iQ2JbNs1S2vehPY51HhD1pUG9tr+hZpjhphHxMCqq3Uf49ojwSqWrOQ8JPE5Rn5G2YwxtiTYa+CHxCCl2pD4IpGV5AhtV6oPWRsSXGxlU4pX6kuIuYUNrqnFIalJX1kpBrHs2uQ3VB9fDDTuP3xjltZBWyzS594a/tlghbYr1YesNZv4XfpIY3OxNS59Y2KaUq35+qKNX0xC3LXL54l3Q467fJ7OnJmhs6cLMhwfc5vappEP39rQxiYT4rQRzvozAv1AIBPi+pHHHEU8BMIQ4iYKMtwEk+ImJg5WhvuvP0pinAUhrj5hqVa+Qq6AVaWA7SD1dkFfPfbqmAlwxa5IiDt5nGZmjhVkuJPH6NTJ43T9ekGG4xXiKmKczfBA4zzs4cw41UazLkKNQbRddG2g9Y2q7wrz0NjbjLkYfUJiX48vlt2QGKdaawjsQ8QmsSGRHfVDguZ5A+1z6PGGqCtN7LX8azunaNnter2g5yUh5phtudb+XpLzWLKS85DEZ+1c+OrXOh+0+RPLrta4TKk2JL5IZNtyHvJeCBVHSnUaAj9EvCjsQ1yTQ2CKjkOSI1dZVC5j2ZWck9Cyrhho3n+4xoaqg75df9G4oPQhas21Rtr6o2JrszNO36eAaUq15uqLNn6xCHEFGe4cXbtSkOJ4ZxLcaUOIK8hwp0/PJDdUNPPhWhva4GRCnDbCWX9GoB8IZEJcP/KYo4iHgD4hbmLigAhXJ8Tx61L/+vOGIcfxbnNjX5+saJLi4qUjjuXmBJM/m1Xhnr2mx0+Klj+vrm3QyurmN63E45mTx2jmJK8MV7T8mclwPzEp7vqlop3/UWIiywoRGFQbzbGHJAkOezA8jmM/FvbCksniHUSgz7UWIjaJDYlsrHkT2ucODpk8Z3VIWl/qpS9xOKTOu6sEq1iy3sESkcRnid0smz4CKdWGxBeJrCRLaLtofZLYQsimFC/aF7Q+23yg7aL12cYh6RfL51h2JViFkI2FSyy7tpjG8g9tF63PFr8Q/focWwj8Yj0LihVbCLshajImIW7+ynmqdibEMQHO7CUZLjVCXIh8hKgrWxuZEGeLVO6XERhvBDIhbrzzn6OXI6BPiCtXhYu9QlydUCOHrX8amhPNECvEZUJcN+qoWRvsdQhCaiy7mllxPQ+hMHC124YBWl+bPdfvx80/RLyoWhv2YE6DOGtbF5qxVT5IbEhkbR6Eapyz0T7b5jL1finggjgfoHFOARfEuSnVOBCxteXcta4kWMWSbcNg1PcSn9vsumIfWl+bvdjfo/FzjSel2pD4IpF1xazeH20Xrc8ntpA1mUK8iLlyrPluCLsp5ci2nmP5rGk35Li0xdm2nyYuseY+trGn6B86H2h9PthqjQ9UbBL/JLJ9uwdrqw00Vm326vOHUM8TUTU5LLaBhLh/F+juv8/o9r0FuvPvM7p7b4H2WcH+/retLWAD+jEBrmuEuAICg8RBy8chfo9q3ouEqD9DiFtaIW6XPq+a9tmL97Tw4h09LVv+rLD9TUR/T0xMmH16evrvycnJ7ampqe3FxcVtIqp2BdNZZUYgI+CKQCbEuSKW+2cEvkUgDCFucpImmRhXtn/dLF+V+sd1+uvmPP1p8crUagJUn4TYTEiqyVM9bBu5cSuUOk58zIQ4XhXukeIrUzMhrhtV1qwN1zHoG2Usu77+2jyMcz0PSTFAn//Q+tBYj5t/yHiltTYol0j/JLWiEVvTH4kNiWwb7s2Hlqj5D9pnSX5Tko2JSyrjLVZNutSBL1Yx82sbn29sw/T76pNgFUvWFuNQNe6LPTqXElxiyqLx841FUs/oXEp8kcj6Ylc9/6nkEXOaWHE0Y6liQs3LbGoFgV/O5bc/yiIwjVmTvvmM5bOG3VSuFb650DhP2vqikQ9b2zb9YvmHtovWZ4Nd/brb7I+8bkljk4xfiWzbvQDiGu/rnxTTELHZ1qAvBrb622JFXOObNgYR4u4yIe7+At0xhLjimG0XezHvGISFS5xdJ8RV17pQv0fFmLd/XlqlpYoUZ45X6dmLd8X+nPf35lhhy4Q4BVCzyoyAFgKZEKeFbNY7LggEIMRN0hST4aaYFMfHk/TnrXn68+a8eVUqk+H4eNTmOwnWuBHoc2HU8SpWiHtVvDKV2/zK1D6nvjU23zHYqrilQyy7Ur/r8tLzkC8GUrtNDND6kBg3b1Y1HlxI/UXjh9aHvuHX8E+SA99x5GJTYkMi2/Ygr/oe+fAaXS8uOKfeF51Lm3hTG2+xajIEVjHyaxOXxnVQWlcSrGLJ2mKtXeNS7Ls2h5Pg3paLFOaEknpG51Lii0RWkmO0XbQ+m9jQY9rGZtUnRrzD/EP7gtZniyvaLlqfbRySfrF8RtqNOS4l2Ldd97Tu/VKya4sfsl5sbWrcJ8eII9T48I1N4p9Etm0cIOadUv98MQ0Rm+04kmJga6ctZvT5dCAh7v5zuseEOLNS3ALdu/+c9pgEt7dPe/t7ZVuslOa7dZUQp3E+tcEwRv0tLa0Sk+IMMY5XilteLYlwFSGuaBW2TIhTADWrzAhoIZAJcVrIZr3jgoA6IW6qIsLVWibAmb0kw7UR4qpkNG8s2pJUTWDqE5nQS+u2+Zji94zXwQpxT5gMlwlxKeYphk+uYxDlYyy7CP9R5yFXDFB26+ff5s1oSudTdLyI3Nd1oP1D62v6KiVPafonyY3rOPKxJbEhkR3kK1pfLBs+eYgtEwL7rpyf0ecXSW5R56aQ+bWNFxUbuq4kWMWStcVc65yYai4luISUReOH8l1Sz30ZlxIsEfjFuh6lUJNo/MY1l5o1lFKObPMby2eE3RTGpS3Otv0QuNja0hwLPj6MkukLLiHjCD0+XGOT+CeRHTb35/+v9PKx5Fkpyj9XTEPEZju2URjY2tO6p2vqHUSIYwLcvQfPD8hwdx88p729PdpjQlytlcTSZUJc/R5I+pzaFsMY9be0zGS4NSraVdOaleEW3tLTBSbDvc2EONsE5n4ZgR4jkAlxPU5uDi0IAkEIcQUpboq45Z0JcH/wCnFla0uIc0GkOXmp3whIbkxcfOhy32p1OH5l6mNDintNq2sbtLK6+U0riTG/MlWCXpbtAgKxzkNou2h96NyNm3/jFi+6XrK+jECfEEj9fJAS1n3GCh0bWl9KdZC6L2js0frGDb+U4h23XKaEvcSXnDcJelk2I6CDQB6XOrhmrf1AIPXxIfFPIjsou6nrk1QkOjZbX2LZtfVP0m8gIe7Bc/r3/gu6+2DBtEyO22Ui3O7eN63Ebh8IcZL4XWRj1d/SckmGK1v+bMhwTIp79qZoF966hGLbN68QZ4tU7pcRSACBTIhLIAnZhU4j0FtCHGclBqPfphoQf6VTt4PWx7q/vjK1IMPxvrK6UZLhuN00nyVbQYjj/XjZHqOfrv9IN+Z/pJ9u/Eg/zf9IN67/KDHhLYvGNHV93kA5CKIxcDDt3RXhc6zzENouWl9bUlyxD+1fm//N79H+ofW5xtPWX9M/19po89X2+1h2bf1LvR8aP4k+iWyKOGuOt0HxxsIPYTc0Vrb1kmJsqWJli2mX+6GxR+tDYYuo+2HnqPqzAD7uyx/EpZpLSU1o1YHEJ7QsKm8pYZWSL5J89SUOCQbjKpvquIxVk7Hs2tZfSv6l5Istfq79fMZHSFx8/KswkMiGmHei/XPNfb1/LF9i2ZVgZSM77ivEhTxHNOvYZXW5GPWXCXE2Iyj3yQhkBDIhLtdARkCGwFgQ4qoH4vXJj8tESAbxV+lqQlXXJ/EDra/uV0WCq16X+qQkxDEJrk6Mk2DzlRBXEONOnigIccV+yZDh+DjkhsY0dX0hsEVj0DWf6/E3b/4k478NB7RdtL5h/vvWSyj/2nC3iQtRB+MWb3Udb+KrOYaaD0xR127fGuqqnO+YthlLVR/bOkD7kkpOQp0PYuGHtBsKK9vaSDm21LCyxbQP/dDYo/VJMUbW/SBfUotXilddvk+xadcBEnepLmneUsIqJV8keelLHBIMxl02tXEZqyZj2bWtv5T8S8kXW/x8+7mMjxi4uPjXxEAiG2LeifbPtwaaz+AQzzFtfUkJA1ufbfoNIsTd5Vem3l+gO/8uHLw2dW9/n/b5lan7e2W7b6N+aJ/YK8TFOEc069fl2WGM+suEOFGJZ+GMwNggkAlxY5PqHKgSAr0mxEkmP2i80ZMptL5mvEyIYxJcRYj7+srUghBX7RKcKhJcnRhXkeCYEFeR4yQ2XGTRmKauzwUb375oDHz9cJHT8LlrN3/D8NKOQ4q9tn8uddT2oMzlZjxWPlKKV1obvrHEsuvrb2pyaPwk+iSyqeEa4vzStBELPw27qVwruhBbKlh1YQyifURjj9bnG69G3cc4J/rGj5BLJZeSWELVgcRHtKxv3lLCKiVfJPnpSxwSDLJsgUAq4zJWTcaya1t/KfmXki+2+En72YyPmLjY+BfqWZrEl9TnsejYbOsyll1b/3z6DSTEMRGOCXH3SlLc/QVzbSr24jo1CAsX+zEJcbHOEVK7oesvE+JcKjr3zQiMLwKZEDe+uc+RYxDoPSGugoknMrYriGCg/VZLNZGqT6gkr25B62vGbMhwz17T4yev6Qm336wQtw4kxB09WB2OiXEHK8TdYEJcQYoLtaExTV1fCFzRGHTd51jnIbRdtL76ebr5YNrnPKnlH6r+0P6h9aHiRF5/Y51LYtlF5yCWPjR+En0S2Vj4+djVOh/Ewk/TrhZWtnnrUmyxsbLFtI/90Nij9blirln3g3yJHa8rPi79uxxb6DpwwVW7r2veUsIqJV8keepLHBIMsuz3z2tdnhejawitzza/sex20b/UsbLF1KffqOtWCri4XlfrGEhkQ8w70f755B/5XM/HfkoY+PhflxlEiCtWhntGtw0h7hndvbdAZj04JsLVW4HxFAhx1bmCw/B5zu8aPurcFKr+MiHONcO5f0ZgPBHIhLjxzHuOGofA2BDicJC5a2pOwuqTKZ9JIFrfoIgKEtwbevL0VdE+e12S4NZpeYVXiCtIcZKNX5E6c/KoeVVq1RpC3I1L9DOT4W4Ur04NsaExTV1fFzHNPodAIJ4N9JiJF0m2jEYgVm3EsovGL5Y+NH4SfRLZWPilZDcWfrHshsC+z7GFwC/b6CYCue67mTe017kO7BFNCauUfLFH8PuefYlDgkGWlSGAriG0PtvoYtnton+pY2WLKbpfxgWNaNbXdwQGEuLuPTOvS/3P3aemvXPvGRyGWIS4WOeIWHYlicuEOAl6WTYjMD4IZELc+OQ6R6qDQCbEWeCK+GsA1F8mVO6i9TVhYALck2dMiCtWiHv69A0tr67T8uoGLa+s08rKhvks2bQJca55Q2Oaqj5XXCQ5RmEg8dlVFuWzBLc+y47KR2jsXWujnheJbEr57UocoWsj1LW2WQvofEj0SWS18JPUgURWc+wjcA5xTkHh5+prLLuufvr073NsPngMkkGPj9T1oXDT0oPAD1X3CF/acELbQOtr8x/xvZbPqdaBVrySXKCwkvigNa/TnF+NiheFKbpeJPpiydrWlcS/lGxojQVUTdpihY5DK7+auLj6jPLF1W5bTtH62uwNen7B/1fhw8c+f/jvajf3xyEQooZC2AhxLylFPRYhbv7Kebp25QJdL1v+PHv6JJ2enaHTp4t9dvakypu1UOdOV+xD25XWeERC3D9EZPbJycl/Dh8+zO2XtbW1L0RU311TkPtnBDICCghkQpwCqFnlWCGQCXEj0l2/oau6uSyj33zAV3/oUNfjo7PuW3PS5aOvCcPTZ2/oqSHFFcQ4/sxEON6XuC2JcZLRokWI880bGtPU9PniIsmxFAOJz76yUp8lePVZ1iYfobC38WVYLiSyKeW3a3GEqo1hD3irh7zSa3eoupLkVyKrjZ+kDiSyzYf80jmhhj7t84sUP1//Ytn19ddFrsngMs0AACAASURBVM+xueAwqC/yPKQx3tD+SfHSlkfGK617pC9duCZr5zYUBuj5AboO0PqQeZOOmdR9iYG9FFO0zxJ9sWRt60riX0o20OcwbX0+2HGuXO91tfMrHavIOabUFzRWaH22NZNK7fr6m+W+IhCihkLYQI5z7fqIR4i7QPNXz9P81Qs0f6XYmQDH++nT3M7Q6dmTB+EjfleslEnPnb45CWUXVeMRCXH/IaKD/ciRI//Z2traIqLm7puKLJcRyAgAEciEOCCYWdVYIpAJcUPSrjFxQk2SBk0qq/9DTVqZAPdsoVghjlsmxy2tbBgynCHEla1k1GgQ4qR5Sz1Hvv5JcZHkOYbP0nh9fZbg1GdZl3xoY+/iS18f9kkwiFmn2rUxLDZtu+h8SPRJZEPhJ8mHrywaF7S+UOPSFz+pf7HsSv22ke9zbDbxt/2Awfi4/jirfe3u6vhNJR/sh2/dh8AebQOtzzePLnKhfE6lDkLF65KDUecx9HMfV7988xbifO8Si28c6HqR6Isla4uzxL+UbHThHscWr7Zx6HJ+CZFfyZyhLVafOWYfzhuSWgk1FjR8zDq/RSDE+A1hQ2Oca9ZKNEIcE+Ea++lTBSFu1rQnTCu9707tHOF7zratAWSNRyTE3SaiOyUprjreJKINIuK22m1hyf0yAhkBRQQyIU4R3Kx6LBDIhLghaa4mNfXJDWrZ7+aNt7TS0PrYHybBPStXiTOEuIU3tLRckOE+MxmuPJb4rkmIk+YNjWlsfZr1bFsDrhhIfJbI1uNx9dkWi3Hr55MPLex9fKnyJZFNKeddj0OrNtpypGUXnQ+JPolsaPwk+XCVReOC1teGPfp7V/xQ9mPZRfk/Sk+fY3PFDz0+Utfnik/o/mj8JPNsTV+05nohfEbXRGifXc9/aP/Q+tD5kIyZ1H1JAfsu158EP4msbV31xUZbvK41FFpfm7369c/lD6xD5Bd9/kP57JpzlF2tuYptjbT1c8WlTV/+Xg8BdE0O8jSEjZTs2mQrLiFujq5fu0Dz1+YMOW72VEGCK9rimDfUb5/DcuNynbHB1KaP1rkJWeMRCXFMhrtLRBUZjo+ZDMf7eu3YBurcJyOQEVBGIBPilAHO6nuPQCbEDUhxc0JTnzhpTgxTqjYmwS2YleGKlj9/Lklwi8trBTFumedF/huaEJfzNjgXXcRF4rNE1r+as+QwBFLKh8QXiWxK1dGXOFLCVOILOh8SfRJZCQapy6JxQetLHb/sX0bABQH0+Ehdnws2Mfqi8ZPEEMIXtA20Pgl+trKp+4z2D63PFufc7+tKkfUcNJ+1xfjRdFRu0PUi0RdL1rZ2Jf6lZMPWl3HrFyK/aExj+Yy2i9aHxjnrSx+BEDUUwsYgpGPZtc16NELctTm6zivEzV8s2mtzNDtzgk4xEW7meNme+I4Ml9o8zBbnEP3QtRaREMcEuHvlKnHc8mf+wZf3tdpxCFizjYxARqAFgUyIyyWSEZAh0HlCHE9ANCZozYkNwzwuZDiOfWHhbbFKXEmM0yHEHSUmxZ04we1ROnn8GP184xL9dONH+uXGZdPyZ5dtnPPm8vDWt561xpvNjayLz12qAzSmKepLKR8SXySyLuextrEsveaFjgNdkxIsQ/jiagOdD4k+iawkL6nLonFB6XOttTac0fqGXdul57DQcUhwkci2xVl9j7YRWx9qfNTx4eNKr8t8Ej0/bctpbOxDx9uGR/N7dG2EiDeEz204utZVCj63zYXHdUy35RrxvWu9SGyiaq2LPiOuURL8JLK2Oe+LDdt4U+iX+lgI6V+Ia7xtztFjAaUvdj7q+El8kci65BB5D4v22VUfqoZCztdccoWcJyLrdGd3lwpSHO87pr1z7xnd+XeB/nP3qWn5M3orXpeqt0Kca/35xBfChqtfyHG0zIuPmH2VlleK46cLb7/bXX206J8JcRYg5S4ZgVQQyIS4VDKR/egqAp0lxNV/1KjAR9+c1B9S1XUj7aRUOHVM60S4ZwtvzSpx6BXiThw/WpDhuD1eEOOYAPfLjUv080+X6JefLnkT4qqbn3HIm00N1XPbvImwqWft8TbqYZVPLqXx2mAq7YPGNGV9KeVD4otENqV6CRUHuiYlGIbwxdcGOh8SfRJZSX5Sl0XjItXnW2vDcEbra7uma8zbmw+9ETYkuEhkbccD2kYq+qTjo4lf6vpSq11t/Gzru+084nM/Y2O7C/ViE4ekrtAY2Ppr2w/tH1qfBHtbDDT6oa8BNj5Kse+iz8hzrAQ/iaxNbpvjoCvnbNvYUuuX+liI4V+seUQIu9Lxm0o+pNfLEHGgbaSiT1pDNufAEDZCjDdknX5DhivJceEIcUyK+7qf5telzvIrU7ktXpnq+hsaup7b8ol4xmNTu7Z9kDXOhDgmwnG7UrZPSkLc42dvDDGOPytsmRCnAGpWmRHQQiAT4rSQzXrHBYFOEuKQE45RiQ4xsUul0JqY8gpxC8/f0LNnb+jZcz1C3HFDhjtKx49xe4R++emyIcJ9bd1WiJPeqKSSDw0/fOs51HhD3/j4xquBPfLBdxtOiIfNGjlPKR8SXySyvrXVxXxo+JwSfugxja4riT6JrG+OuiCHxsVXH3psofWFuEaFsCHBRSJrOxbQNlLT5zs+huGXsr7UsG8bX7F/iEDnMkS8IXxOfV5ie26z7YfGFKkPPaZtMZH0i+mzL/Zd9FnjGuWLX6jnZhL/bGs6hA1bX2L0S30sxPQvxDXeNufoOvXVl1I+JL5IZH1yxvZcyULouRlan28N2eIX6jqjPc4ltdaU5RXidqsV4kIS4q4wEe58QYjj4ysXCjLc7Ek6fZrbGTo9e/IASteFExDjoy2PWjZc6rnNR8l9MpPgVpbXDSluxZDi1unJwht68uwtPV54Q0yKy4Q4abayfEag+whkQlz3c5gjiItApwlx9Yml5utMm5OuuCnTsV5hWbXFCnHFa1OZGMfH6BXimAR3/PgRQ4arjpkI9+tPl+jXny+bnclxvts45M0HG1dcmrXBNjXH27AbDJsbMrSsD742MmhMU9dXx8S1/mzw9O0j8UUi6+ovOr8h8qHpc0r4Vb6g4kXXlUSfRNY1R13qj8bFVR+q1tC1OyqHaJ9HPYhE3RtIfJbI2o4FtI1U9bmOjzb8UtSXKvapz6nRuQwRbwif0ef2kD63jd+u5Ag9pn1wcZVJwWfXWuuiz215ccUAdU8nsdsWU/2c5Ps8JyUbtr6E7Jf6WEjBvxDXD9uco8ebq76U8iHxRSLrkivum8L9peb9r2sN2eKHukb52ENeeyS11pQ1K8SVRLjdoIS483TtygW6fqVo56+cp9nTJ+k0E+FOFzuT41yu0xJcbHMawoatL239pONodWXdrAzHpLjVlTXizxUR7tEzJsQVxDiFLa8QpwBqVpkR0EIgE+K0kM16xwWBzhHimpOh+oQjNEmnL0UyCNOFclW46nWp/BlNiDt2rCDDHTtatseOlES4S/Tbz1fo158LYlze4iGQxxseezSmqevDIzheGtH5DYFeSj6H8CWEjRB5yzbSRwBda2h9Ng/qNebt6Dgk+iSythWItpG6PltcutgvY9/FrKXvM7qu0o84HQ+7iH32OZ36yZ5kBFwRSH38pu6fK95d759SPiS+SGRtc4i2kbo+W1zGrZ8kb4NkD1aI290rVorb3aUQr0y9dvm8IcFVO3+uiHCnz5w6OLbNrwSXlGzY+hKiHxPgeF8ryXB8bIhwC2/o4dOi5c8KWybEKYCaVWYEtBDIhDgtZLPecUGgc4Q4Tkxz4sX/50OGq/8op5VwiQ2JrGs8TUwXFqpXpRavTq1WiPu8smaIcZ+Xi1aydY0Qh84HWp8kF6NkUeNNy7/QehF5Q2Oaur4u5kjTZ9caQucXFduoOFLyOYQvIWyg8paSHtexkJLvsXxB1xpa3yBcumhD4rNE1rau0DZS12eLSxf7jQv2+XxvX50IrNB11eY9wuc2G135XhN7LZyzz12prvT8RNckWp8tYmi7aH1dfl7XxfOLbd10sZ9mPlzxkPgikbX1E20jdX22uITuF/J8in6W0cz5zs4O8Spx27XXpjIh7u6/C3T73rMDchwaYybCNVeIM6vC8SpxvEJcuVKci110PaOxb4sldl01/VtjQtxqRYor2mJluDf08Nlrc5wJcW1Zzd9nBPqPQCbE9T/HOUJdBDpNiGNomhMYm+V9q0lbHVobOZdUSGxIZF18rPet2+Rjs0Lcc35laoMQZ4hwX0lxvvZYriuEOHQ+0PokObCRbdZGfaygx42NP7H6IPOGxjR1faFyhsyRhs++/qHzK43NJo6UfA7hSwgb0rylJG9TQyn5m5Iv6FpD6xv1INN33m6DPzoOiT6JrE2sFY5VX597oaYdtM9ofba4dLEfGiu0Pimm+XxvjyASq1B1gPTZHqm0e2pgr41z9jntmkrRO3RNovXZYoa2i9ZnE4fG+LWxa9tHw78YONvGm3o/jXz4xizxRSJr6y/aRur6bHEJ1S+VcS7JW1O2IMOVpLjtor3z71dCHBPj7vy7AId4nl+TevU8zV/l16UWe/HK1OK1qbOGFHfSya4EF1tDGjZSqasmBmurvDrchiHFMTmOPzMBjleHe/iUCXEFKU5hyyvEKYCaVWYEtBDIhDgtZLPecUGgk4Q4To7vBEZjMtUsFokNiay0aOu2vyXEFeS4z0sFGW6RCXHlscRmFwhx6Hyg9Unwd5H1HW8uNlLuq5E3NKap69POr0aOkD5L/UPn1zc2lzhS8VkyZ3DBKaV4XfwO3delhkL71hV76FpD6xuEYxdtSHyWyNrWIdpG6vpsceliv75in8/39tWogRW6rpDPPOyR6WZPJPYataF9ne6iz92stDheo/OL1meLCtouWp9tHKHudV38GXW9qL7z/ePamDhLMEhJFnmNksYl8UUia+s32kbq+mxx0e6X2jiX5K0uu729Ywhxpi2PmQRXEeGYDMfH6M0Q4Rr76VMnaZZXhjOkOD52I8SFuvZIsO/Svcva6oYhwRVkOD7eMCQ4JsMVhLiCGKewZUKcAqhZZUZAC4FMiNNCNusdFwQ6S4irEsQTI5cb6WoiVZ9Q+bxudVSBSGxIZFFFyz4sPH9XrhLHr04tjg8IcUurxSpxS2sik10ixKHqJYX8SpLmOt4ktlKS1cwbGtPU9WnlVTNHCJ9R/qHz6xqbTxyxfa7HGMKXEDZc85ZSf58aSsn/lHxB1xpa3yCsumhD4rNE1rbW0DZS12eLSxf79Q37fL63r0JNrNB1VX8O0/wxDP1cxR7BNHsisNesDa3rdBd9TrOC0vQKnV+0PlvU0HbR+mzjCH2v6+OX7/P7YeeofO2RZOGrLOIahfHk+7f/uOgNEQfaRur6XPDX6JvC+RQ9R+KYKiLcF0OI2zaf795nEtzzYqW4+88VCXFzdP3aBZq/NmfIcbOnSiKcaU+Yz74bup7R2Hfh3oUJcOsVKY6P1zYOyHAVKS4T4nwrNMtlBPqDQCbE9SeXOZI4CHSeEOcCW3NCXZ+woR7eSmxIZF1wsOlbrBD3jp49f3NAjmMC3OLyKn3+XLY9J8Sh84HWZ5PH3EeOQM6bHENtDannKHX/bPPTlzhs48398AjkGsJjmjVmBDICGYEUEcjne/usdBGrLvpsn5F0enYR5y76nE7G0/cEnV+0PlsE0XbR+mzjGLd+Gedxy3iOdxwR6PM4/7K9TV++FGQ4bvkzk+Dula9KvcfkuPvP4WlnEtx1XiFu/mLRXpuj2VMFCe502fLnPm+p15Uhw62VpLiyrYhwD568OiDHKeQorxCnAGpWmRHQQiAT4rSQzXrHBQF1QtzhqSmaOjxJRTtFh6cm6Y/f5+mPm9foj5vzxfHv14LhHeKvTCQ2JLJ1EKV/nZEJcQWaqHxUuUHraxs40jpo06/xfYo+h86bBq4xdIbMZeo5SsE/RD5SiGNQLSNiizFGkDZjYeBqN3QNufqHnEs18yvxBVkrUl19iUOKQ5aPgwC6/lLXFwflwVZdsQp9vpdg5Rpbmy1XfV3CCn1f64oVGvvQ+trsDZo71J9L8LHPH3OicR4VR5fqWYKLRLbL9zPo/KL12Y4xtF2UPnRd2eLRlZpE4SzBxVYWnUu0Pts4bPul7l9XatwW71T7IepAc5wj/PPFPhPifJHDyGnWldTDtbVN85rU9dVNQ4zjzw+fvKJHT18RE+IemVenvpKaGSSfCXEaqGadGQElBDIhTgnYrHZsENAnxB2eomkmwtXaW79fI96ZDHfrt+I41FZNfqqHivXXrbq8etXmAaCPDal/dfnKR5+4MiGuQE+aj2adoPUNq0NUHYQal02sJbWr4XOovGn4HkNnjPpLPUcx/UPmI2Ycg2oZGVuMsYKwGQsDX7uhasjXP43rkcQXRI2gdPQlDhQeWU9YBND1l7q+sOiOtuaLVajzvQQr39jQ92BdwAp9X5sK9uhcSuqxba7b/BHX5jkPGmeb+LpQzxJcJLJtOU7tOUibvz41iT6X2NRkF+JA15UvLhr3QhJfUqkXlxjQuUTrc4nFpm/q/rWN/y6cd23yELsPsg405hFI/3yxzoQ4X+Qwchp1hfGMDAFubXWTVrk1x1v06OlLQ4J79OTlATkOZa+mJxPiFEDNKjMCWghkQpwWslnvuCCgToibnj5sCHFHuJ2eIv5887erdOvXggjHxzd/C0eIC3VzL5lo+8oiJ3aZEPf1FOCbj2EnEbS+Lj4g6qLP2nnry0UHeR5yxST1HMXwTyMfMeJoe4iJ+DHGtd5S6K+RX5u4pHa1a0jin0S2z3WKxsWmznKfjECFALr+UteXUualWGmf7yVYSWND38+kjBX6vjY17NG5lNRl21yi+t6VDBd6rpxyPUvqTyLbltvQOZLUKTq/aH22saHt+upD15Vt/F2tSV+cJbjYyqJzidZnG4dtv9T962qN2+KfSj+NOkCOcw3/fLDPhDgf1LAyyLpCera6tmWIcKur3G4ZYtwjszLcS0OIM/vTl0iTla5MiNNANevMCCghkAlxSsBmtWODgDohjolwR44cNoS46vj3X6/STd5/Kwhx/DnG1nzgpOGDxIarbDWpq0/ufF6nwThkQtz31eCaj7Z6Quur7CHroC0G1Pdd8lkrbygsY+tJIZep5yikf5r5CBnHqAeZiGte7HHja18zv6N8QtnVqiGJfxLZPtcpGhffms9y44kAuv5S15dSllFYaZ3vJVihYkPfg6WIVRvOrj6nij06l224uX4fG2dXf7m/q88+NlxlJPUnke3jPBGdX7Q+29pA23XVh64r27i7XpOuOEtwsZVF5xKtzzYO236p+9f1GrfNQ+x+mnWAGOea/rlgnwlxLmjp9kXUFdJDJsStrn0h067y8RY9PiDDvaBHT1/Q4yeZEIfEPOvKCHQRgUyI62LWss8pIaBOiDt65DAdPTJtSHHc8mcmwP32yxVDiOM2FiEupURIfWlO7usTOx9SXCbESTMSRx5dByGi6KLPIXDpoo2cy7Sy1ud89Dk22yqKhUEsuyFwQceG1meLAbpfX+JA45L1hUEAXX+p6wuDqp0VNFZ2VsP0QseG1hcGhThW0Filri8OygURjbd623wuZLPKXCz/texKcJHIDooHrU8Ls6xXF4GU6iAlX3RR19GOxg+tDx116v7l8y4644P1pV4HKfmXCXFharKLVpgMt1IS4or2Cz1+8oIeP31Bjx4XLX9W2PIKcQqgZpUZAS0EMiFOC9msd1wQUCfEpbxCXN+S3Jzkc3w+ZDiWW3jxjp4/f0vPnr+l58/fmc+LS6vF/nmVPi+tmWPJduzoETp27AjV299+vky//nLZECXN8c+XvU3USYHeShIQdI0DWQfN8F19sYUP5bPEP4msS5zIHx4kPktkR8WbQi5t8zHsARkyRxJfELKofCB8adPhWpOo2FzttsURsq5iYYCy64NlJTMqbxL/JLLDcs//X+mVzM1CXZM145CMN4lsyHFZtyXxWSIbIl60fyHmFvXzB3Jcos4baEwR+lCxaZ3vpXpTrANpTF2Yx6LrKnV9qOuCa22gcYkVh2vcbf0luEhkx2V+1Ya/1veIa56Wb2160XUlGauavoSYn7ZhbXMvaatDc0xrzVkltREiXgn2trKoGkefc1LS5+oLClPbHLr2S8W/9AhxJ2j21EmaPXWCZmdOHPyG6Iov+tzuWn8If4fpQPsyTF9eIU4zi1l3RqA/CGRCXH9ymSOJg4A6IW56+jBNH54yr0udnp4i/syvSb316zW69XvxylReKS5vcgTqP7Y2J1iuD8afvyhIcLxSHB/zzkS4TyUhriLGSbxmItzRo9MFIa5smQjHhLjfuf35Cv32izshro5D5Z9r/JK4ULK+cSDroPkQph4bElOpz75YcTwSWdtco21I9ElkbeKNmUsb/0bd5Da/Q9a4xDeJrDQfEtu2sr41KY3N165tXCHOL7EwkNp1wbDZ1yZvEv8ksoPiQusLUVcacdjkLdT5WeKLbe1KbEhk23KHmBej/bPBFD2OUtOHxhSpD42VTb67cv8x6vokvRd3wSnWdcHVx3p/dF2lri9WjtC4xIpDUmtt10XXsYrGVKpPcr6XyKJzItHXhzikddBW5y7zPw1fkP5JaiXEOQyNH1ofGgMN/6Q5bpOX+ow+56Skz9cXKaZtOZN+n4p/yRHiZmqEuFMnDmCWPAv3rSH0uQlZMy7XUN9nWkyIW1vbNK9LXTOvT92kR09e0aOD16a+NMcKW14hTgHUrDIjoIVAJsRpIZv1jgsC6oS4w4enDCGu3jIRjvc/fp+nW78Vx3nDICCZeNY9MCS4l0yI4/Z9SYhbKUhxZi+OJZshw/FrdEtCHH8uVobj1+gyGa7YXbZUbnJcfG57OOT6kBZ9ExEKU9/alfgnkbXNMdqGRJ9E1jZeSf2F8q8ZSyy7LphK+vqOLYlNW1kp9r6xSe3axBfCRszx5ou9DXY2D5Haro0S/ySybdf06nvfh4yh6goZh8RniWxbDG015FurEp8lsiHiRfvngnHK4zLmuTjEnAaNvU3eQ9UaOja0vpSwsvHFpQ8aq5T1harntutAl+cgLrVl01dSLxJZZI4kdSWRtcE3VJ++xCGZR7TVlM98F13jIeYqNjUXql7Q+CH1aWCA9M8mj4g+vj6j8UtJn9QXX0wR+bTRkYJ/aRLiTtCpASvE+TyvktSQRNYm/y590L7Y6GMy3NrqpiHCFcdbhgD38OkrevTkJT005LhXLmHY9s2EOFukcr+MQAIIZEJcAknILnQaAX1C3NQUTR2epMOmnaLDU5OGCPfHzWv0x8354jgT4uBF1Hzo4WqASXAveIW4l+/oxYv3hhzHRLjFxRVDhvu0WJDiJNtRQ4abpqNHDpfEuJIQ98tVQ4j7/der3oS4+mTT97WxktikspX/0jikdVB/MCf1xRYTV58lWElkXeJpPuCU1KTEZ4msbbz1fiFz6eNfJRMaF4mvElnXfEhs2cqisHeNDWV3VJwhbKQw3lyxt62NQf18MJX4J5Ed5r/Pg8VmnpHXFJ98uOLikzet87PEF1usJDYksqgxk9J5TWscSc6dbXUQcnyEyLkmVinVmmve0HXQpi8lrCS+jsOYDj0ubfOBqHH0NcrWd81+ElwksoixIMmHRFYzH666+xIH+lqLwgVd41rze9u6QeHiYk9675dqbSDOYbY4avZzrXF0DaWkD+WLK6aa+U2tTpMixM2URLiSDMevTeVtXH6vCHlvZTO2ChLcBq2vMiFuw5DiKhLcA0OGe23IcQpbJsQpgJpVZgS0EMiEOC1ks95xQUCdEDc1NUm8T05OmZb3P5kId3Oe/ipb/py3tBB4wavCMSnuZbFCHH/+VJLhPn6qSHFSQtxhYlLckSNFy8S4igTHr9Hl1eH4s+3WnGDWb8IkE3pb+6h+KcWRki/DbmT5/+t+NnM97AFUiNjQNiT6JLKo2na54Qw1flPHJQT2sWzEwj6E3RA2JHlL3T/0+V6CVUqy45Y3dLxofeg6RfuXur6UxlYsX3KOBiOPxiVWfkPYzViFQFlmoy856kscsmymIy3Jh0Q2HQS+fQZUPROyfRaUUhxoX1LPbyz/YtlF51eiL2MgQQ9/zkHnQ6JPIitDdbykkyTEzRz/boU4n9/QJDUkkUVXENoXW33rq0yCY0Lc1/ahIcG9JibEVcfoeIkoE+IUQM0qMwJaCGRCnBayWe+4IKBOiCtWhou/QlydXKGV3BA2tHxv6u0iIa56CFZv+dh3Ih/zL/maE2bfOBD1gvJFa3xI/JPI2mKLtiHRJ5G1jVfSL5Z/mnbRdY/WZ5svLbua2I+KzceuKwY+Ngb57GrXJaeI66WtPUQ/FKYIX2LpQGGgVVfDati31lDxVn6h9Y1bvCj8QtZfrLFqaxeFacgat41N0g+FyzjUGgor23yNA6a2WNj2C50jW79c+6Uax7jWpCQfElnXuhnWH5G3vsSBwrQrc4FYeUPZRdQuOue2+lAY2Nqz7SfBVCJr65/W2ELnQ6JPIuuKo0v/kPmt+6VhN0lC3BisEOeaS/RYsNG3zmQ487rUouXPD58Uq8I9ePyKHjA57kleIc7l3JH7ZgT6iEAmxPUxqzmmkAjoE+IOT9E0vyq11t76/Rrxzq9LvfVbcay1VZOOun4k0Yn1hrChhc8wvV0nxFV5qefaJu/oXPrqq8s1J+42cSDrReqLLwa2MUj8k8iG8G+QDYnPElnbeCX9YvmnYRdd92h9tnnStquBvU1sLnZ9MXCx0TbWq++R53+pfzY4o/t00efUMPCtZ0kckrxJZNvGldb8SuKzRDZEvFL/YtSfpHZDyEoxbfqI1hcCA43aHadaC5XzccIUXfehcoT2O/Xzy7jXpKSuJLLSOkPmrS9xSDFNfaym4p+0XpC1i865rT4pBrZ2bPtJMJXI2vqnXbvofEj0SWR98RwlFyO/6/jsGQAAIABJREFU7I+m3aQIcTUi3Kny2PU3NOT40Kg/31yifbHRt77OJLhyX98g/vyQiXBPCkIck+H4WGHLK8QpgJpVZgS0EMiEOC1ks95xQUCdEDc9fdgQ4o5wOz1F/Pnmb1fp1q8FEY6P+fWYGpvNhENqN4QNqY8+8l0lxEluXtC5lOrznbj75LtNxtcXKQZtflXf+/onqRdb3zRspB6vCzajbqCr75AkoGG+STBFPgQY5F+ocaQdRwjsXWrPJudS7G1sxMy5r38uOKP7dtHnVDCQ1rMkDkneJLJt40vrOiPxWSIbIl5f/2LWn6R2Q8j6YpradRWNlS8u41hrvljZ5mwcMbXFxrafdo5s/ZD2SyWOXJNFJiX5kMj61pFG3voShy+mXZ0LxMibZMxo1C4657b6YmGPfN4UMx9o/FLSh/bFtiaRteFrs3l+YCykBLGmL2kS4k7SLBPiTp04cFfyDF5SQxJZdA0hfbG59jABbmN9yxDhquMHT14Wq8M95rY4VtgyIU4B1KwyI6CFQCbEaSGb9Y4LAuqEOCbCHTly2BDiquPff71KN3n/rSDE8WeNrZq81CcxPq/PHOVbCBsa2LTp7DIhroqtefPSFjM6lyh9rnG0xSn53tUXFAa2Prv6V9crkQ3h3yAbEp8lsrbxSvrF8g9hF133aH22eQltF4G9bWy2Yx+FgWtsKLu2eLj6Z6tXs18XfUbj4YpB6LpK/brlip9P/iQ2JLJo7BH6Uqg/nxyGlEk95yGxsL1OD6tN/n/NZwCxsGizi66h+n31uGLahrnr91o5cvVD2j92HPma8m0GJfmQyLrWkWbe+hKHK6Zt/UPi0uYLYj7pYwNhV7N2UTG56oldGxJMJbKuOA3rj8YvJX1oX1wxj5VfbbvJEeIMEa4kxM2c+IYA6JqzZn9JDUlk0fcuCF9s7ms3NpgMt0UbG5u0vrFlyHEVEe7+o5f0gPfHL6VpGSSfCXEaqGadGQElBDIhTgnYrHZsEFAnxB09cpiOHpk2pDhu+TMT4H775YohxHGrQYhrTmLrExgUKS6EjViV2AdCnAt26Fyi9bnEkkrfjEEqmch+hEQAXfdofbZYxLJr61+IfrEwiGU3BKbZRjwEcl3Fwz5b/kpMqtdh835M8pfoGeOMwLAfPzSeAYwb2vn6MW4ZTz/eXJPp52iQh33JW1/i6GYVxfE65xyPuwRTiSw+kqwRjUCs/Iawmx4h7iSdrpHi0LmMpS9ELtGxMSHOkOI2v5iWdybB3X/04psWbZeIMiFOAdSsMiOghUAmxGkhm/WOCwLqhLg+rBA36q8BUH89gv6LA2kBxybEMUmyIk6G+oEMlcthP8jw/6PImJL8hqw1NKaSuLMsDoGQNeTjdWz/0HWP1meLKcpu7HzYxmvzw02o8zgKe0nsEtku57wtbnRsaH2j/O96XbXlRuv7kDnSiiEFvZr1h84RWl8K+Lv6gMYArS/EuQ7tM1qfa07r/V19Gefx64qVJC9tsiF86YoNzZpsy0P9eU+oZ1W2PoXu51ovKeRt2D2fSy4143DFNPWca/oXEqsu5TwkLpL8SjCVyEp8zrJhEIiVX227mRAXpn7YinYu0ZFkQhwa0awvI9BPBDIhrp95zVGFQ0CdEDc9fZimD0+Z16VOT08Rf+bXpN769Rrd+r14ZSqvFKexVZOfaiJUf8Bh87CjLl/515QLYUMDmzadsQhx1YqBFRmuvnqgTc7a4hr1vTSXTd1ofZLY6jcDdT1dw1SKQZaXIWBzTpRZkEmn4h967KP12aIstZtKPmzjHdRPioGv7Vh2ff2t5PqQ82EYoGND67PJXVfryiY2jT4xcqQRRyo6NeoPnSO0vlSwd/EDjQFan00s0lpD+4zWZ4MB+lomxbRtjjXsWYtLrGic0fpcYhn1XAGBVYh8aNvQqEnbHKVUG7Y+o/v5YhAzb8ia1IjDF1N0btHXDw3/YmDVhZzHwEWSXwmmElmJz1k2DAKx8qttNxPiwtQPW9HOJTqSTIhDI5r1ZQT6iUAmxPUzrzmqcAioE+IOH54yhLh6y0Q43v/4fZ5u/VYca22+N4QuE6cQNrTwGaY3FUIcE+RciYwSrHxzmfpDI5d6luCHfMiI9iPrkyEQs4ZsPE/Nv76cS3zjSC0fNjWU2nncF3tJrBLZPuW8iQM6NrQ+l7x1ra5cYkP2jZkjZByp6ULWHzpHaH2pYW/jDxoDtD6bGKo+vrWG9hmtzwUD9LXMF9O2+0PWK73fR+OM1hczbza2Q8SrYQNZkzY4cR+NOGxtp9JPikGMvGmch5BxSDHVro2U/IvpS8o5j4mLpP4kmEpkJT5n2TAIxMqvpt1MiAtTO9L7wbBeFtYyIS4G6tlmRqB7CGRCXPdylj1OCwF9QtzUFE0dnqTDpp2iw1OThgj3x81r9MfN+eJYkRBXnwS5rIZVTYDrE+G21102H+a2pdrHRptO1PcxCXHVKnFVyzG1YY+K27de2uy71kabPtfvU6i12Bi4Ypb7f4tACjU0Kiep+oeue7Q+2zp3tZtqPmzjHdTPFQOJrbpsLLuu/vcx580HaS5zwtTPV12pK9c6RPXvcz2jMJLoQdQfOkdofRJ8YsmiMUDr88HFtdbQPqP1+WCAvpa5YjpsTsX/n+p1tY95iz0v0cQUUZO2Y0szDlsfYvdDYRAyb5rnIUQcKEy1aiMl/1LwJcWcp4CLpP4kmEpkJT5n2TAIxMqvht1MiAtTM00rGrlER5IJcWhEs76MQD8RyIS4fuY1RxUOAXVC3NTUJPE+OTllWt7/ZCLczXn6q2z5c0pb80ayPnFCEbNC2JBgmgohrr5CHAp7CS5dlE291rqI6bj5nHoNpe5frpevK3/k83g/q6HPYxAdG1pfPysqblQ5R3Hxt7GOzhFan00MqfVBY4DWFwIvtM9ofRIM+uwLOja0vtTzFiLeEDYkONvK9iUO23gH9esLBinFkZIvqec8daxsxxY6DrQ+2zhyv4xARsANgUyIc8NrnHpnQtw4ZTvHmhHwRyAT4vyxy5IZAUZAnRBXrAyHWSEuJKO/eUPJYKF/yA9ho17mLvgxIe7lq/fEbXX8cXGFzP5puWgXV0Sj6Mj0YTpy5DCZtjz+/dcr9PsvV+nmb1fp91+LXQN7keMdFA5da7EgcqlxXx8lNiSywx5Ouqx86Rszy2nWEAKX1P2TYI+SReBs64tmPlx8CDU+bH1KoZ9WHaByruWf73xI4/yHwiqFehrlQ4hcal0bu54jNPZofYjaRecIra8tRjSmCH1oDND62jBFfI/2Ga0vpWuZBG80LqnqS3FcDrtu1uc7Gs9f0DmS1F+XxpGkhiSybfM77Xrxya9rvCnVpKYvrrhoniNS8sWnxpAy6Jyj9fnEisivj90QMujYUtdni6kkDolsCP9sbdj243i3t3fIkOK2d2j7S9Hevf+c7v27QHf+XaB79xfMZ/Q2f22Orl+9QPPzF4v22hzNnjpBs6dO0umy5c8pbyHqxTZ+DV8iEuL+JSLe75UtH68R0Wpjt4Un98sIZAQUEciEOEVws+qxQECfEHd4iqb5Vam19tbv14h3fl3qrd+KY5sHLvU+2j9yVzeT1YOeuj2U7RA2mg+qKgzbYmAy3KuSEMfty1cf6ENJhHv/iclwy/Thk4wQNz192NQGk+Gmp6eIP9/8tSDD3fztWtH+evWAiMi+t/k9FqPWI8hQtebhGkSkHp9tjbsaltiQyA7yE63PBguNGkLGkbp/Nhhr9UHibOujRj58bGudD2x9Samfdh1Ic67tn+98qCnXfPjlMy+RYpVSXaVyjZLkty0GRM5D5Qw9jtD6kDigxxFa37BY0Zgi9aExQOtD1o9NfhBjXwMD35xr+OKbE7QvqenzzVGs6xEav1hxuNSjb45CYCWd0/jGZotfKAx8/HG590spDg1fkHUg9S8lX2zrSrufFNOmf2h9LvEj8+tiN0RfdGyp67PFVBKHRDaEf7Y2bPvV42UynCHFfdmh7ZIYlwlxo5EMUS8+uXSZb9joj0iIe0BE98udj3lfJiL+0Zfb6tgmjNwnI5ARUEYgE+KUAc7qe4+AOiFuIOnpt6t069eCCFeRn0I9lHbJaIhJl7YN35tiJsG9ev2BXr3ktiDHMQGOyXDvPzEZbtkcS7Y6SbIiTRqyZEmSbJIlfX50lvjXN1ntWouFl2+Nu/grsSGRHeQjWp8vDtKbP404kDWu4Z8L1qi+MeNA5sMWj5jx2voYo18oXHxzHsI/qQ3f2Gzmt9LzaYyasomLMdP4g5JQ10Z0zrXzJK3xpn9ofRrxo3OE1qeNqUaO0Big9WnU0ag8Ic7PSAykOUf6Is0F2pdU9Elz1HaNQ9Rkn23Y1KU0R+haQ14rpLHZ4Md9tDHw8cNn3plKHGhMNerAF6uUfLGtq1D9fDG1uQ/TulYgz1ehcPa1g67d1PXZ4iSJQyIbwj9bG7b9mvEWK8R9JcPx50yIG45miHrxzSX6OVdEQtxDInpUEuG45c9L5f65dmwLVe6XEcgIKCKQCXGK4GbVY4GAOiFu8Gsxi5W/qlXAqtdijnowV58EoV9d2pbp5oOVtv4+32vZqHBzxe/16w/02pDi3tPrVx/o9ev3hgD37iMT4Zbp3ceCGCfZhr1Ol0lxf96cpz/KlQQzEU6C8veyWrWG9dJem2+N21uQvS4U7R9anwsOVV9EDWnGkbp/Ppj7ymjibOsTIh8utriv6zXPVn9X+4WuA9ech/APZcM1traaQetrs6f9PQpnVz817XYlR2gM0Ppcc+rSH50jtL76/Al5jdLMERoDtD6X+vDti/YZoQ+Vc4Qvvrg25dC+xNaHytGwZ2Paz0bQ+MWKY1R9onKkhZXEP4msz5jWwsDWF1S8seOox4vwBYULYvym5IttXYXuh8g5uoZsMdDMr60PWv3QsaWuzxZHSRwS2RD+2dqw7deMt1oh7isxLhPiQszXbPMV05eIhLjHRNTcF4mouSNgzDoyAhkBIQKZECcEMIuPPQLqhLijRw7T0SPTdKRs+TMT4H775YohxHE7jBDXnDjWbxJDk+K6WCkS/N4wIe71e6q3TIZ792mF3n5YMi1/lmxTU5PE++TklGl5N0S4m/P0V9ny57xlBIYhIKlxW1QlNiSywx4+8v/X9TbPhdo/ktji5nIjmdq5HZ03BGY+OvoSh23s4xZvX3AJkbcQNmzz0ed+sXCOZTelXKIxQOtLCatYvqAxReuLhUu2a49Azrk9VrF65hzFQt7ebuo5kvgnkbVHMJ2e4xavLfIp4ZKSL7b45X72CPQ5v+jYUtdnm3VJHBLZEP7Z2rDtNyheJsIZMtxO0eYV4oajGaJeJLlE/xYTkRD3lIieEFG9/UhEn4io3trClftlBDICighkQpwiuFn1WCAQlRDHRLiKHDeMxNGcAHFWxpkMVyeO2FSoL36GCPfmI/FKccXxB0OAMzsT4j7y3j1CnCt+bRinrq/Nf9fvh8W7t7tLe3t7xO1u2e7s7tH2zi7t7HC7Rzu7u67m2vvvV10ODmoy5RRBOlMQ2Ng3svtUbw8Zfw7Rt217qKaHwBdLCwrdiliLsA+Z1rwueXqKpg8fPjhO7dzue+60ARB93hhlUzMOm1hd++zs7BYPhvjcUbbm3LK3X5xjuN3fG6gWPt5cnU+1f+rnDUv/JicmaGJygridLNuCVF8Q6qem+P8nv3lFZz0lXRsLNuWEPpcg9KFwdvFl0MPSL1/4dSTbZNry2AbTzvaxHEe28fX5fFpfoZrnI4enJmligucqE6YtjosdvaHGx8Hst0hUr1ZFdRn76PzwPGO/Nt/YL+9ltvlHK56fmH0HbdZeH3ic2xvOPQchMD19mMzbEKYP0/SRoq2Px2q8x7jHiTmOkNWiFQf6XNyMme9n+NnHrnkWUuz8jGR3d698VlK0gzbR9XfczhEdjHfiYK5RzTkmzDxkqpyP8LyE72ukm3aNu/iXki/Ne0PkXE/jfPXlS3kvc3BPs108EtzfN211vnDJB7RvB8egdfzg2ETn9gFOT03yc5AJ4naK2/JZiHleUn7HbXND1KlkTEtkbXMXwoavL7FWiLt+bY6a++ypE3Rq5gTNnjpJ5vjUCduwVOpq8JwonXtd7bra3PxCG5tbtLH5hTY3iuP7j17Qg4cv6d+Hz+n+o5d0/+EL7xyNEMwrxGmgmnVmBJQQwD+lVHI0q80IJIpAFEJctSpcRYarrxDXvCGtP0hsTtyRN6+J5ufArToO1X/axO+LH5Ph3hhC3EdDjOPjAyLch88HxxLcQq4Q54vfsPhS1yfJy6ibkPp39frb2d6m7e1t2tn+Qub4yzZtbm3TxtYOrW9yu00bm/gfkHgSUBCt9k3Lu3kwZB4SHfp6LABEZmPfOFPewhUHFSHO+H3wj5WHMl+sTMA7TTAZrvxheaJsT5w4SidPHqOTJ4qdP9fryebcBne0odD33DnKL/R5wwYDjThs7Pr2qf4qzrT8MGBjy/yIZAhyuxXBdhi5FjvefGNITS7184atf9OHJ2maybT8g1FJqj1yZJp45WFujxzl4+kD+Ps8n0SfS5D6pOccH18GEeJWVjdodXWDVlbXiY957/NmO47sMejv+fT4sSPE+7Gy5eNJQ64tflSanCpal/stW1yl46NpB63PNg6Nfj5jH+1HRV7Z3d4xRBbe1ze3aH3jC62ZdovWN7+gzVrrw49za9O54wAETs0co5mTx2lm5jidKltzC1oSVavjkPc4KYwjRLFox6Gdo82tL7TFP2hufqGtrS/En5mcX70i7QuvDrONv58Zt3NEF+M15LdynlEcT5r5yLGjxbyk2qXjSLvGXfxLyZfmORox19M8X/G9zOpacU9TtWxvjwlx5b436G+DXRIk6NvFMWgbLj427L3VMfMWpuKNTNweOzJNh6f5Ocnhb9oqXmSdSsa0RNY2dyFs+Pry9VWp28RzgVArxN0oCXE/zV80xDj+zAS4mZmCCMfEOB9CHLKuBmGaci7R83ueK/K88WAOufWF/n34gu4/eEH3Hjw3ZDj+rLA9JKJHRPSgbPnzUrl/rh0rmM4qMwIZAVcEMiHOFbHcPyPwLQJJEOKYIDdqIqE9wUq9KKQTQB/8Xr/5VBDi3nwq94/07uNnes+rwxlCXLFLtlCEOCl+zRhT1yfJie8NyJfNTdra2qStzU36srlF/Hl5bcvsK6vcbtLK2hbatYJoRUSGdFWuHmkeDBERPxgq/mpS9oRIYqNcIK6Mu/CrmLh8Xb3OZSIj8QUOvqXCQ7yq06FixZWqPXvmFJ09M0Nnz5btmVMH2lIgw6X20MgS6qHdfK4BUpu+8ssr67SyvEamXVmj5eV1s8rT1pcd2uK/kOYfkL5sD1SPHm++MaQml/p5w9a/o0enzYPeY0x8M8eH6YQh1Fb7UXPc9/lkF+Ygvucc39gGEeI+flqmDx+X6MOnZfr4cZk+fuJnev3dbMeRLQJ9Pp/yw/7Z8qF/9dfw/KN0RbY9fHjSkG7RD7k15has03e82dZCiH6+Yx/tG/9Bz/YW/2HPTtlu09LqOi2tlPvqmjmOtaHHeaw4+mL33A+z1Ny1xrkNZqmMIxtfR/UJFYfmuXOtJLCsra0bEsva6ob5A8Fi9Y8vtFH+6DkIB8n1d9zOEV2Ml1eW5PlGsbpksWL+qVNMrGVCwnGaMcSE49JhZOQ1a9zVwVR8QZ9f0PqauH5aXKZPn1boo2mXiT8XK+bz6vklMW7IapOuOfLp38UxaBsnOjbJuX2Qz/yHxTMnjtKMafkPjY+aZyRHjh4p/lCwbJvnAq5ZxD2OZExLZG3zF8KGjy/VCnEFSb54vnn3/nO69+8C3fl3ge7dXzCf0RsT4JgM99O1i3RjnglxF80fdBTXnBM0U16HXOxqn/9izqmH4aBZV1tb/NybCXHb5o8p+PO/D56bnQlx9x68MMcKGxPh7pc7H/POrwRbKdvqWMF0VpkRyAi4IuDyO7Kr7tw/IzAOCEQjxFWrxFUtg932KtTmxH0cElS/ealPvNqwGvhwrXHjMwq/12+ZCLdYkOHeMjlukd594P0zvXu/SO/LY0kOQhPipPg1J+Op6pPkZFjdNG+im/W3sb5Om+trtLG2Thvra7S5vk6fljbo09I6ffxctPwZvTERzpCsai0T4cwDolorsSu3MYqQ5zaNkfsiQcJPdnKSyXDlaw7Nq8gm6OLc2e/2lIhwzUgR154mYcPmmueH+HApRBxon5r6qge9pi13/tFog1eaLP9ajtsRUY74zm28accaSn/q5w1b/06eOEInjh+lk8eZ+HbEtPx6h1OzJ2h2ll/zcNK0NmOrC2NhWH2gzyVofXW/XXH29WUQIe7V64/06s1Hevn6A5nj1x9DDbkodmzHkZtzuPmLm13d3ud+OEU/nD1F587O0g/meLb4YdqsNlm+AvFI8epDn/stW+9dx0ebXrS+NnvI733HPtIH1sUrOn3Z2KKtjS/mD3z484fFFfqwuEzvy5Y/x9p0xnmsaLpv9/KlH+jyj+fo8qVzdInbH899F1TIcZnKOJJmNnQcGjlaWlol3j8vrZiW99X1TVpb2yra9U1aHfnHgn7X33E7R3QxXvOHPeUf+Bw7WqzqZP5IsNr5DwfPfv1jQel4YnmNGvf1K7Yv6PMLWl8T1zf8LN48m/9oWt759e67e/vF65fNq5hlfwDsm0uW6+IYtI1XJza/c/sgn8/MnqAzsyfp7OxJMsenTtLxE0fp2PGjRXviGB0/ftSIatapZExLZG3zGMKGiy/FCnHl6nDlH/yGIMQxEe6n+Tn6mUlxJTHu5MxxOlkjw/Fnl02zrgb5kVou0b9h8B9+mz8Cr7X3mCx5/zndvb9QkOIUyJJE9G+536sdrxHRamN3KY/cNyOQEVBCYDx/2VICM6sdSwSSIMTVV4jT/OGhixke9CNfEyP0JIxxev12sdiZFFceHxDh3n8qCHHvF0WQhiDEofFLXZ8oIQOEbeNdW1kh3te5XS2O335cpXefVunth7Wi/chzaew2Wa48NsmEuIlDxJ93y7+W5OdC/FeT/FmyhbBh619Kvlj7PFmQ4abKll9Jdu3qHF27eoHmr140LX/u82Y7jvqMgW1sb98t0rt3n+jt27J9t0hrG1vmhyN+VRm3/Dlv9gikft6w9Y9XS5g9ecysmjA7U7RnmdDCPyD9ULZnZ78jsGjMkezRx/ZEn0vQ+iTRSnwZJPvk2Rt6+uwNPX722rT8uc+b7TjqMwa2sRlS/oWz9OPFouXPBytPHjtSrEB5dLrX5xJbrEL0k4x9tH+ba5u0ub5JG2XLn1+/X6TX7z/Tq/efTMufY215nMdCfrDdG/M/0k/XL9KN65eKdv7HaA6mNI4kIPQljo8fl8zKtB8/fC7aj0tm9eullY2iXS1a9DZu54guxnviWPEHPvy6dm7589yFM3ThwlmamyvbC2fQpZH1DSAF1ckVPr9DhDhfLTx/SwvP39Gz529My593d5kQt0c7ZcufY21dHIO2WKUe24UfZun82VNUbwuC03E6MXPCtLyHqFNbTHM/Kshw1epwXwpyXAhCnCHCXbtIv1wvWv48qF5sc5TryhYp+36xaoOI7hIRk+HulC1/5kkq70yMq47tg8k9MwIZATUEMiFODdqseEwQSIIQ9/uvVw3cPjehkjyF+OsChI3Qf3XBmOYV4oZXFjofaH11z0PV3+ryCq2srNDq0nLRLq/Qmw/L9PbDCr15v0xvPqyYY/T29a/2vq4S9+3qcMVKcZIthA1b/1LyxdZnJsDxPsWrxE1OmuMb88WPRjeuX6Tr3M5ftFVn1Q9R91aGHDqhxnmKsSHPOeavn83ruqv9U0GC45UUynZtPRPiHEqv9pfbeudJF3+afW3Pa7NMhDvF+wk6XR6fO3eaeD9fa2PMJ23jR4xf1Lmk8hmtzxaLQf18fRn0QPbRk1f08HGx8zHvfd5sx1GfMbCN7ceLP9Cli2fNik7V8fFjxY/Tx48fKdtiRQWfe1PEOLeNBdUP7bOrPt+xbxO/iy/raxuGDLfOrzdc26D1tU169fYTvXz7iV69/Ugv3y2az7G2PM5jIT/Y7i8/XaKfb1ymX3++TMXxpW9eQyb11qV22ZbmOJLE0pc4bDHgeD98+EzveTdvVvhsPi8tr9NnJsMtr5ljjdcvj9s5oovxnjheW/GaCXHHjxqCPs9HeL9Yts16cx1HtvXa1i+W3Ta/6vcxLn/8hD5PovU14y7+wOc1PXnKf9zz2vyBjyHE7e7SjlkdrthjbV0cg7ZYpR7b3LlZQ4abO3+a5n44TfyZX39pXoE5e/LgOOX5gW0uUuonPSfGWgUslRXipPghayE1X2KtHphXiENWVdaVEdBHIBPi9DHOFvqNQDRCHJPgeOfV4eorxNV/fNCCvrppret3uYm28Qtpo66rOWFD+13Fxq9KLUgJvDx7sUT7u4/8YG+peG1qudtgMaxPiBXi6jd/1XEdMx/80PlA62vGXOHvE6stfstLy7S8vEKmXSra1++W6M37JdNWx5J6GSTLMU2UP1hWDywqQhzjyo+GBo1FFz9C2LD1JyVfbH1mEpxZHa4kw01NTpofjH7+6RL9Urb8GbEhz7sIf+o6pOM85diQ55yXrz7Qy1fvqWiL4+K1QgUhbnVtw3zOmz0CqZ83bP07feqEIcPxK0EMKW72BM2d55UUztDchbOmvXD+zDc/Rvte9+zRteuJHL/Sc0nTY7Q+O0QG9/L1ZRAh7v7DF3T/0Qu6/+AFVccS31KXtR1HqccRwr/qFYf8msPq2KzScoJfyXzMtPzZ9X4BOc5D4IC8dlf++mLgO/ZH4eTjy9rqBq2trlPRFscvzKuXP5r2xesP9PJNvNcv53EeamTY2SmeY/EzrSv0+y/Fcy3pfbdkXGqMIzsk2q/pLrikFoctBnW/D1a8rla+fr9In5eYCLdGi2X7eZkX3cBu43aO6GJOJbjoAAAgAElEQVS8PL84eeIYnTRtMd+4fOm8efVysRfH0uuqtLJ8rqFSmy7yvv6hzy9ofU0MzB/18B/4lC1/3tnd/UqKK8lxLtgh+3ZxDNrGn3psF8+fMWS4H8+fJj6+eP40nTp9kmZneZ85OG7OK0L9pmSLc1f6+Z5zmvFtbfFrMb/QJrdbX4g///vgudnNKzEfvDDH6O3GtbmDV6XemJ+jG9cu0szM8YJAWXttqotdl/MfCj8X/4b1TdUXXiHOkOKqFQS3d4KsHkhED4jofrnzMe/LRMSrWnBbHSPgzzoyAhkBIQKZECcEMIuPPQJJEOKqFeI4G9o/XrpM2HyrQ8NG6AnbwSo9r4tVepgc947JcB8rQlxxLNlCEeKaN4CVz5JaQ+cDqS9G/X3+vExLS8v0eXGZPi+t0NLnZXplXrX7mV694dUUeP8sKZeBsocOEfFEgHNZHfOCcPyWVMahOpYY/v/sXYlbFLnTLkDkFARUFIbTe1339///Gd/uuruuB8opyCHqiqDA91TSmelpeuhKqpLuHtLPZpORHJU3qep0+u1KiDao8lVJFqrM165pMhwS4VDn0UPco/sNePgAXx5hPKt+cy8f854rU7a8q55XvW+S8q2t78DaBh4HsgNr6x9hfWMHvvx3pAlxX4+aaemx6eb6qm43qPIhEW7i5ijcHB9VpLiJ8VG4i0ceTiceFaa1dwWJe7zkfJDUDyOXqy2p26YgdSzzCHF//7sK//y7Bn+9fA//vFxVm4ndfFH1qJsxoPZtbvY2NGZvwVzjDszN3ILG7G0YHR2CG6PDcGN0CEZHdEydf9nnjLq8aJK2Tdz6JO2aqyxfv3yDL1+/gYq/fIOvX7/B2uZHWNvYTcW71Kkmni/quTikrAqfPp6Hp4/m4ZfH8/AkSdsSaS97VnCxJZJ6xAHHVQd9rXM4faGUzfb3w/Y+fNjWH5di/OHDPhwcflVkuE8Yf9Jp6euq2Yg69hdJcDeQEKfWGzrdmL0Dc43bMD93B+ZU+o6aGlw9cp1fZbVLlZcrn7SdlK4vjQN+3PPq9Qa8fI2x/tgHPcL9/HmaEONO4efP8jzE1VEHqfOs6n27Nz0BM3cm4B7ugah4Am7evKHCxMQY3JzQ6breV6njFCIf1+akZfx+fALfvyMh7gSOkxj1Gz/iQ0IcfsiHv6UvJMQtJqQ4jPH3GHoUvDGiYiTFYWx7UeyfJH628kmvs7ntp8tncdEe4n7CDzxWV8XBCHGvAeBNQoTDGH/jC18M+CLPpCW7H+uKCEQEHBGIhDhH4GKxiECCQCmEOOMZLu0ljkNOshnN7EszLOtyHM5lbfpsI7sxatN3m7wftnb1kXVbu6DTu7Cz91kHQ4zbw48E3K+QhLj0Q6DkXJMeD4n6yph/Bwef4eDTZ9jfx/gQ8PfGh33Y3NqH9a192FTeFeSPGOpBOlxCitO6rMlweKkIiXE65XyFaIMqXJVkocqsSXCaDGdIcU8ezcGTh/Pw9LGO8Tf38jnvubJly9vqedX7Jinf+9VteL+2De9WP4BKr35QJLgvSIb7isQ4HceLjkDV7QZVvknc3L05CpM3R2EiSaN3Jzz2ED0pYDxzb8r7hxV05JN7UXJTSm94Sa07bW1JkezS9RW1V7SWpq7X8ghxL/5+By/+eQ9//vUO/vznHeDvbr6oetTNGFD7Nt+4o146q4Dpxh0YuzGcBHwhgIS4YStbInkfpPaDm09aZqn6JOyQqyyfv/wHnz9/A4y/qPR/sLr+EVY3duD92o5Or+9woXcuH/XcGTovBZ89XYRfk2DS2BDnHu86d7nPGtIAdUs/qLhk+7u5tQubW7j/gbFOKxLcpy+wr+KvsP8JHW/IXlfNRtSxv5p4jyT8JIwMwcL8XVhQZIW7sDA3rdJ4SemR7Swrq12qnFLySaw30jJL14d148c9/7xahb9f6hh/GzIcxuro1J+nVOjE89VRB6kgVL1vM3cnYXZ6EmbvTcHM9CTg78mJMZiYHIPJyXFFipucHLvQXR/zlIppXfNJ2RzsP5Lhjr4fwxGS4Y50ukV8XYN/32woUpz0hSS4bMBTF5AINz42qk5gcCHEGTkvm1eS+HFxqbIsxkNcixgXjBD3FgCy4QAAsoELfywfEYgICCAQCXECIMYqrjQCpRLinjyaV0dLpD3E+RyNvBdm2Q1L6su3TnKGaMMnRqZuRYLb+qjJcEmsyHD7X2AbCXH7XxQ5jnOVQYjjyFuHsmXNv739z7B/cAi7ezrG3+vquMM95VEBY/wdr6uHQAg9L2vehxjNqvdNWr6V91vw9t0HWHm3qeP3WwkZDl9QIxkOvbdEQlyIuVe1NiYnbgCS4qYmdYy/0bOT9vaEHhUwvl0psaX1o1Kdq5AweTj//mIFfn/xFn7/862OX6xUSOIoSpkIqJfOc3dgYeGujuen1UsAfBmgj2bWLwWoVx31XFpm6fqo2Ofl48iCxxkefv4KeJQhxvgbyfnv1nbg/fsPOl7d5ogXy3YRAr89W4Lfni3Db78u6/jZ0gUynM3eEmfuVgnWbukHFdO8/q7j/kfiWRJj/L1/gGS4L7C3r2P8Ha+rh4AmwiEJv+WZdmnhHiwv3oWlxRkdL9y7QIZLkw04pNsixKuuv1WXrwhf27/jxz1/4Qc+SYy/FSFOkeF+NtO29cb89UcAiXCNVMDfU1PjMDU5DlO3bup4arz+HS25B9I25+joGDB8Q2Jckn6FJDj0BpmKpbst/fxLlU8aP2q70s+InHapsiARTpHhfuo4oIc4/HIUN8vS8R4AoFeLdCwNQ6wvIhARcEAgEuIcQItFIgIpBEolxEUPcdWdi93qIa66iMtJFvqLF2xv/+CzIsHt7R8205EQJzemda4pBCEO8ZGa91X8YrLqfZOSD8cxEuLqrO1+ZS+DECdhDyT1wy/CvNolsHKVIBLiXJG7muV8vBCQ0vOQeiQls5lF0vVxZqerLJEQx0H96pWVJsRJPs9wRkPCDrnqoKvcEjK7tp03busbHxUJTsWREMeBtuvKUglxZdoDn/oroas+5StrwnXCJRLiyhqR6reLZDhFipu5pYhxbYQ4Q4wTJsRJ6G8Rspw2OGUvk0vS5nSrh7hQ+GXbsR1zybEsmstFf8/KUqKHuEiIKxqs+PeIQIUQiIS4Cg1GFKWWCJRCiDNe4dJHpxr0bL6idUHcLDjMBkO6Pam2Q7Th0nebMnhc6gd1ZOqeOjoV082jUnc/NdM2dWbzhiLKcGSsY9lQ8y/djvYQpwlxJh0JcXWcPfIyh9Jz7rxPlw91P6KiXfW+ceVL4xAJcdRZcfXyhSTESdoDSf2o4qhLYuXav0iIc0XuapbzSYhzfb4sQ4+kbZN0fZzZ6SpLJMRxUL96ZX0S4lxtCWcUJO2Qqw7ayi8ps23b6fzZ/moy3K4mxCXEuOghjoNw95R1IcSFtgc+9FdSV33IV9YMK8IlEuLKGpnqt6tIcDPoJe4WNGaQEHcLpibHWl7iElKcRE+K5mnZbfiWT9LmfD8+UcemYnycxC9fr8O/r9bhn1dr6rhU/C19LSVHpi6jh/T5acDfeETqjRv6qFQ8OpVzZOpl8kriZ9pxHXMfsriOVVaW1lGpP+AkeohzhTWWiwh0PQKRENf1Qxw76BmBShDikCDng5jWCTvXhZPNWIRow0Ye27xbH/Y1Ie7DfhL2YGfvE3zE41IVIU4HzhWKKMORsa5lfc+/7MLdeIhLx5EQV9fZIyt3SD13nfdVeiiWvm+F6psr9tn+RkKcrP51U22hCHE+dEZKP6o2nj6wculjJMS5oHZ1y/ggxCGarnpeph65yiy9VvExG136FglxPkaie+v0QYjj2BIO0j7skIsO2vTBh8w27WfzpuXRnuE+wlokxHEg7cqyNoS4suyBdLs+dNW3fQkx+Si4REJciJGoZxuGBKc8xCli3BRM4jGpyVGpihw3yT8ylTJPuQhy2uCUtZFbyuYcH/+A4xMkxP2AYyTFHf+Al6/WVEBC3D+v1lVa+kICHJLhlufxWG4kxN2FGzeG4UZChrsxNqzIcb4uKfyy9yes1/Z9sqQsXLzSshgPcScneFyqJsX9/e8a/PNyFf56uQr//Luqfnu4ooc4D6DGKiMCvhCIhDhfyMZ6rwoCpRHijJc4EyPgZhEj5amtaBCzC6ei/C5/D9GGi1xFZba2kQh3oMlw20iOO4CdXQyfYOfjAXxM0kX1XPb3kEQZjpx1Lutr/mVfPjc9xB18hv3EW1wkxNV55sjJXoae28777Hwu435ERbzqfbOVL9vvSIijzoSrly80IS69OSW1PuXqR9VGvSq2MxLiqjYzqi2PL0Kc6bWtnldBj2xlLhph6fqK2rvs7zayREIcB+mrV9YXIc7VlnBGwKcdstFBmz74lNlGjmxelMt4hVOEuCRED3EcVLunrC0hrgx7kEZbQn996qqEfGXNLgoukRBX1uhUv10kwqkjU2fxyFRNikMC3GRChJMmxPnYG0nbN0y7tEHRI8nR5NqckxMkxP2AdPwPkp7+XYO//13VpDgPpCckwi0vTMN9JMUlxLjRG8MwemMEDBkOf/u+uPil54nLfJG+v0nhhX3RHuIS73A4RyIhTgreWE9EoKsQiIS4rhrO2JkSEKgEIS7tIU7qpWMJWHZVk1vbB6ACkuKSdJMI93FfE+I+HrD6XAZRhiVwLKwQyHvxjJ7hcJMXj0xVm70HnyES4uKEQQSqrud58zl7HwpF0paeMXXsWyTESc+C7qkvBCGujjpT1ghXCatIiCtrFtSzXd+EOBtUqqRHNnJ3a95IiOvWkfXTL9+EOD9SX6y1jnao6jI3vcNt7GgvcRsf9R7JJ9wv0TH+jtfVQ8CVEFdXpKquq2XhSsUlEuLKGqHqt6sIcTNTMDdzWx+dOqOPTJ2cGIdbUzrG35yLOk/LaiOEfJy+5ZVVhCfjAexEE6BCeAFTRLj5u/BgUcf4WxPihmHkxkgzLd1f6frqOOZUDMqaGwAQPcRRBynmiwhUAIFIiKvAIEQRaoMA6ks2zAJANkwDQDY4d3JwoB8GB67DQBLjbyTASXmIk/i6oKhzV7GND4YQt30AJo0EuJ3dfdjZSbzFCRDi+vr6FGHGxM+eLIAKTxd1/GShaHjYf5ce36rXlweYrczZhxBpD3Hq5t7TowxWKzaS9+A/xSswAufn2KD6n4r0z/P2OEemqhPidDd0v7hfmEnolvSwSvXN1ka49kOaEIdkRm0vMI62w3VcpMqhquk5eY7mI/eIwU5tdSLENWZvw9zsbcC4MXO77cgEF7mldMal7cvKSOugRH1VwUqaEBfXINKzl1+f6xokr+UqEeIk1yASOs0fKT81hOqbNCEu2hI/84FTq6Qt6RZCnKQd4oyNbdnQaxAbOyRNiIvPM7azw29+zvNMGYQ4m7nrA7nQuuqjD9k6JTCl4MIhxMU1SIiZwGuDY0uihziNPUWPeKMkW7osD3HdQoir8phz7gtYFj3EaS9x+shUTKPXwL9frsFfL98r4uTfL1dlJ6SuLRLifKAa64wIeEIgvhL3BGystisR6AWAbJgBgGwIQoh7/HAOMBhyXBXPfE+TI8yMkPYUVNU2kAT3YecAPnzY1/H2AWwjIe6jjk2aoymKBNfXC32GENfXB8+eahLcr0iIS0hxnDYuKyuNfdXry8PCVeZ0OUyjR7gmKU7gyFS96avJK800diBNkosrAF+qcaFezV9pJ7/huOugNyHy5hJWVCdCnHm4tr0fSeqW9KBmddW2b642wrUf0oS43l60I72g4x4Vx6s8BM7OtK3Q8ZmKqVdHQtxMihA3e7tZnet6jasz1P5Q80nroGR9VcFKnBAX1yDU6RkkH2cNkidgVQlxrmsQSZ0OMqAWjYTumzghLtoSi9H2n1XalnQjIc7VDvkfvYsthFqDuNghaUJcfJ4pY4Z1bpPzPBOSEOcyd30gHUpXfcierVMSUwouLEJcXIOEmBKsNji2BI9InVVHperjUhv3pmByEr3CjcPUlPYOh2nuRZmnZbYRQj5u/9Llj4/xyNQT+I7x8Qng75ev1lRQx6W+Wldp6asbCXFVWbNy7gvpsooQ91OT4kwaCXAY/kpCJMRJa0asLyJQPwTiW636jVmUuDwE+gCgGSYmJvoODg7uAUA2BCfEITHOXJQXmCEWvFe9jW1DiNveh+0UIU6R4XZapDjOdO5DMlwfeodrxb8+0US4X39ZhF8TT3GcNjqVlR7fqteXhwNX5nT5FhnusEmM4xyZ2oubN7090NvTm8SazIIu4wxBTju8jFcYBAz5TbuGU4QWJMGdYXyWxPnEljoQ4syDdBZLyv3Ih25Jj6nrAzrXRrj0Q54Qh/cXJMS1gotcsYwMAmdnSILT4fRUx9TrMkKc8g43i5vB7R7iJHTYZn1K7Qs1n7QOStcnbTupuGTzSRPi4hrEdSR8lXNfg+RJVDVCHEePfOi0r1G0rbeMvkkT4qItsR113/llbUk3EeI4dsj3qF1Wv+szDlVmVzskT4iLzzPUMQuRj/M8E4oQ5zp3feHnW1d9yZ2u1wemRbhwCHFxDRJiVvDa4NgSJMCpo1IVKU6T4xQJTpHhDCmOT4gLtT4o0oUy1wK8UW4v/f34BL5/R0LcCRwn8cvX6/Dvq3VFiPv39Trgb+mrmwhxoeYkZQw494Vs2Z8/TxUhTsU/dKw8w71cBbwXGGIcRS7LPNFDnCVgMXtEoEwE4tvwMtGPbdcNgWvorAfDzZs3r52enl47Pj6+e3JychcA0sE7Ic54hkt7ibN5aZl98YUDYcrb1ENZUKcXKFepDUV6S8hwSI7b3tmHDx8/aXLcR+09DslxnEsR4Xo1Ga43SRvPcM9/SYhxTxc5TXQsKz2Hql5fHhBSMmM9xkPc3v5hM80ixCnyCnpzasUtr3HGe1xcAnhRjpxKcYyzQW/eoKenVpwnT10IcUZ27Cf3PiKlW9Lja9u3MvohTYjLkq7xd7zKQ+D09FQR4dIxVZpcQtxMQoRLjktFYpzkmtBWZ6h9oeaT1kHp+tL9KBMrcUJcXINQp2iQfJw1SJ6AVSTEua5BfOp0kMG9pJEy+iZOiIu2pOxp1Na+tC3pNkKcqx2qwiD7WoO42iFpQlx8nqnCLGvJwHmeCU2I87mf7TIqvnTVRRbbMq72gNJOJ1xYhLi4BqFAX2oeji1RhLh7U9pDXJLOkuHwt+QVQn85bXDKSuJ0WV1Ihjv6fgxHSIY70ul/36zDq9cb8PL1Gvz7ZkOR4qSvbiPEVWXNyrkvZMv+NGS4n6eKDPfz9BT+Sohw5l6AnuI8XJEQ5wHUWGVEwBcC8W24L2Rjvd2IQD8A9E9MTPT//Pmz//T0tP/Hjx/T5+fn0z9//swjwaX/zRmPwYF+GBy4DgNJjL8NIe7Jo3l1ZGraQ1xRQ3kvvbJENWkyQ3pRLUWKq3o/kPi2s7MPSIZTMRLhFBnuE3xIyHH4m3MhGc4Q4dKEOCTF/fpsSR2bikH6ksa+6vXl4Scts/YQdwi7ezrG3xxCXN7cUIS4lNc4rp5Lz6turk+9QEp5g8Pfp0iEQ2JLKs7DoG6EOO44SusWVx7X8mX1Q5oQlzf/XDGJ5fgIqI2dn0iK0188YqBenQhxs7O3YG7mNmCc9hAntV6jyiedT1oHpeuT7i+nPmlCXFyDcEZDvixnDZInTZUJcTboXTWdln7ez8NamhAXbYnNjPafV9qWdCshzv9I1KMFjo2VJsTF55lqzRnO80wIQhxn7lYL6epIUxamHEJcXINUZ/50koRjSxQZLhXwd5MQd+tm00tc9VG4WhIeHR0Dhm9IjEvSr5AEh6S4VCyNSrcS4qRxsqmPc1/IK4sEuFNFhDtLYk2IQxLcn3+/08em/vPeRkRq3kiIoyIV80UEKoBAJMRVYBCiCLVBoHIe4lwIcYg2h4FPHa2r3kaZhDg8MhU9xBlvcT6IT9LjW/X68ua9pMzoGQ5JcMpDXBKvb+7B+tYurG/swsbWniLIUa/BoSHAMITxMKYHk+N10ZsgHrOrY9J1fo4uJElZa5dJum8d6jv5fgzHx9/h5Pt3OP6O8bF25f3jB+BXTNqd989c+DoS4h4vwLOnC/DsyQL88nie7ZWtSmMnqVtl9quMfnAIcdqLJCJmvEgCDI+MwPDoqI5VeqRMSKvRtrTdoPbq/Bz++/offPv6Ff5T4T8VU68yPMRRZet0j+WuX6R1ULo+Dj7psukPT1zqlCbE9ff3Q//1friexP391+H6wHXovz6g44EBuH79erXXFmXpucsAFpQ5/fkTMOA6w6S/47rk6Dt8T9YlGFOvxflpWJybhsWFJJ6/A2NjozA+NqKCSVPrKzOfT53m6iUXF5996ySbNCFucHAQBgYHQcVDGA9A37VrKlxLYkzHKwAC5+dwcnICP46P4eT4BH6cJPEPTP+Akx8/VPzjxw+yMJKEOGl9k66PCkpZ7fqSz9UOSRPiRkZHYWR0BDDG5xpMd+3+BnUwS8z3DZ9n/kvC168qjcsuPV/Qs35rzzorZghCHLbpOncpsJal59Lt2tbnE9NOuHMIcbjO6O/X641r+Exz7RpcHxxQ65LrA61Y1JZ00fPHhTHh9O38HM7UR8Z4usZZMz769g2Ovh3Bt/8w1oF6uXqIs533VHmK8pXVrq99mqL+dvo7kuCMZ7jvCSFOeYVLyHBIjMO09FVlQlyd5wbnvpAta7zC6Q+I9cfDkRAnrQmxvohA/RHo0jfc9R+Y2INKIoDskWaYmJjoOzg4uAcA2RDsyFQuIc486KdfOHJfPpqRMwuTq9pGFQhxSIxLe4iTGtv0BpHU+ErPF+n6Oj0Epuc7R4+ahLg9JMYhKe4Q1hUJThPhNpAYt7lHNoxjN2/C2M1x0PFNGBu/qTZxrqkNHYx1uuOFm5Dqj/r/+uqBhCtDlqOSGaX7Rqjv6+fPkA0n+ELp5ES9VDpJXirl4ZVHiPvlyQI8ezwPqONIhkNSXHOUuoC8GEJ/Q8zNMvrBIcThMcs9PfqYZbRnGN+cugU3J6dg4tYUTExNwc2pqRDQVa8Ngp57ETrT7v7uLhx83IX93Y+wr2I6UTqXEJc6KrWR8RCnrH4J9iStN1y7Jq2D0vVx54wUVtKEuBZ5RRPy8bci1mZC5dYWZek5dyIUlP+B64zj4xaB5fgYvnzR65Ivan3yRcXUCwlxS3PTsITEOEzPT8OYIsJpMpxJU+srM58PnZbSSy4uPvpWJJM0Ie7G2BiMjt0AHY/BjRtjmlDbJNgOQP/A9SKx4t9dEcjYRCTkZwOSab8rcu1Rk2RLbU6CECetb9L1UbEoq13f8rnaIWlC3OStWzB5+xZM3roNEyq+1V37G9SBrEi+T3t7cIBhdw8+7e/Bp71dODtDItx5EiPpJb0P1RI8NCEOW86SDVyfj8rSc+l2XetztQecacshxOFa43ryMQ9+yIMkuNEbN9R6BMNIErOfZ7r0+UPhwulbpqz6qEd5gEo+8jk9hc8HB3B48AkODw7g8yedpl6KEDeDXuLQSz4en3oLpibHWl7ipsaVlzhzuc57qjyd8pXVbp48VZAFSXBIiMOPu0waSXAv32zAS0WG02npq4qEuCqMB1c/OPeFbNmmh7jkuNRIiJPWglhfRKA7EIiEuO4Yx9iLMAj0AkA2zABANlSeEGce6rOwuT7Yl7lwD7EAdGmjLEKcJsEtwK9P8chU9CC12PZCW3KMXXC5TFWrXp/PB0JFiEvIcDr+3CTBoZe4DeUtjk6IuzU9DVN37sCt6btwa/oOTE1Pq82c/mQjBzd00FNL/mWocGYHAn/3JP+ZZUNdlw/SfaPVd4Dkld2PcPCxFTdfIB0dwfH3I/UyKe/KJcShd7gnmgiH5LishzhJPQ9ze73YirQ9uCr94BHieqGvDwlxrTA9Ows6NHQ80ygLyhLbpem5vIAX291aW4Ot9XXYWl3V8doaudnLCHFzSIxLgqmwDDvC2RALtRatim2SxEqaEIfeJLUXlhEYGdHx+MQEjE1MwvhkEk9MVGxtUZaek1XYOePx0Tf4fnQE3799A5M+2EVC7Z5em+xhTCfXIgEOCXHLhhA3pwlxN8ZbhLgbY/XxJiqp05J66TzgqYKSfaPII02IQ9IKkvGRxDKJxPxbt5QH7IGhYRgcHm6mKbLFPLYIXLSJ6oXzwT4c7ifxwQGgp6f//kOinPZai56eqBeXECetb9L1UXEoq91Q8rnYIWlC3L25ObjXaMC9+Xkdz81VbA1CHY3uyLe9uQ7bGxuwvWHiDeX1yYTTU53Ou0IR4rBtl7lLeR6RIthRZoO0feHWJ4kppf8cQhx+1DMwqE/eMB/4TCCpVhFsdYyBt1favc8frU+sXfaVL+KCHmh/oKfakxN10gbGu9vbKnz88KGZpswLzGNIcI0ZTYhDgtzkpCbB6aNTx5qEOO68p8qUzVdWu3nyVkWW4yP0cq4JcRjj738SMtw/KWKcK+adylWNEFeV8cjeK13ub5z7QrqsOUIZveIjOS4S4qS1INYXEegOBOr6Rrs70I+9qBsCqC/ZMAsA2VALQpwBP7tY8TEoV7GN8glxi4oMZzzEmRfbPl5wS49v1evr9HDIwbadDKfJceqY1OSoVJOm6ue9uXm4Nz8HM7jpOzcPM3PzyrV/KwypdG5flFc4vWlxnvIQp/zDmeMUdaJ2l+6PXN+o9W1vpjd81wF/H6Fbf3NUCLr37/ACKZ8QN6+IcOa4VOMhzqeelzXY0vag2/vBIcThUcpIiEvHc8v3Yf7+fZi7/wDmlh/A/PL9siAsrV2qnksLmNfuu1f/wrtXr+Ddv0n86hW52Y6EuNnb0CTEzdwuxStcek2a3VSTsmvStkS6PvJAJhmzJDb8Z1espAlxN8bH4MbYONwYH1eenfD31J1pRc5XIUkrmSuytihLz23H3SW/9uj0RXl2Oko8PO1sbcI2hs1N2NncUmnqhUQ4TYi7q0hxmK04L54AACAASURBVEYCnArjSVwjQpzkM7GkXlLHg5IvlL2SJsRN35uBOzP3YHpmBlT63ozyNDnU9DZ5Q/2OlzwCeTZxb3sb9na2QcVJ+suh9jT55fAQvnw+BPxNvaQIcemXYa73wfTaQ6o+Kg5VtRvSazMbOyRNiFt8+BBUePRIxw8fqe5VZQ1CnSvdkm/17RtYe/sa1t68htU3mH6jPT+dnrXFef0NSYjrhvWBtH2Rqs/GHnDmPYcQNzQyAsPDw4Af+mB6aGQYpmdm4Q6uSdSHgrNwZxZfB7nbkm5+/uD0La/syffvcIynbJj4+Bg28SPB1VUVb67pNPVCItzsvSlQXvITL3FIhptMiHB5hLirvD6Q0n3q+HTKhyS4EyTFfddkuJOjE0AiXCtsqLT0VVVCXOg5mYer1Nzg3BewrCHBaWIcepKMR6ZK60GsLyLQDQjU8412NyAf+9AtCKCrlGyoFSGuWwaiav0ojxCHJJlFeP7LooqfPV248IKUQ9yqGs7dIk+TELf7SR2Z2kaIS4hxSIqjXgsPHsDCg4ew8PChjh88UJ4UhhKPCibOr08fV4GXjrWHuPYXDHVdPkj3jVbf+spbWF9ZgbWVNyrG3/99+aLCV4y/flXpvKsjIQ69xD2dh18et3uI47wIos6vmK+6CHAIcXlz7f4vz+CBCs9VjL+v3kXTc3lcLrb78o/f4eUff8DL//s/Hf/xO7nZToQ4TYa70yTFkSsUzphHysras7h+0aBLYyVNiLs5Oak8wqXj6UYD7qKnybk5HTfw8alKa4uy9FxYkXKq+3p4CF8/H8J/SYy/N96/h/X372D93TsV42/qtZx4h7ufEOLw92hCiBtNCHH4+6pd0npZR/ykCXGzCwvQWFiExuKiivH36Pg4jI6Nw0gS4+94+UDgok3cXl+HD+jRaW1Nx+vr8Gl/Xx1Vlo6p0nAIcdL6Jl0fFYOy2q26fNKEuMfPf4PHz5/D4//9T8fPf6vYGoQ6It2R781fL+C1Cn+oGH8bzy6np/olNoa8qwxCHBf1svRcul3p+ri4UspzCHEjN24oj9d4TKpK37gBjcUlmF1agrklHeNv3vNM9z5/qM+rnfeVL5ZV3q4Tj9cm/f71a3j/+hW8f/VKx69fU6aFyqMIcTNTMDdzWx+dOqOPTJ2cGIdbUzrG32XN+7LazQOwSrIgAQ4JcSffkzghxP39ZgP+frMGGHc7Ia5K41ElWQwR7kckxJHtYMwYEbiKCNT1jfZVHKvY5/IR6EoPceXDGlYCzhcHNpLu7BzAzs4+aGKcTn/Y+QQfPh7A1vYBbH08gA87BzZVXsirj7XrSY630zF6hMPw/Bc8MnURfv1lUZVzIcmEwooFgmDhsvqL7e7vf24S4Qw5juMhjk+IQ2A1GQ73MHoSz3B6s0fNKEfkNdFOX5fVQc2X+7h+SRu6P3J9o9XnhRAX2EMcRz84ZR0nmirGaZdTtiyZsd16EeI4em6r+0WjcpksND1vb4HTN0NIbrdVaLeqTIiT0Bmpr0uLRrvsv1cNq2CEOCTFNeZgGsNsQ3BtQR1RaT2XtkN+6hMnxJXgIU5CZ6izhJPPpw2rAwbVIMTx77/Fzyl+dFVuHSEh38W1jzrecH0NPqhQLiHOrPPTsXq61A+qTt5ufervZXYldLu2tiS0fIhVOEKc2ZMwexxl7VG43HlC2DpqG9R8up9XjRDnw15RZ4y0/krXR+2HSz6U9a+Xq4CkuBd/v4e/Xr5XaSr5MpcQl5DgGkvL0EBS3OIS83nGZZ9B4h6frsNOf+lrFU7fLpb9fvQtIcQhMU6nQxDiukl/XfTIlKmK7nerh7g6rM06zZ+qzI1IiONoeCwbEbg6CLi+0b46CMWeRgRaCPQCQDbMAEA2RA9xFZw1ZoGWFs2npxEkwX38eAA72/uw8/EAPu4cwFZO4EDV29MDPUiI6+lN4h749Zcl5R3u+bMleP50SRHi0v2k9Dk0VhwMJMqW1d90u+gVTpHi9g41MW7/M2xs7cL6Jh6bugsbKg7lIU498qeIYwZlDhkuS/DotOlMzdd5E6hFeOvcRiuPTN+K6pMnxKEnyHl9ZCqGx/PWek7VHY5+cMpS5cudCcmXqC72vo4yp/tZD0IcR885us8pS7WJnL5ly160xVUkxEnqTLqu7KYgZf3CsRshylYVq3CEuLmEEKeJcfrirC2oo0bVS6qec2yJtMzF9UkT4paahLhpWEzSY8lxqWNjo6DSQh7iJHWmGCl+Dh82rE4YlEuIo+q5tP5y2pWWRbq+dpuIRDjlJS4hxZXpIU6tkFLrfYk1g3R9VIsSql1XWxJKvjReYQhxeWuQMvcoyDNGZSze8+DYA6pdo+Zrl+UqE+KM7bLdo6XOjmw+af2Vrs+1X5eVS8uoPMQhKe7vd/Di5Sr8JUWIW15W3uGQGMd/ninr+cNNf3V/qWV5fUvvs37/pklwR0iGS9KhCXF111+OvlVF9/GYVCTFff+uY/z9z5sNeJkcm/oySXP6mlfW15GpdVqbdcK0KnMjEuKkZ32sLyLQnQhEQlx3jmvslR8E+gCgGSYmJvoODg7uAUA2REKcH/yday1jcYYEOEWI29lXcZoQt7l9AJsJOc65U8mXz7iRgh9C67hHeYZDMtz/ni0306YNysvkMrDiYMAtW1Z/s+0qMtyB9hKH6f39Q0WAU4S4zd0mOY7aX56HOJsNDqpE1I0Qar68dqllqZs39L7pjRGD28WNdHFCHHqHezwPz54uKjIcEuNs9JzcM8aLpqrols1mcx1lzo5lXQhxRSRS6hzV+ai6H8JuSMpi6mrZ5KoR4nzojOumoN2cCZ+7yliFIMRpz3CaCGfSLTIcjofPbQmqXnLWB9Q2qHNPrj5pQpwhwSExTqXnpxUJTgdNiMPAvXzoDFcmSnlJG1Y3DMomxLmvLTj6xinLWZdQZiN/jZR+xsmS4ZAYV9aRqab3kvqm+5r2lKNboeyhUEejUz7f7XJtiW/5sriEJMTpMU6vQ/KI+hw955SVthFUWaTztffjKhLiusm+hLYHNvY1a+uQDIckOOUl7p9V5SWO7yFuGRpNQpw5MtVI6fI8U9bzB1XPOXaI17f0GsQcl6oJcdpLXChCXDfpr40+ZfNWQfe/Hx3D94QQZ9L/vlkHQ4QzaU4/88r6IMTVbW12GaZVmBuRECc962N9EYHuRMBlpdadSMReRQSKEbgGACrcvHnz2unp6bXj4+O7JycndwEgHSIhrhjLoDmyL/rSG5u+NjiRBLebkOKQDLf7UZPgNrf3k1j/5lx6365Hv0JM4ufPluE3JMT9ivGyIsfZ9LEMrDgYcMuW1d9su+gRbj9NiDv43PQOt76BhDhNjKNefEKcaYnjPr9VB+2YUlmX+sXHvEr0LT0ineuTJsQpz3CPF+DZU/QUd9FDHHWeFOXj6AenbJFclAfx9AM59fikOsqcxaL6hDiOnueNPKc+l7K+jly8KIvubfuL2aoS4lz0rUjPsU6b9UtRfWX/3ad94WIVlBA3Nw93E2KcHhPf2xHSei5th/zX54MQtzg3DYsL06Di+TuKCDc+NqKCSXN1zqfOcGWjlOfqpboDJOQcHzaW0gfbPOUR4lz03PY5xb+uthP8dZ+Kn2cuXRWnPtjh1KfXIuao1A9rq01PcWUT4pqjKLxmkNBfW/0xOu9j7SNlS0LhEo4QZ0bJHLVr1iVpUlxZ9kXa5lD7IZ3vYj+uKiHOl72i2hpp/ZWuj9qPS+96mXVT00MceopLvMXxCHH6qNQ5dWSqTss9z9juT1J1tSxbkm7Xtm8Xyx4lXuHQO5xOhyXEdZv+cvStTN0/SghxR9+RGHcM+PvfNxtJWAckxOFv6csnIY77nFfmeGRxLlOWSIiTnvWxvohAdyLgewe6O1GLvbqqCPQDQP/ExET/z58/+09PT/t//PgxfX5+Pv3z5888Elz635wxGxzoh8GB6zCQxPj78cM5ePSgAU8ezasYf8crH4G8l3xZcoSPTUckwGEwZDhFiNs+gI2EFKdjHiEur8e//bqsvMP97/l9FeNv6lUWVlT5pPOV1d+8dpEMt3/wRXuIO/iiyHHKM9zmHqxtftRHppZCiJNAHTdqzJeBGGPQHg3x0jEGar5OGzqUNiT6Y1+HF0LckwX4NTkyNe0hzl46edtZJd2i2vs6ypw3cvUgxEnqapXshrQsF0e4SoS4snRGysaFrKfqWIUjxM3BvTn0FKe9xIW5OHpJlVC6Ddn6pAlxC+gZbu4OLCzc1fH8dEKGG4WbihSnyXGcq+o6w+kbtWwdMSiXEOe6tuDoG6dsiOcZWfn0kalrsLWm4yp4iKPq01XOV0dbEp4QZ2ZI1fcoODpNLSud76L2XXVC3FW2Rz77nmfrlIe4l+/hxd86xt8yhLj7igzXOjLVZ8861U3VVen1Bqddd5wUES45LtXEIT3EuUseS0oigAQ4DN++n6gYwytFiFtviyXbxLqkCXF1XJtJYypdXyTESSMa64sIdCcCkRDXneMae+UHgSvjIU6a0S9dn+3wSn0Ra9OuIsTtflKkOB0+Ke9wG0iKQy9xSdqmTkreJiHu1/vw269LykucDeHPJ1bS80CiPp/9vWy8su02PcQhMS7xFheeEMf/ak/3Obu0oH65SM3XaUMH/10T7tw9KnAwyJcL/3V9ZQWQFLe28raZ/u/LF8DwFeOvX1U677p2rQ8w9PVdUzEG5RXOgRBnqzMc/eCUpdi6jtuCDG8qdZQ5i0N4QpytzrjoeTivbOV5Yoke4jh6Tylra/8oddrkKcu+UGSsBiGOakuo+UzPXWwOBbV0Huk2XOrrjEsdCXFqRce4n7eNTo09R0lhkLtCFcYF20BC3OfPX1Vs0u9Wd+Dd2ja8e7+t49VtsoLNLixAY2ERGouLKsbfo+PjMDo2DiNJjL95ntVc9I1jX3ytaXw+H+m6IyHuIsZlrS1s2/VpS8gKTcyIsq5vfoQWKU6n1UeDn/ADQh3jb+r1+Plv8Pj5c3j8v//p+PlvmaJV8hDny0ZQbZ10vouj1A2EOFsdpM7VonxltVskl8TfJfqWtXX+PMTZEOJsn12oaFJ1VXp9wGm3/fmp9av49XQ4QtwYTE2Ow9TkGExOjFm9TykaOYk5XtRGqDU/RQ4f/c0lxL3dgNeJl7hXSVpp3fm5Pm/BxBShO+S5v3APlhfuwv3FGU2OW7gHo6NDMHoDw7BKj4wOWc2XKqzNfIwRA2ZW0dPTU0V4VvHpGZz+PE2Oy34Hf/79Dl78rY/P9nC9A4AVAEjHewCwDwDp2EPTscqIQETAFoHiFYdtjTF/RKB7EegDgGaYmJjoOzg4uAcA2VDbI1PNYiw9hDZkquzQS9fnOrXScmQXe5z+XSYPkuH2DCEO491PsPkBCXH7sIFxknbtU6dySIBTpLjEU1zaQxylrz6wkp4HkvX56C9lTLPt6uNSzbGpOg5HiDMeFdSTYuK9zfSiaJlALZveNGnV3SKfmH+j5st9zE8dC3RZG/llk+dkBwyK61OEuHcrsP72Lay/06S4kIQ4V53h6AenLEWHOuXhtMspW5bM2XbDEeKous/RVWobZdkNTt8oZU2/jG0GqJKHOG0zWxv8odZXtrrmav9s2ynKX2Wsspux+Pv3Fyvw+4u38Pufb3X8Avf4aNfNyUkYn5iAdIwe4dAz3EUPcXQ9d79Pc2wErc/thBzbNQjFHmCe9BFurXVTES51J8QZW5N+jrF9pmmOSOKdmDqq6Xxl2BIfdsNnPz4rQpwmxZn0yqomwWG84o0Qp++T+pbU/uL54rMGR984Zem2zr0fHPmKtSIS4loY+dSjy0bCtV0ftqR4xtjlSMuIBLgmIS4hx/khxGWJcJ3vte56SbVNIWwEXRZaf6n1tc+FOhPiXHXQThsu5i6rXa7clPKSfcvaOuUh7h9Ngnjxj/YSF85DHFWnKSh1yuOmg7q28soWPbvk9TYEIQ4JcEiEQ0KcSdf1GcI8P2WxpDxDcWak73bzCHGv327C67cbgGQ4RYh7u6n2qXTQe1Z5dsamn0iAU2S4xRlYXrwH9xdmYHR0UJHgMNZhqFklBecy12aSdtcGR595T5EEd3YKZxir9Bm8+FuT4f74CwlxOu3hioQ4D6DGKiMCvhAoetPtq91Yb0Sgjgj0AkA2zABANtSSECe9EJOujzthQi/2FBluTxPhMI3BEOHWP+w109x+ZctrQtwS/A89xD276CHOdlHOffiTngfS9fl+WLtsfNN9aZHhDpvEuJCEONqGZ15vqJso1M0gar58WVw2VnRN1H5QNba9PnVkapMQh97iwhHiuDrDsZ2cslSkc2dCiqRja8PqKHMag5CEOI7doOkqVS/Lshvydqgdl4u2qWqEuDLvoRQbwbV/lDZs8pRlX4pkLJsQR7MlVHsgrZdF6Jm/c+wQR+ZiXOpKiOPYF2ndl66POqs4GBStj7BPtiTDIrm/pAhxXw41Oc6Q4N4mhDgkxlEvuoc4fb+krS04+sYpW6yrunZOPzjyFY9KJMQlI1TSxwBcO1TVNUjWzqGc2kPcriLFGW9xvghx7aRZQzxHqdKvSzh6SS0bwkbQZaHZU2p97falroQ4rg4WW9n8HGW16yqvTTkffUvX2fQQh96BEnJcSEIc7RnHBrFsXjcd5K83eO264BKSEGfIcFkPcZT3KRdGqKZrBtdZ6UOn07LkEuJWNuHN201FhnuzguS4TThDEtzZOZydnyVx+oMZ+94tKzLcbEKImwX8PToyoIlwIwMwksS2z1ZlrM18j5E9ujIlzs7O4AzHXMU6/IEkuL/ewR8vVuCPv1dU2sMVCXEeQI1VRgR8IRAJcb6QjfV2IwKoL9kwCwDZUGtCXHphZBZynEW/VH1SEyq7+S9Vb7aevb1PsLd3qAlxe4eAvze29kGR4bb2YH0LvcSh51zZSxHiniEhDmPtLQ4vl7GUwCr7ktVVFoOSdH1p9CX66zKa2K7xELe3f9hMhyHEcdzdu5SlHhdAzZeHuG1Zl35cNtIX69tAMlxybKoixpVAiOPaYo5+cMq66FTaXrjcv7B8HWVGucMQ4qR0RvpIIFvdb7sDpH5IPB7xZWltFLfwriIhTkLfOHp+qTUWOnJRWr6y7EunfpRHiKPaEmq+opHi6GVR3U1NCGhLaLjUmRDnal+knxek66POJunnFN/9QEKcCodJnBDikAz3dvWDIsdhmnrZEeIkdJBjI6q0ppF4PrpYRyTEaUx86xH1Xo35ytrjoeowNV8W0zQRThHjNn0cmZr2utqJCJftQbfYCGo/pPNpPOtOiOPuq1D1Ir0GStseV923bTdEfp/2FOtGD3HKO9zf75V3OEyHIcTR1uhyGFN1VXp9YNuuOy6hCHGT6CFuQh+Xit7iuPrmc45fNn+6td08QhyS4N6sbMHrFSTEYbyZEKIMOUrHnGt5cRaWl5AQ10jiWRhBQtzIdU2MS2LX+RJyf6isucHBn1IW+4WEOIzPz88UKVIR4f7Ckw9WmmlKXZZ5IiHOErCYPSJQJgISb3zKlD+2HREoG4EGAGRD7QhxeS/CsptrNqQC6frKHmSX9hUJbv9Qe4fDeO8wIcIhGU4HJMZJX8YrHBLhDDmOM5Yc+aTngXR9nL5Jl9Ue4g5hd0/H+DscIc583YcxBtwQNseHGA5w/sZJ+5jYlJVGkFNfy3267g+3HxfrQxLcxsoKrK3oGH+HODK1m3WGM+LdXDYcIc7VblDRl9ZLartVyncRgyoT4qqEHMoS7R99RMolxFFsSbQH+aNJw6UbCHH02Syv+91iS0L042tCiPuaEOLw99uEBPdm9YMiw+Fv6uVGiKPWHjIfTVdDSuTSViTEydsX6jiE0F+qLNL58vqGBLiNjV1YS2J/hDjKnod0j7t5X4WGVR0JcWXpYFnt0kaSlytE35SHuH/ew59JHJYQR3nG4WFYv9Lu66FghLiJG8mRqTcUKY7zPiXEHM+9o2Q+CkyTrVyI9NR5FqK/uYS4d1vwFj3Drej4zbstdVymOjozFVP7kZdveakBy4sNuL+sY/w9OoxkuH4YSWL8zZkvHPmoZUOMEVUW6XzSe1oW8kVCnAVYMWtEoGwEIiGu7BGI7dcdgXkAyIbbAJANzv0cHLgOg4PXYXCgH4aS9KMHDXj0YA4eP2zA44dzgL+5l/QXAtL1pfsX8ssJF1xRvv2EBNckxl1BQhxiJz0PpOtzHV8bgmhRG2q+HHxWJLju9xBXhIavv0t7bbhMzu70EOdrZIrqrbq977QBJWkjijBK/z0cIU5Z+OZxw63jhtLeFmwkz+Z1/3q4uFXbL5mLavRTXygPcY3Z2zA3exswbszcbjtCr6jnof9uaw9Crxls5fOJn40s0puHNycnYXxiAtLx3cYcTDfm4N6cjvF3+3HlWufzbYlPe5BrxVP/aLtdwrEHtmVpuFw1Qly3Pn9I2AvfNrEaHuKoSNnqW9tuhKWNoOlqseQhZb7YXyTEfVhfhw9rq7CN8foafNrfh8ODg7a4uB86R1U+5LO5X/qwL1S8fOsvVQ5KPi6m4TzE+SLE2eqqlI2QXtNQRts+Tx0JcVH3L46zrZ7nzk7P3rzLJcT52i+xtS9FOsqpz7asu60LRoiLHuKKJsylf/e9VinNQ1ziHe7+UgPuL+GRqeghLvEON3y9mUZwfJIOWYOTFPY9RlkZJe4VRf3O28/CMugZ7vcXb+H3P9/q+MVKUVUuf4+EOBfUYpmIQEkI2O7wliRmbDYiUFkEFgEAw1ISY3oSAKYywbkDSIbTRLgBGEJi3OB1RYB7dB/JcEiM04F7mcWDedC3Pfc+b8Fj/i27+HElCqRlNHW71sXF67KHefxbmgi3n3iL00elXh0PcWYuSc4D6XlqMw+k51+6Pu0hThPiTDqMhzg1SuoltCa3NDUr9VL6MpQ4ZW3Qd81rvso0/et0HIp0P9rrW195q7zCrb9N4hKOTJWy7a4jYVtOWt9s23fJXwWZwxDiuHaDiq68Xmo9KLIHdPn81ncRZx8e4pAE1yTEzeL3HPqq6vrKRr5Qa4Yq6H56rZWdwUVjWR4hzsaWSNuDPD2nrhmqVbZoDXeVCXFSa59QtoR693HN57sfSIj7rMJXdWwqpvGY1HfqyNRtlV7xfmRqETrl6XmRrnaWvDyZ0+scQ4LTnuLqT4hzvXf71qNO86Csdos0Kv13KUzRI5w6KnXjozouFeP9gy+w/+kL7O3rGH9Tr8fPf4PHz5/D4//9T8fPf7Pwik9txTxfuD5rSK9zOHbDps/2eetOiJNaW1CRq5ruu+p57uo5IcT5wrQ8QpzNMw55JqiM1djL4NgXN1sXihCHx6Sa41LTHuJc90fK0t9ubTePEIdHpL55uwmv3uKRqZvw+u2mOi7z/Owczs7Pkjj9voOqc6189xdnFRFOBZWeUUemjgwPwOiojvE3912qvWT2JULNDcl7BXVtbPKZtiMhzn5+xBIRgW5HIBLiun2EY/98I7AMABjuJzGmJ1LhZpJ2lmNocECR4DBGQhzGSIB7+GAWHmN8Hwlxs871S2xgURYmJk/RSzlKXVIEOxHQkkqyC0rtIS7x+HWFCXFmYyOLtes88FEfZR5IPzBcmC+JhzjjKQ7jkIQ4940VzkYIBXluHupmi3Q/2utbT45J1YS4t4C/QxyZmn0YTKPJ0UHuqBSVl9a3ovYk/l4VmUMS4tztBhVxeb10fxmdJzPVvtD72y6fqV8hrSrxRYhT3uFmb13wEFcFO8HVLd8bcVz5qLODks9VlrIJcTRbIm0PpHWaYw94ZYvwu4qEOB/PC75tCUXHJfL47Icmw2lCnEkjAQ4JcRgbchy1H36OTOXpm/s6gmPDypM53d80Ec6k6+ohzvV+WfazlU/9peplp3ySmCoi3MZHWKshIa4cGyG9puHOhsvL15UQ52NtQUW6KrrP1fPcmZoixZm/Sz2Dlk2IK1qjU8df5+OsBaRtBEcWt/VQSELc1OR4kxQnMSfL0t9ubDeXEPcWSXAbihCHAQlx2Hcd9MlFeVjY6N/9xRl4sDSjCHEPFmcUKU4R4kYGYWR0sJmWmC82crnm9T03fNwrsn3NtpG3Ro+EONcZEstFBLoXgUiI696xjT0Lg8ADAMDwMBWPAcB4EkzaWRpFhBtCMlwrfnR/VhHitKe4WXh4X4YQl148SD2Amk0Dbn3Zl3VYb5XcEGflQw9xzWNT0fvX/iFcRQ9x6YmfJTI6K0VSULq+y+SRnn8X5ovxEHeAc0V7iwtHiGtqfgoC2+WBrat87uhTyru445fuh65PEeJW3sIaeopL0iEJcb5sO2UUXPJI65uLDLZlqiJzOEKchN2goiyhly724NK7Qurr7MuOeqT38eIRqWoF1VaBOCFuJiHCJcelIjGu6usrV/l8rRmqovtmvZ2OqViVS4iztSUS9iBPLzk2oqyybavsjmu4q0qI87X28WVLqHcLqXw++nGYkOEwNul3qzvwDr3Evd/Wcake4qqtq/ljW5bMF9vd3liHbXVsqj46Fb3E1Z0Ql36Z5rK35EOPKDpeVruXroyFjj7EvhmvcIoQl4Tqe4jj6Crtfk6ZGzqPlCz0Fm1y1pkQ52ttQcWvbN33+dzjo2/lEuJsn3HK3XvoUVvA+D9zqkanPWEp+2L3TBeCENfyDjcOJs19l9Vm3c/PS/HC70O3KDbLR7t5hDhFgnuzAf++SQhxbzb0LhoS4dIxRegOeTQJ7h48RFJcQo5DMtywIsQNKWIcpiXnC0NcclEfY5Tej+Kus23WnXkkv0iII0+FmDEicGUQsH3jfWWAiR2NCBAReAQAGB4nAdM3AGA0ExOru5gNyXDDQ4OKEKfioQFFgHt4f0Ydm4qxNCHOWVhPBfNe1GU3LMtcdObJp8hwSGxS3uEiIc7T1AhSrfT8y50vSIQ7wCNADvVxIKUQ4oLAGbCR1ldgGnMMuLmjlz46DrMMUkemrqzA2sqbtA5/+gAAIABJREFUUglxAcF3bkpa35wFsShYJZnDE+IsgCo1q7Q9CFHfRcB8EOJmZ2/B3MxtwBiPT636+irKl69IHDtUDUJcqQYieXlsPBbYrhk49oBTlobZVSfE0VCKuSQQ0ES4r/ApifH3e/QQt7YD799/0HHphLgy9JyDLsdGyJZVx6QiKW5tTcc1JcRx7peckezmstKYNr3DbexoL3G1ODKVo2/Ss6NKslzsWzcQ4qRHrA71Set5iD5XgxAn0VNpnebUxynrjkU4Qtw43JrCY1M1KS5e1UIglxCnyHDr8CoVS0v9YPEeYEBCnEkPKyLcEKRj6XbrWF+Ie0VeG3lYRUJcHWdQlDki4BeBMG+C/fYh1h4RKBOBrvQQVyagndqu+pdoWfkUsckcmZqQ45oe4jZ3m97ipLH+7dkS/PZsGX77dVnHz5ZUEz5fIPv6okQaG0590vPv4nzRXuH2aushLg9duy/+2mvglDU1lfPlYh4SkRBnp33S+mbXulvuqshcDUIcR385ZS8bOxd7cJksLvXZyadz19tDnMT6ILRu2cosJZ9tu7l3XUfvLPUnxEnYDY5Ol1WWdr+KhDgaTiFySeh5Wk7p+rgY1IMQZ+6ttt5dOXrOQZbTrmzZqniIk5j3Uvdu6shKyExtSyqfrcySmIYjxKmdspRHJPPbBUWOvhW1Z7vOcZGF2gY/31UnxNnqVtHsoP5dol1JPafKTcnXqW/VIMRRdcZur6DYo5uvvQyf9qXzvvLRt2/w/egIFDFOpb/B+9ev4f3rV/D+1Ssdv35NmS4qT2PmFszem4IGfhR4Dz8MnAJ1VOrkmIqRDIdxVS4J/S3qS4g2imQo+nulCHGGDDc6BMOYDuAhrg5jpJ60HPelisY/+xzcqS2Tr0RC3D4AHABAOjZfXaZjmy7HvBGBiIAAApEQJwBirOJKI7AMABjuJzGmJ1LhZpJ2Bgk9ww0OXtdHpiYxHpWKR6Y+xvh+Ax49kD0y1VlYjwXNYsosdtIe4Vy9w6XrNKJL1IX14rGXSIoz3uEw3tjahfXNPVjf2oUNFe+JI1ZEiMMGJbBLLzrTnXDFTxwI4Qql51+2PkWGM8emBj8y1XhKUKMqsCHMqY9TNm/Q05s1TS2H1ubRZRNFTpZIiLNTSGl9s2vdLXdVZC6XEMfRGU5Z6phR7QFVFmp9rvKZ+o1tBhD3EJc6KlVtBqc8xGXXC9ReSK8PQumW65qQK59ru7l3vGTj0XatXF9CHFVXqbOXo9NllS3uWyTEFWPkO4eknkvbWMm+V58Qp++nrSPK7Z8N3MtykC5L5vZ28ahU5SUuOTY1tIc4ST3i3rupoykpM7VNbj5XmSUxDUOIUyvdzL6A+a3/Zn9xdDV/L0PbfPMsYCMfVRbqWkou31UlxLnqlv08bC8h2a6knnP7RVkPlUuIo+oMFQl5nXZf00jLUmz/mmS4o2/w/duRACFuCmYVEU6T4Rr3pmBSEeHGYWqqOoQ4Sf3tNNNCtEGd5UX5qkeIG9Re4hJyXPPJIjmZpqg/1L/XaYyytjlL4pN6b5i9Hxks0/9eIiEOyXCfElKcic8AIBuoUyDmiwhEBIQQcHnCE2o6VhMR6AoEFgEAA7rhMulJAJjKBOfOKjLcwHUYTAhx+BsJcXhc6uOHSIbT4SpckgtAHw/y6TqVh7gMKQ4JcIoQpzzEaXKc9NWJEIftdCLCuSxGfeAnjYV0fZLzL/uA0CLDJSTKoEemUjczqIhy6uOULd5EaW16K40o6JCcLJEQR507rXzS+mYvgX2JKshcNiHO/6aq/bikZpVKFr9Uouq+/CZ3u3zqV9uLe1+EuDkkxiXB4OWyNsje26Q2v3zrFndN4yoft93cu16KFEcdyzoT4txtjvyagWZfpNsttomREFeMkc8c0nouXZ9k3+tCiKuqrnYeC856Q65slgyHxLhP+/tweHDQFlPnVN6+RSev9j7mveu9m9o/HzJT23bNx5VZCtOQhDi1K6C2BczeQJYkZ4MmR9/y1wfu6xyqLPTnHposxfVdRUIcV7dsZmE6r492pfTctU+mHKVvZRPiaDpDRUJep/2vh4rtwWVrnzR+6BkOSXFHihCn0ywPcfemYFYR4TQhDslxyiucIsMZUly5HuIoc5w6ezrlC9EGV8Z0+coR4kYG1ZGpeR7iXPfTsnjVbYzybDR1X8p2rhSR4kokxCEJ7jAhxR1OTEx8Ojg4OAWAbLDtcswfEYgIMBEoehvMrD4Wjwh0PQLzAJANtwEgG5yBGFRkuOswONCfEOMSQtyDOUWIe/xw7soQ4tKLKu7CMvvyT2+EaZMoUbfx+JX2Eme8w61vJEembu46z4tOBS8jxGUXoJz++sRPHBThCrMv+LnVY33p+WLSiji5uQdrmx+1R0GL+bLw4AEsPHgICw8f6vjBAxgcHoahoeG2uJ1sYXt0UF7PXdznNzU7RfyQkCUtn+0xBZx+XMQlEuLctURa39wloZcsU+byCHEcneGUpY9LK6f08SG29qVI5uxmdwsfL4S42dvQJMRlPMQVSZp7F/B4PIIv3ZJa09jKJ9Vup3GgrmfrSYjzaTc4Ol1W2c7aGglxLpZMroy0nkvXJ9dTgHoQ4lrPHa2+226LcvScgzinXX5Z7RluHT6srTY9xYUmxKVffHH2MtqeEs/P2fs/oddDnFl0WVkp+2K7HsrKFI4Q19whU4niIwipyHP0TXpvROK5h7rmouW7yoQ4HzYshE5znzWommOTj2KvyiPE0XTBpr/V3MuQsC+5s+vC3jAekaq9xGnvcCKEODwyFT3EITnu3tQFMhyS48q8KHOcK1+INrgypstXixA3mBDhhmB4VKf1WkLm3WJzNeBxf01ybDrVxV0TUmTM28/CciUS4pAM9xlJcQMDA5+vX79+2NfX9/PTp08/ASAdKN2LeSICEQFBBGx3fgSbjlVFBLoCAXTNlg3TAJANzp1FIhyS4gaSGH8bEtyTR/OKDIe/40VHIG+h1OlrZHqt7Tm1x69D2N3TMf7mEJyoclAIcXkLdOpLUywbAj9qf7sln/R8sSPEGfIFxubI1PQDnM1SATd+XOvjlJWeCbKyREKc9PjE+johUC4hLuq+7My8aId8EOI0Ge5OkxTH6UMd1wdlyVxWu3njW19CnKvN4czy+pWNhLjyxkxaz6Xrk0amXoQ46d53f336yNQ12FrTcSgPcVWf99T7qvR+k/SMqxLO4QlxBk30Due6DyI+Iox9Faos1D0P2XxXjRBXlm6V1S519nHyUftWLiGujOcUqq5y0KeW5chysawiwylCXEKMY3qIQwIcEuFMaCPE3brZ9BJH7a10Puoc57Qbog2OfHllq0iIG0IvcerY1MELZDibd23dsp6UHnNqfdJ7WtR2AeAdAKxkYiTDfenv7//c29v7pa+v73NfX9+Pa9eu/Tg4OPgBACZYNBOzRgQiAhII2Lzllmgv1hER6DYEauUhTpqVX/X6Lptsvr+CkSY4URXn+S9L8PzZEiAxzqR7QG/s4d6ejtu/VnFZoPvGL9vfOs81ytgZT4Lpo3Y5HgXtCHEooSbDIZet+MvocF8B8mQpQt5XPy62WwYhrko6Iy1L0ciav3Pa5ZQNIV+nNsolxNnakuZIda13yOK5UGSH2jfSq06IUzOghl+wliVzWe3mrbGyY8f5mvbm5CSMT0xAOr7bmIPpxhzcm9Mx/i6+ivTD1eakW+Z4ceGUzes9p77OZTmEOH2KHD5JtOL5+TuwMDcNCyaeuwPjYyMwPjYKN5MYf7tenPsvp2zuiAh4jpLWc+n6XMcpr1x1CXF+dKsYO2q71HzFLeocnPo6ly2LEBfXFtRxv5jP1iZWxb6EJ8SZ/TF1s1Oh/RjVy8bAj77Je/LPX3e0jiS8bC+I6u2Klq8bCHF10a2q6HTes4fLPnTbCp7wzFkuIa6M5xSaDrrdVWxtHUeWi2Xr5iHO1kZ0eg5Jr4H041g1vY9J9JcyL6tIiFNkuBp4iJMeI+n6uM/iJRLiVgHgfRJMGo9MxXAwMDBwcP369U/RQxxFw2OeiIB/BCIhzj/GsYXuRmARADAsJTGmJwFgKhOcUcDjUofUsakDMIRHpw4mR6beR89wDeUhDsOlWzTJg2I6D+fh0ywyqlofBex0H7KLOA42pu2yCHG//rIIz59qUpxOL0JPby/09vRAby+G3jZSXPqBioKbyeMbv7x2zL9xxkd67tpgdlneJiFuD70JHsL+/iGsb+Exqfqo1I2tXZWmXnRCnN6kaW2ENlHO2QQ2xAyzsWM2itUsSolGrS/3cUdYlvw2VA9Ud4xHvFa/WyU4/WhvNyQhTnqOc+rjlKXO9dwRZtzzQsjss43yCHE2toSj+9SZQbVXIWRxtUP18xCnbWtrs9zH+oo6A2zylSVzWe1msZHePOQT4qj6y7lPU9tw1V+rGagyF69L3GRhEeKSD2nSH9XMz92BhcYdRYibb9wB/C1BiOPcGzllpdcRnfTL2Mf0c4zLM01V7EYebtUjxJWl59R2qfmo9oRTX3HZKhDipPSIiignX5m66moTy5Q5jXU4QlyWCIdSUMlwxTrTef5Qy3LWOdTZS21DLl+dCXF1062q6LSZja74Fa3VOj1zlkeI4++NcJ4NaPu7dBtRjiztNsd4hjvC41ITL3HvX7+G969fwftXr3T8+jW1U/qY1Bn0EHcLGjN4ZOotmJocu3BsKrnCJGPoOW4rn/RzimR/KX2pFiFOe4UbHsW43UOcWk0k5EVKvy7Lw7Xj0mMkXV+RfTd/L8JTek/LYtzWAGAdADA26V0AwJd4GHYnJib2Dg4OTgEgGyyaiVkjAhEBCQQiIU4CxVjHVUZgGQAw3E9iTE+kws0k7YzR0OCAIsFhjIQ4jJEA9/DBLDzG+D4S4mY71s9dOEkvln3XZwO0z0VcaYS4p4vw7OkiPP9lEX5N0n1IiOvrBRX39kJfX28TpqIFJXVRTl2guo6PxEt1aV2w6UtRXkWIS8hwOv7cJMGtb+3CBhLjtvwR4mgbHPRNUFp9uY896h+LXwpTZclvg7ZBRN2oLhpdgFCEOOk5zqmPU7YY0c45OO1yylJl9t1G2YQ4mv5ydJ+MNJFcG0IWVztUT0KcngPpL8h1/znrDeqoc/KVJXNZ7aaxkt48lCDE+b9Ph1hHUGekX1k4hDj8oKYHP6jp6U3iHkWCm5u7DQtzd2CucVv95hLiOPdGTtlc6+yB1Cut59L1UWdqUb4qEuJotsT1Pt0JEapOU/MVIW/+zqmvuGyZhLi4tqDOAf6HCVWwLyEJce2e4Dp98FeejXB/tqLOGeqeh1y+uhLiuOuNsnSrrHazM5CLX9Gazfw9/cxZNiHOXX+L78mX7IipPxXvqdJtBGct5S5Lu80xx6VqQhwen/pNEeCcCXEJCa4xowlxSJCbnBxvHpWqyHGT41SQEszlPwwMob+ubfjQ6SLAK0eIGx2EEUWGQy9xQ03xpfe+qjJGIcbctQ3pPa2iuZj6+wYAbAIAxibsAACG7STG9FlOsGgmZo0IRAQkEIiEOAkUYx1XGYEHAIDhYSoeAwBcNWMwaWeMFBFuCMlwrfjR/VlFiFPe4TB9v5gQl15QcFwsZxcY2LEq1ecCdJZs5VJHtkxZhLhnTxbg2dMFTYZ7gmEB+q4hCa4PrvX1qRgJcZKLcx/46Ydm8wDceqis+1zrNLfayXCaHLeBHuKUlzj0EOeTEGekuswFvou7e1uX+ml0pGVp9ZF2LAhVFpq1CE2Iq4K9l9ZfGtI8uxFCZt9tlEuIo9iSopHk2A2OnufJJSFLfr00O1RfQlxzJASOGyyaMdJ/97WmKZKzrHbz1lsoS3lHpoZYb7i0IW1fJOqj9YNFiFMf02gP0yaen73dJMIhIQ6DFCHOZf0ifV+Vrq9tRSlsE8u0G3k2rVqEOJp+5NvmEGU5bXDWFu5lyybExbVF0UpC/13KhpVpX8IQ4tKe4GyIcArlFNlEp1vEuiIPcy5lfT2TuOx5UGXpnK/uhDiXtYrPtQDNMmjbILkPTG03bbvTNgrTnP1dCqblEuJc90ZcbISvvYwqyKJtyVHiFQ69w+k0lxB3C2bvTUFj9lbTSxwS4CYTIhyHEMe1EbmjGUB/bW2E1HrDxpZUjxA3BCMdPMTZ9Iuat+wxCjHmrm2USIjbAoB0+JD6jUQ58zc0ZtlAHfqYLyIQERBCIBLihICM1VxZBB4BAIbHScD0DQAYzcTOACEZbnhoUBHiVDw0oAhwD+/PwKP76CFupiMhLm8xkH3gtHkgrnp9ziB7KFgWIe6XJwvwy+N5RYjDGH9fu9YH165dg/4kxt9Vv67aXGsS4nY/qSNT2whxCRkOSXHUy+7IVEqtF4kZ+jgRc8wIxqGWFBxZOGUpOOXnCUGIq5LOSMtCRZ7TLqdsCPmobVSDEEeV1le+cvSc3huqfPUnxNExiTnLREB685DnIY6qHxzEOG1wyua+3siQF8xR7pT1FU0WDiGuzct04m16bvY2NBq3YH72jorxN4cQx7n/csrmjkbmY5z0Swepl7acmVv1stUjxKU/rpLXrfzxoOmlJtS4yleOLakKIa7qelCmfNI2say+hCPEUe615ehbWdiHaLeOhLhu0a0Q41ul9VU1CHG2qEuvD2zbT+evjiyKCJccl2pinoe4W+rI1LmZ2/ro1Bl9ZOrkxDjcmtIx/qZeV81GlNXfShHiRoe0d7hUTJ0vIfJJj5F0fdL3Cuk9LYsxQi9w2YBHqGaDRZUxa0QgIuALgVBvr33JH+uNCJSNgH8PcQxCHILjyqzvBGxV67P9SsL3xNk/+Az7+58VuUmlDz7D+sYurG3uwtrGrvL6hUH66hZCXB3mbts2AfNrrWp4iLtsNlbhy0AjH0cWTtn2jaHWr+KlVAhCXNV0RvpeQbWVnHY5ZUPIR2mjGoQ4qucASo/UzE5lLNY3nteGIplsZcnd5iF6laguIS7Emku6Den6imZKyL9z+ya9ediZENeAu3PzcLfRgLuNuQSirE6HuE9z2nApW67XWw4hLu0ZLnqIq/7RzzZ2h2s38tqqHiHOrCFCeHCyfU6pny3pBkKc9LyXri931Wi5zxDiecbG1ly6w9Chb9UgxJV77y7GmPNMwilbLFlRjjoS4nzstRThJGEPXNrw1W4Ztqm6hDhf9qVoxG1132WtUiRDa71ks6cajhCnj0rV5LgxK6+KZcxxKto+8kn112YtVR4hbgbuL96Dh0sYz8CDpRkYGUmOS8VjUxUpbtAZZhsMbBqRGqOm1gqf5NTpfpO+52Ka+mFatr+///kWfn/xFv5PxSsq7eHK8xCHnuHMMaom7aHpWGVEICJgiwDlrZJtnTF/ROAqIbAMABjuJzGmJ1LhZpJ2xoTjIS67gMgusGy8w2UXP6budB1l1GcWO2mAXeRwHqAOBZEAd5CQ4kzakOHWNj42iXHS7XYjIa4qc+2yhTp3/hmvcK34M2xsIWkSj0rdhQ0Vl+khTo1CisRhelx0JEjTcqhE65hA22NJsujzZGnJEaYfoQlxVdCZtG2WuPdQbSWnXU7ZEPJR2iiXEGc8nWh7ob1ItnSMIn97Hk59HBuRa+1LsGHVI8SFWHNJtyFdn/089ldCqm9BCXGNOUWGm240LrERHP2l2g1eG7R1RDVkYRHienqgB49M7elN4h6Yb9yBubnbsDB3p3l0KsdDHPd5VfreLV2fPwvgVrOU3chrvVqEOP6zC03P89cMtLJUO1QNW1JnQpz0vJeuT3KfoQ42rAi/cglx1dC3zhaeKl+I5xm3+1DdCXFSey026BXpjE1dNnkl2y3DNlWPEEfVX+r6gDqa1HY5axq/soQgxCEBzhyVatLN3azWxlbHjpYxx6mo+8jH7a+LfSmLEGdIcPeXZuHBIpLiZmFkdECR4EaRGIekOAdCnAsGNmPJHaNsW9L1Fa1/bd8lZOVDAhwS4f7vzzfw+5/eCHEbKfIbpjHgsanm6FSTthm6mDciEBHwhEAkxHkCNlZ7ZRBYBAAMS0mM6UkAmMoEZ0C4hDjzsJ4VgEMak16wudYXYiHmOnBIhjs4+KJJcZ90WhHhNnZhdeOjCpiWvrqJEFf1uSs5/xQRDj0K7mF8CPv7h4oApwhxm7tNchx1vsgfmapGQzXvRmqr1oZO6H6EIsRVTWdcbTt1nnfKx2mXU5Yqt882yibE0V4Ak5HqEhJu7jYPwZ5WixAnec+j6K7t5pf0Zhp1lpaVT3I8QhDikACHRDhDhkt7iNPvF9LbEiHWG7w2aOsI6trHrywcQhw+L+qgv8zGMD93BxYad2Bh/o4ix+FvLiGOu36Rvq9K11eWnci2K2k38vpURUIcTVdd79Md72aEe7zNs1U1bEldCXHS8166Ph/rlyrbMAp+ZRPiaM8zfu/dne8bVHuQb9doffN716orIY67VnFFlaIzrnVfVs5Hu6FtUxUJcTQd5NgXad2vhiwhCXGGDJf1EEd5jxZ6jvvQfZs6Xfvral/KI8TNApLhVFjEeEYT4UYGYLRJjBuwga55ope5t3AdjlD22EweylwOVV/ROthW5vTcQg9x/2c8xCXe4qwGiZZ5LTkeFWOTxiNUd5Jg0rTaYq6IQETAKwKREOcV3lj5FUBgHgCy4TYAZIMzFBKEONN49uWis1BJwbLry77AQ7GobnS5fS8q/+mTJsMhEe5TQogzRLjVdSTEaWKc9NVthLgqz13J+dckxCkynD5q13iHw6N2NxQ5jk6g9EOIa45GatpSlhHVcbPfrm/hjgsISYiros5I3yuodpPTLqdsCPk6tVEeIU5az6Xqs9Xz3O0Y4hGn1JFP5ys6LsVsQGN8Di//+B1e/vEHvPy//9PxH7+TG52cuAGTN2/A1KSO8Xdj9jbMzd6GxuydJMbla/4lec8L1UYImckDIJxRsm/hCHGaFDeNYbaReJDEdUQnb7O2+utiN2zbsNFfzKt1F19+tYh/Uv2lycIixOmHK01XTOL5+TuwMDetCHEqFiLESaxfpO/d0vUJmwHr6iTtRl7j1SPEuT670HSreACo9qVoLVANW1J3Qlz6BRlnz8i3HqnRFjqSqoo2jNK38ghxVVpHSD+TuPSt2Mq55KgzIU5irWKLGUVnbOuk5PfZbijbVC1CnIsOUtcRl42oS7v59qf1r5R9YFkbFooQNzk5BlMT+rhU9BanH4F0f21IRKHmOEWXQ+Sx7a+rfSmLELesiHANuL+EYRaWF2dhNCHDqXjkuvptc7liYNNG2xNNh2Pqq1JfrsVgyIz4Kg9xf2oPcUiMQ4Kch2sVAN4nwaTxBR4GfPGLgf5Cz4OAscqIQESAv4KJGEYEIgIaATzvJxumASAbnPGSJMQ5C1HBgnkv77IPKTYPK9JdREKcCgefdfzpiyLAvV9vhUiIk0Y9XH3S8w+9w+0fHMLuno7xt/IMt7kHa5sf9ZGplSHE2eJ80cuRfvmd3lRw3VCxlYWT370fZRDiOD2NZeuLQLmEuHbyFk/P3fVNfvTKkqU6HuKk73mdNrvw39NtcdZ1IWSWn2u0GqX7FowQN9uA6bk5uItx88hUybVAWbqaO6MzhAZzjLRkf2nzhUOIy2thYX4aFtFL3MJdHc9Pi3iIo/Um5nJFQNpu5MlRXUKcK2pVKFcdu1ZHQpz0vJeuL8R6qAqz2MhAxa9cQpzk84w0+hx7wCkr249uIMTJItK5NqrOSMtTVrvS/ageIa4M+1Id3dcfCblhEIwQN4EfEI6rjwfTHuJcSHHS87lb6uPYl/IIcQ1YRkLcso6XlxqKBHcjIcLp+Dp5iDgYkBuJGRUBTnmI+8MrIe4dAKwAQDreA4B9AEjHcUQiAhGBCiBQhzfQFYApihAR6IhArTzEdds4hv6aotOGZR7xLgQhLu2twXhtePpkHn55vADPnszD08cL8Mvjebh2rQ+uXbsG/UmMv6ty2X5FVBW5UQ6p+Yf17B+gVzjtGc6kxQlxQ8MwNDwMgxiGhlRaX7ZLAduvFKv0RWJ6BoXrRyTEuWtunW2Ee6/dS5ZLiFOWUcgbkpTdoGJZPe8sreNUWlhED3HU8dT5pO7Tdq0W55awa5J9C0aIS45NpXuIK8ayPYdPuxFuzWDb62S2p4q1r+siIc4N0VClOPbAtqyk3cjDJwghbmwcRsbHYRTD2JiKwzzPFM0IWxtRVJ/5e3XsWh0JcT7WAr71yIfM1NkWIh8Fv3IJcbbPMxzUbO0Gxx5wyhb10a4fVSbE2d5Xi5CR+DtFZyTaydZRVrsufek0buEJcdJ7ClQ0ymo3Tz4/sgQjxAl5iKOOHDWftG2Sro/aj+bq1sETLsp89P0EDCnOpF+92YB/36xDOraVpyh/N3iIK+pjN/5deYh7oT3EYfzHn2/VjjW672+LeZ2PHuJ4+MXSEYGgCNi+BQ8qXGwsIlADBBYBAMNSEmN6EgCmMsG5K9FDXGfozAO6Xsuct7mv9u0dLt22kTDdZhBCHB5dpIJ23Y3h6SMkxM3DL0iIe4SkuGoS4orwc1aYgAW58y9dXnuI04Q4k/ZBiBscHoKhoRYprnVMGQJXtCQwX/IpjUsdcUYr2yJ3NDUmdXzYZQPHabfzBk1LHnN0mb9+REKcvWJ2g42w7zW/RHmEOG0XaHpO1WlqfRzcpGWh1kexTRcxrQIhzueai3tfzaIqXR9nphncsnW4rlcl+xaOEDeXHJmqj07VV6fjQ13RlrYbPJ2m2UTXvpr1mNrT7bg2i4Q4Dr7+ynLWOa5lJe1GHjLhCHFjMDqmSXEjY3icld1aXttjl+cZyr3bRhbq/KqGXas7IU5q/eJbj7LrhdD7XNRZ6ZqPgl95hDib5xlXBGj37s61c+wBp6yc/asiIc71vsqZBdSyFJ2h1mWTr6x2XWU05dLPVuEIcdTnhbJ0ULpdjj1wkyUUIQ6PSTXHpaY9xKmn1uSUE5s5ys0rbZuk63Ptn419SedVZDhDikviEIS4+4t6GIKEAAAgAElEQVSz6qhUFVR6BkZHBmEkOTZ1ZGTQ+chUqfWp61h0c7k/XqzA73/pY1P/QHLcXyvq/bEO+l1ynk5YYrIGAOsAgLFJbwPAThJM2rLamD0iEBHwgUDR228fbcY6IwLdhMAyAGC4n8SYnkiFm0nauc+REHc5dGUs5ikL9xCEuF4kwfX2QG9PbxL3wJNHc4oEh6S4J0iIezRXOQ9xFPycFSZwQdf5l8XAeIVLx/KEuCHlHU4R4oZ0Wl/Ul9FuGxe6DeoGUf7GiuwL5fD9iIQ4O8XsJhth13N+7rIJcXozx+h8p5fCVB3k2A0qltKyUOuj2DpTV8uGlkmI02Ob/uI7uYMIbwxLtyFdH3VmZfP5sGtSfQtBiEMCHB6TirFJ25FYqMhL2w2eTtNsIrVvFLtxcV0XCXEcfP2U5dgDTlnfdjwMIW5Me4hDT3EZD3H6dlS0xcnRaTcd5M+iati1uhLifMx7qfvvZXMjRBv8uelWQ1HfyibEVeHe3RlZjj3glJWzf1UjxHHvq25aYFeqSGfsaqPnLqtdioSUcQtJiKPtWZalg9LtcuyBmywhCXH6yNQxQHKcucomw+F8T8vgIg9FZyi6J5WHYl+yMiMZ7nuGFBeGEDcDD5ZmFCHuweKMIsWNjA6AJsINwsgokuMGraGhYGBdaSzQROCPv1ZABfQOh+GvFThDEtzZOZydnyXxxT1OSwg3AGATADA24QMAYNhKYkzHKyIQEagAAkW7RRUQMYoQEag0Ag8AAMPDVIwrZjy7A4NJO3ciEuJo0GUfDmil3HJlXxxiLeZhxMRBCHG9vdCLhLhU/PThXJMU9yRJV+3IVAp+biNTXinb+ZfFoOkh7uAz7Cfe4rwQ4pR3uCFNiBsaTnloKyLFSR2xYXecRrvHKS1D62VXkcxFmzSc+uz6EQlxdrrZjTbCDgH33OUS4ozc0sdk2OkbHT0XuybdtxZmF49Ixb+1b86UTYhrSpvZkKVjTs9pe18tqlm6vqL2sn/3ade4fQtKiJubh7sJMU5j5Gs7QsJuuNiI/LVH618l+0uTLxLibLXVf36OPeCUTfeMazfyUApBiFMkOOUdbkwR4kbGxi2eDWg6Q58B0vUVtVyuXaszIc7X+sWHHuWtH1xefBfNpir8vRN+5RLiKM8zHPSk7AbHHnDKdn52oe7TVJUQlyYmZPd3OSMuWTaEzcldyQZ49rPFibIeCkOIc9HpsnRQot38Z53sXkaxPbCTJQQhruUdblyR4bIe4mznKDc/ZY7btCFdn03bl+W9zK5lZW56iEsR40IQ4jQJ7h48RFLcoibHIQFuZGQIhpEMNzrkRIjztT6VGpu61/PnX+/gj781Ge5PJMb9/Q7Ozs7gDAlxqZjZTyS9pQOS35AgZ0hyJs1sJhaPCEQEJBCQ3JGVkCfWERGoGwKPAADD4yRg+gYAjGZi535FQpwzdF4K5r00zG6W4O8QhLg+JML19UI6RhLc40cNePpwXsX4u0qEOCp+XgavIpXmYYCe4fYPvqgjUzHG334IcdoznCbEDSXe4fRSQM/jTsuClhtpLT8GfUxvcVkO8NLtStdH61skxNFwwlzRRtCxystZDULcpdtdmTEOZUvyZJK2B5z68spelLkqhDjeLL16patu18IR4ubg3hx6itNe4qp/cXQ6RO9o8kVCXIixoLfBsQecsnQJ3XOGI8QZL3GaFEd/JqHpDB0B6froLbvndJe5Gwhx7rjFkiERqAYhzleP3XXQl0Ru9br3o0qEuKrfV93GpvtLUcctHCHOeD2r814pZ9642wNqq+EIceNwawrJcJoUV9ZFneNU+aTro7bLyZcns/IQlxyVquLvJxCGEHcPHiSEOIwxDCsSHBLiWjGnv7GsPAJ//v0OVEBCXJI+RSLc6RmkY2bLeCRqNuARqtnAbCYWjwhEBCQQiIQ4CRRjHVcZga70ECf91Zl0fdITzlY+ylc1ihB3+EUR4w4/fVXx+/WPsLq+A++SGH9zrrRnOOMprgwPcT7wc8XFVpaidqTrM+1l51B3eoiz++Ivfyykv7Z0qS9PMru+lUGI8zV3i3RG4u8UG+vajjQu0vW59suUqwchDqXVm8XuXh/tdFDOvlw2Qhz7crGsbqmaHuK487Ru5SX03Kdd4+CZt9GM9f3+YgV+f/EWfv/zrY5frJCbuTk5CeMTE5CO9TGptoQ4CT1Pi21bH0enOe1Sy9Lku+qEOAn9bRsRAS8pHHvAKUtWYseMuYS4tR14v7YN71d1vLq6o+9seFxNOs5pc3ZhARoLi9BYXFQx/g7vIU7aM6ytHXIZDD8yIyHuw/o6fFhbhW2M19fg0/4+HB4ctMVUiX97tgS/PVuG335d1vGzpQte96me0aT1nNqHbsnHwY9TthN+4QhxKIH+KDD5zs/Bc62tTtPu3e3Y2LZBXUcUzWBpW6LbqxIhTt+G0mQmLaOUhzgf+lE0aqZPVPtJqU86jwQulHELR4hTqDP3N/JQ9qODcvbF1ORi1+z664UQd28KGrO3oHHvFjRmpkAdlTqJR6VqMhzGkpftvKfMcRv5pOuzads1b1Zm5SGuGU5U+tXbDRX+fbOhyHGYlr7QI9xDJMQtz6gjUx8s3YNhJMONDLbi4cG2Y22lZbCpz3auFdXNqY9Ttkiuor9HQlwRQvHvEYGrh0AkxF29MY89lkVgGQAw3E9iTE+kws0k7dxqSA9xZqGZFpbzEC1dnzOIHQq6ypcul13YNY9MPfwKh4YUp9Jf4f36jg7qxcBHleZcvT090INHpvb0JnFP87jUXx7Pw5NH8/D0kT8PcT7xs8XFVZZO7UjXl20nO4fQI1yTFOfzyNThYRjCY1PRQ9zwcCIW9ejR9CaH6VFeWbOhiHmM96dWftuxbT82VaJdaj/yJHXrW0hCnO+5az9+9iUoNta2VmlcpOuz7U+n/NUnxGm70DpS4zKdltPBzvhyZMmXj9O39rJGNmNLAaKHOClNodUjqec+7BqtF/m5svKYXObfyyXEud1rL9NzpUWafWP54ptjIzj9oJYtlu+qEuIk9VfPn3aCMv6b63Myxx5wynJsBqVsHiFudW1HfRCmCHHrO4C/sQ86aFzzsMX28ghxo3hM6vi4OjZVkePGzcvKsp5ninVQY0fVaQrSnfJQ23CT2ZDgtKe4ahDiJPWSg3xdy3Lw45QtwisMIU5Z8dSRy+nfOn35RdU3zvMCrw3O2odWlmpL2jGoKiHO3OvT93aJ+7zpvWtdRfqS/rtPvbSRo+NdKvBaKgwhTt/j3fcA8m2ETx30sy7hYFBs6+QJcVMwq4hwmgzXuDcFk4oINw5TU7KEOFe9lF7zS9cnYROK6sjKrMhw347h27fvmhj37RherSAJbrNJjMO09IVHpSpS3PKMOjb1wfIMDA8PNsMQEuOGB5vNhrD3uZZD0Maae2K2HWrfXOe95NhFQpwkmrGuiEB3IFD0hNcdvYy9iAj4Q2ARADAsJTGmJwFgKhOcJQhFiJNeGEvX5wxgh4Jc+YoWdoeHX+FTEg7RU9znrwkRzhDidMy5cBGqg34hg+Hpo3lAMtwvT5AMNw9PH897OTLVN342uHBlybYlXR9lM6hFhjtsEuPkj0wdhsHhIU2IS45NtfsauniTwmysVHsziNqP/I0pl76FIsSFmrs2+umat8jG2tQrjYt0fTZ9KcpbF0Kc3lxR/w9ITsnXaXdZpOvL2iaNT9rmREJckQbI/d2HnkvaNU5Pi8hwWHfZhDiXe21nTPy+oPHVLg2D4jXNVSTESeuvdH36vuNOsOOU5diOorK5hLj1HVhb/6iee9fWtLf0MyTBnZ3D2flZEl/EAtvKJ8SNw8j4mCLEIRmudWSqka5oi7NYZ+yeZ6TrK0L5sr9TbZ2bzGkinEmX6SHOh15y0K9bWQ5+nLIUnEIS4lAe7R3O2A5pci3neYGq03L7Fn7sX7t8VSPEce/JWfR960cnHSqrXYpOZzFGWUMQD0MS4qT3FKSeA/w8p3Dsmpu9EifE3ZuCWUWE04Q4JMcpr3CKDGdIcXwPcVy9lF7zS9dH1X9OvrTMigj333dFiDPhNZLhVpAQtwmvMV7xQIhDItzybBKQFDcLQ8MDoN7ZDg820xJ2zRUr7lyTvJdJy+KKSSTEuSIXy0UEuheBot2i7u157FlEQAaBeQDIhtsAkA3OrYUmxKUXLRw38aYeqfqcAexQUEq+7IO8ae7wMxLi/gMdf1Wx8gy3ug3vkiNj2IS4ZPdO79/1qC28p0+QELcAz5AQ93hBkeOuXeuDa9euQX8S42/u5Rs/G/mkZDFtStdX1Bdsz3iI29s/bKZ9EOKGkAiXkOEwrS/bpUAIt/2dN1jyZXZx0W979IhLG1ra0IS4qtrdIl3IHfWSjybrJBP+exVxrgchrmltU/BS7JC7DhbPPVt7UFQjp77si+pWvyMhrgh3ub/7XAt0WjvKSX95Tdm+5W2Ml0eIk9ZzqfpsdZrTrkvZzvJdZUKc1H26qvagbFuStTR5hDgkw2FAIpyKNz7C2dkZnCEhLhXnWa3OhDhNhkNvcWkPcXY2VPp5Rro+u960E+i1DWmRfDoRfOxk3t5Yh211bKo+OhW9xFWBECel57aI1z0/x65xylJwC0eIM9Lo55BinWk9w7TIKlR9C7G/ISGf7Bokr9dVJMQ1kavg3gNFZ9J7E1W1iT7tRqf1UDhCnOv+Rr5dsLcvIZ9TimakH1m8EOLwyFT0EIfkuHtTF8hwSI7jXlLzXnrNL10fFydKeZRZkeCQEPffUTN+vbIFr99pQtyrd1uKFCd9KTLc/Vl4dN+Q4mYVGW5o6HoSa3KcXkuYNQVlj1NOUqm5lr4fpu8tNn2TlsUVpUiIc0UulosIdC8CYS1z9+IYe3Z1EWgAQDZMA0A2OCMUghCX92Isu4CjusTNexBPL7TLWhimB0C6v3mDm/dCQJHhkBT3/oOOV7ed50Wngr880SS4X58uJp7iFsQJcSHwowIjLYt0fdR+aA9xh7C7p2P8LU6IM8elpmKqfPR8rWOPNJbG+1P6gdDH0iNEu+5thCDElTV36XOjnJzSuEjXJ41KvQhxtr1310HblqqR/2J/IyEuzMhUXc85KFDIcFh/uYQ4QwqVWEeUZTc47XLKXpwdV40QJ62/0vVx9LfqZXMJcRsfYX19F1Y3dlS8tvERTpEId3rWFuf1LZcQZ45LTeIWIU4SHVkd1GQ1SbuW11fpNi7Wp45JRVLc2pqOSyTERb3kzXcOfpyyVKnDE+KMZPrUBbx03GnfQlrfpHWaIx+nLG2Eq0yIo/Wgc64Q+pE7W9ruMfrDPc6ePheHbPmycAlPiJNAzr8OhlmXULGg9VeaEIcEOCTCmdBGiLt1s+kljtqLOuolp29llf329Qj+QzJcKn6NJLh3W8oznElLy6fJcI2EFKfjocHrMDioCXEqHrxemt2VtrGc+jhlpcctEuKkEY31RQTqj4CPt9L1RyX2ICJARyB6iOuAlc+vASS+ZPEt3+EX9A6nPcTp+D/tHc43IU4dl4oe4hbUcamYNp7h+q9dg2v9fYAx9/KJn61s0rJI10fpD3qGQxKc8hCXxOube7C+tQvrG7uwsbWnCHLUa+HBA1h48BAWHj7U8YMHyjOcOS7VxMX1+fm6r7rtXiaZy9fSur4QhDhsJ/Tc5dhiTtni+dOeQxoX6frS0nJxqQYhztZutCGQ+pF9THHXwcyMuKQN29mlNI9RX5F3lvYX6FUhxHHnaRblKtbnU89dZpkpI4EVhRTnhxDXgLtz83C30YC7jbmkSxJ6XqRHRk99eXHJG1GOveKUvShLNxDibOe9tP5K18exAVUuG8RDnBMhzvY+LauDbt7b8u1K618lbKfdc89V9xBna4eKdLXs+jh2jVO2CBf17LzxUZFn1zd2kvgj7B98gf1PX2BvX8f4m3o9fv4bPH7+HB7/7386fv5bpmhZHuLsdDCMBztp+3exj91MiHPdk5GwB771kvv8Flo+lLe6hLgQzy6+7EuR5fWz5pImxBmvcLYe4mx1tYx5XzRCof5ui1WRXFhfaR7iOhHi0EtcQoaLHuJaI+hz3tvMK2lCXPqELnNS1znANpyfb2Pcc36+fYa/AdZzQtEUj3+PCEQEAiAQCXEBQI5NdDUCiwCAYSmJMT0JAFOZ4AxCCA9x6Yd2k+aee28WP1L1ZWU0gNp4rksPgm/5DAlOEeISclwoQhwS4ZqEuMcL0N+fHJnaj8emXoP+fjlCnOT4uiqJ9FhK10fpV5MQt4fEOCTFHcK6IsFpItwGEuM29yhVqTx8Qlz2yD5z1A7WXrR0SG+iNjU1dQTJ5Rszek6p/6u2ko+0PbdLhdatb6EJcb71Mq0jtraYU5Y6Stl80jotXZ/k/a1cQhzPbtB0300H9ZzgyJc3+zj1UcpWz0OctP5WuT4feu5qwyRtRN6a38iV7rM3QlxjTpHhphvoYLvTPZ6q5xQ90rrfWlfUZV3Ckbl9ptWZEOdqI6T1V7o+ji2octk8Qpw5KvX92g6sremjU8/Oz+Ecj0w9P0vi9MvTVg/5HuKoNiL/Hu9uN6Tro/ZDzm6YdVMaAzwqVXmJS45NLdNDXN69jLt/1Um3XO1Q1evj2DVOWYoNC0eIyxLhULpORwxfeMJkrC0oKPDXL+42TNqWtPf3qhDiKHsykvbFt17mPS80V9WtTbuOkzuUfGkBqkeIK+t+Lr0ukd8bKbJXXghxM+gh7hY0ZvDI1FswNTl24djUOs576h3GVz5Ju5Zd7yEh7giPTMWjU5PwGo9KXdFHpuJxqZiWvjp5iFPHpqKnuCT2tRal9EfaxnLq45SVXD+LE+J6tCdhvOXpuAcdE2wDnG+fn/dsY/rs7CwS4igTNuaJCJSEQNFb7ZLEis1GBGqDwDIAYLifxJieSIWbSdq5Q6EIcdlFps2DreRihVJX9msACVIct7/ZxR6S4D4nnuFCEuKUV7gkYBoDEuD6r/XDdYyT4DwhUwWlH3I4MknLIl1fUd8UIS4hw+n4c5MEh17iNpS3uLCEuKINic59om7ySG/KcNotGqHmNohK2BL2QhHifNjxLDKcB1tOWeoIUe4hXHsvjbMkLmUT4jh2g1aWo+fSL3c49VHKVosQJzlPszoksa6Tlk9azzk2zHffsvWjrNKEOCTAIRHOkOHSHuJaHk9s77UUPVIj6XTv1tJQ28hf07isGUy77mXbZakrIY4776XX8tL1cWxCVcvmEuLWdhQJ7v3qDrxf34HVtR3l0VgH7d04D1vsowQhjra2kNZf6fqodohj64plzpLhkBj3aX8fDg8O2mLq/Pzt2RL89mwZfvt1WcfPlqyPmvKtl1w7JPkclTtCyTGJZs1i+yKWgx+nbNEcCUmIa1+D2H2MJ3Wf7owHR6fLKls0ugDdToijPkNI2xdqu8UjdMmMLNHmuMhdRUIcbV3C0V8qUtJtUNcqxeuNvI+mxAlxCQlOeYhTxLgpmJwcbx6Vqshxk+PJM2Trww2XfQuf90vqaIfKJ23XsvUdHR3D0bdjRYYz6VcrG4oM9+otxjotfeUS4ox3uFRs2nV9T8mVW3qucerjlJVaP0sT4nqRBNfbA709vUncg7tF2+dnsH12frZ9fna+fRoJcdxpHMtHBLwiEAlxXuGNlV8BBB4AAIaHqXgMAHDVjMGknaEISYgzQmYX+M7CJwUl6jMLqfSCyiwwuQtNH/KpFwKJZzhFjPsS5shURYJ7NAe/PMYjU+fg6SMkxPXD9euaDHe9v1/EQ1x6Tkjgx51jVZ67lL61k+E0OU4dk5oclWrSlLowD89DnNQxGX5c5RdjYNtucY0Xc9i1EZIQ50sX0vVi2sUW+7Tj1FGUtlcS9UniUh4hjmM3XMra6aDccWVNTUgRY22PYaT2t5qEOBfdz9NPyXmftklS8lVpnSONVbZvefj5IcRpUtw0htlGynNsJ28s0scJlWU3bNttG6HUD7etm7oT4rg6LXGfrpI9oK53ysiXR4hDz3Dv17Y1IW5tG1ZXdzRFFYlw6ThHYB4hjnqvLUKKo7+5dz9LnXbphx+ZtWe4dfiwttr0FFc2Ia7Kzz11Wvtw7CSnbCftC0OIS689bIhwWaml9U3CbkitI/z07SoQ4ii2yff6nrtP7tOG+bAbefJWixBXhfu5tH2R2Buh2St5QtwtmL03BY3ZW00vcUiAm0yIcHmEuKo9kxStYMv4u7Rdy9anSHDNcKLShgj375sNeIXh7YZ41wsJcTke4sSFsKhQ2sZy6uOUTd9L03tWmKa8ExYnxPX2Qi8S4lKx9gqnPcNhfHp6Gj3EWczVmDUiEBoBt13V0FLG9iIC1UXgEQBgeJwETN8AgNFM7NyDMghxzsJ6KphdAKcXU5QFkCexmtXmydf0EPflm/YUF4oQ92gOnjzSXuKeJOQ4JMFpQpyO8Xe8qoVAkxC3+0kdmdpGiEuIcUiKo158Qpz5WhBjDNoVdOuhw8fy4SL5I0y7VFTd85VBiHOXtnNJji3mlPXRl6rUKY1LuYQ4V7sRQvel2+DURy1bHUKc9Dyten1VsQ/pTb80Ztm1L/eFV954eCHEzTZgem4O7mLcPDLVdW1B1SPOaIZogyMfrWwdCXHSNoKGVMzFRSCXELe6De+QFPf+g45X8R0B7eIT4lzXJTT5wuSqjh3SR6auwdaajqvgIc7nGEjboarX5xNL27rDEeJc1yC2PYr50whcJUJcp5GXtgchZlgdZa4eIa4b1iV5s83/WsULIW5mCuZmbsMseoib0UemTk6Mw60pHePvOs77EPYgdxYkHiSl9i3ysD/6fgLfv2sinIq/nygS3L9v1ttiaQw6EuKGBmB48Dqoo1OHBqSbjfWlPsZ3mVfShLg+JML19UI6PjtHD3FnyjPc2c+z7R+REBfnbUSg0gj4eKNd6Q5H4SICwghcIMT1ICGup2c0HVO/gs6TbXhoEIaHB0DFSfrB8iw8XJ4BXJA9WJ5RgfsyTBgX8eqkvzKRFjArX2ke4nIJcdeg/7o+MtV4iKvbfJH4okR6zIvqs5G5Oz3EFSGU/bvLF5P5mzGtf7Vd5vj5CrrKhDibeYq4cmwxp2zRbLLtR1F9If8uiUu5hDg1Q5pHDLaOIOrk/cmgHEL3XdqQ9k5l29/qEOK4uk/ZMMU8nI8cJPVIUv8lbJPvvgUjxCXHptI9xF02Ei46bTuyLm1w1hF+ytaREOfD5tiOvo/8EvagSK4QbXSSoXqEONd1SSHKqQy2zxq2zy4udqhI/tZ6xOaZ6aoR4nzYIen7uXR91Jkjla+TvaoGIc7PPbkYO067tvalWJqLOfjyRUKcRrWO+lsFmW3WOdUjxEmsSzg66Kus1Fqls3zhCHH6qFRNjsNDn9r11fzm7Fu4WN5c635+Lvou0Ea3OvVB2kZk6+tWD3ES2EvNqyrW4zqvkBD34u938MdfOsbfp2dncHZ6Bqenpyp9enpG7nLaM5zxFBc9xJHhixkjApVAQGL3phIdiUJEBEpC4CIhrqfnRg8S4nogiXtu4I1bB/3Qa27kFJlHhpEQNwgqHsJ4QBHg7i9pQhzG+Du7KKfUXac8acyyC8UqkLuy8jU9xKWOTsUv4l2/kKeOFR6XetFDXMs7nDk2tS7zJU9XqjDel42Hi8zGK1wr/gwbW7uwvonHpu7ChopDeYjTmzT64672DYkWwYU6I23zcdo1X1sauW2OPuGULe5jFQlxLvNUIZt89WfSaX0s0k1O2aINl/Tfi+QoHrGwOSRxKY8Qx7UbIXSf2gbVHlDry5tPlLLVJMS56H4uAgxbEqI+rhVwtbFl9C0cIW4uOTJVH52qryLC7KUrrgBrFYquttZLrbVTqDVIsb2qOyFOyuZwdZpTXtIeVHk9VC1CHHddkn/v1vPR5VmDUx/VDlFnabHdyKvpKhPipOyQ5Jqf+1xGnS0+8hXZxHIJcW76oXEqqyzHvlBHmNO39jYiIS6ZLcLPQtSR/H/2zoO7bVxZwCNl47g7sdNsyy1ls3tz777//zPu7t2SxHFc0zZlE7dU6Z0BSImiKHGAGYCgDJ7DgIxRB5ghCH4acOJJ2zCTupTZjaK8wgLiuPMSjg76SMuZq5TXzwcQhwBculVqep2Oq+z4M1kDNRnj1Lg2ujDyjTpji9J4tmuq0jYin58C4s4+w9nZJ7116tlnePIMt0l93t06Fa+lj9ItUxMvcabyk+5L6XaHkp/tuFIQ3F978L8UiPtrVwFwCobLhNR2NhsNaOCWqY1mEjbw69mrThtetTvtVx3cMrXdjlumUgUa40UJVCCBCMRVIPRY5FhJYACIazYac81LjdkmNOeg2ZjF+zZCcO0OtDvtJMxCJqPlgSDczMwkzCoobkpd391aViBc71zu+1WI7cQ19J4JfaKYrZ/+IIDnidouFa+rAuI0BJdAcSr8oRbjxXbCW+U4tq2zAuHefVRbpeL1u3cfFACngLjnb7pwHLVtvC1TuYu51FoWxStfCBmeO28BxiUAGBoQZztOixaDqnzh57aDM1Kl00o936oG4pT1sPpQ7EP3qWVQbQk1P1tbFxYQp/t2cP7KmXOGnp+tnruwTdKyyrbNBxCHABxuk4phet2D4bA2NssSHB2k9i61DKrdKLYH9nOQ8nLrCsS5sDnUXpeM58Ie5OvnowyKTEIE4uznJdK6ysmPaocovaTf82xszkUE4lzYIennuXR+1FFkG49ir6oG4mz0Q8vDTrf4aTn2hdqTnLb1lxGBuJ486qa/LmwiZQRS7EZRPiECcfbzEo4O+kjLmauU188nEJfCcFkPcUVrHpx1EMq4L7TswiCtrW6Nqr+0Xcvmp0C4008KiEvPbYThniEQ9xy2MXzmCYhLt0qdnIBJ3DJ1csLoW5sL2duOqzqksxlX+AxIPcPp6z34pmC47/D923f4lkBx1PajzutT726BJ3qIA4TiOo1X2ltcBOKo8ozxogSqkIDNynMV9Yp3Vn4AACAASURBVIxlRgmEKoFBIK7ZnLt0qTnbbDbnGg1QYRvdsSIQlwmpDZpFGG5Gg3DqenoK7mwtw51NDcWlIeYXgstmars48XASVMWLB7XOWL8UglNAXALHVQ/EaRgOt02tw3jJf6Ad5zp3gTgFw31UUFzqHe7wCIE4DcZRDz4Ql5bEcalPrW3ha37mPylTFY6Lfk5aWhtDBeKyL5Q2zw+OLeak7Y7OZDGI2w5aL/qJxZVLtUCchN0wtTk2+juqDOn8ysZNWV3ShWUMO/Dot1/h0W+/waP//leHv/1aVkD374vX5mDx6hwsLeoQ71urN2Bt9Qa0Vm8m4Q1Sftxxmi8k9PxIQslEcjl/kZYVVtsrELe2DrcTME6LjPKML+sBU7tRlp/pvMTGbvTsZe/Du85HervpOgNx2ed9yO9+o0aUS3sQ2nwoPCBOYl4ioavFNsVc9yVsnb29uqhAnCs7JP08l87P5klJSUOxidUBcfb60Q/DuXmeU+Sr43DaIWWvhtc2AnGDsqmL/mZr7rPOFLtRNOLCA+Js5yUcnfad1nSuQqufLyBucXEelq7p7VLRW1x6VO0VztWc31a3KM8jaRuB+SkIDoG40/NuuP3sBWzvaiDuye4LBcVJH4Ue4jIgHMJwU1NX9OqGfpkv/W7pUvbS7Q8pP5NxpSC4BIpLr79900BcNqS2T/UsgnCZsAPwCjqdVxg2EIjDe4DDgpNaTIwXJRAl4FACEivQDqsXs44SCF4CA0DcD83mXPOHS7OXMERPcY3mXHd/8nSf8jZ9f3KE4eZmNRSXhluby3BnY1mDcRvLgPf5CVddPxoE3+PECkp/ECAWC0VbpiIEp0C4H3SY9RBHnahTy5eKV/RxNvQxzqkzeod79/4DvHmrQ7xXnuGev4WD53/rLVMrAeKketR1PoOelLTnmeyL6LApDyctrV0hAXGccUprrZ9Y49IOaWmFAcRJt2pUftL6K50fRxbheYjjtOaipK2jbfIHxK3B8hp6itNe4sbn4NgN92nHAYir61jxYQ98lEGVv/T77+rGBrQ2NqG1ualCvJ9dWIDZ+QWYSUK893NwdLWohtL5UaVgX+5FB+KoEo7xhkuAaq+qBeL6f4ziZ03BXi+LpR12fhGIi1bCRAJUu1GUZ7hAnIkEMC5Hp6tKS20jrX7egLhr+APCBfXjQYTiQvoOwdGFwplo7gfGWdAo1G9FZyfncIowXCbcRghu94XyDJdeU0cfNd5QIC4B4SYxzHiIK5OfdF9S23HR4nGeAQayQgAuf0YgzkCAMWqUgE8JRCDOp7RjWeMogXsAgOf9NLx06dJ8s9lYaDabC40GzGM4Dh7iTAh8SkdL50cpU71GevIu9zGzZerHZMvU3f1XkD+p9abGU0Dc/TX414/r8NOPawqQu3z5Mlye0J7hVDhB8xAnLSvT/Hz/Wsa0fpQXSoxDeRF69x69wmnPcOm1fyDO9Jd8WQlQ01LjFUo385/56QvtV4XDF4z1IlP6a+py7yxm7QgJiEvtYDakjFOqDfIZz7eNoLZNwpZQy8rH8w/EmelCebtM8+PofrGdMffYUt4qsxj57UZ6bXThIa7nJe4GtFZulP6S1awt9Ystob+h2qZhvREuEGdqD2zmJabzDWm7wbFhtLTSQNzm+i3YXLsFmxtJuH4T5udnYWF+Rp3pdSjaL6HTfSPL8F3Shz2wKUNaLigjL0BcCsMpIG5eAXL6kFjaLPPaKvm+QNNfOz2SboeuxTgAcS7GvV0fhZ/Klawo9qpaIM5Uz9O+5Og0J63UvMSN3Siq3TgAca70w8YySNdFOj+bNuXTUOxGUTkcGGJmbg5mZmdhFsPkbG3dgdbWFqxt3VUh3pcfnPeZqu2LtG2yt1fegLgCD3Fla/rlY0Auhq0uUNcB1Iya6OFMrlX0nMYFiFMzDaEdT6RttnR+hVpv+D5NHyH9MTnPAIMyIxBnIKwYNUqgaglIrBpV3YZYfpRAlRLAtx887ybhnUuNxrXGpca1ZuPSNWjA1Wajca3d6UAHt0zttJMw+0I0uvoz05N6u1QMp/XWqXe39HapvbPnIS47eZUQTDpBy+bF8T4nnR+1jb7LRSAOQTgMj5PwWQLE7ey9VGAc3ksfP9/XQByG+mzB5SuXFQR3eeIyTFzR4Sh339Kyss0vmy4/IeeMwWGLKxJj3KTO2bjaQ5wG4tJrf0BcHr5Az2qpNMqmCdS01HjFCyT6ZVH9qz54Fdcvu1jTq38PbhulbdS0du0IFYhLX8JDcf9vag9N9M00b5v4trbOpqxhafwBcXa6MLytnPyo+kuVtHR+9HL7bZ22eT3bB062TEUITm+bqs+u9ewZWmoDah1PUn9Ds01lHRMeEMezB7Q5A2e+UZw2q6s6RjpfKZ9LuUzrAojbWrsFWwjGretwXoFwGoZLr8vGneu/S+p0Ol/K15nyPuLDHpiUIS2XrEz8AXHzykscwnAz87idlcm7C0f3qfMDqg2j5kfVFrfl1hmIcznuqb1Tl3iuZUWxV9UBcYNz75Ce52ZjiGpf3NqNojrXGYhzrR8mfSxdF+n8TNpSFpdiN4ry4MAQfCCOqltlrU//TtXpkN5T5NrmC4jDbVLT7VKzHuLUm10A6yO2ujCsJ6Tzo/a4bbxxBOLS90zTdXlpmy2dX6ElSiDA7N9c6hXnGWAwRiMQZyCsGDVKoGoJlK3OVl2/WH6UQOgS2AQAPLeScLPRaCw2m82lRqOzBNBYajQaSzip0Kf+BUDRJGNYQxGIm1Yw3CRMT2F4Be7d0TAcuuzFEO/TQ3IiIT0xls6POjiqKBchuOOPZwqKO1ZQ3Bk8238Jz/Zewc7+S0AozgkQd68FP93rwXB4jRCcAuGuTMDEJF5PDB0v0rLi5ud6Qs6tn+0EP19u6hUuG/oE4lx+iNUy8rF4w1lwoqa1a0doQFz6wp0fv5LPD6p95sZzbSOo9XNhS6hlZ+P5BOLs7Uah5ewDv3QMOkyix7S2Nf4+jNv00Kg0efuS3qftcgfEaRju+oCHuDraBJtecaG/odgmijxCBOLs7Yvdc1pirmJvh6hzkGLbWVauNBCHABwCcXdSIG5NA3FzCz0gbm5+hjL0nMWR1mlufj7sAaUMbjvKOswPEDff3S4VYbishzjaj2A4cxCqrlLtEDW/Msmnf3dbbl2BONfjnto7dYjnS1Zl9qpqIK7suTq8Lzk6zUlrNz8wm/vI1a+uQJwv/aDYCum6SOdHaYNpnDK7UZQfB4aQAOLs32c4Oh1SWmovl9sXn0Cc3jJ1HhCOS4+Q1kVsdGHkKpRnSIk6KorijRMQp+cagw5TKGNN2mZL51dohTJtxfJMAUCbccN5BhiUF4E4A2HFqFECVUsgAnFV90Asv+4SWAeAvrMBgPtN3ciG+httR32m7YbEliMENz19RcFw6fW9O6tw/44G4hCGw5MyYSIW2Y2W/0CGf+C4TpbOj9qeKso9OT5TnuEQijs5PgW8T0G4p3sIxGkwTvr46V4Lfr7bgp8RikM47m4LJiYRhOudlyf7PcRl6yAtK6n88pNlKblJ1W/YZH+YXubL7XqIe/8R3iXe4vwAcRwX+NS01HjFCzfm2xdytiRws1VIiEBcKm1XuiWlo9R8qm6HS1tClQHG8wPEcXRaSs+L8+n9r8QrDseWmPSamhxmgL5BEC7NTXzL1JUEhEMgTl1rD3GcuZ5py0OI71J/q7ZNFPmGBcRx7EtVaftm0pkbUzvEsTnD00oDcQjCaSDutoLi8BoBOHUuJGEgQFx2cZ9j16RshA97MKoMqXYMsys+gDgFwSnvcPPKO9zM/ELiORr1jQrS9+us7LuGjR3i6H53Rj8wj+gBgsPkYlZu3YE4KXtAea7WNY5rG5GXyzB7VS0Q19Mp+/cKM93qlwsnren7UTX2qu5AXAi2RFpXpfNzaQNN5lIcGIIHxNnoFlVqHBtRVVp+23wAcT3vcAsKhst7iKO2wlc8E12g1Ek6P0qZpnHGDYjrzjgMtxCVttnS+RXORoS2iDUZM5xngEE5EYgzEFaMGiVQtQRMV2mrrm8sP0ogNAm0ACB/3gKA/Gld76kpDcNNTSbh1BUFwt2/uwI/3m2pEO+lj6KPY/kPCSYQnnR+1PZWVS4CcHieJjAcXisQbv8lbO/qEO+lDwTgfr67Cj/fXVOhAuKmJmBi6oqG4jCc6nmIy5YvLSvp/KRlVVX9ispFz3Dv3h+rLVMxxHt/QFz6azwMU+9KenqgdXzYVKHn7VK3aVhaarziBdx+eZnUT3zEdH+9Nbq9g+WGDMRJS+ki5leVLSmStT8gztZuhK7nVY3gIjs5WBcXQNzq6nVYW7kBGCIUx5nrVSU9Trkh6S+nHZy04QFxtvZlXOYbnN4cTCsOxCXe4e4mQNydtVswmwBxswkQh/dVHdI6LZ3fuMilqB3+gLjUS5yG4jQIR3l38TEH4dghzuhwX24dgbhx0V/OyKCmDUlWYQBxVMnVOZ57u1EknToCcSHph3RdpPMLSSM4MAQfiLN9nwlJguHUxR8QtwDXlxCG01BcPMKSwLgCcSZSlrbZ0vkVvm3lYLgsfMn50VqZ3DjPgLK8M3+PQJyBsGLUKIGqJRCBuKp7IJZfdwkMeIgD9BA3eFq3s8xDXOolzrqAEQmlfyEgnR+1zVWUWyUQ91MCwiEMlwJxV6auwJUEiLsyBIhDeUrLSjo/ap9T41VVv3y50UPcKOhOjcyuB6VybweFr1+Z/7Sd+tj/ytMJEPdgAx7+vAEPf9qAfz1Yd+IllKpHNvGyL8A26SXTSNSlKluSl4M/IE5CL9Pa2+hWSL9u5tRluAz0X/q3UHABxKmtUgU8xEnoUXY8S+c3ymaEor8Uu+ZCLuEBcbb2xcaWcOwQpcfyemw7B+nTDqM5jTgQFz3EKfm7XLwvnMkaeg4Ylkf2fU+6Hf6AuKo9xI18olh4apOwJRz7R7MvoQBxps9Bl89407qU9bR0fmXl5f8uJStuO/wBccoKZrxLpvcmkuO8B1SVVnruY9aOOgJx2WdnqifSz1CjUSfsaUdK913NX0xkk43LgSH4QJzp+4yZHvXLZPzTOgHilpdArYUs4w8Dl0BtlbqIW6VqGA5DyYP7bJSsCycv6XaY5BccEDd1BaYmJ/Q5dcXbO6K0zZbOr4r30KIy/3i0D3882oM//sJTX3/99h2+ff0GX799g29fv6uQeUQgjinAmDxKwKcEJFZkfdY3lhUlEJoENgEAz60kxOtFAFjKndb1npnGLVMnQYVTGF4B3DJVb5Xa2zLVuoARCbMv+vkJqol3uO5ySwX7xWcXLtJrH/vUVwXEPbjbggcJEIfXCMcpGG5qAiYndYj3w45x6XOqPki317Zc9AjXheK8bpmqF2l6WwWlLaBuOURNS41X+NrEqp/We93O3lZKeG8zBbJrhzQQ96+fNuDhg3V4+POmguEQiuv2XOIhgzoWfcfL6lzVdZasS1W2JN9/foA4rt3g6Hn6S2sbneakLa6zW/syuHWqOBCXAeHUYnDGQ5yykgR7IqlH+TmbLxsRiv6OssfScs6WFRYQx7Uvds9pLQ9OWj82wsbmSANxW10g7hZsJtfzyXap8/OzoK4r9BCXtyN1foeVtomubZ0PIG4Wt0ldWFDbpqrtUxfSj5XUdxfOHIQ6a67KlnDKLZ8jVQ3E2T4HXYx727oMG0HS+VFHaj4eV1ZS7fADxOn1gN6P7bL3lLWCcp0Z3g9VpZW2f3btqDsQlz6bfawrU2xGqPMcKXtga88wXXVAnMl7hZ0epe8uNu8GdUwrD8QtwaoC4TQM11pegkUFwi3A0pIsEBeCLnD0KE0r3Q6b/EID4hCCQxhuMgl9PRe48zXp+R9lfEnXmVLmn4/24c/HGoRT14/24evXb/AFgbhMSMlrRJwIxDEFGJNHCfiUgM3XYJ/1i2VFCYQugTsAgOfdJMTra5nzanJt3Q4E4WZmJmFWQXFT6vru1grc21qBuwqKW1H3rg6bCeqoukjnR22373KrA+JW1Va6KRiH15MIw01dUUBceu2zj3zLnjomXL3UUcvPyqUHw33ognF+tkzVCzXuF1F8lFEkec6HoeL8bGQlDsShd7ifNAiHcFzeQxwFYqGOU8l4VbwAD6u/i7qEYOt8AnE2ujB8PFFtBEenOWmrsC/aPmeBZVdA3BqCccmZtpRiR6T1SDo/E/sVgv76tFfZskIE4uztC9WWyD3jR9k1+x8cyNkcaSAuheAQjFPX67cUBKdPDcThWfUhrdPS+VHk48ImumyHHyBuAWYW5hUQhzBcb8vU7tOLItpcHI7dCMmWcNpRPkeqEojj6oLkuOfWJT9ipPOzUIC+JLaykmyHTyAOG18MxZV9LinXGTfzA0650vbKri51BeL03LTfe7ceP2VjhauVxeml6yKZn6Q94EivaiCO9j5jp0daLhcnrTgQt7wEqwqE00AcwnHKK5yC4VIoju8hLhRd4OhR3vZhm7jgl61cggLiUu9wmdBkLU2yTyTKlXwGDGubjzKyZf/1eB/+enygYbgn+vrLl6/w5cs3+IwhQnFfvnK7IgJxXAnG9FECHiVQzazdYwNjUVECjiVwDwDwvJ8J5wEAZ814ptfW1ZhFGG5Gg3DqenpKAXB3tpbh3taqCl0CcWnF8xNe6wYlCaXzo9bHV7lVAXE/3tVAnD7xelW5bda/VtFAXOrGuUxm0rKSzq+s/qZ/r6p+WG7qIe7tuw/da39AXFfLMyIznR5QXfRT4xX1nmlaqa2D+HWRB+LWFQiXbpeaeojzvX2XjY7lF1OqqnMeAMF6SdWlKluCbfAHxEnYDVPd4ug0J21xPXugi87bbjvn4TLI548L3k6AuNUb0AXich7iynRcWo+k8yurf6H0BbYltCl3VBrXcgkPiJOwL6ZzhmwPcNL26i5rI+xtmAsgbnPtFmxu3AIVrt9UINzC/Iw602tpPbDNT/qZLJ1fVbrvoh3+gDgNw6G3uKyHONsx0ksnofsh2BLTdtDsSwhAXPZDms28XWLcSz+TpfPj64HOwVRWku3wB8Sl0tJrH/S5PE1nivuiqrRlI8ON3Sgqtc5AXHeWF9D7gqmulo4EgbZJ2oOy+o76e7VAHOV9pip7UL9ynQBxuGUqeohDOG55aQCGQziOe4SiC6G1w1YuwQJxBR7iuDKnpg/xGVBWd+k6Dyvv0ZMDBcEpMO7JAeD9589fFQynzuS6rL4lf49AHFOAMXmUgE8JmH7x9lm3WFaUQB0k8CMA4PkgOfF6DgBmc6F1WxCGm5vVUFwa3tlchjvoIW5Tg3F3Nt15iLOu+AVPWBUQdz8B4rKhcuE8dQWmJzUMRwXiLngXem2+9hD3Ad681SHe+wfivDbZQ2G4yJN6SsAw3TI1XfDG0M80yAkQh17ifl6Hfz3o9xBn83HIQ2fk+qL/I4vvOhfBH/k6VPVLb25f+AfiuDU2Sc/RaU7aojpK50crwwUQp2G4m10ojtoj0noknR+1HaHH8yGXcIG40HtnVP2kbYR9ftJA3AZ6hlu7CRsbt3W4fiuB4WbhqoLiNBwXD54EfOg+r4aDqb0Acel2qUnYA+KkWxNKfva6T28BrYyqgLiQdEG6LtL50ftcNqZ0O/wDcak8cAtVyloBTWeKpVxVWtk+156p7NZaxgGIk5bmOOUnbQ84sgkDiHP1vmCvgxz9rSqtNBCHAByCcOnZB8Rdv9r1EscZfyHpQkjt4MglOCAufmvjDC3naRGAe7x9qIA4DPH+0+ev8OnzFwXDYYj3zCMCcUwBxuRRAj4l4OdLsM8WxbKiBPxKoPZAnC8qX7JbqqqzSbmnx2dwcnIGCMap6+MzeLr3Enb2XsL23gt1jaf0cdGBOJM+kpY9Jz/0DIcQnPIQl4SHz9/C4Ys3cHj0Bo5evFWAHPXYuHcPNu7dh43793V47x5MTk/D1NR0X0jNrz+e6a+HbUqRKMPmV48S5Q621wkQF4CHOFN9s/0VYF6ipuUWjUCputiM7jSNRDvy5dcLiDPVNxud7ko7s/Uo1aPbqPpx6pLttbIy+j80hQTEYSuk9UgqPxe6ZavrEnWxkYtJufUC4kztRlnPcfIr01+lJd3tjOieZwqfWhY2TOczDkCcyXgu6/E6/d1G96tsX72AOFe6b9MDPm2JvX2pCohzMd+w6aXs/D1bJ7zm/LjHpZ77tJ2S7fAPxF00D3Ec+8d5t9JpIxA3aIF86irH/lHTStoDapn5eFiHPx7tA0Jxv/+5B3882lPX3759V+f379+610VlzMzNwczsLMximJytrTvQ2tqCta27KsR73sFZU7hYaaWBuNQrXF08xEnbCNP8pHXaNr+6AXGmcubZE7+pQ28b1i+F4FIwLgJxfsdILC1KIEQJRCAuxF6JdaqTBGoLxKWTz6ywQ/eIU1Wdbco9PUEQ7lxBcQjE4T0CcNu7eCIQp6E46eOiAnE2fSQte05+XSDuLYJxCMV9gEMFwWkQ7gjBuOdvyUW4AeJSMEN9AlDe1ZIfUAt6WpMuI7tIlIovrXd2CiRdbn9XyQNxuF3qut4yFc8H690PMdmPMuQBYxjRVt+y6fIvz5Tnj225Rc3j1sVQZH3RJduRr0c9gDiOvlF1urDXM0CJhD3g1UVZUiWKYfZ08FffoQJxui0dth3i6qVL3TLVecm6mMjFptx6AHEcu1FsD8p1cFivU+vCsREcG9afts5AnM14NtXVkOOb6H4I7agHEEfVX2m7wclP2pbY2ZcQgDip+QZHX6T1Ujq/VEb5NlLetUKRiz8gLg/CqTfpzNapoyTC0cvq0trPfezsRlGqCMT1pDKu8xwXdo1qn7JlKw9xCMX9uQu/P9qHP4ID4vRaQG9NYNQahZwO6pzqVa4TIG4FPcRdh9YKbpl6HZYW5we2TaWOu6FvjYknTdv5i7SNsM1PWqdt86sLEGcrZ+5485E+9LZl65cF4dLr6CHOxyiJZUQJhCuBCMSF2zexZvWQQC2BONuJZ5VdUlWdbcs9PTlXEJyG4fD6XEFwCMNpIE6DcdLHRQTibPtIWvac/BQQl8BwOvzYheDQS9yR8hZXPRBnv1BDlQ5nUaZ4gYi26Ctdbn9dxIE49A73YB0e/rypYDgE47pLZz1KkSp0o3hcfbN9eeaWWzg6MotTdZFfWWfVBYiztyU+PmRT7QGvLuUyCB+ISxd28+OS89E1JBtRpm+uFr5t7ZWtnawLEFeuMyY9RtXz4rkFrS4cG8GZ0/SnrSsQZzueTUZBHeLa2sQq2lYXII6mvxzdp0qfaoekbYmdfakSiHMx36D2ku0z2SR/ST2v0nZKtcMnENfz3oo9ZvKDP45eVpfW3v7Z2Y2iVBGI01KpUldN7JNtXCl7YFJ+XqYIwyEEp7zE/bWvvMSF5SFOjYRkPKTX42+H9Pg3a684EJdAcMpDnALjlmBxcaG7VaqC4xYXTIbf0Li2uiBtI7j52baDsmaSxilbR6oDEMeVs8igc5RJ6G3L1w89xOW9xEUgztHgiNlGCdREAhGIq0lHxWoGK4FaA3HZiQJnmwcfvZP/WKeWqxLwo2zCzKmfbbkIwKmJOkJxeH163oXhUiguAnGcnumlte0jmdJlcumH4TQcp7ZJTbZKTa+ppcl7iOO446fW2mUZ1W5FJA3EKc9wDzbg4c/oKW7QQxxV4jbxpPQN8zGx3VLlFrXZtC42ckvTuGwHlhE+ECel55ytfqTtgWldqDKoBxCXHdsmOl2mR6Z66Vq3yuqb/bvLuoySi2254QNxVJ2h9hInP5u0pjairB1m+dUdiKvT+2pZz3H+bmoTOWXZpg0fiLPR3+5Tznrb4mJ52tTFTPft+nF4GVUDca7mG3Zy0qmk9VIiP9u5AEcO+bTcdvgB4rKe4EwAlIHWZv7D9BMLR6dN09rYHOqoMKtLBOJ69iO1I6mkfaxxU3tVKh7XHpjUI2//uh7i0FNc4i0uPCCuN8/otTVkW9L31uvN/skDcddhdXkJWqvXu17iEIBbTEA4SSDOdv4i/TyXyk9ap03yqxMQN47vsFJjyMSum8TN1y/rIS6F4yIQZyLRGDdKYPwkYDrDGj8JxBZFCfAkUDsgruijV/6lW/KDJk+8xQsF2cmyywUDjqzqMEmX6Juq8+D0UdV1z5bfBeLe/KO2TO0D4hIwDqE46uEGiEt/uYhhusVfus0IhtwpxSD8oX+lLVlGkQTdl+sEiPtpA/6dbJma9RBHHSM28arSt6rKtZHRqDQ+2lEPIM61LeH0nHt7oLcnocigXkAcR+rctD50i1rHqurCKbceQBxFZ8i9RNTBauYM1FZQ49URiOOMZ6pcYjx5CdQDiLO1JdRnN1Wu0vlRy7WPFwoQZ9+C8U85LrbTHxDnep0hpDEXjs2JQFzPO1xWZ0Nflw9pNBfO0Pver7WMlYe4R3vw+586xPtwgbjQJVxt/ZwAcStLsLZyA1bRQ9yK3jJ18doCXF/SId5XdUg/z6Xzq0ouoX9rGxc5U21sSM+tItlnPcRFIK4qrY3lRgmEJQHu1+uwWhNrEyXgXwIDQFwDYA4ajdlsqD1Bd7Qj7DQk1nV2ZgrmZichG97ZXIY7mytwd2sFttT1ciWedkx+xUFs7tBoVf0Kwbbc0Cfp3P7IppceB6b52fYRRQamdSnLc1h+XjzETU3D1PQ0TOI5NaWu9UGZCtj8otjsl8IaElFGUp143dvCJPsL7r7Rl7mhtKPwtc55uSEDcaZj3KW+jdKfqsot02nTv7tuRxhAnLQHNqqUTW2OlD0ozqf3v3nbRLV1EYij9ryeXmchh+TpJuRJeNztZBhAnE+7QdXBqmyEychP4w6XXx2BuNB0uqxHTG1EWX51/XshEHfwGvYOXsHevg7391/3r4mMWBtZ3diA1sYmtDY3VYj3swsLMDu/ADNJiPf0IwTd7+ms+XsPtaUS86HBssYViBs3/XU5H6KOQE48rP/h87+hB8Xp63fvzxOgfwAAIABJREFUj+HdP8fw9p0O8Z56PPjPL/DgP/+BB//3fzr8zy/J9qijgDhpPeLkx0nLsTmccoenDRmI82kPXOqqdDuk8yucYRvuIDAsj+wcMgwPcW70iGr/+uNVVRd+uednZ/Dp/BwUGKeuz2Bvexv2tp/A3pMnOtzeJosFATgE4QaBOL1Vqobj5o2+tZELJ0aUthHS+RGbIRqtDrsxSclZ2u5K5CfVNl/PgOghTlT9YmZRAmMhAduvx2PR+NiIKAEBCQwCcY3GXAOBuAYkYWMOJwz61B/s0gkEpfxRQNydLQ3GIRCXHhTvbtny8xMi0/Qm5VLaOywOt862ZduWexGAuKJxTBk/lD42GVe2fTRqTPhuW+oVrhd+hKMXb+DwOW6b+gaOVMj0EDeFMNwUTKlQQ3HaA1tX2iVqkv2I1EvTg9bS/0uhBLUUFWAZha9eGShOvm0hAnG2Y9yFvlHsc1XlUupmEsd1O6oF4qi6T7UlVMlSy6Xn1/tIPcoeFNsSZfm6cO8wG0uRQQTiqD2mZd5baLeZ2xb2ZibPquclFFnYyiC/sIn3v/7+DH79fQd+/d+ODn9/RqmCinN1cREWrl3rC2+31uBWaw2W13SI9/qg6i9FZ8hV7IL3afk65TD4Pp8vpy7U9lLbUp5f3YG4VL+z7xi27xu2c59hvSGdH7XXQ41XBMTtH7yG/cPXGog7fA14T10bkQfitM3hPOPt0xbPGaTzo81B7EbQuAFx46q/tnMBu1EhlypbbwTgukBcAsf5A+LKn6tmrebkx0nLsTmccsvThgjEVWEPXOiqdDuk85N83yrLC+uuPMT9tQcIxv3+l/YS589DXLkuDLclnLTFum8/P+DURS5tF4Y7P4NPZ+dOgDgE4NKtUtNrkzUAs2dDeWxpGyGdX3kL5GMgEHd6cganx2egr8/h6d4L2N7V59O9lyqUPu7fXYUf77YgG05NXQE8pycnVIhn+t6alm+zLiVtdyXzczGGXNYv6yEuhePilqnS2hHzixKolwQiEFev/oq1DU8CA0Bcs9GYa15qzDahOQfNxizetxGCa3eg3WknYfbXMaMbNQyIQ89wdzeLPcRRPhLYTjhcTH6o3WpbZ2r+w+LZlDvuQJz0OODmZ9NHlP62eXnJ50tpmwLh3n1UW6Xi9bt3HxQAp4C452+6cBx1LBdumTo1pUA4BcQl1zo/+gdg2iIK70OT+zI4C0R2bQsNiKOMyVFjTVLfqGM6v7CQpqM870zK8BHXpfyqBuJoH3Y5C6PF+ksrl9q7nPpRbQSljAjEUXssu+CYT2NrIy6SnUzbmg19AnE0/aXojMmI4eTHS0trL7Ut5TanrkCc9HOfq9M283tqL45LvEIg7vA1HBz+DXsHr+Hg4G8Fx1HXRlwBcbR3Dc77ArVHObbEx3yov4xxAuKk7QG1x33Fc/mu4aIN+f7QHuLeKCgu9RbnE4jz/ZweLtPyZ7xZf1BtDqfc8rShAXFV2gNJXZVuh3R+hU8txz9o6nqI+3MXfk/gOJ9AnL0tKdcjU92vpi6cdvSnRc9wCMWdKyBOX0t7iEshuGwo8YMcs77qjy1pI6TfrTjtsk2rYbhzOOlCcWcJBKdBOITjEIqTPkyAOI6cpe2udH6ctlXxDMh6iItAnLRWxPyiBOopgQjE1bPfYq3DkcAgENdszl261JxtNptzjQaosN1uQxuBuExIbcIoIC71Dpd6iMvv3U4pIw/8lKXJfzTD+DbllpUz6u+mdeaUlU1rUu5FAeKyk2vOOJAaVyZ9NGxcSNUlzZ+SXxeIUzDcRwXFpd7hcDH4SMFxb8hDeSgQl3iJU0Dc1DRhS9LCV5bMf9puBVjWlFEu9TnbHVVTbqhAHFd/JfStrEeGvTTbQi425blK40J+1QFxNnrJ2Tqja2Ettjym9qhp/aRlEIE4ak/l40noFuXZTamfRF0o5XBkUB0QJ60zVpIaMacpy8+HjRj5RkSyf3UG4rJzae5zX0qnTeb3ZSNo3P5eBMQhDIcngnAqPPq7b00kXSMpkoUbIK43f+iVabosaqr7ZT0tkZ+NPS2rV//fxxGI474LmUnQf+yq5iCmLc3b5ywIp8C45762TJXWI05+nLRlPeBqrYVW51CBuCrtgYSu1nGeI13n7MjHvNFDnPIO9+ee8g6H136AOJouFGsqJ23h6hnpfUG+Lpx2DKbFLVK1lzjtHc4VELe4OA9L1/R2qegtDg/Ot44ya0z9u4SNyOsH992KWnfJeOgZDmG4E/QQh9fHGojbQc9wCQwXAhBn+w4rbROl85MeQ67rhx7iEITLgnHRQ5ykRsa8ogTqJwHTlZ/6tTDWOErArQQGgLgfms255g+XZi9hiJ7iGs257wjCfW9DNqRWqwiIQ+9wdzaWQW2ZurEMeJ+foLuY2BZ9MPNRLlVWIcUbZyBOehxI58cZB9J1oeaH3uHevf8Ab97qEO+VZ7jnb+Hg+d96y1QRIE57idNAXLplqp4KaF3mTgsGAQ7tga5uZQxbSEp/VY0hnrS2hQTEUcckR49i2uokUC0QZ6cfPGn5sDnUGkrXJQJxVMlLx7todrJaIK4KuyE9Yqj5ubcRRfOScQDiqBIeFk9ap6Xz47YvlPSFQBx6eDp8A/tHr1V4cPR335pIukZS1Aa3QFwoUpOqh7R9GazXuABxUX+lxpxMPkX9gQDc0dEbvQ7iHYiTnJdw9JKTltM3nHJpaUMC4sbFHki3Qzq/wtW1xDtctizp7wvKQ9xfe/C/JPQLxNnaEpoe0bWck184aRUMp4C4BIxz5CFu8docLC0uAIYIxUmPSXq/xZhFEkAATsNwpyrsAnH76CHuJezsvwzCQ5xN70nbXen8bNo0Ko2P+qUg3F+P9yGF4yIQJ92TMb8ogXpJgPvlu16tjbWNEpCXQO09xJmKRIrel/51C7Udvso9Oz2Hs9NPcJqEeL/97AVs7z6HJzvP4cnuC9h+9pxabXK8+3dWQbtyXgV1fWcVpqavwPTUFZiamoTpaQyvkPOjfljCeJxfTUmNK3bDEHPKLcy4aFs2T7x+9x69wmnPcOm1GyBuGianNQxn7yFu5CsN49eH1N6z+aVhtZ4XQgLiUMrSY5zacyHEk34GSOfHlVG1QJwaXepEM6o5WA3a9q5tWijtxUDCHhS1w8Y2Feej9bRfnijXR7/9Co9++w0e/fe/OvztV7JA1aLuVVzg1SHet1ZvwNrqDWit3kzCG6T8pMe9dH6kRpREukh2slogTsJucHTaZ1obG8G3fxGI08ourdPS+WVNkg+b6KIMLx7i5hdgZmEBZvGcn1ehPkyXNn3qfl/vZm4k62xjX6hPSy0rBOJeHh7Cy4N9eIXh4QH88+4dfHj/vi+k5vrLwy345eEd+OXfd3T4cMvbh2eX+ls4s+t0um2jymdUPBf6a1svibrk+6NeHuL4z+li2UvptKmt45RLSxsSEOdifuD7eZ6WJ23XpPMbZhuzfaCe5n0/prW1TDpdtUCc7TsOTY/6JROiHbJpR3c0D6yF1M1DnMSzkTf6q08tLQPM7/QEt0s9T2A4fb2Teobbfa48xeG2qdKH6ZaptuVL213p/GzbNSyd6/p5AuL+BoD8uQ8A+VNafDG/KIEoAQsJmK7AWBQRk0QJjLUEBoG4RkN7hoPmHDTRQ1xjrt3pQAe3TO20kzD7sjJaPqO2TL27uaK8w+GWqVmPcC68w+VfstOXVtNy08lOttUu61tU7/T/XJZ7dvZJAXHqPDsHvN9GEO6ZBuIQhsNr6eP+nZUuCKeutxIgbhphuEkNx01PsovN9mP+JcdGrtL5cRooXZd8fkXjT3uI00Bceu0EiJuehincNhWBuOnppCpcWCUv7ezCR7e1TCDGtoz0V5nKYmXAHLy3mQLZtS1UIM7WjnP0q6q00s8e6fyk5FIdEKd1rAdxSeg+VX+p5VLz4/QGtS5FZeTrNyjTqoE46XEvnR+n5waeMgkcfxHsZHVAHNducHS6urQ0O0mtX7nNiUCc1m7X83vTd+LCp0DG7rh6X3Vpd4uAuHSr1L2D13BwoLdOpa6NFHqIU0DcPMzOayhuZh63s0rfZSjze6puUZ7ToZVbbg/MnpP9skohOO0pbjyAONfPeGl9k87PbDz0x5asS94+o4c4tVUqephU1762TDWZl1BtCUcveWn1+LZZB+GVWzbPCRWIk7QHkvpB1dM6zHN8v29VB8SZ2JLi+UaZHiWz22SOW6bnbnV6+BiVKzf1DHeO26UmXuL2trdhb/sJ7D15osPtbaq6QGvlOqyuLMHayg0V4n26TWo2NJ3fV6H75EZ7iigtg2x+CoY7+aRODcd9gqd7z2Fn9wU83X2uTgTkpA/fQJzU80j6uSAtV9f18wTEvQWA7PkOAHaT81nmWlp8Mb8ogSgBCwnYfA22KCYmiRIYWwkMAHGNRmOu0WjMNhqQhI05fMDrUy/GF00Oh0loGBB3Z3NFb5mK4eZyN7kNjGTaO7aTW9cTnWHtqKJcBODOzz4rEC69fvLsSHuH28FQX0sf97dW4N4WQnEIw63AvTsrCoCbnp6C6ZlJfQoAcenkPF9/zvizHVfSMvTVtmx7U69w2VAeiNPe4RQQl2ybavYBiSpp6uIwNb+ieNQyOAswnHL704YGxLkY45zedJ1W+hkgnZ9k+6sG4vTYUv8afqAu1rdwFoKpvUS1TZT2pvYrlSdU6iFOetxL50ftIZN4Ic1LTOptGrdqIM7ebnCe8dWlpbWXWr9ymxOBuJ5GSOu0ZH4+bKLrMgqBuIPXCoLb238Ne4evYf/gdXc9pGxtpBiIm9ce4hCMy3mIo3mjpeoW5TmNcag/LPJRbrk9MHs+9Nc5C8Kl13X1EOfjXUha36TzMxsL/bFd1CWbpwLhjv5WWyxXAcT5fk4P7wuOTvNsDk0GdusloQFx0vbAhX5Q9VVyXiItl2FtkK5ztpyqgTiXeqTbSdVzni1x345yW5Jul6qBONw+9UwBcC6AOL1l6jwsLeKPLvRB+dZRpe5TbYTreNIyyOd3cvoZThGIO/2swbjTz7CDENzuUQLEHal76cMXEOfC7rq0sRJydlk/T0DcewD4BwAwTM8dAMDzaRLidTyiBKIEApBABOIC6IRYhVpLYBCIA5gDBOIyof423FGfh7shsdmjgLi7W8Ue4ohZs6PhpIXyUpAWlP/gln2pMMnHtOJVlHt+jjDcZzg//wRn558VHJeCcI+fHsETPHeOTJtSGl/BcJvLCoi7t4lw3DJMz2gYbiYJ8V7yMB0HZWVL51dW3qi/S9cl/zKXlt31EPf+I7xLvMW5AOKmEIRLYDi81oerqYDp9hw2PeVqa4Cyupi1LUQgLmuXXdrfMkn6+Lv0M0A6P0kZVAvEdUdVpkm29sVmi42q7EFRD5rZiP7F7EEQLi2hSg9x0uNeOj9JPcrnJT0XcFlXm7yrBeJs7YaNjeiVld+SmL7FM6fcbO9I26vh+UUgblArpHVaIj8fNtF1GUVAHHqG2zt4pYG4g1ewv/+6f00kXSMpMF5FQJyC4JR3uHkFxM3MLxhs0c7R3zqlNZ2DFM9j8nby1dEhvFLbpuqtU9FLXJ2BONfvQtL6Jp2fzXwhKzO8zq5tSG1ziHmmEJwC4pLz3ftjePfPMbx9p0O8px4P/vMLPPjPf+DB//2fDv/zSwKz6vcUXff8O4u/53R5O0x1mmOvqHOVsloPr3OIQJykPQhBVyXmJX0jwXDtv2x0FD51HJRRLRBn+45D1UEbPTe1JdS6lPU4v9zzxCsceofT1/JAHAJwGoRbUDAcXpuslYag+2U94frv0jLI56dAuNMvGog7/QKnp5/h6e4R7DxDIO5QhQjHSR8+gTjJ55FvO86Ru/RzC+viCYj7AAAfAQDD9PoJAKDLyjSku6/kCDGmjRKIEiiVgO1XqtKMY4QogQsigQEgDhCEA5jNhdbiGArEba0AbpmaeomzLsBTwqKPbflFM5MXDWq1qyoXgTgFxX36okI8EYJ7/PSwL6S2gxrv3uYy4Km8wyXX07NTGobLhNT8Yjx5CRSNSfQMh4u6uGWqWux9/xHEgbh0u9RMKN+6kHLseePUMk89Vo1a+HZT/5CBODctDidX6WeAdH7SkgoDiJNolbT+Sucn0ca+5anuR8WevRosoyogTnrcS+cn3RsXLb8wgDhTqXN0uqq01DZy6jdYRgTiqHKvLp4Pm+ijjEIgbv8V7CIUt/dSh/uvyIIeDsSlXuI0FKe9tFHm9xzdqmNasqgLIg62V22TilDcwYEOxwSI40hpWFppfZPOj9NmH3Xpeoc7eq29xHndMpUiHY49oOTPjRN2/UIG4tiST7Y+z+qJj3Vvbr3HNX0YQJwr6Yat59KtViBcsl1qGkp7iNMQ3AJcX9Jh1kNcWXt8PBvL6lD136VlUJTfyRnCcF/hNAnxfufZIezsHsLTHR3ivfRRBRAn3YaLmJ8nIA5/oXECANnwMfJ4yYnXeMYjSiBKIAAJRCAugE6IVai1BC60hzjTnpP+pQi1fJflDvsFQwTiqL3jPp6LX5lwa50fk148xJUCcfxf7Wm5mE4tOOWO6gnfv5gcXpcqgLiQxn3VdZF+Bkjnx7Un2fThAnGmem6jv/WwB8W1HGyvjpeVWxhbpqbjX1n7PgDBbCS71KOqbU6ZJEKrX32BuFRHtP748fJmY5uqtX/jCsSFpkdlel/2d5c2MS3bdRn+gLjoIU6/b1G3a83PJyjvaoO2LhQPcXXRfWl9k8pPQn5SdRlmF/0BcenaRapL1LUMm7lAUWtN5wdlT5KutVfzIv0eYTpHypbhpn7jDMQpqeegONt3JgldpY4Yl/GqbEe4QJyEboVqhyTaNjginQBxy0vQWr0OreXr0FpZUp7hFhd7HuLw3uSQ0v3Cp4WwB0VXeiktg3x+F8lDnMnYCyWuq3Fl277H24fKS9yjJ4fwePsA8P4TOi75/AU+ff6qrj99/mKbfZoueojjSjCmjxLwKAHKSojH6sSiogRqJ4FBIK7RmGvglqkNSMLGHE4I9KlfjrMfE8taPGrL1NQ73J3N5W42LrysldWR+vdsu/OTJJf1dlFuUR9m2xCBOOqocBevrI/clVyec35Moke4LhTnasvUoUCcXrDoLZqaLAhXlbZcxjpGdpEoTVP08YjTjvK6+ATiQhr3odRF+hkgnV/5CKLHCA+I4+gWVX+p8qHmx6kztS5F8fL1S++1LcOjKg9x+hnRW9yWmMNJ55evY9fiJ9Aep2ek0oZiE/PtyS804/2vvz+DX3/fgV//t6PD35+RxXB1cREWrl2DbHi7tQa3WmuwvKZDvOcfVJ2m6BvGocIl1HI5toRaRrkUxw2IC1WPyntidAwXNnGYrqf2MvvuKvEu7gOIm8VtUhcW1LapavvUhfRjpbT+VmU35MvV/Z3OJcze83rpQG2VqrzEJdum+vYQVzfdl9Zpbn6S8uPWpcxe+gHiip779vqh20S3Q/Z6WSa99O+ceQRn/lJev4sCxNk+ayV1tbw33MUIoR3hAXHSuhWSnku3rX9sygNxS7CqQDgNw7WWl2BRbZW6AEtL2jucLRBnq/uFM8DMGkz6d86c3bVeSs8P8vkhEHd68klvmZqEO7vP1TapT3ef6+1Td5+LG7boIY7+HisxTqU6EAE4DcUdqh27ukAcgnCfPmsw7hMbiHsPAP8AAIbpuQMAeD5NQryOR5RAlEAAEohAXACdEKtQawkMAHHNRmOueakx24TmHDQbs3jfRgiu3YF2p52E/R4/RklgGBC3tbmstkzFEIE46QVtV73ievI9rN6S5VIm+BGIczWCaPlS+oiWk7tY2Tr2YLgPXTDO35apvEWU7IcSLS36QrB9Wmq/UBdlODIor4svIC6kcR9SXdIFqXxPhbyQVD6qimOECMTZ6zlVf6nSoubn1h4Mr22+fmrkZj5iVwvEha5HodmcfD+HXL86A3F6XGpd6c0/9Fxk9EG1B0W5UNNybAm1jHL7N05AXMh6VN4T5TEk31d9vBPny/ADxC3AzMK8AuIQhuttmZrWJgTd59gN+bRS87A8DIdg3D/v3sGH9+/7wvKRrmP88nALfnl4B3759x0dPtwa8DybztXrqvvSOm2bnwv52daFMj58AnFqxqDMRmo76GsZnDmIvV5SJJjOi+znSC7rN+5AHOedyYWuUkeMZLxQ2hEiECerW5z3Bc57SvFcRbZt/WWIA3HLS7CqQDgNxCEcpyA4BcOlUJyZhziO7hdKtAY/SCyrd3d2zviRYtaenJycaxDu5BOcJtdP9xCIe5EAcc9hZ++FpDlTeUUgbrhIQ7H3RTV8vH0ET54ewqPtQ3iyfaSAuHME4dBL3KfP2lvcp8/c8fIWALLnOwDYTU78VWl6zS0npo8SiBIQkEDZapFAETGLKIGxlsAgENdszl261JxtNptzjQaosN1uQxuBuExIlcooIO7O5oqC4VIPcZytq6j1kYqHEyYOjGBbD4ly8x8O1fJZbtuwCMTZ9pBMOkofyZTEzwXrmnqIe/vuQ/faDxDHcbNfVVobmY9y289pB60uvoG47AtpVc+FUHVQ4hmQ7XXp/GgjanissIA4Kd2S3najWntQ3sf5he2eHKv0EOdy3EvoUag2J5VbyPWrLxDXlW5meJoub3Dsiw9bwqmfFss4AnEhzHPKbbl9DAmbWFa6izL8AXEahkNvcVkPcWVt7v87R7fqklZ2HqY9wx3Cy4P9rqc430BcXXVfWt9M83M5BzGtC0VP/QFxaW303IG+9XrfrNhwDiKllxRJYhxTe+W+fhcBiMvO/03WvV3qKnXESMQLpR1hAXEudatqPXfZNj0inQBxuGUqeohDOG55aQCGQzjO9pB4NkrrkXR+ZbKRkEF+DUpDcOdwcnwGJ8f6GgG4p3svFRC3g2EE4sq6RvTvvseVSeWfPD2Cx3imQNzTIw3EnSMU1wtN8iyI+zcA5M99AMifzGJi8iiBKAEJCZiuGEuUGfOIEhgnCQwAcT80m3PNHy7NXsIQPcU1mnPfEYT73oZsSBVCERCnvMJtLIPaMnVjWXmJy0MPJi/d1LrEeL0tw7ITviLZRyCuutFS9GE3dP3QHuI+wJu3OsR7f0BcCl9gmHpYSReFMRw2Veht/6xl7iut9NjitINWFx9AXEjjPqS60HpofGKFB8TZ2peq+sS9PaC3bLAuoQBx9Db4iRm6zalj/eqxZaqf8WVXSji2ZFyAuND1yG6cjFcqL0Bcul1qEvaAuPGSpUxrZO2Q3jL1AF4c6NCXh7io+7zRUEf5+QfiUhmjdzjKOginT2T1klOT4rTu63eRgDiT/qmjrha1L6R2hAfEhbI2Iq3n0vkNjixpIA4BOATh0rMPiLt+teslzkSHJeNK65F0fpJtNclLg3BncHp8mkBxZwqG29l/Cdu7OsR76SN6iBsyY0i8GJZ9I5XuD2p+CMQ9efpcbZeKId7j99qz808KiFPhOdtD3CsAyJ+HAJA/qdWO8aIEogQcSiACcQ6FG7O+EBIYSw9x0r/i8DESfNaZ8uuHqoG4e5vLkJ7TM1MwM4vnNEyrcMq6S6TlLJ1f2jBKH9kKwUWd0TMcQnDKQ1wSHj5/C4cv3sDh0Rs4evFWAXLUY+PePdi4dx827t/X4b17MDk9DVNT031h/3Z8+ld99F9Gc34FyEmblYLpLyELl+wy261RZWBWrg8gDlsW0rgPqS5UvQkhHte++AfifHhIovaMmV4OWdJxbg/6yy2TX/+ieQTiho8FKZvD1cFhNQyhfsPaVrRA7gaIa8HttXW43WrB7dZaIirT5QiOnvtMKzXP4ds/DhCnd5Fr6J9GJOH6+k3YWLsFG2m4dhMW5mdgYX4WriYh3rs4pPSocDYo7L3clS3pmwUL15nbZ/UC4jj2oPh9ove/odg1WTtUFRAn+Y4jrZfS+XF10PUchFM/E1n5B+I4HuJMpWKjlxx7ZZrWff3qBsSZjF3T0ZCP73KeQ62bRHtDaccfj/YBobjf/9yDPx7tqetv376r8/v3b93rItnMzM3BzOwszGKYnK2tO9Da2oK1rbsqxHv64V63qquLTdvM5lLSQFzqFc6Vhzh6X7hf30hLCEEvuXKpCoj78V4Lfry7Cg/urcH9e6vw490WTE1egcmpCZiaxPMKTE5OcJtnlV7CZnPeL12OK27bPAFx0UOc1ciNiaIEqpGA6UpNNbWMpUYJhCuBQSCu0dCe4aA5B030ENeYa3c60MEtUzvtJMwuSoxu3KgtU+9urijvcLhlatYjnK13uHQSk62RbV6+uqyKOmfLzE/OUnlVCcTd3bjdheHubiwnMNwUzMxNKyjOBoiTlrN0fsMWktIF9ND1owvEvUUwDqG4D3CoIDgNwh0hGPf8LVmt6ECcklAGAEmLwF9H43XZNKG6tLpvdf2xnsmPuQl1Ll546eU1Sgb5rQxp5foG4kIY9xQ7SR7QSUTXdsO0PpLxpdrmD4ij6gLHRlAlTK0LPT+X9kDXglLn6CGO2mOpzUvjD5ubjcpPSgeHlcG1iZz6laX1CsS11hQMd6vVMnx2U3RmqPS11lnNGXjl0myJyUgfmPGWto0FxCEEp07k4fT1+tpN2GjdVEDceuumuvcNxIUwz6HoendG2Zukcjq7m7ZMp0UKscikHkAcR6eL3yGqsi+0cuXmYSEAcba6L60z0vlZqJtREu4cxKiwXGQbWfkD4vIgHFaeug7Ckgpx/YVjr3hpafMXuzLqAsTZjF3OqJB4n+GUL9neUGyO8hCHUNyfu/D7o334o1IgTq8BuNQts/6Xrgs1P7u5lBMgbgU9xF2H1gpumXodlhbnB7ZNNZOpbGxpPZLOT7a1tNyqAuIeIBB3rwU/3V+DH++3AO8nr0zAlckJFSIMh6HPQ9Jm558/Ju+wLsaVVNs8AXH4sS57vgOA3eR8lrn2OTxiWVECUQJDJFD2pTsKLkogSmC0BAaAuEYzg6XjAAAgAElEQVSjMddoNGYbDUjCxhw+yPWpPfgUPdiHFTMMiLuzuaK3TMVwc7mb3BZgczGBcT14qqxz2eSsKiAOYTiE4LR3OLy+rSG4uWmYVaH2FGdySMtZOr9hbSnroyplkC9bAXEJDKfDj10IDr3EHSlvce6AOP3yoxdozOAyu0VQ3X5eWtpCErWXqXWxW+TxBcRxXmKLJMXV1TrpIHWkuIjHlXO2Tj6BOJoOUnWLI1k7vRxeIrXOnHIpaSMQZzoqbG2OpA6OqnMV9aO0zQcQhwAcgnApDJf1EBc6gE+zdYVPUT3bsZpfUUd/uS3hAHFNhOCaDWg2mknYUBDc2toN2Fi7CWutG+reFxAX2jwn30sUfaP2LOX9BsuT+NEPt05p+roAcfY6Xazn9vmV6++ouQqtXOqcpnwUVAnEcXRfWi+l8yuXvEwM2zkIp3RbWfkE4vrnILQfu3FkYrYO4sNGcOYvdvWrAxBnO3b5Y6Pn9T+bl+06P7U+Ltobgs1BGA4hOOUl7q995SWuOg9x6klGfDew0y1qf7uxQ9S22c2lxIG4BIJTHuIUGLcEi4sL3a1SFRy3uGAmUgexpfVIOj8HTR6ZZWVA3P01+Om+BuIeJOeVK5fhCsJwGE5MAN77OqRtNjc/yXHFrUu2DzwBce8B4B8AwDA9dwAAz6dJiNfxiBKIEghAAhGIC6ATYhVqLYFBIA5gDhCIy4T6O0hHv/qkIbHZo4C4u1vFHuKIWfdFy38Mwz+mL92uX75t6qtFmb5w9Tzu+a5z/kNE2pZqgbjbcG9jGe4oOO42zKJnOATiulCcHRCXnZRy5Oy734b1kcm4c13nfhhOw3Fqm9Rkq9T0mlpnMw9xaa6m22lka+MzrZQ7/uKFmN7/5qdI9uX6BOK6vSmwjZbUuK+DDlJ1y0U8KTlj3fwAcTa6wLERo6RuUxdqL46qM6dcatoIxFF7Kh/P1OZI6iClzj7rR2mbPyBOQ3G38Fxt1WCLdqqulvV6tfaPBcQ1m9BEIC4Trq/e6IJwCMTh6ROIC3Gek61T9h3Vxfs0RafLRqSrv4cPxEnpdO/dqQel6bx7cE2ZlylOXWzS8u1Q1UCcre5L64x0fq70cVi+pnMQTv1sZeUHiMvqqC8QbmDGmvkPubWHfi9UpraJusZjY4d03nUC4qTWQG30qA66SmlXle3oeohDT3GJt7hqgbje/MHFuiOlPwbjSK95mM43aLZEHoi7DqvLS9Bavd71EocA3GICwoUCxNnOfcrGgk+9LKuLyd+rAuJ++hGBuDX4+cd1UNc/rsHEBIJwl/tCk7Zw4trOr0bNDSXeYSXGlWTbPAFxHwDgIwBgmF4/AYBtAEhDvI5HlECUQAASiEBcAJ0Qq1BrCQwAcYAgHMBsLrRu5FAgbmsFcMvU1EucdQEFYFl2AsMBnzh1Kktb9PEuX9cqQb4qgbg767hl6m3AMAXiNBQ3o6G4OToQJy1n6fzKxonE333UuQvEvflHbZnaB8QlYBxCcdTDDoij5l51vEFIRHu1S7c8wdDF9Ma+3CqAOG4v+Rj31DqGVBdqnanxpNvmD4jLAumpZ0nXOlgkVXu9pPZRcTxOudS0EYjj9REttbQO0kqlx+LUj5rWGxC32oJba2twG8PulqkUu0HVGWkbwSmX3sf2MWn14wBxlxCEu9SEbLi2egNareuwvnpThXhfBRBnLzedkqof1HKk8ysczbkfg4X2zl4PIE5y/kLTwermEdTRS4sXChBHq2199dykfSHH5dhEf0AcZQ5SlZSrsi/U9trXL3QgjjN2qdILKd64tLeoHcpD3KM9+P1PHeJ9GEDcqBFgr1vy48pHXWhlOAHiVpZgbeUGrKKHuBW9ZeritQW4vqRDvI9HWBKoCoj7WUFw6/CvB+vw04N1wPuJywjD/QCXkxDvfRzSNls6P44MpOviCYg7BoATAMiGjwHgUXLiNZ7xiBKIEghAAi6+GAfQrFiFKAFvEnDuIW5udgpmZyZBh1MqxC1S1bmF26X2b5lq23IpAl/i1wDUNkjVuag8bjs+ffoC558+w/mnL/DpXF8/fnoIT7aP4NH2ATx+egSPtw+pTSXHQwBOEojDgqXlLJUft4/IQnUgg3zZF9tDXKEGZv5T4tfSpr9SLK6TrReIOgJxLnTfROfycUO1GxJ2SKptKDN/QJwaIeo084iS7dmq9LKqctO2034FrWXb/+H+0W+/wqPffoNH//2vDn/7laxWi9fmYPHqHCwt6hDvWwi2oLenJGyt3Ojbfo+c+ZCIEvrRN2IEPF8Om/NlbR5e2/wgRLq93RHD8IhMsS/egLhk29SL5yHOdJ5D1TyaLeEAcVnPcKmnuFA8xFGlNCoeRT9MypHOz6W9MmkXNW49gDjT+Yu05xTTuYDsO0l/bmbzoToCcS7eZ6T03NWcgaqvPuLZyioMIM5MPzi6VdwXtGe8fFrqyLCvX+hAnAu7QZWqVDxT+2Krq1L1HZYPtx1heIgztSU2umVaBrXnbOpCzdtsPuQEiLPwEGc6JsukIZ1fWXmmf5euHzc/BOKOj0/h+OMZnByfAt7v7L+Enb2X8HQPw1fqXvqIHuKkJTo8P8nn0fbOc9BQ3BE82XkO2ztHcHb2Gc7OP+kzuWa2LgJxTAHG5FECPiUQgTif0o5ljaMEBoG4RmOugVumNiAJG3P4MNenhovShztFIFkQDq/x3EqBuASGQziOe2TrlJ+gUjytFbWJko5Tb26di8qWasenz18AoTgMPyfho+1DePzkEP56cqBgOLyXPlwCcenCULZfbfqY229SfWQie26dy8pKvcL1wo9w9OINHD7HbVPfwJEKXXmIS4EL1cPKu1ribI3gaY2TtlAD1X/2wLNhdckuzKT5FG1NJF+/Xt1GldvftroDcVK6X6YHo/7O1UFpuyGZH7dtWbn5AeK0rbDRBV3XqvSyqnKLbV25/DwBcSsZIG71RreyNs/3NLGkfqT2Jy9FTv3yeXF1ULq9kvWjtC2/6Ij3v/7+DH79fQd+/d+ODn9/RjbhVxcXYeHaNciG6BEOt0vVW6bqa32UbSvYHVUsm1Oub8Oax7F1nHkOVdzl9WMBcY0GNHDL1EYzCRuw3roJa2s3YGPtZnfr1Dp6iMvbFpv3X0ldJfd4AsiGMDfL1zl8IM5k/kKdM5Tr4PC+rS6tHj/pnIz27ld3IE5KZyjPVeo7TRpPck5DtSU+4tnKqlogjqr7YTzj3dgX6uiws2F1AuKk7AZVotx4tu8ktrrKre/Q2XdmrmNiJ/PtUB7i/toDBON+/0t7ifPnIY5nS2jvLpwyqL1np+fU3HW88jLkgbglWF2+rjzDtdBD3PISLC6iV7gFWFrS3uHwOj1sdUt6jJvJ1T52qO1NYbiPCoo7hePjM3i2/xKeJSAcgnHP9l/ZN3xIygf3ccvUlto2Fa/xvHLlMly5MgGTGE5MqHtfh7TNls6PIwfJuiAQp8+jbniaQHCnZwjEfQIMmUcE4pgCjMmjBHxKIAJxPqUdyxpHCQwAcc1GY655qTHbhOYcNBuzeN9GCK7dgXannYTZX++MFksKwaUheonreojbXOnCcRLCtZ3wSk5WTNthW+eiciTb8fnzV/j8BYG4r/AZobjPX+HRkwN1IhD315NDdS19uADi1Oup5YKE9MufZB+Zyl5aBtnyFQj37qPaKhWv3737oAA4BcQ9f9OF46h1NtsytXzxYXi5nLSFWkj84E1d+JGvn9YH9S8ZHqwrEOdC96ljuMxGp3+nfECSthvS+UnK2ScQZ6MLut+q0suqyi22deXy8wfEaU9xuBjc7yGOol/51knrh3R+dZ2XcOYgZWl9AHFZEC699gfgU+cMtrpq8mTzb4c4QBzaAH1qr4l4rq/dhI3WTdhYv6ngOLyvKxAn+fxNR0GZvpmMFml7JVH2qDzqAsSVP39N5ipV2RdeubQP7f29XVcgLiQ99zWnca3rJvnb2MSqgTgb/aj2HcfH/EWujDoAcS7shone2MTl2hcbXbWpZ1kayXZ0PcT9uQu/J3CcTyCOY0tk5yplUh/1d858g1pueRniQNzykt4qVUFxGo5TEJyC4VIoTgNx3DHper2EKmVqvJDb+/HjKSAMhyHCcRgiALe7/0p5icPQCRB3rwU/3tNA3I/3W/DgXgsmr0zAlUkE4iZgMgmpMpaIJ22zpfPjtFGqLk+faSDuKUJxz54D3p+eIgR3DicIw6nrCMRx+iqmjRKomwQiEFe3Hov1DU0Cg0Bcszl36VJzttlszjUaoMJ2uw1tBOIyIbUhPSBuWnmHS7dM3drALVOX4c7GsoLiJA+ceJh8BM1/SMO62Gw1xWmDaZ0Ll3MYW1Ll8/vyBYG4r5AN/3p8AHj++XhfQ3GP6wPEpe2TkHNWVqb5jctYy4+XLhCnYLiPCopLvcMdHiEQp8E46kEH4jgu8DlpCzUwA5pRt2F0tY1RmaTNtiSoMxDnSvfLJDzq71XbDZd2yLRteTn5A+K6IyNTBcprhbTd6HuijKhLVeWWjfQyG+Z4y9SVBIRDIE5daw9xnDmctH5I51faI4HPgTk2Ylhar0Dc2jrcznmIK+uT/r+bPX/DSNuzl7Zbr5fLaLhcWECcNgigrHsSrq/fhI21WwqIU2HNgThX8xyOrpb3t47howxqXTBePYA4yvzFZs5QF9tk0zYtszoDcaHoue85jYn+uo5rYq+qA+Ls9aP/Bz/UtQyq1KuyL27qVxcgzpXdoErVNJ6UfTHRVdM6UuJLtgM9xCnvcH/uKe9weO0HiOPYkqyUytYK1Gyw+4NDvdMH/kP1wE3pEcq8ySSfUXGHt9cJEIdbpqKHOITjlpcGYDiE49L5djbUr0V67cvk21nWpkjmJyV9V/WT0mmsHwJw6fsGgnF4jRBc/pSWCcJwP95dhQf31uD+vVX48W4LpiavwOTUBExN4nlFQXFVHNI2Wzo/jky4dUEAbufZC9h+dqRCvD9BGA5BuNNPcHKqr5lH9BDHFGBMHiXgUwKUL1c+6xPLihKomwQGgLgfms255g+XZi9hiJ7iGs257wjCfW9DNqQ2VENw0zA/p0O1ZSrCcJu3YUttmXpb3Vd1FH1Ey78Y2Lwg+G6PdDu+fEUY7ht8TUK8/xOBOPxV2qN9+OvxvrqXPlx5iJOup01+0n1kUwdXadA73Lv3H+DNWx3ivfIM9/wtHDz/W2+Z6gyI6wcu9OJJ9uV+2FRh0HsRPW2RJEPPz773xwGIs299tSml7YZ0ftLS8Q/EmbZAWs+p5VdVLrV+NJv46Ldf4dFvv8Gj//5Xh7/9Si5g8docLF6dg6VFHeI9QnCrq9dhLQmzHuJsFnml9UM6P7KwiBFDrx+xGd1fvWfbI71lqvYKtwbLazrsbZlKreU4xKvGDnGAuCKpb6zfgk30ErdxW4frt2rtIW4cRlYobagXEDdKatXoqp9+tG/bOABxfmRcXMq4zBl8yLBaIC6UtREfkq6mjLoBcdVIyazUcbEv0u1QHuL+2oP/JaFfIM7WllD73v55Ti0hpHjSQBwCcAjCpWcfEHf9atdLnPSYlM5Puo+k6yedn/S7BlV+9+9qCC4bTk1dATynEYhLrqn5xXh+JLCzq4G4pyp8Dju7LxQEd3yiYbg0ZNYmAnFMAcbkUQI+JRCBOJ/SjmWNowQ8eYgLF4jDTpX8tUd+kHB/DWAy6KTagfl8/foNFBT39Rt8RU9xX795AeLurN+GOxu3QIFxeK7fhtm5aZidm4G5+WmYm5tR93U9pPoopPZjm969R69w2jNceu0PiFNabPGrQptfPfr8haN0/exHTQTiBmVXR9uetiJkO1QPIM7W5mTHkamnBBt7YK/z2qamh+nrVn7LkF7dXQBxaqvU6CHOurNDtgfURhUtVIcLxHF0q0giPvOTskNmdR5XIM7nPIKqS3WK50J+0h+pVjc2oLWxCa3NTRXi/ezCAszOL8BMEuJ9+WGmM3KenkzLLWuJRH6j7BCWn3qV0dfZIwJxZf1T/nffcwZpPZfOb5jEqgXibN9TpJ7x5eNIx+DYg6rS6ppHIM7N2ohv+1I4qzb0tD0sDzXCkx1c1NPI0htXtUCcrS2h24AqPE9Ta9cfj2pzooc4rkMJiee0tC2RzG9cPcRJ9Judbo5vKpQpAnDPdrVnOAXHMYG4rNf81Ht+B+AYOp2TvhDgMQA8Sk68xjMeUQJRAgFIwPQLTQBVjlWIEghKAoNAXKOhPcNBcw6a6CGuMdfudKCDW6Z22kmYneSPbk/oHuLyL6r5SZztZD778ptKyDYv6ojJlmnTjmx6hOEUFJd6ifMExG2t3+qCcFsbt2Br/TbMzU3D3PwMzGegOKpMQovH7aOQ2pNti/YQp4G49NoPEKcXaXoLKV1tw7n9wIeQgqU7Yto84DHsYwunLoXLacL1sxtBEYjrya2Otj3f6yHbofCBOL7N0fMOnc+oD7f29spOz3Uqqq0rtlf9bRuUlTgQlwHhFBi3cqNv2w+beZe0fkjnx+ndwl7LfKyxmTtK18cmv3oAcRzdoujbcAiEJlNq/TjzHGoZ/TUeNyCuinkEbQzUI5ZL+YUHxNnpTPo857wf2c9V/Nirwbblyx20iRGI4+u4rzmNtJ5L51cmyeqAOP57ir3dKJNK+neeXbO3TZxy+9sWgbiePCR1y5d9KXsfSv9u8x6px2fvewn33ao6II5rS+j2QNbmyOm52dpIebnSHuLUNqkr6CEO10Bwy9TrsLQ4P7BtqvSYdJFfPs+QdFC6vQjE4VapGB4n4bNky9SdvZdq61S8lz4e4Jap91rw0/01+PF+C/B+8soEXJmcUCFul4qh6SH5DDAte1zjZ2WKAFzqJU4EiGvoHZXwe5kOG/jMOu4gENeBJOygx7gIxI3rAIvtqr0EIhBX+y6MDahYAgNAXKPRmGs0GrONBiRhYw4fxvrUL3dFE55h7agDEBf65NtkjNhORvMv7dpDXLJlqgr9eIhDIG4zgeIwxPv5+RnlGQ5DhOIwrPNh20chtTk/XlKvcNnQJxDnfmGU+gG4fCHErB+p+VHrZ1Z6GjsCcclymODipmlPSNsN6fxM2zMsfl2AOI7NsV/0pdoDTm9wbEk+bXqvpKUq5QqIW0MwLjnT1tt+xJCeE7rIj9PDRWlDtQfUdtYFiLPX/cJeIwLzZCkS8+PYITv7Mk5AnORHUmrPjlM81/ILEYiztxv+dXX4WLPT/VH59c/DhsVMoTi9bByBOBlr4HrOIK3n0vlRpFg1EMd5T7FPS5GMfifg2LVq0va3LQJx7tZGXNuXsvcgLsCW5i/VjqqBOB/2QLYMjn3hvG+VlysOxCUQXGtFA3EIyC0uLnS3SlVw3GLPC7HUmJQe4/m1ktB0ULq9CMEdfzxTUNyxguLO4Nn+S3i29wp29l8CQnFOgLj7a/DTfQ3EPUjOK1cuwxWE4TCcmAC8NzmqmF+Z1K+OcfMy7XqI232uPMVxPcQ1EYJrNqDZaCZhA9qdzjG0OydtaB+3v3dO1H0E4uo4fGKdL4gEIhB3QTo6NtOZBAaBOIA5QCAuE2pHJh39OTMNiVWqCxCXneRyPqJmJ/PZiYyti3SimAei5V8iyvLJf0xMPcT1wDg/QBxCcPlzIQHhFuZnQV3XHIiTHGtl/erq7/nx0vUQ9/4jvEu8xfkD4roSzTTXdHowygW+zfYhVJf61B6Srh+1XB0vAnFaDvlxj/8Xum0v62nTZ0VZfty/1wOIs7U5NrakSKLS9qXXHvttSwbblmhNXwOcAHGrN6ALxOU8xHHHo7R+SOfHbV8+fej1G9be8IE4Kd2X0NVim2Ku+6Z2yF4G4wjEVfmOKG03fObneh4WFhBnrzP9feJPV4vHglQ7hs+H+gEZXV7PU3gPiotAnKy2upozSOu5dH4UKVYLxNm+p2RbZmo3KFJRb9MZGG64rsrbEk65g7WJQJz7tRFX9qXwSZL86NHF3IzbjmqBOAlbQrcNvZima7lVvx/R7Is8EHcdVpeXQHnJT7zEIQC3mIBweSCuKyWBbYH7nhYC+bl8TnN1UHq95OT4THmGQyju5PgU8D4F4Z7uIRCnwTjp46cfEYhbg59/XAd1/eMaTEwgCHe5LzQp12W/mdRjnOLmZao9xGkvcSJAXLMJTQTiMmG73T7udOAEw+/f2yqMQNw4jarYlnGTgO0sadzkENsTJWArgQEgDhCEA5jNhbb5Q92AOOuGJgmLPsrlgQkucMetY9GEXi1PZRYCEIRTMNw3HfryELeBQNzaTdjYuK3D9VsKgkMY7moS4n08qpNA0RhHz3Dv3h+rLVMxxHv/QJwrmfS8Yuq2p9sc6imI1ucqpyPu6xeBuEEYLruw4huKczXSQ8i3XkCcqcTc66ppjfrjc+pXlHawNi6AOA3D3exCcTwZxNR1lEA9gLjUW5PEPIKjq0U9LJ2fbBnjAsTV8R0xJHvgQ37hAXGSdoPam9L2QDo/e/sSgTjqGKgunrSeS+dHlUwYQBy1tj7jcexBVWkH5ROBuPFZG6nKRlC1LgwgjlrbquNxbIT93EKDvuXzNSdA3MoSrK3c0FunrugtUxevLcD1JR3ifehH6DooLT8E4PA8TWA4vFYg3P5L2N7VId5LHz8rCG4d/vVgHX56sA54P3EZYbgf4HIS4j31uGj9RpULJ16RTBUEt/cCdp7pEO9PTs/h+ORTX0gt9xKCcJeakA3bHe0Z7nu7fdz+9v3kWwTiqOKM8aIEKpFAlV+gK2lwLDRKQFgCtQLipH/ZISzLbnYufyXhQgZFk66LBMS5kKmrsZXmK11n0/zyYyYMD3HFixi9/7WdMtB+8Vfe5yH90tqsLk6AuAcb8PDnDXj404Z6KZcEhU3Hc3nf6RgubTu1DiHFcyHnMIA4M/2g94mNLeHUxTStTf26T6UBjw+J1vSJJwJx9NESY9IlEAYQJ+3JNfT86P2T2gJbL3QaiPsIGJ6q6w9wtLcHh3u7cLi7q0K8px5V/vhGah4h/fzl5MdJS+2z7PtPdj6G15I/SkAg7uPHE9BgnL7e3X8NuwevYHfvlQ73X5GrvbqxAa2NTWhtbqoQ72cXFmB2fgFmkhDviw/OM5lcxYKINuX6tFfF73sU+xIyECetR9L5cUZUYY+N8CgjZSd92I1hcvYHxCkrqE7tFTG9N+kx0/eFbN6maW3sy/B3jSJPkHL2dHjbxgGIk7AR0rpqMmol44bcjnCBOFPd59gNalob+yIxf6GV6w+I01ulajhuXnSdVVLv+nrVoZdGV3W2zbfYQ9wrtW1q6h0Ot0zl7NRVVLdiIO4HuIwe4i7/oOC4y5d/MBovLm2nxDMqP8ZsvzlI12XU2MnLNHqIs9W0mC5KYHwlYPt1e3wlElsWJWAmgVoAcemEINs024mMmXjsYmfrm5842dbbpQwuKhDnUqZ2I6c8lXSdbfPLj3H0CNeF4irbMnVwoaT3cYSzSIz5Zhc50nJ6W/CM7rn014I6H96C9bCSqPWzq4s0EPevnzbg4YN1ePjzpoLhEIrrSrW3ml+uELkYtuOZWpAL204tO6R4LuVcLRBnpx9mfeNWV3VdOO2g1q+o1fm06X2vThGIMxstMTZNAtUCcVR9o+pW6PnR+qQ4lp0MThMYDkG40w8fxwKIU1YxB4RQ3hGln7+c/DhpbUeR63nYRwXBaRAuvcaPUgjBYfjMKxDHff+wlbJJuVXZK8ocBOP0v6uFCMRJ65F0fpxRVNhLyUfv7N/ytk9az6XzS+13vn3ZdvgB4gbHuNk6A1V/i/VNyyGd45ustVDnAnZ6PnzMUsstl0udgThJG+FCt6RtDiW/kNsRHhBXrh+jdJBjN2hp5fRct4OeX//27YP22QcQhwBculVqep32B+U9g6IvLuKErIPS7U23S/2otk09hePjs+4PbvS7hv4hDspEn/qdsch2m9RtKBDX9RKnoTiT8eKi3ySfUZT52igZSteF0l95mSIQh17hnkptmdpoQAO3TG00k7AB7U7nGNqdkzZoT3HqHuAxADxKTrzGMx5RAlECAUggAnEBdEKsQq0lEDwQ52KC5aPHJCdOrmVQ9CFx3D3EuZapizEmXWduftn0PRjuQxeMq3bLVOrCBbWneAs/ZYsj1FrwF5fs5CIOxKF3uJ80CIdwXN5DnM1iDXc8U/tA0rZTywwpnms5Vw3E1V1XzRZui0YWz9bpRSf1b5J5v82JQFxI2jw+dSmax/76+zP49fcd+PV/Ozr8/Rm5wVcXF2Hh2jXIhrdba3CrtQbLazrEezN9o+oW9TldVX5kMRZEtKuz8gyHUJwC4rS3uLp6iNM2MuuNQouJMu+Rfv5y8uOk5Ywgjvwo5eKHqRSIO/6gr1MIbicB4vBjFfXgeYjrPUvtoBNqLTlzgarslV2dQwPipPVIOj/OCCrsoYztw7pm7d4oKC7Ni2Inh9XZ1u7atsMnEKefIerfpLr0H+3Zv/dQdd9OV4ePPeo8glNuedvqCsS5sBGSuiVtc0zyC7UdIQJxVdkNWrlUG1Gu5+l7np57pnOyYfBvebk+gbgUhst7iOM8R030ySZuqDpo05ZRadR7xrF+x0A4DsO9g9ewd4gg3Gt9ffAaISXotDvQ7rSTcPD90aRuRUAceoRD73Bqy1QV9nuIo4wXyX6TfkZx8uOkNemXsnmm9hD3XG+ZiiFzy1TsU33q9Qc8O53OcafTOel0IAkjEMftw5g+SsClBCIQ51K6Me+LIIHaAHHZyYjk1iiuOzm/2GdTXv5Dn1700uaPMkEtK/MiA3F1GlfS40AqP8wn9RD39t2H7nV1QBzNZX2ZXhT/3XRrAJd1Gb7Qq/+SnyLZ10UeiFtXIFy6XWrqIY5j16TGM3VcSNh2alkhxXMt5+qAOHv9sOsfie05im0AZduw8jqb2rpsjvkF4Z5sIxBXLvkYw1wC1QFxNnZDWvd95mfeN+ZzqUGZniIIp7zEJVBczYG4VCam8wjp56HjVE8AACAASURBVC8nP05asVE0YstF2zKUpwY8PyRhAsQhDLez/1LBcXhNPfhAXHe0ZIr0uQTq077Y2FOzd6FQgTip9YgQ9HKUbtjUz9ROlummRH6UdvgD4tIWp2uD6RpAGRTH0TdO2sH3heJ1i9KeZNhEvl2rOxAnZXP6etPBM7lsFLj4u4SNkKxXWEAcR/d9p+XreX8/UtdGhsfzBcQtLs7D0jW9XSp6i1NPBcHvR5Lju3AWNya2ZJicEID7oM4TBcbh9cHh37B/iFCcDvcP/4Z2uw1tBOIyIUf2o4E4DcOlHuJsxouE7aTMr0xkwMmPk9akjmXz5q6HuGcIwwkAcdog6K9FSdgBOAYE4rJh9BAn1Y0xnygBcQn4XA0Sr3zMMEogAAkEDcQVfeDKT8wkgLAA+mFoFXzI4KIBcT5kKj2mpOssnZ/2EPcB3rzVId5XC8SlQAaGeOpfvvQWA3xNH3quzbXM61kXJ0Aceon7eR3+9aDfQ5ztyzf2bXZcX7RnhbTNGbY45VrO1QJx42A3wrY5EYjzoakXr4xqgThJuyGtv9L5+Rhbg3XW3uE+dr3D4X2dPcTZSFF63s7Jj5PWpu0+05wkQNxJAsTh/U4CwT3df6lgOLynHnJAHLVEn/Gk7Yt0foOyCAmIk9Yj6fykR1Lo9aO2l9oO/0Bc2gLqmgdH3zhpqZKuKh6tbXUE4qhjtyrJx3KLJRAeEGf73kPTrWIpcNIWrmr1rRv6WqP1BsRdm4OlxQVYvDanoLi4LhqWdUlhuH8SKE4BcUd/w+HhG9g/eq1CvP+OINz3dl/IackwIE6BcD9oIC7rIc5mXZ5TP+lnFCc/TlqODIrSpt7hcMvUHQXFvYCT03M4PvnUFzLLxS1STwCBuF4Yt0xlCjUmjxJwJQFfX7Rd1T/mGyVQtQSCBuJQOKFQ+VWCdz5kkC/jy9ev0N029es3df3n4wP469E+/PFoH/56vK/upY+N9VuwuXYTNjZu63D9FizMz8DC/CxcTUK85x4+ZJqt47j9WiYvf/QMhxCc8hCXhIfP38LhizdwePQGjl68VYAc9di4dw827t2Hjfv3dXjvHkxOTcPU9DRM4jk1pa71IecJrb9+1F8BjmoV55eQfSMoc2M79bGvixMgruYe4qhjmRNPwm6Ebofy8qkWiFOzDnUiv9rbfqjMy0JZL5vaEntdTevuph1F7Sz79XX/onnIQFyI+ialvyG1jVOXYWmrBeIk7QZH94v1MxSPkcXzNVqdx9VDXNmTI/936XcXTn6ctFJ2zVR+lPhheIgznTNIvS+YlhuqvRre0yEBcerJkWwhmobqrZbhxUU6P2lddVk/in5LxaG0wz8QV0cPcdQeMbVNHJtIs2t1BOJc2BxqD5bF47wbFM4kPXiY8lVn/0Bc2bu97XsPTbeKxwonLe1dQ27dZ/ho9wbEOfQQJz3uy2zDqL9L10U6v2F1LwTiDv/ueolT3uKO6uchjtOXaVrK/MqkHE5+nLQmdSyL29syVcNweB6fnCcwHIaf1D31yHqGix7iqFKL8aIEwpKA7VfhsFoRaxMlUJ0EagPEpS/wWTDNNaSWXZxMu8h1mcNe6LMTRBcyyLYVrxGA+6JAuK9JOJ5AnOtxJTmG8n3EHQeS+XWBuLcIxiEU9wEOFQSnQbgjBOOevyVbumFA3OT0FExN9aA47fmtq52Z/LOLJr2/9xY6Rr5aqz/2PiIPK4PanPrXRR6Iw+1S1/WWqXg+WO/b/tnGzkqOZ2rPuoonaTdSG5evq42M83nlF41s88zWrTogTrUuo/emdqPw6c2wJZy6cNJSR3V+W9QiOzn4a+4QgbiQ9Y2rvyG1jVOXsrTVAXFu7EZv/iFjh+zzo+j5MJvBS5ut88mHZMtU3Dr1wwflLe6ieYhz8fzlzJs4abl2jfqUsomHQBxuZfTx44naNhWvcZvUXbVl6it1/czZlqk8nbF/d+GVa29fiudNsvn1lxEqECe1HsHVy8IeSaC97N9s5/su6mej59w0lHb4A+LyIBy2jvpDHs77AicttQd4toljE8vsUN2BOCmbQ+3JoTNFQfvia25R9k5iKpOy/PwBcVR94+h+VWn9zzeKSvQFxOE2qel2qVkPcerp0Fs8NxqqZePUKDNmZOm6SOdX1rwiIA63SUUQbu/gNRwc6G1T250OdHDL1E47CbOwalkpg38fvWXqZZjIeYjjjBfz2ukUlPmVSd6c/DhpTepYFjeF4NLtUp8lQBxCcFkwriyf9O9oA/Sp7QGenU7nuINbpnYgCTvoKS56iKMKNcaLEvAsgQjEeRZ4LG7sJBA8EOfrxTbfs6FMftJ6+ZikZ8tIPcR9+dKD4sbJQ5yPceViDEmPA6n8FBCXwHA6/NiF4NBL3JHyFscF4qaUdzgFxE3pa30ULfpSF3SKbDpnoaY4Pz3e1L+Z+uq6jz7CqIs4EIfe4R6sw8OfNxUMh2Bc9gXN9kkrNZ5ty5dIJ203pPNzbTurBuLsdVXalvBsmGw7bNsWPhAnrR8h5TcudaG0o2ogTlbfOLof0hyEM3/pl4HaMlWBcAjE4fapHy4kEOfi+cuZN9mmpei0xHzKJg8Nw2kgLr1GAA6BOAxTOI6at9mWqTydKQM4hteZV27Y9q+/1aEBcaHpdH6MuNBVW7tB1Tlf8cra4ROI6//Bn8kP+TjzDU5aai/xbBPHJpbZtboCcS5sDrU3XdsXF/YqhDr7BOJoOsPR/arSSr8f2Y16n0Cc3jJ1HhCO466z+tAtqkSl6yKdH6UdhUDcwWsFwe3tv4a9w9ewf/BawWH61KBY0byDUl4apwiI0xDcZZiY0NulTly+zB4vJnUq1MyAQOmyuR63rZT0CMQhBJcCcb0tUzUQl56UvDBOEyG4ZgOajWYSNhC+PIZ256QN7eP2986Juo9AHFWkMV6UgHcJlH1J9l6hWGCUQM0kUAsgLpUpTkZsf9Fi2i/5j2uYnrOFhWn5w+L7kAGWoT3EJd7hvuhw3IA41+PK5RiSHgfc/PphOA3HqW1Sk61S02uqHhR7iJtS26ailzgFxE1NE7Y0NN1iQ9odf7bF9a2LNBCnPMM92ICHP6OnuEEPcdRxUqWd5NZxVN3xb9mXb86zp052CNtdLRDXfSpkusf2VUPKlpjaDY7NoY5qatvqA8SFqm8c/eWkHbU4aSMrTl0oaasF4iTthkv9NbUlVD0vHC2ZHwFwtqDWddYwnIbitIe4iwvEuXp34bwHmKal6DT1aSQdDz9SIQynP1bp693917CLXuL2XunQiYe4qvSNU25I9oo2EkIE4kLU6WydJN9J+kaMx3U92uiwizXM/vkB4rI/CjQB4fJtNZ0fuNT93pzKfst393atzkCcK5tjqkHScwHp/KTfhWzz8wPE2ehMVXaDU27xO0vvf23XfWij3wcQ1/MOt6BguLyHOFpN+2P50C1qvaTrIp0fpR1FQBx6hts7eKWBuINXsL//Wv2UHl+o+0JKAUPiDAXiJrR3OIThEIrz9c21rCmm75cu85OuS1lds39XMNzeC9h59iJZK9dbpurzzByIazahiUBcJmy328edDpxg+P17W4URiDPppRg3SsCvBNzOVvy2JZYWJVCFBGoFxPkSUNGHtTyQEMok0ZVMFAyXeof7ouG4cQXiXMjwoo2hLhD35h+1ZWofEJeAcQjFUY/hQJz2DKeBuKnE21q6VQiG3GnBIMChPdBJlkGVQjh1cQLE/bQB/062TM16iKNKZxzjSdsN6fx8yDwMIE6ipeHor0RrcsuiXWBTj7HU82XeToYNxEnrR0j5jUtdqO0IA4iT17Rqc+TYME7awVb3vMNpGA7vL+KWqdWOB5nSqTotU5p5LoUfqdBDHH6o2nupQ2dAXOo5ZdRztahNHH3jpDWXb9UpQgbiqpZNvvzQdTU0eeXr4w+Iq2KNwof0ObaJk5bWtnEA4mgtdRNL2r5I51f4pE28FmXL4nwjoNbZHxBnOwdxM0bGMVd/QNwCXF9CGE5DcZyDOk45ZVDTStdFOj9qO6TfNajlFgNxqXc4HWY9xFHzjfHcSoCzPl5Us0sIwl1qQjZsd7RnuO/t9nH72/eTbxGIc9upMfcoAaYEuF++mcXH5FECtZfAhQHiTIl+l78UMa1LFaMs9RCnwgSM+/PxPvz56AD+eLSn4Lg/H+2LV21j7SZsrN2CzfWbsLF+C/B+YX4Wri7MJuGMCqs4TPvN5Riqov2jygzXQ5yppHz/OnJU/cKpy0UC4kz1vGyEmeYnbTek8ytrL/fvnBf+H364BHheuvSDCvG8+6+HcE+d/1Eh3pcfEr889q2/nDqbpqW2LWwgDseBtH6ElN+41IXSjnCBOFPdKrdOgzFclUHV86I6c9IO5jcOQJzpXMBmJNQlDUWnq2qL9Ecq+papHJ2pKm1ZL0nbJk5+Oi0CcS8PD+HlwT68wvDwAP559w4+vH/fF5a1LP37Lw+34JeHd+CXf9/R4cOtgR0F6vwjypB1Nd9H0jaWm18YQBxfZ7ScTT+7cMpNezZUu6brd9GBOK5+1OEdrHB2m4PilHb0/XCW+vTQ8Sg21h8Qp2qkTmxmbyvmrCfKsvZxdJ+TtvhdpPe/pjZMOj/dtvOzM/h0fg4KjFPXZ7C3vQ17209g78kTHW5vlwm5+/fWynVYXV6C1up1aC1fh9bKEqitUhdxq1QNw2HIPSjjlFLGRbUbedlcJA9xEn1OGVuhxHHRXlwff7b3Um2bite7uy/h48kZfDw5h4/HZ3B8fK7uqUfWM1zqKS56iKNKL8aLEghDAhKzmjBaEmsRJVCNBMYeiEsn71nxUhYms+nykxpK+lEv0KZ1qWJoIAinobhv8PXbV3WNAByefySnOyAOobjeeXV+FhYW5hQUp8C4Bb9AXEhjqIqxQCkz9QrXCz/C0Ys3cPgct019A0cqFPAQNz0NU7htKnqIm55OqmaySENpTXYBNo1fVEb6K0qMk3pI6sWnlFQeJ4y6XAQgzlbPh/WhbX7Szx7p/MrHLC9GtUCctE770F9OnXlpe1sZDbOT9QHilBXPbd9lM9eT1jdOfpy0ZXNYU1lx6kJJGx4Qx9Etqg31U0a5ng99Cma2TR01lypvb52BONu5QLlU6huDotNVta46IE6/S1Sjb5xyC58W6j97beFs5Zi+Y9nm128nUwhOe4qLQFyZnoWsq2ndpW2sVH7VAnGc+UFVaYttSTU2sUwzLi4QJ6Uf6XtXVo+z710hvINJvwvZ5ucHiOPPQeyf+xybU685SBeGOz+DT2fnAkDcEqwqEE7DcK3lJVhUINwCLC3JA3G26yUX3W7kR2nRu8b+wWvYP0Qv1K9h7/A14D3KTZ96napIjuVPq16MoVumXk69xPV7iLOxw67mZibtrCKu5BjP138XPZQrKE6DcXiPIByeHzBMwDhqu5uNBjRwy9RGMwkb0O50jqHdOWmD9hSn7gEeA8Cj5MRrPOMRJRAlEIAEIhAXQCfEKtRaAmMNxHEX8SQnNdy6+B5lCoj7pqG4byr8rj3DPdoHfClPwTjpem20EIS7oYE4vG7dhIWrGoS7ujAHC1c1GOfr4Pab5Bjy1WabchQI9+6j2ioVr9+9+6AAOAXEPX/TheOoeRdvmToNk9NTGohLtk3V25mmuUpNCaiLMtIfkDgLOm7rMu5AHFfP8z3HzU/abkjnR9Vjm3hVA3H2H16q0l+O7vPS6kVR9W+yfXXeFocPxOk2ZH+RrtsQ0gIgp36ctIUjmiErTl3K0oYIxMnakmL74qOMcj0fZumpc6nyJ0VdgTjuXKBcMvWNUabTVbWsaiCuGn2T01Xdb5y5hbSt669LFoRLr6OHuNHaFqqu5udvWM+QgJqqgTj7+QFHfzlpOe9R0mnLn0AX0UOcizmNtH2Rzk/6XcgmP59AHGcOUo3NkZ4zSOfXbxPRMxxCcecKiNPXLA9xy0uwqkA4DcQhHKe8wikYLoXi+B7iOOsl0W4MjqlCIO7wNRwc/g17B6/h4OBvBce1EYJrd6DdaSfh4JpV+dOqF6MIiLt8GSG4H+AyQnEq/CGouZRJ+6qK62KMZ9uCANzevvYQhyHCcR+OzxUMp4C4JKS2H+fK+tRrnnh2Op3jTqdz0ulAEkYgjirPGC9KoAoJSH39rqLuscwogRAkcCGAuOwExcaleX6Bzabj8h/rMA+butiUbZMGYbhvX78rKE4Bcd++wx8JCJe+lKOnOOljo3UD1ls3YTMJ8f7qVQThZlWIUByGvg6pfpMYQ77abFNOF4hTMNxHBcWl3uEOjxCI02Ac9RgGxE0hCJfAcHitD1dTgVFu+znbeFClkI1XbV0uChDHfVakPRaq3aiDHaoOiHOp0670l1NnTloT25R+aNdbsDz67Vd49Ntv8Oi//9Xhb7+SDeLitTlYvDoHS4s6xPvW6g1YW70BrdWbSXiDnF8+orR+hJTfuNRlWDvCAuKkdGvUUPZRBlXPy1SOvwVS3YE4qblFmaTr+Hdp28SVQbVAXHcWmWmG6TsOR984aXt1730U52y7JpHfoJ18dXQIr9S2qXrrVPQSF4E4mtaEpqtYa6n3Len3N8yvOiCOMz+oKm3ZGOTYJk7a4fW6yECcizmNtH2Rzq9oJEiXMSw/f0Cc7RwkJLvBqUthL2d+/Gc6pxmsC26Rqr3Eae9wIkAcbpmKHuIQjlteGoDhEI6TPEzHvfRzuu/tNAfCc9tp2jbb8oreNRCGwxNBOBUe/Q3tdhvaCMRlQtsyMd1oIE7DcBOXL6siON8qXfY5p/2u0rpuL0Jwe4mXOAXE7b+EDx81DPcPwnDJNbV96s0SQbhM2AE4BgTismH0EEcVaYwXJeBdAqYrRN4rGAuMEghcAmMLxBV9HMtP6jgeQEz6NaS6UOv97dv3LgiHQBzeIxCHENz//tzV26b+tUfNjhxvffUGIASXnnivQDg8r813r8kZMiLWsd8YzWUlRe9w795/gDdvdYj3yjPc87dw8PxvvWUqF4hLt0vNhKxKsxIPej7S3ur0tESHvqYo7usyzkCctJ5L58capjVMXC0Q1w9v+dFpjv5WlZY6sOrhIY7amhgvXAmEB8S5tiUc3Q+3H4fVrI5AXJwL1G+cYY3DAOLqKTtda2nbxMlvMK3aJhWhuIMDHUYgrraDTdrGSudXLRBnOweR1Tc/71HVDOGLBsRJ60c1vVbPUv0DcaZyCslucOpS1G5OfoNpFQyngLgEjGN6iEMADkG49OwD4q5f7XqJM+1RqfjRbhRLshCIO/obDg/fwP7RaxUeHP0N3xGE+97uCzl9MwyIUyDcDxqIy3qIs4HiLlqf+2gvQnD7yjOcDvH+nwSCe//xVINxH884QwPT4hapJ7kwbpnKlWpMHyXgSAK+vjY7qn7MNkqgcgk4B+LmZ6dhbm4K5uemYX52CvB+c/M2bG0sw9bmMmxt6GsXh2tS36TOIdWFUu9xAOIkfuHju98k6pztX1/5efEQVwrEcX4BbJpW+teHfb2WuaFMc2zqYtbekIE4iTEurefS+VFstus4EnKm1LFaIE5/zE23+9J8q4Zbe9dlrTDTrf6txfi/PKbX2cZulLU9/Xt++7VeWVV4iPM1dqnSifHkJeAPiGvB7bV1uN1qwe3WWtKQ/HNaSrdceZbkzDfK+s7U/tHqwgHiin4Fvb5+EzbWbsFGGq7dhIX5GViYn4WrSYj33KNOc4FxsZPcdtQLiHOjb+XjXto2SefXm4vkvdXVzUMcdzzn+1I6v/KxomO4KlfaxkrmVy0QZ/s+w5m/cNLS5gLl482fTRwHIM5ULyX1o7wvY4xUAvUA4qqwOUVjxMYO+ZuDjIOHOFPNjHZjUGJ18BCnVkGTH/vnr8vGQKh9bvrMK2tn921Dv2x0vRZn5SXhhCUCcdSeiPGiBC6OBChfii+ONGJLowTMJeAeiEtAuAUMk3NTQXAahNtU523zmhNSpBOxooU4iYkJoQrdKCHVhVLvOgNxWVmnbbXtb1/9Jlnn/GScKwNKfl0g7i16h8NtUz/AodomVXuGO3rxRl1Tj8ItU4cCcXn4IoVX1KtISZG8tL0PLV0pG4Az+ar5qItdGSECcZI6I63n0vlR9cZFPEk5U+pXHRCnLF1mWwxTnbbTLV0Kr1x7O8Qpt6g38zIYbJtPIM732KWM7xjHjQS8AnGtNQXD3Wq1MrBsfr7B0S2qLfFRBrW/qHWm2I3BORwLiMMtQdSpF/bxXF+7CRutmwqIW2/dVPcugbgQ3kOH9eS42EmpdtQDiHOrb8O1nlou1TZJ51dsX7JzJNwqVXmJS7ZNDdVDnNR4TiUinR/5yZB8JMzGt12TKezdTP75D5025Ui+v1UHxNX1vYJqD+zmEXy71p9DnYE4W3sgqR9UGxLjAYQPxFVpc8qf+zpG0Y8bqTaHOqcpr0vqGe4ct0tNvMTtbW/D3vYT2HvyRIfb2+Rhr7ZJXUEPcdehtYJbpl6HpcX5gW1TyRk6iBjtxqBQi9410q1S9w5ew8GB3jq13elAB7dM7bSTMAtvmnfW6C1TL8NE4iEuzbloHkWZW4XW57bPPKqEXbc3AnHUnojxogQujgTKvnRfHEnElkYJ2EnAORCXgnAY6nNKQXAb67eVhzgMXQFx6tXM8UKcidhDqktZvesKxLmYjLruN+k6V5GfAuISGE6HH7sQ3OELvXUqAnLUwxSIqwYIoS6iUFvNW2zR9k4vSPUWffQCUO+wKyM0IE56jLt4Vri2G9RRxYnnQs5l9akaiKPpUfmCp45B9SzHsSVVpaXIILU3qV0C8AXEVTF2y8Z2/Ls7CfgA4hCAQxAuheGyHuIGPUjy9JI2p/FRBrXP7OYWOvfytBwgrokQXLMBzUYzCRsKgltbuwEbazdhrXVD3bsA4lzMLag9Qok3LnZSsh11AeJoNoLynDabq9DKpdqmct1PbQRnbpZNm4fhEIz75907+PD+fV9I0R+M88vDLfjl4R345d93dPhwq+tRw2arqbzNCA3yosrFRTuGlS39viWVX9VAnJTODF9TKLYvnHJp9qUqu9Zfbl2BOO7zUko/TGzJRY9bFyCOo/v2aTl2yP8cJN0uVQNxuH3qmQLgrIG4BIJrrWggDgG5xcWF7lapCo5bXKhchaLd6O+CQiDu4LWC4Pb2X8Pe4WvYP3itvmXqU3/XLJKjSecWAXEagrsMExN6u9SJy5e7WWbLM/UWF0qfc595VPm6bG8E4qi9EONFCVwcCUQg7uL0dWypGwl4AeIW5qfhagrEzU/D5vrtBIRbho0Nfe36yC8oui5vVP4h1WVYPesOxBVN3im/Zqmi3/IfcrEOtovo2QVoKRlQ6tcPw2k47gg9xCkvceghzhUQZ+MWP+1lTtrsSOFsz+GzLvbtDRWIkxrjfb3Z6fS5h+c+K+pg74e1kaL7XPnk01cLxPX0sVcvyquGvW71t59jS6pKO9yG6b/0/5LVNxDnwkZIj/mYH18C/oA4DcXdwnO1lfEIOwx+NdVLG1vio4yRs+MMjO9m22cWENdsQhOBuEy4vnqjC8IhEIenKyCuayGF5xZ8ren9aKzudlJyrhI+EGdjIyTeNWzKld6GzNTWDb6rac9wh/DyYL/rKS5UIE5KLyX1w8Tu+C5X+n2Lm1+1QJzt+4zU+oaprtrYl6rsmi637kAc175w9cPEllz0uPUA4qq2OUWjJLw5yHniFQ69w+lrLhB3HVaXl6C1er3rJQ4BuMUEhAsFiAv5XagK+1L4rnHwGvYOXmkg7uAV7O+/1qtoCMJlQ0aFhwJxE9o7HMJwCMVl+ytbnM03qqqfFXWfi6L8IxDHGPQxaZTAmEqA8pVqTJsemxUlICIB50Dc1XntGe7a/IwK8R4BuPXEMxyGPoA4EWldoEzqCMQVfRDNT9q5UJz0EJCuc1X5dYG4N/+oLVP7gLgEhkMojnrQPcT1fiml2/7/7H0Jd9y2zjZsJ2mcON53e2ynN222pv3/P6LffZuly729SRwvifctS7PY/g5IaUYja0YgAVLUDHWOQk5MgiBIQCD1CEyjo2n3QI93J1eBU5faE2o5H7zYtxESIE56jlNHqN/KVSXnMABxpqNtr1umLYVbvkgGV7n1AYirau6GOza9z5k3QNzSMsw1GjCPafPIVIq/QR0DH7ZEug0OPVpdDiBuCIFwQ4OQTRtLM7C8PA0rS7Mqxd+uAXHUGeCrXK/YSel+1AMQl0Zg87nuoekqff5K06O1rI9M3YC3GzoNLUKc9HyWpkeT8lWwbfaFqM0LVWq7IZULAxAXkkS68cKxB9XUrSMgrip7UJdZGCqf9QLEhSrFPF8cu2HfRwWES45LTVNehLhpdWRqY3FGH526qI9MnZwYg+kpneLveIUlAem1BrV3xYC4NDqcThEU1yvPil7pRwTEUWd4LBcl0D8SiIC4/hnr2FM3EqgUEIdAOA2OmxONyONGVO1Uq/rSwVe75+fngKA4lZ5fwPm3c8DF+Is/X8PzP17Diz8wvy4uaozasLI0DSt4hJHKz8DExB0YHx9V6cTEKIyP3+nYru8vQCQEIM1zFfRihLh0Jti6JZwvo6mz0L6NKgBx3Wyd9BynSjCEcr6eAdjXKuQcLiBO+ivjotlkGlGhbEZy6JnWvWpfNHf1jhAnrW/S9ApnkXAkKh88l83ksr97A8Qlx6bSI8SVcV70gibVG9Noa9S2bHwBV/aPxgsHEJeNDJdGiqsiQhx1dHzodNqG1DPeh43w5RNKv6RaWl2F5dU1WF5bUyn+Hhkbg5HRMbidpPibftF0ppheVXWL/Z3W8YgcW2fmq4QOiHPhe0vpOX2OJt6fHuC2I75swHA+7Itp38rKI8+b23vQAsXp/OHRGRwen8HBoU7xN/W6/+RnuP/kCdz/5RedPvlZffTXOrI9zSNF2/2ILDdmulXej2r9CGmbWEdAnAv7Uj7utBLSes6hx6nrwocLAxDn0x6UzRkJXjj+kL2d9AeI4YSFfwAAIABJREFU00elanDcqPW7NmldKBtZib9L8yxND/sovdagyq2KCHFU3lzYTslnnot5QJWNBsRh9MB3zWhxx6cf4fjsA6j0VKfMCx3S9wCQTf8DAH8lN+bxjleUQJRAABKQWOkF0I3IQpRAZRKoBBCno8LNNSPFZSPEhRbBKz8y6aZi9v998Oy73XMEwV2cwwWmKn8BL/7QYLhnvyMgTuelrwaC4RIgHOYxagMC4SYVIK4FiuvUblZOeafVxzjZyEOa5yropVHhWukpbL3dh81tPCp1H7ZU6iJCnFrmZI7rSkeg0/FlVzSaVVcvsjQPrU1p/G3jnnD6QZ15dm34BMRRbJ30HKdKr8pyFLlI81eFnMMDxKUv9Mr03E639JhR26COMIcer27LHmZtc6uPPiLEabvc2iy38QWk9U2aXtFMkG5Dmh519tqU8weIayRHpuqjU/VF9TeoPePYEuk2qPaAw3N5XRYgbmAABvDI1IHBJB2AleVZaDRmYLUx2zw6NcQIca51MDQ7aWvXuP3Itiv9kkoeEFftuqf9Gc+1f+W639miUW1TO4U6AeJSXya7f2GzlyGpH9QnTIh+mAnvtmWzskYAXBMQl4Dj5AFxRTrIBcbZ6RZfV3n2wN422bVbd0CclH2x1ZW0nrSfw6HHqWvrv1DkVy0grip7UChR9Z9h7L3aycUHIA4BcOlRqWk+lSbVh5DWBco855aR5lmansu1BlV2HQFx19MocTpCXJF95vqiVB7z/qPp3M23w/WBXc4DqkwUGG4jBcNpYFwLCNcCxVHpdSgXAXFMAcbqUQI+JWDzxtknf7GtKIHQJVAdIK4xB6ur87DSuBohjuqo+xYu15my5beKdi8uLuDi4hJ0qu9nCIL7/TU8e/EKnv3xSuWlLwWCW9RAuDSPQDhczE1OalAc5rtdITitpnKR5tk3PQWEOzxVR6Vi/vDwRAHgFCBue78JjqPKhX5kqloyKbJ2myO8uvabr0WS4PBClaxdG74AcSa2TnqOUyVYRTkTuUjz51vOIQLiaHpup1t6vOxexnQeaw49Xt12W3y1b74AcZqP9uh0+H8U/1Ja36TpFT49mADAPE0fPEvaKh+AOATA4TGpmKZ5PhA+dF+Aag949q/Mh+MA4lDn9a31H++VxiysLs/C6sqsAsfh79AAcb50MBQ7ybVrtv3It1sXQFyZznTzD6qpK23rqLapvd06AOI4/kuncZfSD9Pntm27vuyfaX+6lc/zrCPE7StQXBotzhUgTvu36t+ERQ5Q3063+GsSt36EtE2sKyDOhX2x1SNpPefQ49Tl+i9l8qsaEEfbBynrRfp3jn3h1A3DB/EJiEvBcPkIcWV7IdK6QJ0ZnHLSPEvTc73WoMquCBB3/TqC4K7BdQTFqfRak1zRXCmbP1ReKP4qjoMEEK/uvuibDQTBaSAc5vE+PkEg3Ac4wuhwSZ4p+wiIYwowVo8S8CmBCIjzKe3YVi9KoCJA3JwCwqXHpaYR4myOUfA5KPkXbnrzSZshl45hFe1imwiIw/Ty8gIuLi81EO73V/AU0yQvLf/lxWnAOwXDLS9NazCc+tJpTIHiygBxzeW28LFh0n3ttHkiOZfyiwhuHzrRawLiFBjuVIHi0uhwuBm8pcBx++TmzQBxrQ2WVgOm7oFp6H2pMPudN2f0X0z7QRWxWX99A+Kyi9YyGys9x6kS9FmuimdAvn++5BwWIM5Gz810qx0Mxzk2rGUH7Y8hs+lvZxuW5wP76hMQZ+sLSOubNL1OvgP+v4nt7GbDfPAsaUO9AuIaKzCfAONCek7byVP6CDNT+5flunNdFiBOL9K0N5WkKyuzsIofZqVpwIA4KZ0umx+mz3gfNsKmDdN+5OVSD0BcFesemq6WzbPiv5vaDXtfpS6AOFv/pUz+XP0oo9/p76bt2ui+LW9S9fI8Z4FwChi37eLI1Cz36Z5kun9gA4qz161Oum2+JjG1B1K2yazdOgPiXNkXU12S1nMOPU5d1+uy6gBxIdgDif2NsplppvucvRtfgDh8ZzLVfIeigwmU7alm7YLknkKZ9CX+HrL+FvVPeq1BlWF3QJwGw2UjxEmA0ai8+Zh/dfVFUxAcguIUOC4LiDt5r49MPflgKup8+QiI40ow1o8S8CgBV2+KPXYhNhUlUKkEqgHENeYgPTYV05XG3BUHXRIUJCHhopdt+UWFC55DaheBcE9fvISnz1/q9MUrCdG20UAw3NLiFDQWZ1SKvzHk9+TEGExP6RR/xyssCWB0uMOjE9g/0Cn+VpHhtg9gY3tPH5nqHBDnUyYaLNraLEiPTM0CZHvHRfEBiKvK1vmcNTZt9ZtcwgPEudZzaVvCocepWzS7r9KrAhBnonfS+iZNr1DKbc8iDYrj+Kc+eDYZE0pZf4C4Biw0MFKcjhLX25e0PbCXFgcQV9Tq6socrGGUuNV5na7MBRUhLnQd9MGfjzaK5ob0Syo3R6ba61Jv1LS3TXUDxPXGeJn1oirdN+OyvXQRzwiA29ra1/sgXgBxKU86EipeOjXZj7DXrWL5SdPjjJJs3V4AxMlKxIyatJ5z6HHq+liXVQuIk9wH4dgDTl2zuVle2p4Xb4C4iTs6mMDEHRVMgLovIK0L5bLkl5DmWZqej7UGVYqdAHEKCHdNA+Lwps4XarvUcj5kX0deNCBuVx2bimkaIe7o9D0cH2OUuPcREEcd2FguSqBHJGCyuuuRLsduRAmISqAaQNyK/whxpl8DUBa3rY2m3ooQV+SIYl/7CRAnMV9ENTVgYiirwyOMCqcjw6X5MABxpl/8ZQVdj8gp5VODIwNN3QcgDtuR/rqvXDa0EtL2wJSelFxM26VJR7aUf0CctJ6bysPm62tXPNvw0q2/9QPEubBDUvrbVdI5UBzXP3XJM8cOdapbL0Ac55nss660PaD6V1dner8B4iTtEEfffNqcUNbd4QLifOq+va6We0CcfqTU7W2TD0Bc0fPXxUeT5bKWLeHKloSg+xJ9y/sh4UaIk15DSNOjzlsJW2Jv60IBxEnMXarEy8qZ8iK91uDQ49R1bcOqBcQpj1TduNRsHc3cKQKlK3tg/9xvHx8Ju2HPizdAXM0jxNXZlpTZSfy79FqD0iaWMYkQR40oSG2bWk7aFlPbdWnHTedznpcIiOOMYqwbJdCbEoiAuN4c19grfxKoCBA3r4+qWcXocPOwstKKEJfdRJQQQ+pQZWnZbkpmaeWdGlualD76ajffTnPbOXnR2g+AOMn5QhnbOpfJykpHiNOAuDRfLSAu/Zox3cRJN22UhSkRO7VudjMkJVm0OUSlV7gMU//ZOm7ERT/KZ6FvQJzucyvKkfRzobzHuoS0PbClx30G2LZLlZNkOX+AOKpeUvWcIwVqGz54pvJC6W+9AXFSdoirvyRJJ35ayDxz7FBZ3XoA4qj6G5IvIGkPUn/M3KfpZ0CcrU6X6QzFrnQrU0e7Rumz9EsqfoS4OtoNaRtWTK+1Nuq2Bmuv6xsQl1+/uNwvosxvmzKubUnh6Ar7NJ36Ldm3vE3ECHHqqNStPXVcKqaHR2dweHwGB4c6xd/U6/6Tn+H+kydw/5dfdPrk56Rq/qhUNesywJW0BaotoT73pelRJUFt1y29qgFxknOXKilpPZL2Izj0OHVd27DqAHHab6c9a6l6SaUn99zXlKj8UbXBrh++AHH6hJ3R5KSdVoS4vE/ieu5Spdl8SmWe/U3PLol46nNNIm0P8rxLrzWocu4OiLsON3IR4ijzhdo2tZxr2VP5UFaD6YtKPacjIM5k1GLZKIH+kEDZW+3+kELsZZSAvQSqA8StzMEqHpe6Mq9SE4eX2l2uA1O2QHDBc6e+STlTFPqdgHG9DohzMV+oc7Vu5fKySqPCZdOqAXG0zZtCLe+ZjR97GbTLxRcgLr/w9Glj8zNB2h5w6dk+A7jt+rZNPgFxNP2Q3kAttjl67qt/My+y1DZUpgJ185XDM6fuFS26crR06Eempj2w1TeKj+XKroXMM8cOUerWBRBHszkcv0S+Ls02UZ8UVBvWTq8fAXEcf4iiM9QR61ZO2uaEsO6WfkklAYirn92QtkMcv6m9ri9AnPLeMi9xO+Ul9NAlDV+2pArdd9G3LE0FhNvagw0PgLhW1Ca9bmhNPZdrCOrzXHJdoddJ9jZRzjZVCYhzMXdt7QiXF2k/gkOPU9elDasaEEdbB1D1kmMPeHWl7QZNLu0zwycgTh+ZqkFxpnsP0rpAsS+9ZEvK+iu91ihrL/17ESBOg+Cuw40b+rjUG9evG88XavvUclXMv0682fLCnc9ZfiIgjjpzYrkogf6RQATE9c9Yx566kUAlgLgsEE7n2yPESXU1/4IsuznJ/UIXaXNp2PTTVbtFLxPz/PULIC7rvFYVKtpmbvisk58vzQhxR6dwmESLqw4QZx/Gvn2Ttc5HA3BkcHUm+QTEpa27snVUPZF+fkjRM5WLVLtUuXHL+QHE2eiHxBEbZdKRPmaEwzOnblOLawuIc2WHTPW3bMYU/V26DQl6HDtEqRs+IM7G5mT1CPMmRxZJ1M3OLil7YNePfgXE2dohis7Y2JZuLwtcr4kl7BClz9IvqXiAuLrbDWk7VPjEy/xn+dawT0Bcylh+L8G1rlDmObWMb1viw6fJ2lX1RMpEAJHa90GaaVQ4BYhLbvkIcdlIcN2iyNvYkpDWJK5siY1cNC8hAOJczF2qbZDWI+lnPIcep64LG1YtIK6le62+5Z+1NnrEWVeY1rXhj6oJZrz4AMS1osONFUaIo/YsfT768lmk/I3Q9LdI3tJrDeqYdgTE3dDR4RAMh6A4X2Nexrf0WJa11+3vprxIzWfkKQLiOCMX60YJ9KYEync9erPfsVdRAlISqBQQt4ZHpuYixEl1rOjlWJ03JKXk0mmRnt0QzG6uZMv3MiAuzhf6DCuSFUaGw01ePDJVbfYenUK1gLj0C0L9All/LZ0eKYJpJ/fh6hF/9LqF2nUFEEKnx+GFU/dqP6oAxNFnpHxJaXsgTY/a46rapfJXVM4fIM7WRnB6x6krq9McTuh163lkKr1/sSRFAhw7RK1bD0Ccrc3h6D6nLmV0TcrY89LvgDgjKSfgjqxOxPUvXYLSL6n4gLhesBv2uk8fOVrJKgBxyFkddZD6/KVJPqxSPvrWjA63taujxDk5MrWO+xucuSBtS+zpVQWI8zF3qSMUEi9UnutYLgxAXDfJ2euRn/EIhz9/gLgxmJ7CY1M1KC70q99sifRagzq+xYC4NDqcTrMR4qh0Y7l2CUjP5wiIizMsSiBKIC+BCIiLcyJKgCeBngXEoVgkUfk8MV91kFx/dWHyBUORw1bUX2+AuIUpWF6ahuWFaVhenAIV7nsSw33rBR2mLi6p+WIie0o/QqSXl1V/R4gr2yBS1qh5xEfrWJPsV91FNDhfM9rU7fyFYy8A4kz1SMoepCMrTY9iO1w/B01lSuHZHyDOVi+zvTD7KjjnCWR+UpYzNjpdbFda/0tp16a/+SNNWrzX5chUylx1WcaFbrnkt4w2x/5R6oYBiJOOptJ8emSOB6NGrpWoWzqq3mxYLwDifOo0RWfKRtfF333KwJb/wpdUG7uwvrED6290+ubNrvLqUTHb0oJG+YA4W1+F4zPY1JW2f278qyoAcdJgOJ96FKotsdXvNo82Bx7Gv0lFiENa4QHibG2J9B5F2ehJ25Ju7dnYOk2vKkCcfvRkgdKaH8m5WzZCPvXIhJe6l+1k2+sBiJOwL5znvrSec3jpXNcJIK6idydl+mbqq4Rk18r6xv17PwHiTOcBV7Zp/arazbaffV5zntNvNndhA9ehGzuwsbEL+Pvo5L2+j9/D8ckHlWdeHwAgf/8JAPmb2UysHiUQJSAhAdM3ORJtRhpRAr0kgb4AxKWOSBaE5hqQVjRJUic/+zdpPmzaCAsQNwVLCginwXDLC1MwqYBwYzA15QcQZztfbGTfdemeOcIjLceZL5L8ZWlhHiPCNUFxlR+ZqjdktPjaNyRaYDTqpklT8kCrW6j5FfFClUEevHL1yJU6A+Js531+jnOfH9L0qI6Ii3ZtZUrh2Q8gjm8j9HMitTHdjinK97pc3zrLiarTxXbIPc/5vl2VcwTEddcCl7pF0T9XZTh2iFK3WkAcVad5+huST8OxJTb9qDMgrgqdpuiMK12vav0r1Z+il1RvkpcPChC3uQv4G2Wsbw1OKBpn5IkHiOP7Kjb6pmVJtVfS9o9Kz87P8QmI67RusF3LR1sipeXJDM/ss+RfnNqOUZbDsABxJjpNlTPVRtDp0XwL+XZt7GQIgDgtr8u24+0k5i51xNL20/JV82LCd0hly2x7+IA4rn3hPPepI0m1GxxeyuvKA+Kqe3fSSfJl85lSr9dtST8A4mznAVWjKfMoLeP7uSj9bNzAtadaf+4A5vFGINxhAohLgXFM2X0CgI8AgGma/wMAfk/uNM9sJlaPEogSkJBABMRJSDHS6GcJ9DQgLu+I9IpDRHH+TBYRQQHiFqZgSQHhNCAOwXEqKpwCw6WgODcR4jjzRfrlU+j08rJqgeFOmsC46o5M1ZsytE3VIm3i1JWmx+GFWrd8g6iugDiuHkkv5KXpUZ0XyXa5Mi3j2ScgjmMjbF6e6L6X61tnGVF1utgOuec537f0d8smR0Bcl9F1/HK2TPdc/51jh8rqVg2Io+kWT3859sq+rrwtseGlroA418/LbjpbpjOu9T2lX6UMbPpYCIhTLx/2YH0Dv9DfUy8lLhAEd3EJF5cXSZr9AKfVsgQgzkZnUn/DfV2qT0O1f1R6drbJFyDOJRjOZI/HRgfydUKxJRJ98dm3EAFx9vZAen/DTn/5dk2uH1UC4vQ4Xn3mVPHSPzReXNgJlzQpPlJdAHH29oXz3KeOThg+iDggruJ3J92eqTa+Skh2jTqzbMr1OiCOYtds5FZWp6p2O/ElNZ8VCG5Lf5C1sbWXAOLONChO3TrPvP4BgM8AgOk/AwCfLwGeA8ALaKWYj1eUQJRAABKIgLgABiGyUGsJ9DwgLh2dvEPue9TyL+uwfenQ9rZtBAeIw7DfGCEOF3gLU1fAcAiOc32Zzhdb2Zc5z1knmjNfpPnL8o200whxB4cnzXy1gLim5mdYNXUZOKHyi0aWQ89VXdpRIXUHxHH1yNQelNknaXpl7Uk+B13aEuTTHyDO1kbQdKZ4TDh126yuoV3jtEute7WcZrL9hU0ExHXWVte6RbUTrstx7F+nutUB4qj6wdHfEOq27GUL/Gd6fKt9P+oOiOP6IByd5Ogbp92s36GeBJmX95z1jARP3WgUvaRCMBze6sgaTLf24OLiAi4QEJdJi+jyAXG2voq9vrX3Q/r4Qml6ZrbJNyBOaq6H4B9UbUtc6r6LvoUHiJOwJdL7G2b6S7dNNrPFbK+lakBc9hlbFRAuL2UXemQzknWqQ7Ht9QDE2doXm3UUZ4Sr9UGcAOICeHci7fP3ui3pF0Cc77UfxZ5yrIdtXe58RhDcJkaI29qFTVyTbu0qINzR0ZkCwx0eaVAc8/oCAOoeSFIAeHYJ8AzTzM1sJlaPEogSkJCA6dttiTYjjSiBXpJA3wDiqhy0ohd1+Q1S7kYGp42QAHEIgEMgXHq3AeKmx5tR4qocz6LNH/y/rBw548sZy8JtyuQllBR/RW3oCHEnsH+gU/wdBiAupJkSIi+tY570/MAbj3/U7pVOB6COgDhpPQpx9Hzz5EOm/gFxplKk6UwxVU5dUz6z5TntUusWlbvKcwTEdZgZHp7TnBkUet1qAXFp1IHOz9DQ5Ufnj2oP6BQpJesIiPPxvKTIrsoydZRBISBOvYjYT15E7Kuv888RCHd+0ZYWyVoOEFflSHZqW9oecOjR6voAxHH2AKpax4c4u+rOU7iAuBAlS9PfkDgPBRAXkkwiL2YSoPpI9QLEmclAR84PZR3F4YVWVxoQF9K7E+p8Np0hvVi+lwFxVc2Dqtr1MT+l/ckOPH8DgK8DACoFnT4dAPjtAuA30PdTH/2NbUQJRAmUSyAC4splFEtECXSTQO0BcVy0PWV6SLTh42sFThsUUNzTF6/g6YuX8PT5S52+eEURn1EZyUWdxLhRmefInrL5jWU4X5lL85fnGSPDIQhORYhL0s3tA9h8uw+bW/uw9fZAAeSo1+q9e7B67wdY/eEHnd67BzeHb8HwrVtwE+/hYZXXl6krYPYFcDnPIdEz5YX2VWYdAXE4bq7nffnc6L0SrmVaD0Ccml3N4081flSDR1v5QssOMtGVTOcVTc+LqVLrVhchbnlpBhpLM4Dp8uJM81lpLKXLS+u6nZ7jJh87uNQtaX9Imp7pWOXLVwuIs7UHZb02fZ5n6bmqS7UHZX0rto+t/2336+oIiOsFH0RCz13aNZtZVlbHS4S40TG4PTYGI3iPjqq0nusZaXvAoUerW0dAnKQtkdDpMh2i/l2aF2l6XL9O+gXm/Sc/w/0nT+D+L7/o9MnPuXVHugax2RsxeyZTx7i9nKvITD58n6s97lVAnA89sps/nWtVxbNEuxQfKVxAHGetkY4n7dltN2dM+ePwQqsrDYhLT9SROF3H13y2G0teLYm+tT1pmHtGJ6fv4fjkA+j0vUrXN3Zh/c0OvH6zC+sbO+q39PXw/go8/LEBj+6vwsP7DXj44wpcv34dbty4BtevX4Mb16+rlHtR7Bq3jU4+WtZnVt5Q24f+Llp1T1Pan+zAcYwQ534oYwtRAmISMH0LLtZwJBQl0CMSqC0gLnWysuNg8uKRMn6SbWRp5R1yKb45beTrNpeomSNu6gKIkxw3yjzJO90S48sZy26Lg5TX7JyTmH9NQNwBAuMQFHcCmwoEp4FwWwiM2z6gilMB4IoAcTdvDcPwcAsU1wKgqOVOCf3060MlhcwmMqVuoVTVf7YALtyNaA5/vLqtPqT9bAf21B0Q52rekyd0DxWUtk150YQPiNP2o0xnOg85py5nInHapdbNl0t/pzYXwEWEOATBNQFxSzNNIVGfbdI+gy09F7ply0unmSZNjzOjs3WrA8Rx7YG0b8HzBWg+DdUeUEe3nOe6A+Lq5oNI6rkLu0adWTbligBx6VGp+HJqY0MfnXpxeQmXeGTq5UWSth8PnrZdGCFOAeJGYWRUg+Juj44arknKdcas7xx68vbApX9Vd0CcrS2R1GmzuXW1tDQv0vQKn8qZ/bDmSjl5ydpJHtIvMIsBcXoPo/1jnCr3Izg+DceW8GwYzfdp71uvAeJ86BHXduTrV8WzZLsUHyk8QBxH34pthP1zn2NzpHkpt2FOAHGLeLrONCwvTsHSwjRMTY7C1NRY82Sdqcn0o4tiDfQ9n6XtQDd6kn1L/a98e9T9pmy9kxMNhFNguJMzOE4BcQiKy9zSskJA3KPkVuC4+wiIuwbXr12HG5gmN7ddil3jtlHmq0m8k3PBow1NaX+yAw//AMBnAMD0nwGAz5cAzwHgBbRSzMcrSiBKIAAJlL39DoDFyEKUQNASqCUgzoeD5aINaYe8zAlM/0510stAcXUAxLkYN6oGS49v6PSyclGAuAQMp9PTJggOo8RtqWhxXEDcsIoOpwBxwzqvr7KoTCmn5ZsU1LHW5UKix+GlfFOrroA4NUoWLzHM5kH/lXYp07oA4vTc0nagWmAudf6V63lnStS6+XJX7aQrQJyKDreEm8HtEeLK/B9pn4FLT1K3uLzk54M0PerMpZSrGhBnbw8KPfmKALdUP4JqDygjR/Ol6gqIq6MP4kLPJe0adVbZlisExG3sKhDcOkZt2NyFNxu7yrfUt/Yzi/qIPBQD4kZ1hDgExuUixHWPMhviekbeHtjb03Je6gqI49gSFzptq1/SvEjTK3wiZ9aRJi9YpV9gdgPEqd2QZrRqk70RaR+EQ69cf7utU+wBNVTfp731XgLE+dAjW5vRqV5VPLtot8xHChEQZ69vxTbC/rnPsTnSvJTbMHFAXAKCUxHiFDBuCiYns2C4UQWM86lHZfNZ2hb46puk7isg3PEZHCMYTuXfq/WFuhUgbk/lpS8EwyEI7vEDjBCH4LhVuH59CK5dS8BwSSrRblXzoKp2JWTWiYa0P9mhnU8A8BEAME3zfwDA78md5l12NdKOEogSIEogAuKIgorFogQ6SKDWgLissyMdCjf/ck1vNGmTU/aCtWy25TfTysrb/J3TRtGLReShToA4l3OjbDw4si9cljNDcudpSvOH9NvBcBocp45JTY5KTfNlskv/Xhwhblgdm4pR4hQgbvhWZvO3DBRHC2NP5a8dDKdp049NLBxlxlGKUn3rfKxAnQFxqbRdzHv6fOnNki5kWg9AXHNWZQbWdElieoyH1BzitEutm98QbtkocUDcYgKES45LRWCcib8m7etJ0ZPQLSlesjYU81X6V520oMhv5fis45OTMDYxAdl0frkBc8sNWGjoFH+3X1T96KbLnOe577r++ltnQFzdfBBpu5Gd7RJ2TepJ2IlOESBOv5za0YC4jR1482ZXQeHRcW9LC4gWAeIUCE5FhxtVgLjbo2MGawiOnkuvP9pGl+EPFfPV+l85/6rOgDhbW+JSp031UZoXaXqFMzEBxJn6PtIvMDsD4lKu031K5QUbfDDYrsctoEtV+xumvgXHJtrX7UVAnOkcN9V/yfI+dF/SHlD63slHCgsQZ68z5TIw1f1QfZrO/ZAHxE3D0sKU/igwiRKHALhJjBKngHE0QJwL3a/a55e2EZL0jlMw3PGZAsPh7/VNHYH6dZLib+lLRYd7sNoCxD1YhevXEkDctWtw7foQXL/GPzI1hLVf1fNPcuyk/ckOvH0AgPz9JwDkb8muRVpRAlEClhIw3R2xbCZWixLoWQnUDhBX9NIrD1STAKzhiGfbkm4j9Bkl/XKR2l+1oMvc+LsZ8nt6vBn6m7JBkXWCpcCM1H70W7kmIG7/WB2Z2gaIS4BxCIqjXp0BcToynAbEDSebvVmgaie3oBVjDOYgAAAgAElEQVS9Qc/tNKoTpW6nzZYU9FE1Pem+Xe1vLwDiqHMvlqtWAvUCxFUrq/Bbv2qbXADilpamobE4A5hmI8SVPfel/UlpepzxleZFmh6nb1T/zz8gTqJXnOd5VXU5/abx3AuAOI6UfNUNXc99yKEQEPdmB14jKG79nU7f7JBZ6QyIS6PEaVCcjjRLWZPQdIbMoIp2LbmeobdcRcleAMSZyC0knZbmRZoe1beg7glKv8AsB8SlPaDaktD3N6gznWPD7Ov2CiDOhx5RR5Jariqeq2o3PEBcyD6DvU5T5x+nnBNA3OKU3gfBCHGL+sjUyYkxmJ7SKf6Wfr5xZOCjrrSuStNTgDi8j051enwGb7YwKlzrxt/SF4LhEBT308M1fXTqg1W41gTEaWAc/o5XWBKQ9ic79O4MAN4DQDb9DwD8ldyYxzteUQJRAgFIIALiAhiEyEKtJeAFEDc+ehvGR2/B+B2drqzMw8rKHKypdB5WGnNGUdckv87oNHo+2rCZOT6/dMjL4Onzl/D0xUv4TaWvVF76WpqfhKX5KfWlE+YXF6ZgegoXdOMwjYC4aZ2v27hJyyk0er0ZIa7bV4o2X0dK00tngQ0vZjPICSDu/io8fqi/UMMFORfIbNYjfmlpWxw6Pb7EaBTCAMRxvlCuY92iseH0I2ub2jfNXQDi1FfRPRYhjqYt3UtJ+7HS9CT62JxpuQguyGsYgDhTPeI8z6uqmx1JN/3td0CctH/QTfdC1XNfMvAHiPMZIc7V+qPMipvaA/f0+g0QhxJ1qdOmeinNizS9Qm84RogLKOJc8XrFPqqdvd/UK4C40GxE2VOgk9+P/1/2IVQn/TbZg/Jhc/J8hgeIU7NG3bRTMji+gGldG502bcN+3eMPENeKEDc5Mdpxn7WK+UzVcW456b5J0qssQlwXQJwGxg3BtaGhYPblTX1M7pzJPl9MngtS7Xai4wkQFyPEuR7ISD9KQFACERAnKMxIqi8l4AEQl4DhFCiuBYhbbcwpUNxqQ4Pj0ovieKTOaLqAz9ah1KeMtI82KHzkF/3ZOlJ97cRHXgYIgMMXjL89/x88fe4GELeIILg5DYpL8wiEm5keh+mZJJ0uB8S5nBsm49YvZdOocK30FLbe7sPmNh6bug9bKhWIEHfrFgzjsakYIe7WrUS8ZcelNrUocyxp0+JkjilqldPzJ93sSenj76zbkd1w8UmvaFZRebGbkdKAOBWq/f4KPE6+TkNQnMkzwK4XMrWydlGC59DpyUiNTqVaQFz+qM9Oul+sgzS7EVJdaV7y9DxEiMsA4RQwbnGmbROvzE+S9vWk6dE152pJaV6k6XH6dmWmBQeI49mSlv/RzbeQ9gU4foTb/vYrIE7aP6DoXGh67lsGPgBxI3hM6tiYOjZVHZ86NlaT9QxlBqVrJ8o6yj+9fgbEaR/10shH6jRCtnopbV+k6RU+VRP/wlR+0i8wO0eIyx+VqvcrdMBJm9clHF9A2i+h2wjfflMvAuJM53i30bG1EeQRt9TLlL4tfz5sTl4GYQHi9DOepm+8tQFnXyVU/nwA4hAAlx6Vmuabq8kkEnGRHkj5B1Qddl1OWlcl6R2fvIeT9NhUlX8P65u7+sZI1BsYKW5XXEQdI8QNtaLDZSPEle2jiTOYELS1z1x+qmq3jG9pf7JDe58A4CMAYJrm/wCA35M7zZexG/8eJRAl4EECNis8D2zFJqIEaiMBP4C4sdswkQLixm7DSmNWRYVbQTBckjcFtflwVny0QZkpks43pb1smWzbGCHutzRCXBItzpReWfmFOQTETShQHOYX5iZgZmZCAeJmMVV3Z0BcupGTb6cqZ76sv73ydwWEOzxVR6Vi/vDwRAHgFCBue78JjqP2t/jI1Ftw89awBsQlx6a2NnyRcplLQN2Ukd7kkaZXJEVq36gj0F5OHBCH0eEerOjocAUR4kLVV2lbHDo9u9nCq1U1II62gVqsg/WrK92PPD1/gLgGAuOSO+WCakekfT1pehyNkuZFmh6nb0W+asofptVGiKM+96Wf5xxfgFeXY/+0767+zbzIb/l1/QiIk/YPTHQtFD2vQgZ+AHFjcHtsVAHiEAzXOjK1+fQqGS6qrlLtEJUedRZR2/VPrx8BcdJ7I1y9lLYv0vQKn8oZ8A3Vx5R+gdkNENcOfjP5mEfaB/FBT7oNO/vXS4C40GwE+clgoZf5vtqAgHzYnKwMQgTElfntmn+OL8CrGyp/PgFxKRguHyEuvz/iez5T9VuinHTfpOidnLwHBMUpYNzJGRyfvk+AcCkgTqfSV3dA3BAMFUSIo+6nSfHK9TFt+aiqXQq/0v5khzb/AYDPAIDpPwMAny8BngPAC2ilmI9XlECUQAASKHv7HQCLkYUogaAl4B4QN6Yjw02MjegIcQiIW04BcQiK03m8fIQ5txmN/ELZhganTvYFX0rHRlZcHlSEuOc6QhwC4xAgJ30tzE7A/OyEBsNhOjsBM7MTCgw3i2mSp7Rb9bhReOyVMk1AnALDnSpQXBodbnMLAXEaGEe9OgHihhEIl4DhMK8vU1dA+uggn/TKJMgJ+d+ZtjwgbkUB4dLjUtMIcb7tWpk083+XtsWh0zOVj0T56gBxNkdspD2uY92i0eL0oxM9x0emJiC4JiAuFyHOZE5K+wzS9Ez6UmS7JDc0Q+ob9jVvS6sFxEnpEed57rOu+/72MyAuu0Hv20eqWs+lfSSKDfUHiNNgOIwWl40QR+GxVSak9YeEP+TeL+lXQFxzdHIR4szmmy4tpZfS9kWaXuFsNJCf9AvMYkBcNhIcFwh3xXPM/IfpXkuxLrf+V4KedBtmflOvAeJCtBFU+2Sq+6HasE79DQ8Q13red9ZpztqAUzcrRWkfie/n+ALETU6OwtTEKGQjxJWtIUz1iKqfIZST7huX3skpguE+gE7fq1RFhnuzA6/fIBhuxysgbkhFiNPHpaYR4srmi6txlbLPpvxV1S6FT2l/skObXwBA3QNJCgDPLgGeYZq5KSzHMlECUQKOJeBqJeWY7Ug+SiAYCXgBxE2MjsD4OEaJG1GAuIYCxM3CyrIGxOHvvMMl+eIuGGlbMFL0kq8qWTUjxD1zB4hDMNz8zDjMz04m6QTMKSDcJMzNJenshIUkYxWXEsDocIdHJ7B/oFP8rSLDbR/AxvaePjKVC4hLj0vNpPJ9uhrRSEehS48jwdTE9ZCmJ99jCkUngDiMEvdwBR7dX4VH91eCfwZI2+LQ6VHmhYsy1QLi2sFbdN3n6HlVdYtGj8MLjd5fz57CX8+ewV+//abTZ0/J02hy4g5Mjt+BqUmd4m+MCqfBcLNJOkOmFwv2jgTCA8TZ2pI6jom03bgqg34DxEn7B7WcVQXHIPtY/3oBxKXHpSZpCxAnOVLu9bKYW+l2Zen1OyCOO8OibaJLUPoFZmdAnO0eBb0vseRVCfQqII471qHbiND5K5J/uIC4brOF8+zm1KXOYE4b9nW9AeImcL9kTO2VZCPEVQVyoo5Kv5STXmtQ5VYYIW4ojQw3eCVCnO/5UpV9rqpd6rhJ+5Md2v0GAF8HAFQKOn06APDbBcBvoG/6xi21c7FclECUgJUETN5KWzUQK0UJ9LgEKgHEYYS4RnpsahItDuXs2+HyMbbcr0eQx1C+Vuh3QBxnLDl1i+ZpSPSQl8MjjAqnI8Olef+AOLMvezu/yFFa1wzz3zqGJPsVNtV6+PjCkcpLtpyZrJwA4jxHiJPQGWlbHDq9spklIdN8G9UC4mx1n6Pnvuu6+lr6qn1pHYHY6mMExJVpVe//nWM3OtX1B4hbhvnGCswvL8P8ciMZrPx2BEenbcbf7Hle3oIpPff9lQbEra3MwVpjDtZWk3RlFkZHR2Bs9La603y5rNyVkPIPOPrG6Z1Eu1IyMOmH9EuqpdVVWF5dg+W1NZXibx0ZDo9N1SkNEBeSXvrwI9JRs7EvnfmrGyBOQo9M5j+lbBV6SeErtDLSLzDtAHGmdsN+r6Bd/px2C3e+Mv8p8QqIz1/dAHE+bYmUjXDFsxR/0janU3/DAMSZ6ozNs9vNc19+z9e+b94AcRYR4jjz2ZWutj2RDCK0cvrio26MENdZylXZZ5ftcvUD/cmt7T3ANM0fHJ2BuvEdXJJnzt0IiGMKMFaPEvApAYnVkE9+Y1tRAqFJoBpAnIoKNwermDbm1BGq2YhwvRAdLnWosgNu268srbwzZUvTZiL2KyCOM5acuoXbgUnEBIl5hTQ4/GXr6ghxGhCX5v0B4tJILKpHKoJbEtDNMJpb0SZM+n82YDgJevJ90+NuJit5QBwel7qij0zFOxMhDjmTtGucOZ7XQWlbHDq9Ts8JSZnm26gOEKd1oqUbprofel2qLeH1o92+XJVpBMTZeF+9UYdjN8rqegXELTcUGG5uebmLv8HRI+p4U3XaBz23/XUBiLvbmIO7CIxb0emoAsJpMFyap0rORTmuf1CmMy545q4rXPtclD6HB4jj6Lm0XlJ5kW+X5puV81cXQFxV+kvREa5torTRC2WqBcSV60JnGVdVt3DnS/2n6b6Fm761U60LIK4KW8K1Ea555vInbZ/K+lstII5nD2jP7mLdp9UNnb/2vvkCxE1Nto5LzUaIC3mftYp9R2ldptI7OdFHparjUk/O4Dg9MhWPTc3cVHrUcoUR4jJHpQ4l+SrfzVZln120W2bbqeOGYLjtBBCH6db2PuwnQLi9QwTGncL+4RmVXKdyERDHlWCsHyXgUQIREOdR2LGpnpRAZYA4dVzqigbDrTTmmsKVBEJUNWIhO1McmfQjII4zlpy6hdsCGTCcBDCSw1++bhoVLpv6BMTRNkyos5+zsSK9mVvVS6X2fogD4jA63P0VePxwTYHhEBiXXpLPAM4c97UpI7VQTvmVppeXgwuZZtuoGhCHvNi9eOHYDR91qbaEx0u7LU7bVFJVwxwBcdTnUG+V49gNSl0fgDgEwCEQLgXDZSPEtSLJNi2xytjZEurYU3XaBz2O3SjnTxoQhwA4BMR9nwLiGhoQd2esBYi7M3q7nDHHJWyf5xSdccG6i3ZtZWDbvxABcfZrHGm9pNoc+XZp9rScvzoA4lzoka0++FoLSfMXAr2qAXEcu1FN3eI9FHte3NKrAyCuSlti++z2xbMtf9K2hdLfqgFx9jrI8QWodcuf+53HjNpGsS2h+SXtdX0C4vSRqaOA4Lj0Cn2f1fe+o7Q+U+kpINzxGRwjGE7l38P65q6+FSBuT+Wlr+6AuGtwDQFx14aczBeTvlRlnyXbpdh2qkwQBLf9dh+2tzDV4DgEwCEYbu8QwXCnKs+8IiCOKcBYPUrApwQiIM6ntGNbvSiBigBxc7CSHplaECGu7oLOv5jD/kgdB5sHQvmUVT8D4rIOLXUspedBSPTyvDQjxB2dwmESLc4PIM4+ZH257pgeDVBG0ZSedN/s6UkD4lRkuPur8PghRoq7GiGuTJLUv0vrTLZdaVscOr207y5lim1UC4hr9jIz1KZLDVM9b5tVjtq10X3TflxtQ3cmSycC4qi2q9fKcewGpa4/QJwGxc3hvbScRKNFG9EpiqypHlFH3kanu9GWouemv9KAOATCaUDcvALFYR4BcOoeS9IAAHHZ567JSyyKzlBnmkk5l+1K+0id+hUWIC4kvbThRdoedKNH469OgDibvQcTfZUo60svJXj1TaM6QBxNF4rlUVXdIm44vLinVydAXJW2xNRGuPQjCmdFxccwUvpbHSBOSgc5vgD/uV9u+13xd7VlH4C4VnS4MQWGy0eIK5cHrQRl7tIodS7low0ujzb1j1Mw3PGZAsPh7/XNPXizuQuvkxR/S18dAXHXWmC4a0NDoqe1cPpg+vzgtJWtK9Gu5Nx9+3Yf3ipQ3B683d6Ht2/3FABu9wCBcKewe6CBccwrAuKYAozVowR8SsD0LZVP3mJbUQJ1kEClgLjVxnwTGFcHYVF4LHoplwdQmbzUoLTpq0y/AeI4Y8mp22mzBv8/S5czrzj8FdXFyHCHR2fqyFRM8bc/QFz6dR+meOOLae0e6LSurgJuQkn2zZ6eE0Dcg1X4KTkyNRshTsqecea4FA+9RseHTMMAxPXcyAnbksKnVEEbV8vFCHG9NrfK+8OxG9S63gBxS8sw12jAPKbNI1Or8Dfsn+fFIyZNr3xemJQQB8Ql0eH+lQDivm/MwUgCiBtJAHH4u44XVWek+1ZVu9L9CA8QJ7kO4EgrbBuhj7wvl1XogLhe0SPOTOuVutUC4sp1Qd4XoOkgfXzDphc6IK6OtqSOPNPn89WS1P5WC4iztSUcyVDrStsIarv25fwB4sZgegrBcBoUJ31R5y6nXR9tcPjj1FWAOLyPTnV6fAZvtjAqXOvG39JXN0DcdRUdTgPj4sWTgPTcfYeAuLd7kE0RDLd7eAY7+ycqxd/MKwLimAKM1aMEfEqgrm+5fcoothUl0E0CfQOIk0D5U6eS5NcA1DYp5bgyePriJTx98Qp+e/4/lT57/lLHfrm8bE8pzHQoMz87AfMz4zA/O5mkEzA3OwGzs5MwN5eksxOMFsyqcsaSU7eIy5Do5XmpV4Q4zleAhSOT+U9Jt8Tmq0w3X1GGAogztWHSOmNmPepbupucXcs0DEBcSDZCghcbW2I6f3szQpypzSmTGocep24nn8LXBxocu0Gp6w0QlxybSo8Q58pnsNFpN/5Bew859qpzXXFAnOMIcdK6WmZX8n+n6IwpTUr5qtql8EYtEx4gTi201Y14r9bxzJ2iUlJ7aqqrNjbHlf0rpts61q2zrEIHxOltlSwAQfeVGp2+bPSrtk2++ZPurwm9agFxtnaDo+c2daX9En/0QgfESdoSk3lfpuNlf3dp/8raruLvlP5WC4iztSVZaZr6G9SRsLE5dNqtkqb7u5376wQQtzAFy0vTsLwwDcuLU6COSp3Eo1I1GA5TFxdl7nLblWpD2oZx6fUqII4rF9v5UlW73fiVmrvYhgLCvTsAjBSn8/sKAKduBMQd4B0BcbbzJ9aLEqijBEw9kzr2MfIcJeBSAj0PiEsdkawQXb8AzLaZd85ct100WaRk8OzFK3j6+0t4+vwVPENw3O+v1KatvvUGblFbJhM4VEBcuqmUHb+ysZSeByHRy/OCEeGaoDivR6bqTZrWS5B0thW9KEpfMKQbO2kZ/G3jTkjTK9Re4b5RZdXOS9WAOFsbJq0zJrasjmUpcnYt02oBcdI6zaHHqcuxJZyZm7cv6e/U5tbnyFSKLphIikOPU9elT2jbf1O/mGJz8puO+Bs/3FAfcjzHjzn0Bx3Ua3xyEsYmJiCbYkQ4PC5VH5mq8/qiAlOq0mlqu3b+gZYBtY1i26R97M6+mTQg7m4TEDcHa0l+NDkudXR0BFTeIkKctK5S52u+HEVnbGl3q1dVu5J9CQsQZ7LGoUqBp6u09ZadnlN70LlcuQ2rEyBO28XLtqOryvYeOskmFNvkiz/p/trQqw4Qx7Ub5XrE0UEzn4HKC9WuydGrEyDO1pbYzHuuHe8FP8JEBpT+VgeI49uSMv/eRFbFZak6TW2Jakvs/Bx5QNwULCkgnAbDLS9MwaQCwo3B1JQfQJytfaGMCEU/qOuStJytH5X2M9+eDb1eA8RV8ayQHA/KXDQtw5272fYQDPdOAeIOFDAO800g3P5xM2/KY658jBDHFGCsHiXgUwI2b7B98hfbihIIXQI9DYiTdEJMB7IqpzDPp6QMnv3+CtSN0eHw/v0VXCAI7uISLi4vkjT7RZSp1ABCA8RxHW3peRASvSwvLTDcSRMY5+fIVL1RQ9tskd8wsX8xRNUN6b5R6bXzVyUgjmvDpHWGOnJ1K2ciZ5cyrRoQJ6vTHJvDqWu3Scufs3n7ou1zVqZ1ODLVRBcoMuPQ49QtnAVJ5JnUtzEB+VP62q0Mx26U1fUBiMsC4dJ8CwyHPS/blqhKp6nt2vkHesypbRTbpjK7Kw2IS0FwCIxT+ZU5BYLTtwbE4W1ySeuqSdtlup7+3ealjSkfZbpqSs93+RABcbQ1DlVSPF2154XTLr1vZfzVARCXPp/zvbbV39BsU75f0vyFQq9qQFyZLnTWKp4vQGuXag+ovPinVwdAHMeWSOsR1YpzeDZpI6SyZX5T1YA4mk7b+ff8caDaCGpLVFti119xQNzCFCwpIJwGxCE4TkWFU2C4FBTnJkKcL10t049OIyttwyTp9RIgTlIuVC3Nzz3kweeeFpVP27mbp//23aEGxL07TO4D2D04hj2MDqcAcfpmXhEQxxRgrB4l4FMCZTvPPnmJbUUJ1FECfQGIyzoiUkdOUAc775xR60mVy78kRLq2Mnj++2t49ocGwz1HYNwfr+Hi4gIuEBCXSTm8hwiIS/vDGUtO3cLlds7p58g8XVBwNtrTCHEHhyeQ5v0B4pojlBFD3j2QDqkvTa9sBP0dAVLESQiAOK4dl9bBshGr299tnhUuZFodIE5apzn0OHXLZp6rY0uy7eY3p1v9qRMgjmtzsr5DfuOO6ofZ6GW3GSBNr2y2SfsvnWyOV0BcYwXmcxHiyuVQlU7btGtqI2zaaPltlGMOXQDi1hpzsLY6BypdmVVAuLHR2+pO8+Xj2ioRgm5J65tJ//NlXfgHHH6odcMDxFHWONTecXT16jNe/w9lO1aqXXo/WyXb+asLIC7rP9iuzyV8EKrEOeWkbWco9KoFxEnYDVNfgGojbOyBz30QGn91AcTZ2hJpPbKxEXX1I2z6mq4Ti+x9tYA4W1tC0yNbWV2tx7FXZmuSYp5p/XUCiMMjUzFCHILjFqaugOEQHOf68qGrpm1I2zBJer0IiJPaN6POVcnxoLZpW8507ubbebuDQLgjDYbbQXDcEezu430Mu3tHsJfkbflL6kVAHFOAsXqUgE8JUHZgfPIT24oSqJsEehYQV/RyLP8CkrvBGPpgS8vg+R+vQd0IiEvy5wiEO7+AbMqRS8iAOE6/er2ujhB3AvsHOsXf/gFx3aSMmxQpSANTvPGYM+1G6NTEpZCmx5kh7nmpChAnbcM4Uu7luiHJuVpAXCg2wr1O+5nPV/sROiBOWhc49Dh1i8ZXmp6fOURrxR8grgELDTwyVR+dSr+q0mkf7XLaoNWVBsStYmS4xiysrs7rdGUuAcONwLgCxWlwHPXqZd2iyqBXyoULiJOQME3fJFpqp1FVu1d7UjdAHHcsQrdN0vyFRC8MQBx3BrmoL20PqqFXN0CcyUhK65FJ27HsVQmEAYgzHRlpvTRt36Y8h2daXWlAHALgEAiX3m2AuOnxZpQ4G2nUuY60DZOm1yuAOGm5UOdcVe1S+ZMu93bnCNSNoLgk3wTC7R1qQNzeEbfZCIjjSjDWjxLwKAGTt9ce2YpNRQnURgI9C4jDEZD6aoCL6LedDRLtSskA++ADEDc3M5EcmzoBc7MTMD8zDnOzkzA3p3/PzU2qVPKSkLMkP3WkhZHhEASnIsQl6eb2AWy+3YfNrX3YenugAHLUa/XePVi99wOs/vCDTu/dg5u3bsHw8K22lEqv/Tgv/QWfxsJpIFwrT6VI+wqQSq29nOkXji550ZxVBYiTtON2Y6FrSduIEOlJPis4sq4WEKdGu3n8X7mNkI5YkErOvU7zbE62dpkM2kGGVQDiTPVNWhc49Dh1i/RQip6pTDk2gVK3HoA4U/tSOIKZ/6Rsg/iwJZw2aHVDB8TZ+iqh6VF+xvUjf/UHxJU9kyXskKltouk5xdZfLWO2ZvIBiFOry7YPrlq/7frIqxX6c1+Kv6YH3fYBnP5falReSb+pXoA4Mz3irSGk7UE19HoZEGfr0/AslX1taV8lNHrhAuJ8+Bsc2+TTV6HZIWlAXBoVruoIcfbaK7/PGpovUCSbXgHE2T4rJGystO9YNocleC5ro5MP+m7nuAmEi4A4GynGOlECvScByk5w7/U69ihKQE4CfQGISx0103PlUycrK24fUeUk283Syjtxpn3xBYhDUJwCv2GKALkEDDc/N6nAcgiOk7gk5SzBT51pNAFxBwiMQ1DcCWwqEJwGwm0hMG77gNxFeUCcsgIKCKcBL+llA4ZrLrPF6WlblfKY8oa/y9wd6b61D1UIgDhbO06edAUFpW1EyPQknxUcmVcHiDOxEfkjQTvpKkcvOXWpI0DtRxE9St1qI8TZ6pu0LnDoceoWjlryotjWntrKlDojbcuFD4gzsS+2+tZJen5sib1/Vc5fnQBxFN0KVY+a3m3GTjS95QTgY6ujkvVcyq++gDjKM5lrhzi2qVzPzeYItb/tVH0D4tQKLqM7pnsvZjIpLs31I1zqW2ovs7aHKy9uf/NStKVXD0CcnR5pGfHq2vsMxXbIN71+AcRRfBoJO2VDQ9o2hUovPEAcVfc5z31qG9SZQ6XH47nMDjkBxC1ihLhpWF7EI1OnYWpy9MqxqVQp+SwnrW9Sz+6Oq2nmHkqWbi8C4ijPCskxt/XNTOe4JM8mbWfbbUaI2zmCFBwXI8SZSDOWjRLoPQmUvSHuvR7HHkUJyEqgpwFx+U22VHSUzUhfDpZrx50jgzxvPgBxswkIDoFwaR4Bceoo1XkNiMPf3Kuq8eXyHWp9BYhLwHA6PW2C4DBK3JaKFlc9IE7rQ7qJawI4K958laZXtonSefypmzx2M6hKQJykDTPpvbSNCJ1eVXLOj0nVgDiaTlM3Szl6yalLnenUfhTbv3J7VR0gjqtv0ptfHHqcuoUjZwl24cqUOittytUFEEezL7b61klyfmwJp29ldesAiKM+Q0PWo3wfkFcuOMVGn7vVcS2/OgPiyp/J6fpHdi0Udrvts8kXIA5b7aQ7lH0ol3qT0qbw4VrfUl5C8XM6PkUt/Ka6AOJo+hu6XyLt55TT63VAHNWnkbZVVHrStilkeiEC4mh2o1yPuu1t0togzxjih8w8nsvWM+KAuAQEpyLEKWDcFExOjjWPSlXguMkxqpC8lZPWN8lnN3UNYuJL5Wn2Euky3g0AACAASURBVCCO+qxwMebSvmN+nFzwTFGyfLsKBLerj0x9t6ujxUVAHEWSsUyUQO9KIALiendsY8/8SKDnAXHZjTbKxl9+Yy7rjHCOW6AOZ/6lXnZD1YT/wm2r3IsNKk9pOV+AuNnpCZidnYDZ6UkFiltAQNycTtO8Ke+dnFvf48vlO9T67WA4DY5Tx6QmR6WmeSr/biLENbU7w4aEGyERyp8WZr9cfhK8XG2lakCcrR0vl1fnEtK2OHR6WUnkX4Jz5Ghat1pAHMVG2OgqRy85dbtJ36YfLfm0Nqm7HUFdPSCO+4yX1gUOPU5dCZ9Q2oaZ2oauszl3RBry+vTFK3j64iU8ff5Spy9ekZscn5yEsYkJyKbzyw2YW27AQkOn+NvuMtVpjq62WXZh36dwVjHa6CyXugDiKL5KyHqE/Pc7f/UExNnYCFM7VKzvNF9A2g7Z9Ffz4BMQl/Y6tONTTfaTfNuDqv2csme6CX/hA+Ls9ag96n63dUCpRBk+g7QPYkavHwBxFJ+mbIRd/V3aNoVMLyxAnI3dMPU3bNqQ3vMw5Znm58gD4qZhaWEKlpemm1HiEAA3mQDhQgfEcfdpqPbF5NlNocml12uAOMqzQtrGtmkc8z1npzF3ybPJvhYC4JrHpu7qfATEUTQ1lokS6F0JSLzJ7l3pxJ5FCZRLoG8AceWiaJXIOz5Zh9clKK6qdqmy8QWIm0FA3Mwk6LQFhFuYb+WpPBdubRW8OA1ps5rTt6rqNgFx+8fqyNQ2QFwCjENQHPVyC4ijcuGz3FXgCB6T2j4vq3N5QgHE+RoRaVscOj1fcqW0EwYgrmxTNf16GFO8w9FViox1GY7NodatBhAnrW90mfZuydBlWsRfuIA403lC1TdTuvUpXzdAXCfJ1lGPQlof+ZBffQFxVfglVdkm+3arAMShPQhJj6iW34e+UXmpY7l6AOJs7Ya9DtZxLIt47idAXGhjJm2bQqcXHiDO1m5QZ5K0fZGmR+3H1XJOAHGLU9BYnIEljBC3qI9MnZwYg+kpneLvkC5pfQupb1ReehUQV9f1bxHfVc3TonbTCHHZNALiqNoWy0UJ9KYEqns73JvyjL3qPwk8AID8fRsA8re1ZMbHbsPE6AiMjyfp2G1YaczBSmMWVhvzKsXfthf36wyq01a0mWnLc7d6VX2FQOkLAuJe/PEanv2uU/x9fnEBF+cXcH5+rvLn5xcUUh3LIADONSAOG/ctZ+l5Ghq9MCLEufmSr3xCc9pNqUt/CZnlms9fvwHiXNgIaZsjTa98nvspUQ9AnJohCagMX3QqDyEBxqX5Mnlx9JJTV8LmUO1VNYA4F/pbNpr98PeQbU4YgDgJvSyaSVR9K5uFHP6qqqv71CuAOEnbJL0OaD4Zch8NSa5/JXh2bYcKAXEbu7C+sQPrb3T65s2u8gDw/K22tEAFl1ZXYXl1DZbX1lSKv0fGxmBkdAxuJyn+br9M9a0qG1GndrVMERD3bnMT3m28gR1MNzfg+PAQTo6O2tIya5r+/efHd+Hnx9/Dzz99r9PHd69UlQbDSegRtX9S+uaTZ2rfXJbD/m5u70ELFKfzh0dncHh8BgeHOsXf1Ov+k5/h/pMncP+XX3T65OfcugM/zkmpUV6TcPSXUzfbY1NbR5WW+zYiII42Fq50X8o2ufJ9JPkLDxCnHCDmPki3+WNjX7rZEht6xeux1v9SbOxVGk4AcRYR4lzpJc0q+H8XQ+VLulwnOfcbIE5y/Ss9Rl0tkcM1sUm77zBCXHJUappHQNzu/iHs7mKqj1BlXt8A4OsAgEpBp08HAH67APgN9P2U2UasHiUQJSAkATsvRKjxSCZKoAck8AgAHgIApmn+FgAMJ3eat+6qK0BcusjMMmZyBERZh7L0846sZDt5Pqpqt0we+HcFgvtzHZ6ngLg/XysAnALDZVIKrU5lfAPiUuc8O6aS4ys9T0Oll0aFa6WnsPV2Hza38djUfdhSqasIcelXiunmjMmGcFV1izdZWkcPpX9P+2Lj7nD61s5fPwPipGyEtG2Xpsex25J1wwfEaTtjr6scveTUlbY5FBlUD4iT0l/JOV5XWiHbnGoBcdJ6Ka+rWg/q6yP1IiDO1jZJrwN8rEMleXZth4oAcW82duHN5q4GxG3uAv5GPvStX+wV9RFlawaI49gSyjO509Onl9tt71sKgtOR4twC4jrtLdjuM0jqEdUP4epbFTxT++aiXLa/CIBrAuIScJw8IA57kd8rMNsH4axnOHXt/RLqyHHsWnkbERDXXUaudZ9rm1z7PpL8hQWI4+6DlOuWLkH1aah6TqVXvAaTslfygLgpWFqYVpHhljFC3MIUTE5iVLgxmJrS0eEwn16u9ZI8ugnQyHYtRG2nqnJlcu5nQFydxlzSjpvMxXy7O8kxqe9UegT4ewcBcXs6TfMmbRSUjYA4pgBj9SgBnxKweUPsk7/YVpRA6BJ4DAB4/4TpAMBPlwDfAcDN5E7z1v1wAYjz5ZiUObLWQimpWFW7Zf3BxXgaGU7n1+GbAsOdw/m3c/iWgOLK6HT7uy9AXOqI53mx3aQuXDoLL/Sk570kPQWEOzxVR6Vi/vDwRAHgFCBue78JjqPODbMjU3kbHJzNXPu6bjdbNHWOXNr560dAnAsbIW3bpelR9dNluboA4vT80HrWehmFv8uWJhy95NSVtjmUDejqAHEu9NflvK8L7VBtTtWAOFlfQF5X7fnj2BxO3XYZ9BIgjmObJP32bjZHUs9d8CzJX14OhYC4zV3Y2NyD9Y1d2NjYU+C4CwTBXVzCxeVFkmajk7SomgLiOLpalV8SdrvtdigLhEvzLiLEuQTD4fx39SFf2X5G+nfKfokL3Q/ZV8r3V0eI21eguDRanCtAnFp9NKNV67VI++9OkqP48m7q2ts66iyQ80GKWoyAuM7j4Ev3pX2BUOmFCIizf+7T9ZfWBlXPebZOyl6JA+IWpvRRqQoUp8FxCgSnwHApKE4D4nzpJXmEM+9KTHwLKv2qylHk3I+AOM76t6qxrJLn7DzSgDgNhMsC4hQYLgHHYZ55RUAcU4CxepSATwmUvXXyyUtsK0qgjhJ4AgDqHkhSALhxCXAD08xt3TeXgLisk5A/jsKa4YKK+Y1HSdrdaFXVbieeFAguAcWl+W/fNCAum3Lk4xMQl/LpSs75F7TYHmeehkyvCYhTYLhTBYpLo8PhZvCWAsftk6cGHRDHCYFfVd0yMUgcH8Lp21X++hUQ58pGSNscaXplM9Tl3+sBiGvOjIwoKEsSjl5y6paNGMfmlB1Rkm5A66NV/nr2FP569gz++u03nT6jR96fnLgDk+N3YGpSp/h7eWkGGkszsLw0m6QzVzrbS/pRNpK+/h6aTKsDxLnUy6LRNNVVDn9V1b3a714DxNn6FtLrgDJ7IaHnLnmW4C8vgyJAHILh8EYgnEq39uDi4gIuEBCXSYvkSQfEcfQt27JPGxF6u1dlurO1CTvq2FR9dCpGiXMJiOOs+9ukW9GxTXkeKEC4rH3DvK/9ujJ75vrveVuXBcIpYNy2iyNTs73S65AWEI4KilOjZLieCUH3u42olD3t3EYExHWWjcvnfqFnnAMJc3Vd2rfg0gsPEGe7D2IzMmX7DKn90jpfbv9MbZ2sLXECiMMjUzFCHILjFqaugOEQHJd9Fof2TObqh82sclmHYv/6FRBnu/51OV5U2lXNU2wXj0XNguF2dw/h3d6x/r89PE5VR4ljXhEQxxRgrB4l4FMClLdPPvmJbUUJ1E0CPwPAL4MAv1wC/AIA+PsaAFy/TNLkt3W/pAFxRS+98puNJpt11h3rw4qcxThVXFUA4qi8mZSTnqeh08PocIdHJ7B/oFP8rSLDbR/AxvaePjLVGSCuHXChv4pON4Ux7eQqXI1e5KeuyUyyLcvp29U2+x0QZzsKsZ65BOoFiDPtH0cvOXVN+ZQqX22EOKleRDrhS6BaQJytD+JDrhy7UVXdq3LpVUCcyQyQXgeYtG1bto48FwLiMMLT5j682dpV6cbWHpwjEA4jo2fSIjmZAeKqsCUcPbedGVjPR7tX21DHpCIobmNDpw4AcdL7UnXUozryzJrNOcAi9h8BcFtb+3ofxAsgLu0BdR+E02NO3Wp0n77HQ+tbBMQVy6nfdJ82W3ilOHvwt+/cgdsjIzCCaXIv3/0elu/ehcbdf6kUf9fzqp8tkQbEIQAOgXDp3QaImx5vRomLeulnhlPl3O+AOD+j0TutIPANQXA7O0mKQDgFhjuGdwk4Dn8zrwiIYwowVo8S8CmBCIjzKe3YVi9KIEaIczyqVX5JIA0M5CzGqWKenR6HmekJQGAc5menJ2B+fgIW5iZhYR5vna/DRfk6yKQfIdNzGyHuHqze+wFuDg/D8K1bcHP4Fty8dUvlW+Hrs1/vZb+ITvNXJV1VXZMxty3L6VtRm5uvXgGC4jZevYQ0/+HsDPB+j+n79ypfdF27NgR4Dw1dUynejx+swqP7q/D44WqSX2k7/se2393qVWWLXfTFlqa0DKTpYb/cAeJ+gn89egz3HuEp8dVcHL3k1K2mt9kjZVv2uYoIcZz+S89xaXrUvlXVbhF/HF461fUHiFuG+cYKzC8vw/xyg+WDUMeOU45jN6qqW9RfDYg7BUw/qPwJbK2vw+b6a9h8/Vql+Jt6ra7MwVpjFlZX53W6Mgdjo7dhbHQExpMUf4d2Sa8DfPSvbjx7iRA3Oga3x8ZgBO/RUZVy9I0zjr3cblHf6giIw/Gtmx655pnjR0j7JSm9/Bj5jxCXckLbB+HYDU5dHzbHRxt///4CNCjuOaR5PDFDn5rxTaV4F113RobhzsgtGL2jU/x9d3UBvl+bh7trizpdXeCI2bquhG7V0V5ZC8xxRZTl73+9SU5pWYff/9IntlDnWndAHALjNDiujpcPPZdu49PHj4CguH8+fQSV//QJ1v/+L6z//Tes/xdTnadeaVS4qiPESdgNap+z5aTblaBHsX8IiDs6OoWjozM4PtYpRp9Wt4pEjR/h7NmIpFlHn6I+oEMDJOnDByt6D/7BCjy8j/vxK8n+/DW4rvbp9X59yJfEGLmcQ9I+JvYXI8TpKHGHKioc5qUBcQMA32Bg4BzTgYEBdF4w/Q0uL3+7HBj4v8Hz8//7CvBbyHMj8hYl0E8SiIC4fhrt2FcXEsA3w3j/hOkAwE+XAN8BwM3kTvPWbUtHiENGUiczzWeBX9IgMNuOZ3lMafjgzWW7vgBxGgiHwLgxmJ0ah4X5qQQMNwnzSd52XHzWk56nIdNrAuIOMDocHpt6ApvqmFQdGW7rLR4VckAWf/PI1Hs/gM7fUyA4BMMpUJzKDyf0smC4prZlQuZ3a7aqumRRMApy+tberALBvX4Fmy9fwuZrDYrjAOIePViFx/dX4PHDNbUQR4CcKzvp0iYyBsdrVWkZSNPLCsMJIO7hY7j3GAFxj+BfD6sDxOl+cvSSU9frlMs01s5zXQBx0nNcmh51NKtqt4g/Di9ldb0C4pYbCgw3t7ws4INQR5JTjmM3qqrb3t8PCRgOgXAfTk77HhAX8vo3P1Ol1y4cTaDULQLEpUelrm/swsaGPjr14vISLvHI1MuLJM0ew9VqqTBCnALEjcLIqAbF3R4drdiWcPScItVOZXy0295G3QFx/a77Zb6A6WyUpJe3dRghTh2VihEmVd71kanZ3pscl2oqNYny/nVfcy0nl//9gYC43+HvF8/hb5V/QQYphQiIc6kLIe7VS8xilzSy46H24BEU98drePHXG/idDYi7C8tr38Py99/D8hpGiKsnII6/r0IdQTl7hQA4FSUuAcVhXoHh1G0JiFvECHHTsLyIR6ZOw9Tk6JVjU1PfIe1xHlRk+55K0m5QRyPfl7SebR+k6VHWPSkYDtPDBBCH0ac3EiAcguEwz7lQHvpGPJzOP/wRAXEr8AgBcT8iKK4+gDjpuSZNr2isOG1k66ZHpqooca4AcQiGGxi4GBiA88E0D/B/FwD/Bhj4NwD839evX/+PMydj3SiBKAE5CURAnJwsI6X+lMAjAHgIAJim+VsAgEgTvNO8tXRcAOKknVbrznWoSHGCpdt0tcjJ8ukFEDc1BrMIhENQXJLXILgpWFiYSgBxUy7E54QmxwmWdqpd0lOAuAQMp9PTJghu860+OhUBctQrBcFhZDh930siw7VHiWuBS5QGZMinR6bif3U7MrW5LeCxLlUKnHLpxo2NXK62q45MbQLiMFocExCXfJmmIsWpaHHtEeI4GxpZ7quyxZyRk64rLQNpevn+ugDEIQju3uPHcO/hYxUlrrqLo5eculX1+CrPdQDESc9xaXrU0ayq3TJfw3QTntIPH4A4BMAhEC4Fw2HK80GoI8kpx7EbVdW92l8VGQ5BcQoQp6PF9WOEuPxaL5WUlM/EmWnd6kqvhVzxiXQLAXEbuwoEt/5mF9Y3d+HNxq76OE/f+kO9oj4ivWJA3KiOEIfAuCRCXHW2hKPnnJHw0e7VNuoKiIu6L/9BLMW3MJ3hWZoKCKdealcDiFM7IDo0jGk3HJevRvd1pyj7Q7Tuq+hwf7yAv1+8AA2Oqy8gzrUu1MVXoY28+1L58UAwHILgcC/+xZ9vVJQ4XoQ4BMTdzQDi6nxkajoepvvA1HGUtVdt0eE+flKR4vJgOKMIcQkITkWIU8C4KZicHGselarAcZNjzc5K+uMu7AZlVKTblaZH8dcOVXS4Uzg8PIU0v7G9r0BwChiX5Cny6FRmEEFwgwMwODCYpAPw4MeGAsHh3vsDBMT92KhFhDjpMZKm53rvS0WI28MIcTo6nIsIcYMIhhscuBwcGLwYHERgnALH/RsuB/59OXDx/wbP4d8fv35FYFy8ogSiBAKQQGiruwBEElmIEjCSwAMAyN94Rkz+NiKaLewKENdc+lxeOj9qz7Tz+RdzavtF70g55dV1u34AcaNNINzsFOZHYWF+GuYXpmEB7/kpla/blX8BzOU/NHrtYDgNjtvCCHEqShxGiLMAxP3rHqz+kESI+1cSIa55ZOqwAsjpqzgqg/5bmZtQVV3uDKDU5/Stnf4WguGSY1MVMI4NiMMv01rHpaYR4qTtpGubSBmFqstIy0CaXl4+bgBxj+Deo3AixHWeEy7tVVUzsd0O1QkQl90s49gm1zrTaWSrareIHw4vlLr+AHEaFDeH91IrQpy9TvvQS44vUFXddrl8QCCcihKXgOL6GBAX8vq3bDZLr13K2rP5exEgDiPDrW/saEDcxg68ebOrVx4IhMumBQ0WAeIUCE5FhxtVgLjbo+nLSo6+2fS2OZu6VC7zS0Jvt12mdQbE9bvuU3wBk9koTS/bNtJOo8IpQFxyHx6dweHxGRwc6hR/U6/7T36G+0+ewP1fftHpk58JVV3qL6H5jkV82Dq3bTQjxP3+HP73x+89AYiTWvfkdSF00D5nJruom7dNzQhxGCkuiRYnAohLjktdWqt3hDj3azA5W4IAuH8SIJwCx2GEuP8lEeLwyNQkT51XCIRbWpiC5aXpZpQ4BMBNJkC4PCBO0o9w+Qzt1n/pdqXpUewfguAQDKdO1sH80amKKJsC4fD9Cd6ca3BwEAYREJdJH/7QaILiHiR5PCIVj0oN+chU6TGSplc0Tpw28nVbR6ZqYJwTQNzg4OUgAuKSdGhwENe4/w/0/SvA4P/7+PEj5uMVJRAlEIAEQl3hBSCayEKUAEkCPwIA3veTG/N3AGAkl5KIFRVyDYizZsxRxaKXcvkXqS42BXy06w0QN3kH5jBK3OQdBYjTYLiZttTR8EWylhJoAuL2j9XCrg0Ql4DhEBRHvVSEuBQQh2nzyNTh5nGpeGxqvPxIAEFwW69ewcYrneJv1pGp6su0VXj8UKfZCHEc4El+AwJ/Z22jD1vsZ0RorUg/F6TpFfVCHBD38JGKCnfvkY4O96+HGAw3XlVJIHRAnPQcl6ZHHbeq2i3ij8MLta43QNzSMsw1GjCPafPIVOqoxHK2EtDR4U6b0eHwd79GiLOVYaxHk0AhIO7NDrxGUNz6O52+2aER6xAhTgPi0ihxGhQXLz8S6AVAnB9JhdUK1Regci1Nr6jdZnS4rV0dJc7rkalUScRythJIQXB//66jw+FvKkgppCNTfeiCrYz7sV7ReKgIcX+tw4s/dIq/qXPt9p07cHtkBEYwTW6MDrd09y407uoUf8fLjwR0hDh9bGqaqghxCISzBcQtTkFjcQaWMELcoj4ydXJiDKandIq/pa+q7IZ0u9L0qHLG03QOj05g/0Cn+FsFEdg+gI3tPX26DhMQh4CmwaFByKYIgrv/4zI8/GFFpfg7dECc9BhJ0/Ox96UjxB0DHpmq0yN4h/feMbzbPUzSI+r0KyxXNF8uAX4dAPgV06EL+PXk48dfWY3EylECUQJiEoiAODFRRkJ9KgHngLiJsRFQoLjxEcA83ivLs9BozMJqYw4ajTn1u5cuztcAHDm4bjddjKsv05Jw7V+/ncO3r9/g67dv8O3ruUo5l4oKVwCIy4Li5uenrSPtoYxsAYmcuhyZhF4X5ZJ+4aSAccnRqZwIcQv4wnm5AYuYNhqwsNyAGzdvwnc3v4Mb32F6E27c/C500fQMf7vb24D3ztaWSne3t+DTx4/6/vChmS/qsF5kD8HQ0LVkwT2kAHB1jxAnbQ+k6aVjIf1ckKaXnzMcQNzQEM6zQcimy/j18/ffQyNJ8Xe8qpOA2vT973/hNW76Yv7v/5KZmZy4A5Pjd2BqUqf4e3lpBhpLM7C8NJukM2R6nQpKz3EpeqY2QqpdtkBzwOSUHhX8TOmHNCAOwSp3khvzeE/NzcHU7CxMzc7BZJKXkE2kUS6BT+8/aF/jw3tI8ztvt2H37VvYbaZvywklJVZX5mAN16Gr8zpdmYOx0dswNjoC40mKv3v1MrUlZXKQplfWnsu/SwPiZhcWQN+LKp1bWITh27dheOQ2DN8eaeZd9inSbkngYHcXDnd24GAX71042NlRYFu8z5Ib89Tr58d34efH38PPP32v08d3r5wKYLvvQOXBpFyddZXiC5jKAsundDFP9Uso7UgD4lbv6aj5axg9P4mgT+EjlnEjgc1XL2Hz5UvYSFL8fX5+DufnF21pUetVAOK66b60bklJXNpehU4vlVt+PDgR4oZv3QJ1o9+R5GcXl2B2cRHmlnSKd7z8SODLP5/h8z//wJfP/8Dnfz7Dl3/+gbebG/BuYwO2Nzbg3eYGvN3YIDOjIsQVAuL0UakaHDdq/f6jGyNV2Q3pdqXpUQavsghxyTGpuA+Px6U+/HEFhq7pvdNrah9V76WG5Ldm/TQpf83HmHPayNf1ESEuAuIomhvLRAmEI4EIiAtnLCIn9ZSAe0BcCoQbH4FJBMSNj0ADAXHLs7CSgOEw30tX1lHLL7xdOpeu2/3jrzfwx3/0l2kq/9cb+Pr1G3xBQFwm5YxlR0DcfCtKXPbIVKo8s7JJ+fNRlyOL0OtmZarCfWPY7wQMh185bb3FUN94VKr+2gmPT6VeUzOzMDk7o18+q/wsXL9+A67fuA7Xb2B6A67duEElF8sxJXC8vw9HeB/oFH9//qw3dPSmjs4XXcWAODwudQXwqFRckGcjxCENqm6WdcuFTeTYkiJ+penl25CWgTS9PL8cQBweCYCbOPpoAH3jC+iZhUWYWVyEmSRfNm/i391JAKOzILD23eYmvNvSeerlGxCXbsBl7ZGNbeLqjK2N4LZLHRdKOQ4vlLr5jUP8/fTFK3j64iU8ff5Spy9eUVhVZfDF0a3kBVKajk5MwOj4BKg0uckEY0GWBD5/+qReGmH6+RP6HZ/g6OAAjg8OdHqoU+rVr4A4W1vSSa7S9Kjj57KcNCBuYmoKxienQKVTOv3u5jB8N3wTvhse1h/7DA+77FKknZHA6dERNO9jnUew7cfkA580pQqtLoC4XtBVii9AHbfUv0vLu9ivkwbEIXgFo9POLy8rIEuMUmsy2vJl995uw97bt7C3jakG6F9cXDRvBMbh76LLJyCOovvSusWVNoVnkzZCp5fvS3481Efpf64DAuNeJB+lUyPEqY+Iv/tOfUys7u++g/HpaZjAe0qn+DtefiTw7csX+Nq8v8LXr1/gEMH5e7sKpH+4u6fy1KsIEIcAuPSo1DSf0rPZx6CsAVw8Q321W4X9Q0DcUXJsappPj0vFiLJpnjoPisoNDgzAAB6ZOjCYpAPNfffHD3H/Xe/DtwGhkr1UF/OF0xfpMZKmV9Q3Thv5ujpC3BHsYJrcMUIcZ0bFulEC9ZdABMTVfwxjD6qVgBdAnIrkgcA4dd/RgLilGVhpYKrBcb12SS+8qfJx2e6f/3kDf/5nQ4Ph/qvzX758hS9fvsFnTBEU9+UrldXCct0AcQiEU3cuQlzZwk7SGeW+GGcJJ6DKeZkqMNzRqTouFfOHhycKAKcAcRj+OwHHUbugo7OMwcgYRmYZU5Fahq5da95pxDEqvViOJ4EP78/UEanvT3X64ewUvn3FTZyvbWlRK4WAuAer8Pj+Cjx+uKbAcAiMc7XwlrSJHFsivVA2GVFJGWC70vSyfeEB4gZgYACBcJgOqLQJYEmBLOMTJqKLZYUlcHx4CCeHhwrAkuapTfgCxLmY47Y6w7U5tu1Sx8SkHIeXsrrSgDh8eaReICUp5hVIDiMsJFGdMB8vPxJQvkbyAkn5Hl++gPZL3relVG76ERDHtSV52UrTo46d63LSgLjbI3hM2QhkU/VRz3X9gQ9+3HP9+nXX3Yr0Ewl8VJEmdbTJNI8f9agPe5IU89SrDoC4XtLVMl+AOm5pOWl62falAXFjk5Mwru4pSPOm/Y3l5SRwmgBqs+nFxaVaI+sUAXGXhQ36AsSZ6L5LXTCRugnPFLqh0+vUhyzfzQhxf7yGFwk4jgqIU77G9eva50jS23dG1fGpI6PJMaojdyiijGUEJHB+/k0dd3v+7Vvzxui0709P4P0JRqo9URFrKosVSwAAIABJREFUqVc3QFwKhstHiCt7d0Jt28V+CbVtaXslTa+sHwiGOzo606C4Y51XQLitfXiztaduzHMuHGd964/N8f7p4Zrad//pEaZr8NPDVRjAj4iTfVP8mDgtm7YtOV84/ZEeI2l6RX3jtJGtiyA4DYY7bILiIiCOM5ti3SiB+ksgAuLqP4axB9VKwDkgTh9rNaKOt5pQx12NKBDc8vIMrKhUg+N69UJHpgon0kW7f/13Q4HgFDDuvxuAvz9//qrAcOpO8pyxLATEzSdAuAQMl0aIox5rkX9Rivz5qMuRQ+h18zLFiHD4dVMTEHd02owOt7mFgDgNjKNerZfR+mhU/K0Xazrqk8oPDlLJxXJMCXz58hm+fv4COv0MX758gYvzc/XlMx4Por6IPj8vbKUIEKciw91fBfw6TedXnNtJCZvIsSXdFsnZBS/VNtkMqYQMsu1K00PaHEBcuukD0NoAUpFYkggs+uvoGInFZu5I1fnn0yf459NHwBSjPWFKvXwC4lKepOe4KT0pm2PaLnVMbMpxeOlUNy8n/M2JEKeODElB+HiMyLVrTQCLeqGkQCwxSq3N+NvUQf/i/OJc+x3qSLLzZoSFL6lv8uULmXQ/A+Kk/A0p20QeNE8FpQFxCHq7cQPXMTq6Nd5oXwaTe2hQ5+PlRwIYjUWBaxNgLQJsv+GLabQr6QvqDuuZIg7rBIiT0n0/I9W9FY4f0Wk9Jr1fJw2IuzmMkSWHAdObw7dUGq/qJICRalWkfFzPqIj5n+DyMv1oDAFxxR+QIce+AXEmui+tW6YjJO1bhE6vTD7IP0aIU9Hh/lhXJ7VgngqIU76GivqkU/x9A30R/ODnxndw/Tvto8TLjwRwz/QyjSR5qfMKlI9HqX7Wp26YgPI7AeImJ0dhakIfl4rR4vCq0x4jdTSk7ZU0vU79OD7WYDgEwh0ngLgUCPdmEwFxGhjHuRRYAoFwmfSnR3fhyaM1ePIY07sKGIcl8sA51/OF0y/pMZKmJ+1jIn+tI1MjII4zd2LdKIFekkAExPXSaMa+VCEB94A4BYK7A1OTOsUXmstLMwoEt4zR4VTau4C4KgbVVZsIgPvP35sKEIcp/v7n81f45/MXBYbDFH9zrk6AuLmFKViYnwFMsxHiyhZ2RS9J83U6bYBy6nJkEHrdIrkgGO7w6EwD4o7OFDhORYbbPoCN7T19ZKoBIC50GUT+6BLoCIjDr9OSI1OzEeLolP2WlLYH0vT8SsNdaxxAnDuuIuUQJFAFIK7KfkcbQZe+NCCO3nIsWUcJ9BsgTtqWSNMLaQ5JA+JC6lvkRV4CoQPiellX5UdTlqI0IE6Wu0itSgn4AMTVUfeleQ6dHnUOqghxf67D8yQ1AcRR24jl6imBjoC4CXz/NqbevWUjxJW9O6mnFOrHNQLi1H10qtPjMwWAW99s3VxAXJFUinzWonLU92X1k3w9OW5Gh9tpRYmLEeLqOZaR6ygBKQlEQJyUJCOdfpXAAwDI33gGUP62lk8oLzA5yH9OXWvBJcfSSX+tassPyiAFwaXAOBeAuJnJUZidugM6HYWZyTuwkByVurAwo/J440Vd0HG+DOTUtZU1pZ70nDSll5dLM0IcAuOSaHEREEcZyd4v4xoQZzp3ORKXtgfS9Dh9C6VuBMSFMhLh8WHrT/q0EdJSC9VGhCbTCIiTnnm9Q6/oC/mVlVlYbczBapo2ZmFs9DaMjY7AeJLi71AuCX2TtiXS9GxkLSGXfLsREGczEv1bxzUgTmKO+9ZVCZ5DnVEmfYuAuFBHsXq+fADisJd11H1pnkOnR5mNERBHkVJ/lgklQhxH+ibPVU47IdX1ESGuqL8YFQ6jw6HvmuariBDXj2POmX86QlwrOhzm3+0ew7u9I3i7cwRv944AAXKcS0UQHRzQkUSTFODyV4CBX3U69OvHjx9/5bQR60YJRAnISSAC4uRkGSn1pwQeAcBDAMA0zd8CAIzBj3eat5aO7QtM6wZzFdNFcPa/qSAzTl0O/1W1W8RzlpcsEC7NS0eIQwDc9CQC4TQYbnryDiwiEG5xGhYXZ2AxAcRlx7BsPLN9yDvfLuty5kCnutJzw5ZeXqb6uNT02FSdRkCcixlQP5quAHG2c5cjQY4tKbOvpraJ04+Q60ZAXMijUy1vpv5kFTZCWkLSNofLX6gyjYA47sj2bn19DAze+kMavFcas7C6PKsAcSvLs+p3iIA4SX2TtiXS9ExmoKRc8u1GQJzJSMSyrgBxknPcl65K8hzazLLpWwTEhTaK4fDjGxCHPXe5z2CjH5S9Tgmepe2fND3KrIyAOIqU+rNMJ0AcHpOaHpeajRCHUip7/+FLkpJ2wxfPUu2kx6ViepgcmbqxtQcbyVGpGB0O89IXHpH65KEGxen8GgwgAGoAgVAaDJWuldO2JedLP485ZywRELe3dwS7O4ewu3cEe7tH8Lbg5rSBc2AA58DAYJIOwCXArwMw8OslXPw6dAG/fvz6NQLiOEKOdaMEBCUQAXGCwoyk+lICjwEA758wHQD46RLgOwC4mdxp3lo4pi8wrRsqqMhZsHLqcvpQVbtFPOd5wQhx+Shx0oA4BMBNTWgw3NSEBsctLk7D0uKMutO8qYPOcb45dTlzIV9Xem5w6WXrt8BwJ01gXATESY5+fWm5AMRx5y5HmtL2QJoep28h1I2AuBBGIUweTPzJKm2EtPRCsREhyzQC4qRnXe/QK9rgRRBcozEDq41ZaCzPKFBcaIA4F/ombUuk6VFmnQu5ZNuNgDjKKMQyqQRcAOJczHHXuuqC51BmmW3fIiAulBEMjw9fgDjseR11X5rn0OmVzdAIiCuTUP/+vRsgTh+ZOgoIjjN9d+JaorbPVdd8+aKPwQMUGC4JKID5je19BYJTwLgkL83PTw/X4PHDNXjyaA3S/BAC4oYGQaWDgzA0NOhkvvT7mHPGEgFwChC3e6jSLCBue+cIthNwHKeNog8IASCJDjeIQLhfv0ZAHEfEsW6UgKgEIiBOVJyRWB9K4AkAqHsgSQHgxiXADUwzt7VoTF5gWjfSoWL+BRkW83HMJqcfHJ457RbVzfOSjRCXguOkAXEIglP35KhOJ+4oINzy0jQsL80mwLhp6y+bsE+2X7lw6kqMjfTckKKHdNIIcQeHJ818BMRJjHr9abgExGUX1lTbLiVRaXsgTU+qn77pRECcb4nXpz0Tf1Lq+RaSdKq2ESHLNALiQpqpYfFSdATIytJMEwiHgDi8QwXEufBzpG2JNL1uM8i1HYqAuLD0N3RuXALi6qD76fi41ssq54Ft3yIgrspRC7ttn4C4rI7a7oFW9UyW9i1Cp9dJzhEQF7Y+V8ldESCuFR1uTL1TyUeIq5LffvAZKPLFdycIhkvfnajTdRAMlwDh8D0K3tLX4wer8PjhqgbDPcB7FYauIQhuCK4NDakUAXF1e1ZIyyk0egiC209AcQiG29/TILjtncMk1b85lwLXYJS4TKojxMGvmA5dXPz6VQHk4hUlECUQggQiIC6EUYg81FkCPwPAL4MAv1wC/AIA+PsaAFy/TNLkt3UfTV5gWjdSULHo5VgeMNHJ0ePU5fShqnaLeC7iJRshzhUgrqr5whk3H3Wl54Y0PR0h7gT2D3SKvyMgzsfMCL8NaUCc9NwNX4L9xWEExPXXeJv0luofRBthIlVa2dBlGgFxtHHsx1JtX74nX8A3lmZgeXkaVpZmVYq/QwLEha5vVc0jH3KJgLiqRree7UoD4nzMcWlJ15Fnqgw4fYuAOKqU+69cFYA4F1Lm6IcLfnqVZgTE9erI8vvVGRA3BtNTCIbToLiQrmg3IDlRx/+7k0cPVuHR/RUFiMMUf+u9+mtwPUnxt/QVx5wnUQTA4Z2C4RQgbucIthJQnE55gLgOHKrIcLmb15lYO0ogSkBEAhEQJyLGSKSPJVBZhLhl/DofX0jgvTgT3FcItl+DcueSy3ZNv4rL8+IjQhz1hTdXzr7rm8q+iD/puSFJD79uQhCc+sopSTe3D2Dz7b762mnr7YGTr5x8j2Nsz1wC0oA45EBy7uZ7JKGr5lKi1/DBn482OvU4AuLoc6HfSpr4B/1sIzjzopvuu5Qph+eiZwLy+vTFK3j64iU8ff5Spy9ecZuJ9WsogVAixJk+V0PWN8lpEJpcIiBOcnR7n5Y0IM71GoczIj78A1N7UNYfCXq2tjgC4spGp3//3iuAuJDtVUizi2uHIiAupNEMixcFiFuY0qfpLEzD8uIUqKNS8bSdSQ2Gw9T24s7dTu3aPldd79u66m+e76qCCfRqhDjpcZOmZ6t/aT0FiNs/VqA4fR+r6HBbCIrDKHFJnttOQf0IiHMg1EgySkBCAhEQJyHFSKOfJfAYAPD+CdMBgJ8uAb4DgJvJneatZdTpBSaC4JqAuKWZJn3J8Lypo50u1rO0y9rh1LUWVgboYcNz2YIj+/ey/mc3ONJ8NkJcCo6TPjLV5IU3R86+6mbnUdomRfZF/EnPSUl6TUDcAQLjEBR3ApsKBKeBcFsIjNs+8CX22E5AEnAJiAvBTvoStaQtkX5WSMogAuIkpdlbtEz8A8nnWypFHzpY1YhR+uZCplL9zW+sR0CclGTrT2cQj/8YHIDBgcEkHYCV5VloNGZgtTHbPDrVVYQ4im758PlDG8lQ5RIBcaHNlLD5cQmIk1zjcKRI0VWuf0Bpw6QPkvRs+xYBcSYj1l9lexEQF4q9CmkmSdmhCIgLaVTD4gUBcEsKCKfBcMsLUzCpgHBjMDVlD4iTmruUPcc8+IjyrkSaP2l6ZbOkKkCcOir14Ro8ebSmj019uAZtkdQH8fjUwSb7lLEo62vRPprNmJetldO/c3j2PQ+oskMw3EEKiMN0/xi23yEg7hC2ME3yVHoG5SIgzkBYsWiUgE8JRECcT2nHtnpRAo8A4CEAYJrmbwHAcHKneeu+dwPEqehw+DVLLkIcx4nJM8pxajh1rQWWA8VxHTvbTbwixzUbIS4C4spHmCv7Ojn9ChCXgOF0etoEwWGUuC0VLS4C4spnTe+VcAGISzdd89KyfXa40FXJkfTBn482KDKJgDiKlPqzjAkgrt9sBGdGmOh+VX5xWf8iIK5MQv37d/QL9A1JOgArjVlYXZ6F1ZVZBY7D3y4AcSa65cPnD2UWhCyXCIgLZZbUgw8XgDhp/4UjSRNdtfUPTNqg9EWanu14REAcZbT6s0wvAeJs9aPXR17SDkVAXK/PFvv+IQBuSQHhNCAOwXEqKpwCw6WgOLMIcZJzt1vPetlnKBvRygBxj9bgycO78OTxXfhJ5ddgYHAQ8OOxQfx4bHCwuVZO+2C7v+56XSs9T6Xplc0Bk78rMNyBBsJhHu8UCLf57qCZN6FJLBsBcURBxWJRAr4lEAFxviUe2+s1CTwAgPx9GwDyt3W/C19gLiZAuOS4VATG4ZU6W5JOV8p4/isEkw5x6pq0ky8r0W7+JaGtnJEORohDIFwWGBcjxHUeYSnZd1pMSOoJd661g+E0OE4dk5oclZrmOfoQ69ZTAq4AcRK2PUsD89mFsMvnkelIurQlockgAuJMZ0f/lDcFxPWTjeDMAhv7wvUZOPx28omyNhz5i0emSku5nvTUZhEC4jLpysosrDbmFCBOpY4BcVzfIjR9484EG5vjYy2EbURAHHd0+6u+K0CcpP/CGREbXTW1VzZtdOuTNL1sWyZ9i4A4zszr7bq9BogLxV6FNGsk7VAExIU0smHxogBxeGQqRohL8nkwHP42uSTnLqVdk+dqfq2f0ufs2/ruL/JcFSDuySMNhkPfNc3jCjn/4ZheMmu4heQ7J8lnhfS4SdOjzH1qmYODY/V+TQHiMPjEwTFsvT0EBYZT79wwSpyT4BMREEcdpFguSsCzBCIgzrPAY3M9J4EfAQDv+8mN+TsAMJJLrTveCRC3tDQNjcUZwDQbIc6l42XdiZpWzDt12cWGjZxTINyf/3nTBMdFQFzx5JCWfehTsAmIQyc9iRbXBMQlwDj8Ha/+k4BrQBxXoqHrqg/+fLRBHacIiKNKqv/K2QLiuJIKST+4fcnX75W+FfUjAuKkZ0vv0FtdmYM1jBK3Oq/TlTnxCHG9olvSox66XCIgTnrEe5uea0BcldLzoavSbUjT48g/AuI40uvtur0KiOvtUaP3TtoORUAcXfb9VlKB4TI3/m4C4qbHm1HiqHKRnrvUdqnlpPmTpkftR1WAuCKftYjn/LtCF6A4qqyKykmPmzQ9Tt+K6lb4ri0C4qQHM9KLEhCSQATECQkykulbCdQqQpzp1yOhjqrPfkh+6RABcWYzSlL2Zi37LY39PDo6g6OjU30f6nR75wi2dw7V/TbJ++UsthaCBK4NDcG1a4Og0yEYGhqC+z8sw/17DXjwYwPu/9CAH+8tO/n6jNp/37pq+gzwwZ9UG6Z9y4/Rm40dWE9und+F9+8/wfsPn+BMpf/A2YdP1KGN5XpIAhNjIzAxntxJfnFhChbnp2FxAe8plbq4pPSj06ae5EajqQ667BtnLEz6UbSR+fuf6/D7X+vw4o91UC+T/lrnsBPr9pAEGkszoO5lvGdVfvTOreS+DaN38L7F7nEIumWiR5QOS9ALQS6d+np69hFOzz4kN+Y/wsbWHmxs7sLG5p7Ob+1RRBXL9IEEHt1fhccPVuHxw1XA/KMHq1eiakg+301EWhddlbYH0vRMZJ6WRR7evjuA7bd47+v73QEcHb+Ho5P3Ok3yNvRjnXpL4M7tYRi5fRMQGDeC+ZFhFal2RUWs1Tfme/WSsE1Z2YRIT8oOIZ30lJY//7MBf/2Np7Vswvn5OXz7dg7fVHqh0nj1nwQW5yZhYW4CMNX3BExMjMLE5ChMJin+Nrmk5q5JmyZlpfmTpkfpS8iAOA4YTtoWd5Ol9LhJ0ZOWAdI7TAJOZE9l8hR8IgLiKAody0QJVCCBCIirQOixyZ6SwCMAeAgAmKZ5fAMwnNxp3rrTnSJ6YFQ4PCp1ORchDhvKbxymzkmWiao2F60FkTuOL6Xjuh9Z2eWdM9O2IyDObPQlZW/Wsp/S2f6dHJ/B8cl7UOmxTt/tHcPO3jG82ztS+Xe7x34Yi60EJQENhksAcSodhH99vwT/ursI9zD9flH99mUTi4TjS1dtn2U++OO2Ydu3/Hhsbu/B1tYeYGSFNP/+4z8KCPchSTEfr/6TwPjYbRgfvQ3ZdG52EubmJmEe7yTvQjJc/SizOxL2z1YHXfSNMwY2/chvYuLvv/7ehP/8dwP+/O8m/Cd5gcThK9btHQksLWrwLEZSWErAtHdGbqmX0pim0Vu4Pa5St2z0qFt/JelVKZeyMT17/1GB7zFFMD6mCGrZeruvjqVBYMvWdox4XSbHfvk7fuDzI37gg+kPDbif+cDHJhq/hNzqpqvS9kCansmYZNve2TmEnd1DeKfSI5U/PvkAx6cf2lIT+rFsb0gAwXB4376l05FbN2EJ98WT/fE03xu9bfVC0jYh1ZDpce1Qtv7/Xm7B/15uw9+YvtoG/P3tHEFwGgin0m8XvTZdYn8IEpifHYf5GbwnYE6l4zA+fgfGxu8k6YhKTS7u3DVpy6asNH/S9Ch9ChEQl3032CnfqW/StpgiQ+lx49KTlkGWXhYId4hHph6eJEel4nGp+nZ0GlMExFEmYywTJVCBBCIgrgKhxyZ7SgKPAQDvnzAdAPjpEuA7ALiZ3GneutPdAHH4Rb4Gxc006XcDw6FTYOqcWTMuXJHrYHHYkXLOIiDOfBSkZG/estsa+fl8dvoBTk8/QDbdPTiB3f0TUOnBCewdnLhlKlIPUgLXBlNA3AAMJfm11XlYXZmHtdUFdWQZ5qu27a51lfsMcM0fZ2OZ27fsxMWICu/eHajICun94dNn+IhguI86xd/x6j8JYMSmscyNv2dmxmFmekKnMxMwMz3uTDCSOiipM3ndtfGVJfvGGQBbuaT1sql6afTqrXpxpNLX2xzWYt0ekgCCZ+fnJjSQNrnxhfRtFbVlGG6rl9X4bRj/qkK3bPWoU2+l6XH8Df6IdKeA0Wg/fEAQPqafAAH5CGhp3UfwbvfQNRuRfk0k8K+1RfjX3YXkQ58F9bEPJ7oGt9t11VVpOylNjzIuednv7x/DXnKr/N6xijh5krnxd7z6TwK3h7+DWwiGu6VT/L0wP9W855N8L0lG2jaFTo/j5+T7tv7mHayvv4PX628B86/X3ykQ3PkFAuIuNSDuIgLieklfqH2ZmRqD2fSe1vnR0dtwZ/Q2jI6N6Hv0NpVcs1wVz1ATJqX5k6ZX1pfQAHFSYDibPagyWXX7u/S42dJz/TzSEeJOFRAuAuI4MybWjRLoHQlEQFzvjGXsSTUSeAIA6h5IUgC4cQlwA9PMbc1dR0BcclyNAsQtznQ8Li//kgsZqeqLW2shZL5gyzpLvvuRd1BN+xMBcaYSa5Xnyt6+ZTc183r5/gwjKXyED5iefVL5g6NT2D88g31Mj85g//DUDTORatASuDY0AAoUNzgAOj8AS0uzsLyM91wzH4ptd6WrUs8yV/xlJ5FpG1J9Qx52945gd/dIp3uHsLd7BB8/fVEguI/q/qLSePWfBDBq02hyp/nJqTGYnByDKbynRlXe9WWqH0X8SOoM0peiJ9E3jvxt+5Gvh7/X3+zA640deI0vkt7sqDteUQIoAQTQzk6Pw6wC1OpUv5S+qdPkJbWktHzqlq0edeqvND2OvyE5JkW0FOi+Cb7/R4Hwd/c0sAXT3QTY4pqPSL8eElhdmQO81/AjHzzqcGUuCECci/0mHzZMug1pet1mZd5O4gvMw0N8gXkKR0n+VEWd/ASYpvl6zPTIpaQEbiEgbvgGYKrAccM3YGZ2AmZnJmF2ZgJmVX5CssnKaUn7EaHT4/g5/5+9N3GP2ljehWvGC0sw2AaMnY0lJwtr7v//P3z3d86598vJScKSBPCKbcDs4LlPtSQjxIzV3fX2Ik3NE6U1TNf2VnVPS/O61Yzt4cMtevRoix4+3KTq/P0hE+FGZNqSGJc8yepAdAQuLJ+lC0sLdGHpLF1YXqDzS2fpzMJpWlg4TWcWvjDnfPi+Yn6H+viI9g+tb1JMuRLifH6fRM/FXawDNAZNfbxD3NFjU3efmXN9ZKpPpaiMItAfBJQQ159caiRpELhDRD8PiX4eEf1MRPx+lojmRmVbvvf2bhIhrtgdboWqXeLGGRj3A1fKv7r1BaEvcSghzrcC+iU3rp5fvnhNL1+8oldly+93nx7Q7v4B7T59XrYH/QJCo7FCwBDhzEFlO6DV1Qt0aY3/Evqiafl9F+d2KwDGkFXqN1t8bjzY2o3RD/39drQl/M6++Ss4fv/q9Vt6+fotvWIyHLev38YITW1khgA/VmihfLSQab84aR4DYo6ls0fnmbn9mTvoMYPWlwo/SRzjZItHLu/Q32XL7/WlCDAC55fPGhLthfNFy+9PnTphjtMn54/Ou4iWZBz1+VrcNpevXr0hPoo1R3HOP1zxemSn/Ot8fq8vRYAR4D/q/OqrC/RN2db/yDP2+h499jXD9giMw/7p/nPaf3pA9fbgxWt6zjtQvizbF6/tjWjP3iBw6uR8udYo25PzdP58+cc9FxbLP/IJ/wc+sQBFz02565PgOi62jY0d2lznnfO3TcvvCyIcH3R0LrGrst1EYPncGVpePEPL5xbK9gydPsM7XZ/6pO1mdP31OidCnOQePHou7mLG0RiM02fIcEyEM49LVUJcF+tEfVYE0AgoIQ6NqOqbNgSS7RBnQ4jjZKDZ9m0JDvVXISHjCOVzE6vf/nhITIr77+8P6bc//iZ+/5p/MHjzll6/eWfOX7+RERWWFxdoeYkv7BZoaam4sPvG7CZ1kb4td5Xi2kG+JPhJZG1jQNtA6GvW8+tXb+jj8ZZev35jHgvCf/3MjwZ5dvCSnh7oY0Fsc96nfjODggw3MxwQn88Mic6fX6TzFxbpAt/0Lc85ZtSPR4gaR+cg5HfAOF9jYoCM7Sn/ePT0gPafPjctH/z98ubt+6Ll75q379DpUX0pEBjVjB53RVf2q3ZTMO3JYkeFhfKvn7k1fw195vTEHYdThDjJJnLMpFgr22LpOg9JcGnKbprdJnlXpz3a5J2dtvds3dZ+PUdg8ewZOnfuC1o8d4bOnf2Czp07QydOzNHJE/OftF2FQTKOJq0n6vMMcr2WG8ZmjfHmbbHWKFuzFnn2oiC3PH1B+8/0D3xyy1sqf3gXp0u846TZ1WmRLpW7Ovlcz7h+X077WE2Vc9t13fPnL4h30H9+wLvnF21Ftq12u2birb6mD4GT83PlWmOOTszP0skTc2YdwsfiuYWjc19kJHOJRPY4f3Nfl6D9883duGu6J/xHgk/2iR+9XJ1/OCT6MBrRh5IUx+f66ikCx9wvOXfmdLF7/sJpqs5PnjpJp06foJP8hz6nT5o29CvUvBHab1/90nhTEeJu37hKt29epTs3r1J1PhwMaDAYmvtnwyGfu9EsQs6dUpx98+sqh8agqa94VGr5yNSSHHe0Q9zjnaPd4lz9tuj/v4moefCM1DwsVGkXRUARQCLgNlMjLasuRaAfCNwkIj5ucTsgujUi4hXzyfKozr2jlewQV78grM4nPd/e28FSsFp01PW4LgZtbgIg4wjtczMeJsAVpLiH9Nvd4twQ4pgI9/pNQYwT3thb4r9wYlLc4hni86XFBfrm62InwW+/4XbFvEe8JPhJZG19R9tA6qvr4vO3b9/R2zfF8a4850ccvnhVPHqoeNyh/hW0be771I8vsocDMmS4IRPjBgM6e/YMnT1X/Ah9lo+zZz65+Pade5E1js5Bc8x09btsHC7I2F684Ecuv6IXL17SwYtX9OLgFb19/4HevXtPb81RnOurmwiYe7pHN3ZH5rS4mCsv6QbF2bh+/AMS/2jEhyGvzM+ZG72nyxu/p8rHHVbI+M4jMZBFjpmYa2VbbHznYgkuTdn9/QPae3pAe3sCkqbzAAAgAElEQVTPTbu//9zWfe3XcwR45wTeYbJoi50U5udmaW5utmjni7arL8k4Cv0dnzumvM5497ZYb1TrDrMu4fWIaV+bVl+KACPAO9QunTtj/oiP28VF9+sZ3+/LaR+ruVVgc9599YofufyGXr18be6BcPv67Xt687b44x7+Qx8+19f0IVCsNWY+rjtmZ+iLM9V6hP+4p1iXuL4kc4lE1sbP3NclaP9sMJnUp+nLs2cH9Kz8I8FnT18Qv2cC3GFJijscER0qIU4CeXaytvdLPj52+aR5/DIf8yfmaJ7/wOdk8Uc+fB7qFXreCOW3r15UvKkIcbduXKHb1wtSXHF+hYbDYe3g+/VDJ3hCzJ0onJ0CEXRGY9DUt1vuVF7tDsfto/Udevj4CT1c36FHpn0iiGCi6P8QUfM4JKLmEcK26lQEFIFjEFBCnJaHIiBD4AYRXScibqvz00TEV+B8VOfeVqSEODYcekGEXsDYXNxWfXx/sI3lcz2W3/54RL/ffUj//eMh/f7HI0OIe8VEOEOKe1OS49541woLGhIc31g2W38XrSHEfb1C335zib4tz0VGGjXFWLqQU2Jgj7aB1tccl+/fvaf37z8UR3lubvjWbvrqrk7Squ2mPJPh+DB/dWZ2gSM6fZr/crEispw077s4J7pmpC/fZePiRsVmdmQxJGveoaXYdZTnlQ8fDuk9HzzH8J9F66ujCIwM263gxJUn5mpuUFDijv73eb+5uZmCsDLLxJXyfH6O5pm8YtricPk+TwkiasxUMaD1+WIjXW9I4qjLvmDiysuSwPKSSSxKyvfNad/kDLHW/FA0b3aF4/czszM0OzNDs7MzNDM7NOddfknGUcjv+Nwxff/hA314X601+PxDsQu62S2uWJvwe30pAozAF0ysPV08wv2L00xicbuekX5fTvNYzbEC6/nk+YL/YJDJb295/nj7zlzDvCvvl7x7f2jO9TV9CMzODM1ag9uZ8rzYoXa+WJucLNYmLi/JXCKR9fVRet/HXEWOIYH53lsPoc8Fm2bfemwvXxaE2opYy+85dL4bwv0KQpzEmsrmh4Dd/RLeYfIE7zjJ7VxxT4TvlcyWf+RTnYeIL9a8EcJ3H53IeJMR4q5foZvXr9DtG1foVnk+Myy+h4b8fTScMeeuL+RcjMTZNQ5JfyQGze8js0NcgxTHBDhDiDM7xBXkuACvfxLR0bG0tPTPvb09Xrg2jwCmVaUioAgch4AS4rQ+FAEZAj8RUfP4gu/vNQ5vKwhCXGW8SVzydqohWC1e6osYn0dd2PqDiCO2zxzb73cf0W98VIS4u48KQtwrJsV9bG1xGNfP/HX1uS8+EuPOnSlIcN+s0OVvLtE3JSlOYqO+wPTJeQzs0TbQ+ur4mxsxhyMaHR7SoTlGdFiRV/iHJXNetPqaTgSYBMcLNp5Xua3fpGFiy+zsrPP27E0kQ9Y4OmuI74BxPuWAgTS2gvBW/AhdkWz5r56ruaWab9A5UX1xEDB7wpn/PrZmVjD/fWzH9atu0vGNuurmnbmBV97IM/9eklhCruHQSEnHzLi5UPKDkDQ+1DwkwYVlq92dTPu22O1JX4oAI2BIbyX5bbYkv/E8MhgWj4sZDnhe6cdtJsk4mrTOSDm/hK5gcw0zKq5lRnx+WFzDvC9Jch/MuZJYQuehK/oNSb/8AbraZdJlfKC+L6dxrOZcI5zXaq44at9/MLs4mTnGzDNFq6/pQ6B6LJ1Zb/DuPINBQZAzhPyP5HwXZCRziUTWxceqb+7rErR/PhjVsXr/nq9hih3y+eA/PjbPqxsVO63r5nAShPOUtb1f8sk9kdr9kILcxCQnP4KTDSqx5w0bn0L2QcabihB386fLdPP65YIM9xMfl8vvnOIeWnV97IsjYu5E4uwbh0QOgUHdPuvb3ePHpRaPTK12iat2h3v4qHxk6uMdiduTZP9FROaYnZ3916lTp/41MzPzfn9/n2+q1Y8QtlWnIqAIHINAP+5UaooVgXQI/EBEfPxYHny+QERnGq23h0hCnLcTxwg2F1z1BUyuP6im8pkJcb/ffWwel8otv2cynPlrtddl+0q2Q5whw53lR46U7bkvip3hDCFu1bT8XvKS4CeRtfUZbQOtzzYO7acIxEJAa/zjX0nXsWh+h7n8SBcrd2pnuhCwHavoftOFcrpobfOWzkO1rAgoAoqAIqAIpEdAvy/T5yCkB5rfkOiq7joCklqTyGoWFAFFIAwCtuPSth/ay1R20XHY6kPHm4oQd+Ony3Tjx28NIY5bfl+QsWdprmz5faoXGudUcaDtpqoXIvo3H8Ph0Bzz8/P/npmZeTc7O/tub2+Pt0uvDnTIqk8RUARaEFBCnJaIIiBDoFM7xNmG6srK7+JfIcT2me39fu8x/WF2iHtkzrtKiOM6kuAnkXWp4bqffC4haMbw2Ta2tn6u47dNn34+HQjkUOOpazcHDKaj2jTK5g8xLmRL2zpF92vLmmT8SmTb/Ora57Z561pcTX815+kyOG3Y9zledGxofemqXC1PAwI5fF/GGDNdtIHwOXZ+ET5Pw7jrY4ySWpPI9hFLSUw6BiXoqWzz/orN7wGo8etauyi7tll39a9Nr6s+ZLypCE6hd4hrw9zmcyTOtvZc7mPa6ET3SVUv1e5wukMcOqOqTxGQI6CEODmGqmG6EbhBRNeJiNvq/DQRnSqP6twbpZg7xFWLp7qzNoubulxzYWwj7w2OQDCWz3U7Zoc4JsIZQlyxW1wXd4hrXli65jwG9mgbaH2C0p0o6jt+Q/iiOruHQMoaz6V2U2LQvYpRj6UI+Na9bZ2i+02K1zeO5lqi0p/rulGab1t527zZ6sutn6Recoula/5MG/Z9jhcdG1pf18aG+ttNBFJ+X8YYM120gfQ5Vn6RPndzJKnXklqTyCryBQI6BrUS0AjYjkvbfuj7IFK7tnihx5avPmS8qQhO5lGp16/Q7RtXisemXr9iHq3Lj94tHrMb7hG7PvlmzOv31ZD32HzrwDYOZL9U9UJE/6wfS0tL/9zb2/tARM0DGa7qUgQUAQsElBBnAZJ2UQSOQeAmEfFxi9sB0a0R0QkiOlke1bk3iLEIcdIFapcWRFUyQvvcxLTYIY4fmfqI/ug4IU564yI09lL/xg3YGD77ThTS8etrV+X6hUCKGs+tdlNg0K8q0mhsEJDWvW2dovs1Y5PEIZG1wbjLfWzz1rUYNefpMjZt2Pc5XnRsaH3pqlwtTyMCKb4vY4yZLtoI4XPo/IbweRrHYR9iltSaRLYP2Eli0DEoQU9lj0PAdlza9kPeBwnxewXaP7Q+X5ybfqQiON26cYVuX79Kt29epeL8Cg2Hw9oxMOepXyicJ8XRtTk7Vb0Q0f+MOQ6JqHmkLhm1rwhMHQJKiJu6lGvAYARuE5E5BmVLRPMjonlua4e32diEuPrixucRkyyP/MsDb+AcBEP5XGFZtUc7xDEh7u5js1tcV3eIq8MrwU8ia5titA20Pts4bC72peMX4Yvq6D4CMWu8OU8yej7fPWjUY2KA9l315Y8Aqu5t6xTdr0JYEodENv8MYzy0zRvGWngtmvPwGLfdvJ6WdWKfaw0dG1pfuipXy9OMQMzvyxhjpos2QvocKr8hfZ7m8djl2CW1JpHtMmYS33UMStBTWRsEbMelbT/EfRDU7ykxfyNAjVVXnJsxpiI43b5RkOHu3LxK1flwMKDBYGjuXw+HfJ4PzUKKc1/uKaSqFyL632OOEW+K2jhspjHtowgoAkAE8pmpgUGpKkUgIgJ3iOjnIdHPI6KfiYjfzxLR3Khsy/feLsUgxDUXtvWFUw7EBG/wEgqOw/QPflyqIcIVj0vl930gxCWEWU3XHjFQr7nmuM3pwkyTpghMuomk3z1aG9OAQF/WXJI4JLLTUCN9jFFzni6r04Z9n+NFx4bWl67K1bIiEAeBGGOmizZi+IzOcBd9RmOg+hSBlAjoGEyJvtqWIJB77aL9Q+uTYJ+K4MREuDs3r9GdW9eK9ubVz/6Qu++/u+RUB7Y1lKpeiOj/G3PYuq39FAFFICACSogLCK6qngoEdIc4zzSj/1oBrc8zrE/EmotFJsAVpDh+ZOpj+uP+Y3r58g29fPW6OMpzie3Fc1/Q4tkvaOncGdPy+8vfXKJvv7lEl78tWj70lQaBUHWK+mutcaiE8hmVgdz9S4VpKlxc7faxdl0xaBsLEn0S2Ta/qs9j2LD1RdIvZhwh616CgausJA6JbN1PdN4k+iSyrtij+sf0uY85R+Uh9HyKwl7jJUKPGVd96Fyi9aFrBDXfu+IcMg6JbnQcEn0S2VTXRxLs6/M0n1djh8/Rf0QaY1yibaD1+eTKtSZRPrvajRHbtNiIgb0Plq4y6Dhy1xdjPpVgIJGN8f2G9s+1Xtv6o/1D62vz3+Zz1PeHja1qzeFCuEL7h9ZnG3fzOmB37xkxyenJ7lPT7u4+pYePn9DD9R16+GiHHq0/oYePd3zUHyuTCyEu9VgIWQchYuN62S3rxZzvPTN18vfjHfr70Y6plRD1ojvEwYegKlQEYAgoIQ4GpSqaUgRuEhEft7gdEN0aEZ0gopPlUZ17wxNjh7jmDb3mIsRl0d0WaP3GYdVXoh+tr81/l8/rvvH53fsFIa4iw92995helCS4Fy+ZEPeauJW8KhLcEpPhSkJcRYK7/O3qESlOYkNl3REIXafNWquPKd/xFdpndxQ/lcjdv0k3wpr/7pufSfilwsXXbp9q1xeDELlE+5KqnqXzhI18DKyafoSoe5tY0X0kcUhkm+vW1OvJFDUkzWUKn/uUcyn+x80JiHrOfc4JXX/SWovxneeLATo2tD702JDO9744h4hDohMdh0SfRDbG2JLgbCMbY8x00UYMn9HXTFKf0WMh1fjoYhwxfLaZD6R90HHkri/G+lSCgUQ2xvhF+yet39DXMznHK/3+sMXeFwO0f2h9tvE3rwOYCFcRnI4IcYYEVxDhHjEx7vETF/VWfVMT4nzrwCo4h04h6iBkbEyA2ytJcdV5RYb7+9H2ETHOAQLbrv9DRM3jkIiah60+7acIKAIgBJQQBwJS1UwtAjeI6DoRcVudnyaiU+VRnXsDFIsQJ73ZbBMgeuGE1mcTg2ufuo9MiKtIccX5Or14wSS4V3TAZDhzDiDEnT1dkOHMcZqYCPftt7xD3Cpd/qY411c8BGLVKfIiIpbPvlnI3b+2m2HsP4K0GOOGok2OpPnoQ+1KMUDmEu1Lqnq2qT1pnxhYTfIRWfdSHCTykjh8ZdF5k+iTyEpwl8im9LkPOZdgn3I+9cVe4/10JyjEGk46BtG5ROtD1owEK4ksMgapLnQcEn0S2ZTznzQHx63Tq8+6+EdO6LGP1meTN2lN+vostRsjtr7aiIG9DXbSPug4ctcX45pYgoFENsb3G9o/af0i71/FwA8dL+vz/f6w9UWac7R/aH02ODQxaJLhmBRXkeB4l7hHZre4fhHipHVgg7NLH2QdhI6NyXB7e88LUtx+cW6IcI926K9H2+bg8wCvfxLR0bG0tPTPvb29D0TUPAKYVpWKgCJwHAJKiNP6UARkCPxERM3jCyJqHt5WYhLiKiebN/q9nW8IVgud+oJH8ngJtD5UnJMu5u49WDeEOD7ulYS4AybDMRHuxWs6eFGcS15MgKuIcIsLBSHuW7MzXHFUxDiJDZV1QyB2nSLGb2yf3RD9eOMBNZe42vfpHwPTGDaOu1klzUeXaxeNvUSfRNa2tmPYsPVF0i+HOBB1L8EAJSuJw1UWnTeJPoksCntXPTn43OWcu+Ld1j92Plyxb/Pf9fMuxov2GaUPnUu0PtfaQK8xUTgj4pDoQMch0SeRRedXgilKNsaY6aKNGD7X713yeezrUPRYSDU+uhhHDJ9Rc8RxetBx5K6vDVPEvCHBQCIbY/yi/WvLh+vnaP/Q+lzjcemPqN2QNYT2D63PZZ40O8Q9KR6Zyo9LLQhxBQmu2CGuv4Q46TrHpaZt+iLqIPQ4398vyHBMhNsvCXEVEe6vh0yIK4hxAV7/IiJzzM7O/uvUqVP/mpmZeb+/v/+eiOpHANOqUhFQBI5DQAlxWh+KgAyBH4iIjx/Lg88XiOhMo/W2koIQ5+3sMYLNRU594eRDikPrCxFzU+e9B0yEW6e7pn1MTJBjEtzzg4IMV7USX5gAd27hNPEjU7n9uEPcKl25zIS4ghinrzgIdLFOc/c5d/9sbmRI579UNnKym5Mv6JqU6JPI2s6KMWzY+iLp15c4JBh0URadN4k+iWwq7NXnz0n1Ib6TbfPbxXzYxpbT93ROPk9bzlNh3xec0XFI9Elk+zIfSOpZZfEIoGvS1sMYdtXG+GzEwMW2DiT90HHkrk+Cla2sBAOJbIzvN7R/tpja9kP7h9ZnG0dO/RSD8dfsFQlu90lBhuP3R4S4kgzH79GvVI9M7XMdxIiNCXHm2HtWtPvPDQHuz4cfj0CEuH8T0b+Hw6E55ufn/z0zM/Nudnb23d7e3jsiqg50qao+RUARaEFACXFaIoqADAHoDnFmQA4GVG+XlhZoefEMLS8u0NJS0X791UX65quL9PVXK2V7URZFJOnmYqcIt5iGfB4xgdbXBkP9B7O2vs3PWZYJcPfLXeIMOS4AIY5JcOd4lzhuy/MrJQnuyuU1unw5DiFOgpUrtvX+aLsIfbHrVIJfJRvbZ1ecUf652pXUGsrn4/Ibw4bNDT/p3C6p4b5gIIlDImuLfUgbXRyXEp9tMdd+HxFA159En0QWlVPX+gvps6svthigfUbry319YIuzTz/XnKOwd7XrE1uodTEKA0lMXZGVYCWRbcNHUn+usug4JPoksrleQ7jmo602JsXpc7/Lx5bk+0hqz1UegT26Jm1jiGFXbYzPRgxcYowjdBy567MdW5J+EgwksjG+39D+teHsOj+j/UPra4s3x88Vg89JcU+elDvDdZgQl3psxfh+sx1PoWtcCXG2mdB+isD0IKCEuOnJtUYaBoEbRHSdiLitzk8T0anyqM6trPNNsuIoCGJ8LC2eoaVzJSGOzxfPdJ4Qx2A0F4A+NwirhRNK36Qk1e1UfWz9rcsyAa7aJS4kIe5sRYYz7SkyRLhvV+nqlaLlneJCvSRYSXxC20Xqi1WnEvyasrF89sVZ6p+v3WquaeJlMx9IfbbJbwwbx93sCz0XTxMGklxKZG0wbo4DxPe5ZGxJZKVYSeYSW6y13+cISPOG/M5D++KSb9/6C+Gzry+28aJ9RutLOQ/ZYoju55tzKfa+diXxS31GzjmSOLooK8FeIhv6voDLPQV0HBJ9EtncriFizCUxbLTh6lJrseYIJC7omrTFIIZdtTE+GzFwkazrUtUQGhe0PltcJP0kPktk2+ZhxP0StH/odQ7aP7Q+SV2lklUMPn0cOuNhdoirHplqSHHd2SHOd+0Tog58fUGPhRCx1X1UQhw6Y6pPEeg+AkqI634ONYK0CNwkIj5ucTsgujUiOkFEJ8ujOrfycsgkuOGAhoNh2Q5osSTELZ374ui8qzvEhbipEHoRJ1mcNWWPdoh78NjsFBdihzgmw509c8rsDmfOF04bAtxVc6wZclwoQpwEK6sBMqET2i5aX4i6l+BlK5vz2JJgKsmvRFbis23OYtlou+FXfW5DFHSJzbZv6NpF3zwMoS8GBkgbkrElkZWMGald23rWfuMRQNafpA6ksr75ldYfEj+pL7YYIH1G502KATo2W0x9+6WKV2rXN150vYTQJ4ktd1nJ+JDINnGR1J9ENkS9SHCRyOZyDSHNh82YiWGjDU/2oX49lurarO5nCFzQNWmT3xDjsi2foa6xY+CHtoHWh5zvbesnRA2hcUHrc8HGt6/EZ4lsjPGL9g9d92j/0Pp8ayqlnGLwKSmOd4hjEpzZKa5DhDjp2gdZB1Jf0OMBGVvTNyXEobOl+hSB7iOghLju51AjSIvAbSIyx6BsiWh+RDTPbe2w8nI4HNKQCXG1dvHsF2aHuEUmxJVtlwlxFRDNm3NWAB3TCa2v7mfzRoXtY16rRV3VFjvEFbvEBSPEnTlNCwunCjLcmVN09sxpunKlIMPxDnEVMU6K93EX+/XFrC1WEn+aOLMuiV20vnpsoepUgl+bbCifUTi7+iexK5GNXQeuuLTVge3nqexOmpNS/PCDxkCiTyIbM+eSsSWRlYxLlF1bnLXfeATQNS7RJ5F1zS+q/hA+o3yxxQDhs2Tsh1wDo2OzxdS1HyrnrvGi7LrGi66XkPokseUu61ovaJwl9SeRRceB0ifJR+p1Oyofx42ZGDZCfh+Fmg9C4oKuSVsMYthVG3GuAyorIes0xvyHrhe0PtuxJekn8Vki28X8ous+d/wkdZVKFo1pqjgkdhmDYoe48ijPH60/oYe1g9+jX3duXqU7N6/RnVvXivbm1c9+dzru3jPqOwVRByhf0BgjYmv6pIQ4dJZUnyLQfQSUENf9HGoEaRG4Q0Q/D4l+HhH9TET8fpaI5kZlW7638nKGiXAzQ6q3TIg7x2S4WtsHQpwVIIk7NReJ9cVZG+FqnKwhwf25TvfuFy2/P3jxip4fvP6klYS9cOYULZzhneGKlt8zGe4ak+KufFm0l9ckJsbKSrCSOIO2i9Ynia3PsqlwltiVyPY5lxqbIiBFQDK2JLISv1PZlfissv1BIKf6y8mXVBmeNgxSxZvKbqq6Urt5ISCpP4lsXij0w5sY+YhhY1w2Utm1rYzc/bONQ/v1GwGt037nV6Mbj4DWvVZGFxA42iFuZ/9op7jcCXE5ja2cfIlRb0qIi4Gy2lAEuoWAEuK6lS/1Nj8ExhLiBoPBnCHCDQZzA6LZEfs9GtEn7ZhYurZDXAj2fm4plvzlRFM2xg5xqQhxRYmbCj9q+byNODjpRq7Lrk4ou5UvaH0+NY0eW2h9PjE1ZVLhLLErkfXBLFXeUtm1xSiGfzFs2Mabql9MDCRjSyIrwTakXTT2ueuT5KGLsoh8hKw/V0xz8sXVd1T/2BggakgSe+x4Y6zRU2MqyUddFh2HRJ9EFoUHUo+k7iWyyBj6qsu11mLkI4aNSfdSEPdkEPdpYvuXe3271ikqnhh2Y9hA4WGjBzV++4ZLG3boeNH62vyfhs+PwxRV9znhiK4htL5UWKHjQOubhEtOhDj2sfmb16TfsnIaWyhfYuVcMkYMIe7pc+L26f6Baf98uE1/PdyiB2XL7wO8/k1E/x4Oh+aYn5//98zMzLvZ2dl3e3t774ioOgKYVpWKgCJwHAJKiNP6UARkCHxGiBsMBrNMiBsMSkLcYDDLi4TiKMhC1eKjaXo4GNCAH5k6GJbtgBYXz5hHpi7xLnHleeod4sb570JgkkEeV7oea3Ox1xZzU5YJcbwr3N2Aj0zNgRBX3YCt49OGVfOmbZVlVznXHB13k9Y3DkmFoscWWp8ktqasZGxJ/JDYlci6+Jwqb6ns2mITw78YNmzjTdUvBQaSsSWRlWAcwi4a+9z1SfDvoiwyHyHqzxfTnHzxjUEqFwsDZA1JYo4Vb4y1Yy6YSvIhuY6aZFeCi0RWikNIeUndS2RDxtR13b61FiMfMWzEupfhi3Ms/3KvYyR+LrHGsBvDhkvMqL7S8dtXXEKsGdrmiepzm3vDqPz3UY9NTUrrPifcbOJ18Retz8U2si86DrS+tlhzJcSx38f9BpbT2JL6EjvnbTVx3Of7Tw/oaUWKM+cH9OfDreL4m49tcx7gpYS4AKCqSkUAgYAS4hAoqo5pRmAsIW44ZELccHYwHMwNB4PZQybBHY7ocHRYtsVOWs0XL56Ko1hI8bFUkuCWFxeK88UzlJIQJ104dbFYJIu9umyxQ9zj4pGp3PbokalVXn2xktaVr91YN3Rs6l6KQdMGWp9NDK590HmztS+xK5G18S9V3lLZtcGE+8TwL4YN23hT9UuJgWRsSWQlWCPtorHPXZ8E9y7KovPRnBcrTFL9WIQcC13Mb4x8hKghCdapco60mxumvvlAxyHRJ5H1jT+mnKT+JLIxY+yKLWmtxchHDBvj8oW0K8U5tH+512sI/GxijmE3hg2bWEP18R1Hfccl9H3HacMvVP3W9bpg6lv3MeKwteESr41OtD4bmyH6oONA67OJOTdCHPs8iQjXvC+T09jy9SVFzm3qYlKfp08PiElxhhjHO8U9OyiJcBUhrmgDvJQQFwBUVakIIBBQQhwCRdUxzQh8RogbDoezTIir2sFwOHt4eEiHTIirteNAMwOSiXC1dmlpgZYXz5AhxC0VbQ6EuPoiyOexmF0sGo7Z94dGlj3aIe4+k+H6SYir8uqKVVVP0rpytdtWh2h9x9lDYVDPAZ9LMW3DCPF5TJybN4YkY9pXNmYd2OYHXX+2dm37xfAvhg3beFP1ywEDyXwgkZVgjrCLxj53fRK8uyiLzgfquwyNJWIsoH2KrS8UBiFrSIJRqHjbfELYzRXTttibn6PjkOiTyLrGnbK/pP4ksiljzs02qtZi5COGjXH5QdhF4RzKv9zqMvT8bBtvyLx18X6TLW6IOo2BvSQetCw6XrQ+dLxd1OeDKeL7IxVWPvEe5ytan+Lij0COhLgqGpfHp4b4LcEHVddx3rWx8PQZk+FeUNEemNbsDPfXJj34i8lwm0qI8ykclVEEOoyAEuI6nDx1PQsExhLiZmaGhhBXtR+YCPfhkOqtrffLhhC3QOeXi5bfpyLENRc+9YXTtJDibPM2rl+1Oxw/MvWeIcWt08GLV/T84PUnrcRGykem+vqtdfWRtFbHwvZiatJNO/53lD7f3KqcGwKpxkIqu7boxPAvhg3beFP1UwxSIZ//d4DWhqw2FD8ZfiqNnyMU0/5gip5fJPokslqTioALAlprLmj591Wc/bFr3oup3kvu8dh6EyNvMWzYxptTv2nDBR0vWl9OtZHKl2nDFB0vWl9f6iAVLjkT4ji3Mb7j+1JDMeJ4+qwkw5UtvzdkOCbF/blRtH9thnBFd4gLgTaiRBkAACAASURBVKrqVAQACCghDgCiqphqBKA7xI1D8vzSAplj+WzRLi3QV19eNKQ4PqrzWFmI/dcArn+t0IYDWl+bvfrnHx+ZWpDh+Hh+8Kokw3H72ryXvJCEuJhYxa4rCcbjZBFYoTFA6/PBDIGLj90uy6TKW2y7rrURw78YNnxq0xUrHxuVTK4YSGLqiiwa+9z1+eQFPRbQ+o6LCZ0PH/xsZWLggraRuz5b7HOqITSmCAzQOnIYlwic0XFI9Elk0flt04fAvs1GjM/RcaD1deXaOUaufGzEyEdO3z22GMXABWEj1ZwYw24MG/V6QOQjpL5U19OpcUHXAVqf7ZyC6pc6H5O+c/nfK2z5PNdNDRD4oWsIpU8Sm0Q21NwUGxe2t7v7lAwpjo/y/NH6E3pYO/g9+nXn5lW6c/Ma3bl1rWhvXv3MRJ/JcKFqyCdPLmNBCXE+CKuMItBvBJQQ1+/8anThEfiMEDcYDMwjUweD4eyAH506GMwejkY04kemjg7LdmTt2YVlJsGdpYumXaALy2fpqy8v0JclKY5bJsXFetUvoJqLEOSWv3U7VWwS/Wh9PnhXJLjqcan3S0Ick+DqxDgf3ZUMghCXAqtYdSXB9rgbC/XPfOsUjQFanwt2KWrIxb+c+6bKWyy7vrURw78YNlxqzxcrFxvNvrlhIImla7Jo7HPX55If9FhA67OJBZ0PG5uufWLggraRuz7XHBzXP1YNoTFFYoDWFQvTabqGSImpbX30pcbRcaD1da3ubesnVr8Y+bCJJbcxHQMXpI1U+MWwG8MG1ygyHyH0pbqezgUXdB2g9dnMc4g+ueSj7buX/azfs/a9f43ArK4DiR+6hqT6JLFJZEPPTbFwqdupE+F2S1JcakLcpPGUy9hCjlVpziW++IwFJcRJEFdZRaCfCCghrp951ajiITCWEDcYMCGOZsm0g1n+0i6O4mJ+3Jf4JJeZCMckuIvm4PMFQ4b7cu0iffkVtwU5LubLZxHi4h96gYXW5xJLvS8T4pgEVxHiPj4ytSDEVYevfpaTEuJSYhW6riS4xrqpgMYArc8Gw5Q1ZONfF/qkyFsXbg7HwCWGDZsaTDmOcsHABqe+9UFjn7s+m/yhxwJan00MVR90Plxst/WNgQvaRu762jD3+Tx0DaEx9YkxtkxoTKfxGiIFprZ105caR8eB1tfVureto9D9YuTDJYZcxnQMXELYSIVfDLuhbaDzgdY3aRxNGy7oeNH6XOY7n77oukLri3Gvzwe3cdfIHDuCsIeuIV99klxKZGPNTaFxaWJQ7BD3zOwOlwMhbprIcCnvafmOBSXESWZmlVUE+omAEuL6mVeNKh4CnxHiiGiWCXHcGkIc0azZD46JcPXW0kcmwq2cXzCEuJXzBSlube0irfEucaa9SGtrFyy1Ybs1L1RQ2quFTn3BI9nOG63PN05Dhvtzne7dX6f73H6yQ9zLrAhxKOx9sApVVz6+HCcTsq7QGKD1pcIFncPc9cXMWx2LUHZRYyaUfzEwsK05FFa29sb1i4GzxL8+y6Kxz11fzO8UHVvj0Y6BC9pG7vpCzlHoMd28wZ3yOiAkbm1zTay/5EfXbsj1i6TWJLKh6iAk9qF8nrRGK24tfXzyQO73S0Jin2OtSeohJFZSv2LNkzHqPraNVHUaw24oG+ixgNbXNp6mDRd0vGh9bfny/RxdV2h9IdeJvpg1fUKuaULG61qTklxKZNvy4hoHWp9tbM1+vEPc0WNTd5+Z85Q7xE3DY1In5R5dQ23X6T5zhBLi2kaufq4ITB8CSoibvpxrxFgExhLiiGhuxIQ4ooIYJ3gxCW5leYEuXThnWn6/unbBkOLqrcBEVqLNxW59geVzkxetTwJWQYLboPsPHhftn+slCe4lPXvOO8QVpDjJS7JDXE5YSTCIIatYjUdZcYlRfd20obVhnzfFyh4r7dlvBNBjAa2vL+jHwAVtI3d9XawNNKZdxCCGz4pzDJT7fZ2CriG0vnHox7CRrrKwlhWrdONXscfWslQbOh9ofdL4fOXRcaD1+cbVVTk0fmh9uePa53glsUlk+5LzcRgYMhwT4czjUtMS4qaZDBezxiRjQQlxMTOlthSBbiCghLhu5Em9zBeBXu4QF5Plb3PDlPv4kOEq3c3Fk1Rf3WcXrOIR4k7RwpnT5eNTT9G1K2t09fIaXbu6Rtcur9HVK2sTR1RIrFINY5ccufjYR6wmjUeXvwQPiUuoXLrkvT6vuODiY0MikxNWMeZiCVZoWQT2qHGE8MUHnxh20TZy1+eTh9QyCExRYwE9DyFi88lPKLtonLu4vg+JQai8tdWQq92uY+Aabxt+tp+72g2Js63POfVzxc/3WpzlQmIvicM1H+g40PpifAe4YubSP2YuY2OVOjaXPDT7TnOddjlvOeU8Rg1J4rWVRceB1mcbR8h+kjHjKovGD60vV5zR1+ch4/TVLcmlRNbX31hytrE1+/EOccWxb9pih7hderjxpNwpbpcebTyBh3Hn5jW6c/Mq/XyL22t059Y1Y0PyW2Wbk67zUGx9bfbq41v624ltvTR9SkiI+z9EZI6ZmZn/Mzc3x+3bFy9evCWi+mELo/ZTBBQBEAJKiAMBqWqmFoHPCHGDwcA8MnUwKB+ZOhjM8hd3cRQ3YasvchvU+BGpF5b5UanF41IvLC/Ql19eNI9L/fIrbi+Y94jXOL+kixYfv+p+NBeAPv6g9XFMPljFJcQxKe4UnfmiIMQVx5eGDMfnk14hsPKpAYSMT45c7PYJq3Fx++IXAhdfX1zyads3J1+QebONX9IvRG1I/EHLImtDihXSFxecYthF28hdnwv+ufRFYiodC01MpPqQsbnkK7RdKS42saBt5K7P93rBBsu2Pr71gsY0Fga+8bbh2Pa5r90QOLf5muPnvvhJ6ioE9pI4fPOCjgOtr+0ahe3V7+v43OPxxe44uRS5jIVVLrFJ8jaNddqHvOWU8xg1JInXVhYdB1qfbRwh+knGjK8sGj+0vtxwRl+fh4gPpVOSS4ksyv9Qemxja/Y7IsPtFIS4Jzv79GiDSXAlKa48R/tdkOCYEPedIcbx+1DrWN95aFLMaH222CLt2tZL07eEhLj/S0RHx4kTJ/7vmzdv3hBR87CFU/spAooACAElxIGAVDVTi8BYQtxwyIS44exgOJgbDgazh0yCOxzR4eiwbEfWgDEB7vxSQYY7v1SQ4776siDBfc2EuC8v0lcAQpzv4sI6EMeOyIUTm0bq88UqFiGOSXDFo1OLoyLBMSGuIsd14UawY8l80t03R642kXXlajtkfyl+SFykviBxysmXcXHl7h96LkbmVqorBPa+4yiELzb4xLCLtpG7Phvcc+uDxjTEvKFja3zV+OLiUoNoGznrCzEWbLCW2kViKvUlRrw2NkKsuZA4+8aQUk5SGxJZ9HeK1BdJDtA1hNbXNm6qz3MkwzEWoX7otM05Mh8p69Q2Xtt+SFwm2YxhwybePuXNJt5Y+cglvxJM0N9lIfRJ4/ORl4wZiWwI/HKuUylWXVsf+NRiXUaSS4ms1O/Q8rax1fvtMBFuZ5/q7WMmwW0WpDhzbO7CXa92heMd4n6u7RDHhpDrWPTYQuuzBTaEXdt6qfuYkBD3/xPRLyUprjp/TUSviIjb6rCFVPspAooACAElxIGAVDVTi8BnhLjhcDjLhLiqHQyHs4eHh3TIhLhaa4sYk+DMsXy2aJcWDAGOyXB8VOe2+tpuMtQXGCG3/rX1t3kz0lbuuDili9UKI1es4hHiTh7tDseEuKMd4q4yIa4gxdm80Njb2ET18c2Rr/0uY3XczQjXGm/qQuASO5fH1UBOvoTMm+84cJFD1IaLvdB9Q9aGK1YhfUk9PtCx5a4vdN2G0I/GtO6j61hoi89VX8jYUo+tkDhP+r6SrsdD+uxaGzl9J6PqtCsYoOJtmy/GrXH533JYK7v6nkN/Sd4ksuh5A+WLJCeIsYrGpS0etM9t9mw+zyGXob4vc43NJi+T+sSooRg2clr/SfIRQxadD7S+GBiEmiNifweEwkoy10lkQ+KXY52isIpRz6FqzUevJJcSWR9fY8rYxsb9DBlue492tpkUV7SPmQy3uWeIcNU52n9+RCoT4cwOcbc+3yEOZQ89ttD6bOMMade2XtjXhIQ4JsP9h4gqMhyfMxmOj5e1c1tItZ8ioAiAEFBCHAhIVTO1CIwlxM3MDA0hrmo/MBHuwyHVW1vElpcWaHmRCXFFy++ZCPeNIcStlK3skanNhUp9cZEDKc4Wqxj9JFjFIMQVu8OdNI9KrVpDiLv6JX3HZLirxaNT+/yS5KjPuNjGlhN+6ott1j7+IFvHrDl/I8kH9p71v6fWaZz6Q+Ocu74ujhw0pjlhkCq2VHZzwr6LvqTKWyq7k37Q4n8PuS5JFW8qu10cC+jayAn7nHzpS22kiqPPuexzbKnqJYZdzVsMlNVGnxCQjBmJbJ8wtIlFsbJBSfuEQqAgw+3R9lbR8vGYyXBb3O6W7R7c/BEh7vZ3n+0QhzKGHltofbZxprI7zr+EhDgmwP1a7hLHLb9nIhwfL2rntrBqP0VAEQAhoIQ4EJCqZmoR0B3iPFPvwuj3NBFMzPcvHZgQd//PDbr/gNt1evBgg54dvKRnB6/o2fOX9Pz5K/Ne8sqFEIfOr6s+3xxJsPeVdY2tzQ5CX074hfTFFaucfBlXByH9m2QvZ5Kda37rMbrKxsb+uHkglS8+dlPj7ONzTti74jdt3x9t8bp+jq4XW/up7Nr6p/3GI5Aqb6nsplqXpIo3ld228Zbj9wK6NnLCHuULOm9tdRLq81RxIOyicpnjNVPI2CS1hMibj/0YdhE2csgbIg7JNbZPflPJKFYy5BH4ScaMRFYWeThpBKboNVy4aIs/wkHen0TrCxl72z2qPuDC+Ui+Q1xAQhznED0PofXZ1nAqu03/nj17cbRL3LPnxfmDvzY/O2zjGtfPkGsGA6q3I6L/DEajX0eDwS+Dw8NfPyghTgKxyioCUASUEAeFU5VNIQKfEeIGg4F5ZOpgMJwd8KNTB4PZw9GIRvzI1NFh2Y6sobqwzI9JPUsXTbtAF5bP0ldfXqAvy8emcsuPTZW+qsVKtQCrL5bRC+emr0j9Uhxs5H2xevDnBj0wpLiCGMfvmQjHx1NuS2KcjQ+T+qQmxNWxqXyU5NdXn2+OJNi7yvrGNskOUl9O+IXwxRernHw57sbUtM/jvvmt34Co42szh4WoDdc5peqfyhcXu745crFhg1/u+mLM95K6TzkP2eQX3QddL7b+pbJr65/2G49AqrylsptqPkgVbyq7XfxeQNdGTthLffFdD+U276aKA2lXmsu2OkfcG/HNe4jYfH1Brztd/EDWS4y5OGXe0Fih9bnkPXRfdGxofaHjl+pHxisZMxJZKQZoeSSmbd9tbCvU70e2uKDjReuzjQPdDx0HWp9tvHW7Ozv7BSmu1j7e4Eem7tIjbstzW922/WLsENdcHyHGVqp5LZXdZj6ZEMdEOG6fl+39khB3j3+X/WuT+L3kxfNfcTAvrjjnHeFGo9GvRINfuP3w4YPuECcBWWUVASACSogDgqmqphKBsYS4wYAJcTRLph3M8kKgOAq2/7hF5CT0mAjHJLiL5uDzBUOG+3LtIn35FbcFOQ7xCr24zWVBlAorJsD9+VexQxy3TI57+vyVIcMZQlzZSvxLSYhD51eqL3Q9S/Ikja1pG62veSFW2bMhBklwmSSLzKUUq5x8abs5FSJvUvxC1Eddp8Q/iWyfx4xLzmzGR2442/iMxsBFX+j5XpqPFPOQBD+pLLpebP1JZdfWP+03HoFUeUtlN9V8kCreVHa7+L2Aro1csJes/0J8/6aYi1PFEcIusq5C+CfJLzI2lB/sUywiRYx8hLCRIm/oOND6JPWHlkXHhtaHjhetL0S8kjEjkUVj46svBKboNZxvbG1+IL5TYuGHxKDPuDTz8eTJU3rypCDFmfOd/SMi3MONJ0fnaHxjEeIk1xWTYk41r6WyW8eBSXDPn/HvrdwyKe4l3effZf/cpHt/bRCT4qSEuCGT4IYDGg6GZTsg3iGORvTriA5/oQ+jX98qIQ49JFWfIuCNgBLivKFTQUXAIPAZIY6IZpkQx60hxBHNmv3gmAhXby0BZCLcyvkFQ4hbOV+Q4tbWLtIa7xJn2ou0tnbBUptdt+ZFhJ1Ue69qMVRfFFU3wFIRbdq9Pr6HC1ZMgvuz3CXOEOL+2qCnzwoy3D6T4cpziU85EOJQ+UXVi0uOJNi7yKJiq2yi9dVjyQk/hC8orHLyZdINkBDzKgo/l/Hi0lfin0S2z2PGBf/6nDSp/nLFGTGmY9QBCr9p+/7wqePjZND1YutfKru2/mm/8QikylsquzHXJTHm3ba6To1zl74X0LWRGntJ/aHz1lanoT5PFUdIu4i6CumfJJeI2KT2WR51z8jWlxj5CGkjZt7QcaD12eY8Rj90bGh9MTCQ2AgZr2TMSGQleCBkQ2KKXsPlGG9s/BAYTMoL8rs2FS5NuwUhriTFPXlKu7tP6dH6Lhky3PoTerjOu8Q9gcMakxBnc0/VJ8BU81oqu4zRwfOXZmc4JsUdPH9h3ldEuLt/MiGuIMZJXsPhkIZMiKu1RKP/jJgQNxr9cnhIv759+1Z3iJOArLKKABABJcQBwVRVU4nAWEIcEc2NmBBHVBDjBC8mwa0sL9ClC+dMy+9X1y4YUly9FZiIItpcxNYXRF0nxdkCyCS4v8zOcEXL7/dLEtweP9eeiXHPXtqqG9svFSEOnV+0PhGoYGF0bGh94HCzUpcTVjn5Ypuk3H2W+CeRtcVP+3388auOd3MNEILI2Rfs0XWK1tcXnDUORUARUAS6ggB6Hkfr6wqOsf3sC86p4khl17ZOcvfPNg50v1S4xLAbwwY6H+P0oeNA64uBga0NdGxofbZxpOo3bfHGwHnaMEXHi9YXI+d9nsfH5YMJcE92n9Euk+K4NYQ4JsJ9PPg9+pWCEIeOYRr1MQGOjxclGY7PDRHurw3640HR8nvJa4aJcDNDqrdmh7jD0a+HNPrl8P3hr6+VECeBWGUVASgCSoiDwqnKphCBOIS48+dohQlxTI47f5bWVi/Q6tp5szPcKp+vnv/kUQO55qG5mGU/fchwdTIdIla0vkk+FYS4TUOEq8hxTIDbf/7CEOH2nxWt5HXmi5PEpLgvTHuSzpw+Rd9dXaNrV7+k78rj2pW1IPWCym8VP1qfD66hagMdG1qfD1a2MqEwdbHPfSvMfOchW3vH9etS3mKMS0RtSDCVyCLqoarLXAhhiHzY3KBLOQZReYupB12naH0oLND1h9YniTOVL2i7qk9SBeNl0ZiiPYzhXwwbk76bcvn+dc0beh5H63ONJ7f+oWoyJM6hfM5pXRcSP0QNovyLmcu2uBG+oHBp87X5eQy7MWy4xu1zfYmOA62vjgGiJn0wDXVvpEtYIbAPGa8kr2hZBFa2PnUJUwQu6HjR+mzzhu6HjgOtzzbept0dflyqeVQqE+Ke0s6Tp/R4vXxUqmmLc/Rr2glxiLGKzomNvhiEON0hziYT2kcRyAcBJcTlkwv1pJsIRCDElWS4C4u0UhLjmAC3emmZ1tbOGzLc2ur5I/RyvpFfLWTH3ZSx8bsuXwVsIzeptND62krYkOH+rshwBTHuIxHuIymuTc9xn39x+mRBhuP2dEGMY0Ick+H+ce0jKQ6B36SbjL75Da3PBdfQtSEdCzlhZYtraEx9/Ghe1EnmE1v79X7oOvDxwVUmhM/I2pD4J5F1xfG4MRxifnbxD5mPcXZT4uyCQ6590fih9UlxQ9cfWp8kvlS+oO2qvo9/0COph0nrgdTfAW3zdij/0HVlm5tUdm39s+mHnsfR+mxiyLFP6NoIgXNon9vmh5jXViHwQ9ah1L8UuZwUP9IXKS6+OYphN4YNl/h984aOA62PMfCNzQU/m77o2ND6QmCFxD5EvDZ5i9UHiZWtz13AFIkLOl60Ptu8ofuh40Drs423aXdnh0lw+7SzUx1P6fHmLj3eKB6VWp3b6rftN62EOORYtcUa2S8KIW4woAE/MnUwLNsBmR3i+JGpdPgLfRj9+vbDB31kKjKxqksRECCghDgBeCqqCBBReEIcE+HK46LZJW6RVleXaY0JcavL5pzJcXUiR2xSh0sl+C6m0ItvtD4bDP76m0lwBRGOz/nYf8pEuBfEj0ytzm10TerDhLjThgx3kk6f4vYEfXftS/pHSYirSHGh6sU3vzFuvtriGqs2+oBVbpj6+FPJpJo30XVgi4GkH9LnEONN4p9E1hfTEBjk7ksKnH0xyVEOjR9any9m6LGA1ucbF8ul8gVtV/V9vH2CWjegMZXU6TjZGP7FsJEqNnQ+Yl0z5fK9EAu/pp1YNYnEOZbPbWMp5rUVEr8QtebrX8pcxhgLvrhIcxTDbgwbNjhIawgdB1KfNDYb/Fz6IGNrXjNI51M0Vmh96Hhd8ha6bwisbH1G16StXZt+IXBBx4vWZ4NLiD7oOND6bGOu293e3qftnT0ybXm+vrlH60yKM0dxjn5NIyEuxFhF56VNXwxCHN8TKo7ijybLe0T/GY1GvxINfuH2gxLi2lKlnysC0RBQQlw0qNVQTxGIQoi7eGGJVi4ulcS4JVq9VBxrq2V7adnA6/P40VR54YWVyw9J1UKsviCTxIvWZ4NjRYJjUpwhx9UJcU8PikemPn1ho2piHybBnT59wpDhqvOKDPf9d1+ZXeL4CF0vrvltCxqt7zh7sWsDHRtaX1tubD6PjamNT9wnJ6xy8iUmfiFrQ4KpRNYWv6pfSAxy9yUmzq5YdKE/Gj+0PlcM0WMBrc81nnr/VL6g7ao+/PUWGlNJnY6TjeFfDBupYkPno00feh5H62vzP5fPY9ckAufYPk8aUy73eFD5RuCH8gWBSw65jHGdkipvMezGsBHjnhY6DoS+nMZHc62PnP9yxCok9oh4Q87jrrpDYmXrS46YhsQFHS9an23e0P3QcaD12cbLdpkEt7W9R1tbe6bd3tqj9erY3KWN8txWp22/aSbEVWOWsZL8DmuLNbJfFEJcAQwZkk3Z8g5xg9Ho19Fg8Mvg8PDXD7xjHNHL8uAffqtzZLiqSxFQBCwQUEKcBUjaRRE4BoHwhLiLS1QQ4pbLlklwi7S28mnbXJQgL8RTV0Dzgqm++PZZjKH12eJTEOK2zGNTua12iNt7dkD7+7xL3IGYEHfqVEGGO3WybE+dMAS477/7kr6/9pVp+X2f68U2H5NuVvO/12tEsZIg+imWFbaKqQzTvkinmotzwi8nDHLyJaccqS9xEEDXH1qfBIVUvqDtqr6Pf8zjc/3RxXUnOuc5YRAjNsm8obLpEOhibXTR53QZzttyTrnMyZe8s5aXd33OW59jQ1cRGiu0PnS8OelTrMZnQ3HJqUq76csmE+G2dmlzs2y39gwJbmN7nza2dst2Dx7ctBHi+jJWYxDiJhQbE+B+JaJfylYJcfBRqQoVAT8ElBDnh5tKKQIVAuEJcRcWj4hwxaNT89khLuZfhTQXY5wAyY9RaH02QyIVIe573hWOCXHffUV8zq0UP5t4u9onRW3kjBVinIfEFOEfCv9UvqDtovUdh2/I2kDlNbSenDDIyZeQuKNrPHd9IbGsdCMwQNcfWp8Ex1S+oO2qPtn1x7gaQmGKGIMh/ctxLYDCfhJuyD9QC5VfybzmI5sqDle7IWvDBzcbGZTPrljZ+ObbZ1p9ySmXKF98a2CSXIzaiGHDFhdXX3LNm228Oa0ZXLFHxIjSga4DtD5UnLZ6YuYShVUMnyU2XGVRuNjmPKd+rljVfZfI9gUDjsPsDMeEONMW5xtb+7SxzY9K3aP17YIgh36FJsSh84vQl8NYlcZx8PwVHRy8pHp77891uvvnBt198JjucfvnOrpcWJ8S4kKgqjoVAQACSogDgKgqphqBKIS4ggjHxLhztHJ+kVZXl2nt0jKtrS6b89VLy588fhR5833SDf7mv8e02VwQ+diuFnYcB0KfzShIRogzu8J9RT/wI1PNTnEfd4hjv33ws4m3q31S1EaOWNVxqPzzrZUQmCL9k+Kfyhe0XbQ+G1xD1IaN3Zz65IRBTr6EyBG6xnPXFwLDpk4kBuj6Q+uT4JnKF7Rd1ffx9onvmui4MeRzTYIcg23XfT7+2YwbdF3Z2KyuAau+qNjQ+UDrs8UG3S9VHL52U9WkBHepz75YSXyeJDvtvuSUS6kv6PqIURsxbNji4utLbnmzjdemX6zYfLG3iSFWHzRWaH0pcJDe27T1WYpVjPqT2PCVleJii39O/Xyxal6rxKrdENhJMKj7wyS4bX5k6ubu549MrT0+FR1DKEIcCpf69Wwzdt97FinHKgqXgwMmxL0uCXGvid/f/fMx3XuwbghxBSlOCXHo8aL6FIGcEVBCXM7ZUd+6gEB4Qtz5c7TCRDgmxZXnq6vnDQlube088fna6vkjrHwXOrZg92FBFGKhaINfSkKceVzqPz7dIY59Dl0vNrjk2Ae1+M4xNhufQoxzJKYh/LPBZVyfVL6g7aL1ueCJrA0Xuzn1zQmDnHxB5ghd47nrQ2I3SRcagxA3fXOq51S+oO2qPvz62RfTEGOwba0T6scYXwykcx3SLjofaH1SrHzlU8UhtYusDV/sXOV8fZZi5erncf3VlwKdnHLp6wuyLpqYsE/1e1mo+1p9qr9c8oauA8n4sPUlpzqw9dnmeg2xhutaXaXMpS9WMXyW2JDIxhi/0jGDlJdgJZFFxiDVhYxjuyLEbe0aYhy/Xy+Px5t79Lg8l/rclA9BiEPiEmqN5DuHSfBH4mLIcAev6fmLNwUx7uA13WMS3INHJSHukXkf4KU7xAUAVVUqAggElBCHQFF1TDMCEQhxZ4+IcCvn+fwsra1eoNW187S2doFW+Xz1fDRiU7UwqS9QJI8u9Sme5s0vHx11GbS+qGnOtAAAIABJREFUSf6kI8QVRLgf/sE7xBXnqBuGUuxzl49VG7nhEHKcIzAN6Z9rLlL5graL1ueKY3UBP+1zE2J8+GA/TiYnXxAxoWs8d30IzNp0oDEIuTbLqZ5T+YK2q/raRoj7566YhhyDqb4XXDFwR3m8BMIuOh9ofSisXPWkigNlF1EbrphJ+7v6jMJK6nd1PVBv+Tz2/aYqjhxwySmXrr4g6qG5NgxdGznkHF1/qfOGroOQ1wto7EPG7qobXQdofa7x2PbPYUy7YhXDZ4kNiWyM8WtbGzH6SbCSyMaIzdYGMg4mwe2UpDgmw+1sFyS4x5u7ZVu8R79CEuIqfKTrXSTOTfxc5zAJ/sg4DgwR7k1JiHtD/P7ug0d07z4T4h6alslxAV5KiAsAqqpUBBAIKCEOgaLqmGYE4hDilhfoEu8St7xgCHGraxdobe3iJ22MJDQXJfUFUaqblDHiRtlISoj77kv64buv6Xt+ZOp3X6FCUj09RCD3cZ6Tf6l8QdtF6+vhsNCQOo4AusZz1xcjXWgMYvisNhSBPiGgYzCvbKLzgdaXCq1UcaSymwpnid2csFJfJJn8uKtcHcfmfbqu/vFRjNqIYcM2wzn5YutzX/op9n3JZDfnxBj1J7Ehke1PZdlFIsFKImvnXZxe6DiYAMdHRYYzhLjNPXpUkuKKNn9CHBoXtL441fG5FXQcBy/e0vMXbw0Rrmjf0r37D+neg4d0917R8vsALyXEBQBVVSoCCASUEIdAUXVMMwJxCHHVY1N1h7hO19pfD7fo77836c+/N+nvv7eI3+89PSiO/QPaf/rCnEtep06eoFOnTlC9/YF3hfvHV/TDP74mcy4gxNVJkBI/K9nc9dnGmHscrv41L0IYh5xIrzn5l8oXtF20vvrYca0/23EXu58kDomsbZwxbNj6IukXKg50jeeqLxR+43KKxkBSNyhZCX4SWVv/Y9iw9UX7pUcANQa7WFc5+ozKR/06ic8rvb7rcTRWrvpQuKSym2qku8Yr8ROVo0lrBRcSFsoXBH4oXyS5cZXNwWcE9qnWnSHxc8UlpC+udRXy2t4VFx/fXW2ExN7Vl7Z40fra7CE+l/jsKovKpatdCU4on4/zQWJDIivBpU0WnSOEPglWEtnYWIWqtabeGDvEGbLEYED19vata3Tn5lX6+dZ3pr1z81obxK2fo/OL1tcagGUH13GEjMPsEFcS4ninOH5vHpfKO8Tdf3i0S5xlKC7dlBDngpb2VQQiIqCEuIhgq6leIhCBEHeOVnh3uAuLR49O5Uekrl5aprW18+ZxqWur54/AdbnZ6JORamHCss1FTWjbPv7mJPP3w4IExzvF8TkfTITbLQlxFTFO4jMT4U6enC8IcWXLRDgmxP3I7Xdfm0enur7qea9kJfnOXZ8tPrnH4etf7uM8J/9S+YK2i9ZXfUc0x5Jk3rAdl+h+vuMoFgYS/9BYSfSFjgNd47npC43fuNyiMZDUj1RWgp9E1tbvGDZsfdF++SAgHYNdrKucfZbmo1lZUn1orHz1pYpDajfVSPfFWeJvCKx845D64mu3L+scKX6oOkLcM0LPiTaxhcDPtyZD+GKDwaQ+vnHE0tc2hl1qMgT2XcRPUi/IfEjuq0hzic6bDaZSn0PbiOGfTQxVH3SOkPokWElkU867Ib+7eWc4JsVtbe2alt+vlwfvDMePS+X3khffsy6OYmMAPu7cuEq3b16jO7eu0p0b1+j2zasSE0YWnV+0PmmAvuMIGQcT4F68eG0em/rCkONe0937j81jUwtSHD86VR+ZKs21yisCXUJACXFdypb6miMC4QlxTIQrj4tMjDu/SKury7TGhLjVZXPO5Lg6ySA04cB3UZNjAmP6ZEhwj5gQx+12SYh7XpDizFGcS16GDHdink6WhDh+X+wM9zX9+D2T4YrD5YVcjPZp0d93XHIf5zn5l8oXtF2kPvT4cJmzkH0lcUhkbWOIYcPWF0m/WHEga1xyYx59gzIWfuP8RmMqqSNfWQl+Ellbf2PYsPVF++WHgO8Y7GJddcFn33zk/r0gxd4Xl1R2U410abwSv31z1LY2YL2u96p8fQmBn68vklxIZVP4HAL7ttqqPkff/0TiJ8UF6YukrqRxNG2j9bXVSsx5KIQvKfCT1AsaA2m9+I4jqV0Jhr4+u9iU2JDIuvjY1hedI7Q+6T0jJM4hYmvLT/U5Ko6tihC3uUtbDUJcRYyTEuKGTIIbDmg4GJbtgG4bQlx58PkNOSFOWhtt82yoNZJNzqW1hqoXJsO9OHhtiHDF+RtDgPvjwWNDhvvDkOMe24Tk2kd3iHNFTPsrApEQUEJcJKDVTG8RiEKIu3hhiVYuLpXEuCVavVQca6tle2nZABz7kYbNmwq9zTIoMCbBPeQd4h5t0cOH24Ycx0S4vb3nhgy3u1eQ4iSvk4YMN08nT8yVxLiSEPePbwwh7sfvv/EmxNUXpJJaq/Tkqs8W/9zjQPmX+zjPyb9UvqDtIvSh6s92PIbqJ4lDImsbTwwbtr5I+sWOA1Hj9XhT64uN36Sbb+gfJCU15SIrwU8ia+tjDBu2vmi/fBFwnYe6WFdd8tk1H22V5aoPjRVKX6o4XO225SPU5yicJf4hsELF4eoLym5f1jmu+EnrhuWrHIS+PxkjNoQNVE0ifMkpvyhcjosJZQOBPcqXKl60Pklt2MpKfJbISq7ZUXZtMUr13SOpcYmsBJdQYyFkziVYSWRDYeWTP2kcTIjj3eE2TVucb2zt08b2Hq1v7tH69h5tCHeIGw6HNGRCXK29ff0K3apIcdev0q0bV3zCnygjxaWpGK3PNVjUOJLGUZDgXtHLAybEvTKkuIoE97shw60bclyAlxLiAoCqKhUBBAJKiEOgqDqmGYHwhLiLS1QQ4pbLlklwi7S28mnbJCh19UfJPhfTQ94Vjklxj4od4vj9bkmGe7JbkeKkhLg5YlLciRNFy8S4igT30w/fGjIcv7d9NRex9cWoDykud32Kiy0C2k8RmIwAepynwloSh0TWNt4YNmx9kfTrSxwSDCSyip8EvY8/3NZxtF1Tx8A+hg0ZgirdRQS6WFdd9DlVbaCxQuuzxSWVXVv/0P36Em+qOFLZRddBF/Up9uOz1hdc0HGg9Y1DP4YN27GK9gWtzzYOST+JzxLZVD5L7KqsPQLo2kDrs48kfM++xFYQ4XZpc/MjMY4JcBvb+7TB5DjTyh6ZOsNEuJkh1dtbTIjj4+bVor2OJcSFr4B4FnKqtZcHTIJjQtzH9g9DglsnJsRV5wHQUUJcAFBVpSKAQEAJcQgUVcc0IxCeEHdh8YgIVzw6NfwOcXXSU+rkon1Jqa+LhDjOf3Mxy//mQ4araikHfYg6yCGO48Yn2j/UXIDA3scXiV2JrI+v9bHSVXJzyPqT5MNVVhKHRNa2blA2XHFp889VX65xtMWZy+ddx8+1Xtpwd9UnwU8i2xZHqHVTm11X/LqkL6fY0L605aH5eYzabfPJFYOQPrv60hZb6s/RWKH12eKTyq6tf239XOuq6/Gm+t5KbbdeB645R8m21aLr565x9KV2XXFq698XXNBxoPWNy0MMG235DzU3xY7NdT5A5yN2vKHyZlsv09zPtdbQtYHWl1MuUbG55giJQQxCHHKHuJRY+eKO8BlVa74xVHIvmQxnHpdatPz+j/vFrnC/33tMvzM57r7uECfFWeUVgS4hoIS4LmVLfc0RgSiEuIIIx8S4c7RyfpFWV5dp7dIyra0um/PVS8tHBCUGyZdAUS1Y6kD76pImC+1LDvq6TojjnDYXxj71Uc9FbH3IOkgZh834QvtnY/O4PkjsXXyR2JXIuvjY7JvKrsTn42JAjPNq/mnasZ2DfDGVjCOJrG0upDZ8cZnkn6++3OKwxT+Xfl3Fz7decqo/KfY2NRTDhnSOHRdHLvnNLTY0LjY11JYf1Pe0rS++GIQYC76+2Maaqh8aK7Q+W1xS2bX1L6fvI6nPSPlUeUtlV/o9k9M85OtLSuyRtYvW1Rdc0HGg9eW2zgl9byQGftJ5DYlBrHiRPqPnkr7ry+W7J1WtxcivNDbfHCFji0KIGwxowI9MHQzLdkC3q8el3rxanN+4emxYOWDlijvSZ2mtufo+qf/Ll0yCK4+Xr4jf/8FEuPsFIY7JcHwe4KU7xAUAVVUqAggElBCHQFF1TDMC4Qlx58/RChPhmBRXnq+unjckuLW188Tna6vnj3JgSw7I+UIPvXDKRV9XCXHoGyGp9KHrIFUcLhMu8oLGxW4u84sk5xLZLmIl8XmSLLL+JPmQyErHORIDNM5SXNDj3BcrdBwhxkIMnV3DD503qT5f/KRzhG1tSPyzsSHFDz0fIPXlFBvaF5vcHtcndF2Nsy3FAOmz1Bcp/qHlkVjFmuvaaqb63PeeR2jMmzhxDuq+2viNzluMmHPKWwr8JHOJRBadW6kvKbBHYxBCX19wQceB1pfTPBTDl9D4SecDNAah40Xfawkxl/RVp7TW0LWB1pdT3nxjk+YIhUEMQhyv1Yuj2HCEjzuGEHeN7ty6SnduXKPbNycT4nLBygXzED771pqL3219mQD36uUbQ4Srzn+//6jYHe4et8V5gJcS4gKAqioVAQQCSohDoKg6phmBCIS4s0dEuJXzfH6W1lYv0OraeVpbu0CrfL563ntXuCp51UKlvmCRPBZTUhRoX3LR12VCXL1ObG7k2+a/+SOBrdxxNysm+Yeug7oPMePwwQjtn6sPIbE/zheJXYmsKz7NWuL3OczFkjjQ40OSD4ksKo4YY9DVBgoX9DoidRyouk+lpyv49aX+UHOEbb245tdFL/K7J6f89tkX2/y29QtVV+PsovKB8BnlSxu+qT9HYBV7rptUO8jr0FB5QdUVOm+h4m3TmyqOmHYlOZfItmHv+jnKl5jYu8aYsn9fcEHHgdaX+/cHOl60PvS1PTofoeJtmxtS2W3zqw+f5/rd0+ecu8aGypG0XqMQ4thJJsLV2tu3rtGdm1fp51vfmfbOzWsTQ8kFKxesQ/rsWmsufrf1ffWKyXBv6NWr1/Ty1RtDjquIcL/dfUS/83HvUZsan8+VEOeDmsooAhEQUEJcBJDVRK8RiEOIW16gS7xL3PKCIcStrl2gtbWLn7QSlJsLn/piJTYpDu1LTvr6QIiT1FlKWXQdpIyla7ZTYS+xK5GV5CeVXYnPMWQluEhkY8SWygYaF7Q+W1xS2bX1L/d+qfBD20Xryz1vaP/Q+OWkr8++oOsghj50PiQ+5+SLJA6VzQsBrau88hHDG0nOJbLo2HLyBR2b6lMEFAE3BHQ+cMNLe/sjoLXmj10syZxyFIMQNw7XO7eu0c83r9HPt78zLb8f98oJK9v66KLPtrExIc6Q4l6/NS0fTIL77e7DT1pbfQ79lBDnAJZ2VQRiIqCEuJhoq60+IhCHEFc9NrUDO8QhmP/NxRgXjoSYl4u+1IS4H7//hvj44R9fi3cU7OJgRtdBFzFI5XMq7CV2JbISnFF2EXNxPQ60PleMJLhIZF397FJ/NC5ofbZYouyiaxytzxYP134o/FLbTRWHa9y59kfjl5O+PvuSQz25znXofEgwQPniikGbz2h9bfb0848IILBH1ZUkL4g4croOkGARQ1aSc4ksOrbYvuRep2j/QuTLd9fM3GOzxSpVHKns2uKC6Bd7PkD4nKsOdL2g9aXGrY+1FiNHMWxUtZFLjsYR4ja392lje482tvZpc3uP+P2IHR+NPm0tC72+M1y1U1yKHeKmMb+WKbLupoQ4a6i0oyIwNQgoIW5qUq2BBkIgAiHuHK3w7nAXFo8encqPSF29tExra+fN41LXVs8fhSe5IVJf6Nb12OisFsd1nG3kxuWlrqu5APTRmYu+VIQ4JsDVyXB8Xr188Aw0loKrRddBcId7ZCAV9hK7EllJ6qR2kXNxcQ/B3Er45JVi3pDgIpGV5DJ3WTQuaH22+Entomscrc8WB99+UvxysZsqDt/4c5ND45eTvj77krKOfOc6dD4kGEh98cVgks9ofRJspk0Wib20riTYI+PI6TpAgkkMWUnOJbLo2GL5knudov0LmSfX+3q5x2aLVao4Utm1xQXZL9Z8gPQ5N13oekHrywWvPtVajBzFsNGsjVxyNIkQt7nDZLjy2Nk397GLo7inPQ6zSfXP97uLo9icg487N67SbbMz3FW6c+Ma3b55deLwkWI1zflFz0lKiEMjqvoUge4joIS47udQI0iLQHhCHBPhyuMiE+POL9Lq6jKtMSFuddmcMznOlcA2DjbfRZd0sYf0JdYPDD5Y5UKIa+4Ql4LckmrY+uQtla99s5sKe4ldiawkf7520XMxWp8EE+mPcr6YSn3OXR6NC1qfLX6+dtE1jtZnG7+0ny9+udlNFYcUh1zk0fjlpK/PvqSoH+lch86HBANfX6QY5PpDkwTLrsqicylds/riiI4Drc83rq7I+c4lqeol1n2z0HMduk7R+tD1K/FPIouOQ6IvVRyp7EqwkspK5jWp7a7Lo+sFrS83fPtQazFyFMNGqvWBTU2OI8RtMRlu5yltMSGO2519OmQS3OGIDkeHZfv5H3pPsjdkEtxwQMPBsGwHdNsQ4sqDz29MJsRJ1nXTnl+bGnDpo4Q4F7S0ryIwHQgoIW468qxRhkMgCiHu4oUlWrm4VBLjlmj1UnGsrZbtpWUToeSxonWIeAHmQpKqFmz1hVsqX9pS7RobUl9KQly1S1zVIuulDaMcP0fXQY4x5upTKuwldiWykjy42kXPxWh9Eiwk31EoWZT/OepxrbW2GND62uxVn7vaRdc4Wp9t3Kh+rvjlajdVHCg8UutB45eTvj77ErNuUHMdOh8SDFx9QWFQ//7i8xDX0xJcpkEWnctU6050HGh901BL1Rh2uZeWql7a8uE6J7bpCzXXoesUrc8WF9t+Ev8ksrb+xeiXKo5UdmNg2mYj1HzQZrfLn6PrBa0vV2y7XGsxchTDRlttpMzReELcU9p6UhDhtpgQ9+QpHR4e0iET4mptW1zV58PhkIZMiKu1t69foVsVKe76Vbp144qVOlespj2/VqA6dFJCnANY2lURmBIElBA3JYnWMIMhEJ4Qd3GJCkLcctkyCW6R1lY+bZsENN+bcK5INRdr9cUeihTn6lOu/XMhxNV3iNMc5Vot6pci4IYAei5G63OLRnsrAuERQNc4Wl94BNSCIqAIKALuCOhc95G0VsdCci2umLrXIUqiL9ij40DrQ+VL9XQbAXRd5a4PnS1JvBJZdBwSfaniSGVXgpXKpkMAXS9ofemQ6a/lGDmKYSP3DI0jxG0zGe7JM9pmQhy3T57SBybCfTj8pLWNbYaJcDNDqre3mBDHx82rRXvdjhBna5P7aX5d0LLrq4Q4O5y0lyIwTQgoIW6asq2xhkAgKSFuzewUt0jc8isVuSmHv2AIkVy0TibEPXq8TdxW50/2npM5dp8V7d5zkdkT83N04sQcmbY8//H7r+nHf3xDP/3wDf34fXGErhfXv4JpCxqtr80e4nO0z9Omb1wO0Bgg8uyjI1Qc6LkYrc8HK5UZj0CoGpo2vNE1jtbXlo+c6iAnX9pw68rnaEzR+rqCYx/9lORSIlthGXuuyzGHaAzQ+lCYIeqlzRe0DVd9uWLfhlvzc3QcaH2u8bj0d815m260vjZ7oT7PMQ50XeWqLxT2knglsqgaReCSKo5UduvYI/ALqc+2TtBx2Nq17YfwD10vaH1tWEgwkMi2+RXqc4TPMXIUw0YojBF6Y+wQl4oQx/ig8ouoZ598oe1K9SUkxP2XiPj4tWz5/AURHTQOH5hVRhFQBAQIKCFOAJ6KKgJElIQQZ4hwK4vmkanVTnH1HeFi7Q7X/FGkWryl9CXnqmQy3OOSEMfto8c7tFMS4bZ3mQz3jHZ2ZYS4+fk5mp+bNWS4+flZ4vc/fV+Q4X764dui/f6bTx6Ji6yXavFez4NEP1pfjPpA+zxt+sblCI1BjDpIEUcdp+aFo884ROtLhXuf7PZlLOSSE3SNo/VNwimnOsjJl1zqSuoHGlO0Pml8Ku+PgCSXEtmmx7HmOn+kwkuiMUDrkyKArJdY32W+PueGvW/u0HGg9fnGdZycb85j1WSImG10onGxsWnbB11XuekLjb0kXomsbX5jjK1UcaSyW91nb2Lrc3+n0hG6TmPUgbQmQ9+vQ9cLWl+IHKWqK0ktIH2OkaMYNiR4hpYdT4jbp01+VOp22e7s0+FoRCN+ZOrosGxH1q7lQIir5n3X31eR9WwNWI3IV5fJ4TsqISHudyL6rTz4nI9nRMQ/+nJbnbvArH0VAUUAgIAS4gAgqoqpRiAdIa7cGY7JcdUOcZwJyYJDkslUiy6Jz7FlmQT3eH2HHj/itiDHMQGOyXDbu0yGe2bOJa+5uVlDiKu313/8lq7/8C3V28oGsl7QF2ZofRJcbWXRPk+bvrabUoyH6wWhbe5C90PnMsQNrDb8Q8wboXHvk/5YNdQnzGxiQa9f0PqaMeRUBzn5YpPrLvRBY4rW1wUM++qjJJcS2VjrjS7mDT3fo/X5YhqiXkJ/l0l9zgV735xVcug40Pqk8dXlpTkPXZPIWF10oXFxsW3bF11XueiLhb0kXomsbX5jjK0UcXBcKeyi6wqtz7YuUtlN6R+6XtD6kGM19/y23etk/xH3mkPnKNU8ZDuOQvcbR4jbNES4fTJtec55KI5i3h6Xl0m+piTESfKbagyi7SL1JSTE/UFEd0siHLf8/ml57NfOQw8Z1a8IKAINBJQQpyWhCMgQSEaIq4hw1WNTkcQmCSTNiwiJrr7Jrq/v0LohxW3T+uMdWl/fNgS4rSdMhHtGW08KYpzkNTc7S7NzM1S0szQ3O0M3frxsyHA3f7pMN5gc9+O3QYiT1aK1vniVPMYXrU+Cq60s2udp03fcTQpUXdnmEt0Pncs2/9BzMVpfm//6+ecIxK6hacsBusbR+qp85FQHOfnSl3pFY4rW1xecuxiHJJcS2TasQs11bXZz+hyNAVqfK1Yh6yXUdxnK59TYu+ZqUn90HGh9iDhROQ9Vk4gYfXSgcfHxwVYGXVep9cXGXhKvRNY2vzHGVsw46nHHtIuuK7Q+23pIZTcH/9D1gtaHGKu55zf2veZQOUo1D9mOo9D9JhHiNrb3aGOLCXF7hhRn9oNjIly9tXQuNSGuPh5dfutNNQbRdpH6EhLi7hFR89gjouZhWZXaTRFQBFAIKCEOhaTqmVYE0hLi+JGpjR3ipjURXYh7gwlx69tUb5kMt7X7vNjeuSTHSWKZnZ0hPmZmZk3LhyHC/XSZbpUtv0e/mgvW+sWfDykOrQ8dr83FdG4YoDFF64uBaYw66HMcqfBTux//Gr0+7ppzq8vNEsW0mwjEmHdtkcnJF1ufc++HxhStL3f8+uyfJJcS2T5jqrGNRyBGvaBtoPVpbeSPADrnaH2pEOxLHKnwk9hV7NN9p0jylrssuq7Q+mzxS2W3L/7ZxiHpJ8mRRFbis0S2iz5L4u2L7DhC3MbWHm1s79PG1m7ZMufI/5ULIc4lglT1jLaL1peQEPeAiO4TUb19QkS7RFRvXdKsfRUBRQCAgBLiACCqiqlGIC0hriTDrV5aDLLjV+zM1glErrYlsuNsofWxjRiEON0hzrVyPvZH5Ly5eGftPoTAyqtp0zdpLPK/V1hIMfWvkE8lXesFnUtUHDH0uGKF8kliN5XscbGHrCFJvDG+Q9H+oWoMocc1tpB14BoPyhdXDNr8lOhLJZv7974ElxhzRFtN1PHtKnlYMt4ksrbYovpJak0ii/I/pp5Q8caoF7QNtD6fPEryIZH18TWmTKjY0DlH60Nh7IpfyDhcfUFh0BU9KOxzx9nVPxQu6DpwjQNl39UuGj+0PltcUHZd8Yvtn629GP1csZLkSCLbhoVrHG36Ql1329qt9wsVW5svaLtofZP8T0mIu3n9Ct2+cYVuXb9CfJ7bPYWQY/C4ekLbRep7/fotvXr9hl69fkuvXxXnv919SL//8Yj++8ff9NvdR/TbHw/bhovP57pDnA9qKqMIREBACXERQFYTvUYgGSGOSXD1x6ZWKOe2ILPJfrXYqfe1jUMiO843tL66jSiEuLlZmudHpdZafkTq9R+KR6VWbYh6qWPXvBiyzWfzwrB+oVrX4aNvUi0ic547Brn71zYmEXVlMyfZXOy5zldo7KVxxJBHji0XfyV2U8naxBeihiTxto1XxPcM2j8bnGP18Y0tRB34xiz1xReDEN/nEl8kss1YpJii9SFjY9/Q+mxrN5VdW/9s+klqQyJr4xuijyRHElmE77F1hI43Rr2gbaD1ueRUkg+JrIuPKfqGjg2dc7Q+Kea++IWIw9cXKQZdk5dinzvOvv5JcUHXgW8cUj987aLxQ+uzxUVq1xe/WP7Z2onRzxcrSY4ksiGu7W1wDuGzjd0+XRP71potTs1+ORDimAzHpLjqhfx9yheXZk1xXkL9hoa+3xRS3+s3b4lJcdy+Kdv//vGQfvv9If36+9+GDMfvA7z+IKK7RPR72fL7p+WxXzsPYFpVKgKKwHEIKCFO60MRkCGQjhC3skhr/MjUlSVq7hCXy2LMBlrJBYhEdpxvaH1NGzEIcfPzc4YQd4Lb+Vni9z99/w399AMf3xbt998EWxijL4bQ+kIutCvdaJ+nTV/b2Ex50SmdI9C5tJljU/WRYuXrt8RuKlmXWJE1JIm3bZwibsCg/XPBOXRfaWzIOpDG6uuLFAPk97nEF4nsJOx9MUXrQ8eG1mdbu6ns2vrn0k9SGxJZFx99+kpyJJH18TW1TKx4Y9QL2gZan02uJfmQyNr4lrJPrNjQOUfr882BFD9kHFJffDHoqpwv9rnjLPXPFxd0HUjj8PVHaheNH1qfLS6+dqX4hfbPVn+MflKsfHPEsUlkkdf2Ljgjfba1K82RrZ3QmKaIIxUhriDBXaZb16+atrlDXC6/w6Z8CKPtAAAgAElEQVSoZ/TYR+p78+YdvXnLhLh39IZJcW/e0X9//9scTIj79feH5jzAi4lwv5UHn/PxjIiel211HsC0qlQEFIHjEFBCnNaHIiBDIAkhzuwOt7JkdoirdorjMCSPZpTB4C9dLdbqizbbOCSy4zxG62vaiEGIYyLciRNzhhBXnf/4/df04z8KUtyP3xdH6HphLJEXBGh9VW5C5hzt87TpmzRGkXXlOnOh6gWdS9c4YvRHYeXqq8RuKlnXGKsbBNKxIIk3xnco2j8fnEPJoGLLaS5x9QWFAeL7XOKLRLatvlwxRetDx4bW1xYvojZsbcTuJ6kNiWyoOCW1IZENFU9IvbHjjVEvaBtofcflU5IPiWzIGkPojh0bOudofa6YovBDxIHyxRWDrvd3xT53nFH+ueKCrgNUHK5+oeyi8UPrs8XF1S4Kv1D+2eqN0Q+FlWuO6rFJZFNdvyF8ts0vKke29kJhmiKO9IS44nGp1Q5xtr9fuuZK2j9mPaPHPlLf27dMiHtH9fbX3/4mPv7z218FKe63IIS4/xIRH7+WLZ+/IKKDxiFNtcorAoqAIwJKiHMETLsrAg0EkhLiKmJcfYe4XBdj4yqnuXiuL9ja4pDIon2xHRUxCHEnT8zRyRPzhhTHLb//4R9fm4OJcNV5E18pscIWg5z6oWsop9jUFzwCWi/2mKbCSmI3law9qtieknhjfIei/cOiJ9PW59hskUFjINGXStYWq1T9JLjEmCNscUHHYWtX+9kjIMmRRNbew3x6Tlu8+SA/3hNJPiSyfcYl99hi+JdTbeTkSwzsU9nIHefc/bPNW6o4Utm1xSX3foqffYb6glVf4ujzNXGqHKUjxF2mmz9dods3rpj25vXLn21KMo2/q9nPTml6vn3HZLj39K5s+f1/mBD337/ol//+Rb/+9pd5H+D1n5IM90vZ8vuX5cHEuOo8gGlVqQgoAschoIQ4rQ9FQIZAFELcyoUlWllZopULy7RycYlWVxZp9VK5Q1x5zmG0kcgmLcZ9F22IvzhoLqJd4pDI2lyYuPjSVkbs68bGE9rY2KH19R3aWH9C6xs7tPXkWXHsPKWtJ3zwrrn+r1x2iPOPQCbpWpPoGpJ5r9KxEehLvbjG0YYzQh9qbLn6IrGbSraeD9d423J53OeSeGN8h6L8i4Gpqw1UbJL8o9eErr6gMZDoSyXrilns/hJcQs4ROY03V19Szfcha0eCQeWXpNYksm24IGJD5xwVLzq21N8pbbkM9bkkHxJZdF2h9eUaW6g6aNPrOt5Q+LX5ZfN5Tr6g6zSkPhtsm/b5fYU3n/vc33W1a9s/hzpwHUch16K2uCHWOa62UvZH5AiVt1C+hJw3ED7nMFYRNegTBwK/Nt8RNnxia/PL5nO0XbQ+mxjSEeKqR6bKd4hD1JANVr59cvfPNi6O492792RIce/e0zveKe7d+1iEON0hzjZR2k8RiIyAEuIiA67meodAFELcpYtLxAeT4cz5Cj8qlYlxxSNT+X2d1GZDcKvfaKmyYiPXvEnjKtusgLofzUVXmz8S2eMusqsYXTFt07luCHFPaH39CW1s7przIyLczv7RuWSUzM/P0fzcrHlc6vz8LPH7n74vHpf60w/fFu333zjXi8SnGLK+9YyuoRixqg05An2pF984JiGI1CcdW76+SOymkkV/r9qOEEm8bd93rt/nIfT51pAtfpK8obF38bkNa+m6ztYXNAYSfalkbbFK1U+CS1ud+cwRvmMaHYdk7EtlU9VCWz6l84YkRxLZGOshdM6l8fqOI5fai2HDxZ+QfSX5kMii6wqtL7fYQtbAcbp9x4IUP2S8OfmCrtMQ+nyxzw3nZhwp/fMdR21rF5+1aF/z6xtXJYfMkTRvoX0JMW8gfU45VqV1VJd3iQOJX4xrA5fYUmFqYzdFHOkJcVfp1vXL5rGprr8ZxqhTm7zFqHGJH1LZOs5MhjOkuGqXuHiEuN+J6Lfy4HM+eAeU52VbnUvDVXlFQBFwREAJcY6AaXdFoIFAcEJcRYZj0lv9nAlxFTGO2+rVRiJrXry53gQIseCVLAolsm0X2i6YtuliPwsS3C6t81Gebz3Zp23eHc4Q4opD8pqbmzWEuHp7/cdv6foP31K9lcYm8REtK61JdA2h41N9WAT6Ui/SOJqoovU1v2tc5hypL5IxnUJWGq9khEjibfvec8k5+qZMDEylNtDY+9aBNA5fu5I5Al0vUl9yyaUkFyEwRc4R0jpF5kjii0Q2RH59dYaIQ5IjiWzo9VBOWIXwJTR+vjUaU05Sf76y6Fyi9Um+V0P4ErMeKlvSOHxrI0SsufgixTT3+SoXnGOtCW1qFZ1zydxk4+9xfXLPr298IXLkew0Rwxe0DbS+lDXuW0OSOScEfjG+K1LNB2i7aH1tNZSKEHfrerEznHlk6nXeLe7Kkauhf4dtwwTxeYxxhPCzTUczjmKHuPKRqaaNtkPcH0R0tyTCccvvn5YH//BbnbeFpJ8rAooAGAElxIEBVXVTh0AUQpzZCa7aGe7iIq2sLH9ChuPHqdoswJo35+oLBdvt+CsZH9m26mCdLnHU9UlkJ11s+/oyCWdDgtvco/WNPdPysbXDxz5tbe/RdnnehtNxn8/NztLs3AwV7SzNzc7QjR8vGzLczZ8u0w0mx/34rTfOEt9CyaJqEl1DoeJVvTIE+lIvqDgQ3wttGXEdW6jYXO2ivlNc7aLibcvDcZ+7+txmK7W+GJiibKCxastN83NUHK52UeMNvYaT5EMiK8Evhiw6Nld9qDp1tTupvvjffa6FUHHEyHnbd4YvBm2+S3IkkQ21HgqZc9d4Q/oSCr+2esnpc9d8SL4H0blE68sptlQ1gsJUUlfo2FP7gsI09/kqNc5tdRPTP3TOJXNTGy62n8fEz9YnSb+QOXK9zovhC9oGWl8ONS6pp2nIeQ45Qs9DaH2TaigHQlxFjnP5zTDkOEeMt9z9s42xGUe1Q9xHYlw0Qtw9Imoee0TUPGxD036KgCIAQkAJcSAgVc3UIhCcEFeQ4RZpdWW5bIud4Qwp7lLZ1naIa8tEc3FQX7S2keIksm1+9e3zcVhtbO7T+hYT4T62R0S47d2CELfNayP/1+zsDPExMzNrWj4MEe6ny3SrbPl9X15ak33JZJw4+lIv6DjQ+iTZzMkXSRy2stMWry0ukn4xMI1hQ4KBrWxf4rCNV/t1E4Gc6lTii0Q2p8z1JY5xmKJjQ+uT1EEMX2LYkGDQF1k0zmh9Epxz8kXjkCCAl0XXBlofPmLVqDnKvwZyylEMX9A20PryrxishzHwi2EDi0q/taUkxDER7tZNfmTqpzvEtSGeew3l7l8bvtXn4+JgIpwhw70v2og7xD0govtEVG+fENEuEdVb2/C0nyKgCIAQUEIcCEhVM7UIBCfE8WNSp2WHuL5VUXMxtm52hdsnbitiXAhC3MxMRYr7SIhjEhxv62xaASGOY3L5K5i2nCL0NXFmm23kzja/XD9HxFG3mZO+nHyZ9OOlS03mUC+u9TUpbv73Kh5p3eeES06+IHLVpgMVL3qstvmd8+coTI+LMYYNFMbH1UaX4kDhkVoPeqyi9aXGJ8Z3niRGyZiRyEp8Rq8xc4gDhUdTDzo2tD5J3DF8CWkDPdeh9Uly4yqLxhmtzzWe5hyFuMZB59dVX06Yor8D2vLrilWbvupzNKZofbZxhOwXCvuQPnfxeisnnGP40pVryRhjGm0DrS/2WI1Rf6nniFxzlBp7n1qT+syEuM3NXSraPdrc2qWN7X3zfmN7jzb434UbTcwMhzScGVK9rUhwPoS4+pq2qiX+N5/fraT4TcpZyBoP5XPbNTzbVUKczyhVGUWg3wgoIa7f+dXowiMQhRDHpDjeFc601aNTLxX/tlq2Vag2xJD6Aqy5MGmTl8iGT0deFppYVTvDmUembhXEODQhzpDheOFudonj8xm6eb0gwVXbOvsQ4uqxuNRa22K7/nlb7dnocq1nacXkjEvzhwTXvPU1tr7MYeg40PokYysnXyRx2MpK40WPVVu/c+4nxdQmthg2bPywuUF83HdtF+KQ4pCLPHqsovXlgtM4P3KqU4kvEllpfpD1kjIOKQ5t8ujY0Pra/Lf9Tgh1zRQiXmTtSq+PJPgjZdE4o/VJYpX6kku9SOOQYNj2Pep6X8DWFzT2TbtoTNH6bHEK0S809iF8ttGZW45ywjmGLzY2cspRDF/QNtD6bMYVoo9NbSDstOmIgV8MG21x1j/PBfsUPjMJjklvGyUpboNJcdvlUZLhcibEVdch9d+/bH4LC53zEDUe2udJa8TKLrdKiHMZpdpXEZgOBJQQNx151ijDIRCcELdSkeAuLtHReUmEMzvHXVo0xLiYi6nYi5pw6QuvuY6V2RmuPKqd4vCEuKEhws0wKa5sb/10xewOd+vGFfPYVD53eaEXxmh91QVFMyabiwoXHLp2Q1aCs0S27QY863adr9DY92UOQ8eB1ocaX5We0GNa4q9U1hd79FiVxpGTvC+mLjHEsOHiz6QbpW3zbs5x+Mafmxx6rKL15YZX21oi9feCZMxIZH3zFKJeUsThG7+rHDo2tD7XeCZ9N4QaR8h40bWL1ifJhVQWiXOq6+lJGPjGhs6vVJ9vHNLaQF872/gjxcrGRog6zSVHtvG3rY/a1vwSO6lkc8lRrBq3wTmGLy42cslRiDmibcwh1lI54ZdL/dn4UfWJgV8MGzYxu4xLG30x+iB9ZgKcIcRt7JbEuIIMx7+tVcQ4Ppe8QuwQJ5mbkPgdhwuyxmP5PO4at7LNrRLiJCNBZRWBfiKghLh+5lWjiodAFELcyoUlWllZopULy4YUt7qyaHaGW7v08ZxDjr3dbvNmSzzYu2eJsTp6XGqNGBeEEDcsyHDVFs/VznC3b5TEOE9CXH1B61NrzYtVlL7mAjgWaaa+yG7eBPHxISd9Ofly3A0oaQ31ZQ5Dx4HWJ5mxc/JFEoetrGu86LFq62eX+rli6hNbDBuufvnURo5xuMada3+ffNjcsJR+D+aKV1vsPuusELFKxoxE1jUWdP2lWnu7xi3tj84RWp8kvhi+IGygaxetT5IDlCwC51zHtGts6Pyi9LnGgaqNGPdfYtoIWaepcyTJOapOJT7EkE2do5xwjuGLj43UOQo5R0y6L4m8JskJv7ZrMf48t+vQGPjFsNFF7GP5zIS4jxtNFOf8u9rWzi5tbXFbvJe8QhHi6usll3nDZy6WxI+o8dg+1+ejum0lxEkqQWUVgX4ioIS4fuZVo4qHQBRC3EUmxF1cpqItdoVbK3eHq9omQcllcRUPrum2dLRD3MbHBTycEDccHhHh6oQ4JsXdunnVPDaVD9tXcxFbXxj7kOLQ+mzjQPdDx5GTvpx8mXTTqXmxo/MfusJVXxcQQI/VLsSsPtohoLVhh1OsXuh8oPXFwkHtpEFA6yUN7mpVjgC6dtH65BGqBiQC6Pyi9SFjddEVI44YNlxinqa+in2cbOeEcwxfYtiIkzm1gkZAawONqL2+LmKP9rmLv6vZZ/jznmj8JL7YyqbyeZxdJcTZZk37KQLTg4AS4qYn1xppGASiEOJC7hAXBpZ2rYi/OGi3Mn4xiSQLusTR1b9kQf9lB1qfTx0gZNBx5KQvJ1/G5QrtH6IeWIfLfGBjE63Pxqa0Txd9lsacUj6HsYDOOVqfJD9d9iV2bUiwkshO+o5ArvUkNVTJovOB1lePcRryETJeRL206XDNUch6afP1uM9d4/CxFcOGj1+pcbH1OTV+6NpF6UuNi23+YvdLjQsqv6G+u2PnI2YcKOxT15BPjiQ+S2Rj5BfhXw5rLkQcqBr3qbGmTAxfYtjIoTYQ+YitA1HPEuxRtYGOI3YeXO0h4kVhb+t7bj539Xc1W7wn3dvif69yz+c+G1RIfHCV9anTELX29t27j49NfffenP/nt7/p1//+Rb/89y/69be/zHvJy5BrBgOqtyOiB4PR6P5oMHhAh4f3D4keENETItpttBLTKqsIKAIeCCghzgM0FVEEaghEIcRdurhEfPDucObc7A7Hj0stdovj9/Uf/nL7EbB5odWsoBj+1heOlX2JXR99vHDf2NqjjY3dot3co03e2nm7aKtzyQgLsbVzPdbmAtUHQ7Q+CV4SWXQcOenLyZfjLgiri8LU85/PfHBc7aH1SercVraLPtvGlnM/9Fh1iRWdc7Q+l1iaffvgS6zakGAlkW37bkCs9SQ1dFxN5bqWmqZ8VOuHFNckkrryzVGs+cA2Nt84bPVPW35dcLHtGyNHNr6ga1eqLxdcbLCL2ScXXKT5Df3dHTMndVtoXNrWYD7rnFxqyCVHEp8lsjHqFOlfyu9kZBwxxpFt/cXwJYaNlLVhi3VO/ZD1LMFeWhvoOHLKUdv3o/QehRR7W6yQOUL63NXf1Wxxb6sfn/WVxLavrEvOQ9YaE+DeGiLcu7INQIhjMpw5CqJi8fvU6MFoRPdHI3owGo3uHx4eKiHOt5hUThEAI6CEODCgqm7qEAhOiKvIcEx6q58zIa4ixnErXVTHyJzLggjpD9qur77NihC3uUubNUKcIcNtfSTFSWIPQYiTXChPigW54JXgJZVFx5GTvpx8absoTDn/+c4HNmOjjxe70jGn8p8jgB6rNhj3ue7RsdngGWo+CF0bEqwksm3fCbnOneh8IPVNWz7Q8UrGua2s1Gdkvdj6nGqsSrGSxOcrm5PPOfmS03Vobrj41hpaLjdc0HMdWh8af1t9MeLwtZFbDdlgKvFZImtzzSC9N4L2D63PJj/N7w7UtYFvjdv67NIvhi+hbaSqDRecc+mLxkqqz7c2pHZzyYetHyHi9cW+Dz53+Xc1W/zbrp+l3/ESP1xkbeo09Piodoh7+/YjKQ69Q9yQSXDDAQ0Hw7IdEO8QR4ej+4d0+GD0YXT/vRLiXEpH+yoCQRFQQlxQeFX5FCAQhRBndoKrdoa7uEgrK8ufkOFWGjvE5Yp7tdCpL3hibPOLtuurz5DeSjIcL+I3t3ZpY3u/IMdtF7vHMTlO8gpFiKt8at5Ikvha3aTy2WVOahctnzsuEv8kspMu5JA5R/vnWhu+88EkO2h9rvH49O+izz5x5i4Tcyygc47WJ8lVH30JVRsSrCSyx90kjL3G9Kk1dD4Q+qYtH+h4ferAVQblM6JeXH2v90fFcZwPMWxIMMh9DssVP3TtuurLFRd0LbrqyxUX1/y2xY3W12Yv1Ocx4nC1kWsNhfqeCRmvK/Yxvo9CxhsqR23jD4Fzmw3bz2P4EspGqtqwxTanfmisUPpcawNlN6fc9G0eCpkj13ppYtuH39UktSvFT2LbV/Y4n0PXWrFDXLk73NuihRPihkMaMiGu1o5GxQ5xvDPc4eHo/vv373WHON8CUjlFAIyAEuLAgKq6qUMgOCGuIMMt0urKctkWO8MZUtylsq3tEJdrBpqLnPqCKCQpDm1Xoo8X7ltbu8RkONMyEc6Q4fZpoyTH8XvJKzQhTuKbyioCfUNAMh/Y3HyONU9K8oLGQOKLysZBAJ1ztD4JCuqLPXoSrCSyfZk77ZEO33Pa8oGON3yGiLroc6qx2kWscvI5J19ijC1bG4rLeKQUF9sK0n6TEOhiDUl8lsjGqCK0f2h9thiksmvrn/brz9o2Ri7R9YzWZ4tBKru2/qH7dTHe3H3W39XQVZpOX4xaM2S4ane4twU5Dk2IG/c77OFoZHaI+zA6fHD4/vD+WyXEpSs0tawINBBQQpyWhCIgQGCO6OfDmZn/NRiN/hcNBj+PRqOfiWh2NBrNjIhmqWoFNsYR4nhHOPMI1ZVl4vNp2yHu/7H3Jext20rXI1mSLWdxvCZeEqfNZifpe9ub//8j7u1+26+JE9vyIsmW91X6nsEi0TRlgcQAJOXhU3TAGMvgYBE4PBwESSIm0IY3WZjHhoSXtLw0N+4fVl/CD+9fwsfVl4BxSg9dJn2QZpq44yVNXbnu/CGQdD0wfSlgu14F63E1F6gxoNLZpr1p5U1rBsRtL3WfU5dng6NLXdLG2QaXqLw2WNnkpdaFas2hxte2PMS40wHo4KENN+K9kuXfdJqehAJAQf6vK431oS7PuGLDhFnXL3KAE/eRIVTkyXxg76MOamCypHOWdKHG2aY8xiUaPQ+4oN1CHEcUCDZdmZW8cfeEw7pXwXZR7QltMI07Lmx0tskbV88k6an1oy7PtE1p1TtIP5/jNOvrhu8+osaeury7xg41VtTlDRr3+u++6/XZRy5tFKb4UqTz3UemOqNeO3iyEjqWEKcuSWcT5CcvjRQBSU4jIyNQVHH9Lg3fq+E7NbzP20U9FyjKcz3WtIc4IRUx7vf/fYXf//wGv/25Jshxv//51aorg57htKc49hBnBSlnZgScIsCEOKfwcuHDjkC5XP4RAH4E6PxUBPipA/Bjp9MptpEI14ERjCM5zgaHuwhx+uhUJMTpK8tEJ73R0UavoK4megfzx2mvbb3h/ktaXhYIceGNuwnuNuM3zbxJx0uaOnPd+UMg6XrQr6XU5en1Nlwf5dzPms42cz+tvGmN/KTtpe5z6vJs8HShS1ZwtsHlLgNvkn0dNc625SXtI2pMKctrt5EQ1waUbSTEtdsBgpwkWCFhTjDixAtpFUcprARIQOjuuGOoRl1ejKqNkmZdv8jZRtxHRkA5SOQDex91UEOTJZ2zpAs1zjblMS7R6LnHRXpekEcRiXixaNORqee12W/Y5E294XcokMc9nI3ONnl99CO1ftTlmWKQVr399Etr/qZVr0k/+eojagyoy0sDK1/Yh9vmq940+ojaXmIyLlyk8dVHproH9QmS4TQpbnt3D0RAspyKm5YdlW4ESXAjIxCUH1cUEQ4dTawsC1JcXi7quUBZnuuxhkQ4SYq7gsurSxFHAhyG31SwJsThBzt4ZGqhqGQBrWvCQ1wb2l86153PV+02H5malwnDeg49AkyIG/ou5ga6RGC8XP6pPQI/FTrFf0Oh81OnAz8JQlwbSXHtYqfdKbQ7HSuLXT9CnPYSNzd720McJdGBGr+kGyfbTVLSeimNGWkR4iQJbhk+rn4nZNhDXJbHS9LxZztektbL+e4nAllYX0zWKtQzLhHZtEcpMbCZv3nMa4oxdTobrFAXyj53UZ4NXpRtyxrONrgMMvLqv5vuKyhxthlDtn1EjSlVedftNrSv2xCU2FYZBGIyLqM9YpzmwwlFtJc4c62oyzOv2Sxl1vWLnGfEfWSGFH0qH9j7qIMamSzpnCVdqHG2KY9xiUbPBy74UrKELyZLRSlHrL43tRkG1nlt9hs2ea0V91BA0j1hmrgk1dlmz+qhK0QVNm2jfl6waTN1O5LqktY4TaveODi57iNqDKjLSxMr19j3a5vretPsoyytf3HGVjit6z4y1S3cl5IQtw9bAS9xSILb0aQ4FTctPyqd3HcWYaQk95y49/yA79JW8L2aJMZhPA8X9VygLs/FfiPYL4IQdyVJcVdCXkvPcH9+hV//kBKJcTZXz4O1PI1M2kI7Xzod+NzpwJdOp/O5zYQ4G4g5LyNAigAT4kjh5MLuGwLj4+P/Bmj/GwA+AcC/CwD/Fi+dkAjXbhe0tMGlLyFuVh6bqo9MxTpsjgG10TFJ3jAxY1AZetMV3HwlaW/cek30Mn3xmz4h7qZr5yT4DcIjK3+nGi9ZaQ/rkQ8E0lxfBhmbbNdO0x6gwMBm/uYxrym21OlssArqQtHnLsuzwY2ibVnF2QaXqLw2WNnkpdCFqo+oMbUt7/r6Gq6QEHd1DTJ+rchw2mOcfuGpPPxEVNgzFsQxG1CXZ4tEOH/W9Ysc1eIfpeY3r2R9RI2paXk+sPdRh2l7TdNlSecs6WKKn490jEs0yu5xKZVHoFwqiaDjPnrcRR02+w2bvC7a4qrMuHvCLOASV+esPvdQ7KkHjQsbrAaVfdff06pX65TWOE2r3iR95aqPqDGgLi8LWLnCflDbXNWbhT7ysZ4Owpfi7676yFS3cF+iV7itnX2ooVRxJMPt1JviONWduiTH2VwlTYQLSCTAiaDIcHkjxFG9D3A5t1yMNSTDXV1eC1KcIMRdXcNvigiHhDiMWxPicLAhES4g0UNcodP53CkUvkC7/bmNHuMAGgDQDEmbocp5GQFGIAECcSzbCYrnLIzAcCMwMT7+6boInwoAnzogZZQ3BhsU+hPingAemTo3i3LyFhnOlKRlo5uvvOENV3CTlCdSV3qEONy4v4Qf3uNXLEiKW+bx0jsDzNcw5noYAe8I5HHttNE5j3m9DwpVoQ1Waemcx3oZ5+z32jD30dXVddfwhwZAvJdHpyIhrq1kFMUq+/3GGjICjAAjwAjcDwQq5TJUKiUoK4n3ebxs9hs2efOIlanOjIspUpwuTQTSGqdp1Zsm1uG6qTGgLi9LWA2LLtxHw9KTPU+lwT5F73A15SVOSyTA7QoiXFNJe0KcJMWVACUGJMC9Rw9xSuaBEEc9F6jL8zFSo+xhmgT3y+9f5LGpf6y5UAUJcJ9BEuG0ZEKcC6S5TEYgJgJMiIsJGCdnBIII3HcPcS7Y+/1GmMuvEHyNavG1yk4TJDFOxvHLlq3dPfF1S20Xv3Sx27gXi0Uo4tn1AYkunTH88B6PTH0JH9+/FE12SSakHhtxy3M5XuLqMmh8BXXtHWEmH/5k6MUHlXXr7x087AwLkKeeddTRZ7HL0Rm4PIFj4osIP5zfBTHPC1AsyDk/TGunzfzNY95g39muL0h06XSEp1pBdhFBVCClpr7II670UYlSBr9o637hlniwE2UkmjNdbTyX5xXnAW0Tv/niP3Tjr07CLOAaIt3699z7E/VdjoqxWTcGNdN2TofL17qG/x2PgbjAIyFQXkh5fnEJFxeXN6Qkw3WgLT1aizhfjAAjwAgwAoxAVhEYLZegUkFSnAr6Xkj1t3JJ2D9Mn4+StJXi99xmv2GTN0l7TfNQ4GJaVzjd9TUeDX/dO/XNybIAACAASURBVBoeveKqo+KDMmn5nC/fCKhHH/mMAwDlMnqZRHJtLyRtYdxxn9b8TavepLi6yBeFAdYTdCIgPGlftcXHQzIuPyLSz0tYhrCvKNtqUIrRpZ6xu9JFQ7hMIwSo+whtrSP4fgWP0FTvWkYwjkdpCtKUjLu+4q45g/ShLi+qPoo6wvNXeoaTHuLyQIizwcAmr+4P6t8A6vIGjVPbvzMhzhZBzs8IDB8CNq91hw8NbhEjEBOB8XL5p/YI/FToFP8Nhc5PnQ781Ol0iu12p9jutIsdPDq10ynGLPZG8r4e4ubUkamz8tjU4MOca+9wUS/jfNYZ3hS6rtum/4J5kQS3i66ct5vChfPujtzAh4NNfeLFtiLJSFmAj++/E97hfvjwHfyw+p0gxLkaL9RjI2l5wXxU4yWpLv36M1ieMK6gkUV5bNEGF/GyWr+0brfjDY1OBwrqPXcBiS/KK15HECES/PxzeQL/LOA3gl+paQNMqSjiJuOMai7EG4jxU9vM3zzmFeMqgpSS5LdNvBS6akNbGHOl1EQ4XEFkXJPkAqQ41U2aFIe3CVaJ+J19V44hWHO6VCNNPnSFswFWuCfAMYVGXU1+k8ZdSaIX8aLVlpW2/z2WZrNumKy9Ok2SOa3zRq0RwbqPj8/g+OQUjoQ8A7w/OzuH07MLOFXy7PRC7DOs9hYe+4WrYgQYAUaAEWAEKqNlGK3IgKQ4lA8ejMHDB9VAGIM4z0dxUKXao4f3+3Gfy1zsVeLgEE5LiUtSPa7UhwD4EYCO40cB55f4MYD8MAAlX/cPAfxeEIN49lHmr/HxMRgfrwLKqoiPxQYm6bhPa/6mVW9sYB1mCGMQ9Vx2dn4B52cXcH5+AWfnl0JKclwbrjCg1+1rZU1R3xsLy0rvq0L1cWEmrCgO0cxD0bJfuge6W/ZRuTQCZXF0uzq+vTwi9yKjuCepKOnOc23SNceXjSKqHkqdw/NXe4irbfWOTs2ihzgbDGzy3rVXi7vvHNS3FOW5XlGYEOcaYS6fEcgfAqm/68ofZKwxI9BDoFwu/wgAPwJ0fioC/NQB+FEQ4jqdkU4HRjDe6XSsPhXpR4h7OodEuCmQcrKrlM3LNpO+TfOBmnJTaNJW6jRIgBOEuJ2mkEFC3Ob2HmwqcpxNvT0vL9L4gwE9wyEZ7l8fvu/Go4wANvViXuqxYVse5Xix1WXQQ0nv5TS+qG7Ddbsjv24OhhiEuEIbyXDCtZwkxWG8UOiSuZAc17nDq1hYXy4vW/hV1FfNQqJnhHLpzulLORds1wnT/DY65y0v5fqCL4OuL+RLoevLayHRdNuGjpIYV2uC6gztxeyWV7gkxFnTDh6QbmjWnADR0RXOplhJ77Ga/Cbj4svmkREYUcRaH183Ew0R8mJs1o1Bv/G2HyH0e5ETrHd//wj2Wkewt3co5P7+YZcYd4QEORW6+w3hQUWS7vliBBgBRoARYASyigC+dBaEuAAxbmryMUxNPuqGycnH4nkIPT+ZPh+ZtJdyj67rs9lv2OQ1aa9pGhe4mNYdTHeBJBYkr5xdAMYvzi/h+PRchJPTMyXPkxTNeXKOAH4YjOauEfExkJSPJx7ChAiPuvE4zbQd92nN37TqjYOt67RRGAT/7fj4VHxMJKUMF1fX0vO2CDIun+e7q3mPD6c/JZTO4vhKEQHqPtL7jzG1DxmrlLqEWkGurSYj15pAZLvmuLZRRLWBWmcx5QI2NeEZTgXtKS5rhDgbDGzy9htT1L8B1OWZzIWkaZgQlxQ5zscIDC8CvE8b3r7llnlAoAzwr/bIyI+FTudHKBT+1el0/gUAJSTBdQBKoKWFLncR4p7OTQkyXNhDnEV1A7PqjU9wA+Ty6M1+G2zXxL+BQCRIgCS4uiLFIRmuvitJcJvbTSXlvc0VdeTdDx++h/9DQtxHlN8LcpwL/KjHBlV5WI5te6l06ZpO1AOdLhfd8nfJb0iIC7jsl18jShf+ppcmSKCUpDjlIU4R4ZIS4rg8SSRMGz98ITQ2Kr9G1NJkbFDMBZN6KNPY6JyXvJTry+X5JWC4EvJCxK8FIQ4AfcVJGbiijktMkQinNRu6NcwhzqZYoQe4EfQGJ471kB7hSuJr55IIOk45f/NYls260e83Hv/dZq8ctUaEsd0WH1zsCw/E27tSHh6dwuHhCRygPDqBw8NTeayYIN7jMWMyzhcjwAgwAowAI5BVBEb1M49+GT1aER+FPpubgmdPpwDtZU+fTt14LorzfHRXuyn36OF6bPYbNnkp+tklLnH0Ozs9h9OTM5DyHM5Oz8Sep3V0Agdq/4Nxvu4fAkiAKyERDj8AKuCRhwAzM5MwPfMEZkSQ8TgX1bhPa/6mVW8cjF2nDZNNdH2t1hG0Do4A5UHrWMSFp7iLK+Ux7hLOLi5vqtclxmXBtb5r5HJaPkEfjVcrMD42CkJWR2F8rAKPHj2Ah4/GhXykpAuEqNYcVzaKqDZT6xysA8vuHpcaIMZllRCX5L2pa/xs342F+4OyPBdziAlxLlDlMhmBfCPAhLh89x9rnz4C/wcA/yoC/KsDgGQ4vEdXPWVBiANAv8l3u+4Z0IYoQlzXO9zTnpc4H1CEN2bBB2qbF30+dM9CHUiAw6DJcIIQt70HG4oUJ6UdIS6qnf/38XvhHe5fP7wSEu+pL+qxQV2eTXupdYkqDwlv18oNv5T4BaL8CvFSfZmI96aXIEgIL3FtKfFIViRyCTJXsRvn8qIRyDp+1eooYEBjjI6b9iWnyxYC1OvLxekFXJyewwV6SkB5eiEIcEiGwwODUJqvJOlhlfU5SK2fDdKmuiAJrlRCMtyIkkWolPGoD/SoIiXe82WHAPWcjiovSsP1zV3Y2KjDNyXxfv/gGFqt4xtSE+GC0q7FnJsRYAQYAUaAEXCHwFjoQyC8f740By8CAe+pn4+of8/dIeS35CzhcnIkPTkFZbN1BM39I2i2DpU88gsQ15YJBEpFJMRJUpyOP5ufgfn5WQhKU2WzNO5NdeZ00QhE9WWz2YJG8wCaDSWbLTg9u4CTsws4PVXy7IIhvYcIPHwwBo/wmPZxJR+MwZMnj2SYfNyNU0NDveZQlxfVXh91dD3EbfU8xWWJEGeDgU1e6vE3LOUxIW5YepLbwQjQIcCEODosuaR7iEBaHuIoCXFxvxJz+bVCWkMoLgZJ9RSEuPq+IMXJsC+8w20gKQ69xKl40vL75fNBiMO6qccGdXk2uFLrEi7vHI/7uLgUx3ycX8ijP6Th5VxK/Or51NwAI45LVcemau9B2qsZSjw/QkjDi8uTHva0dziv+IljF+TZC9oD5JOJh/Bk4gFMPkEpA+VFvSZSl0fZ1iyURbm+HB+ewNHBCQh5eALHBydw2b6Gi+s2XLZVuM6+R6j7tubYjENTrAThrVISx47p+INxecTHuDrqA796TuMrz2FbIyjndNT+Co9CRuPe5ZWUV5fXsFGrw8ZmHdYxqPjh8SkcHZ2BlKdCoke43jHtfGSqzdzjvIwAI8AIMALuEdCE/VFB3Me9TBnmn03BwtNpmJ+fhvmnU7DwbBoeP34AExMP4MnjBzL++IH1nob699w9WoNroNhz+caln874rCPDsfCIi/HG3gHUm4dQR7l3CPXmwWBQOMXQIVAaQTJcUZLhRLwAS0tPYXFpDp4vPYWlpTlYXJyLtUZkZdyn0VkU60ZQ77TLC/elINSgt+3dfSExnJxedI9dxjjaZPm6fwg8eliFxyro+NTUBExNP4ZplCI8jrWWmKJIveZQlxfVDtd11LabUEMy3FYTML61tQc7dQzSQ/6uiptiHJWuVMIPSEdgZKQkJIYPK8vwfmUZPiqJ9/0uGwxs8tq0eVjzytOX8EQmdDzRFo4ofv1jDX794wv88vsX+PV3jK+5aP4XAPgMAEHZAIAmAASli7q5TEaAEbgDAfO34QwjI8AI3EKgXC7/CAA/AnR+KgL81AH4sdPpFNt4VGoHRjCOx6faQOfKQ5zeZAV1M3kJGswXfog1yW+DBXXepBgk1QPJcA1NiENZ34fNLSTENWEDpYonLb9fPt+EONSDYmxkaaxR6xIu7+T0TBzzgfLk5AxO8biPw1Nx1EdLSYybXoUOiGNS5XGpokPwvDbo4K++kCpuWCCXlx5+xUJBGFd6AcQxQU9n8XggJecmDXvy7mTUayJ1eSSNzGAhlOvLXvMA9pqHIOUB7O0dwPnl1Y1wdom+4rJ93bc1x6Y3TLFCslu1Kr1Kau+S4oXxI/nSWL881rr42NMN6xpBOaf1nkr3C5Z9dobHgl0oeS7kRq0hgiDDYXyrIV7knApC/bnycHAObTxCvd2BdqetZPAsGZuRyHkZAUaAEWAEGAF6BMrqZWS5jEe8yxeTszNPYHZ6QsqZCRWfgJnpJzA7i/fy3233NNS/5/TomJdIuefyhcsgnQ8OjuFAHHF4BIcYPziGnUYLduotKRst2G20zEHilEODgCDDoXfsETwuVcZfLj+D5RfP4OXLeVh+MS/u46wRWRn3Pjtp0ByMq0tWygv35ZYg1jSgttWArW2UTUmGOzmDI7TTnpyJe77uHwKPH43DRCDg/ews7jEwTMKMisdZS0xRpF5zqMuLaofrOnBuyrmKxDgMDdhp7MMu/u4jKU4FU4yj0lER4rQdJ2hXG2Rjc42fDS55zHuNJLj2NbRRingbfv1dkuF+/g0JcTLu4GJCnANQuUhGgAIBJsRRoMhl3FsExsvln9oj8FOhU/w3FDo/dTrwkyDEtZEU1y522p1Cu9Mp2gDkghBnu8Gifoi1wSdpXlsMktQryHANSYTDOAZNhFvfwpeXkhRHffkixOnNflj/QRv+u9qbpbFGrUuwPPyi+fBIftmsQ3P/EBp7h9BsHkJj/xCaezGO+xBkOPQoJqUmxKGLsY52NRbDQ5zIz+UJF22+8cP5UyxKQpyURXlE0PM5WFYS720v6jWRujzb9mU9P9X6srOzB9vbTREwvrO9ByfnF3CKAY/8EPHLrMMh16z7tObY9IghVnjcx8OHVXj0oAoPH47BwwdVmJ7CL5vl1806HsdgZ6d2j4hFQaK30cVFXqo5rXULlnfDG8qR9IiCBDi5j5TEOIxfXF7BBXqfvbiSXmgvr8QHCzLIjxei9HSBB5fJCDACjAAjwAgkQQCPfBehqI59HylKD9lPHsLkhAwYX5yfhoX5GVhcmIHF+RlYmJ++4bElqU2C+vc8CQa2eVw8l7nGxUTn/f1DaO0fgZSHQm7t7sP27j5s7e6J+NbOvi18nD+HCJRKmhA3oohxRXj13QK8+n5RhQVxH/e5Jwvj3ld3mMzBOLpkrbygPuubu7CxsQtCbtZF/AjJcMdncKwkxvm6fwjgyRzoeTYon85NyY+Un6KU8bhriSmS1GsOdXlR7XBZhyCtIiGupgisSIjTJHhBhpNkeJvLlhCHddtgYJPXpt3DmPfm6Qh4UkIbfkYS3G9f4OdfP8PPv38WcQcXE+IcgMpFMgIUCDAhjgJFLuPeIjA+Pv5vgPa/AeATAPy7APBvZJu3kQjXbhe0tAHIJSEuuMnSm/c4hsLwC0ybdvrOq9tui0EcvRuNfWg0WpIQ12gB3m/UmiDIcMKrh3yRSX35JMRp3anHBnV5NhhT64LltVrSkLunjbmtI2HIlcZcKTHEuYRnOPkk1sumSHDCU1zMi8uT3vUEpB7xKxaLggiHL4FEvFCAN68WVVjqxmN2563k1GsidXm27ctLftv1ZR0NuSLsKLkLxyfnwpArjLmnMp6H676tOTZ9YoIVeoFDYy5KEZ94IA25c5PwTBlynz2dEmok2RPG1f++rBG2czqMK5a3v4cvfQ9gv3nQjW9s7XU9Dm+i5+HtpvwKVgQ8JkLGxY4AiXBBGbfzOD0jwAgwAowAI+AJAeEtu1gQz0BaIqlfhIcoJcn/u+Vn8PLFMymXpaTc01D/nnuCTz67KnuAC9uXK1xMdEZP2OgRu6kk3m9u7wHugzDUVNwn1lxXNhAojaA3SSTF6aPvRuDd6yV4+2YJVt48h7evl+Ddm+eJ14g0x70vhE3mYBxdsloe6vV1fQe+ftuGta/b8HV9G9a+7cDR0SkcHZ/CoZBncHh8Gqe5nHZIEBDEeyTgaxL+k4fimPb5Z0jCRykJ+JT7jSjoqNcc6vJ86Ix1bNXqwitcrVZX8TrsNA5k6HqHtTsqnYIQp/Gwwdkm75BMP+tmIIbttv4gtC1OSxBEuN8+w39Rqrh1RbcLYEKcA1C5SEaAAoEEr3QpquUyGIHhQGBifPzTdRE+FQA+dUBKQYhTbli1tGktNSEu/BAa3GD5eAFqgwVV3rQwECS4Zkt6h0PZaCkiHJLhZEBiHPWVBiGOug3DXl5aY2PYcR2G9gkinPKKoOXH1ZcgwofvpFx9adVU6jWRujyrxt2zzJ/XavDPly34/GVTyrWaMOIeHp2IY5hR4j1f9w+BqclHMPXkEUxPSYn3SwuzsLg4A8+VxPvwXjDOhxKmqPIaYYpUdLr67h5g2N2REgO+AN7YkS+Bpdyzq4RzMwKMACPACDACGUVgbLQMY6MVGFUS75HgokkuOu5jT5NRiLpq5XHPZaoz21CyPvrS0y+K0PD+3Qt4/24ZPqxKifdZWiNMx70PVKl1yXp5bEPxMaryWUeWbCj5RJBWa0GIq+1KMpySggzXPIRtJMQ1DwU5zuaiJMTZ6MF57RGI+u1BItx/f/0H/vvLP1L++tm+otslMCHOBapcJiNAgAAT4ghA5CLuLwLj4+OfAK4/ARQ+AXSEvOmOFZnobSuAqAlxqAz1l1lWDRyQ2dUXEUkwsNEF8zYVCa5ruPNNiPv4Cv7v43fwfx++v+HOu18X2LTX5ZhwVXaa7WVjrqtezX+5wSOCgoS4D6sv4Yf3LwGlLSHOxe9CkjU2/72VfgvYmJt+H2RVg37G3KXFGVhanBXkOJR4JflAIu5vqO81Iq5+g/qRurxB9em/Y707O03YwWORtxtC4hHJ4liwegtqO3tC4j1fjAAjwAgwAozAMCJQqZSgUi7DqJAlqFTK8O6N9PiE3p9Qoico4VWuUBT7GvS47YLkT4mvq72F7z1XFCZx22aic9CuduuDUzz2UH10StlHXFY+EOhLiFtZhg8rkgyHMulzjysUTMa9Sd1x51u/ORu0E9liRdW24DMRlX5sQzEZVfczDaUNhWJeDmMvxMElbx7i0uqvOJia6EhdHsU+cZDeUWQ4zMOEuEHI8d8ZgeFGgAlxw92/3DrHCIyXy8pDXPFTBzrCQxy6X+20O9DutJUMHFeYQB+XhDj98Bg0DGbFSKg3LkHIKHULlh/e2IXrsdElmDdosGsqb3HaSOfUQ9yH70F4icOg4hrXKExt2ptgiKeeJQvtZUJc6sMgswoIQtzICATlxxVFhHv/Ej6iUdfSQ1zYkDhoTTQBK84aa1IepzFDgI25Zjjdx1SRxtwAEU4Q4wIe4hAjk31X0t9QX2tEUv36jRHq8kzHYrBeNARv6aNCthriC2l5VEgLtpW0/TLaVC9OxwgwAowAI8AI+EagXJLHIJbLJdDxlbeSDLfy9gXoeBE9bXcDkuKKvlU1qs/13sLXniuqsUnbZqKzJsH15AFs1OqwvomnL9RhQ0j6ExiMOpUTpYpANCEOyXCSCPdekeKyZgs3Gfd3AZt0vg2au1m0D9liFWwz21BSna6ZrpzChkI5LzMNVkzlkuCCx6VKO0hDHJ2K8e5RqfX9bjymKjeS59lDXBJMff2m+LKvhX8bdL3635kQZzM7OC8jkH8EmBCX/z7kFqSIQLlc/gQAnwDaykscfMIfWBmkJ7aozUgclV0Q4rB+6k1SnDYNSkv5YGu7sbPRJZxXeog7EMel+ifEfQf/Qg9xH257iAsagWzaO6hfs/j3rLSXCXFZHB3Z0AnJcCUkxZWQFIfxEfiwKr9sRs9wSIbTXzfbakz9u0Bdnm377kN+Nubeh15O1sa7jLnPkRingi49LhkuyYsS12sE9W88dXmmPRmud3NzFzbR88nGjpB4X987lKGp5N6hafGcjhFgBBgBRoARyBUC8kOhIowU5YdD+KyEJLjVty9g9Z0MSIyTfy+C9LItPzDK2uVrb+F6zxWFq23bBuksiHDNA9C2FLS3iQ9NkQgnPMRJchxf9w+BSEIcfkiInuFWX97wEIfomDz3+EJx0Ljvp4ftfBs0h+M8I5romKXy2Ibia3Tnrx5bG4qLeZk/FG9rnBSX2lZTEuK2mio0YKexD7t4XKogxMlgc+WVEJcUU5P1Oomtz6QPXOusdQjWw4Q4k57hNIzA8CLAhLjh7VtumQcEygCfrotF4RmuA6Alss1A+IXT0kIXV4S44KYgSw//EjbpVS+4YUlyfJcp7OGNXTCfjS7hvGio6x6b2jwQcW8e4j4gIe57cVwqeosLGn2iCHG+sDftI1fpbPqXUicmxFGiOVxl4cO4eNETkEiAE0GR4agIca5+F+5aY4ert9JvDRtz0++DrGrQ15i7OAtdQlzIQ9ygtlD9hrpaI6j0CxvSfO+Rwu34tr4D6yJsK7kDzdYRNPePb8hB/cd/ZwQYAUaAEWAE8oiAOAq1WJBHoiq5+k4eg/h+5QWsvpVx/KBIfFgUeJbKWnup9yqD2udqzxVVL1Xb+uncJcThB6dIjENCnPIOt76hjkzdrA+ChP8+hAj0JTS8QxtK79jUrNnCw7boOPpRzbd+czmOLoOGFPU6ZFse21AG9dj9/butDcXlvMxzryTFpbaNRLg9SYbbRnLcHuzUMezDzu4e7Kq4DTZ5J8RR2aqS9lEc7KnrCJcXxELrxYS4OD3EaRmB4UOACXHD16fcIr8IKA9x6CWuG0g1cE2II1WWoLCozUuYDEf5IH6Xyja6ROUVZDgkwonjUn0S4qRXOCTCCfnhu+4XkEFsbdpL0PXei8hSe5kQ5737c1NhXh/GcwPwkCnKxtwh61DC5vQz5koy3FyXFGdaZZZ+Q/u9uMF/D+pps59Mq71R9X79tg1fv27B2lcp8X7/4ARahyewd3AsJN7zxQgwAowAI8AI3BcE9BGI6EFbEuOWxQdFpZI+VrUk7rN0pbW38IGBj7YJm9peC+oNKfFeeIbbbMC3zV15ZCoT4nx0d+bquG82FB/zLXOdTKgQ21AIwRyyomxsKDwvoweDDS617T0QAUlxKt4lwu02JSFud89qFObx98MGUx+2NB91mJDhUA8mxFlND87MCOQeASbE5b4LuQFpIjAMHuKo8bP9Miv88lLrl8RDXNq6hDdj8qhUdWSqIsd1PcSJIx0a4ogH6ksfkxokxGEd/TANf0GRBPt+m11KMmPa/Tuon+Lo1yXECbIkHq0b8B7ocGwMagP/PX0EKB/G44zJ9FsuNbDROY95bXFnY64tgsOb3/brZhMj1l17Cwpk485p11+cum6vxizcjjVBhtuCtTVJilv7tgUtRYjbPzzpxikw5zIYAUaAEWAEGIE8IKBJcOg5G49MRUJcuUuIK0GpPALlUsmoKXH3G4MKvas8qr0Ktc6D2mTyd6q29auLPcSZ9ML9TENpQzFFMO056Hq+meKQx3RsQ8ljr/nR2YYQp+2ZQUlpP6Bec6jLu6uHkq5X7CGuP6pJMe1XInV5PuyJJqS4FAlxTQBAtmZQ4hFp4eBnceNaGIF7igAT4u5px3OzaRAol8vKM1z7E0BBxPHHVwb5Ij9MLopbc148xEW1Myn5KVhWeENuUmZWdAm3Qx/joL3Dodyo1bvHOogvWFMgxAUfyPo9qIXTxBnHlP0R1k/rYTIu7tp863KD5VCUaaqfJsH1pJ+xEacfOW06CFAYc6nnoA8kbHTOY14qTNmYS4Xk8JXTlxC3EDgydXG223CT30Db/ZopyknnNLV+1OUlaT/qgGS4L4oQ90WQ4ragdXgqPMNhOFDStHxOxwgwAowAI8AI5B0BJMQhEa5LiHu3DOWy8hBXRi9xJSiX7ybEJd1v9MPOpDzbvYVJHWn1rW3bBundJcSpjwrxRAa0p4ljU8VHhdLWxtf9Q4DChmKKWlbmoOv5ZopHHtOxDSWPveZHZypCXNrvHO5CK401LOl6hUelbm015JGpIjRgp7EPu/WWPDZVBZvR4fP3w0bPcN6kmJrsYZO8mzVpm2udtQ7BelIkxCEZbl+R4rRsA0A4mEDHaRgBRiAhAkyISwgcZ2MEEIHxcvnTdRE+FaD4qQOdTwWAT20kwbU70O60lUSid/IrD4Q46g2MflAIo5bWy1mbh4NgXuEhrik9xGlSnA+DXT8PcYhvFKam/2YyqqnHBnV5NmMtqv1J9WNjrsloup9pbB/Gk47JNNG20TmPeSmxZmMuJZrDVdZdhLglcWzqDCwtzN7YF8Tdd2nETPKZomszp6l/412UlwQHJMFhwPku4l+3BAlOE+EOjk5FnC9GgBFgBBgBRuC+ICC8wqmAcQxIgCuXylBBqUI/PGz3G+Fy45SX1N4Up460xkHStpnoyx8VmqB0P9PY2lBMUcvaHHQ530wxyWM6tqHksdf86GxLiKO2H1CvOdTlxemVJOsVEuAEIa6GpDgZ30EyXEMT4mTc5vL1+2Gjo8lelsI2l6SP4raLuo7wmNb66H9PkRCHJDgcnEJOTk7u7+3tXQNAOMSFkNMzAoxADASYEBcDLE7KCIQRGB8f/wRwrbzDdYRst9vQRkJcQNoglydCXHDTkdYxm1qHLOgS7HfUp7mHZLgQIU54havD+oY6MnWzbjNcIvPeRYiL2iBTeEkLbzip+iOr/WvbXj7ug3zYD02Btg/jLueMK5BtdM5jXkoc2ZhLieZwlRVpzF1QRDgkxIm49BCXZA+Hc4+SCGf7uxruPWr9qMszHW1YryTDSULc5y+SFHdwdAKaCHd4eCru+WIEGAFGgBFgBO4LAoIE9/Y5vH+HR6Y+h9W3SIgrQ6UiyXCVcvlOD3E2zxBRGCcpL+7eIkkdaY2HuG0z0bOhPMMFfmp2MAAAIABJREFU5QZ6iBNe4pR9zcEJDCa6cZp0EbC1oZhqn9U56GK+mWKSx3RsQ8ljr/nRmYIQF7Rr2NpLqNcc6vKS9Eqc9WqrVhdEuFqtDjJeh53GgQyaGNc4SKJGN4+v3w8rJQdkjoOpiR7U5fXbN9vOj2C54bGdAUIckuFwcLZGR0cPKpVKa2Rk5Gp/f/8KAILBpEs4DSPACCREgAlxCYHjbIwAIjAxPq48xMGnDqCnOPh0jUS46zYEpQ1aWSfERW0wwi9SKTc0d2GZJV2i9BRe4fZaUG9IiffCULfZgG+bu0LiPfVlQojDOqn7jbo/qMujxtlGv7TGBjUGXB49AjYP4zZjkr4lZiXa6JzHvGaomKdiY645VvctZT9C3OLiDDxfmAWUQQ9xSUhx1JjazGlqXbJUHs/zLPUG68IIMAKMACOQBQSQDLfyVnqJW1HkOCTBSUKclHgfdVHvN6jL86FzFvowrg5dIlx9X57C0GhBlxCniHF4z9f9Q8DGhmKKlo95bqoLp7NDgJ+t7PAb5tyUhDhbnKjXHOrybNtnkl+Q4Gq7kgynpCDDNQ9hGwlxzUNBjrO5fPx+2OjHec0RiBrjKXqIw4F5WC6XD4rF4uHIyMjByMjIZalUutzb27sEAB3MG8gpGQFGIDYCTIiLDRlnYAR6CPjyEDc/OwnzTyfh2ewkPJt7AnNzUzA3NwlP5ya78TT7JQtflOj2Z0mXcJ+kRXr64f138MOH7wCJcTpegIIgwBUKkghHTYZz1R9Z7l9sc1L9qD3ElUolKJXLEJSinwE7XPV5movGPav7+voKrq6u4BrDtZS947X1MdvRx2vbPownHZNJu4jiyzEbnfOYdxDWcTC1MeaKhwKxTvSkWEfKJSiVUJahXCoNUpf/7hCBy8tL0OFKxU2rc+0hzlSPuOls5nTcutJM72uep9lGrpsRYAQYAUaAEXCFgA0hzuY5vl97fOxffNQRbF+cvYqrfg6WS+0hrjI6ChhGR8egMibjhWIRioUiFItFGS8WfTSN6wCAi4tzuDy/UPIcLi4uoH19LU5juVYS76OupDaUuGPc9xykHhhx2zuo/qyX109/KxuKsqujoVXb2EfHqjA6NgajVSXHqoOg4787RODs9BTOTk8A5bmInxrXliVCXJb3KtRzP6qDsA48InVrC8lw6CEOj00dXg9xPjA1ngiGCX3oHKeOFAlxXwFgTQUdx6NSMeyNjo7uVSqVffYQZziwOBkjQIgAE+IIweSi7h8C4+Wy8hBX/NSBjvAQ1yM5tKGDR6d2okkOpmjNz01COMwiEW52EuaeTsEsyrlJ0+KcpNMbDL05pzxyM67CWdIlrHtahLiP71/CD6uSFCfjL5VhrwDFIobiDVIc6k3l1Y+6P6jLizu+BqVPql+XEKeO/Wg2W+qoD33cRx3WN82/bh6rVmFsrApCqlBEQw32tzDYoEGXtwCD+pPq7xdnZ3Bxfgbn52eg41foSfT6WngTvRbxNqkxVxeWdEzGbXuwHp036Tpio3Me8/bDOgmm9sbcm0Tpqlg/xkHLsXE25sadG5TpT09O4PT4BE5OjuEE4yfmx2L2M+bqo1KXQh7iKPcCNhjYzGmben3l9T3PfbWL62EEGAFGgBFgBHwiQEWIo7Jp+di/+KhD4xHuy6TPeZRjQnuF68kD2KhJu8l6TZ7EgMenml4PHz+GR48n4OHEY3j4eAIePX4MI6VSNyDJamSEPw4yxdM23fHRIRwfHsLRgZTHhwegPwgKyqh64hLikuzHw3Mj/JI+C3OE0s5wV38mxc+XfoPGoo0NBW3qaF+VUtrYHz+ZhMeTkzfkIB347+4Q2G82odVswn6zATpuWltWCXFZ2atQz/2ofgnWgcelIimuVmvA1nZTxLtHpdb3u3HT/qX4/bCpa1B79d+z/Hvia5+YZKylSIj7BgDrAIBSx/FIMNyUYqhPTk429vb2kNUfDtRDistjBBiBAAL8NpyHAyNggUC5XP4EAJ8A2p8ACiKOP7YySG9RUT/YcapEMtwChqc9YhwS4iQRThLi8D7tK8nGxJXOWdIl2MbUCHGrL+HD6kv44f1L+KjiI/h160gRhCwWYWSk96Ur9Uabuj+oy6Meh0n0IzfmPnoEDx+hQfcxPBTxR6KfgwH7ni8/CJwcHwGG0+NDITFcXV3DJYZL9B4n464expOMyTjIuHgZY6NzHvOG8U6KqZUxt0ualYRZJM+KNUS9HML4o0eP4wwNTkuMQKvVgoPWPhzst6CFstUyruEuQtzzxVlYUiGLRjebOW0MUAoJ05jnKTSTq2QEGAFGgBFgBJwjYEuIQwWp9xvU5UWB6LqOpHsV5x2ObxTxmNTmgTgqFeO2HxVOz87B1NwsTM/NgYzPQblcgXKlDOUKygqUKhUfTeM60I1KvQ57GBpS4v35+Tmcn52JcKHitjYU2zHueg5SDwbb9lLZLfq1i1o/E/ysbCjKnh60tc7Nz8Ps/ALMLizArIqb6MFp3CCwvb4O2xsbsLW+DlsbMm56ZY0Ql6W9io+5Gq5DkuCaUMOg4juNfdjF41IFIU4GmysuodqmLtfrKaVuaa7ZScdaioQ4XGQ2AQClDjsAgGFbSYyjZ4Rw8NFtXAcjcG8RYELcve16bjgFAmWAT9fFovAM1wHQEi1pIPzCaWlRmSbDSTklyHEzigSHZLgZRY6zqII0K242qAlVSRXMki7YhrQIcR9WluHD6rIkw61gWIaREpLgRqA0gl+5YpBe4lxe1P1BXR512+PoR33cx5OpKXgyOQWTKFUc+1j0tSBDyj7nyw8CR619ONThQMYvLi7h4vIKzi+u4OLyEi4uriKVoXwYjzMm4yATfsjEvOFjmOOUF0xro3Me8+q2J8XU1pirvYZqOTk1DSJMazmVtCs5HwECjd06NOoYdqGxuyvipldfQtziLHQJcQuzzvcCpvpGpbOZ0zb1usqbxjx31RYulxFgBBgBRoARSBMBCkJccB9OaRvxsX9xVUfSvYqPsdAlxAky3IEgxWnvcOsbddioSW/7ptf88+fwbOk5LKB8/hzml55DBY89FMenopRHqfLlB4GdzU3AgOQVGd8Q3rGlx+zjbjxKmzg2FKox7moOUqNN1V5bu0W/dlHrZ4KfjQ1F29ODcum772Hp++/huZJ4z1d6CKz9/Tes/fUXfPnrLxDxv/8yViaLhLis7FV8zNVwHYIEt70Hta09ITHs1DHsw87uHuyquHEHRySM8/thU08/exf+e5AARmVbp9bV1W8AJS4pEuJqABAMW4F7JMrpvyF9IBxcdRWXywgwAvi+klFgBBgBKwSUhzj0EtcNVgWGM6NnuEVFhpNSEuI0KU7HSSvlwpwgkBYh7v3KMrx/90IQ4lDivdzgl6CsJN7zlR4CXUJcfV9+6dxoSQNuIOC96TUzNwczc09hVkm8F+RH7O8RPPZDkiH58oPAfrMO+4067Dd3lazD2fklnJ1fwLmSeB91pfkwboJO1ANm+IGd8oWSiU55T2ODqZUxN+g5VHkQnX36DGafPoU5JfGer/QQ2KptwvZmDWpCbsJWDe0oZleWjblmLRiuVGnN8+FCkVvDCDACjAAjwAhIBCgJcYypRMBmr+IDQ2r72vLr17D86jUsv3kj5evXMDY+DmPV6g3po21cB8D6l8+w8fkzfPssJd7Lo1MP4Qjl0ZGI29hQsj7GqccBdXuzXp4pfjY2lCh73avV9/Dq/Qd4/f6DkHjPV3oI/Pnzf+HPn3+GP//zHyl//q+xMmxDiYaKeu5H1RJVx9b2PtR2kAjXk10i3G5TEuJ294z71+b3w6qSiMw+MM2jzja4pEiIQy9w4YBHqIYDdZdweYwAIzAAASbE8RBhBOwQcE+IUyQ4nx7i0vqyLa167YbA7dz92kFtsDPVmwlx5n1kiil1OmoPceii/+mzeZibXwARn5+XBMhyGUrlMpTLSIYsUzeDy+uDQGN3G5q729DYUXJ3G87OLuD07BzOTs+lPDuPZ8x9Jz0/osdHJLqmSTrz8WXgfRtcSTG1MeYKL5LiyI+R7pHazxaX4NniIswr+Wxh6b51RWrtFZ6GxdWLbXz7Bptfv8L6t6+w+fUbbHz7aqxfVoy5Wdrr+dDlrjrSmOemAwZ/U6TjYJQyjmtESQTpZRbjfDECw4RAR7p4l59pd+Tqe311DVfXbbi6vobrKylNL+FttVAElAUknRcL0lOzkDLgEVt8MQLDhAD+tmFo4xxS8Wsxh9qA8rotJfXFhDhqRNUuVC6MTryV2OzDMG9zD73CSc9wOo4e4TY2G/Btc1fIOB7ikhHigq9Vent2s97gvNE4SVw2vnyGdSTCff5HkOEwTk2IC45tXx55bMa92bi6O1XS549+pWa9PBPMbGwoyQhxPPdN+kWmscFKluCCELfk0Mt+2muEad9Qz/2oesN1+PAQVy6VoFQeASmlI4n375Zh9d2Lrv0d4y5s8FSY+hxDVDrfNe5s6gjn/e8v/8B/f/0H/iPkZxF3cEV5iEPPcPoYVR13UDUXyQgwAnchwIQ4Hh+MgB0Czglx80iIU6Q4jGOYVcekzs1NAR6bivcUV9AAoMtzscEL65pWvRSYBcsY1A4mxFEjHr+8QX0Uv0SaHNorXE8ewEat3j3yQxhzY3iIQxLL/JIMIr64COXKKJQrFaiMVqBSqYg4X34Q2N3ahHqtBjsotzZhd6sGpyencHp6BienZ914lDZRBjYkuX7Ah3Hl9RFJcT7X7LvW8PCDt4/fED+96LeW4FoVB1MbY273WGV9vPJIERZfvITF5WVYXH4Jiy+k5MsTAoqYgbWpV5HCQ8LXf/6BtX/+kfHP5sabtAlxWfr99aGLSR1pzHPT0SsIPJrIU0DSTgFGK2UYLZdgbLQk5GilZFocp2MEcoEArrVI4tFEHpTnF5ddb746btqYrndm5ZkZ93TlkaJ4sVIuF6E8gi9bmBBniienywcC7XYHrtsdaCPxTcTbcHF5BRcXV0KeK0ndGibEUSMqy0u6V7lLG5M9Ur/8wbzSviYJcTrujxAnX6fojwcEmbrLhxtEjOO80VjdxKVLhPvHDyFOj/eg/YLSlmEz7ilnN/Wcznp5JtjZ2FDiEeJ47vtZJ2/2uhNC3MIsPF+cBSTGYaCwx2ZljTCZM672B+G6w+vLFh6ZutWEGgYV32nsw269JY9NVcG0DVHp0IFABYlwAYkEuNW3LwQpTkuKPh/U3ri/R2mMIerfgKg+sakjnBcJcEiE+88v/w/++4szQtxGgPyGcQx4bKo+OlXHbYYq52UEGIEECDAhLgFonIURCCDghRCniXBBQtzc7CTMPZWEuDkCQpzN5sJmRKRVr43OSTdnTIijRj1eeVkea9qIqz3FNZsteVyq+qpZk+NMW4zElYUXLySRBePLyzA6OgqV0TEYHVNydNS0OE5nicD2xjpsbazD9sY3Kde/wcnJiSDCnRyfyHByEllLJCEOvcOtqK/TIjzEURpuTZuexoO3qW55TZcEUxtjLnqGQ49PeKSyjI/A81ev4MX3r+DFq9fw4nsMr/IKZy71ln6KlKsiAPj81//g819/wef//Qmf//eXuDe90iTEZen314cucerwPc9Nxwt6rUKSLEodHlQrgOHh+KiQD6q8jzDFk9PlAwFB4hGEuA5cK3l8fAbHJ+dwfIJSBtNLvEyplMVLlYry0DxWKQGG0VEpMfDFCAwTAlddr4o9r3AnyjP2yekFyPgFeZOZEEcOabfAJHuVftrE2SOFywjn1V7hgtInIa5HhtOaalLcYEIc543CquedGBEV3uHQM5wgxP3jzEOcfNS63WeUNhWbce9iZlO3N+vlDcLQxoYSlxDHc9/HOnmzx10R4iQZbgaWFmZveAtLsnZkbY0YNGe6v3qO187w+lzbasDWVgNqtQZIclwDdpAM19CEOBm3uSrq2Q0/BqxUSoD3K2+ew8pbDC+kfPPcus9N9kk6jcmYSnMMUf8GRGFjU0cwL3qI+4/2EKe8xdmMlz55v6njUVHqOB6huqOCjjuomotkBBiBuxBgQhyPD0bADgHnhLhn6BVudhLmn07Cs9lJeDb3BNAzHJLgns4hGU7GbS+9OQhuEvSGy2TjlbT+tOpNqu+gDetd+DEhjhr1eOVleax1CXF43Ic69kOQ4dBL3EYdNgQ5rm7c4OfffQdL330PL777HmT8OxirVmG0WoWxMSkx8OUHgdrXNdjEsCYl3h8fH8HJ0TEcY1DxKG2iCXEvQHiJU2Q47SHOx5o9CDGcZy5/MwbVP4x/j4OprTFXEOE0Ia40Ai/fvoPvMLxbge/eroh7vjwhoI+oQlKc8hb39++/wd+//w5///Yr/P3b74D3plcWCHG+95h3GdJc6pJkv+FrnpuOF1wLwl4jJx6OwcTDKqB8rKRpeZyOEcgDAkiCQ1LcFXq1UvHW4QkcHBxDUJq2ZXS0AmMq6Pj4WBl0eKDipuVxOkYgDwhcXl3D5VUbLoS8hsvLazg6OYPDYwyncCSkObHUtM1MiDNFKnm6OHsVG7uZad6uh7i9A2FDQWKcH0JckLgl4/rI7Z6nuH6kOM4bjdVtXPRxqd/wyFR1dKqLI1OD441ijKf1/JFkZlO3N+vl9cPI1oYi7SclYUfB8Gr1Pbx6/wFev/8gJN7j0Z89MhyvG711IKpXbLC6XR45IW5BEeGQECfi0kOcjT02if0gyZx3lYd67vdbR5EAt7VVh1qtDlu1BtS26rDTOJBBE+MaB1bNFF7xR8vSO76Kv3uzBO9eS1Lcuzcy2Pb5ICXjYpqFMRRX50EY9BsHSd85oH7CQ9wv0kMcEuOQIOfg+goAayroOL7Uw7CrgvlLPgcKcpGMwH1FgAlx97Xnud1UCHghxD2bfQLP5qZAyh4R7ulTSYhDYpzNFd40BTcwNhv6QTqlVe8gveL+3bQdTIiLiyxdetM+oqsxXknUY2P59WtYfvUalt+8kfL1axgbH4fq+IMbMp6WnDopAuK4j8+f4dvn/0dizH3/7gW8Ry9xq1LifXitTvqAmLSNnC8bCJAbc5Uh9/X7H7oG3Wy09D5ogV9Pq8NShewAuTF3UR/1Mdc98oMa2Sz9/vrQxUcdNvPctH+jyNhTEw9gemIcgtK0PE7HCOQBASTCyQBKdqC5dwjN/UNoNKXEe9OrWh2F8eoYVMeUrI7Co3HpZRHlIyVNy+N0jEAeEBDHol5eiyNShby8gv2DE0Eq3VPkUrynvpgQR40ofXk2e6SovEiAwzUZPy4Ua7VXQpw++hAlhtv79mgEkejBecPPOJIsdBMXahuK+JhwZRk+Kqk/KqQf6TdLtBn3rnXj8iUCNs9W5h7ieO77WSdvj2pyG8rCLCwuzsBzJYMe4pK8Q+M1wnwl2qohGW4XglKQ4ZqHsI2EuOahIMfZXGOjZfFBE5Li5IdNZXj7ekkEJMLpeJZs8DyGzHu86yHuZ6eEuC/40wIAQdkAgCYABKW54pySEWAESBBgQhwJjFzIPUbAOSEOj0kVXuKeTsGtI1OFh7hJwONTba+0viRIq94gXhRfMJi0QxjslPcvabw7EN6/vm3W4dtGXXzNGscLWFSfi0W9UBAmOS1XVxR5ZuUFrCryjHxoL0FZSbynvCgwTaOPKDGIKqsfLtQe4m4Q4hQ5bmz8AVTHx5kQ57qTI8qnNuYKQpxDD3HU85ca8rT0S6veOPiRG3OZEBcHfuK02SXExZ0LJnskYvD6FudDF9d12MxzU5zLeNQjBtwrqvj0kwcwEwhIjuOLERgmBHqEuB4prt44gN3mAew2DkDHTdv8YHxMEOJQivj4GDx+MNoL4xUR54sRGCYEzi+u4AzJcEJeizgS4fZaKqg4dZvTIMTF3Q8lafOw1KHbbrNHCud16iGua0OR9pOxKsqqkGEvTz1CHLZSfsQScYqcgIDzavLgTayicKG2oaRFiBMtvfGRk5wNSYgzcWyMSdab+5rH5tkqkhCnvMK9fv8RXr1/D69WP/Dc7xKH3a6Tcgzf9NDpghAnjkrNsYc4H3sL6vUEdUbvcEEyHMapCXGuPcS5wp7qd8aVftTjIWl5wkPcr9JDHMqff/lHHcjRuSmTViDzsYc4O/w4NyPgDAEmxDmDlgu+Jwi4J8Q9nYKFp5OwgIQ4ESZhdnYSZmeeCCKciM8+sYZbb5z0w3rQu5BLT0Np1Rs0SgTBS9pWk3YgAW4vcJwDxjUZ7tvGbjdu05movwzSwIJh9S0S4pBA80LEV9+9UK7c6QlxQRx0O5JimkYf2WB/V95BuHQJcY2W/MK52YJ1cUyqPCp1A49O3cSPSMwuQYgT4Y0KykOcMOT2iHFmpXEqWwSojbnCO9zKC3lkqjo2lWLNHjRObXGwzZ+WfmnVmwQvF8ZcPOqDPcQl6Q3bPNkjxCWdCyZ7JFu0TPP70MV1HTbz3BSnSqUMIpSVrJRgdvIBzD55AHOTD2V88oFpcZyOEcgFAlfX2kNcG3QcvQ1s1w9gaxelDKbXwwdj8HC8Cg8fYBgTcuLBKEw8xDAGT5Q0LY/TMQJ5QOD0/BJOz69EOFPxRusYmvtHIug4dVt8EuKS7ofitHlY6gi32WaPFM6L9rUuKY7qyNSwDUUR4cSHhSKuPwYIHumnW6mJcP2OS9XpOG/00bI3caG2oWSBEIcjIEw2SGov9bFGxFmz8pzW5tmqPyHuA7z+8AFer8pjU+XFc3/wsdK262SQkCzXYnJCXIAIJ4hxC7NdgqvoZeXtMs6csPltTFpPF+kE+sap0zZtEBskwHUJcYocR02IkzaQkjgutVIpCZvIyht5XOrK2xdSvnkeu89dr9m2Y8i1frbjgCr/z79+hv/+Jo9N/RnJcb99Fr/LMsjf6CgsYtb/DQDWAQCljm8DwI4KOh6zWE7OCDACtggwIc4WQc5/3xFwTohbeIaEuClYfDYNOj4z80QQ4mZmlZyxJ8TpB/NwhybZyMcdFGlsumw3ilFtHNQOJMDt7R1KUty+jAsi3EYdvm7sioBxm6uIJLhiAYqFopIFsVlHEhyS4nDzjsZiFx7iqDGlLi+tMW7SDkGIU2Q4KQ+6JLj1Wh02kBhXi0uI65HhekemKkLcDWOuzYjjvCYIUBtzhXe4dy/gw+pLMa+Dx30kXbNNxqlJW12lSUu/tOpNiqMLYy4T4pL2hm2+bBHibOfCoD2SLVpx8vvQxWUdNvPcFKdRfUxIBY8LkWFu6gE8nXwAc1MP4ekUEuOYEGeKJ6fLBwLCQ5wgxfUIcbWdfdhUobbTEnHT69HDKjx6UIXHKFV88tEYPHk0Blo+eThmWhynYwRygcDJ+RWcnF32wvkVNPaOoL53CPW9I2jsS0l9+SLE2e6HTNo9LHX0a6vNHimYt0eGk/YTkiNTAx8UahsKEuG0p/2xajVAasEWBl+rSPKFdAbWjxSnCTGc9yZWt3GhtqGkSYijtkX6WCNM1qphSWPzbNWPEIdEuNcfeh7iemQ4nvtu10m5/gbXYVeEuOdIjFNBz4Wk9ljqNSJqbuZx3QjrrD3ECWKcI0IcesdHQlxQ4js17WBCyzh97gv7pPsrX/pl4Tfj598+gwjoHQ7Db5+hjSS4dgfanbaSgz5sGNiSDQDYBACUOmwBAIaakhjnixFgBDwjwIQ4z4BzdUOHgHNC3OIzSYZbnJ8GjC/MT8PM9ATMTD8BJMZNz8g45YUbIZtNfFJdfNarN3vBTZ9rl/X7+5IMh0S4fUWI00S4r+tIiJPEOJurWCxCEQlxAbmqvmTBDbz+qsUlIY4K0zT6yAb7fnlN2nGTDCfJcRvoIU54iUMPcQkJcW+QFCc9xQUNuVUmxLno6r5lOjHmope4VfQUtyxIcbZrtsk49QpaqLK09Eur3qRYOzHmsoe4pN1hmS+bhDjb33ife71BHeBDFxd12MzzQZjov4+NjUJ1rAJjo6MwhnJsFJ5NPYBn0w9lUHHT8jgdI5AHBK6uNRFOyes2rG/vw/rWHnzb2uvGTdvy+NE4TDyswsSjcdDxycdVmHo0BlOPqzD5WEq+GIFhQuDo9BKOzy7h+PQCjlV8t3kI3bAn49SXb0Kc7X7orvb7eP7wUcegPrbZI2Fe7SFOeNhX3uKE7WSzAd82d+VHhZvmH5x2PezfsKFUJRlO2U8wLq+7XqcMepHKeXtjI4jVTVyc2FBWluGj8rIf/Khw0Fil/LvNuNd6ZGH+UmKSdlk2z1Z9CXHChoKEOJQ9D3H928rrxk1skq2TPSJcjxTnhBC3OAtdQlzIQ5zteKZYI6J0yOO6EdY5SITTcWoPceVSCUrlEZBSnqyEp7TgOzVtf8d4HBu8b+zjjiHf+tnOEZv8v/z2BX7+XZLhfkFi3O9foN1uQxsJcQFpU4civSHxTQckvyFBTpPkdNyyGs7OCDACcRFgQlxcxDg9I3ATAfeEuPlpWAoEJMZNT0/A9NQETCMhDuX0BPdLDATCG73gRpGKFBelDhLiRNg7kHL/UBDg1tZ7wZYQN4JEuJEiBCWS4N69XYLVNy+ExHtqQhw1ptTlxRgepElN29ElxNX3xZGpNwhxigyHpDjT66YxV5Li8HgPTYRjQpwpkjTpsm7MNR2nNGjELyUt/dKqNz5CvRzujLk/CENu77gPGy05rxkC2SHE5XEumGGcz1Q289y0xdXqKIxXx6A6pmR1FOanH8L8zENYmH4gJN7zxQgMEwJRhLivtSasbe7BmpJ4b3o9eTwuyHCTjx8IiffTE1VBgptREu/5YgSGCQEkxB2eXEBQUr+sjMLLByHOx35oWOrwMaalV7gW1BtS4j0dIY5tKD768K46sm5DSQsfH2tEWm1Lq16bZ6u7CXFsQ/Hfp9mxofhve/8a87huROmMXuG2aw2obe0KiffUe8yoOW3jYTTr2GddP+p59MvvX0AEJMSp+DUS4a7bEJSW9eKRqOGAR6iGg2U1nJ0RYATiIsCEuLiIcXpG4CYC7glxKXiIM+0UnEKiAAAgAElEQVTkuF8cmJabJF1cXdL4+kGQ4FqSCNfaPxISyXBf13fgi5J4b3Oxhzgb9G7njTuuomo3GWtuPcQpY27oqA+zr5tp8byvpeXBmGsyTk36j2LOJJ1HLvTLOi7hNrMx12QU5CVNtoy5VHPBBn1X68sgndKqt99a+HltC+Rcr8HnLzJ+eHQKh0cncHAoJd7bXEiEQ1JcUC4gCQ4JcTOPYEGR42zq4LyMQNYQYEJc1nqE9ckjAsNMiMP+8LEfylMdae2RsF63HuJMCXH9PZy5nb/DUq9nD3HEXvaDfexzLrhcI6jbkfXysA/ZhuJ2tbIrPe5aly0bil3baXPnad3QLQ/rXKvVQYZdQA9xGEevw0iK220ewE4DvRAfWAE3DB7i4gKQp7Fh85uCeX9VJLiff/vSjTMhLu6I4fSMQH4RYEJcfvuONc8GAs4JcQt4TOpTeWyqjuNRqbMzT2BmVskZ2iNTB0GrN0rBdHFcBQ8qP87fk+oSzBfeTLlqy37rCFqaFCfiR7C2viPDNwzoKW4nTvNvpS0WClDAI1MLRSULsPL2uXDtjMcqrrx9Afj1NLWHuKBxWMeDOCbBNI0+Cj90UYxxk3Zor3A9eQAbtTqs4zEfNXnsBx6fanpFeogTx3xUu17ixqrokaIAhe5OgLcEpvjGTZcnQlzS+Zt0LTbF0mQe3VVWUv3SqtcUl3A6NuYmRS6L+bJlzLWdCzYIJ52/NnWG9zW6rCT7GVs9wrrgPEcinCDEYXxtywkhDo9KFYQ4JZEIh4S4xVkp8Z4vRmCYEGBC3DD1JrclLQTuCyEu6TOTSb/42HPZ1pGFvZn0EHcgPeyruD8PcZKk0Tuez5ddZVjqHdwOahvK+5Vl+IBH3q2+FLbR4JGpNvv7NOaC7fyNWoeo25H18oIYsA3F5JfJd5rBa0S0RtmyofhGzdQmSvUejHqeh/UPr3VIgNvEsLkLtU2M70K9iSQ4SYSrN5EYd2gFe7lcggoelRqQ+E5tFd+nBWQc+5CLNduqkaHMLvSjHhs25QXzolc4JMUxIY5yBHFZjEB+EOC33/npK9Y0mwg4J8TNP0VC3KQgxWF8/ukkzM5OCkLcHEoR/BHiXGySknatrS42m6kkOrdaR4CkOEGMQ09xB0eKCKcJcVLaXGjIkQGULIhNOxp83q/0NvAuCHHaKBzWn41LvS/Jg9gEcdFGXO0prtlsCQKcIMRt1rvkONOxEU2Iq/aOTa3KuLy08Za3BKb4xk1Hbcy1cdduaiDJ4sN90jU7rd8K23rjjjNMz8bcJKhlNU/2jLlJ56ANwmnMo/B+hspgnBSHMAbSQ9wWfHZIiBNkuNEKjClCHN4Lz3AzjwQhbgEDE+KSdinnyygCTIjLaMewWrlCYNgJcS5sHlEd7GPPlbSOrOzNtIe4oPRJiOuR4bpPzupjQ5d2FXw+EKMwMGx82HOo6x1cHrUN5T16h1uRRDgkx6GNlD/ilcOIek5nvbzwmss2lCxuMwavEdFaZ8+GkiV0k/7uD9qnuLSXBHXe2NyFTXxHsrkrAsaRBNfYk6S4xh6S4uwIcZVKWRDiRlFWSoD3K2+eC2cT6GRCyDfPY/9+UGLvYkxR6pel34CwLtJD3Br88jsembomyHHsIc7FiOIyGYFsIuDyKS2bLWatGAFaBNwT4uYm4dncpCTDoZybhNm5SUGGm0Op4rTN6l+a3kgENxTaiGBDfEqiP5Uu4Y17El1M8rQOkAx3DFIeCSk8w33dhi9fkQy3bU+IQ0WQEBeQqytIiJPGn9V30vDjihCncaDGlLq8u/qLalz1e2CMmiddQlyzBU18mENCnPIOt76BhDhJjDO9+hLilJc49A43Vh0PGGx9GFFNtR++dNTGXFeEuKTz1+WciTOP+o0cKv3irkNU9caZEWzMjYNW1tNm15gbdy7YIJ3GPEJ906r3LmOz1kl7hZOEOEmOoz4ydUyQ4SowNlpWxLiKIsE9FoS4xdnH4p4vRmCYEGBC3DD1JrclLQTuAyEu6TNTkj7xseeKW0dae6RwvV0PcXsHwoaCxDg/hLggUUPGpdd9/J9Lu8qw1GvWDmobivxIGO2i0iaqPcTZ2LPTmgvBtSTu/DV51pDmZPnKMImdnxoX6vLCGLANJcmvk8s8ZmtEtAbZtaG4RCxu2VlcNwa1AXXeUGS49Y0dEO9KNncFGU4ERYzDuM2FRLjR0bIgxOn4uzdL8O61JMW9eyND0nWSAnub9g3KS6Ef9ZptU144r/YQh5IJcYNGA/+dERg+BJgQN3x9yi3yi4BzQhyS4Z7NPoFnc1NKTsJTQYSbgqdPlZyb9NLq8CYiuEmyeVhOonyWdDHVv3WgyHBK4r0gwyEpbm1Lyq/bpsUZp9NfP35URwPgvWtCnLFyGUuY1riSxtwW1BtS4j25MVeQ4KRnOEmI00emBg1dvC1wMSSpjbmuCXFxMEhrzpjqmJZ+adXLxlzTkZGHdGzMTWsepVVv1KiM0gUJcF/WtuCftZqQbghxZUBSHBqDBTlutNwlwS3NTQgyHJLi+GIEhgkBJsQNU29yW9JC4D4R4tLCOM1609ojRdWLBLimeAneEtIvIU4f54cSgzypAS8pXdhVbj8b5LNes3ZQ21AEIQ4/FF6VMughLok9O625QD3/qduR9fKi8GMbCvWosi3PbI2IroVtKLbom+SnnucmdWKa9Y1d+LaxC0iIk3JX/v7v415ASry3udDuEbaDvH29BBiQCKfj4d+NJORhGz2zmpd6bNiUF5X3V/QK94c6MvUPPD51jT3EZXUwsV6MgAMEXDyhOVCTi2QEMouAc0IceoQbRg9xWfziwPUoS40QF/gSclXFy6URKJVKUC6VoFQeEXIYrjyOK9RZH/MhjbnoIc4VIW4cxsYVMY49xHkb8tTGXPlVMxpze184p/nwneRrLYq5atqBSfQzLfuudGnUy8Zcip7LShl+jLlLi7PwfHEWUC4tzCbyAuASsSTziGJ9SVKvKxzCuvjxEMeEOFf9yeVmFwEmxGW3b1iz/CCQN0IcxZ5hUO/4qCNKB1f1prVHCtfb9RCnvOxLQlwD1mt16TmGwsv++DhUhZf9nkQCXO/YUmoPcTePQr3Zr8NSr1k7qG0ow+ohbtD6Y/J36jmd9fLCmGTDhnLX3A9qfB/Sma0R4fUR78NrM67Xf/78X/jz55/hz//8R8qf/2syLUSaqclHMPXkEUxPSYn3PfvJXNeOYlxgKCH17zR1eVmzdyIBDr3CodRxag9xJoQ4Gw9xScdKv3w++9xU9yz9BoR1ofYQFzyhS5/Y1QHYhk5nG2Wh09lu4z3AekQwhZTTMQKMABECTIgjApKLubcIuCfEPZ2ChaeTsIBHpoowCbOzkzA780Qcmyris0+8dYDeSMgHjc6NF6cmhIxgfq20Sb5+Bj7970l08QaaqihNQhwS4ZBEIwhx75ahXFaEuLIkxZXL+SbE5XFcBXUOGnN13ImHOG3IVZ7i5NB0eayH71mWzfrIjbl41AfOaeX1UR/3IXpTfZnuE4k4vwuUc9W0jXH0My3TJF0a9WbDmGuCDqcZjIAnQtxCgBC3ONtVK421xHavR7m+pDF/7zJyBve7+phUeWSqPDaV/shUJsQNnqOcYtgQYELcsPUotycNBPJCiKPcM5j8ftvavuL0peu2pbVHCteLx6Q2xMeELXlkarMF64IEhwEJcXURN72WX7+G5ddvYPnNGylfv75BhNPEOFlekLDR7d3A0ammtXZ3eLJUwXXRHud65fZKG556e22Nxo/choIfFK5Iu6g+RSP4vJPk2SetuRB3dA1KT92OrJcXxiNdG4r2Njl47puuEcOSbtAaodfim+29vT5nkRBH/TtNXd6gNUNi3iNn+nonh2S4TUWIQ4lHqNbVUam7TTw69QDqTTce4vRRqWEPcYhFkt8PE4zvSpNGn5vqTD02bMoL5/1VHZX6y++fSY5Mxb6XQY4DDJ1OZxugs93pFLYx3m63mRBnOng4HSPgGAEmxDkGmIsfegScE+IWniEhbgoWn02Djs/MPBGEuJlZJWf8EeLCm96u6cKAhGGzgek3krK8AQzrnBYhTpLgZMA4BiTAlUtlqKBUIa+zNY/j6pYxV3mF097hnBz3Ib5srna/cO4dmRplaM3raMim3nkw5toiZ7IWu5irpnqb6GdaVpx0vutN15gbBxlOOxgBf4Q44R1uceaWh7g0DHtRuJjMIxfri0m9g/uRJkVQF0GC+7IF/zAhjgZcLoURUAgwIY6HAiNgj0AeCHEu9gxh5HzUMWjP5PIFdVp7pGC9mgjXaLQEKQ4/LNQkOPQStyG8xbkjxEnbqPh/4CNDvE/yqsWU6GZKnjGdy+nVOwg/chuKo48K05oLpj1smo66HVkvL4hLujYU8zloShAblnSD1gjZh2H89L1emyFzHuKo9wfU5ZmuGbJ/gh4LZU6XNiQkwW3W6rC5gVKS45AAh2S43SaS4Q5E3Obq5yEuSIjTHuJct7dfO9Lsc1NsqceGTXnBvNpD3M+/4XGpXwDvr9ttaF+3b0jTdhaRBFcsQLFQVLKAq9J2pw3b7U57u9PubF8zIc4UTk7HCDhHIMlTmnOluAJGIEcIOCfELT6TZLjF+WnA+ML8NMxMT8DM9BNAYtz0jIyncYUNbIN00BuQ4EZEb5RtN8xxdRmkq4u/p0mIW337XHiGW333HFbfIiGuDJWKJMNVyuVce4jL47gK69z1ELeHXzYfiGNT6T3EjUN1XB73gWQ4jKvHVRfDncsMIEBuzA0cg4xEV+0hjmo9tem8u9Zil3PVVOe0fit81ZuuMde0FzidGQIeCHELiginjktFYlzQqGe7NzNrp3mqtNYXX/PXBAnURXqIq0lC3BcZZw9xJuhxGkbgbgSYEMcjhBGwRyBPhDgXdimNYFrPPb7rTWuPhPUKD3FIhENCnCLFiWNS1VGpOm46quN5iOv2dKD4pK9Ykh8PaGfPSaveYI/0P/6R2oYiPMOhl7hV9BSH8RekxI205oLp+DZNR92OrJeHuKRnQzGdg/ctndkaEXV8tcx5k6SVNQ9x1L/T1OWZrhU3eil0glSSMkzy1Gp1qAlS3C7UNutQq+0KAtxOA4lwB7DTkMQ4myuKEIcEOPQMFyTFpWkry0Kfm2Kcpd8A1EWT4MgIccUiFJEQF5DSK5z0DIfy+vqaPcSZDhhOxwg4RiDp05pjtbh4RiA3CLgnxM1Pw1IgIDFuenoCpqcmYBoJcSinJzIPWHizFtwQZYHE4QPA1Ahxb5/DylvpIW4FPcS9fS5IcJIQJyXe5/HK47iK0hkJcM29Q3ncx96hG0KcPi41IPPY53nUmdqYKz0+ojFXyqAxN6vraR7nah7HWnrG3DyilXWd/RDiFhdn4PnCLKBcWpjtvhjK6loS1Wv3bX2xmeemoz7KELw4+xgWZh/B0tyEkHjPFyMwTAgwIW6YepPbkhYCWSfE+dgz+KiD90PQJcE16vtdYlyXEKeIcXhveiUjxJmWfle623t+9DJ3cy/u4vVNWvWaYUZtQ9FHpX5UR6bqjwrNtOFUw4yAzbNVqTQCGEZGSkJiePX+A7wW4Qch8T76Mp2D9y2d6WiLwuV23iwR4qj3B9TlmSKfVrotJMTVdiEokQy30zyE7XpLSLy3ue4ixOG7NU2Ms6nDJu9963MbrKLyokc4EX7FI1PtPcSNIBFupAhB2e6gh7i28AzXvmpvXzIhjrobuTxGIDECLp6oEivDGRmBHCKQLiEOiXHTEzA1NZH4yzZqpv6dZh7lStnll7hUY4gaFyyvdXgMmhQn5TGsfd2GL992YG1tS8qv+NEA7YUEuCwQ4qgx1Sjl6cuYfjp78RCXiBDX/4tdulHqo44obf3VS23MFYQ4PPJDfdmcJQ9xw/IbQDe+45Vku06mZ8wNtpN6blGXF69Pbqa20cU0b/gopN4X4eTGXMce4mzHc5yeyupewAUGNvPcFNOx0QqMjVUADcJVFUcS3MLMY1hUZDi854sRGCYEmBA3TL3JbUkLgawT4hAXH3sGH3VEPuHeI5tb96hUfWRqowX3x0MchX3D1OvUoNXE9BlnUDk3/05tQ8kyIY76eYG6vHg9l7/UNs9W9oQ48avUPfqzIN7U4v+QFKvjpnN1WNKZjqHb7ZU53XuIQ8/6z9HLvvK0H8dbGPX+gLq8G5Y9D57f4qxX7CFOjXCHe704/WE6U7OU7s4jU6+vxbGp19dtY5WDnuG0pzj2EGcMHydkBLwjwIQ475BzhUOGQDqEuKkJmFJkuLCHONNNeJCUpvvENG/SPgzWGd5gua7bVGdqXILlaRJc6+CoS467D4Q4akzDfZmHcTVIZ/QQ1yXFuToyNRYhLkzI0MYYbZAxnVF3pfNRR1T9/uulNuYK73Ar8qhUJMaFj/vIyno6aNwH9cyqzhQj3aQMqnUyPWNuz/AobTP4P9t1w/9c7d9XNrqY5g2nkzj28AQgJ8QFjkpdCnmIE6u9tMLHvqjGc5yKs7YXcImBzTw3xRTJcJIINwpVJMaNVWBhBglx6BnukfAQh3G+GIFhQoAJccPUm9yWtBDIEyFO7LRCL3uT7n2y8tyTtf1Q5NO4epEb/FsS3LvHpepjU5sHsFGrw/omHptahw0hXXmIM93fm87Em3t+mStIiHFlV0mr3sG4UNtQskiIo35eoC5vcC8NRwqbZys7Qtzt5/3+c990rg5LOtOxFW6vvpfY4uXKhtIlxC3OdpU1+S2j/p2mLk/vjcI9YNI2015LWsemOC61Dpsb8thUvK838ZhUeVRqvYlHpx7GUeNW2igPceHjUvHoVH1R42KifF773KRtrtOII1P/WINffvsij0/944sgwF0jGS4gTfUoFgpQwCNTC0UlC2jF3e60YbvdaW938MjUdpuPTDUFlNMxAo4RSPaWw7FSXDwjkCME0iXEieNSH9/yEDdoM+Zi42TaZ1l+QKfGJVweeog7UJ7htLe4YSfEUWPab5xleVyZ6Nwjw7W6xLj1TWnE/ba5K425m3XTaQb2x32YGlGMVYpI6KOOKP3810ttzBXe4d69gA+rLwUZLnjcx6D136bHKPLmca5StPuuMijXyXwYc00R9T9X+2tmo4tp3vwZcyNX2MBLTlcvmU1+V4fNQBlss808N5191bFRQYJDiYQ4lEiAm595KAhxKJkQZ4omp8sLAkyIy0tPsZ5ZRiAPhDjEz8cziY86Bu3F0twPDdLNdp8oCHHNg+7Rqc1mSxDgBCEObSmKHGc6X+LZUEz396a12xDsbHRJq97BuFDbULJGiKO0AYTXNNu5Nbh3hiuFzbMVBSFO9p/4/x0fFZrO1WFJZzrG8vlRIfX+gLI86rWJci+wgYS4zV1YR0KceFdSFyS4xp4kxTX2kBTnnhCHBLm0P/DOW5+bzmjX6X79Y00S4X7/AjK+BleCDHcN11fXgPYAjJteOA5kkB8UY0APcYCkuE5hW3qLY0KcKZ6cjhFwjQAT4lwjzOUPOwKpEOLwiNTpqcfd41Lx2FS89GZsECFCb5qCmyfTvFQdGn5ApyrXphxqXMLlCQ9x6thUQYw7HP4jU6kxHdS/WRxXJjprD3Fo1NXx9Ahxpm72B7Xsrr/7qCPysTtgaJI6RB9JYNO223mdGHPRS9xq79jUQes+bYvsS8vjXLVvdXQJlOtkesZc6jlNXZ5N79noYpo3n8d93GXcvM97TMo5HYWxzTw3nQmCCFdFMlxPLsw87BLhFqZlnC9GYJgQYELcMPUmtyUtBPJCiNP4+Hgm8VFHvz1Z1p4RKfdIXUIc2lDwhTgS4pR3uPUNJMS5+qjQdH+fZBbGPX6USpe06u2PkRMbysoyfFRe9oMfFSbpKds8lHMBdaEuz7Z9ecpv82xlT4jr/hoFILvrda3pXB2WdKYjKUyM662N5B7iFvCo1Jnucal4bCpeSd6rUe8PKMrzsZYkrQOJcEiKQ6njSIYTQRHjMG5z9fMQp73EaZm0z210c7XXS9of1G3xUZ4gwSlSnI5fXUlCXFCa6iJPti6Ig6617ABsQ6ezjbKAhDi8B1iPCKbVcDpGgBEgQoAJcURAcjH3FoFUCXHi2NSpmx7iBm3Aw5uc4GZ5UN5h7mVqXKLK63qIOzyRnuKGnBBHjekwjz/pIa4F9YaUeJ8uIU4bE1DqrxTllkGuE7bbBzROuK4j8lExlXqH3Zg7zHPTdduo18n0jLnUc5q6PJuetNHFNG9Uuts6kxtzF2dBHvUxp2TvuI8kiFGP5yQ6pJ3HBwY289wUHyTDjVfHBCFOyOoozCsS3ML0A0GGw3u+GIFhQoAJccPUm9yWtBDIGyEuLZzuY73Ue6T0bCim+3sfvZyWLu7rHWYbCvVcoC7Px8jNUh02z1Z0hLgsIZJnXW6vTeQ2lIVZWFycgedKLi3M3iLDZY2MbtqjPtYSmzqQBPdNkOF2lNyF5t4hNPeRECcl3ttcJoS4oIe4vL9LtekPG5zTyoskuN/wyFQl8R6JcJIMd9WNW+qHBLhwYEKcJaicnRGgQMD2jTaFDlwGI5BnBHJHiEOw8878p/jiJWrQUeMSLg9JcAfoIU4cnXoi4l++bt8K1BNi9e1zWHnzHN6/fQErb58D3lcqZShXykLqYFJvXOypMTXRMWmauG0bVE+c8rx83Vwdh+r4OIxhqFZFXF7hrYCPr4yp6oicyYF/TKNtt3XKijE3zpgMt8Im76C54urvPnSmqINynUzPmJtkTt/11TJ1eYNGGbUuuj7TdqTnIY6SEMd7TNnvlHM6auTazPNBM0H/nT3EmSLF6YYJASbEDVNvclvSQoAJcbTIUzxrUGlEoQvVHgnLSc/Lvun+Pgnypl6d4j5rDNLFR73x6siKDSXS4tTp3DgubxC6/coIPjcIy5w8viBR2VRzy1V7g+XarCU2efv1k82zVTJCXLy5kGR83b88+fQQl8V+crmWdH+5bnwgL//VZP27T4Q4F2tdv/Hmo88HjXVf7WVC3KCe4L8zAsONABPihrt/uXXuEcg1IU4/fKd97r1pN+kNWjA95Vc3wfLDG7Ek9YTLO0TPcIfHcCiIcSdweHgMnxUh7p+1LUGMw3vqa/WNJMShlGEJyqMVqIyWZajI+F1XUuypMaXGJmyA0uUn6e/wg12ccdolxDXQOxwe+dGCdXHEhzzmY6NWF3HTa/n1a1h+/QaW37yR8vVrGKsiGa4KVSElKQ7JcMrmFiLGBY28XVQCx4veOVrEH+XzrfYu1yujl9Omjqj6wwaQNNt2U7+0jblJ56+L+WE6hm3S2bTXtF7KOijXSf/G3CBipnOaeq6alpfeutFbD+9aT8P46Xu9lgKQf91M7CEuvGZQ7KVM56RtuqzO6ah22cxzU5yQEDc2VpFHpiq5MPNIeIZbnJUS7/liBIYJASbEDVNvclvSQoAJcTTIU+5LbDWi1MX2uSeYX3qIk0el6rg/L/umzz2m6Ns9z5g9a9g8C0XnNas3WdvStqFEtliROIJ/S2o7tJ0LYf2oy3NhC7JZS2zyDpqFNs9W8QhxyebCIP3v99/DmErbSXBtcmFDQa9weFSqODo14CEOa0+6JmSlH12sJVTr1X0gxLlc6/qNMR99blJ311rae1FFPi2YEEcOKRfICOQKASbE5aq7WNkMIpBLQpyLB1vXfeNrc0a98QyWhwQ4JMUhIU7IwxP4/HULPq9twz9ftwBJcU4Ica+XYOV1jwyHcUGEG0MiXAUqY0iMq/TtQlvsqTGlHGu2baN6qBNGXEWGk/KgS4Jbr9VhA4lxNVtCXFUQ4QQhrirj8tLEseCWwMZQY2octqnDv0FW1mjatpv6pWnMtRnjNnkp52mcsnzo7KIOqnXSnzE3eg7K/YWcK/aEW9M1Itm8jDenTXWxw+UmfrfXHBfGXGoPcbzHVCOL8IVZeFTZzHPT9VSQ4UYrMKYIcXiPBDgMSIhbwMCEOFM4OV1OEGBCXE46itXMNAJMiLPvHhfPGkm1cqFL0ueesC7aQ1xQ+iTEmT33mCJv9zyTXBcf9SarI00bSuQTXWBvT/XRT9K50G9UUZZHPfdtyrPJazIDbZ6t4hLizEikJlpzmmh7jp+PCpEEJ+0oMugr72Q43Q7KtYRyvRp2Qpzrte6uVcNHn4frT6O9TIjj3w5G4H4jwIS4+93/3Hp7BHJLiAtucvOwYdebpOBmycSdctIuDhs4kpYTxPno8AQwIDFOxzUR7v+tISFOEuOor5XXS7D6aglWkRSH5LhXS5IMV0UyXC8MekixxZ4aUwqcqMdV0vJukuEkOW4DPcQJL3HoIY6IEKe8xAlCXHU84PEtihQnzKoBmE22DEmOD4lbR6R5MkDCkTrID4rwf2m2TeqapjE36ZgUvZ/QjT3F3Exahg+dXdZhu076M+beaUq5Y92gXiOSlNf9ZfawbgRxMl3rPB734cBD3I0WExwnlHQtiJMvy3M6qh0289wUlzFBhqvA2GhZEeMqigT3WBDiFmcfi3u+GIFhQoAJccPUm9yWtBBgQpw98i73JXG1c6lL3OeesC5dD3F7B9BU3uL8EeJ6zxM9TE3sJVS2jOhy4uli8xxl+oyTvI40bSiR6Dq0jcSdC4PmMUV51HPfpjybvIOwwr/bPFuZE+KSzwWTNtzPNLcxlTgE7S5uvOwjCa5LiAt5iBumvqBYSwbhEaeO+0KIs33/Ngjzu/4epz9s6hEz1eHvaj/dmBBn22ucnxHINwJJn9by3WrWnhGgQyD3hDg6KNyVFN4gBTdnLklx1C3SJLjjACFOEOG+bsHfX6TEe+oLCXCrrxZh9dVzIQUhDslw1VFFjBsV9yZGn7xi76NtNuO0S4ir78sjP4KEOEWGQ1Kc6RV9ZCqS4KRnOEmI00emyq2AnEu22wI0SGgyB0rtJYqyjsje9FBv8ralZcy1GZM2eU3HKXU6Hzr7qMMGFz/GXBsNk8+j6FptyrPJa4OBad7b+vf+7ugAACAASURBVOXFQ5xpC7OQLutzOgojm3luijkS4ZAUN6ok3msS3NLchCDD4T1fjMAwIcCEuGHqTW5LWggwIc4O+SztS7KuC3qGa+4dCvsJSrz3T4iz62+ZO61nEh/1Jq8jLRuKD9shxahxWQb13LcpzyavKUY2z1bxCHFp2EpNUchjuqj15XY72IaSx76N1nmYCXE+1rosjYS02suEuCyNAtaFEfCPgO2bb/8ac42MQLYQuNeEuDx+NeBT5/BQTZMQt6KIcEiG04S40eoojApPcaMw2ocQJ8xzKXyxEcbOVb9Rty1pedn1EBd3waX66tHUk5LWj6reu9qbvI40jblJx2Qac59intu013S0+6jDVJdwOj/G3KTa6Rc+UuojiAd7c3QzL28egWzqWTLyFUngHykfrbJLiKOYq4NGkY86ur8gOdvn2MzzQbjrv7OHOFOkON0wIcCEuGHqTW5LWggMKyFuWPYlcduRpeeesC7320NcXHtJ9DNM7/hGm2chN89qTmwo75bhw+oyfFhZhvfvXqiPQs1WyyzNBTON7VJRt9emPJu8JijYPFvFI8TFtYPYzHMfedOuIz0PcdI73FzXS5zJODNNE/d3elC51OUNqs/l3yMJcfuHsLd3BM39Q2juH8He3qH0Edjp3JSGikV9GPj29RJgePfmuZAYwg46KE7fcrnW+RgHcetw2d5+3f3bn1/htz/X4Lc/MMj45dU1XF1eweXVFVxdXgtpeW0DQDis4wFCoWBZDWdnBBiBuAhQvrWJWzenZwSGAYF7SYjTG5ZgB1Js/O40o6iXlXJP27lhuDCpOw2dw+1JixD37tUSvFOEOIwjOU6Q4ap4HJaUeN/vCmKXBHubie6636jblrQ87RWuJw9go1aH9U08KrUOG0ISeIgbH4cqHpuqPMXJvul3pGjSngsaJXQZpnWEjwrU+aSed1829Zq2NVkdToy5K8vwEQ25K9Kg62L+Jh3PpmjqdJTz3IfOPuqIi6FO78eYm1S7bo8HjiqNu0ZE1Z1sXsqS7PLKPYksp7eWmqxXJhhmjxBHOVdN1qzu6JCsSWdXmnM6CaY289wURDwutSqOTR2FKh6dOlaBhZlHIuCRqeghDuN8MQLDhAAT4oapN7ktaSEwbIS4JL/Ttti72JckbYcLXZLiE9YFPcJ1SXHej0y1sVvYPM+kVW/SXkv+vEVtQxF2k3cv4MPqS0GGC9pQ4tqUfdtFbdBPmpd67tuUZ5PXpP02z1bmhLg4c8FmnvvIm6U6wvYcfa9tNG6OTHVBiEv6O50lu4rJfLNJE0WI20MS3L4kxO21ZByxlEG+Q4zCtp8eWSDEidGb4N1n5O4i8D7VlX0t6dh1vbZH4fH7n1/h9/9JIpyI//kVLi+v4AIJcQFpM04jyHBIjmNCnCWonJ0RoEDA7dsFCg25DEYg2wjcO0JcGpsVPQTytMGKGrbpEeIW4a0gxUliHMbHkAxXHRUvOnX8rqmWFHub6etrrFG3LUl5ggjXPBBHpYojP5otQYAThLjNepccZ4pn9JGp4zA2XpWEOHVsKj2Bo2d0SEYSyTI5JXnbqI254otmQ0KcfpAOjx0To69tXpPx6mKeJ5mDJroG0/ioI65OmN6fMTeJdt1fcxFJtkZEmngsyrMz5vba0DUtQc/jnQ1Gcr3R40zKDqR53IeLuRpGyEcd/XoljTmdtL0289x0VFZxf4ikOEWIQ4kEuPmZh4IQh5IJcaZocrq8IMCEuLz0FOuZZQSGiRCX9Heaon8o9yW27aDUxRaboC49Mpy0pfg9MtXGbmHzPJNWvTY9l+x5i9qG8h69w61IIhzaUsIe4kzsI1maCzY9YpqXur025dnkHdRem2eruIQ4MzuIzTz3kTdLdYTXF21HkRKvNG0og8Ze10Jm6QQiS3YV0zYnSRdJiGsdwT6S4lrHghCH8TaS4NodaHfaSga9Gd5dc5qEOLk+3NbV5PcpcmdBPK5c1EHZXpMx9cf/vsIf//smyXB/yfjFxSVcXFzBOUokxV1cmhR1Vxr2EGeLIOdnBBwhwIQ4R8BysfcGgXtLiAtuWMJugl33fvgriUH13XyhLFP71hnrTIsQ91aR4JAIJ+OLUEUyXBW9fkhCHN6bXHGxNymzXxrf/UbdtjjldQlxggyHXzq3ut7h1jeQECeJcaZXP0JcFYlwigyHcTUbTIuNmS6u+/zkR5LeVCxuvTGbJZLHq4PamBuXEKdbGGdMhlGxyXsXwi7nuSudg+3xUUecEerPmBtHq76rfOAPFI8k8eal3bpBtV7dOTsySYhzuf9zuR6Yjlifczppe23muSkOggin9olaLsw87BLhFqZlnC9GYJgQYELcMPUmtyUtBIaREOdy7zOonyj2JUn3G76eBwdhEPV3bJP2ECc+KFTe4sTHhJsN+La5K73s29pQtIf9gLzpYZr6qNG7nmdcPn/YPEeZ9mC8OqhtKEiA0971gx7iktiGKealKWpZSEfdXpvybPL2w9Lm2SoeIa5rmbvDDmIzz33kzWodYWJcT888EeKo9htUv/tZWH+COkQR4vZbx7CPRDhNiDs4hna7DW0kxAWkaVvSJsRR2O+DZWCcalz1249R1OFibY/S98+/vgkSnCDG/fUN8P78/FKQ4URQcdPx0icdE+IsAeTsjIArBCjePrnSjctlBPKAwL0ixIU31MHNShIjgo8OzpLOaRHi3ihCXFCKl5vVURhH7x8q7qM/TOvIUr+Z6myTTn7R3IJ6Q0q892PMtdGaOu9tb0jSg53cqkiZz20LtTE3KSGOusdsy7tv89wWL5P8/o25JloNYxof61V2PMT5mKs+6sjSSLRpr808N8VA7BGrY+LDCSGrozCvSHAL0w8EGQ7v+WIEhgkBJsQNU29yW9JCYFgIcTa/02lhH1XvsLQjqm3p2VB8PAdE9uatj2WGxV4S1VpqG4ogxKGXuFUpgx7ismrPztJaMsy62DxbJSPE3YWmzfriI2/+6sg6IY76d5q6vCzN/UhC3MExtJAUF5DXSIS7bkNQmrYjK4Q4U337pfMxDnzUYYtDOD8S4P7397ogxKHE+7PzSzg7vxBkOJR4b3kxIc4SQM7OCLhCIJ9vll2hweUyAvERSJUQNz09AVNTE4ASLx8P8VRfmfhi/iMuVDrHHx43cxwfnsDR0YnwFCfihyfw/9a24J+1Lfh7rSbiGKivPBListRv1P0RLi/dr5uTtC7el703a8jjF8827ZWtpzbmDgshLivz3MfvkY86EE93xtyP8Or9B3j9/oOa0nEfIeznkfla4mNds/kyepB+2fy62cdeykcdg9C3+XvceZ60vTbz3LR97CHOFClON0wIMCFumHqT25IWAsNCiKN8Tom7P6Duu6T7DUo9XGDgxcu+Uw9xcZ+PqJ4/4tYbHAmmeU3T9R9l1DYUSg9xpnODetzblGeT17S9eU1n82zlhhAnfoFEwBMP5TfC8gPhXjwKbZs1wjSvaTob/Wzr0PYUiWHWCXGU+w2Nuu/ffV/rS1Y8xL1781xAneQ9rC+sXIyryFmtjmXVYy4pLj5+P1BHTYLTxDgmxPlAnutgBLKDQNy3WdnRnDVhBLKBQCqEuOmpCZiangCU09OPBSkueJ580rPlTSANbnDCmziTeoP5dX0m+Ux065fGVmebuoN5j4+QCHcqSHFIiMN7JMD9/QUDEuIkKY76yjshTm/ifY1xavxNxqX8ulkelarj2fMQFyZpaGOMNs7chZxp3qDho7tCDDD6UNQbbayRY0/8P2B8MmnvzfKojbnDSIhLY577+D3yUUdwtDkx5q5+gNcfkBD3Hl6tIiHOxdw3XXlN1xIf5bler+Ta01uDIFVjro+9lI86TEdGnHRJ53nS9trMc9N2ISFuDL0I49GpSi7MPBKe4RZnpcR7vhiBYUKACXHD1JvclrQQGEZCXNLnlKT7A+q+S7rfoNDDJQZdQlwDbSgtaDZbsF7DY1LlUakbtbqIm17L/5+9L+GuGlfWLbobMkAmktBNAoSGcHo699173/v/P+L0DHQzJQHO6ZCQMNNA3irJ2tvb23u7pCpJtlNey5GdraH0SSVL5c+l7W3Y2r4FW7du2XB7G2ZrCXHjc3RbRhNZxUnCWc9w1h+8cmm2EU4ZcW0oxjvct9fA2VLKHuJM6xU7E1D7y7R40v2ekx8nrQQWXciDs7aSJ8Txx5ey/cB3bKKl5Y1Dcctoj5d9n74v/ZyWzm9SXVKPL3WEuEPcLvX5Szh0W6Y+fwmfTk7gBLdMPflUhGWS9vSWmeQhDklweP5j+4o5fd9RpcbKzV0HM4+TE2+ZKX04VV+jyELpp2UinLtWD3EcdDWtItAtBJQQ1632Umnbh0BeQtyAFGc9xEkv4ikTCZ9yc06Sckw8q/i9evnGkOAsGQ6v3xgSHJLhLCHOEuOkj64S4qqTd5++Jo2hdH5VXbBkOEeKs2EbCXE0w0UdWlSDiZwB1UpBLZcjc3PvUELcdIxyjM8pnkcpyqgiG8OYiyS47R9+gO3vfjBe4orZBpGoytHBuHopMUbY55Qda/yIgpS6Oexc/nkJcameyTnGg+ZRfHIMrp6H1Jej59S6GjLczDmYLQhxeI8EODyRELeBpxLiqHBqvI4goIS4jjSUitlqBPpEiOPMfbjzA+lGDplvcGWIjYEhxBVkOBseD0hwu0/2YQ+JcU/iEeLC1wGc9RHHXsIrl2YL4pQx2uOkbSjff7sFP3xzDX747rrZLhWJce6IRYYL+Yi8qnccPeKk5ep/l9Jz1laxCHGc8SV+Wt44RJMvtIxuEuI4841Juhb7uZ9jfKklxCEZ7vlLOHj+ApAch9comz3trlF1WEzCjUKIcx7iMA/K8yMHVq5+sftBjL4r+fyoYo8e4qpe4pQQJ4m45qUItBsBJcS1u31UuvYjkIcQVyLCuW1TKRMwaTiri/um/N0kpDwZCXEv3FTOtN99ZeaUVU2LBLjXjhSH16/eDMhwjhSnhLh6xHO2m2QfqC5InC4MyHCHx3BQEOPaRYjjuqw3SyQPl//8LTZGyXAptxoY7zHSxtw+eYgro5VSz1M8j1KUUe1tMYy5N7/7Hra/H3qIS7NlR93IyxmHYuYXZ7yyEo9+ydqW7T5S6GqKMiSe71J67lNfjp5T6zxryHDnAA3Clhh3riDBLRpC3Ob6ornXQxHoEwJKiOtTa2pdciHQN0Jcef3uY3OTmh9It6PPfINbdmwMRslwlhy3hx7ijJc49BAXkxA36BklmCivWKTWM77rD0651LTUeLSeFcWGgl7ivkNPcVuGFOej0zSpLfnCrOKKEK85dm9Ofpy01Pr2IR5nbRWHEBc6voxY1zzHppC0vuNQijK6S4gLnW806WCs536O8aWOEGeIcIeWEHeA5LjDF9aKhkS4ctgEVPF7HSHOeYYre4nzeX7kwKpa3Vj9YESrK17oiJBHjVbFvuwhzpHjlBAXtQk0c0WgVQhQVmutEliFUQRahkBeQtzacrFt6tBDXMvwGYhTnYCUJ2Ic40Bb61snlyHDvSpIcUXoiHB37z8ekOOk69RlD3HSWLQhvzpdQI9wB4cv7FYfhy9a6CFu3KhgvSHZaYQNJ00pOGk5LcYpl5N2XOYoxtxvt+CfaMjFL51LXzdzEDstaVM8j1KUUdde4sbc7743XuG2v7fe4ZAcl0/3ZfXSkmbLLyyclzfKuCatLXWyjJfRFkKcdO27ml8X9ZyKdZ0h2JHgrlxaMmQ4vNdDEegTAkqI61Nral1yIdBXQpwPnrnmBz4yxo6bAoMBIW7/ubGjjBDiCjIckuKoh9+WqdRcq/FyrT845VLTUuPRsOuiDUW633Py46SltVB/YonbUAr7yfb3/zWwo/QHrbbXpPuEuLYjjPLlGl9qCXH4DuU5vk+xIb5T4RzTCHHf/uOa2S617CGuqaxcWDXJdRp+r8O+7CFOCXGnoRdoHRWBUQSUEKc9QhHgIZCXEIee4laX4OLFJdEv22J9NdCGLyI4zc3F5TQR4rhYcdppzOQo/IWKRN2qutAOD3HTvu7jfO3LSVtuTd+vDznlhqSdLF8XjbmSeiShM5JjQp0BB/8nTc7O8cyLYcxN6yFOehySzq+uJ/qOTfV5DLchGt8q1aXoAyEuxXiQogzXJl3Tc+pYqh7iqEhpvD4hoIS4PrWm1iUXAkqIs8jHnB+knOdw+lFMDFCu0+0hzndNEmLfGMx2zbZzzR7/Q8ronw1Fut9z8uOkbdL9No1DXFli2FDwg0I/QhzHppArre841NSrqL832XhGP3qMYUO5srkOVzfXAcMrG+ui7+SoKOSOF3N8mVS3LhLidE4Y3lO5Y3sd9uohLrw9NKUi0AcElBDXh1bUOuREIA8h7uISXCzIcKsXLSnOHT4ue6vAucls+f+c/KblX53USJYj3SGkcDkNhDgprCTaUFoWyfzKeeE1eogbkOKSb5nqjAXOyIme3wYjSqkpygbO4e/D7ROntRovrV3ENMlXb4wZposlczN+XSbEcfo9J63EGDC1R5a2MIn1PKrqefk5F+uZF8OYe/O7H2D7hx9g+zvrJc4ebpxoWkpQdb9Zj2y5ufKrH1/CxybKeDVOjIthzLWG3EsDg24s3UsxHqQoow1zW46eU9sXt0i1W6XOwBxunYpbpq4tmBO3TEUPcXithyLQJwSUENen1tS65EJACXHFjDXCWiPHPIfTj2KvhZxXuGF4DHtP9mH3MW6Vug97JozlIY66dqHM+X3WVpw1CXUdxZGZWkYzfl21oUj3e05+nLSTdL9N45CULJy1FX/L1GZdmDwO50rLGYdYTxVrEZpqG07jIQ5JcANC3Ob6oFKx7Hwc1GKljTG+NMnadUKc7b8nIwTK0D4jNf41YZ7jd8m6Vftp2UOcI8fplqk5WlnLVATyIND0FiuPVFqqItAdBPIS4gwZbnHMQ1zIZCrVRFZyUpOim0ji0ndCnCRW3LaVlkU6P7cIcvUckuGOBsS43cfWiLvz+C9rzH28T4bFb7sPOaNlLEMNh9TWbDCZaOojGFtM7iWDjMtrlCx0Go25MXSGrADEiCmeRynKKFc3ijHXEOL+CTe//x6QHDckw2HJTUsJqpG2WY9sPXPlV9epqDITO+RY3cbHl64S4lKMBynKmPi0KL30HjwFhsxyagcgx+PoObWQudkZQ4LDEAlxGCIB7vLaBUOIw1AJcVQ0NV5XEFBCXFdaSuVsMwJKiBu2juQ6IOc8h9PfJDGoymGIcAfHA09xBwdHhgBnCHFoSynIcVT549hQ6tcQ4TYKzpqEuo7iyEwto3kd1VUbim3bsgcri2eInd61BCc/TtpqT2jTOCQpC2dtJUGI49g786TljEPUETm0jHSEOOMdbnNtzEMcR9c56ORIKzm+UOTvKiFO+rkgOf5RcE8ZJ0bdynmWPcQpIS5ly2pZikA7EGh6i9UOKVUKRaC9CGQhxOEWqasXFwfbpToPcZzt3tzkoDxJ4OTX1GTVLyKa4uf6XRKX00KIS9WHpvUJyXYrL1xi1A3zdB7i0KjrrtMQ4mS3tWjWU19X/iHyTTbgFqbIZjFHYjS54zc9ZECMG3rMG5LiumrM5egRJ61nA7Gjp3gepSgDgYhnzEVCHG77MfQQ5wc8X49Gy0uZX5Mx1o5Tdbrvh5GLXX2RNBwHu06Ii/EMHaBWvHiKWUZTe3ZBz5vq4H43RLg5JMMNw421CwMi3MaqvdZDEegTAkqI61Nral1yIaCEuHHkJeYHXVpb1c6cKx5RJPrngBCHNhQkxiEhrvAOt7uHhLhYHxW2wUYxXDfQtjMtI+5rkwlJy1+rddWGMoKWcL/njCWctG1ab8WQJZ4N5b+M/WToZb868nHGklxpU9tGfMe6BIS4jYIIV2yXisQ4PGK+Q5N4ZsbMQ2J8ocjXZUJceezikia7Piec1tYx64Z5o4c4JMKViXHqIY6ifRpHEegHAkqI60c7ai3yIZCVEGe2Tb046iEuZAJenWyUJ7Ih+eVrDtmSpXHpMyFOGitOS0rLIp1fXd2sh7gj2H9mQ7xPR4hz5AtL6rLen+z0wIY5pwrjxowuytdFYy6n33PScnRf08YkxDUZcznoS+u5dH6TjL6xx84ExtxNt9VHvC1TU4wHKcrg9HDptJyXNlRZkAw3PzdrCHEmnJuBywUJbmP1vCHD4b0eikCfEFBCXJ9aU+uSCwElxMkjf9rmOVQE1YaCSKVY91BbhBqPJnMXbShUBLoYr03jkLQsnLUVz0McTRfq+0uutO2xjdTbhhPYUDbWYXNzDa4WIW6fWn13xiU8dXGMSCFzHwhxXJykxz+uPJLpU9TNEeF+v/NoQI5TQpxkK2peikC7Ecj5lrvdyKh0igANgeiEuCuXV2Hz8ipc2VgDd+1IcKsXl+Di6iJgiAeHvBaTgU+DUj6WxBcqUrhgPq9fv4XXr/B8Mwj/uP8E/njwGO7eewx3HzyBP+4/Fgfi1o1NuHVzE/5xcxPM9Y1NmJvHF5zo9WMW5uet9w/uIYkVd/EoJYvDRDq/Ktbd/7qZ2nt8v0bmfPVIlakcL458bTHm+o6JnH7PSRvUcsJfX9ea+RKUEVL3cpp8xlyO5NJ6Lp3fJKMv/n+6d8hmVJq8J4yS7nJ4iPMdNybpjkGrtH0QZ84aswyJ+ja3Oy3GJFk4ek4rGUY8wzlPceohjoqexusqAkqI62rLqdxtQkAJcXFaI/Xaqk1roUnzIbWh2LWIv4c4ah/1tY3Q86XI3BYbCrVWpyFezHHIdw0mKQtnbcUnxIXaFDi6z0mb0zZCwSoNIc5slZrZQ5yvzjSNUdL5NZUX8rsS4ixqkuMfpR04fcM3bey6JSLE/QUA1fMRAFRPCvwaRxFQBAQRUEKcIJia1alEIA0hbmMVrlxegysbSI5bG3iFM9umIinu4uKADIetEEImKr+krE5WQvLL2RvKdXFyhNaBi0s5PRLi3iAhDolxxfkHEuHuW0IckuHwWvq4dWNjQIQz118XhLh5JMPNWnLc/Cy7WEmscrdbFQxu3ZrAHRhzn6F3ONzy4wh2zRYfdpuPvSf75pp6bG1vw9b2Ldi6dcuG29swOz8Pc3PzI2GxlCoZUQfIl7b/o5Y6LV51C0C3nagZsRoKKBtruilfbmNu6JjI6fectD49LrRubSvDR55pcfMZc7k1kNZz6fzq6scpgzImJjDmTvEQJ6lbKcYDbhmS9WVrQ4k4WDcf4ug5VTb0DDc7e84S44pwY23BeIbbXLch3uuhCPQJASXE9ak1tS65EFBCXBzkufMcjlS55khN5aoNxbUqZ01Sv8bB/w5Jaz62G2pPa5Y5tw2FWpPTFC/GONSk55PwlZSFs7biEeKMpjHssbnS5rCNULFKY0NBr3CGEIfEuJKHOGPhLnZciTU2hOoMRZfqbA+x6hGSrxLiLGqS49+0duD0tdC0seuWiBCHL/DK5wEAPCjO+6XrEDXQNIqAIsBAoOktNCNrTaoInAoE4hPiChKc8RBniHGrcPGi3SrVkeGchzjuxDt0stKmlo4xcQrFpSrLmzfv4M3rd4YM567v3t+z3uHuYWivpY9bX2/A9tdIikMy3AZs39gwBLj5+TmYPz9rTwFCXHVS7rOQalO75VgkGmNuQYaz4fGABLf7ZB/2kBj3JB4hzradNTBYt/OD1hPqjjxDTdfly2nM5epW6PjHGQ+onY5bN0o5KcqgyEGNk9eYS5WyLh6FIOaTv3R+0jJTxsQ0xtyrxpA7umVqjH7PGUuoLR9aRoz6UmWuxqPIwtFzqlyGDDdzDmYLQhzeIwEOTyTEbeCphDgqnBqvIwgoIa4jDaVithoBJcTFa57QeQ5HIsq8hJM/xfaCMpQJBu5abSgOPel1D2Wdwm31Zplz2lC4tetzeslxiDu+SMnCWVtJEOLC7Z3NejS5L3LS5rCNGJRMwdNt12lsKEiCs3YUe7ojJRlu0rPRZ/zh6qBPWRJxlRA3RFFq/OPMw2KktTpe9lBrS5HSrUSEuEMAeA4AGLrzHgDg+WcR4rUeioAikBgBJcQlBlyL6x0CCQhxa3bLVPzqpPASVybEme1TV0Y9xHFRrk6qufmlTO8mTeXJk9S2XL64VGUxJLjB+d5cOyLcnT/34C6e9/bE4TJkuOuXDSFu+zqS4y7D/HlLhjtfhHgveXCxKk92uZNeX1macJDOD8sbJcNZctweeogzXuLQQ1xMQpyrcd4tMZpwd8aPYinUHJ0cQ2q7gMn45TTmSo2JnH7PSTutGaXqlrsMclclRMxrzCUI2BhFehySzq+uAr5lUMecNMbcaYS4NsylGrtMTQTfMSfFWEKtB0UWjp5T5Zg1ZLhzMDtztiDGnStIcIuGELe5vmju9VAE+oSAEuL61Jpal1wIKCEuPvK+8xyORJR5CSf/SWkp5aoNpfpKx3dNUr+uoWxnKtfm7bShyNWvvzlJjEMUPacgyJWFs7biE+Ik7LEc3eekTWkbKZc1TeY0NhQkwQ0IcRUPcZQ+GxpHSmcGva4gHsWw+4TWcVo6JcSNo8Md/zjzsBhpRzS98kGERJ9KRIg7AoBjAMDQXd8FgD8AwIV4rYcioAgkRkAJcYkB1+J6h0AaQtzGKlzdWIdN9BC3UWyZurIEa6tIhrPe4vQYfkFQXiBUyXBcchUV5+oiBe/fvH0Pb99aIpwJ3743JLg7f+6OhNQyqPG2r18GPI13uOJ6/sKcJcOVQmp+0vHqsMrVbtJ1o+Y3MObuPzdbpo4Q4goyHJLiqIfflqnUXEPjjRskrBc6OwWxYc7pSHz5chHi+qxbKeqWooxQrZqUrh3GXOla9S0/6piTxphbJcR1sd9zekib6kuVhaPnVKyQCIekuJkixHtHgrtyacmQ4fBeD0WgTwgoIa5Pral1yYWAEuJyIS9fLnVeIl0ytVy1ocSwoVDXKdKtPp5fLhtK/JppCYgAVc9ToMVZW8kR4lLUtI1lSI85eWwoP+FgrQAAIABJREFUKZCV1hnp/FJgoIS4FCjzxue296tEhLgXAPASAMrhHQC4XZx4jaceioAikBiBGKunxFXQ4hSBZAg41kY5/L8AUD1FBUICHBLhxglxdsvUGB7iRCswIbM2fsEgXe/qJNB4hyuIcG+LayXEWdSlv3KSbkup/Cb1++5/3dz0hZ5pZXPiB2iWC2eH0uF1E8qcLxdTyDdZ/pzG3D7rVoq6xSwjxnOwHcZcjq7W6VGb8pOQ5XR7iGsa6XP8HlPPfetDkYWj51R51EMcFSmN1ycElBDXp9bUuuRCoK+EOOl5u3R+1Pb2LZcyL6GW7ROPUq7aUGK80qGuU8qtKbE+Gu8dOWwovvrh06dd3BRlUOXKLQtFz6l14cTjrK3iEuI4utWVtCFjzmSbUdXDJdqgb//0I9z+6Se4/a9/2fCnH8nd5eLKAlxcXoDVizbE+6F3uEsDL3GUDCX0TVpnpPMbeTJE8O7VV0KcRN+g9EGfOJy+wUnrI+O0uJMwvfPHLiAp7vbdXbjzxw7gvXFa8u49vH33t7l+++49Vwz1EMdFUNMrApEQiLF6iiSqZqsIZEfgMwConv8LANVTVNA6QhxukYpEOCTEuWtXaCoPaKGVdJOicnpJmcv5Vyc/kuVQ6l+VxXiIc6Q4JcSNQNimdqO0rW+cpn7vvMINw2PYe7IPu49xq9R92DNhLA9x1lAyNBw4khr+t2maQE1bNnIMRisiGY5aBsUoMqluHPmae0MOY66Tqs+6laJuMcpoGg+ae9TkGHmNuRxd5egvFTGOfJy09XUbjrmTxsR8XzfH6PfUVsoRr031pcjC0XMqvrhd6pzZNnUG5nDr1NlzsLG2YE7cMhU9xOG1HopAnxBQQlyfWlPrkguBvhHipOft0vlR2zm0XMq8hCqDTzxKuWpD8UHUJy7VNiK9PhqVMaUNJVQ/vFAttiYsp0lto66zEQ1WosUODj514sal6Dm3DEp6ztoqDiGOo1vdTNtsG5nUktX6YrzRMSw3IU5yfJHWGen8DPoRx7q+EeJiYkUZ+6bF4fQNTlpJueueb0iAs6S4XbNj14AQZ3b1emeJcW/ZhLhDAHgOABi68x4A4PlnEeK1HoqAIpAYgaY33YnF0eIUgVYj8DkADM6VlZXPDw8P/wcAqqdoJaYR4hwZDsPyQjrXorqp4qkmRG2aUJZlGXiIK5Hi1EPcsNe0qd2a+rLP75R+b4y5B8dmq1S8Pjg4MgQ4Q4h7vD8gx1HL9dsylWrwrCudmpZnlOEYR2hpOfI1t0pKY25tK0U0SDTXPm6MFOOGZBmU8YCDWF5jLnU8oNawTfnJy2KNhdZgO/SWifdueZaPEBfbkEntASnjSeo5V+4mWTh6TpVtbnbGkOAwREIchkiAu7x2wRDiMFRCHBVNjdcVBJQQ15WWUjnbjECfCHHS83bp/Kj9gFtu07yEKodvvKZy1Ybiiyg1PtU2Ir0+GpUvlQ2Fqx8UVFOUQZGjusZDuXK/S2jSc2q9OPE4a6tYhDiaHZNjo21X2mbbyKQWro5D7t7ZWSCrh7gYui+tM5L5xahvueX7RIiLjRVnTHRpOX2DkzZUdgqmd/7Yg7t/7sLtP3bh7h97hhD3BolwZkevd9Zb3Nt3oSK4dOjRonweAMCD4rxfuuaWo+kVAUXAEwElxHkCptFPNQJfAIA5l5eXv/j48eMXb968+e8PHz78NwCUT1GQJhHiLqKHuJXFEQ9xbiHbdkJceYISU+bq4l60YTwzQ1nM5ArJcEqIm4pem9rNs5lro7v+Pq3fD4y5hgx3bEhxzjvc7h4S4iwxjnrQCXEc9/QhaX3d9oeUMVi6lcgm1K1afeWjtUgqY26TNH3TrXJ9U9RNogzKeNDUjtN+z2fM5ehqkzGWqr/TkOHIx0nb1JpN2zm7F1J2y+kcXzdL9PsmFNr0e5vqO0kWjp5TsTZEuDkkww3DjbULAyLcxqq91kMR6BMCSojrU2tqXXIh0EdCnJT9KvY6YFKbS5Wba440qVy1ocTW8qZ1CpZv1yhI3rEOxvCP88rPe+WUyoYipR9TV6LFB4pSYwmn5VPUN0S+XOMLyspZW8kT4ji2hy6mHbHqlW4o48d4fW0G5bGrHYS4GLovrTMS+cUeX/pIiIvRN0LG4KZnWOi7Zol+Ra0Ppf9ZxySWCGcIcX/uWUKceVc7DKllToj3FwBUz0cAUD2ZxWhyRUAR8EWAMrvwzVPjKwJ9ReAsAJxdWVk5++HDh7MfP348+/79+//z6dMncwKAO0XrP5EQt7JQbJm6YEhxVWJZ6ERFVPhSZtVJSXlCFJMUF6s+Ifk6MtzrEjFOPcSFINmdNNR+j97hDg6PYP+ZDfHeeIZ7/Ax2Hv9lt0yNRogbJVxYA6adHthw0lRh3HsRPS21DTllcNJS5aPFS2XMpUmjsXIhQB0POPLlM+ZK61ub8pOWhdrCeT3EUaXUeOkR4Og5VVokw83PzRpCnAnnZuByQYLbWD1vyHB4r4ci0CcElBDXp9bUuuRCoC+EOOl5u3R+1PbNVS5VPk48taFw0OOmjb8+SmFDSaEfKcqgtmabZKHKnCIeZ20VhxCXw0bL0WlOWk4L15U7nl+OjwpRitOmbynq2xdCXAqsOJrVxbRUTPE97N0/H5vtUjHEe3xf+/rNW0OIM+Ebtoe4fwNA9dwFgOrZRahVZkWg0wgoIa7TzafCJ0ZAPcRVAPdl+VOY+pQ29S2Xkmc1Towy+kCIi4FLSPtMSiMtn0R+df0e5S+TVg8O0Suc9QznrtMR4sxSPeDLXs7Xh9RW55TBSdskn58nuSjG3G+24IfvtuCHb7fg+2+ujfSnJum79LuEDrapvlLPwUl1ymfMDdE3aa8D0vk5lKXr1tQjq9sUDcvPZcxtktjnd2mdls7Ppy6UuDHk4+g5RWaMox7iqEhpvD4hoIS4PrWm1iUXAn0hxJkVsrBXJ+n8qG2cq9yyfNLzIcxPbSiUHkC1W1DjcdZHFHmHcaLYUL7dgn+i/eRba0cJ1XPf/hxTB7ssi1+PiBebs7YKI8S1yW4hodOp7SWTZba/nA4PcfE0Ijzn2GPd7uO/YEiKs9cHhy/g4PkLeHZgQ7znHLMzZ2F25hzMFCHef3PrKvxj+wp8+49rJsR77hETqzrZfJ8V3PrlSE/BNBEhTj3E5egAWqYiQEBACXEEkDSKIlAg8DkADM6VlZXPDw8P/wcAqqcoYJM8xK1eHG6XWvYQh4XH9g7nJhjlilLKLKerTsR807uyKel8GiS0bpQyukyIi4kLBbumONLySeZX7fd1fdd+3WwJce46DSHOGgusrX/UKDPc8mIa+py0Ta3qfueUwUlbu4Q0/xzi5bYDMSPvxApJG3ONAfeba/DDd9cNGc4Zc1OM/9RW48aT1EGuLJLpuc/BJlnSG3PLElH1rUr4mqRHufKr133aOEmtG2V8GR+fu0yIk9Zp6fyadMv395jycfScWg8kxM3OnrPEuCLcWFswnuE2122I93ooAn1CQAlxfWpNrUsuBPpIiLPrv5MRO1uIHSr2OmBSm+cq1+FWlSsEu4FloCAp4r3aUKZpOXVNQo3HWR+FjUbSNhTzIeEUQhxFz0Pn9zF0sA+yhPUM+VSctZUfIY6qb1Q7iLRepiiXigG1nasyu3trS8Ejpw0lhu5TkckRL0Z9y3kiAW5AiCvIcV0nxFGePZy2DH1WcMrMlZbS/xIR4p7hNLV0HgDAg+K8X7rOBZWWqwicWgSUEHdqm14rHoDAZwBQPf8XAKpnQNaTk0wjxK1eXDLbpSI5zh0c4xJFcMrkYqpZpmTA8pGZW26KujWV0VVCXArsm7Cj9qm2GqrrFiDl/7mvm8thSkKcXYA5gwGN5GXbRNqYUdfSnDI4aetloZFiRtNKG3O/R+9w31oiHBp1qx7iYj8HOPpKSdv2MYdSB+qY5fMcpJSbzpjL0VWqoZWqv9L5pagbZXxplzGX0v8mxZHWaen8OHWrbcnSXFdiXlItg6Pn1LoaMtzMOZgtCHF4jwQ4PJEQt4GnEuKocGq8jiCghLiONJSK2WoE+kSIs2vkUU8z+D/OWks6P2pnyFGu9Hytmp/aUKauOIkfPVLXUZz1EbWXxrWhTCLEUfWc258ldbBPsoT1DtlUnLWVLyGOZk+k2kGk9TJFuZwxh1Jfo9Ej419OQhx1fJHt0XlziznWWQ9x+4YU57zFdZUQl6JvcJ8VeXtSWOlN/S8RIe4QAJ4DAIbuvAcAeP5ZhHithyKgCCRGQAlxiQHX4jqNAOpL9fy/AFA9RStZR4gbeodbMmS4qoc4UQEqmbmJRXmC4QyCPobB6gvCJpmlyp1qMhLeEqNaVtcJcdw2b2rj0N+l+4Z0fuV6VRcj7rfB182Hx3BQeItLR4hzUvhukzFSs9JNrKlFbvlCtgGwsMgT4q4Ntvkoe4gLGYtD9S5mupg6GFNu37x9n4OU/NMZc6c+TaeMByF6JL2lSKyxJKRuw/F3aBwfJ8K5WLmNuZQ+WBdHWqel8wut16R0seXj6Dm1rrhNCJLgcIsQS4w7V5DgFg0hbnN90dzroQj0CQElxPWpNbUuuRDoGyFuMFOreIjj4htjHUCRKWW50vOhan5qQ5k4Ey2RQey6Yuj93338iDYbztolvi1I2oYyjRBH0XOp/iyhg32UhTJ+xYrDWVvRCXEh+hbLbtGEZKxyQzBoknVoT8GrcZvKSVYPcSMjpfA8gopMrngxxroyEc4Q4x53d8vUFH1D6lmRqw9xyp3U/xIR4o4A4BgAMHTXdwHgDwBwIV7roQgoAokRiPXWOnE1tDhFIBsC/w8AqqeoMJMJcUuwtopkOEuKS3FUJ1LlyUVMIkaKclOU0UVCXApcOH1XWj7p/OrqVlcGft2MXzXhlqnm66bDY0hPiOO0xGlIi8Yb98UkhniiQdlOpWxYP62SNuYiCc54ifvOhmUPcTHH4hStnEIHU9QjVxlpjLmc2oXrUX2p0vnlqltdPcZl6SIhTlqnpfPjtDj1GV8dl30+IKkrg6Pn1PoiEQ5JcTNFiPeOBHfl0pIhw+G9HopAnxBQQlyfWlPrkguBvhLicuHZ1XKl52tqQ/HpCdT1ETWeT9lycaVtKBRC3CTppfszByWVhYNefVrO2sqPEBdmT5Svca4cU4w542V00YaSq4XaVG7dWIcEuL29fdgpwr4Q4mLg3qZnRYz6heaZiBD3AgBeAkA5vIM7OBcnXuOphyKgCCRGQAlxiQHX4jqNQMs8xKUnxGHr5fq6IEW5sct4+/Y9vHn7Dt68fQ9v39jrO3/uwt0/9uD2Hztw5889uPPHrriS3Lx+GW5ufQXbGBbnhQtzcN6c83Dhwry5php/MF4I6Ubi66A6GaXbTTo/iszd/7q5tpalf/pON2J9kchRr/CvGaWNuYYQ9y1um2rJcBjm0Mu263Qs+cq9KEUZPr02jTHXR6Jq3HA9qi9VKj/OmOMk48gyntbmOrpNVw5jrkQfl36uSucnrdMx5UNZOXpO1V71EEdFSuP1CQElxPWpNbUuuRBQQlx85CXmZvGllLcdVudXakOZaMHrkIe4yWswaRsKhxBnVmWRdxTx0cnTIkuqsY6ztvIjxLn1/TTPjU09QcJuMbL6Zdhtm2SVsAX51refhDhpXZDOz7cnUONXx7od3CrVnP8Bd33w/CUcomOB5+hc4KUJOUedHeQf21fgH9tX4ZtbV+CbW1cB77twtOlZIW1zC8X/j3uPwZLi9uDuvcfwx709eP36Hbx+89aexXVo/kU69RDHBFCTKwKxEPB9Qx1LDs1XEegCAp8BQPX8XwConqJ1aZOHuLIRwF2XvVxwPV5MA85N4mKWG7uMt+/eA5LiMHxXhLf/2IU7d3fh97s7hgyH99LHja2vAE8kw7nrhQVLhLuwMA8LRTipXC4u5fSuDMm+wpVvbIleGLpS9jX0CDcw6CbfMtV9pWhqXHg9G7RUQHfk5JcrLbWaZdLKEKPhFiT1+Ugbc413uG8tEQ6JcWUPcSgBRb84eslJS0Gaq9Ox5as+C2OMaxSc6uKkMeaGSufShenR5FI5+XHGnDqJeLIMt/iw4/HwcWTlTEmIk9Qjrk6neE63ub7V+nP0nKq9uEWq3Sp1BuZw61TcMnVtwZy4ZSp6iMNrPRSBPiGghLg+tabWJRcCSoiLh7zkXCWelMOcY8//1IYyrRWpaxJqvPp1j10X23WL9Z4/tJFM72PNazBpG4oUIc7ZAlLZwmuRT2CzpI4R0nru8K2WT7FxUWWWXFvRCXHl9f0oyavJnmjlbdYZv/pL50ctnTrmhMrXL0Kc9HNfOj9qq4fGq44vSIbbQTLc7l+ws2tJcYfPX8DhcyTCWTIcXnOOOjuIIcTdRDIcEuPs2YUjxvjMqXcb+h8S4uy5NwhfFSS4V6+REPcWMGQehwDwHAAwdOc9AMDzzyLEaz0UAUUgMQJKiEsMuBbXaQQ+B4DBubKy8vnh4eH/AED1FK1k2whxORanDtAUE6eYZbx79ze8e4+EuL/hHZLi3v0Nt+/umBMJcb/f3TXX0sfXW1/B19e+hBvXMbTkOCTELSych8UixPtpRyguqSbfofJNqrN0fnXllMsYkuGOBsS4dFumUg0S1J7JyS9XWnrd7Bho/pKNvtLGXOMdDj3DfXd9xEMcSkUxFHL0kpOWijLnOZNCvhRl+GBVjsshyvgZc0MldLrjr0eTSww1llpZRkloRouKlzkhyySeLKPjy7h8qQhxMfq49HNVMr8u1FdKz6maOzc7Y0hwGCIhDkMkwF1eu2AIcRgqIY6KpsbrCgJKiOtKS6mcbUZACXFxWifGXCWOpKO5Ss7XqmtEtaFMteCZH5vtFry1S/g6qnkNJm1D4RLiODaKGLomrVscGSVlyTHWpbOh5NK3utZt1kFOn+DbbkLl6w8hTloXpPOL0z/Gcy3LbUhwu/+BR0WI14YMd/TShIdFyJGtzg6CBLhb25vwDYY3kRC3ySkiaVrJ8ZkjeFv635/3LSHuTyTF3X8MeP/qFZLg3sBLJMOZazYh7hkAlM8DAHhQnPdL1xxINa0ioAgEIBDypiegGE2iCPQCgS8AwJzLy8tffPz48Ys3b97894cPH/4bAMqnaGXbSIhzFcTJDIV8IQpI4ao+drkx6vb+PRLi/oZy+PudHcDztzuPLCnujjwh7vq1LwFPR4zD68VFJMOdhyUMi2tKO/ni4ia85YlvyHarFNmcgUqyb/jWlypnOR6W4b5ufnZwNLhOQ4jjbPHXZFTx3QaAIwsnbVCrlRI1T6WiGHPRS9x3w21Tffo9Ry85aYOQ9nzOpJAvRRkhWGGadMbcUAlHRj8vPWouMWQ7DfPkGBDjhl9nc0hxLk8ncfMYMVq3qqF8OL6lJsTFeHZLP1cl8oup0xLyVfs+R8+b9cjGMES4OSTDDcONtQsDItzGqr3WQxHoEwJKiOtTa2pdciGghLg4yMecq8SRuDK79VzTNcmkNpQmhNzv1PURNd4w3yEZLo7dJ4oN5dst+GfhZR8JcqFHjPm9ymIRyDHWcdZWYR8VptS3up6V2n5aL8Pwv1V7CUe+/hHipGwyOXQrdFyr7TEnJwMy3KOdf8OjHUuOMyS4ggj3/OiVueYcdXaQf9zcNIQ46yluE27d7A4hbvDUFp6H+WLclv6HBLh795/AH/f3TIj3L5EMh0S4V2/h5St7zTz+AoDq+QgAqiezGE2uCCgCvgj4vqHxzV/jKwJ9QuAsAJxdWVk5++HDh7MfP348+/79+//z6dMncwKAO0Xr3GZCnGhFT0Fm7/9GMtwH+LsI8f43JMTdfgS/3n4Ev995ZO6ljy0kxF29BFtbX9nw2peGCLe0eAGWixDvpY/qZLdsNIpJipOuR4r87NfNR7D/zIZ4n44Q58gXlhRivSPZ6YENfaYK48YHen650sZv4TYZczl6yUkbH+Vx42mMMaftGKQ35qZo2VhlcMacWDKV881jzG17H5dGvov15eg5FT8kw83PzRpCnAnnZuByQYLbWD1vyHB4r4ci0CcElBDXp9bUuuRCQAlx8sh3ca4ij8J4jmpDSYHypDI46yha2jbZUHIifZrKzjXWcdZWYYQ431al6Qw9V+n86CXTYnLky2NDodWLHktaF6Tzo9dENqYjwj3ceWoIcXhvSHDHL+H58yI8esUqtM4OggS4Wzc3zLapGHaREMcChZm4Tf3v3gNLiPvThI/h3oMnhgT34qUlw7mQWeV/A0D13AWA6sksRpMrAoqALwI+b7l989b4ikDfEDg1HuLa9LVbnzpRbg9xzlMchsYznPEQd2HgJS4G1m35AiRG3STzRM9waNA1HuKKcPfxM9h9sg+7e/uw9+SZIchRj63tbdjavgVbt27ZcHsbZufnYW5ufiQc3S6Q+mXvtK8ZuV/yYQ1DvDVxym1C1ffrzfH82mbM5ehlSNqUz5QU8oWU0dTLpH5vrzGXr0ejGEnkFzJuSJRbrknTeDpKWO6Dhzipvi6ZT5t1ulpPlPX+w6eFN8gncP+BvX7xEo13r+H4hQ3xnnOohzgOepq2qwgoIa6rLadytwkBJcSNt4bEWqgNcxWJekj2VbWhjM0SS/+QeN3TtE6Ja7tpmw1Fsu/Wze99PP7HlCV33jnGuvbaUFxrSNstQvKj9gwJe0mIfPm97I9YeQS8cUnrgnR+0vVt6mEov9suNaqHuJoPA0MJcdLzJun8mjCf9ruvLFL9z7fcaj9FAtz9B9YznCHHxSHEqYc4TufStIpARAQkVkgRxdOsFYFWIfA5AAzOlZWVzw8PD/8HAKqnqNApPcS5yUm5Arool2vOd+9wy9T38BbDd+8B72/f3TGn2S717q65lj6+LrZMvYEe4nDr1GLL1IWF4XapuG1qjKPcp6qTVu1bQ8QHxtxnSIxDUtwR7BoSnCXC7SEx7vEzchPRCXHWiDnc7sIVUbddYNXA4OJgmvJ0gppfXXVypa2XxaBjqu085w3xITcGfgJ0/x7s3r8PO/f/NCHev3rxwpwvMXz50lzXHXVfnOL2Ht8ztvvg6KVP2hzPlBTy+ZTh008k4rbPmEsdN6i1l89PdvyTrEe+r5vb3MepCPvE60J9yzKiniMRzhjz8Prh0yiEuNnZc3bL1CLcWFswnuE2122I93ooAn1CQAlxfWpNrUsuBJQQN0Reci2Uc64iWQ/Jfqk2FIem/PqIZgeJa7tpmw1Fsu8OWs4uREeO024nzTHWtc+GwrGVUscDjv7GtZ/a3KnyVes7njbVR4V23JTTaWldkM5Pur6Txtiy3EiIc6Q4d334/CUcFFumuq1TOeO1hIc4yX6QCmcqZqF14/a/0HKr+KENzXmJi0iIwxd45fMAAB4U5/3SNRV2jacIKAJCCCghTghIzeZUIPAZAFTP/wWA6ikKRipCHHdiIlrpnmb29t17ePsWCXHv4V0R3v5jF+7c3TWEuDt/7ALeSx9IgEMy3I1rX8HXW0iI+woWFuZhofASt7A4D0iOi3VwJq2xZGpbvsaYW5DhbHg8IMGhl7g94y0uHiHOLhCs4cBuceoQCiG6UQ0w0kYUTrn1stCIMs29qY3GXI5eUtLmfKakkI9SRnPPkI/RPmMu1ZBJxUI+P9nxT7Ie+QhxbTO6UVHlxGurTlfbAuW0HuKemi9bYxHiDBlu5hzMFoQ4vEcCHJ5IiNvAUwlxnC6naVuIgBLiWtgoKlLnEFBCnG2yGGuhHHOVGPWQ6tRqQ3FIyq+PaHYQjv2lOW0bbShSfTfWGCEpX868Uo917bOhcGyl1PGgWQf9+gC1XGquVPmq5bp7Z98GSEWIi/G8lNYFyfxi1LfaO6pl7O79BTt7SIr7yxDjdvb+gsPnL8CQ4sxprzkHlxAnjYt0fhxsuLKE9j9OudW0Aw9xDx4be1okD3GHAPAcADB05z0AwPPPIsRrPRQBRSAxAkqISwy4FtdpBFBfquf/BYDqKVrJ1IS48kTBfZl22r9Qk2pQJMO9efsO3iAZ7o29vvPnLtz9Yw9u/7EDd/7cM6Q46QOJcDe2voSbSIoriHEXFubhwsJ5cGQ4vI99YN/SvlSP8igZzpLjzDapxVap7praRn4e4oaG1GH+1elBuMt6m6fvdIPjZp+TdojF0AhM3Up2cuu02ZjL0ctpad2zJOczJYV8HPyo+uwTr13G3JBxY1ptpfMrlxVrS6C6+lDrkZcQNxgNT9mzu206je1QHU8dCc4S4iw5TnrL1FlDhjsHszNnC2LcuYIEt2gIcZvri+ZeD0WgTwgoIa5Pral1yYWAEuIs8jHXQinnKjHrwe2jakMxPa30YSPfbhGWH8f+Mjltm20o3L4be4yQkK8NeaQa69plQ2lCXtpuwdHfOPbTUQT86ls8gUeySE2Ii2EDldYFifxSzA+qZSABDklxu0iKK66RCHd4+MKQ4Q4OLSmOc0gR4qT6QQqcqXhJyeLb/zjlVtNaD3HWS1xEQtwRABwDAIbu+i4A/AEALsRrPRQBRSAxAr5vqBOLp8UpAq1H4P8BQPUUFToFIa46OShPTJQUJ9ecb968AzxfIzGuuL6LJDgkxZVCuRJtToYId+0r2L5uQ7y3hLh5OL9wfnAtXa7mR0dgYMzdf262TB0hxBXEOCTFUY8wQty03MeJGdaTnJ1G2LBPUwrZ+vbdmFvtOW1/prRdPqqe18VrlzFXVo/sCxr3pTCGzqNl7HFIulxqfu0gxHH6o6blI1A3XiEB7sHDp3Dv4RMTxiHEnQUkxc3M2BCJcY4Ed+XSkiHD4b0eikCfEFBCXJ9aU+uSCwElxI2T4bpqX2v7mkltKKjl1HUFdUSQzo9a7ni8PttQ2q5b4a3WzZTtsqFwMMylv20qdxy/FIS406bTKepbV8bu479gb28fdooQ7w8KMtyzA0eKy0eIk8ZFOj/W6DJii7Vz3eo74xhOMDgY1NrSkAz38Ancu29DJMW9fPUGXrx8OxJysAIA7IQdAgkRAAAgAElEQVToqrAc3gGA28WJ13jqoQgoAokR6NPb68TQaXGnEAH1EBfY6L7M/5BipMuQzg/rdNo9xIW0q0sj3R5ty68dXzdPayGpL485Xx+mTCtVX4tpn425k3oN5wsuzlhBTdsG+aTHIax7u4y5IXrk9wWw5eTa6dnwutwLOOPG4AmUyfNC9wlxnD7OSVs3Dkjnl7KM6niVxkOcEuKozxON1x8ElBDXn7bUmuRDoK+EON95RBvWGhJzlZj18MW0Wh+1oSAiIeutttt98tlQuH3SZ+SV0i2OzJy0EuOLD14x47bDhtImu4WvLCHjkG8ZtT1uzE5jY5XzTr9lqtNtY6ka+Yg8Zi9On7fUGDb1iVQhYamHOIuWVL/yfQakaPNJzxaj2UV/8MGgKnMiD3FKiEs/JGmJigAJASXEkWDSSIqAQeCzmvN/AaB6isKVwkNcdVJRnRCFMvzLExUHSmhek0CVLkM6v7Lcb9+9N6Q4DN8V4e0/duHO3V34/e6O2S4V76WPr699Odgq9eutL+Hra1/BwsI8LCyeh8XStqnS5UrkJ90ebc3PeYUbhsew92Qfdh/jtqn7sGfCnB7irFFhuI3oQKMnkFCqre+8OjnjhCOvmGVMQ1fJlza8vqNVOs2EOPd8KY/90s+BkLGmPBZIPfOockiPQ+Vy22HMLUtEHTeoei6dH7nVGONfXRmUenSXEMfp45y0tUiXjGZdmYuOPUFLdUB83DapdstUu22q/JapSoijjg4arz8IKCGuP22pNcmHQN8IcaHzkpxrDcn5UIx6hGJarZfaUBwilHWFz5jAyY+6pmuWJ6UNRapPNtdqGIOrWxyZOWklxxcfvGLGzWtDkdMZi1Eu/aWWG7u+Tg6LBR4pPMQ5u+dgVC55z8L/tcEGKq1D3DGMIk+1DNwudQe3S939C3Z27baph89fwOFz3CrVbpeK15xDastU1ye4tvAYOIc+A2LIQmkrTrnVtEiIQzvan3G3TFVCHKVhNY4ikAGBprfQGUTSIhWB1iLwOQAMzpWVlc8PDw//BwCqp2gFUhHiqpN3V4nQSTtnskIFULoM6fyq9Xj37m949x4JcX/DOyTFvfsbbt/dMScS4n6/u2uupQ8kxF0vSHEY4v3i4nlYWDhvQiTFYdi2Q7o92pyfMeYeHJutUvH64ODIEOAMIe7x/oAcR20j+S1Th8aEIUnMj9QWTi6jGlbq0OGlteOiq7tPfUdlSWnMpfaRFPFCF9kpZJN+5lFllh6HquXmNebW6yBNj6i6SjWgUvMjt5yJKDEe2BIp9egmIY7Txzlpa3tfhUjGNUbmKqM6XhkS3IOnYIx5SoijKrHGUwQaEVBCXCNEGkERaESgT4Q47rykLWuhNtWDK0u5A6oNxaFBWVc0qm4pAic/uTVYKhuKZJ/0QZljj+DIzEmbcy3ki61P/Lw2FDmdodsZJqHDkYU6bnDKoNibrK2lbH9ORYjj6LRPf21T3BTznHIZhgS3+x94VIR4bchwRy9NeFiEHIy4hLgY/UASZ+4zQFIWn3bilFtOaz3EPbZbpmKoW6b6NIPGVQQ6j4AS4jrfhFqBhAh8AQDmXF5e/uLjx49fvHnz5r8/fPjw3wBQPkVFSkmIG5hTKl+yhFTITTbKkw4pl75lOasTTU4ZsWV+/x4JcX9DOfz9zg7g+dudR5YUd0eeEIckuOq5VBDhlhYvgLluMSFOqg9Jt69kfgNjriHDHRtSnPMOt7uHhDhLjKMecQhxowZXe0eZRoS4zx+WNTRk2Hyat0iUSFtGmu/KP5Uxl9o/UsdDXQklV6eQNaV8kuNGHTZ5jbnTWivlVqicMaepx/HHg9ESmnBxhmUMT5J93dyEwtSWrmxrYZ4UxK1CpPVDOr+6eqcoY+SJNPAQhwY8S4xDvVcPcZxeq2kVAYuAEuK0JygCfAT6SIjj2iNSrjVizlUk6iE5b1IbStUWk3KdUtvTxrYvpNtuxvNLZUOR7JOhI6ivbnFk5qSNOb6EYieRLp8NpU12CylZmuwb2GLWtuFn321q6Sohb1iflIS4gTW65TbQJjR9f/cdw3zzN73m5GRAhnu08294tGPJcYYEVxDhnh+9MtecQ4IQF6sfSOAs9QyQkCWknTjlYtqBh7j7SIZTQlxIG2gaRaDLCFDeZHe5fiq7IiCJwFkAOLuysnL2w4cPZz9+/Hj2/fv3/+fTp0/mBAB3SpYJOQhx3ApUJ1flyQr1pWiTDNJlSOdXJ//7v5EM9wH+LkK8/w0Jcbcfwa+3H8Hvdx6Ze+ljCwlxVy/B1tZXNrz2pSHBIRluuQjxvk2HdHu0PT/0DndweAT7z2yI98Yz3ONnsPP4L7tlamsIcb49ZdzLERLpRseCSdORXGl96zg9fipjrqzUmps0AtLjUJ18+Yy5HLQ4el5XrnR+nLpx0nbPQxynj3PS1vaCCjGvC3NRam/h6Dm1jNkZ3TKVipXG6w8CSojrT1tqTfIh0BdCnPS8JFeLtKke0rKoDaVtr3Rk12ApbCjSfTKFnnNk5qTNtd5KgSlnbfXFF58Dnp9//oUJ8bz5/Q+wbc7/MiHe1x+yOsPDKoUsecrIQYjjtYWmnoSAI8I93HlqCHF4b0hwxy/h+fMiPHrFAlCSEMcSJEJi6WdABBGjZ+m8w+GWqfcMKe4JvHz1Bl68fDsSMgXRLVOZAGpyRSAWAm1bPcWqp+arCEggkI0Qh6S4q5trcHVjDa5srsHFlUVzrl5cgosX7XXbDqkvDqbVS7oM6fzKsmPef/+NZLgP8N6Ef5tr9Az32+0d+PX2Q0OG++32I/Gm7CIhDkGQbo+25odyHRyiVzjrGc5dixPi5uZhbn4eZvGcmzPX9vCdCvh+ecz50jBX2iY19MMghTG3KjHnq6mm2uf+vct1kx6Hqm2Rz5g78sQr3VDGF46e1/XGkPz8dLpZBzj5pf26+crmOlzdXAcMr2yss705cvo4J21tT2B4q2tuYxtDWmZKuRw9p+SPcWZnzsHs7DlAYtxccb2xvgAba4uwub4Am+uLgPd6KAJ9QkAJcX1qTa1LLgT6QojL9YyPsabLMVeZ1P8kZWmvhzjOOsAhF7KeqV8XDf9LWZe1Z02XyoYi1SdT2ig4MnPS5lpvNT3PuNhz1lZ8Qpx52jA9puUac3zLDRnXQsronpf9pj4+Sfckd+Lg6hGlDtwylBBHQXl6HOlnAF+itDkMt0y1ZDg8cbcFS4rD8K0JmYcS4pgAanJFIBYCvquhWHJovopAFxDIQohzRDh8WemuVwpCHJLh3HXbAHQTLGdILE/SpSbs0mVI51c2ouK1IcR9sKQ4d40EODzRQxyeSogb9mTp9mhbfmV57NfNlhDnrmMQ4mbn52BubkiKs57aHOZNU4IqScMv7XDr02F5wy00po1gZaNJyrSTDcrDutAwSGXMrY45A7SGjdy2R4WXPGWd6WrdpMehKoD5jLmm9xlxfPXD1oGj5/W6ShtzODLLjREOg1H8xnGJ8XUzkuAGhLjN9UGlQudqnD7OSVvbGgUhrktzUcqgyNFzSv4YB8lwlgg3A3NIjJs9BxtrSIhDMtyCIcPhtR6KQJ8QUEJcn1pT65ILgT4S4mLOIya1k+S6R3p+xelbkrIMCHHP0IZyBAcHR7D7BD3rW+/6e0/2zTX12Nrehq3tW7B165YNt7fNx4TOfuLCyfnJryto65nYaxKazUN6TZfKhsLtk5K6Su2rHJk5aXOtt2KPk5y1FY8Qx7WD5BpzOOVS7T6hZXTPyz5V71086TFHOr+mccL9HmJvUkKcb28Zjy/9DOBLlDYHR4Jz26XeLwhxSIIrE+OYUikhjgmgJlcEYiHQ9PY7VrmaryLQRQSyEeKuba4DnoYQt7kOKysLcHHZkuHwGsM2Hl2aVMdYWFQnmR8+fDSEOBP+bUPjGe72I/jldxsiKU766KqHOGMaKL3M5iyaYrQvR75q33Be4cqhPCFubmjQnbPX9nAGzqYpAdVwUbv8Nf8MJcrkSVtfjxCjdFeMudJjj2R+fVq0S49rZZzVmDsY7YljDmdckxsjbE5VWdy9/Q2PWIQ44x1uc23MQ1yIkZLzbOSmrW0R4XlErjKk9Jw6Ls/NzlhSXEGIwxAJcJfXLhhCHIZKiKOiqfG6goAS4rrSUipnmxHoEyEuxryE0nYx1j0x1x+UOpXjSMliCHEFGc6GxwMS3O6TfdhDYtyTtIS4EFvBZPxCCSF16wr8X9vtPqNIpLKhcPQ8hq5S9YmjR5y0bVgLVdsM68P5CD+3DcXWx6358xBQnT2CJgvHhkId10LL6DchTnrMkc6vaXzg6qoS4qhPiOnxpJ8BMlKlyQUJcUiCc4S44ZaplhDnTqY0SohjAqjJFYFYCDS9/Y5VruarCHQRgSyEOEuGW4NrVywpDk8kwS0bQpwlwy0vt9tDQ3XCG6PxpcuQyM9NMF34wZHhPnw0ZLgPHz/CrwURDglxeK2EuPreIdEeVSNs6Iv+SQs8n/yqfWPgIe7wGA4Kb3FRCHHGO9yc2TJ1dm6+8A6HU4Em42iIa/tapEr/9J2C+LrKH2lxRrkuaTgGqYy51X6Fkrt+6dM/Y4zR3Dz7WDfpcQ0xzmfMDdeP0b7B0XPfMUdKZv4YMUqGGyfCuRLECXEbBRGu2C4ViXGS4wanj3PSSjynQ8YsaZknycDRc2q9DBFuDr3DDcONtQsDItzGqr3WQxHoEwJKiOtTa2pdciHQN0LcYJZXIVzExDfmuifVXIWCD1eWUTKcJcftoYc44yUOPcSlJMRJrys4tgyOLJy0HJnHe0wqG8qI1J56HlNXKTqEcTh6xEmba71VHpNd/d3/Qm1fnLUV30Pc0JYwxJRiK5XS1Vw2lGl2H07dTgchrkxoCu33Zf2Rym/SuCClq0qIoz4ZaPGknwG0UvPGMmS4h0/g3v0nhf3cbplqz9dKiMvbPFq6IhAdAcoMK7oQWoAi0BEEshHitq6sgzuREIcEOHMWZLi2E+I60r6iYlYNI3iPBLiPhgj3qQgtIQ5JcD//9sBum/r7Q1E5MLMue4gTB6MFGdb1DfQMd3D4wm71cfjCbJ8ahxBnPcNZQtxcQYSzUwG7iJ40LRg3KlgSHSVtC0AXESEcgxTG3Lp+VTWMdJUU1+e6iXTNUib5jLnh+iGNAT0/aZk5+dWlHa9JDELcJnof3lgHDHH71L6MG/R+0L2YHD2n1hbJcPNzs4YQZ8K5GbhckOA2Vs8bMhze66EI9AkBJcT1qTW1LrkQ6CshLhWeuu6hIz0gxO0/N3aUEUJcQYZDUhz14G2ZylkHUCWkxuPIwklLlY8WL4UNhSZJfSzVVQ56vLTS2HPWVnKEOF9MculqinI5ZfSXECfd76Xzq+vB0mUoIc53nND4VQQ4470HmuohzgMsjaoIpERACXEp0dayuo5A+whxBTFuaXlhxD14DKBTfDWQoowY2EzKc9xDnPUKh97hPhZhEkLc1UuwdfVLuH7tkiHHbV29BEuLF2B56UIRnjdh6MFpN07aUHnbkO50eIjjeHpqY9rwrxRTGXOlvlBuo15K1Y2q/23EgCI7Z3HPM+aG60dzvTjjwbTcQ2SO+SUzyor598dDXHPbns4Y3PGFo+dUxNVDHBUpjdcnBJQQ16fW1LrkQkAJcXzkU697+BKP5sCd51DlSeIhbm4e5vCDwuKjQry2R/V1ivS6gopCXbwQWVw+IWnjrNVS2VBYSNt9Lo2XNndwvDVxZOlSWokxQnKc5KyteDYUTqvl0tWQcn3rGVJGdSvWYR7iHxVursNV9LC/eakIrZf98iHRx2tHd+ExR1KPJrWyZBl9IMRJ9w3p/Hy1NWa/j1E3HO/vP3xqtk3F6wcPnsLxy9dw/PINHL94DS9evDH3zEMJcUwANbkiEAsBJcTFQlbz7SMCrSLEIQlu4CmutGWqtAeg8sK+usCXauQUZUjJ6pNPuV54PfAQV2yXisS4dIQ4JMUNz+XFC7C0tGBIcYYYt+RPiOO0GyetTxu0NW61b6BHuMG2qTG3TJ2fhzncNhU9xJWMudbRW9OUoGyUGIwGpW1X3f+qhgi3HSutDIxl1/j4p21pqRiM9rxUxtxqvyo/DyjPhjbrJbdu1LGgzRhQ6pDXmBumH5PrxRlLKGjZcWY43kiMa9T8as2bFVnGiXExjLnoFQ63Sr1S8RBnRuzCCygVTY03HQGp8YWj59Q2QkLc7Ow5u2VqEW6sLRjPcJvrNsR7PRSBPiGghLg+tabWJRcCSojjI59q3cOXdDQHqXkOVS7nFW4YHsPek33YfYxbpe7DngmZHuLQdjI/Z20oBSluso2Cug5o0xqHsiaxdpxxm1HceqSyoVD7Wy1SJSJc9cW9rqPGEZMcIyTHSc7aKh8hLoYtg6oN1LGOmp/kODSOSwwbyiRCnGQfTzHmSOrRpNaWLKPLhDjpviGdH0tbS8/CgVWVYUuMWbcHD5/CA0OKs8Q4vEciHJ5HGBbEOA4eAKCEOCaAmlwRiIVA09vvWOVqvopAFxFoJyEOyUwVD3FSC2/JSWuKiXEbO1UZQyTA2fPDwFNcEkLcFSTCrVtCHF5fuQRLy5YIt7y0YPoPXvscnL7BSesjY9vjlnEYkuGOBsQ4+S1TfYy59QYJY1poJKtxjCNtTxtm9E1pzA1dOHZBL0PrRh0LuoBBU13yGnPD9GNynTjjQRNS7neqzFRZqPlRxtg0xlwkxFmDrj0lDFhU9E9TPMnxhaPnVMwNGW7mHMwWhDi8RwIcnkiI28BTCXFUODVeRxBQQlxHGkrFbDUCSoiTaZ7Y6x4ZKYe5SM5zqLIZItzBsdkqFa8PDo4MAc4Q4h7vD8hx1Pxqt0wtPiSkfVRIXQdQ1xVUySnrihgfGsatR0obCgtpYSIAR5Y2p40xRkiNk5y1VW5CXHwbrfT4Qu2loeNpmo8K6whxMfp4LfrCY46UHk1rWakyukqIk+4b0vlRtbKpP0oQw2PXDQlwDx9ZD3EYIjnu6MUbQ4YzhLgi5GCihDgmeppcEYiIgBLiIoKrWfcOgdYQ4hyBCT3EOU9xiLa0a3Y3CSlPRrpYRht6ImLotksdkOJSeYi7sg7XrlyC60W4dWXdeBc0pDhDhrPeBn0OTt/gpPWRsStxEQ/nIc4YcgtvcTEIcbTtPpqQS7dl4PAr5LovkstyhrjUd+lD0vptC5LDmFtdiDa2qrDr/abyOL/71o1aVh/GpnYYc/30o759QvSS2tKTjbr2l9xbIKXd7gNJcANC3Ma6eoXjdKMpaSXHF46eU6s3a8hw52B25mxBjDtXkOAWDSFuc33R3OuhCPQJASXE9ak1tS65EFBCnCzysdY9slIOt4yMaTusyjwgxBkyHHrcPxp4h9vdQ0KcJcZRj4mEuMJLnPGyPzdf8pQ2yUYRy15CrcmonWR45/sKKG89cthQQhAeWJVOTnQdlWgtVC2GO05y1lZ5CXGD3leCRMKWQdUECbtPU1l+45DNrZwGIJWHOMn1fhMqppbCY450fnV14JbRdUKc1BwpdV+b1h+lZZHOryo7kuAeFl7iDCHu0VM4OrZkuOdIhiuuKTo4JY56iGMCqMkVgVgI+K6GYsmh+SoCXUCgdYQ4R4wre4iTIqxVJyDlSWuXymhTx3JEuL+dl7hEhLhrm+uAJDh34v1gu92VxcE1FStO3+CkpcrXxXjWQ9wR7D+zId6LE+LcdqmlUB4rJLE4MgeGbttTO92wY8ekqUcX09IQbLsxV/Vy/CVOjGcerbfwYnXfmDs06oaPJTwMx1NzxiaOLOPlpjLmcqTWtDU9qEI45o4vHD2ntg8S4ZAUN1OEeO9IcFcuLRkyHN7roQj0CQElxPWpNbUuuRBQQlwu5POVm2stmcSGYkhwc4PtUvHabh9KsW/UtUmudYV0/4hfj7bbUKQR7XN+ucYIKqactVU7CHHTahpfV6k4y8erq9t4KSlsKG3v4/LY58mxi4Q46b4hnR+nJaVlkc6vrm5IgntkPMPZEO+fFyS4w+NXlhh3/JoDC6ZVQhwXQU2vCERCQAlxkYDVbHuJQOsIceohTqafcb9QoUrRF0Ic1pfzxQYnLRXrcjzp9pXOD2VN8nVzECHO94s/jlenLqal9cguGHNT62Xt6wHhLxxprTOMlRqDGGNJt4y5fl/70j1GjjwBSjehyx7O2NTUC5swGCUYpzDmNkk86fcY/TlUlhTji299JccXjp5TMVUPcVSkNF6fEFBCXJ9aU+uSCwElxI0j7ztnCGk76TJ885Oc51Dqj+Wl8bJvvcLNzhfEOJKHuGk1kFpX+NppmlD1zS+kHn5ldMGG0oSq9O++eildPsfOmnqM8Kk7Z20lR4ij6gc1nkMgRFd90KvG9ZWPY7sZr5vNrdse4tqk55yeECNtFwlxpkcK78ginR+nraRlkc6v+tx69OjfhgTniHFKiOO0vqZVBLqHQOiboe7VVCVWBPgItIYQVybCLS9dMNumui8UsZrla0613STETd66WsYkDMr1c3GksKsrs4+EuJC+kaJflRcc5bbgtG/M/jIgxD1D73C45ccR7JotPuw2H3tP9s019ajd7sOLEFfdss9tB2JGmAYxykaJgWaVthaZlryLaZtbpQvG3FR6WYdWTN1qbp1hjFQYxKxvO4y5TahTxxfeeGCfA+Zv4clhOB41STj+O0eW2l5v/jldvm54iIvZn/3bqablCuNj7rmA5PjC0XMqprhd6pzZNnUG5nDr1NlzsLG2YE7cMhU9xOG1HopAnxBQQlyfWlPrkgsBJcTVry0Gs9DCs5hU+0jPw0Lzk5znTLUWlOZ11kOc3SrVXYt72S+8w80hKa64tvJN2i6V0rKcdQV1HUWRw62TmtYkk/Ki1iNM5i7YUKgoc+OF6iW33NpVbODaKtUYEVJnztqKT4ij6gc1Xr3tYWh3GDyNiDZaKqI8+ZptI9RxyI1Lw/Et1UeF3D7eJj2ntnrqeF0nxNl+Prq9dsh7Km5fk2w3aVmk83OYuzqXiXAPH/3beIlTD3GSPULzUgTajUDTW+12S6/SKQJpEWgnIW55wWx5OVjStNzAJrmg5jR/jAlWkzx9IsRVJ5S+/S/2Qk+6faXzq/YVY8QtyHA2PB6Q4Haf7MMeEuOepCXEhRtM8hlCOEaU8LRNmg/QFWNubL1sGv8lDAPNrTE9RmwMYo8leY25VPTjvjyxUlDLoMssO0ZQ5Gs/IS52f6a2zqR40vJx85MaXzh6TsV0bnbGkOAwREIchkiAu7x2wRDiMFRCHBVNjdcVBJQQ15WWUjnbjIAS4oqZaIk0EmuNw52XVPsRNz+peQ51Xuc8xJVDeUKc9Q5nCHHzlhQ3JMOhpCGvVXj2knA7Te1qvPSBzsCqRyTKUOtBWfeMy9YVG0rs8Zirl5LycWWJPUaE1pWztpIgxNF0OkyPnG1E1pYhP5bQMKgvd7Ru47agVIQ4K8eodzrzlCC8p+PqVmjf71q6rhLiOH2DMicaPL0JfS1Gm4f2+xR1q+oWeoh7tPMUHj58Cg93lBAXoz9onopAmxEIWbm1uT4qmyIQE4FWEeKQBOfOqoe4GCBUjXhdLcPJ7SZE5YmRW6RQFish9e8bIa6MZShmsfqVdPtK51ftP6NkOEuO20MPccZLHHqIS0mIk3Kpn9JVfhnRXOVOHhW6ZsyNpZe15ith1/EhY/MkuULHtWkyxB5L8hpzKeiHjC++Oh1SBkV2a1wdHqHLKKp83SHEpZxLUVuqbHSUkk9Kf7ljLEfPqfgZItwckuGG4cbahQERbmPVXuuhCPQJASXE9ak1tS65EFBCnEVeas6Qcl0hJTN3njOpzlX5Bh7iDo/hoPAWF4MQN4dEuIIMh9f2CF0HcOwW1DUEVful8pu2Pgovo2s2FCrqvvGk9NK33Ek2kvL4ZjShIGD42E5ijRGhdeSsrXiEOKp+UOM1ISBhy6jtGSVirZXVdgv80+RNU7ZuQ2LdMN+UhDiHjm8fb5OeN/WinL93mRAX2jea8Pbta035cX6XlkUiv6puWQ9xdttUJMbhtXqI47S6plUEuoWAxAquWzVWaRWBcATaR4hbWRyQ4sKrdfpSVidD5QlWyGKeimBfCXHU+qeKJ92+0vnV4TAgxO0/t1t+lAlxBRkOSXHUg7dl6jgJwxox7JTBhjp9oLYFxlNjbj1aKXTLp51ix01R33zGXCp6KcaXFGVQ61sXjypfuwlxKfozC+UK2ZY712tTfTl6TsUUyXDzc7OGEGfCuRm4XJDgNlbPGzIc3uuhCPQJASXE9ak1tS65EFBC3DgZjjsHqZ1N9nieQ60veoY7OHxh7CcY4r04IW5+fuAdznmJy6Vb1gO288qGIZ4cO410fpx1z3hataGkGUuo/blNayGqzNR4nLUVnxBH0ekUukpFS1bPU4xrOQhxPmj2Wbd8cKDE7QMhjlJPjSODQJ1umT706Cm47VLxXglxMnhrLopAFxDQN9pdaCWVsS0ItI8QV3iJS+EhjtMIEoz+pvJ9y8jx9U0tIe72I/jt9kP45fdH8Ovth/Db74+s/5mTk9GwCYApv1/bXIdrm2tw7QqG9lxZQQ+DiyZcKYiVjCJal1S6faXym9RP1UMcpQtJf83Iyc8vbV+Nub7jLuXlBsYJISZLyELphdU4vuVKjSWTZE1vzPXThdGtTH2/Hqa2UMhXxr71aJJFwlNCuwlxdqpSNuBbTNqkv1LyudaWzq+xF52c1G6xwtHzpjLd7/32EHem8PVoTSEn+DJ54P0R7+x/5Y/TVq48grFzVEIcF+HT1sdz1ZfbTnHT95UQ17Y5v+Q8LNc8x7cnVudhAw9xSIgbeIhDz/r7sLtXeNl/vE8uhvdRYbkY6XXFoIUCvDBJrEnIENZEDFmX2Wyi2FC+2YIfvtuCH77dgu+/uUbaypBV+wlzeZ88pdYfvmNYnYxSsvjUP0VcztqKT4hz645ptpFwPRrFjzM2xRpLpOpWHidHSYZtJ78t2JIAACAASURBVMRJPs8l9HzkaSYwhknlh3V7tPMfsKQ43O7SXj8/egXPj1/B4dFLE+I958CPAefn7UeB7nr7xibcurEBt25uwvaNDXP6eMXkyBMzrXR/iSlraN7V55YhwxlSnO1HzkPc8xfYj17bPnT8OrQ4l+4FALwEgHJ4BwBuFyde46mHIqAIJEZACXGJAdfiOo1AqwhxSIIrb5vqkG3ThMxNOsqtLi1faBnldNUJoLSMrv51hLjfkBB35xH8aghx9hrlsad92VxXRx9NuopkuIIIh9dXC0LcRUOIG5LifPJse1zp9uXm19RPnVe4YXgMe2jIfWwNunsmTOUhzhpkhq7mB6NLye39tB7gjA82n6GLfLwPmXa0Kb8wWaIYc7/dgn+iIfdba9BNeTT1Zx9ZYuuWjyw+cUMx4Na3ScZ0xtwwXbDyc8aXJgTc79QyOPWok4WaH0W+7hDiTKtWjKWUuVSoHpF7QUHYC5WvWk5s/R303pLcdfN7jp5TsUNC3OzsObtlahFurC0Yz3Cb6zbE+y4elvKGRJbPDBnOzk3wCs9Pg2vpup22cqXxS5GfEuJ4KJ+2Pp6rvrxWip+6b4S40LlKijmDdBnS+Un3tqp8SIJ7dnhsPcQhIe7gyNhMjA3lMRLirD2FevAJcdR1AFWi+rUGzU5DlYWyJuHIG772k7ahGLvJN9fgh++uGzJc2YZCWbf4oBA6btS2OHM90yZZfDBMGZeztuIR4nz0g6Or1PEgtn1jUqty6ja2Yh/zpNklQlyo3UJSz50MVWQ54yRHvnJaS4bD7S5tOEKIK8hwSGjiHOfnkRA3Cyacw3DGEOBufm0JcRjifZ2dhlNuyrSc9kgpp0RZ1bnjaB8qEeIMEW5IimOWrYQ4JoCaXBGIhUDIm+lYsmi+ikDbEWgnIW7pAlQ9xHEmqVKNkMKYxi0j9QSwlhB3Zwd+R0Kc8RT3CH6/swOfkAT36QQ+nXwqQp6XCkOC27BEOHeNRLiLeF60pDi87tsh3b6h+VH6qSHCoUH3GYZo0O2yMVfSmOFjIKL2YI58YWmljbnmi+ZMhDhKf6a2hIsXU7d8ZaHE52IQWl+KbOmMuWG6YOvAMchSUPApg1OPOlmo+VEwaD8hziDdQN6a1GJcPSL3hED5KHK7OJLzbgouHD2n4mbIcDPnYLYgxOE9EuDwRELcBp6dJcQhEc6S4Ux45jM4c/LJkOEcKc4S42QPW+bpKVcWvTS5KSGOh/Np6+O56strpfip+0SIozyTpyEaOkfyaSXpMqTz86kLJW5ZPkeEG3jbP+jyR4WU2sdY41DWJFTZJs6e7QrQboVB/mBS2obyPXqH+9YS4dCWUvUQJzWf544btSvMwPVMm2Th9qKY6TlrKwlCHE0/OLpKtVHEtm/IjhH1uXXDhtJmPZceNzj55SAzIRHu/PlZuGBIcXPm+ubXlw0RbnheHvEQJ/X8iDnOubw57ZFCvhhlpCZVVjzDOU9x6iEuRuNqnoqAJwJKiPMETKOfagRaQ4gz3uGWLhgPcc5THLZMyDZVsVrUTTbKkw5p+aTKwHxSTF7rCHFIgPv97s6ADPfb3R349OkTfEJCXCnktNOVjTXA05HhrmyuWTLcyiKsXlwypLg+EuLKk33J9vXtL5R+OiDEFV83473zDtet7T5iuLt3hlOJ7RU58oWnlTbmtoEQF2Nsj6FbnLFzormuxdtEpjHmhuvCKKacLTuoLRtra48mYzF1vGqSrzvbfbRdf33la+ph0vlVDZTTxliOnjfVy/0+a8hw52B25mxBjDtXkOAWDSFuc33R3HfxQBLLJ/i8IMPZ0JDhTj6a8DOwofRx2sqVxi9FfkqI46F82vp4rvryWil+6j4S4rjrnlhzhnJrSpchnZ90z0P5jIc4/LAQPyosPizcQw9xxktcsWVqMi/7UusjKlJNawhfG0ruddl4vaVtKEiAc971yx7i2mqnrl1tetquKbZIao+rxmv7GOFTL87aik+IG6wCSyJPe13rq6ucsSkkra98I08yIgbTWre7hLiyPcDnHYa0nrcpv6osKba7vIBkuPOWCGeu5+fgxteX4cZ1S4pzIbaX9PPDZ9wKjSvdvqFy5EiHdU+x7a4S4nK0rpapCNAQUEIcDSeNpQggAq0jxDliXNlDXBsmY9XJVXmhLCVfijKku30tIe7uDty+swu/3X1kQiTHfUQi3MdPIyFHFiTDbW6swtWNdRPi/aohwS3B2qoN8V4PeQSo/RS9wx0cHsH+MxvivTHiPn4GO4//slumPt4nC8jf7oNcVCXiuPHBbplqpxs29Jl6tCm/cFmkjbm5CHHU/hzae3zS5ZIlV7lUbNIYc8N1gVqPNPGk6xE/vy5s90Fpu7brEaUOMeJQceHoOVVuJMIhKW6mCPHekeCuXFoyZDi87+JhyXCfw6czRQifFyS4j/CZIcV9NPfSx2krVxq/FPkpIY6H8mnr47nqy2ul+Kn7QoijPpPjI6olTEJg4Blu//mAGDcgxBXEOLynHjwbivQ6gCp1Xbw2yRJeD2kbiiHEoZe472xY9hDXRzu1jmH0vsdZW8kR4ujy+sXkjAectH5SysXuPiHOBwtpPW9TfnWymO0uHz21W6Y+emq3TD1+DUcvXsPh8SsT4j3nQDLcwgVLinPh19cvw42ty5YYt3UZ8L763PAhMXLk46SVbl+OLLnS2i1T/wMPd7D//Gew7e7h8Ut4/vwVmPCIt+2uEuJyta6Wqwg0I+DzVro5N42hCPQbgdYR4mJ5iJP40ivFFwcpymjq0j5Yffz4EZAUZ0IkvH34CL/deQS/3dmBX39/aEK8j+Ehro+EOB/sm9ox5u91/RTLKy+WDg7x62b7hbO7FifEzc3D3Pw8zOI5N2eu7eE7FZD+Gnka+tJfJIbk5+QLTyttzDWEOGPMxW0/xrf78OnPvnrUhnF30CIBntp861uHZZswqMqXxpgbrgvNfTPlF8XS9ZDKr7odyjDfvhDisB9I6ZGETjf3y3QxKLhw9JxaE/UQpx7iqH1lcjzcgHY4z8Qtat1/cMs0O/ssj/n8Erk5KCGOh2Auj2mnrVxeK8VP3RdCnORcJT7q/S5h0lxvQIgrvMPhvbiHOLINRWodULv6LP2TYruRkiXlumy83tI2lD54iPPVdMq6wjfP3PFjrP04a6t2EOJi2WilxhJqr+GPOcOtmftpQ0lhn5QeNzj5VdM+RBLco3+DCZHQ9CgNIQ69whlS3HXrIQ5Ps8od+fif1s+lxzDf/DjtUa6hb7lN6EjnN6k8JcQ1tYT+rgj0GwHKSqrfCGjtFAE6Aq0hxJWJcLh1atlDXHlCRq+ajekmReV0oV84lPOqTmpC86zWJ0UZkzAMweqj8fr20Xp/KzzAIRHu19sP4ZffMHxkiHGfTk7gBLdMPflUhLyXRX3zEBeCva8uSMav9lOXd1kPrIe4YsuP4joGIW52fg7m5oakOOu9bSBRQ7WrJI1JactGk2HetpyQaQc1vxTyUWUZhVLcmPvtFvzwzTX44bvr5stmJMXV9atpDRqqRznHXc4zILS+dRi2CYOqfOmMuWG6MLlPUvW3tkWKOYyZyZhxxmdcGxpNU45XlHrY+pTl6yMhzs0/y89EyjxRUqcln/ncvCjjC0fPqfLhdqlzZtvUGZjDrVNnz8HG2oI5cctU9BCH1108kDxjT6RnfQYnZz6DMyef7Lap5r/2Wvo4feVar8AOazsHtKhbfO11mw4lxPFa4/T18TxjCa+V4qfuIyEudK4SH+1+l9A01xtsl+q2TT04hr0n+7CL3vWfWG/7uH0q9aj1EGdsJ1QbSrvWR+FrnFzrssg2FPyg8FtrO8GtU8se4rBkyvqD0pcoc3lKPhJx2iQLtz5N4wEnf87aKi8hjqqrnLGJk5baKtR6qA2lFoHiQ2GpuYr0uMHJr5oWCXBIhHv48Ck8LLzFpfAQ5whxN69vFMS4oYc46vNDegwLzY/THq6PVfsh5/kZWg/q6FKNp4S4UOQ0nSLQDwRC3kz3o+ZaC0XAH4F2EuKWFwAJcu4InYRwJ0RNk3KufJOaK/XEqTr58yH7jXp++2Q8wf3820P45fcH8POvD+CX3x/Cz789MMREe1qSYl0dfbpvnwhxMfqpD5ahcevasPw/5xWuHMoT4uaMdzhDiJuz1/Zw5JGmKQHVEMIxZlAMHFwiHke+sLTihDimMZerRznGXc4zgFvfXM+3kPEmnTE3TBcm14k6vtSPEXle+HDGK0o9HCZm5mES9IkQV51P+cwTY+h0iL7FStM0xnL0nCrz3OyMIcFhiIQ4DJEAd3ntgiHEYdhdQlweopb1iZaeIJav3O6RhZQQRx0h6uPl62unS7d4rRQ/dZ8IcZy5Snyk+10CZa5nCHHoZb/wEHdwcGQIcIYQ93h/QI6jIlVPiPOxobRrfWT7r1tHpPpgiLOmG20pcRuKwEeF1L7UNJen5iMRr02yhNaHMh6E5o3pOGur3IQ4mh2EMzZx0lJbhTNuVNP234aSwj4pPW5w8iuntR7icMvU4bapqQhxxjscbplaeInLab/ijomh7cEtt9p3pfOjjDhKiKOgpHEUgf4i0PT2u78115opAv4ItIoQhyQ4d1Y9xPlXTW7rqkkT81CiHrUuVWIaNV1IPDdhK0/cKG6SMf6nT47s9sl4gkMi3E+/3oeffrkPP/2KxLj79rU3EuHKYYigRZo+EuJ8sWfAJ5q0Otl3mQ88xB0ew0E0D3FzMFt84WwIcXPzhRcl+xJpuge3EFf5HHf3tSNJ6Z/V6Utq+fzqJm7M/eaa+arZbZfqPMRRxiE7rDij1rAe1LTllkk57jYp4jRZpOqb6/nWVPfy7+mNuX66UF+XEP11OXHSjvTmKeOLTwsM5Rqmoiy3xuth0496T+obIW6A1smJl1eGmDod0tqx0kwa1zh6TpXVEOHmkAw3DDfWLgyIcBur9rqbR66tPE9Xubm2seT0SSXEcdDDtKerj+erL7ed4qbvGyEudK4SF+X+506Z6w0IcQdHxoaC98473O4eEuIsMY56TCTEedtQcq+POGscztqKk3a8laRtKNZ2sgU/fDe0o/TJTt3Uz9tku2mStfo7ZTzwzbMcn7O2ykeIC9E3ztjESTutdULqMbS5jG+RenpsKHWoSut5m/JDWdx2qWViXEpC3M2v6z3ENY0/0mOYVH6+7StVbnlubTS25OUw5N1EE/7l35UQ54OWxlUE+ocA5Q1N/2qtNVIEwhBoHyFuZXFAigurkk1VndCUJ0SxJyIcuXOk5WBVl/bHX+7Dj7/cgx9/vmfDX+6LV6svhDgO9uKgMjKsqwd6hjs4fGGMuBjifRQPcYVnOEuImyuIcHYqYHV90rRg6KnQyu+2JaSkZYBFTtpu+aSNubi9hzXm2rC83UfTmN0XPaJ2jdNW3+4ac8skTZ/xpd26T+2ndmvUKgbjqftKiKPjpHNWxIqj51SskQw3PzdrCHEmnJuBywUJbmP1vCHD4b0eisAkBD7B53ACn8OnM0UIn8Nn8BHOwEf47KQI4WOrAFRCXKuaQ4XpKAJ9JcR1tDk6KTZ1/WY/KjyC/Wc2xPt22VA48Oda43DK5aQdx0rahuK2Sv1nsWWq+6iQ00qaNj4C1PGAIwlnbZWXEBdqQ+GgJZ2WM26oDUW6NdqenyPCPXg49BSXjBD39QbglqnOSxwVK+kxTDq/01YPJcRRW1zjKQL9REAJcf1sV61VHASyEOK2rqzDtSuX4HoR4v3S8gVYXip5iFu64OVZow4eaZZ/nCZoR66hWLWPELcIqxeXYPXiIlxcWQzuQ75flJRb0TdtKPaUnuMrCyXPSXGq9einh7jakab0T8kpCOerwpEeGUU+aWOuIcS1wEMcVwdif5Ht5Is5bnAwiJG2HcZc36+HOfobktZXvvhjhCXEYTmWcDz8QDK+h7grm+twdXMdMLyysR48F4jRn6nPUIzXRAaeNPeVHIdSzSM4ek5tp357iKOioPE4CKiHOIDlxXlYWpiHlcXzJsT71aU5uLg4B2tFiPd6KAJ+COTyxEeTUglxNJxSzBmky+Dk55uWsn5LR4ibh9l5+0Ghn5d9zhoiZI1D63vTY3HKDUk7eV0mbUMJJcT59l2JVjCrQk8P2lLltnHNRBkPOPXnrK3CCHEce8TAyjVmPxju+tG0AwhnbGpC2rduIePGZAzsL2pDaWqlrv6ehhA3CxfOz8H58xjOwoX5OUDPcEiE2/5604R473NIj2HS+VHrIl2udH6Uejza/Q/s7PwbHu78G3Z2/gN4f3j00p7PX8Lzo1fmmnm8AoDq+TsAVE9mMZpcEVAEfBGQfBvtW7bGVwS6hkAmQtwl2Lq6DltXL8HWFXsuLV0w5/IyhguwvDT00BD6Ys9NQuoW3qF5dq2BqfKGYtUmQhwS4JAIh4Q4d+3qT23vMg6p0oZiP61tOfWg9plqvGo90CPcgBQXc8vU+XmYwy0/Ck9xVi6qsaRsqBi0eMNWqy6e+3LRGSdcmbZ8maO98kkbc413uG+v2S1TzdYf10ZILE06HEOPqG3YBn0r49OEFbVebYmX3phbrjlHz3n6OySTTRubePLZ+VHKMWycGBfDQxyS4AaEuM31QYO2WTe4Y5j0OCSdX9N4wtHzprzd70iIm509Z7dMLcKNtQXjGW5z3YZ4r4ciMAkBJMTZE8k7n8HJmc/gzMknOAN44n/tdZsO9RDXptZQWSbrlvXq7fTLrqWsplmdste5DiXETUc+xZxBugxOfqFpKXO9ZIQ4pg0lfA3BWR9xRgBOudS0zesyaRuKLyEutO9ykLd9ZXz8zrUuk5YlND/KeMDBnbO28iPENfd7v3pQ9a0uV3lZ8ox1VQzUhuLXh7oVOwUh7vz8rCXDYThviXFIgNtGD3E3NmD7xkYwIc6N8VybdOwxceIapPR8qpK2Q55TOeqxs2tJcOgpDq/xRCLcQUGIc8Q4pma8AYDXAIChu/4NAH4tTnfNLEaTKwKKgC8CUm+hfcvV+IpAFxHIQ4hDIlzlXF60hLglE543IXcy1baFd9s7SMhCvo2EOEeGq3qIa5rIciatnLTS/ZQrC6eflssekuHsVh9xtky1XzYbQty8JcUNyXBYk6YpAcdgwjHUUFFur3zSxlzjHe6ba/DDd9cNGa683UeT7jo0Q8YwakukWjz7yJOjvj7yScVNZ8ytN6rSiGnSBlmq7nPGIU5aautW62GeeCUSHkAsQpzxDre5NuYhjjqeUGsoGS9Up6Wf+9L5UTDi6Dklf4xjyHAz52C2IMThPRLg8ERC3AaeSoijwnkq4yElp82knbpGUULcqeyqnat028mmSoib3KVSzBmky+Dkx0lLsfukIcTxbSh51kecoY26tuKs6ZrXVtI2FB9CHLfvhqKfq9zalmwZ8SF07UdpC87aypcQFz4ecPRN2nYjnZ/kmKM2FEqf72qcVIS4eUOGm4X5OQxnYPvGpiHCDUM/D3GUOY1vm8QcE6fJIl2udH5NOBoS3B4S4jD8qyDEvbCkOHPaa+bxFgDeAQCGb88AvDsB+BkAfoFhiNd6KAKKQGIEmt5+JxZHi1MEWo1ARkLcl3D92iXYuvalIcct4bYrSIYzob3GI2S7qEkL3za/BG1TL6l+EUGZNJaJcT/+ch9+/OUe/PjzPRv+cl+8elc21mBzYxWubqybEO+RAHcRPcRhWHiL8+lDVXJfqrRlcHywnwQqpx5SDYUyOA9xzw6OBte7j/dh7/Ez2Hn8lwnxnnpsbW/D1vYt2Lp1y4bb22Z7jzkkwhVkOLy2h+9UIKULfGqNR3pG6YZSN46Lfpp8UYy56CXuO/QUN+4hjiaVjSWhR9Ty2qJvfX6+pTPmVltdSo98xxeq7nPk46Slasd4Pca3UD2RJ8RtFES4YrtUJMb5PM9DaiedxncMkx6HpPOj4MPRc0r+GGfWkOHOwezM2YIYd64gwS0aQtzm+qK510MRmIxAu7d1rJNbCXHan7uAQNu3I1ZC3ORelGLOIF0GJz9O2pGZ8YStI1MR4sJtKFJrCM76iDOqccqdlpaGSxQbyrdb8M/Cy375o8KxlW1BBiu/qJeyt09rESmd4bS6Systi1R+vms/ChactRWdEEfr9xR5x+P46qq0LFL5+dZDbShh/aW7qVIQ4pAENz8/Y8hw7hqJcLdubMCtm5vmRHJc6CE9hknnR62XdLnS+U2qB5LgdtFD3N5/YHf3L0OOQyLc4eELQ4Y7OLSkOObxHgDMeaYIAeCnE4CfMCydzGI0uSKgCPgiQHlT7JunxlcE+opAHkLctS/hOnqI2/rKhte+hKWF87CIRLiF+SI8P0aG6/ML/652sKoBAO+zEuJWFootUxcMKa5q4JnUh+rqkSKtdLtz6iEtSxJjrtvqoxRK16M+PzSOuC/+MMQTt0y1UxAb5pyOxJcvpzE3TRs3l9ImfWuWtrsx0hhz6/CJr0e8VuHIx0nLkXq8XHEPcUiU31yzhPmKh7gUL3046ISklR6HpPOj1omj59QykAiHpLiZIsR7R4K7cmnJkOHwXg9FoE8IKCGuT63Z37p8gs/hBD6HT2eKED6Hz+AjnIGP8NlJEcLHbAAoIW7CirhCsCm/+JOac0nPSzj5cdJSO2/7bSi51hBUBHPFo+GSy4aSou/WrqYTjBHUFpfGQDo/aj2o8ThrKz9CXFvsojQdpOJnvdq3t25qQ6G3ZNtjpiDEzc1ZMtzcbBHOzRREuA34x80rcOumJcbp0U0EdtErHJLi9qyHOLw/KMhwzw4cKY5NiPsAAH+fATAh2PDHMwD/+gTwL7Dnj91EUKVWBLqNQM430N1GTqU/jQjkIcSZ7VLTeojjNG4KRr90GdL5UY0bGC8ZIe7yqt0O7TJuibY69BB3camzHuI4/dSllfpKkSsLeoZDg67xEFeEu+gV7sk+7O7tw94TAQ9xQYQ4zhd6A5RLW/7ZLwctF84S4YbXISjmks+v3FzG3BBEY6Zpi76F1jHVs4JDaE9jzK19ykXU8/ryhv+lLGc4Xy1z0jb1tibvCaOG5RjGXDM3SOghLoUeTUNdehySys8HF46eN/VI97t6iKMipfH6hIAS4vrUmv2ti3qIq2/b7/5xFb79xzX4/ptr8O031wDvz509C+fOfQFnixDvcx4hcwaf+QHWLaSMWPMmaVmqcrbXhpLCDsJZH/nZMpp1xjc/2toqpw0ldt+dhKlUub7jRm1vEvaSJ1W35v7oH4OztvIjxJlR2px57aI0HRxFssluEatuvmNdmo8Ku25DkRgjyi0jnd8kLUZC3MOHT+HBwyeA1w8ePYWj49dw9OI1PH/xenDtPwoMU8T2EMeRTdPyd7lJRIhTD3HaWRWBliJAeYPUUtFVLEUgOQIZCXFIihuey7hd6hJumYqh3TK1/AKd8zI9FFW3uC2nl5ZDugzp/KYZEcrGyfJ1GkLcKmwaIpwlw125vAoXkQiHW6ZeXLLbpl4ceohD+ZraroxddeETM21o/2wyOLk2yaVHA2PuMyTGISnuCHYNCc4S4faQGPf4Gbn6tVumehHiHAnDGTUccc30DrIcw4hlg4v7L4cMl0u+sHJzGnMDGitaEs64EU0oQsapnxUDDSm8KBJEHERJY8ydOKKWSHESel77VDX/HG4n6jM2ccYhTtrQeiQw5paIcMaou7EebT6ZQo8ouiI9DnHzC8GFo+cUjDAObpc6Z7ZNnYE53Dp19hxsrC2YE7dMRQ9xeK2HItAnBJQQ16fW7G9dkBBnT9yW+DM4OfMZnDn5BGcAT/yvvc51qIe4ycj7zBlC5gfOpuEk8LXT1M5YC1KMy9vHXuJT35D+2j4bSv2cf7huyb0+CrNlTOnRUddlOW0osfvuxNU0Q9+q+s+xKbRtLAkZH3zScNZWdEKcQVXYXsLRaaos1DKo+fm0TDUuRRa1oUxDOHRuQRmzuGMOpWc8ePjUEOHuPygIcQ+fwNGLN4YQh+dxEVLymhTn/DxumToLJpzDcAZwy1TcJnUYhm+ZypHtNKeV6ruJCHFvAeAdAGD49gzAuxOAnwHgFxiGeK2HIqAIJEYg5K12YhG1OEWgNQjkIcRdQSLcuiXE4fWVS5YMt3QBlpcxXIDlpQsDkJrISDHQTGEskC5DOr86XKtluDjl/ychxF1ehU1DhLOEOCTHrToy3OqQGOe7eOFMRjlppftwG2QxxtyCDGfD4wEJDr3E7RlvcWkJcbKGW4rhwqdlpY0tVPnCys1pzPVBNUXcNuibTz1zPCt8XjRV65LOmFv71DP/DCOrUVslTAdt7lQ9T1E3Sj3SGXOvIjGuOH3nApSWS6FHFDnq5mES9Q0d10Jx4eg5FSfcIsSQ4gpCHIZIgLu8dsEQ4jBUQhwVTY3XFQSUENeVljrdciLlDT9QcqQ4+7GSpcdZIpy9znUoIW468pQ5Q+j8oG3zHLsuGO+LUjbL9tlQUqwh6sug2W4o6w+fkYOTX/O6LLcNJWbfnYZyaLnccaO2Zwnrb2jdfHplSFzO2sqXECdrL4mrg86GQh1fZOsWOtapDWWSDkiPEdL5UXQXCXHoHQ519r65fmpIcI4Id/zyjbnmHEiEO39+Fi4YUtycub759QZsf70BNw0pbsPc65EOAcm+logQ9wYAsCNi6K5/A4Bfi9NdpwNRS1IEFAGDgBLitCMoAnQEMhHi1uHalUtw/YoNt66sw9LyBVhGItyyPZEcJ2VUosMxjOkmJuUJipNHSi7pMqTzm2Y8qCvLxU9GiMMtU9FDHJLjLq9az3CrxVl4iwttK6xfjrQhfbXJ8BRaD64so2Q4S44z26QWW6W6a2o5PA9xIe7zqZL5bqfRZARJudVAOC65jbnU1kkZjzNupJbTGvaGfbfNz7d0xtypo2npR8mlRrgOjkrLGYc4aZ0U1HokMuZursOAEFfxECelaynmXCGySo9DvvmF4sLRcypOhgg3h97hhuHG2oUBEW5jTzlneAAAIABJREFU1V7roQj0CQElxPWpNftcF0d3s3MspL8NCXCWLuc+AsiBghLiaKhPmzOEzg+qJfvOS5ok5+THSTtJrnbZUBrRy7w+oq4/murhu55pym/y2qotNpQYfbcJFWd/8LFPSo0bdbJJYyCdHwXPaXE4ays/QtxQf4byhNpLpHRaeitUCXtJbS8sfXg5zQ6sNpRJfV16jJDOj6LHjgiHHuLw+sGDp3D88jU4ItyLF2/MPee4gGS485YIZ67n5wwB7sbXl2H7600TKiGOg7B/Wsm+logQ9woAqufvAFA9/cHQFIqAIsBCIHTWxSpUEysCHUUgCyHu2ua6IcG5E+8dEW55ZXFwnQvT6qSkvLCVIg1IlyGd3ySDgTNilMNq3BSEOCTAIRHOnYYQh2Q4JMWtLQ/Icbn6kJYLQ+9w+8/NlqkjhLiCGIekOOrBJ8S5L3YxxBO3JbRTBhvmnD6MGzjSyBdebluMudT+o/EsArmeFdVnp48hPL0xN2VvCdfBlFI2l0WtRxpjriXDXRqQ4prl94uRQo/8JGpHbA4uHD2n1h7JcLhFCBLiTDg3A5cLEtzG6nlDhsN7PRSBPiGghLg+tabWJRcCSojjIc+ZH/BK7l7qASGuFTaUXPiFryt4NhRqueG4qA2Fjp2OG3Ss6mJy1lZhhDievIW1qmKvimG3ja/ndCSosqgNpQ5T6TFCOj9qP+DoKrUMJMMtXLCkOBfeuH4ZbqCHuOuWGHfjunqIo+LJjSfd1xIR4l4AwEsAKId3AOB2ceI1nnooAopAYgRyvtFOXFUtThFgI5CFEIdEuNPiIS7FV7KuF0h+XTCpZ9WVUY3748/34Mdf7sG/THjfXEsfm19dhM2vrGc4vN64vAprq0uwtroMa0iIW7PXfT1SfH3ILaNdXzeHfGnI+QrQN21q+QajBvGLxHFN6poxl9ufY48lKeXL9awIJZRzDERxjbm+el5rxgvQQU65sdJSx7BuGXNTzuFijzGp8g8dXzh6Tq2beoijIqXx+oSAEuL61Jpal1wI9JUQ17f1R67+IVluO2wosdYLVKR81hWYp/3gEZ2f2+8d7ceOw+tyudKeo6h1svG6ZkOpXb0ydtPwQ2v8Yz7TuiMftfrmeHric9ZWcjYU37GEqvucdpQqw7duHFuQ2lAmtXio7SFVfpSemsZD3ARC3HW7VerXSI67fjl4p6QUzwrpOat0fpS2HpmNFDu2uD7Meb4lIsSphzjfRtb4ikAiBJQQlwhoLaYXCGQixF2CravrsHUVt0u1J26RiufyMoYLsLw09NDg40lGqlXKE5LqJIkiTzm9k6majltGta7S+U2a0Lr/19URf0MCHBLh/vXzn/Djz3EIcRtIgvvSkuLcNRLh1teWYW29CNf6R4ij9CuuDkiV4bzCDcNj2HuyD7uPcdvUfdgzYSoPcYhK2fAx0MoaQ6nzJGfTDI2pZnnSAC8vrV0PjRpWxg25nDKajDDTcBlN2xVjrlR/5upVk8Gl/DvlGcORJ8ezolwn3/q1w5g7YrowN0N9dS9cKGMERwc5up8iLWWM7YYxlzJupNAjjp7nShuKC0fPqXVFQtzs7Dm7ZWoRbqwtGM9wm+s2xHs9FIE+IaCEuD61ptYlFwJ9I8RR5jnSWIfOD6TlaHt+eW0oKdYL1BagrCti2Hio5VLr0U0bSu2KtXh53ze7RVhLtj8VZ23FJ8TxxhKaXZTTBhw959Qt1BakNhSKPTXk3V013xxzlQcPn8KDh3a71Pvm+ikcv3htziMMX74x15xjooe4knc4JMS5w9dmW5ZNeo7Z9vxC20WyryUixL0BAOyIGLrr3wDg1+J016GQaDpFQBEIRKDpbXVgtppMEeglAnkIcUiEq5zLi5YQt2TC8ybkvECXaK3QSZfPpCa0DMpiQGIiSzWElOOhh7h/OQ9xhbc4ifYo53H5SyTErRhSHF5f/nIF1tdXDCHuEobm7BchzqdfheItWYYx5h4cD7ZOPTg4MgQ4Q4h7vD8gx1Fl5W2ZiqVQDRc840i48SaFfPUGGIPOgIxHI/d0gRAn2Z+p/dQnXk75pJ891GdFiGElrzG3XmfC9Zyjg/nGJlp9KWNY+425PnqZQo98xpS2xA3BhaPn1HobMtzMOZgtCHF4jwQ4PJEQt4GnEuKocGq8jiCghLiONJSK2WoE+kSI85nnSDdKyPxAWoa255fXhpJrrcFbH9FsGdS6UdYz4b2oCzaUpnW9BOnEB0EdN3zQGsblrK0kCHE0+wFH98Nwsak4ek4dS6jyUWRRG8o0NKXHCOn8mnoCEuAePnoK9x88MSGS445evDFkOEOIK8KmfKb9PokQh57hcMvUOg9xIbZb6Tlm2/PjtImdu5QdItjcQnBPRIh7CwDvAADDt2cA3p0A/AwAv8AwxGs9FAFFIDECSohLDLgW12kEMhLivoTr1y7B1rUvDTluadGS4Gxor8sTgZAJgVTLVBf8Tfm6CU15YtPk1t23DIoMsTGrm7ihXMZD3M/WQxwS45AgJ31cvrQCX11asWQ4DC+twPqlFUOGu4RhcS1dbs78QvqVr7ySZQyMuQdHcIDEOCTEFd7hdveQEGeJcdSDT4hzJcXaJiOF632pMupQ93P53wVjrmR/pvZTn3htkE/62VPbs5jbquQ15lZrlEsHOeWmTts0xjqjr93e6PZPP8Ltn36C2//6lw1/+pGsRhdXFuDi8gKsXrQh3l/ZXIerm+twZfNSEa6T88OIIXqZQo+8KtGSyD64cPScWt1ZQ4Y7B7MzZwti3LmCBLdoCHGb64vmXg9FoE8IKCGuT62pdcmFQB8JcT62KmncfeYH0mW3Pb98NpTU6wVqS1BtFE3rDzPLF9palSr7eLwu2FAmrefL6yS8brJxh6NUn1LHDT9EOWsrHiGOM5aU60jVfT9cRmP7liFVt1otK/2z+mq7O4Q4n7mFtE63Pb9JPRVJcA8LL3GGEPfoKRwdWzLccyTDFdecnj6NEHcDvcQVW6Zyx/YQW9q0erU9P06bjIx2TJt5IkLcewAw55kiBICfTgB+wrB0SsGi+SgCigARASXEEYHSaIoAAOQhxF37Eq6jh7itr2x47UtYWjgPi0iEW5gvwvNjC+zYBC+JHlGdrJUn5KkNBhL1Cclj4CHup3iEOCTDfbW+DF9duliEK/ClIcJdhC+/LMJLKyHitzJNin4lXQZ6hzs4PIL9ZzbEe+MZ7vEz2Hn8l90yNQshbupyq0KGcFum2qmF1eFJ04xxI4XdbpWSltrtUpRBk6Xtxlzp/kxDhR6r7fLRaxI/Zj5jbr2hcrTtfMYIDlYc3c+VloZfmwhxqpecPspLy9FzaslIhENS3EwR4r0jwV25tGTIcHivhyLQJwSUENen1tS65EKgL4Q4nefk6kH0cvPZUNq0XqDjRYvJqRutBGqstttQaldvhQeb8vhRtW13wVZPbaO+xOOsrfiEuNEP4OTtorlaKddY0m5CnM4teP0RSXCPjGc4G+L984IEd3j8yhLjjuW3TDVe4bYuw42vbYj3nLFduh+0PT9eq8umTkSI+wAAf58BMCHY8MczAP/6BPAvsCf962ZZCDQ3ReBUI6CEuFPd/Fp5TwTaR4gzpDjrJQ4PKRKZ9Jci03CW/oLBs02zR1dCHK0JfPtkin4lVQbmc3CIXuGsZzh3nZ4Ql/KLv5CvBVPI51sGrf/mMOa2SWd8ZaEYlyWfebRW5MWSwIAiQXpjrrSHgdrWL/2TsnQJGV9cEbnSlutd3QpkKFObCHEosdRzkNK3XXmhL5GkdVA6PyoGGI+j59Ry1EMcFSmN1ycETh8h7kyxEZZ9tp7gxynFf+yd/a8eioAPAn0hxOWY5/jgHBpXev4inR+1XnltKG1YL0ismerzGG7faOtpv1m0HzsOr6ktNb7Gsf9pXtN1wYZSi2CFFGdqO/LhZwh2edNI63nb8uOsrfiEODfXktY36THC11YaMk76ljE+vlTHr7542c87AsiVztV99RA3uS2kbXPS+Y1oK9PLG6dHIiFu7/FfgKG7fnb4AsyJ7+WKa2oZdoqEa+hheIIEuJMTQ4Q7KUIlxFER1XiKQFwEmlcgccvX3BWBLiHQHkJciQhnPcUNPcSVF9u+4LrJTjld6ItHatnlMqsT49hlU2WMGU8JcdPRDe2TKfoVt4xyevt1syXEuet0hLgq+cIZOimGyrKRw7Ul1VBKTZtCPk4ZzSNESmNum3QmVJZa011hWDbmwsriuc3PCkkMmnsajyjjZ8yl6gxVzycbbIdGzbaNTfUyD+X1HxNt/zZ/i8Sj+LWVEBdbLzl6xEnbNBYNWrh4yUXRUYk4nJc21PJxu9Q5s23qDMzh1qmz52BjbcGcuGUqeojDaz0UgT4hcNoIcZbyhhS4zwr6G97jf/H8NLjuUxtrXeIj0EdCXOx5TvxWGX7EIGXrk55fUTFokw2FM+cPTyu9ZpJez8jJ1wUbStNaoUt2i6a6SKx7pMcNqfw4ays/G0oKfZPTQZsT1e7DqRuvDLWhUJ+g+eJJ6Sp6hkNS3P0HT0z44OETOHrxxniGw/O4CDk1nbZl6s3rG8Y7HG6bWrZDh9ikue+UqnVse35uLl2VOwQ7TvsiGe5xQYjDcO/xPuwXRLi/DpAYdwz7By/IRaD89rTkdzxPTk4MIe7kxBLizL16iCNjqhEVgZgIKCEuJrqad98QaCEh7oLxDuc8xCHgoRMJ6YmTT+NLTYx9ymxLXCXETW4Jbp9M0a9Cy6jWzXmFK4cpCXHhBllJw8UksksKQg2njObRJJUxt006w5UlhUG2ueV4MWJg0CRROmMuVWd4Y0S7xyZ5Y3M9GW5oiG4bIS6FUYujR5y0TWNQzhdcHD1vGkPc73OzM4YEhyES4jBEAtzltQuGEIehEuKoaGq8riBw+ghxSISzZDgTnvkMzpx8MmQ4R4qzxDg9FAE6An0ixKWY59CRDY/Zl/lQ22wotn+4ebrfhzvhaevXH+FrJun1jJx8XbGhNK0Z3O+htvr/z96XuMVxI28Xg2FmgAGDAXPYgB1nYyfZ7///J/LbTbKb3WwSHwmXMYfBNvcM31NSa6ZpeuiSqlrd06N+0pHa6Ci9Ummk6rdL7prPy1n2eUNSPs7eSoIQJzsfyOmgLolq9+HMJbw6gg2Fp+t555bUVSTEIQkOdfaNiu8qEpwhwp18PlNxztWPEPd8Y0UfmYrhxnK3Cs7c7vpOqV/7ylye5Djg9C+S4LZ39mF7C0NNjkMCHJLhPhwiGe5ExalXDUlwtRGo4T5ahSPQubm5vukgEa5z3VFhIMRR8QzpAgJ5IxAIcXkjHMqvEgLlIsQpIlxEiEt4iHMB3SxM4gsU327dky8XXdoxaHkCIa5/j0mNSR/jyraOZNu6HuKOTuAw8hbnhxDn4sa+v6FD/8V2aVH0kYtSGPQfy76Nudx53HY8p46IHI8KkZDPx2+F1BxmI6sfY66Lztgef+FSh8+5KatX+O3VNdw+qq6MhDiDRF56ydEjTl7f81rWiIr/naPn1HoUEa6JZLheuDI/1SXCrTzS8XAFBKqEwDAS4jowGpHhdKjIcDdtFdZAh+EKCNggUDVCXN7rHBtsXdNWZT1UHhtKvCds1/xSebsjM0bKkz5ykdM2vnyDZkPpt3fgkCVcdV4iX9nnDUn5OHsrPiGupyu9frO1qd7X4xy7Cicvda7j1HE3b7ChSGi/bBnSuopEOPQQh3r79u0unHw+BUOE+/TpTD1zrvsIcV89S/cQx6kP80rb0spYnuQ44OC9s7MPO4oU9wF2tvdhZ+eDIsDtHSAR7gT2DjQxjnrVajWoIREuFt50NBGuEwuDhzgqoiFdQCBfBCRXWPlKGkoPCBSPQMkIcVPwMEaK48CTXJTEF06+SXGcdgxi3kCIS++1Ko/JtLahZ7jDo0/qyFQM8dkfIc54cMIQb+3iGS8dFrlUQANH3vLlX4cPY26ZdKZMshT1u1AUBn6MufnrjP4SOW/dL2p0pNWb1t676cpMiMsDTY4ecfKm9lCC5FvkWpmj59R+QjLcRLOhCHEqbNZhOSLBrTyaVGQ4fA5XQKBKCAwbIU6T4UahMxKFMBqR4NpQU6S4tnoOV0DABoGqEuJsMChT2qqsh8plQylVD5d8z+S+pxs2G0qpRpXwvqfs8xBnbyVHiMtrBLjroB+bjLR8wYaS10hyKVda9zm6SpW/LyHu2QrgkanGSxy1vJBOE/7wiofJ982+yOO7SIjb+QDxEMlwe4ef4P3+sQrxmXqNIhFutAbxEIlw7XZHEeJMGAhxVERDuoBAvggU+ZY735aF0gMC8giUjBBXPQ9x0l1Wxi8ikm386d+v4ad/v4Ef//WHCn/+12vtD+bm5nbIAGdpcRaWFh7C0uJcFM7C48VZWFycg8ePo3BxllHD3awS2Jfl6xFRYKLCyvN1M+drvDgyEl8PpyEtJd99vehSh117fRhzk5tL0+KiSM1l1V+JuYk6JxSBAcdARDfmuuhMun73/jW5JZGqw7Zeau9Kz3/l/brZp86k9hbD26S0DkqXd2sU3dx0yehZo5Cj51llm78HD3FUpEK6KiEwbIQ49AgXPMRVaQSXoy3DTogret0kvZbKszxbrMpjQ5HaB9jZFNI13GXPJFEvdb5xkU+XPYw2FNe9AbU3bNJJ73vKXB5nb0W3odigb9JK6Kq7Dt4+LlXaA2Wvjb0jT23rCDaU5Kiy/V3NGpUS5UnqPkdXs9pq/h4IcVSk7NJJjgO7mm+nlibEBQ9xnN4IeQMC/hEIhDj/mIcaBxeBchHiWjFC3PRkF1VXRr1ZmGBByQWva5lFdXW8LUYGThuky4vj8vO/38BPv7yGn/71Bn5GctwvbxT++tZ9kVa/DbY+CXGSWFVpTKZtUrvb/5sb5RGue2yq1yNTlcbHjtnoagxoJ3FZywTzlY8uR3uX65VhM077p+XIR5WAWodbe30bc8swj5dNfyXnJvKoiog8PvuDYyCyM+ZSdSYNLaoecerg1EvuYZWwZ8Dlzn/J9ppnM78C+PQQV4TOpPYaQ4+k5yHp8szckGx31pqVo+fU0Y2EuEZjXB+ZGoUr8y3lGW51QYf4HK6AQJUQGEZCHJLibmAkOja1BiM3HX1sqvpXHQ9XQMAGgWElxJVl3SS9lsqjPFeskuuwom0o7vsA6l6IqnnUPZN0vdLy3S5vGG0ornsDak/YpJPe95S5PM7eys6GQu0BaV2lzhHpNpSevcP83dg9suzF9Pa61xFsKHnMG66/03msGeJlcnSVOhoDIY6KlF066d8Au9p7qcUJcSMjMIJHpo7UonAEOjc31zedm6ubG3106s3NzXXwEOfaYyFfQEAWAamVi6xUobSAQDkRKCEhbhKm8djU1uQtrxJZL9L6wSu54C2qC6UXWNLlJXH5+Zc3oG70Dof3L29w4QQ3nRvo3HSiMP5VmD2yvghxeWBVhTFJ0bceGe64S4zzc2Sq2jorEd1IHRzDCnUsc+STrsOtvb6MuXkYQqgIZhk+uqazHmOSU7RV3jzmJqoAvucwjoHIzpjL0UuqHnHqSB2RDPKvn/Juz8V6fo4bh30R4orUGem5RFoHJctzxZmj59S5S5Hh6uPQiAhx+IwEOLyRELeCdyDEUeEM6QYEgeEjxKE5MCLDqY9g8Nb0OE2E0/FwBQRsEBhGQpzr77kNrty0kusXzp6Ti1U8f9E2FDkCByLKIZhQ90zUPRh3tCXzU+W7nW8YbShc/RDvudiHSRL2nLLMQ0mcOHsrOxsKtYekddVNB7W0nLz09t62g9h8aJiUb/hsKNLzhnR5nDWDpK5SR2MgxFGRsk8n/RtgLwHcOirVHJ3KOTIV38HrG6JwBB2bXMMNEuHg+kaFgRDn0lchT0AgDwQCIS4PVEOZVUWgPIS4VkSEi8hwM5GHOKmj8XCB4kqqK7rzzeIqvsji4CJdXhKff/3yFn7+jybD/QuJcf95C51OBzpIiIuFHFx9E+KksI+3eZDHZFbfYdvM180Hh8fduD9CnJHQ1h0/x/V+Fippf7eVT7oO9/b6NOZ2e7NE83jR+pv3PE4Zab4w8G/MtdVLFz2yrSN9/nA/isNHebd+8bTpWZ+ffosU55sQl8fvOUVf+qXh6BEnb+oIEJhjXecmjp5T8W8oMtw4NOpjETFuPCLBTStC3OrCtHoOV0CgSggMGyFOk+Hw0mZBpL/1CHD4ZH6HqtTLoS15IzDMhLiyrZvyWr9w7DSua59kW4q1objsZ3o2F9k9yd09hP6X5OsejsxSs4bdnm4YbShS+iHVY91RK7Dv4cwbWe3h7vM4eyt5Qlyeumqng7dx5+TN6sHe/NhLafvKOkmM6+FYdRuK9LwhXZ6k7nN0lToKAyGOipR7Ou6c7V5zDoQ4teTCPXQvvAFQhDgATYjDMHiI4/RayBsQkEPAdnUhV3MoKSAweAiUjxDXmrjjIY5D/hq8Lklsz6Kv1+KL9yQeNkS/5CYgvmCTwvlf/3kL6kZCXBRvIxGu3YF4yOkbH4Q4H1hxMCh7Xv118zHsH+gQn/0T4mxR6h3nq/vfHJmqlxZaR6q0zHBvbxHGXNverGr6YZubOAYieWNu2qhy1yPeGJWuV7o8GlY+jLnDpjO8ceWem4MzR8+pEiMRDklx9SjEZ0OCe7I4o8hw+ByugECVEBg+QlyVei+0pSwIDBshjvN7XpY+8yWHNFbF2VA4+wBOXk5PFVWvu8zDZkOR1g935IcvJ2dvJW9DGTxdLdeIuYtflW0o0vOGdHnSY4Ojq1RZAiGOitRgppM+MrUPCkiAuxrRRLhAiBvMoRKkrigCVXpTXdEuCs0qEQLlI8Tl5CHOB+Z5fQ0g/SWLdHlJbKtCiMN25Y2Vj3FJqSOPsYue4dCgqzzEReHm9gFs7uzD5tY+bO0cKIIc9Vp/8QLWX3wN619/rcMXL6AxMQHN5sStMLu8+74ClPpykfOloc+87u2tgjE3j3GfPf70vGJDZE4rU2pukpCF0mZOGo6BSN6Ym9obdzyf6VN0NYG2F3dBwcd8ZeRymQ9s56tijLnD9HvuMsok87jOTRw9p8pfHQ9xwQMWtc9DOoBAiAujICDAR2DYCHFFrJsGYU/SbyS5rn3SyivOhuKyD+DsIdL3VL1/pbza4cgcr5+6n6Gm6z/nDKMNRVI/KLP5IM8llPZR03D2Vm42FB92C44O+sibVx3DZ0ORnjeky6PqISUdR1cp5WMaSUKc9BxbpvKkZelny3d9H9BPPkWI2z2AnZ19fXzq7j6oI1Px3j+GvQO8T6jDpV+6QIjjIhjyBwRyQoCya8qp6lBsQGDgECgPIS5GhJuO4vEFgutiwUePmIV1vC5JeePlJxc/LvVIl5fEuIqEOGMUHpQxSR33eY7drjH3AIlxSIo7hk1FgtNEuC0kxm0fUEVVBDgeIS7pbt4QVVCE+NIhblg14lFJLdQ6+huAe8eN9JNPPm+vTnp7B9mYm+e4v29AS9bLncclZSErsWNCjoHIzZjrIihn3uDotHy9tPnAda4r3phb1d9zl1GbRx7XuYmj59R24HGpTXVsah2aeHRqYxxW5lvqxiNT0UMcxst+6UMfkRRXU8dB6jUMxvDudONlb0eQzw8CgRDnB+dQS7URGGZCXN7rpkHak/Qb5a5rn7TyirWhcPYVvLx6nKn/xz4oStpp0vdMtL0Lb7/lLt/teofRhiKpH75sLVX4RePsrexsKFS7QHFzhLv+0tuWbx3DZ0ORnjeky5OcIzi6SpVDghAnvV4rU3nSsqSuOKITwOJ/o77TzZIPyXC7ihB3oIhxGO8S4fY/duPU8dInXSDEMQEM2QMCeSEQCHF5IRvKrSICJSTETcEMEuKmJ7t4UxcIRXSQr0V11uLHtu3S5cXrrxIhzhiAk/iWeUxSx0LeY1cZcyMynA5PuiQ49BK3pbzF+SXE0YylVKOHvEGWJp98vS7Gm0E15uY97vvpXx71us7jechCnXdc0nEMRHbGXBfpTB7OvMHRafl6afOBq0G7OGNulX/POSM3j7wucxNHz6ltaDbqigSHIRLiMEQC3PL8lCLEYTgYhDgkwmkynApHajBy01FkOEOK08S4cAUEgoe4MAYCAhIIDCMhzse6adD2JPeNJZe1T1p5xdpQOPsKXl6OHYS2d+Htt9zlu13vsNpQpPTDp61F4rejyDI4eys7GwrVLlDcHOGuv/S25VvHcNpQpOcN6fKk9Jujq1QZuIQ46fVamcqTliV1tREjw2F9Ns42KPLt7B5qQtzuYXQfwN7BR/iA3uEUIU7fzCsQ4pgAhuwBgbwQCIS4vJAN5VYRgXIR4hQRLiLEtSbZR8r56DCzMIkvUMzCJg/SVHLhxG2jdHkoT9UIcQbjPLDi9h8nf95j9zYZTpPj1DGp0VGpJk5tA89DnMtxGrbu7l3q6I4uxpGLnHrj6Nu1d9CNub7m7Pj8kXyxJPVbYTs35a37VJ2mpuMYiOyMuVSJ7ktnp0fpJbnotES91PnARb74XGeM4RjewK8//wS//vwz/Prjjzr8+SdyR8zNtmDuYQsezekQn5+sLsDT1QV4sroYhQt3yrPVGbJAIeEtBGxw5ug5FXZFhGsiGa4XrsxPdYlwK490vOwXkuA6MBqR4XSoyHA3bRXWQIfhCgggAsFDXBgHAQE+AsNKiMvbDjJoexLKSLJZ+6SVVw4bCmdfYZuXs6+g7l3SkKbWS01HGR0Aw25D4epHP5SrOJfQRlT/VJy9Fd2G4qIfPucIF/nidguMa5sF8llG1Btn7Z27F/dVx/DaUKTnDenyitRVat1ShDgpO7r0nM0pj5OXij+nDkrenfdIhDvSZLj3SI47gr19vD/C3ocj+BDFqfL2SRcIcUwAQ/aAQF4IBEJcXsiGcquIQMkIcVPwMEaKKzvgyUVJfFEtRXQoOwZp8lWVEDeIfUE1GOUxdrvG3P2P6sjUW4S4iBiHpDjqxScJ7gqRAAAgAElEQVTE3TYgaCOGXjLokLt8uPvVHr2OovJS0b+bbhCNuUXN2UXVm2r6j75Mi8uU/L3Kg8ztPtIA/BhzORJK5+XMB9KypI4iuD2mzdFGlPm02K+bfaAT6nBDgKPn1BqRDDfRbChCnAqbdViOSHArjyYVGQ6fy35pMtwodEaiEEYjElwbaooU11bP4QoIIAKBEBfGQUCAj8CwE+L4CN4toUz7ozza51pmuWworq2wyVfUvodaLzUdrc3BhkLDySZVmEvS0eLsrewIccNuZ+XMEdS8wYZiMycMWlqOrlLbyiHESc+xZSpPWhZpGzxVvp33R6BuJMVF8S4R7sOhJsR9OKIOl37pAiGOi2DIHxDICQHuG+2cxArFBgRKicDQEOLy+gKEwtQvZc/nKBQS4v79n7fw8y86xOd2pwOddgfa7baKt9s8zxWPF2ZhaXEWlhZm4bEKH8LjxTl4/Fg/P348p8KyXNLjT6I8qbHbT5ZyfN1sRgDnqz3qKOLUUVReatvuphtEYy62Qmrc2yJXVL2UDTmmkSJxS8xNSZk5BiK6MTerR22/ZOaUx5kP4vVKy8yZT5NHpPTaWISHuKzeue/veYxxijzS9UqXR2lDvzQoy5t3uxH5dQfevNXxT5/P4NPnUzj5pEN85lzBQ5wNenj4qvp1UP/H41nNv+gn/a+8y0cdPAmrkDsQ4vLoRR9jtyp15IG//zKrSogrei2Q5/6o6La5jtJy2FCk9xD3lSe170nd9cb+MfmqiFovNR2tx8tiQ7HVjzx1lYactuP0+3AvT/lsscpqj3R5/erzY0OR0o+85giOfNS81HTpc1TvqNUsL3TFe4jLGtu2f/elC7Zy+U7P0VWqrK2pJkxNNkCHTRU+31jW97MVeL6B93Lf4qTn2DKVJy1LqqYnPkxXVpZbDhr69yRFvkCIo2pCSBcQqCYCgRBXzX4NrcoHgcoT4szCIQ6fpPebePnJxbxkPfl0fz6lKhLcf9/Bvwwh7r9vFQFOkeFiIad2JMSpG8lvUXwpIsMtPZ5TZDkkxxV9SY8/yfK4YzdLFuMVrheewNbOPmxu47Gp+7ClQl8e4nAkxA0VZmTEXd1LjBZOHUXldWt3WYy5ttJzx71tfSZ9UfXetxlXWpEwLLv+bmXNB664YT6OgYhPiEsSucycoUwYDs2ilsebD3Tf6nmvd6SHq8ypoyhW/n3zabK9d+fiQSHE5TnG7xtI0vVKl+egBN0scVlQz5EI9/rtjtJ5JMjlQYhrNMb1kalRuDLfUp7hVhd0iM9lv/CIVH0jYaYGNyM1GLnp6GNT1b/qOOfSlLeo/CiuiXC6fBMvex0c+aqSNxDi5HuyKvrhox3y6BdTYtUIcWVZC+SxPypL21xHarE2FOo+hdo6anmcfU/6PoW2F6LWS02XjUvRNhRX/chDV7PR0ikoMuchH6Veahuo7bApLyutPxsKRz98zBE8+Xo2lfttHrR0rnaVanmIk9atLF0o+985ukptW5wIh3G8nxlCXESGoxDizFwWtxu72JCl52xOeZy8VPw5dVDyBkIctSdCuoBANRFweTtVTSRCqwIC2QhUmhBHWTRkQ5SdIizmb2P07/++63qG0/F3cK3IcG1oX7fV0T0Y51yLhhC3MAsmjoQ45TVuSRPi8LnIS3r8SZfHMcpQZFHG3MMTdVQqxg8PjxUBThHitve75DhqH/GOTFWtjQxqJs4ltqQbMzSuLnVw5OPkpfbA7XRFG3PdpNa5ipqzi6o3daRGX6jF/+ZiyEjiKUWwi8vFMRBJEOLcjZvpcwStPI5Oc4y+VM2iypeUxTz35uRBIMRRfvOoyNmkk65XujybtiTTJmXRHuJ24U2OhDhFhquPQyMixOEzEuDwRkLcCt4DQYjzQVbzQbrLvw7OGK1K3kCIk+9JP6TU/PXDRzvk0S+mxCoR4sq0FpDel5WtbS6jtVgbivQegloedV9BRVS6Xjn5irShcPWjCFuGjcyS8tnUSxmV0uVR6vRnQ+Hoh7SuFmWj5WGQbUOuDiGuCF2g6EuRaTi6SpXbkOBMiF7iuh7iNla65Lj7ypOcY6XXf9zypNsmbYPPki8Q4qiaENIFBKqJQCDEVbNfQ6vyQWAoCHHxhQPVJa0L3EkigEsZVcijSHARKc7Er681IS4ectqKJLjF+VlYXMRwTpHilpEQ91iHJs6pg5vXjDup8SddXrx9tmOXIkvXmKvIcCeKFGe8w21uISFOE+OoF58QZ2qSPgKkv9FF/8V2WcKRj5OX2hM6XZHGXDtJ+6e2HfeDXm+/TbkrEa6rUQz37xRMOQYiHiGOc/xF+rxAOxLj1uwce6DMJdIyZ/WQ3fEmurTbxywOEiFO6vc8C9W8dIvy202VjZsuKYvxCqcJcZocJ+0hrqHIcOPQqI9FxLjxiAQ3rQhxqwvT6rn8V/5HKSJRpgOjkQc6HSrPczdtFdZAh5zLRx0c+aqSNxDi5HvSx9itSh3y6BdTYhUJcb7XNFk9J7EvK9M6J6u9/f5enA1Feg/hUp6ELSPPevnyFWlDkdIPCV2l6oeLzBLyudR7X5uky6Pg59+GYqsfeepqui2m968Uu4qLTcYWA2od1SPElW0NQtGpvNJwdJUqU48QN6G8w5kjU5+t45Gpy/B8fVmR4iiXxBx7a+Tfcxw2RZ5kGo58nLxUWTl19MsbCHFU9EO6gEA1EbBd1VQThdCqgAANgcoS4pIbzviiIU9SHA32aqdCEtwveGRqFOIzEuE0Ge66G+eggAS4BSTELcxFYY8It7zUi3Pq4OSVHn/S5floG3qHOzw6hv0DHeKz8gy3fQB/bX/QR6YWQojjtD7kNQgUacwNvVAeBHzMTRwDEZ8QZ772xdAcP6q3GnotYbPtuGvI1MeZupaXNg581EEdf2my3M1bdkKcjzGe2pMJoil3HVtUO6htQwLc23e78PrdjgrzIcSNAZLi6nUdIjHOkOCeLM4oMhw+hwsiMtwodEaQDDeqnjUJrg01RYprq2fOpQl3+dbBka8qeQMhTr4nfYzdqtQhj34xJVaFEFemtYB0T1albcXZUKT3ENLlUUdMUfXS5CvKhjKI+lGUzNL1SpdHG2kAxdlQqBKWW1eprfCTrhqEuKJ0wU8fudfC0VVqrZoENwHTLR2qI1ORDLexBM/UkalL6jlcg4lAIMQNZr8FqQMCUgjYvJmSqjOUExAYVATGAUDdk5OT4+12e/zq6urv7Xb77wAQv0Xbt772GDaeLsL6+pIO1x7DzPQkzExPwcMoxGfuJfUVFoe9T20Dpw5O3jT5uOV5IcTNP+wS4RbnHypvcUuKCDcHmhA3p7zFuXo+4mKAuEqNP9NH0uVRx2a/MRJvo0kTx/vwCL3Cac9wJi5OiGtOQHNiAhp4N5sqri/bpUBeX/JlocypN7VnYv+YLwZFGXOTrZbQ1axeymOedKnT6JzrvOZaZ1a+vOcmjoGIT4hTqKsb+Umau6aJcL14HCE7j2nZ5WWhf0cjYkc2U2WWnku6v1p3ZNF/GV4PcbbzlbRuSZd3a+RbftmblCV4iLPV9XzTV9s7Vf4e9vA3Qs90ei12g78Z3bkPn+7OhXn1aCDEySNbFf3w0Q559IspsSqEOLOXiIdqprr1cYYsxrZrH07tZVrnZLWjHy6D5SGuqH1PUfXy90xF2lDy1I+s8e7696Jklq5XujwKnsXZUCjS6XWwvfd8vg5mSydto82usX+K5FGsPczy+KjwyeoCPF1dAAyfrCw4v0+5r8V56oL0eoNTnk1ejq5SR1cgxFGRGsx0u++PwJDiTHzvwxHs7R/C3h6GR4DPnGsE4BpGRtoYjoyM4JeRGP4INzc/3oyM/LPWbv/zCuBHTh0hb0AgIOCGgO0bYLdaQq6AQDUQqANA967X6/WLi4vvASB5i7bWNyHOGPziJAIKocAs1OONp+SzAYtTBydv6jYy8kbCba8vQpwmwiExbgYWHz2E5aU5WFpCQtwjWFLEuLluU6j9JolpvKzkZogqT7wvpMuzGafJtElZzN/j7dJfN2tCnInnQYhrTDSh2eyR4npEFZQqa0mQNDAYkkuZ8/Y3AvUMSvm3o0hjrpnTk0i46JWtHkjOETZ1F1UvRca85yaOgYhHiFMjLWao7c50KWQ46lxCLY+CfL80nDqo7aDKl5TFPGts8crDmKsNuYtdgy5V2r6IxtZHLr/nrvorrVvS5XHm4qQs5phUfWSqPjZV/MjUxnh0VGodmnh0amMcVuZb6sYjU9FDHMbDhdpZi26kcdXgZqQGIzcdfWyqonfpOOfyUUf6ikmTmnX9xtMnxnS7NH3tNnHXtp2m3DzroMoUCHFUpOjpfIzdqtRBR7XcKatIiDO/4bY2MmpPua59qOWnzu/M9VpWmd2dQEQgdJE1C5cuIe4AbSjHcHh4DJs76Flfe9ff2tlXceq1/uIFrL/4Gta//lqHL16ojwmN/cSEujzqHoK6X6CWR21NUfWmrya0Dpk9Dc3+UqQNJY99ALXnXNMVJbN0vdLlUfAs1oZCkdBmzpHTwf6SUecXats46ZKy3MUqDxsKkuC6hLjVhW4DJO2seehC1u+qbU9wynPJy9FVatsCIY6K1GCmQxLc7t4R7O4e6vD9EbxHQtwHHZo4p3VIghsZGemMjEC7ZuIA/+wA/ANg5B8A8M+rq6t/cuoIeQMCAQE3BLLefruVGnIFBKqJQAMAzN2M4t8CwHcRKc7ERVvvixCnDRR3X2hQFvN5LNKTIHLq4ORN3UoKGg+9EOIezcAiEuGQFBfFkQS3tPQIlpeREPdIkeNsDLzSmHLGXz+Fcx3PogocFZYmS/zfjFe4eChPiGv2DLpNHddXP+9Nd7SQSHZJ1ZqC8pZDlmE05uYxR1B0s6h6KbKZNHnOTRwDkQQhTs/l6v+xuUXPM72L+sLHh6GVUwe1HdTRUYwxV5oQx/k95+qvtG5JlifZNkWCe7sLr3MkxDUbdUWCwxAJcRgiAW55fkoR4jAMhDit2z4IXT7qSF8xVZfsl9beQIij/l7R0/kYu1Wpg45quVNWiRDHWdNQe4m7PqDWkzrHO9r/sspy+SDijuWBYHNThLiIDKfDky4JbnNnH7aQGLeTHyGu3Pse6j6Fsxeijj6qLLfLK9KG4kP3qejZpJPcuxRZr+92FGtDoSLN0VU3HewvmXR5VAzSdys9+5PemfV+PvL7qBAJcco73Or8HQ9xlPdo1BZL6oL0eoNTnmtejq5SMQ+EOCpSg5nuvSHEvT+E9zFCnCLD7fVIcZzW1ZAMVxu5qY3UOrUaEuMUOe4fcDPyj5uRzv/V2vCP06srJMaFKyAQEPCMQCDEeQY8VDfQCCAJDm9kkZj4KwAwRDgTF22kT0KcETxpwMpqkFnIxhe00kdJcOrg5L3P2CfRXj+EuOkuEW7xEcanYWlpXhPi0EMckuKW5lVTqf0mjWkcZ9vxRxmfkhvSrPru+3ty02fSdj3EHZ3AYeQtLhdCnPIO11RHpjaaE4QjDbuzAsNFP8e9PydvlrHE9ohEd1mKNObmqauUsS4xT9roXFHttZHR9beWUgfHQMQnxPXmi56sya2Gix75OIrDtg6XdlB6ENP4Pe4jD0Kc6xiX0t8yriMk26Y9xO1oQtxbHZf2EKeIcE0kw/XClfmpLhFu5ZGOh0utnj0c+emjjru96eOYSB91UMdpIMRRkbJJ52PsVqUOG1zLm7ZqhDjXNQ21h6TWB9T6+tm3uPYS6XZQyrtNhtPkuC30EKe8xKGHuDwJcWXe97jsU2z3QtQR5yKLLrtIG0q8ddL7CipynHRFySxdr3R5/TAthw2F2uO2uuqug+kSSZdHbXfqr9cdO7VOddvZg7iHOEWGm+8el4rEOLUjLPmR6pTfVZve4JTnmpejq9S2BUIcFanBTKdIbxEZDslx7/cOYffDR02O+6C9xyE5jnPVarWbGhLionC0hh8Zwv+Bvn8AqP3f6ekpxsMVEAgIeEYgEOI8Ax6qG2gEkAiH92QUYhxJcC8jUhyG+Cx6FUGIs2lAchEb37BKbQY4dXDypm63ok+N4uUm22ljTPRGiJtrwWP0EjfX6hLiHi8jIW4BMERCHLUd0pjajLcqpE3DDz3DHR590kd9HH1Sx6fmQ4jTnuE0IQ55vegdTi8FdNhvWYBGD0PSwNB4fypz3n4GE//tKMqYW5SuDlu9ZZqXOAYiOULcfYhw5pIyIe2jHXfrEDfmrpqjPuSOTHXtpaLmDVd5bfJJt42j51S5kQw30WwoQpwKm3VYjkhwK48mFRkOn8NVbQQ6MAo3MAqdkSiEUahBG0agDbWbKIQ2CwQfdVAFDIQ4KlIhXUCgPwJVJcTl0efS64M8ZKSUKd0OanldQtz+R2VHuUWIi8hwSIqjXnZHplJK9bFfkLZ5UNplk8Ydg6JsKDatC2mrgQBnb+XHhsLB2V0H02uVLk+6bXfLE7ehrCzA6uo8PI1C9BZHfZ/CaS0nL/V3lVoHpzxOXo6uUtsWCHFUpAYzHRLf9vYOAclwKkQinCLDfYTdiByHz5wLCXC10RrEwxuAH0YAfsBwtAM/HJ+e/sCpI+QNCAQE3BAIhDg33EKu4URgaDzE2Xav65cdNvVw6uDkTTUvJUhxmMaV/FckIW5peR7Ujd7ilsvjIc5mXEim9fX1IcqcHJPBQ9x9RDyFWNf1vebvafJeLx4fCfd9Mcn5mtE9b5HGXOn5j6pzVazX5xxBxTmZjmMg8mPMddej2221/TKaOkdQkXdph63Mfghx+EWz9hK3cOe4DyoaUumKmjek5L+vHMm2cfSc2tbgIY6KVLXT+fDe5qMOai8FQhwVqZAuINAfgUCIsxsdUuuDovcpUu0w6FHKK4eHuHtXfwwv+1njKC+bB6feVOupMwZF2lCyUOD8vWhd5che1bycvZWcDcXWVkDtDWm7hXR5HDvNXVl0aYPjIc7nfED5XaWOKoUy492Ya943b3fgNXrKf7PT9ZivPeXjfRqFZzbNuJO2CEKc9DiQLo8KaFH1UuXDdIEQZ4NWSBsQqB4CgRBXvT4NLcoPgQYAmBvJcRg3x6V+H4uLSlB2D3HxRbCJxz2k2XhLu9eUFC20XeowC22XvKkmHYYsyfIKI8TFiHCGFGfTb9KYiiqNZWHxtpisUuO2nyhJ/NAjXJcUl+eRqRMT0MRjU9FD3AQ6ucSrH7EsKX3c2NBFqg8prYi8yWMGTbt0G3uX/3YUacwtSlerVG8Rc4TlNNZNXg5jbpb0PB3Uv+Xq/7H5K6nnqb/e6h/d8qaX1yvrvjmROjelzZu3PVqKf90ckeC6hLjouA+FZuQ9NKs3Jf9e1Lwh2Qbq777NmitZJkfPqW1FQlyjMa6PTI3ClfmW8gy3uqBDfA5XtRFAspq+8UjKGtyM1GDkpgMjgDf+q45zLh91UOULhDgqUiFdQKA/AoEQZzc6uGufsuxTuO24swom2NyMV7heeAJbO/uwuY1Hpe7DlgqL9BCn9yu0/QJ13FD3FUXVy9kz3c5bpA2F2hs26cqiqzYyD0tazt6KT4ij6jSnN6jzAVUW+fLc7TRJWcyznn/xysuGoj4oxKNTYx7iqHaUIuaDIn6npW0jr9/ugCLFvd0GjOP9+YshxPVCjrb4JMRJjwPp8qg4FlUvVb54ukCIc0Et5AkIVAeBQIirTl+GluSPQB0Aune9Xq9fXFwgES55i0oyCIQ4vXG5/QUOdRNgAxanDk7eVJOOUHuLJsQtLy9oL3GRhzibfpPG1GYsSKWV3hDayBWvu0eGO+4S4+SPTJ2AxkRTE+KiY1N7ZDjV8xniU40jqRqj/tGNiEKtV9ooI9eOoo25RelqFeotco6wmU9M2mKNuVSJqTqdroPuL5Woc4R0O1zr9eQhbiXyDudozKWiRU1X1LxBlY+TTqptHD2nyq/IcPVxaESEOHxGAhzeSIhbwTsQ4qhwDmw6pLzh+tCQ4vRaUdPjNBFOxzmXjzqo8gVCHBWpkC4g0B+BQIizHx2u64Oy7VNc29EPsazyFBHu8EQdlYrxw8NjRYBThLjt/S45jtoj8kemKgsIww7C2QsVVW91bCjUcUNJVzZdpcg8TGk4eysJQpy7fYPaS9T5gGq3kC/PHYOkLHrejZeXFyHO9aPCIueDrN9V6ogy6TjlueQ1JDhDiENyXM9D3FmXHGfbjnh6X4Q46XEgXR4Vw6LqpcqXTBcIca7IhXwBgWogkPX2uxqtDK0ICMggMA4A6p6cnBxvt9vjV1dXf2+3238HgPgtU1tUyqAQ4uKL4by9iuBiy7UOTt5U0w5DFiyvUELc8jx0CXFL86XBVFSBMgozC/f4At71+FtXubFu4yFOGXIjb3F5EOKaSISLyHAY15ftUoDjyj+vvHm67U/V/Ng/ZuNXNCHO5/ycxzzJ0S3X34qkgafIOcKm/cUac20kxbS284GLnnd70vm4nuxW5XVkkQdCnCLDzXePS8WvnNWvQuQdjqs/2dj1TyG9XuPIIp2X2zaOnlPb0lBkuHFo1MciYtx4RIKbVoS41YVp9RyuqiNg6G56rYPktR4BTlPZkscS2SPiow6aVIEQR8MppAoI3IdAIMS5jw/b9UEZbBk+9n79cOkS4hQZDj3uH3e9w21uISFOE+OoVz6EuN5epCdHtv0gXWaXvZDtfiu1R4X2UXaylMWGQh0/96Urq65KtK0KZXD2VjxCnItOcxCXtltIlCeFQZIY1ys3F0Lc6gJ0CXEJD3FZPVSG+cB2vUFpk6vtyEYWTYjbhtdveh7ikBBnvMR9/nKuCHKcyzchTsrWXNS4Kqpe1z4OhDhX5EK+gEA1EHDdhVWj9aEVAQE7BMYAYGx2dnbs+vp6rN1uj11eXv6/TqejbgAwt12pGakHjRAn2vghKKxIQpwhw5lwCOC+1cTkoj2+CfNNBtAe4o5h/0CH+CxOiDPHpcbC6vT5XeKI9n6nlzk6LG7JUyVjbnXGTHZLyjRHZEurUxRnzKVKyEnH0XNO3vLILG7MXVmA1dV5eBqF8eM+fP8OclAetrwcPadihUQ4JMXVoxCfDQnuyeKMIsPhc7gCAlVCIBDiqtSboS1FIRAIcX6QH8R9ijQyw2dDGcT9jHuvV8WGEnTVfQz4ysnZW/EJcYbIhSHeRdkxpecXannUdNTR4OGjwi4ZbrFLiiNLF502FJ8XknYXV2IZVYZBTqfJcDvwR4wUp8lw5xEpToecywchTvp3Qbo8Kn5F1UuVLy1dIMRx0At5AwKDj0Bxb4cHH7vQguFDoBAPcRtrjyF5z0xPwnRrEmamp0DFpyeHrzcq0uJffv0Tfvn1HfzyX7x1/Oq6DddX13B1fQ3XV20Vcq6FuWlYfNQCHU7DwlxLeYZbXpmHFRUuwHLsyFROXbZ5bb4EopRtW15ZvmQpx9fNdl/sZvcHpzzbvFJfFWa3Sqewky8XY+436/Ddq3X47uU6fPvNmrOHR2qL09LZ6hunrnhen/VKzRG+ZC7OmJvVu3Y6k14aR885eW+NvtgDZRvFqdeDMbfEHuKyRpTt36V1ULo8m/Zw9JxaT/AQR0UqpKsSAoEQV6XerEpbyuNBkYpoIMTdRSqvNYPUPqVM+zzqOMO2e/Gyn/lRocQeh7rX4OwrspCV8PSUVYfd33Oxobxch+/RfvJS21Eol4T+VlFXObhw8uYxX3H2VnxCnLEvav3W3/TqD3p7ccpITaaxnZuk5xdqedR0VAw82FAYhDjV2wlSnOrxEnjopyJcZDofhLjpqQlotZow3ZqA6akm4PPGxhI8W1+GZxvL8Gxdx7mX9DiQKs92fpaql4qnrXzJcvf2jmBv7xA0MU7Hd/c+wu6HI9h5fwQ7H45gd++IKk5qulqtBrXaCMRDgJsfAEZ+0OHoD6enpz+wKgmZAwIBAScEKG9ynAoOmQICFUSgDgDdu16v1y8uLr4HgOQt2vRnESHu+fqSIsbhMxLgWi1NhENiXCDEiULutbD//Pon/Od/mgin4r/+CVdX13CJhLhYyBEKCXDzc0iE02S4+bkWrKwsKDLcyiqG8+rZ52UWzPE6OV9BuZYXz5dcVHPkscWyS4g7QO9weOTHMWyqIz70MR9bO/sqTr3sjvtIupY3hhe1LadWGUvHKY+XV9sVbht+eEakZPPd5JM25ioD7jdr8N2rDUWGixtzfYxbV31zGEy3shRRL3eO8C1zccbcfr3rpjP9x0rcYGpSUY3FvLxqdunOMTbzpGu9foy56BUOj0pVR6cmjvvwMZ9w54Ws/NI6KF1elvxpf+foObU+PC61qY5NrUMTj05tjMPKfEvdeGQqeojDeLgCAlVCIBDiqtSb1WiLPpgYSXE1dWSx3pthDO9ON16m1gZCXK838l4zcPcpaeMmb5m5YzUun/YQp49KNXF/Xvbl9zi0vYbrvoK7V5OuN3skSNtQ1IeEFoQ4SV2okq5ycOHkzXO+4uyteIQ4bb+UtWNy5iZ5WWhtk6zXjw1FH5dq7yFOz/M9m3WR7yGyZ+HypfBCiIuIcDMYRveGIsFpItyGupfY4EiPA255rvMzt14qkK7yJctHEtyHD0ew9/4Q9j4cwYe9I9hJualypaWrjYzACBLiRmpRqD5w+mEERn64gc4Pox344fTqKhDiOCCHvAEBRwRc3nQ7VhWyBQQGHoEGAJi7GcW/BYDvIlKciYs2FAlwSIZ7voYLLyTELUGrNQGtiAzXmsYvF4KHOFHQPRb23//9Cf/931+aDPebjl9eXsHl5TVcYIikuMsrlkRIgHs0q8lwj2Y1OW4VvcNFL8ExXPVIiJNeLHPLk1pUczpJGXEjMpwOT7okuM2dfdhCYtxOfoQ4mpGC2kKOMYOXl2ZEprYj1eTmZKySNuZ+i97hXmoiHBp1kx7i8iSxcPXNFf2i6k0arIz8FIyLkLlYY66czvQfJzwDr/scUcTc5MeYiyQ4bdDVt80Yd9VnX/mkdVC6PFccOHpOrbPZqCsSHHM5f2UAACAASURBVIZIiMMQCXDL81OKEIdhIMRR0QzpBgWBQIgblJ4aHjk1EU6T4VSIL1ZuOooMZ0hxmhhXnisQ4nRf+FozSNoyfMnsOlqT8hkPcfHQJyGuGBsKZy/E2atJ15s9CqRtKDaEuDx0oQq6ysGFkzd15AqSijh7KwlCnLuNgqPT6XmlZaGVJzm/+LGhcAhxHBtj9sxZ7RQ+CHGGCIehvpuKBLeO72U3dChBiMtjHLj+znDnZ9d6qaOVK1+8HiTAKULc3qEK44S47fdHsB2R46iypaXD9wX61t4fo/cHkXe4GhLhfrgKhDgOxCFvQMAZgUCIc4YuZBxCBJAEh/dEFGL8FQAYIpyJi0KDRLjn64/hKyTFRcS4qdYETLUmwZDh8Dlcg4nAr7/9pUhwihj321+AzxcXV4oMp+4ozmkdkuDUPTetw9mWIsCZl98mzqnDJq9ZyMYXtBz34FLlJb/MsmkTN+1tMpwmx22hhzjlJQ49xOVFiMvDPb3a1nW/dKS7/JeSxfZoAGrvucsnbcxFApw55iPuIY6jR2QUCnLvL6Xn1HammgdvbqyOpi1C5mKNuUnU3HUmu584em6bV6odLvUa47CeU3/9+Sf49eef4dcff9Thzz9lQxWlmJttwdxDXAvoEJ/NOqBLiEt4iCMXXtKE0jooXZ4rbBw9p9apiHBNJMP1wpX5qS4RbuWRjocrIFAlBAIhrkq9WY22IAmuA6MRGU6Higx301ZhDXRYpisQ4nRv+F4zSNgyfMtsO26T8nU9xB2dwGHkLc4PIU5qb2AQcCnPdl+RuruNfexHPa5Rol5az0vbUFwIcVI2y3iLB1lXOXMEJ28/20x8rsW4qz2Ms7fiE+J680Cvna6va13mkvS5gS/LrVEfe7ivbRLzy2AQ4rq9bmljpM2e1U3lixA3Mz0BDw0hbnoCNtaWIiLcMqyv67jkJfG7wPmdkZqfpdsR1xOp+R5JcPsRKQ7JcPsfNAlu+/1hFOpnzqVPvh7RZy5FofYQBz9gONrp/HAFEDzEcUAOeQMCjgi4rrAcqwvZAgIDjQCyzvBGd2wmjiS4lxEpDkN8Fr0UEW5tCV5s6BCfNSFuAiZbk924aKWhMG8IIAHuf79vKkIchvh8fnEF5xeXigyHIT5zrn4vwblfNLnIlFxkxxfLLsYL6fJc2iSRp0uI2/+oj/yIE+IiMhyS4qgX/cjUu8YCPIrndl/YLBU45XHyUpHhpHOXT9qYqwhx6CXulQ7jHuJc9IiKSlH6VlS9VFzS0hUlczmMuQYRd53hYC+ft6h2DJYxVx53XonSOihdHqd1HD2n1otkuIlmQxHiVNisw3JEglt5NKnIcPgcroBAlRAIhLgq9WY12qLJcKPQGYlCGI1IcG2oKVJcWz2X6QqEuLtkOK7Nw0f/lmmdQ91boWe4w6NPyn6CIT77I8Td/milOBsKZ3QUtcehySxtQ6ES4gZRF5I2IIo3e1ov9FJxcOHkpc4HHAw4eys5Qpxtj6QikyBj4zzFse9KyOS7jGBD8Y24z/p8EOIeTmvPcLPTkyrEZyTArUWe4TCUJsT5xDBZl/T8LN0WafmQAIe3IcMpQtz7I9iKSHE65BHi+mCgPMMlbmm4QnkBgYBABgI2b7kDmAGBYUdgaDzESTP6pcujDkTpeqXLw3YMGyEO2yz15YkZB9LlUcdXPB13bAyWh7j7vtrjfJHIyZvVa1JfGqoRbO39TtqYm7eHuPvGc1H6lme9XP3tN/rylLlfneUy5rroNEdXOXnvm0OKaUfvGKZe/Xl4iHMhx3N0hpM3a6bPMu7h3zmk4Tx12gYXjp5TMQwe4qhIhXRVQiAQ4qrUm9VoS/AQR+/HV397Ci//hh8LrcHLb9YAn8fHxmB8/AGMRSE+u142v9N52Dxc5bbJV5Z1DnVvNVge4vKyoWT1sI96qXswajrdJmkbCpUQNwj6K6WrPuc1KZnzsANz9lZyhDg7/UjXfBe7RdYc0kU8ljCv18kcDJLHrpbPhkJFmprOVn+zypUuL6u+uC5TSbw+CHHqmFTPHuKoWOWVTnp+zpLTdqxJyqcIcfsfFSlO3x+Vd7gtJMWhl7gontUGh78HQpwDaCFLQEAagbxWMNJyhvICAmVAoAEA5kZyHMbNcanfx+Kisj5be9w9KvXZ+mN4trYErdYEtKYnYTp2bKpEpWaBES+LuihNq1+6PGobpeuVLi/ejmEmxBlDU3yMuYy3eP8kF9Uu5VHHWdxQxtUZ4xWuF57A1s4+bG7jUan7sKXCPDzEqVbEjsowLcGvCDEeXyYkDQwmzd10PSLHfeWlzhpEWai9RJWZXp5L26SNuco73Ms1MEbduIc41Ru686wvylxXlL7lUS+lvdYgxjLkIXOWPOUw5sallJ5f0ucNPR/r+Ux/Bd2be7Iwo/29iHbcnZ+LJsRxdIaTl9ZHd1NJ66B0ea7rCI6eU7FEQlyjMa6PTI3ClfmW8gy3uqBDfA5XQKBKCARCXJV6sxptQUKcvkeiY1NrMHLT0cemqn/V8TJdVfMQ57p+yWPNkHc/5yGzK36pK3692FcXlose4bqkOK9Hpt5do2upirKhcPZH1D0Orw6XvZq0DcWFEGfGGtdmKa27XF111UtOvZy8lPmA00ecvRWfEFcOm2X/MSotH2cuoeS9Oz8XbUPJU/9N2a42YDPHJWXklEdtr8s85IsQN22OS1VhEzbWl5VXuGcbOtxYlz0ylYpZXumk5+d+crr0eXKMct/7IRnuwBDiMNz/CNu7SIg7hC0Mo3gOWAdCXA6ghiIDArYIuL0xta0lpA8IVAOBOgB073q9Xr+4uEAiXPIWbS0S4jYiUhyG+Dw9PQmt1qQKkRSHIfeSXvxIl0dtn3S90uUl2zGMhLg8Nlyui2rquMrbAKOIcIcn6qhUdeTH4bEiwClC3PZ+lxxHlZd+ZKo2Fug+MXEu0Y1aXiqqRFmoSHAMvHLySRtzv325Dt99swbfvdpQXhDQuGsuV8OFzVxXhL5Jzxs27aWOtqx5gttHFDmKNeZydIajq5y8FFTzmCfTsbpNuDXt6tVfpDGXozOcvNQe6pdOer6SLM8VF46eU/FUZLj6ODQiQhw+IwEObyTEreAdCHFUOEO6AUEgEOIGpKOGSEykvCHJxpDi9MdKmh6niXA6XqarSoQ4199p0x+SawZffSwpMxe/rL1VjwynbSn+jkzNY2/AsaFQ9hWYhkPY49VRho8KbQhx0raHPPTXVVe5eulabx6YcmSJ9wlnbyVBiHPRj/5jqqi5hDPKOfacZN5y2VA4qGT9BnKJQUmdlCiP2l7XecgHIQ7JcNNTTXVcqoq3JhQB7pm6lxU5rmqEuDzm5+RYcO1z6TW1IsMdaCIcxvE2RLjN3YNunDqWLdIFQpwFWCFpQCAvBAIhLi9kQ7lVRGAcANQ9OTk53m63x6+urv7ebrf/DgDxW7TtSIJL3jMREW5megpUXJAQF1+glPVYqfsANvIPSjuGlRAXX9C6Enj6bQ4ly/M11rqEOEWGwy+dj7ve4Ta3kBCniXHUy44Q1+2NWPHJ5YGL632+u3stkOtSxUVmKsJ2bZMmxCljLnqJe4We4jC+5uwVLrm5tJk7kwYTKnrcdBL1Sv9WZLVJQuasOvDvxRpz750xheeX3ryVPFq0590y7aUPBcVytENLcfsldxkIcTZzBGd+4fZUMr+0DkqU5zoPcfScimtDkeHGoVEfi4hx4xEJbloR4lYXptVzuAICVUIgEOKq1JtVaYuhu+n9ENLfegQ4TZdLrhWKbnkVCXEua594P0isGXz3q4TMruscSluxbOMhTn1QGHmLUx8Tbh/AX9sftJf9obKhcPZHdvaN26cMaLtL+h7M3SaTiw3l5Tp8j/YT/MAw9lHhvbu/mxu2rYUypl3T2OqqlF7a1pvnnMiRpVgbirt+ZI8XW51OKzFP+TjzVf+8ZbOhZPeTXQop/S3aTuPaDi+EuKkJaLWamgw31YTpqQnY2NBkOPQQZ4hxdj03OKm582m/lrr2ebI8rnwHBx+VMwpFiEOnFAcfYWvnEBQZDt+97aCXOPoJTRY9GwhxFmCFpAGBvBBwfcuclzyh3IBAmREYA4Cx2dnZsevr67F2uz12eXn5/zqdjroBwNyibVhHQtzTRVhfX9Lh2mNFgkMy3MMoxGfOlVyUxBcXLqQ46fKobZOuV7q8tHYMOyGO2rdlSyc9NvQXzcewf6BDfPZvzL0PZTSEmC8NMTTHEuplhJ4nyrakKI/MZTHmUjem3N+Asulr2gYa/y0+ppO/db6ItdJYcYgy/K+bXVvD0VVOXld5+2oSY55Ma8fdeooixHF+8zh5pXuoTOVxcOHoORUDJMIhKa4ehfhsSHBPFmcUGQ6fwxUQqBICgRBXpd4MbSkKgaoQ4ji/00VhX6Z6feAXbCh57Emoo4i6B6Omu1tv2W0oVKTKlM6HXpapvVRZOHsrng3FXT+obeOl8yEfp45y21B42N/NLa2/0uVR28up1wchrjXVhNYUeobTIT4jGe45kuI2VnS4vkxtbkiXsL0bW3xRNnhzMpPyDoenNR0cR0Q4JMPpG4lxOVyBEJcDqKHIgIAtAmV7e20rf0gfEPCJQPAQZ4F2Ucx/qXpNU6XLS0IYCHEWg6pkSaXGRnm+br4PYKkvAyW+UozLeV955ZF5EIy5UuOZo6bcL71s6i5De23kpaYtzphL1cu0lnB0lZM3C1Xb+Yojy928WrrgIe7WyCq5h4asEZX8u+s8xNFzqozBQxwVqZCuSggEQlyVejO0pSgEqkKIU6uwWx+EaURdPhj10Rc+91HU9uSNnxcv+80JaE5MQAPvZlPFo5FAgIGzN8gq3ocdRMI+5I5BLjYUYS/7Wb1E/btP/c1bL6ltLlM6zt6KT4gze/77PC1moWVrt7i1w449SJwUkiZrXvNVeW0oeem0tP5KlWfbXpd6Mc/rtzvw5u0O/PFmGxQ57u0OfP5yBp8+n98KszTmvr+jR7g8PcTZYpXVFunysupz/btLn7vW1S+fev8WkeC6xLhAiJOGOZQXECg1AoEQV+ruCcKVDIE6AHTver1ev7i4+B4Akreo2M+iI1Ofo4e4tceAz3hEaqulj0qdjkJupWZhorZiiReOLp5yuOXF85u2UeTg1pvEUbq8ZPmBEMcducXl546NeH79dbM+KtXEy+UhThtpekcTdrUydjTGfX1hvMsZY485yhCfXZYi1PLKIXMuxlyH4z7u7aHohY/Ub4CNZrrO9zZ1+J7bObJx8hZnzDW6jWsIFz3n6ar73JSGNnV+Sc/rLksSA/Pcw7YoD3FmXjAttl0nSv5e2qwJObrkI68rLhw9p7YLj0ttqmNT69DEo1Mb47Ay31I3HpmKHuIwHq6AQJUQCIS4KvVmaEtRCFSREFfE/ojaf0Xso1xks107UuroEuLwyCs8NvXwWHv3iI5K3drZV3Hqtf7iBay/+BrWv/5ahy9eQKOJZLgmNFWoSXFov9DHg+KVZcvg7HE4+xTpejn7HjdZpG0o6pjUb9bgu1cb8C2GsSNTKbZm6jiySVeE/rruP2zaNWhpOXsrHiFO7/M59gP9+6TLsZ2baHl9yMer4zZ+xdpQ8tZpaf3llufaXpt642mRAGe8xOVGiIuOSp3BMLo31tErnPYMt6HuJetpzhWrfhVJl2fdIMsMNn1uWXRm8lvv36I1IxLiDqO4Pio1eIjLBDIkCAhUAIGsnVsFmhiaEBAQQ6ABAOZGKwjGvwWA7yJSnImLVYgFIQEOyXDP13DhhYS4JWi1JqAVkeFa0/jlAu/IVCOw9GLKtTzuIsm13iIWmYEQJ6ou3gtzHWvJMa7JcIYUp8MyEuJoBhOOsZTahVSDSVHEltvtkDbmovEWDbrfR2HcmEtFMLWXYqQ48/e8jcPc+X7Q2suRl5I3GHNtDcHS8xVvzrk9x6qnWwbyIglxWrbbHuvw36hzhGveIucIis5x07jgwtFzqrzNRl2R4DBEQhyGSIBbnp9ShDgMAyGOimZINygIBELcoPRUkLPMCFSJEMdd++TdT4OwRnJZ51BxM0dd9cITMCS4zZ192EJinMWxV+mEuKYiwilCXFPH9WVIcVmvVTh7A84+RbredFlu7136EQXdZJG2oXyL3uFeaiIc2lKQFBffx1D3NNTxmZWuSP3NUy+z2l3Gv3P2VhKEOJoeceYDTl43/dU1+rHb3sbvbr2+bCi+dFpaf13L47aXUm+yjq6HuLfbylNcHh7iDBEOQ303FQluHd/LbujQlhDHxSqpwdLl+ZqXKX0uLcud92/KQ5x2SBEIcdJoh/ICAuVHIGvnVv4WBAkDAv4QQBIc3mgBMfFXMVKciYtKhES45+uP4SskxUXEuKnWBEy1JsGQ4fBZ8sLFgqQxwLY8s1iJL1pcjqawrTcLQ+nysL5AiMtCfTD+bjs2kmO8S4Y7OoHDiBhXPkKc6Qtbd/zux2Sk975LecXKLG3MzYsQ1+1h4d+A+7RYar7nzBS2+supK++8xRlzXfQy3TDb+1fbbYqtnqfX3/vCuNhjS5JyoEHZlzE3a5xydMY2bxnmiCw8JP5ugwtHz6myKiJcE8lwvXBlfqpLhFt5pOPhCghUCYFAiKtSb4a2FIVA1QhxReyPqH03SGskm3UOtf3x464MKa7r5WN7H0ycWl5fQlzkJU4R4poTMQ/5VFIcSlDUPkWi3iwEqXVQ0+n6pG0oSIBTXuIiMpz5qNDF1pyFCOXvZdDfPPSS0vaypeHsrfiEuO6vTAwWih2EY39xyWunv7fJcFS7im0d8ZGUJO712ujLhuJbp6X117Y8qfbeV2+yDu0hTnuJy5MQNzM9AQ8NIW56AjbWliIi3DKsr+u4zSWFVXxNqlYWsQ9Wi/ots8GhiDX1nfdv6BnOHJuK798Oj7vrReMlDtePOVw/AEDyzqGaUGRAICBwHwKUFVZAMCAQENAIIOsMb3THZuJIgnsZkeIwxGfRSxHh1pbgxYYO8VkT4iZgsjXZjYtWWmBhyYVKfGE8SIs7KoSBEEdFqjrp0sY4eoQ7PPqkv1A5+lRSD3GufYCGCGOcwNB4cNJLEK3XNssR6fLS2iVbh7QxN29CnGtP2+YbtvneFh+X9MUZc2V1xqXtMnnK1I67svgy5spgyS8lzBHpGHL0nNorSIabaDYUIU6FzTosRyS4lUeTigyHz+EKCFQJgUCIq1JvhrYUhUBVCXFF4dmv3rBGAugS4vY/KjsKPnOOvepPiNOe4TQhzhyZ6mrL4IykMu1TOO2g5ZW2oShCHHqJe6XDuIc437bmoL+0MeArFWdvJUeIs20tZz7g5KXK6aMOmi3Xhw1l2HTaR3vT6lAkuHc78PqNDvH585cz+PT5/FZIHaVp6R5Oa89ws9OTKsRnJMCtRZ7hMLQhxEljJV0eB6uy5019/4brRSTCqeNSAyGu7H0Y5AsISCNg8wZauu5QXkBg0BAIhDhPPSb95YQnsbvV2HxV87/fN5WXuF9/24T//f4X4PP5+SWcXVzC+cWVip9fXLKaMDfbgrmHLXg0p0N8frK6AE9XF+DJ6mIULjjXYdNeSiVlL4/Shqw0d75QMcelFuohjvM13n0tlv760KW8dENJ71+TyyGXOvrjJ23MrQohDvHPc76Xnkuy9PpeLfDkda84Y66szmRjzZmv7svr0g7b+SW7dTpFIMQN2hzha87h6Dl19AUPcVSkQroqIRAIcVXqzdCWohAIhDga8hJrBql9lIQstFbLphosD3HUtvvYp+S1d6G2kZZO2oYi6SFOQmek9JeGZrlSSeAn2SLO3ipfQlxe84GUzUPaDiwxNxVnQ5HS6bLpR79elmpvlh01bhPy4SFOmhCXh03LB/bxfhmUMZk6g9xy0ADRUanRkakROY7jXdjityh4iLMAKyQNCOSFQCDE5YVsKLeKCARCnKdeNQs7s2iMH98qeZSrdHPicpuys+RFApwmxW3C//7QcUWIQyLc+YUmxp2XkxDn0l7KRieeJgs/n+VJjpfkGEcPcd1jU70fmZp0LW+O/sAWSy0T4gaXrnbEjhsx/0aVhVpef4NK7zjCfu2l1pEts7Qxt4qEOMn5Xnpu4ui+b1mKNebK6Ux/zLP1jZ+X2g7O/EIZVcUZcynS+UqTx5pQWi+ly8vClqPnWWWbvyMhrtEY10emRuHKfEt5hltd0CE+hysgUCUEAiGuSr0Z2lIUAoEQdz/ykmsG7hpJUpYixpvxCtcLT2BrZx82tw9gc2cftlRIP/aqr4e4iQlo4rGp6CFuAs3C2k6iHN0L2kv0flj9P1Z+sg7OPiXvvYvsKJC2oSjvcC/X9JGp0bGptrZmSZ3h6q8s2n5Kk8RPUmLO3iofQhzV5sGZDzh5qehz6qBikJSlOBsKV6fLqh/9epvbXsooStaBhDj0CvdHjkem5kmI07/zN9FJOdFqQi8mrC4f2BtZk4Jx3tNZNVIo8Z33b4eaDGe8w2HIWTtaiBkIcRZghaQBgbwQsJ9x85IklBsQKD8CgRDnsY+GZSPwv9+34Lc/NuHX3zfht9+3FCHuDIlwihR3EZHjLljI5+EhTnrxXfbyWB3QJ3O8zT0yXLQoPzqBzW1txP1r+4M25m7vk8VINeYaQ24s1AVyjBRUkajGDKos1PLS5JOuI7s8aWNulQhx0pts6bmEOsJTR1r0JZppo63B3aXuYo25VL3M1pn+bfeRl9oOzvxC6d3ijLkU6XymkVwTSs8R0uVRcOXoOaV8TKPIcPVxaESEOHxGAhzeSIhbwTsQ4qhwhnQDgkAgxA1IRwUxS41AIMTds4rNYW/gukYqYv0iPXDNC03jKe7w8FgR4BQhDm0pETmOWm86IW4CGhNNTYiLjk3tkeGwZKnXKtQ9DmefkvfehYo0LZ20DQVJcN99swbfvdpQx6WiTcVclBf8eeiMq/7SECxXqjzwk2ohZ2+VFyGuR47tjlLGB8Xpuq/tVOr/95BwOShz5ivqnJiUr1gbiqtOl1k/7hsBru21GVXxOrSHuG19ZCqGA3BkqmmrNFbS5d3RpBzWrDb9Lpn29vu3YzhMkOI4a0cLOQMhzgKskDQgkBcCUju3vOQL5QYEyoRAIMQV0BvJLycKEIFUpVlcxRdZxqhyn3Hltz+24H94G0LcH1uaEHeGpLheSBKiT6I8CXG27e3XDlf8fJXHwT8rL7bdeIhDo66J+yHE+XCVH0dA2uW/7bGJLu3lyyxtzK0aIS5uIKAYoykGGam5KUt/yyZLOYy5fJ1Jx9VFf7ujK2bs1eX0vDr08/DgY365dwQljhS+gV9//gl+/fln+PXHH3X480/kIZrHWoBcuVBCiTVhFdYbHD2ndkVDkeHGoVEfi4hx4xEJbloR4lYXptVzuAICVUIgEOKq1JuhLUUhEAhx/ZGXXoPc2mUnPI5k9X+esmTVLfX3LiEObSjRy03jHW5zCwlxAh8VNiegiUS4iAyHcX1Jvk5x2ePY7lPSUHepV6r3ssvJxYaCXuJeoae4dUWKs7E95KkzEnucbESLTZEnftyWcfZW8oQ4F73kzAecvFTkbetwwSBu9zFEPAyLsaHY6nSZ9YPSy7btpZSZTIN1dD3EvUEy3GAR4roj1HK9loVVXtgP+phMXfUk3r8ZL3GctWNW/8T+HghxFmCFpAGBvBCQ3MHlJWMoNyBQFgQCIa4sPVEyOZKLxPhiNIsUh4S43/7YVselYojPSIY7PTtXhDgVnpXLQxynvf0WpPjv8XKTuHEMVTb9UdTQ0h7ijmH/QIf47I8Qd9tYoL941ssDHfpaKtz9kk9eFuk6aOXlYsx9uQ7fR8d9xL9uLmoMl6Fe6bmJ06aiZCmXMTd1xr9D8qLrOU3f0vuNk5c6EqTrKPbrZmqrBymdtF5Kl0fFkqPn1DqQCIekuHoU4rMhwT1ZnFFkOHwOV0CgSggEQlyVejO0pSgEAiGuz0o08rQhZfPg9G9R6xeOzGl5i7OhSLdEeg9Bla+oemnylcmGUhWdoSEvn6rs+HH2VvkQ4spio5UfC7QSOXPT4NlQyq4ftD7zk8p4h8MjU18rUtwOfP5yBp8+n98KOdLkcWQqR54i8lZ5TEqvHS36JxDiLMAKSQMCeSHg6y13XvKHcgMCPhFoAgDeSIwz8VcA8C0AfAcAJi4q01frS/B8bQlebOgQn6daE+qebE12466VSn9JIF2ea7ts8knI7PrlhBdC3MMWzM1OwdzDFszOtmDu4RQ8XV2EJ6sL8PTJIjxdXVBxDukM8c4i/93XJ6749StTurx4PRLjJSm39NfNTzaewZNnG/Dk2XN4srEB+FxvNqGBd6Op4w2cxm6Uc3ztOknHIyqccp/UjdsolHNaH7JI10Erb+evP2Hnr3ew8+c7UPE//4QvXz7D6ecv8AXvKJ4GXZqBTdJDXB7jOdkOH3WYOsuk+3nK0k/NuMbc0dFRwDFnwo2v/wYbX38DG9+8BBN3VnGVkaYz6XUUlZfaYo58aXXcLe+P//wH/vjvf+D3X35RIT5TL1cPcT71l9oWTjppvZQuL6ttWN+bd7ugdX0H3rzV8U+f0RB8CiefdIjPnKvaHuJG9NonWuXc4IcA0b/gHKXXPnFPBhwkQ95BQiAQ4vr1VtCZQRrHRcsaCHH9e8D3muG+sSAlC2edyM0r7WV/ZW0NVtfXIR7WGw2oo/0kFsrr2G1vSL3y9ceJPa/W0jUXVS+tHbtbm7C7ifdfOtzahLMvp3D25Quc4n2q42lXHjYUKZ2htb7PbpjhWYijb6k7VUtZpPCTbge2jWNDQbvJ6GhN2U9MuPbVCzBHMGMcb/pVbr2kt4OTkoPB3bxv/vc/wPv1r7+qEG/q5WpDoZZv0knph4Su2sruM/0fSIJ7swO/v9lSIT5/Pj2Dz1/O4csXTYrDOOe6jxC3vrYEeK+tPbZ6h8aRRyqv7dyZ55jktMm2Hcm6CiTE/R8AJG/9Mu72zYEnvw0S9QAAIABJREFU5A0IBAQyEAiEuDBEAgJ0BBoAYG5kkmDckOG+j8XpJRJS5kWIMwubuAg2hKik6NLlEaBhJ5GUOV5WcnGWdWRq3h7iZh9qMhwS4TA++7ClSHCKDBcR4jA0F2UcuLa3X6eVvTyUW3K83F2Qa69wBwcY4pEfx7CpjvjQx3xs7eyrOPVafvoUlp88heU1HS49fQr1OhpzozuKIxEu+vZQF907R1AbX/HfIm9x1Lqd0/mQRboOYnl721ug780o3NIG3NMzOP1yqu/T01To8jDm5j2eTUPy1BlfcwkHK+l5jaJbXGPuAzTmGkLc6Kgm1T57Dk+ff6XDZ88pYvRPQ9SZ1AKKykttMUe+tDpSynv7++/w7o/f4e1vv8Hb33+Dd7//TpUObI25RegvuTGMhNJ6KV0eZW5DPUcinCLEYfzdrjwhrjEeHZVahyYendoYh5X5lrrxyFT0EIfxQbw05Q0JPrWI/obP+K94d7rxQWxbkJmHQCDEpeMXdIY3roYtdyDE3bcM7pGtbWxGeYwh7vqFs06Uyqtfap4o+4mJc7zsLy4twcLyEiwuLwPGF5eXYGy8DuP1cRhXYV09y19mXMSJHEkiXB6vb4qql4bgwd4e7O+9h/3372F/bw8O3r+H8/NzOD/D+wwuzs9UPO3Kw4bC1Rlaq/v8DkceJuN/pdhtObYMyp7EpKHIwsWPM29kYc+xodRqSIarAYbmRnvsCtpkzf3kaZYIsb+XWy8tGsJIysHgbt6td3/C1p9/wubbd7D15zvAZ+pla0OhlptMx9WPtHrz1BnXdnLzIQHu99fb8Mfrbfj9zbYixCER7guS4k41Ke7LqTwhbk0R4R5HZDhNirOZ/7jt5uR3HQd5jMki2pGss0BC3D8AIHmj8Sl5c2AKeQMCAYEMBPLYUQXQAwJVRQAtH927Xq/XLy4ukAiXvEXbnwchTnpRI12eKIB9CstDZpdFpg8PcYoEN6PJcHNRqIlwi/D0qfYQh89xI4atQUNiI+CC331jRbK8PMZLXHZlxI3IcDo86ZLgNnf2YQuJcTt0QhwacRfQkLu8og26y8tdIy4acsfHtVG3d/Vocb2FQVFLBB+ySNdxf3mHe+/hYG+3e+MzkuHOzs71schRPG08D6oxN2+dGRTdl5yHKL+NHGNu8stmfF5+shYZctdUfMnKmHtvL6k/9rxS4hN1zuHoLycvpQdMq1zbllZHT+att29h891b2Hz7FrbevVNx6mVjzC1Sf6nt4aST1kvp8pJtS/aH9hC3C29yJMQ1G3VFgsMQCXEYIgFueX5KEeIwHFxCHBLhNBlOhSM1GLnpKDKcIcVpYly4hg2BQIhL73GtL0Fnhk0fXNsbCHH3I5f3msGm31xl4awTJfMaD3HxkEOIm300B7Nzc6DCR7MqPjY2Bg/UPa5CfM7jut0XiR1Sjh8oFlUvBcOPR0dwfPQRjo+OwMQvLy7g8vISLi8u4fLyQoW+bChql8cgplHanLoTjNVpS6Tl6Ju0LBz8pNuRbBvHhlKrIXkVyXAYjqjw0eIizC8swvzjRZhfXID5xd4H6JRxUGa9pMgvkYaDQTLvh/d78GH3Pey9fw8fdvfgw/v3ZBFtbCjkQvsklJxf8tYZbltd8yMZTt9b3fDL6YWyqyMR7hRJcXkR4p4+hvX1JVh7etdDHOUdmmubOfm440ByTBbZjnjdBRLi/gkA3Xt2dvafR0dHbQBI3hyoQt6AQEAgAwHqm6cAZEAgIAAwDtE9OTk53m63x6+urv7ebrf/DgDxWxSrPAlx8YVNmY67FAUwY6MhhUG8mqSR4r72eCHEzUzBw5lJ7R0OCXEzU5F3uAVYe/pYxdciD3Eu48CmvZS+LWN5ZpzkMV4Qk9tkOE2O20IPccpLHHqIsyPEPVpYgLmFRXi0uACPFhZhbnEBxsfGYQzv8TEdH8cpLbr0uamx7hmhc1MonWqTxocs0nVklHd8sA8fD/fh48EH0PEPcH5+CWfnF3B+dqHD84tUlPIkxOU1ntVoigy3edaRNawk5hKpdkjIktVe/DvHmKsIceoL51GoRfGFpWXAW5FsozhFjsw0HB0sKm9mo3KaT2Pt3d3egt2t6I7iVLFsjLlS454qW1HppPVSurzuT3RiPjVe4TQhTpPjpI9MVUS4JpLheuHK/FSXCLfySMcH8UJiTwdGIzKcDhUZ7qatwhroMFzDh0AgxKX3edCZ4dMFTosDIY6GXl5rBlrtt1PZysJZJ0rm7XqIOzqBw8hbHIcQN9WaglZrElQ4NQVTrUkYHX0Qec/uhS4Y0/NoL3H5HZPaT5Ki6u2PzJfPX+DLly+gwui+ur6G66sruL6+hquraxWmXXnYUOL12OoMvf/vppTUGSzdxebbb0/iWp4tfhwMKNhzbCiIp9FXE5+emYGZmWmYeTgD0w913O0qn166tYOTi4OBznv88VjdH6MQ49TLxoZCLTMrna1+pJWXt85ktSGvvyMZTr9H24LfImLcaUSIQ1KciXPqTzsyFY9IRSKcOS7VeIjjzKccGal5pcaBxJikypz3eC6QEPcjAKj7wYMHPzabzR9HR0evP378iAuZ+M2BKuQNCAQEMhAIhLgwRAICdATwU8Cx2dnZsevr67F2uz12eXn5/zqdjroBwNz0EgkppQlxycVQfFHjspCTLo8ACTtJmWT2QYhTZLjpKXj4MApnJjUJ7ikS4XBRr49OTfZ/Wb9wYQ8AywJ8jJcuIW7/oz7yI06Ii8hwSIqjXg/n5mBmdhbi4dgD/XXz2IMHUZjP181UGYcp3efjI/h0fATx8PziCs4vLuEiCvE57ZI25voYzz7q8DF+BrEdHGMukuEMEc6Ec/PzMPtoAeKhD+xDHekI4HFBeHTQB3OE0N4eGSqqMXcQxz0ZhAFMmNYfSIB7+24XXr/bUWEuhLhmHSaaDUWIU2GzDssRCW7l0aQiw+HzIF6aDDcKnZEohNGIBNeGmiLFtdVzuIYPgUCIS+/zoDPDpwucFgdCHAe98uflrBOl86JnuMOjT8p+giE+cwhxjfoYNOrjUI9CfMYjEEdwj4TeZKMjEcvfS9WQ8OLyCi6UJzgd4nO704FOu3Mr9GFDKQpRaZ3h2Hw5snDw81Evx4aS1jbcNyX3URwMQl4eAmdn2oMYfoiswrP0j5HTaqHaUHgSyub2oTOyEtNL8/IObXoCZloTMDs9qUIkyKEzCXNsKob4zJlP6S12T1mVcSDdjgIJcT8BwE+1Wk3d4+PjP42Ojl49ePDg6ujoCF8Imdu900POgEBAIBOBQIjLhCgkCAh0EQge4voMBqkvDtKKz+srhDxlttEZL4v5mUl4OD2pPMNhiAQ59AinFvTq1nG8XEiRNu0d1LRS46XfeJb2EDc1PQ2t6MY43g+QCDf6QIWjUXxQ+2PQ5D79fAKnnz+BDnUcDbuXV9dwcXkNl1dXcHlp+XXzN+vw3at1+O7lOnz7zdqtI4+z8JEaz/fVk2cdef0u9PsNwn837cl7nuS2jWPMxRc+eMRHPJyeeQjTD2dh5uFDMPGs8RX+nh8CH48O4ePhIRwdHoKJU2uzMeZK6S93PFPa5qMOihx5pkn2R/AQx0O7/N6u8OBW9Wuj/o9Hu5p/0U/6X8Mlj0AgxKVjWn6d4YyFoG8c9NLyVpUQV6b1RtGycNaJknmlPcSNjz+A8bExqKvwAYyPj0ENvT8hKS4KkRgXLj8IoI0EvcChzeQK7SVX19BBQlzn5laYJo30R4V+WtznN5jheZ+jb2WwjRgZpNuRbBvHhpKGU70+rsi1mmCrw3AVh4D+EPlSfZBs4lRpbGwo1DJ9pJPSGen1Brc8L+/QppEEh+/RJuBhS4fGQxyG6xE5Tu3WoyPNbRxKcDGwGT9S44BaZ15tk2yH+pji8CT6mAI/rDiBza19+Gt7H/7a2lcfVuCdwxUIcTmAGooMCNgiEAhxtoiF9MOMQB0Aune9Xq9fXFx8DwDJWxQjaQ9xKFz8xX5ysWKziEtuTk3Z8TJcykvKaOpxLeu+jbykzC4d72cxr0lw+HVLlxAXkeDQ5bMhxEn0mwsGg5CHqzPx/Gnj2XiF64UnsLWDi3A8KnUftlRI9xDXnJyEiYkJiIfqGMTaqDoOUR+NODoI0FdCxvOzU7g4OwUdflHh9XUbrvBWR33oeNqVZsz99uU6fPfNGnz3akOR4ZAUZzNPcsczpVPyqCNLjyhy2abJox1Zv0k2fZksi2PM1S98RiIPCBiOwMTUFEyquwUTkzoeruIQ+PzpE+D96eQEPn/C+xNZGBtjLnfc+9BVH3WQwc05YbI/zDGp+shUfWxqHkemNhrj+sjUKFyZbynPcKsLOsTnQbyQ3KNvJMLU4Aa9vtx09LGp6l91vKhLU94i2aK4JsJp2Uy8KPmqXG8gxKX3btl1hjMmg75x0EvPWzVCXJnWG2WRhbNOlMyLLzG7pDiBI1PHHowC7r3Hxh6AiesjECNCnIqH1yjys0Z6idfttrKT4LGoOmxD5+YGbpAQd9OJwvQPBKpIiEOUbO33HH3LslnYysIZN9LtkLShpLULCbVj42OaWIundIw94DQ/5GUioIm1mlR7FX2YTC3SxoZCLdNHOq7OSK83pMrz9g6tS4q7TYhbV0en6tv2HZoUBjbjhzsOqHXl3TbJduDa8SgixZm4IcP9tfWhS4yjtt0iXSDEWYAVkgYE8kIg7OTyQjaUW0UEGgBg7mYU/xYAvotIcSYu2vY8CHFmI50UlGPckVz8SC507usMSZldO724xfxS9FULft2ypL52MRdnHLjiMAj5XMcLZTwrIhx+oXKA4TEcHh4rApwixG3vd8lxVJzG63XAux6FGNden8JxH1QMJdNdXV5A776E68sLwJeu7XZbHffRVvH0l++phDj0DvdSE+GQHJf0EEfRYdfxbIOLZB0UPbKRzSatZDvS6pVsG4cQp1/44K2/dMS73mhAvd7QYaOpwnAVh8D52Rl073Mdp162xlzXcS85nvu1zUcdVFx9pYu3WZHg3u7C6xwJcYoMhx4NIkIcPiMBDm8kxK3gPbCEuHITzqpMPvKlL671BEJcOnJVJo0FfXPVlv75qkSIK9N6o0yycO2JrmvMZL09Mpy2pXCPTFUfDaoPBzEchQejNdwUac+s3X1SeI0iP2ukl6htJG3lDU7FOx1FCNO3JoeljSUsrUqEuCL1Lct24dOGzJk3ssYsx4aSVvYD/Ag5IthiHMdjuIpDQBFqI4JtO4pTpbG1oVDL9ZHOVWek1xuS5Xl7h3bHqYQmwcUJcTbznyQGtmPHdRxQ6/HVNql2IBnu6OiTJsV91HFFhNvahz+3Pqgb4zlcgRCXA6ihyICALQJhJ2eLWEg/zAggCQ7viSjE+CsAMEQ4ExfFKC9CnBESFxQU8gS1URLlmUVOfLHj4obYp8zUupLp/Czm09w9axLcxhqG6CXu9tctru0Zhny2Y5wynruEOEWG066bjXc4dN28pchx9AW58gIXHY2qjLkP9BeJPcJL+LrZ51jtIPENjbnt627Y+7rZfOVM/7oZCXDKS1xEhjMe4lzmSdvx7IKbRB0UPXKRzSaPRDvS6pNsG8eY233ZoycL9fJHHa9sjlmOQhvMQlpZBJSHhKsr7SkhCqk1uBpzbce95Hju1zYfdVBx9Z0O2649xO1oQtxbHZf2EKeO+WngET9jETFuPCLBTStC3OrCtHoezKvcRyRW+3jKco+YQIjr1z/l1hnOqAr6xkEvPW8VCXG+7FL39UZZ1z6268R4G7l5jYc49UFh5C1OfUy4fQB/bX/QXvYtbCg9b9nGa7Ym0Ov/otcn4S2K/KTRp0T0BIdjRNlNIs9wymKC8XiYkr9qhDjTRK7OlM327zKYOBj0q49jQ0krsxZ53ccQj1zGMFzFIYDHLN+Y45Zv9LHL1MvVhkIt30c6W52RXm9IluflHdqMPl1pdmYqdsoSOpNYBH3KEpLjFq3epUpi4DpmbMcBtR7fbeO24+NHTYZDItzHiBBniHB/biIhThPjcrgCIS4HUEORAQFbBMKKzBaxkH6YEUAiHN6TUYhxJMG9jEhxGOKz6JU3IU5UWIHCkgup+ELHhewhIFKuRXhZzE9PwExrQh2ZiuHD6QlYj4hwG+uaEIfP4ZJHgDqe9RfNx7B/oEN85hhz5VsSSiwKgXQPcWvwLXqJe6XDuIe4Ks6TVD0qqo849Uq3TdqYy2lbyFsuBHwYc6XHcxqCPuooV8/dlcaHniMRDklx9SjEZ0OCe7I4o8hw+BwueQQ6MAo3MAqdkSiEUahBG0agDbWbKIT0Y9blpRmuEgMhbrj6G1sb9E2+z6tCiCvTeqNMssiPGPcSgw3FHbuq56wqIa7q/VZU+3zsrYpqW6iXh4APGwpPQtnc0usN6fK8vENT3uGm4OHDKJyZ7JLg1AlLihjXO2UpqwekMciqz+ffB7FtSIhT99GJDj9+UgS4d5u9OxDifI6iUFdAwC8CgRDnF+9Q22AjUBghDklxL9aX4fn6EmB8qjUBk60JFU5N6XiVLt9fF0hjZ/O1wu+vt0Ev6Lfgt9fb8PvrLTg9vYDTs3N9R3GOjEiAKwMhzgYXSns55XHyUmSLp0kbz/j3+NeZ0l8328oY0pcXgb6EOCEPcZyWF61HVSH/Sf7mBWMuZ0RXO68vY67keO7XIz7qyBoN0vOfTXk+9LzaHuKyerfYvw+mx6pqeBALhLhix/7d2vMfV4Opb2Xrp9vyVIUQh62SWm/Y/MaXee1TtpEn7WW/bO0L8rgjIEmIk9DfpH1Q0lObO0ohp0HAx94qoD2YCPSzoTxZXYCnqwuA4ZOVBStvYWWfD6TWPqadkuUNIiGubOtJaU2U6l/p39p+7QyEOOkREMoLCAwWAoEQN1j9FaQtFoECCXHL8GIDb02Im4xIcJoM11TPVbrMYsosGuPGgjIbDuJym/7IkhcJcfre6oZfIhLcl1MkxJ0DhpyraEKcCy73tZdTHievax8kx3Pa2NBfN+ujUk08eIhzRbxa+dIJcXhc6po+MjU6NtXnPFkGPfLZ3rxHlORvXjDm5t1bg1u+b0Jcnms4SZ2x7VHp+c+lPB96jselNtWxqXVo4tGpjXFYmW+pG49MRQ9xGA+XPAJI0NE3koFqcDNSg5GbDowA3vivOl6mC6XCA+WM3Op8uagFWlbdmrJfgRBXrh7yMa4GUd/K1Ut3pakiIc51TePyG9+vf4tc+5R1zHUJcQdoQzmGw8Nj2NzBY1L1UalbO/sqHq7hQ0CCECepv2YOSfZElr14+HqumBb72FsV07JQKxeBvoS4lRghbnWhWw1Vp6XnF2474/ml1xuS5Q06Ia4M60nJsZL8bUuS2ij64FsXAiFOegSE8gICg4VAIMQNVn8FaYtFoBBCHBLhlIc4RYjD+DJMTiEJrqk8wyly3FSzWGRyqN33gojbBNcF/h9vNCHuDyTFvdkGfP7yBUlwZ/AZyXAqPriEOFdc8jAES8tiM2bSxnP834yHuHgYCHE2CFc3bSohDr3DfbMG373aUMelIjHOXJQNJwetsulR3u3lYGWTV+o3LxhzbVAfrrS+CHFJo1hec5OUztiMAun5z7U8H3rebNQVCQ5DJMRhiAS45fkpRYjDMBDibEYPPa0PEhBdGlrKqpCKAiGO1t++UvkYV4Oob77wd62nSoQ4zprG9Tf+PtyLWPu4jgMf+RQhLiLD6fCkS4Lb3NmHLSTG7QRCnI++KFsdXEKctP5Kl1c2vAddHh97q0HHaFjlv48Qp7zDrc7f8RCXZaMchPlAer0hVd6gEuLKtp6U1mfX/i1CFwIhTrr3Q3kBgcFCIBDiBqu/grTFIlAYIc6Q4Uw4MRkR4qYmYCIixxULTX61J78uyK8mXslmERdfzFGO80MC3Os3O/D7my0V4vNnJMMhEe7LOXz+ouOcq0gPca649GsvpzxOXg7+8bzJxb75W9dD3NEJHEbe4gIhTgr1wS6nrzH3m3X47hV6iltXpLgso4sUCmXRI1/tlcKNWg73Ny8Yc6lID186n4Q4gy53PFN6yUcd8fYkjZmUtZ70msaHnisiXBPJcL1wZX6qS4RbeaTj4coDgfyPiZSWuirHTgZCnPTI4JXnZ1wNnr7xUM0/d9UIca5rmjz3TD7XPvmPGPcabpPhNDluCz3EKS9x6CEuEOLc0R3snFKEOFv7rvSaf7B7YXCk97G3Ghw0gqRxBFJtKCsRES46LhWJcXhR7QJ5rg+ke096vcEtb5AJcWVcTxY9XorQhUCIk+71UF5AYLAQCIS4weqvIG2xCBRKiPv62UrXS5wiwU02NRkuCouFZrhrTy7g4gv8rA3R67eaEPeHCrfh9dsdRYL79FmT4UzIQbgoQhwHl7T2csrj5OVgT20HeoY7PPqkj/o4+qSOTw2EOGnkB7M8rjFXstVl0iPJdlWprGDMrVJvyralCEKcbAuKLU16/uOU50PPkQw30WwoQpwKm3VYjkhwK48mFRkOn8MVEEAEOjAKNzAKnZEohFGoQRtGoA21myiEdunBCoS4cnVRVcZVuVDNX5qqEuJskOP8xtvUM+xpu4S4/Y/KjnKLEBeR4ZAUF67hQ4BjQ5HWX+nyhq8382+xj71V/q0INeSBQD9C3OrqPDxdWQAMn6ws3CHD9fuAN8wHvF6qAiHOBoEqj5ei2hYIcTYjMKQNCFQPgUCIq16fhhblh0BBhLgV+GpjGZAQ99XGCrx4tgKTkw2YmGzoY1OjuKS3HO4XG8kukC4vrYul67Atz/WrBh+EuJnWBMxMT8BDDKP4xtoSrK8twcb6Mqyv63gelysu/WThlMfJK41NUpbgIU4a4eqUxzHm5oFCnnpkO+9KtU+6XunybNoZjLk2aA1X2jIT4orSGdt6pec/1/J86HnwEDdc8wO3tX48eXGlzM4fCHHZGPlMUZVxlY5ZdT3TBUKc7nHX3/i8dcx27ZO3PBzbofKsj0Q45WH/WHnaRwLc1u6hDncOYHu3HyFuBED9F70WweAm6juMqHj0D3dACHnLhdXd/ngwOgpoRxmNwgcPavDyb2vw6m9ryrs+hi//9rSvl31p/ZUuz0UvpXW/7OXZYPTuz114i/c7HeLzp89ncPIJP1I/g5PPGJ6iDzDivEFNlyZlyFum+WXuYQtmZ1uA4dzDKUCbysryPKyuRHcUx57McohgeltqPpDWQRudKSpt0YS4taePQd1PFitxSkvRY0hKF9LGY7+2KULc8SfA8PjjZxW+2/wAf27uwdsoxOccrp8A4Kdarabu8fHxn0ZHR68ePHhwdXR0dAUA5s6h6lBkQCAgYBAIhLgwFgICdAQKIcQZEtxXz1bhxQaS4lZhcrKuiHCTU41uvKvUI+5qbRYicUg4RDvp8votcJL/XoTM8bYmF133yeOLEDdtyHAqbGoi3NoSPNvQ4cZ6voQ4YxSOY+HST644x43SUrLQp467KZPtQI9wXVJcODKVA23l8paVECepRz5+K8r8+yE5aH0QZSTlDWX5Q6CMhLhB033OGiRrDrJZO/rQcyTENRrj+sjUKFyZbynPcKsLOsTncAUE1HoAatGNJJ8a3IzUYOSmAyOA900UdkoPViDElauLqjKuUud/RcKJ9CWKoyYZfTHxcvUITZpAiNM4Sa8ZaOj3T1XUmosqt4t8R5GXfbSlYPzo4ydFgNuOCHEY7uweposwElHhMIxulEHJgaHuxJAXESg7VinyjY7WAElxow8wrCli3DdfP4FvXjxVRLhvXjyBb75+2u3fpG1SWn+ly6PqVXIuMvlcbLEmr4uu3ievdHk22Ji0f/71Hv766z28i0J81iQ4TYYzcbIulF1n0kAKMqv5P/kbMPtwCvBWxLgoXF56BCvLeM+rEJ9t3nVw54My6IyLnknkKY4QtwhrTx7D2pomwyEpTmI+pWDCHS+p+5CU9Q3nd4HSjiw5bOxhnN+Uj8ef4diQ4lT8M7zb3NP3X3h/UPEcrkCIywHUUGRAwBYBd+aMbU0hfUBg8BEoiBC3CkiGU/cGhughrg6TE3WYmtIhPtssvn0sQvJYsCXllq6DW57LpsQHIQ7JcNNTTeUdTsVbE4oA90zdy4oclxchrmwGGJc+ymvqisvSI8OZL5zDkal54T5o5ZaNECet09x517U/peuVLs+1XT6IMq6yhXzFIlA2QlxROsOtV3od4VKeDz1XZLj6ODQiQhw+IwEObyTEreAdCHHFKnWJakcaTxXIPYEQV6JBpYiW1RhXqbaXipBI09oWCHE9VFx+4/PQQu7aJw+Z4mW6yocEOPTsgaG5d95rEpy63x8qclzapUlwtS4ZDp8NGUKHnVukxngZIW+5sErrD/QIh6Q4TYzT4ddfPYGvv1qFv0Uhxu+zo0vrr3R5FL101a1+ZZe9PAomaWk2N/dgc2sPNjffg4lrItx5lxCHz1Tdp6YLc5P2qlbmuXh2xhDipgDjD2emFAHO3EtLcypuLiqpyHU+kNZBV50pKl+RhLinTx7D+tNFeJriIY7a7664uY6X1D1IjAwnRUJzbVcR7xeOjz8DkuIUMQ49xZ18johwhhCnwxyuQIjLAdRQZEDAFoFAiLNFLKQfZgQKIcQ9V0S4J/DVM7xX4bnyEDcOU5N1mJoY78axY6jume9bEMUXWWUqb5BkTi4o71MaL4S4qQlotZqaDDfVhOmpCdjY0GQ49BBniHF5K7cNLhRZOOVx8lJks0mDshgPcQeHx9345vY+bG0fwF/bH1SIz+EaPgTKSIgzvSChR+Y3R+q3hzpCpOuVLo/ajmQ6H0QZV9lCvmIRKCshblB1X2L+i48Im/J86HlDkeHGoVEfi4hx4xEJbloR4lYXptVzuAICGoFqHP8YCHFlG8/VGFepdgyoQQdGI4+KOlQeFW/aKqyBDgfxCoS4u71m8xufR5+XZZ/Sr22u8pkXmuroq+jl5u77I9iNSHEqfH+UWm0NSRi1iBBFy1czAAAgAElEQVRXq0FtpAYdJMF1NBEOw04fD3Ehb7mwSuuP0dGRiBAXhbUavHi+oj4w1+GqCtUKJjplpR+hQVp/pcu7b85w1S1pXfVVnuv8ub39AfDe2tpT4fbWBzj5oj3DHXdJcedA1X1qujR5Q95yzS+zM5OKBKeIcYoQNwlLj+fg8eM5QDLc0qKOuxKibOcDaZ121Zmi8hVGiHuCRDjtGS7uIS7r90MaJ9vxkroHidY2vu1wWVj4atvxCZLhvoAOP6tQeYb78z28/RPJcOgtNBDisvor/D0gMKgIBELcoPZckLsIBAoixD2B50iIe67D58+eKCLc1OQYTEYhPicXYTaL8eSCOr4IcVncSZdHWcANgsxp7fBBiGtNNaE1hZ7hdIjPSIZ7jqS4jRUdri8XoVOhzggB7SHuGPYPdIjPgRAXhgciUGZCHLeHfPxWVPn3I61tPogy3H4P+YtBoEyEuKrofjE9CeBDz5EIh6S4ehTisyHBPVmcUWQ4fA5XQKBKCARCXJV6s9xt0WS4UeiMRCGMRiS4NtQUKa6tngfxCoS4cvVaUWsuKgoc+Y5PoheaUYjPSIh7v3cIu7tR2I8Qh2S4iAinwloNOkiGU0S4KOykk1IxbchbHqzS+kMR4mqGDIfhiPoY+DnaQZ/pEJ85dnTqGC8qHUe3hs2GsruzDzs7HyAeone4Y/QS9yUKP5+reYKi+9R0aTiHvOWai5EA93AayXA6xOfHi7OwqIhwUbg460XNpXXai9DClRRFiHuqjkmNjk1FL3FPFgfy96PKY4jatrS1oyLDISnu3a4O/3wvPHJVccFDXB6ohjIDApYIBEKcJWAh+VAjUBAhLniI6zfqpL+MkS6Poi2v3+6AJsVtg47vwKfPZ/D5y1kUnquQc+VNiJP4ioPTPt95pduL5ZkFuQrVFypf4P3eEbz/8BF2MYxu320tvD7zta4RBJ/N10zm3/p8uZ0qe9nLSxF69MEojI6OwoPRUdDxmvqy+auNZf118wZ+4exOaJUez7Zjpoh5F2WUrle6PFscTfqt7X3Y3P4Am1voWVLHv5xewJfT8+59enqOn8KrLN2NAFe3XAXm5pNuh3R53Pa55k9phzk2fWZ6EmamkSSvjbn4VfPS41l4jEbdxdnKf91cFl117VrM54cQFzzEcfoo5B1MBAIhbjD7bRClRo9wwUOcbM+9+ttTePm3Nfj2mzV4+c0a4PP42BiMjz+AsSjE50G7JPZqvtc+tjK7yId50GaWvPHDwoPDT3BwgB8ZfoLDw5M+ZgHtIQ49w6kj+2q1rne4uKe4tMwmfch7c8urXlFYdY9crPWOXkQyXM2Q4jBeG4HVlXlYXZ6H1ZWFKJzX++EMD3FlmjN86NZ97XXRVR/l2eKSlOlg/yPs7x/B/v5HMPEvp5fw+QztKBc6PLvszhVZuh/miOrMp63JJkypk3aagHF8vzI3N927Z3Xc1yWlg1ydSbZXurx+eBZFiEOvcGXwECcxzqTGkIQs0mWktS3+O4/x40/4MYX+oEKHX7R3uECIk+6OUF5AoJQIBEJcKbslCFVSBAohxH21sarcuatbxVdgcrIOkxN1mJrSIT7HPcLZeIczWJtFAz4nF7JlKC9tTAyizMl2GBKcIsW93YE3ESEOSXBxYhxHJ/IixMXxN/K5jBVO23zmlW5vvLwvypiLhJUz0PEzODz6pI25aNQ90obdYbvQNplmoIxvcmz5cGUuL61/kQCHhLh4iIbcJ2jQXZmHJ8qoq425Npf0eLapO55Weh6nyiFdr3R51HYk0+19+Agf9j/C3ocj2FPhRzg/v4Sz8ws4O7+M4mjMldUtV3m5+aTbIV0et32u+dPaMTnRAHVPRuFEHR5FBtxHaNSdnQYMbX/PXeeSonSmqHpd+zItnxdCXGM8Oiq1Dk08OrUxDivzLXXjkanoIQ7j4QoIVAmBQIirUm+Wuy1IiNM3Hgtbgxsk5dx09LGp6l91fBCv4CFOptdc11dptfta+7jKbCNfPK3a35yZfY7e65ycfIGTT6cqPD7RYdo10iXCIYlK31i2ujtReJOugyFvubAy/YcbXBPHYyeRBBe/5x/NAN4LUYhxrh1dRtuzS/GhW9lS9D4qxLRleG/gikuyrfhR8gl+mHz8SX2gjPGziyt1K1tKFKfqPjVdmJvQJmVIyeWciyeadTB3s6Hj09MT0GpNwnRrAlrTOvR12fxeZq0HbO0+PsrLwrEwQpzyCvcY1jGMjk0dlN+PJKbcMZTVR0X+Pdm2tDFuSHCKEBeR4wIhrsheC3UHBPwiEAhxfvEOtQ02AgUR4lbgBXoDerYKL9AT0MaqJsThC80pfLGp42VcyEptTu8bNtJ1SJeXNeQNCc4Q4vDZeIczpLgyeoir8gI6a5OXh+Hn4uISzi+uQIeXcHFxBSdqYX6qDbqfvsDJyWnWcKrc37VBUxN37hiqlcH6tlEuC4Cyl5cmfw0Jcfj1uglrNZh/hMSVGZifm4ZHaNC1/CKxbPrre941OEvXK11e1nhO+/vH489gbjTmYvzy8hourq5UeHmpQ2ldcJFVIo90O6TLk2ijSxlp7aiPj6njL/URmGNQHx+HVgs9xaFBdwKm8Uj11oTViyHuXFKUzhRVr0tfpuXxQYhDgz+S4DBEQhyGSIBbnp9ShDgMAyFOqkdDOWVBIBDiytIT1ZcDKW/op9eQ4rTPXk2P00Q4HR/EKxDi+L3GXV9l2TMkbIfJOrgyU9ZmyTqurq7hEm/c41xdAT6fniFJ7iIKL1W833WLSKU0ThkXusS4+3oy5C0fVj1ygibCoR1JhyOABLn4vqc1pfdAeegCfwa4XYIP3bKRmaKrPsrj4hKXET3on52eA4anp2cqvLpuw+UV3ji/tNUzXlTdp6ZLwyrkLc/8Mj72ANCOgt5mTdhs4v64DiqMbpsxz03rqoOSOoNtkC6PgkuRhLi1J49hbe0xoLe4taePB+L3ox+mrmOI0kdFp0lrW/zfkASnP5r4EghxRXdWqD8gUAACgRBXAOihyoFFoBBCnCbBLcPX6og8TY5DAtyEIsQ1u3FJz1xJwg+3x6TL62fgKzMG/TBEj3Cv3+3A6zc70RFY+shUfZ9245w+yMNDnFlMxheVg3TUgC2e0u1Nlnd93YbrdhswbEfxuDEX43gP21VLkOHQkNmJGakRx47Fu6Kyl5fWv+qr5pGaMuYqYlytpub9qch1vwonm1ZDQ3o8W1V+T2IfvxVV+v1Ia8vpGRpxL7QxF+NnF2peic8x+MJfWhekxoBtOdLtkC7Ptj1S6dPagUcuPxitdY9fxngjRnZqNDXpCS/q77nUXFIV3Zfqv6xyfBHibhn7FSFuqkuEW3mk4+EKCFQJgUCIq1Jvlr0thu6mTbJIf+sR4DRdDv91EK9AiOP3mtT6yse+x9QhJfN9a8JkHe12BzqdDrTxVvEbuLq+hqur/8/em7C3jSPrwkXJ1pLYTie2M2056b3TPXfO7f//O2bmfHcmvWVzko6zO4m3SPqeAkiZYSQTQBUWksUZNsgYqOWtAgVCr4ApfDz/qAgsSJJbdpTJU/mOmbrXqW6n+96yL1XL42QkskrbdLH69IeVkJNZ8h8IKYLL+ic/BKL3XD8SQvQtF8u5399s5XHhgr7jc6I41bPj/OPiuTKdzRfXps8N03rybLqYd0j1ebq22K0Dd+7Qu3es47zK+poq19fXYG2t79KFyG1i9pnyZ2TI74XiEeL+Bl/d1kQ4dd662YjPj7oks82hOnkp/b1K2CxsKxPhFDHuSLZMTSluYosg4BsBIcT5RljktwmBSIS4PfghJ8RhiecVRYQbf1K2Cegu+RLiS01uQlx14qE8gDb9Er1JMeb2d5m8ZXgUEzJnalJXn107kACX5YQwXeaEuBkS4WZqOxMkyJkeqctb5scym3HCZW1NT8BgaTMBw53PpthLvTAIaPKb/gIIS7xXJNJKn+HuC2G8+1wLtx/c8lLCZZktaoI3J8rpsv8ZGW7Vjw3kWRIrupD/gOIp/HnvMfxx76m6L35I8fbo4gcVFAuRDHdlPFIkSVWOh7CXk+Am21cVGQ7v5RAE2oSAEOLaFE3xJRYCQoijId/E8VUIm0PooEVOWsdCoM250WbfKPkiuFDQk7ZdRIC7z3DLM41JbELc17e/XBDjTG2WevEQWJanixXicDcmIcTFC45oFgQiISCEuEjAi9pGIpAOIa4gw22M4QpeXx214pcJy7Kizb9WQH/DEeLGgNsCaHLcGL77Zg++/XoPvvt2D777eg++/WbPqlNy/RqvKfHl8hdBNiXEfbKiU77Ck1WQWlBZbRXQA0WEq26Zqkk+DlumJixvWciWYYC/Srz4pWJf/VLRZoVMznyu2hyrT8fSm1o3m+JKk9OZWmlSX08X2/6U+wx334qFA7cf3PJSwmWZLfgswZUn9a+d9S+e8TAlt/t8lphil1Lf57ZllbwQY8fFNjDFdjCyQtwlKdnelZ5M+2Fb6gkhri2RFD9iItBWQhz3Z/xlMWri+CqEzSF0xOw7otsdgRRyw9czIgXf3CPjr6Xg4g9bkdxOBLj7DLc8E9TbQIjz9VlRxk90XKBRzdOIK8T9CwDU2e/3/7W+vo7l2fv3788AoHyadAWpIwgIAo4ICCHOEThp1kkEEiPEjfQqcTk5roiIDSki5SgWA5ayjW3xrexTiC81CxJcUeL2ikiI0+dEkeHw2uYox6c60DaJU9PiS/W3+mKC98teHsv1cNsPvf0HElv0diBdO3Qu6a1IqoS4YjuTZbm0CqfU5S2ze5nNeuvUTG2fiiQWLG0+AzjzudAbq0/H0ptqX8Rnxix/dhQlYqRP9eRR19x9IRYe3H5wy0sJl2W29PPnCD5D9KnJx6bPEx/PElPMUur73LbUyQsxdkRC3Gikt9Ed5+VkZ1OtDLe/q0u8l0NvdYhjlTn0Ftf6X/HEsZu+liN9BIQQl36MxML0EWgbIa7uM9lHRJo4vgphcwgdPuIpMv0jEDM3fD8jYvrmP3LuGgQXd+ykZTcR4O4z3PJMotJkQpzvzwo127tkBx2T7+hMsA8598/pRzVPFyvE5avDIUHu/oO/4N7DZ3D//lNdPvjLBhLTuv8GgMU5HA7/fXp6egoA1dNUntQTBAQBBwSEEOcAmjTpLAJpEeKujtSWqctWiOMe7ISOeIxBdWgfC30hvtREIhyS4MrEuIIEh4S4ghxni4HrALWp8XX1t4prlQi3itA1m2niChLhcGUnvO/aoYhw+EVzXuI9vt/N8YvlvLTYMVUT6xKWtyy+y2wuyIEFeaW4L9qbfAZw5XP1pfuCbKWtMbHFNa+b+ixx9deknX5uIIFWbyc8n82W9hnuvmBim4863H5wy/Phs4nMZX4sf76UtqXOkGRrToYLOSG26nO0eP7YkPhM8LOpw/0cMpEXYuyoyHDDAYxyQhzeIwEOTyTETfAUQpxKFU2E02Q4VWY9yOYzRYYrSHGaGCdH6ggIIS71CIl9TUCgTYQ4k89kXzHhfFcztZHqbwibQ+gwxUvqpYVAjNyg9hlTBGP4ZmpbzHqCS0z0RXcTEeDuM9zy6jBtKiEuxGeF6FidPWVs1Apx6nwHSI4LSIj7XwD4/3JSXHF9AgDHAIBlcdZ1A/m7ICAIEBAQQhwBPGnaOQQSIsSNciLcGK5s6Gs8TLe4Sj1yVcJQm3yrYh/iS01NiBspQlxBjFusEPctEuI0Kc71qBJg6uQ0Pb62/lbxMCXE6cWcFPVrQf6qw7Ztf1fkteLIyWwFGa745xwhI9dTl7fMiWU262diCZr8xuUzgJrPOk01WbP8kulii1EQS5Vi6bW1M2R9xOSCNFq+vrAC+wx3XwjpY1kXtx/c8lLCZenzRT1HLlbhLI+3bG3neJaY6kyp73PbYiIvxNhxpMhwAxgN13Ni3CAnwW0pQtz+7pa6l0MT4mbQz8lwulRkuPlUlT3QpRzpIyCEuPRjJBamj0AbCXGh33HKUW7i+CqEzSF0pN/bxMJlCITMDZNxO2eUQvrGabdvWYKLb4RFftsQ4O4z3PJW4d10QpzP8WSIz6Om60D7CxKcIsTl5LhAK8QhGe7/AUBBhsNrJMPh+aF03bbHjfgjCCSFgBDikgqHGJM4AskR4sa4SpzaNnX0GRnO56o8PuO0jCxUJVY01bdluIX4UlOT4EY5GU6XihD37QS+RzLct3rr1BBH1+K7aoIO/33Zi0S5fpvzPkSutVlHSv0oli2x9LY5r8Q3QaAJCKTU97ltMZUXYuyIRDgkxQ3zEu8LEtytm9cUGQ7v5YCcDNeHWYZkuL661yS4KfQUKW6q7uVIHwEhxKUfI7EwfQTaQogz/UxOPyJmFnbNXzNUpJYgsBoB6TOSHYKAICAIhEWgiYS4EJ8VosM8D4vV4V4Xq8SF2zIVCXD/yVeJwxLvkQiH5/vStbkzUlMQEASsERBCnDVk0qDDCCRHiFNkOOIKcdy/4uCQF+IXB+U85rDZVR5+qfnn/afw5z0sn8C9e0/h7bsP8PbdMbw9+gBHR8fqnnKsJMR9M4Hvv51AsX1qKKIhV3wpcaO0pcSiaFtHhivqhVhli8MfkREeAa5+xGF5LFtC6+V+bnDL44ilyBAEmoBA6L5/GSbctpjIC0OIS32FONyMFA89naHXvSy2lsc7/a8hjvRXiEsHqxDxoOgQQhwFPWkrCGgE2kKIU58iTKtgxxrz2+rl8lf6giDQFQS60mdsnyV18eeWV6fP9u+p22frj9RvFgJtzj+qb00kxHGOJ0POSy3TFeIzz7eOt6UtU9/mW6bee/AXVE8PTw1ZIc4DqCJSELBFQAhxtohJ/S4jkBAhTq8Kd2UDy09XiMMAmRCbigFGOaAm7VYlAKe8sqzqYJliY9V2TpvLA1wbTO/dfwr3FClOE+PwHolweL7BMifGUTreZYS4YnW48papnBhfNoAuMCvrM9FNiRulLSUGl+XeMpuq/dgEF077RFb6CIR6TpogEcuWUHq5nxvc8kxiJHUEgTYhEKrvm2DGbYuJvCCEuNEg3yp1CGPcOnU0gMnOpjpxy1RcIQ6vYx2a8oZEr54iw2liHF7hiduT6usQh7ZB26HKrAfZfKa3Tc3tibllakpYhYgHRYcQ4ijoSVtBQCPQRkJcjHkLSj65vmuYjEEodklbQaBtCLS9z7g+S1bFmVsedz6lbh+3vyIvLQTanH9cvjWdEOc6njTJ1BCfR23QgYQ4JMJheZSXf+aEuD/we9kHfwHeeziKrVL/Xdo29STfKhXL4vSgWkQKAoJAgYAQ4iQXBAFzBNIixG2M4Koiw+EqceOFFybEGe4BDLe8YoBYDY2Jb6bh5LbZVR4S4O4/0CvEYYnkuDdHx4oMpwhxeWnq17J6qwhxuDIcbpm6bIU4TqyX2eT6MuSKczWnfBItTWO1igjnM+9NbZN6zUDAtR/58C6WLb71Up45dc++FJ5DPnJBZAoCIRDw3fdtfOC2pU5eCELceDRUJDgskRCHJRLg9nY2FCEOy7iEuHRIaKkTzlIn7Nn0Nd91hRDnG2GR3wUE2kSIo8xLcb9DmOYOVW/dGMTUDqknCHQFgbb2GeqzpBp/bnnc+ZW6fdz+iry0EGhz/nH61lRCHGU8aZOpIT6Pmq4DSXBHb/H7ViyRFPcB/sTvZe//BX88eApIivNEiEMi3OIcDof/Pj09PQWA6mkTcqkrCAgClggIIc4SMKneaQQSI8SN4eqKFeLqolQMXsqDGMrWjNzyyvZXCQN1vpn+ndtmV3lIgrufrxKnCHEPnsKbt5oM9xrJcPm1qV/L6l1GiPvumwng6nDFCnGUPHCx0Ta+rjiXXz648t7F32VtVhHjfJMSuewXOfERsO1HPi2OZYsvvZRnzmX9PbXnkM+cENmCgE8EfPV9F5u5bVklLxQhbjxGMtwQinKys7Egwk229XWsI61tStPekjQtrGJljJleIcSZ4SS1BIHLEGgbIa7w1fYznvsdwjTruPTa+mtqn9QTBNqKQNv6DNezpPwMLc/L4nXo+efLco/b37bmufjlB4E25x+nb00mxLmOJ10yLsTnUVN1vDv6oFaGQ1Lcu6P3gPcFEe73+0iI08Q4D8e/AECd/X7/X+vr61ievX///gwAyqcH1SJSEBAECgSEECe5IAiYI5AOIW5jrFeHK5WmblQHouUBjMvLKLc8Uz8o9bhtpshDEtwDtTKcLvH+dU6Ce4X72iMx7u0HiruwjBCnVoX7eg/Ulqlf76lV4qrxT42QRcGZ0pYEvjQWBASBxiLA/dzgltdYYMVwQUAQICEQhBA3HsKV8UgR4lQ5HsJeToKbbF9VZDi8j3XMoA9z6MMsy0voQw+mkMEUevO8hGks85LSK1iZh0MIceZYSU1BYBUCbSXE2UQ81pg/ll4bbKSuICAIpI8A97OEWx43gqnbx+2vyEsLgTbnH7dvbSDEpZV93bMGCXB4vs/JcHitiHAPnsJv93SJ9x6OfwLAP3u9njoHg8E/+/3++dra2vmrV6/OAaA4PagWkYKAIFAgIIQ4yQVBYDkCAwBYB4Byid/6FOdVvO4BfAe93rfZfP7dPMu+ywC+naO8+Rw+KQkof7W/C1/jeesmFNejK/qLqfGVERTXpiqq9i3aZRmoB0JRGgrklmeollSN22aKvMdPnsPjx8/h8ZPDvHwOR++P4ejdCbzNS7ynHFfUl5r5eQXLAdzevwm3MaduY17p6/W1PqyvrcH6eh/W8ut+vwe9Xg96/R7085JiC7Ut5ZdFlLZ1dof4ZUydDfJ3QYALgVj5HEvvZbhxPze45XHFXOQIAqEQiNXPY+n1gWsQQlxpZThZIc5HFMPJbOYKcXFW3RNCXLi8FE3tRUAIcTq2scb8sfS6ZHSssRm3XpHnEv2LNtz4LbOGooPS1hQZbh0c8rifJdzyytim5C+HLVy+UWxpYlvuvh9CXqGDq39Q4ubLXxPfZtMZTGczwHI2m8F0OoOPH6fwcTqFcyzz63sP/oJ7D56pRSXU9cNncHJyCienZ3Bygqe+phxbm1dga2MMurwCm5tXYPLlNux9uQ2TPV3iKUczEfjw/gQ+fDiGYyzfH6vz4ePn8ODxc3j4+DAvn/tw7i4A/NoDuAu93t1er4f3p9nHjyfnACf51qlYYgIjOa5c+rBHZAoCnURACHGdDLs4bYAAEt4U6S0v8XoTALbyU133er1JlmWTLIN9AFDXONDTp54EKwZ+BjqXVtm7eR3U+bcbqvzy5g0YDgcwHJXO4dBCfEHWA1BXyObK8P/qP5oUl//XTCi3PDOttFrcNrvLO3z+Cg4PX8OzQyxfweHz1/D++BQ+fDhVpbo+xu3k3Y/hcB1Gw3WVN6MBluv5YP7GxaD+y20YjwYX53AIo9EA1teRILcG64M1WMuv3S2htyz3p+qLXt2KdpS2qyxf1r/r7KCjIBIEAT8IxMrnWHpNUOR+bnDLM/FB6ggCKSAQq5/H0usT81CEOBwHqi1T83Kys6lWhtvf1SXexzqQ5KVPJE71YJ71IJvPIAM88V/1tRz4qtc8rDCC+D5axFi/m+po67jqa+5DCHHciIq8LiIghDgd9Vhj/lh6bXI91tiMW6/Iu9jy0ib+RV1u/JbZQNFBaWuKB7cOTnnczxJuedXnbIG563ws1T5O7Km+UWxpYlvuvh9CXlVHm/LPxbfz84/w8fwjnJ99BLzGE4ltx0hyy8vj03N4/OQFHKgTF5bQ12dn53CK5+nZ4tr0Gbys3tUrI9i4OgJdjlW5s30Ndneuwc7OF7C7fQ12tr+gqJC2ERFQpMnjUzjNS7x/+uwVPD18fVEevvJh4UMAeNADeAAAD6HXe5jNZu8B4MMUALcGU9d5idfvStc+7BGZgkAnERBCXCfDLk4bIHAdAIoTRzl4fQ0A8BrLaz2Aa1mWbWf93nYv621DBtu9LNueIQluNofZfJaXtMn67euboM8t2Mmv1wfroM71vBysGbiUV8nN0UXZtnyFOPxnmycDtzxzT9xrcttMkPf69Tt4/foIXr0+WpQnp3owr37hcool/jDA/cAV34qV34pyFwfxO9fgpir19dbVMWxujGEzL/FeES+Hw08ImO6W8LSM9YLu8lLH47FIEQT8I0CdgHG1MJZeG3spz5xlerjl2fgidQWBGAjE6uex9PrGOAQhTpHh8IcUOSEO75EAhycS4iZ4RiXExSFM+Y6tD/mxyGUUX2KR+IQQR4matBUENAJCiLvIhFhj/lh6TfpArLEZt16RdzFp7EJA4sav7p0b9ZXtrLM5dfu4/V3Vd7mfJZzyfMTI1T5uWyjyutY2RF+gYGryuVjUaUP+uT5LTk/OYHGeIlnpDI7en6gdlN6+O1blu/fH8Oz5Gzgszhf6+kwR6M4ViU5ff7SB/bO6xY8Bx+OLuZBrWxvwxbWrcO3aBnyxtQHXruG6KXI0EYGz03M4PztX5MmzszM4Pz2HF6+P4OXrd/Di1ZE6X74+8uHaIQAcZgDlEhUdzQDeYpmfyMZ7DQBYFqcPe0SmINBJBGxoL50ESJzuLAI3AeBvAFAuFyS5LCfL9Xu9q71+ttHr9TYgy65iiUv7zpAQVyopKCJBSS3Rq0okLF1R21n28eyv5dcWhDhlzAWDK18grkSCc3kscMujIGbalttmN3nv80H9u3cfoLjG5aAXA/n82tSrZfVwy9N+P1Nbn6ptT3s9uPHFBlzH8/omXP9iU99f0+cNVV5VJW7Le+XqCMZXxnk5opjC2rY6qWUjnNK2+rJafmktJtbqJthsbJW6gkAIBIo8Dp3PsfS6YMrx3Cjr5Zbn4pO0EQRCIBCrn8fS6xvTIIQ4RYYbqBWGNTFukJPgthQhbn93S93HO+JsqRnPX4rm5mEVa5tXIcRR8kzaCgIaASHEfZ4Jscb8sfRe1hdijc249Yq8i9XhXOa+uPFblnMUHZS2pp8F3Dq45fmct+B4NqXkL5OXy6EAACAASURBVLctFHlda8vd90PIq3tG2PYPSsxD+7vKt+MPuH3lCRx/wC0ssTyBV2/ew8s37+DVm3d5+R5ev30Hb968V3/D8vWbd2pbVbWlar6tKpaUY4A7Kw3WAcvBYE1dX8HvxsZ61Tg88V6OZiLw8eNHmH78qPKlKI/efYCjdxfkS7z2cCDh7V12QXzDFeBeZwCvZ5oAV5zPAOAvACiXHswRkYJANxFwYb50EynxumsI3AKA6okbxN/IAFQJANu9Xm+t3++tl8tiz/tySQEPv4ga4RapeYn3SGjKkNiE2wPlBCeKDmkbD4FPlnU+PVMrw3Hn0DLv1EpwG1dga1OXeH8Tl4C+sfVJubF5BfC8unlVlXjKcbEFSvnFs0qGc5kYFGwFgRgIVCdQypMUPkmesfTGwFh0CgJdRSBWP4+lN0ScwxDiPn//KEhwt25eU2Q4vJdDEPCBwAz6MIc+zLK8hD70YAoZTKE3z0ugfdmxzG4hxPmIpsjsGgJCiOtaxM39jTU249Yr8i5WW3OZK+DGb1kGUnRQ2pr2Bm4d3PJM/YhVLyV/uW2hyOtaW+6+H0Ied5+hxDwlf98dfQA83x+9VyWez3AFuJdvPynffziFDx9O4P1xXn44Zf8ODRchUQuR5IuQ4PVgfQ3W19dggDt1qdJ2YRLuyIs8VwRwAZs5LmKjdnbDRW1m+e5cZ3CqdunSu3V5OHDpwvMMQJWgyxcA8HKel/n9IwConh7MEZGCQDcREEJcN+MuXn+KANL6hwCAZXG9BwDVU22Vimemyy0kwvV6WR/LLC+5V4jDXyPggGuoyjX1C4VelikiHE4+FMQ4CWozETj7ZFnnc7W8M3cOLUPm6pXh4tctV64M1S9ccFW4xQpxW/r6+o0tvYqcKvW1JmTiinOZImVi2cWD+1dYXcRQfE4HgVj5HEtvGXnbX2CmEzWxRBBoBgIu/ZyjX7ropSDKYbPJsykMIS71FeIokZK2qSMgK8T5iFCIlQJD6PCBjcjkREAIcZxo6h/ipfxDO1v7Qo/Nimhw6xV5skIctaennkNU/3y358aPYi+3LRR5XWu7LG4UDHzKs/28NM3JVP1dZb/aVWuud9ea5ztsvXp1BK9evYVXL9+CusYSV4d7e7FKHK4Kd3xyBicnZxfl6Rn7d2j9PpLhcKeli3JdkeTWQJd9WF8TQpxpfqZWryDCYb/RxLi53j71/COcnuG2u7iVKm3b3WU+KyJclk2xzLIMf9mHSt7O5/M3c4A3UJQAT+Dz8xQATvKzuE4NWrFHEGgEAt1kMTQiNGJkQAQKotsXBeEt3yoVt0stn7hBfHFuZABXsyzrKSJc1uvjVS/L+vhBqgZ0immOZb6VpqNDi8EW/hohH3gpIhyuDqdKfcrRTAQulnbWy/XiyZ1Dy5DBVQdHI736R3G9eXUMF+dIrxq3ex12b16Hv928Djfx3L2ututd6+e/mFnrqesuHsVLJ/pefbGVPtnFjGi2z7HyOZbeot9WoyZ9t9l5LNaniYBNPy/XLbxx7Zc2einIcdps8mwKQogbDfKtUocwxq1TccvUnU114papuEIcXsshCPhAAAlx+kSCVQ/m+N47n0EGeOK/6mvuo80rxCFqUOCZX0OOsMZSo005Quig2CdtwyAghDgenLnHFjxWXUhxtS/U2KzqL7dekXcxB+0yTufGb1l+U3RQ2pr2NW4d3PJM/YhVLyV/uW2hyOtaW+6+70Oe6+elad+ixNyHv3V24/dg04+zxRan049TeHb4Cp49ewV/PXsFh89eqXvctvLo/QkcvcdSn4qwhOSlMyQv6ZL7OzRcBAIJcVgW51pOkCtK/LsczURAEeEW50xd43ex53ie6+9m8Zr7QBJclmWzLINpL7+G+fz9dD5/N5/D+/l8rs58q1TcLrV8vgEkzeltVYtrbhNFniDQCQSERdOJMIuTNQj8DQCqJ26LWj5xi9Ri9bhiNbmhIsSpExdtU0fv4kNVk2SWDXxtIqJ/ldCDvhqQIRGphz/FU9PYqhRCnA2cydWdTmcwnU7VL1rUNS7duxiY8eTQMqdxief19XzZZ/yVy/qa/sJzuK7KcU6U25/swK39Xdif4LkD+/u7paWi12A9X7kwOWADGeT7xTaQG6JGEFAIxMrnGHq5J40khQQBQeByBEz6uY9+aaKXEjtum03khSDEjUdDRYLDUo0LR0NFgNvb2VCEOCyFEEfJHGl7GQKxiFXtJsT5JxnGIjJKb0oLASHE0eNhMhaga3GXQLXP99hslWfcekXexSpxLtnEjd8yGyg6KG1N8eDWwS3P1I9Y9VLyl9sWiryuteXu+5zyqJ+Xpn2LEnNOf03sxZW4ztVKXB8VAQnLg4NDOHj8HA4eH8Kj/Bq3rjzGE1eFOz1XpVpIYqoXk0DSEpbc36HhLki4CIku892RFuS4TH0/i0Q5OZqJwOK7evzuVX8RAjgHgN/N4ney+nta/h/e9ZAM18vmvaw36/WQGJfN5vP56Xw2P5nOZ1iezuZzXAXuZb51Km6nWpx/AUD1bGYAxGpBIDICQoiLHABRnwQCXwPAVwCAZXHiqnG4YlyxahyWuB4uLoWFpTpzUhquz6ZGSVgWH6aflAQ39faoinG3KFGd/n/ehaUnExCO2xRXEcTBmPpFS766IHcOLfNQDeAXREsc4PfyZZ8vVn/DFQm/+epL+ObrL+Hbr79cXA+HemW5chkXxfjaMXYuv4yNb7lYIAh8jkCsfA6pt5gwKk8cFX1Y+rL0CkHAHwKX9XOf/dLX84XbZhN5oQhx4zGS4YZQlJOdjQURbrKtr+UQBPwgEGfrzbYT4mbQz1fc06VaaW8+VWUPdEk5Ym11S7FZ2vIjIIQ4OqYmYwG6FncJXPb5GpvVecatV+TVIX7537nxW6aNooPS1hQZbh3c8kz9iFUvJX+5baHI61pb7r7PIY/r89K0b1FizuGviZ2np+eAZLdyee/+U7j34Cn8iWV+XRDekABXXKvtVnGby1LJ/R2aXngEPSkWIdHk709PE0+lTpII5AuiKzqcTp7SKoPFrm+0VdOX+d3r9eY9JMTlJX4vO53NPs5m848zXU6xLK0Ch6vBFSvC3QeA4nyQXycJrxglCKSOgNBoUo+Q2BcCgTsAgOdP+YnXuAcQfstTLkPYIjoEgaQQ+PH7fbjz/S0ol+qL0fEQruCKIfl1UkaLMYKAICAIXIJAdVKqPGkkpDhJHUEgDgJN7JfcNpvKC0KIw3HeeKQIcaocD2EvJ8FNtq8qMhzeyyEItAmBNhPiNBmuD7MsL6Gfk+Cm0FOkuKm6pxwhdFDsk7ZhEBBCHA1n07EATYt769Ttc/dMWgoCgoAgIAgIAnwIyOflciyPj08Bzw8nZ6rE89ffD+Du748+KfkiIZIEgfgIlBcmKRYowRXpZvluYUUJAEcA8K5S3gWA/+YnXuMphyAgCDggIIQ4B9CkSaMRwJz/5BwMBj9Pp9Ofsmz+9/k8+zmbz3+eAVyB+fzKvFw22m0xXhBwQ+C7b/bgu6+/hO+/3YPvv96D7775EjY2rsDGxviivDp2Xh2N+9dLpl7G0mtqn9TjR6AtMU/dj1j22er1+UtNW1vqsp1bXp0++Xs3EKDkFaXtZej67JemUbX1jdtmE3lBCHGlleFkhTjT7JF6TUegzYS4EKu3hdBBy7E4Kw/SbG5e67YS4mzHB5TImYwFXOVz+OHTvmV+cdjsipe0SxsByQ1afLjxS12eKVrcfpjqlXrtQyD052UTEHz37hjevfsAR+8+QHH9x72n8Pv9J/D7n0/gj/tP4Y97T5rgitgoCBgjgDtz4Ta85bK62iHeA8CHJed/AADP/5eT4vAal7Grnsb2SEVBoKsICCGuq5Hvrt+4yfsn5/r6+t+zLPs7APwDYPZ3gOzv8/lsNJvNh/M5jOZzLOej7kImnncZga9v3YSvb9+Eb27fBLzG8tq1jc/OAiPTrQaLl8IytqZtKfGIpZdis7SlIdCWmKfuRyz7XPWW21UnPF2fRa62rMpwbnm0niSt24IAJa8obU3w89EvTfRiHVffuG02kReKEDfClYCRGJeXk51NtTLc/q4u8V4OQaBNCLSdEIeEtTkgKawH86wH2Xymt01V/6qvKYeW71cHzT79u8jCRv07SY2I9l1fy0FDoG2EONfxAQVFk7GArXxOP3zYt8wfTptt8ZL6aSMguUGLDzd+qcszRYvbD1O9Uq+9CIT6vGwSgm/evAM8X78+UiWe9x4+g/uPnukyv26ST2KrIFCHQA+33UVCHL6DqzIrbdU6gzluAzxX76EnAHBaKZEIh+f/5iVe48tr9awzQ/4uCHQeASHEdT4FOgdAHwAW5/Xr1/snJyf/mM/n/8iy+T/mc/hHBvCP2Xy2PpvO17Gcz7Ccr3cOKXFYEACAW3vb6rw92Vlc37hxDW7c2IIb21jq6zKBpI5MEuuFMJZeSaR4CLQl5qn7Ecs+ql7OCU+qLdVewi0vXi8UzSkhQMkrSlsbDDj7paleqm/cNtfJC0GIU2S44QBGOSEO75EAhycS4iZ4CiHONMWkXkMQaDchzj8ZDOlkKRPOUifsNaSb1JrZJkIcdXxQC9YlFerGAjayffjBad8yX3zYbIOZ1E0XAckNWmy48Utdnila3H6Y6pV67UfA9+dl0xB8+fINvHjxBl7imV8/evIC8Hz4+Lkq8ZRDEGgTAvhdqT4hLzP1o1x96h/o5s+KcwConkiEW5zXr1//31evXk0BoHq2CTLxRRDwgoAQ4rzAKkITRmANANT5xRdfrE2n07X5/Px/YJr9X8jm/3cG2f9k2fx/ptNZfzab92azizJhn8Q0QcAbAns3v4C9m9dhcvM6FNe7u9dh9+Z1UKW6vqH0F0Q4U0Jc+aXQtC3F0UJfaL0Um6UtDYG2xDx1P2LZx6UX5dQ9t+oykcuWQg+3vDr75e/dQICSV5S2Luhy9EtTvVy+cdu8Sl4QQpwiww1gNFzPiXGDnAS3pQhx+7tb6l4OQaBNCLSZEKeJauqNTf0XyWsXq6FpKpvedYVyhNDhbl/6W7q6+5ZSyzYS4mLOH3CMLbjGOcvyjMO+VXLVU0mvlqGfXvgtYqlMKe/FlnAI+MzncF7E08SNX+ryTJHm9sNUr9TrDgK+Pi+bhuDhs5fw7PAVqPLZSzh89gqeqPM1PC5dN80vsVcQuAwBNYJFQlypVCNcJMKVS01yw5XfyuW/AQDPf62trf1rPB7/u9/vf3z9+vVHACifEgRBQBCoQUAIcZIiXUMAV3pbv379+vrHjx/Xp9PpepZlv/QAfoHe7BeYZ78AwC/T2Qxm0xmUy64BJf4KAojAze0tuHljE/62c02VeP/llzvwt71t2PtyV5V4X52cXEUuqU4ylF8IfU5wxtIrWRQPgbbEPHU/YtkXS++yjOa2hVtevF4omlNCgJJXlLYpYRCi/4bwNwwhbh1GwwEMh7pEYlxBgrt185oiw+G9HIJAmxBoNyGuTZFy82UGfZhDH2ZZXkIfejCFDKbQm+el+u5BDgoCbSHEtWXs00Q/mmgzpc9IW3MEJDfMsQrx3sMdD255pmjF0mtqn9QTBNqEwNMnz+HJk0Mol89evIVnL4/gr+dvVIn3cggCgsACgX8CwD97vZ46B4PBP/v9/vna2tr5q1evyqvJCWSCgCBQg4AQ4iRFuobAEkLc9BeY9X4BmP8CWfbLHOa/zJAQh3t3l8quASX+CgKIwO6NLbi5vZmXW7B7YxP29nbgy70d2NvbVdd44mFKaOP65Z3tr6u49HJnhq0f3PqbJM8WK58xt7WljLNt21T9KHzyad9l+RlLr8nkss0zMYQ8Sv416RmxCkvXFQBt+2rqWFH6DKWtT1w4YpSqb6twC0OIkxXifOatyE4TASHEpRkXLqvas0Jc2ivxtYUQh3nHNT7gGKtQ+gGXHxQbbNty2cyNvcizjeSn9Tnw48oNmifurTkwoLzbc+OXujzTSHH7Yaq3rh53vtTpa/LfubHilhcCW26bfch7oghxz+HJ40NdPjmEw5wEd/jyLTx7cQRYyiEICAILBIQQJ8kgCDAhIIQ4JiBFTGMQ+IwQN51O1Qpx82z+y3wOv2QAv8xwuVIkxM1neUndPqQx+IihgsAnCCABbucGEuE0GW7nxiZMkAg32YHJZBcmOSGuTDaoIx4UEw3FJLNN2/LEdNnQOp3VdtWXOpP23KlRxqGQHcMObr98yHPFippry3xxtSW13KX4UcXFB84meRRLb11ecDxffPjGGXOT+MSuQ/GX0ja235fpp+QVpa0PTDhjlJpvdXgFIcSNBvlWqUMY49apowFMdjbViVum4gpxeC2HINAmBIQQ16Zofu4LEuL0iYSyHsyzHmTzGWSAJ/6rvk790Bvc5j7k13oTXO1DcR3LjzYS4kLPW3DHrmnjHI65G85xIuU9flUsxb6LH9Ta5nsT8zmlHOLGL3V5pvnF7Yep3lDPCKo9KbdP/XkaArvUMSjb9/jxITx+8hywfPL4OTx+cgjPXyIJThPhnr98q67lEAQEgQUCQoiTZBAEmBAQQhwTkCKmMQgsJcQBTH+Zz/TqcLhlKg7U9Kl/FbpsYNkYj8VQQYCAABLgtq9rMtz2dU2Om0x2YH+yq87iulBhSuhyfVmjTlK46iVAuLQp1Q9ue1KWR8WKM+YUWyhtuSdQqbYsyxdOnG3yMZbeEBhw+uYj5jZxCl2X4i+lbWg/XfRR8orS1sXWVW18xCgV30xwCkGIG4+GigSHJRLisEQC3N7OhiLEYSmEOJNoSZ0mISCEuCZFy97W1Ilkph6lTuxrEyGO8g7mY6ximiMh3lMotpi2dR2bcWMv8i6+OjKd7yvHmBs/Sr80zT3uetwYUOW59i2TdzPbueGUnlfcuLjmETW+rnqb2I4bK255ITDlttm3vMc5Ce7g4BAOFDHuuSLBvXilSXEvXiEpTghxIXJHdDQGASHENSZUYmjqCAghLvUIiX3cCHxGiDs7O/sFYPbLfJ4hEU6tEKfWg0MiXLnktkTkCQINQABJcOq8saXL65uKCHdrfwdu7d/MiXE7i+1SbV3CFy2bSbXixaz8gma6VWt1Us5Gr61fdfW5/KjT04a/c2Flm2uXTcy55F9b/KjLKQ6c63Ssik3MPu3z+cKBKVf+ucQmRhuKv5S2MXx11UnJK0pbV3urfUwP0S9WcHYZC6T+LFmFVShC3HiMZLghFOVkZ2NBhJts62s5BIE2ISCEuDZFc5kvaW81aop+6lu/to0QV8TFduyT6njS1g/TvPRZz9ZmbuxF3sVqbi7v29z4+Xzv9pXH3BhwybPtW3X4pC6vzn7X572pXNN6XPE11dfketxYccsLgS23zb7lHTw+hIPHz+EREuLyayTDqTMnxuG1HIKAILBAQAhxkgyCABMCQohjAlLENAaBpYS42Wz2C564Olx+NsYhMVQQ8InAjeubcOMLJMTpEu9v7e/C7X0kxd3My12fJixkV1/KypMtXF+Eh3CkLX50DStK3ChtuXFOyRZu30TecgS6FnOKv5S2kn9hEJAYAQQhxI2HcGU8UoQ4VY6HsJeT4CbbVxUZDu/lEATahIAQ4toUzfb6MoM+zKEPsywvoQ89mEIGU+jN8xKm0QBoKyHOBlAZq9igxVuXG3uRd/EDVpc5N278eLMljDRuDLjlhUFBtJgiIPE1Rerix3FlzKrPKRsSbxOx57Y5hLxHSII7eA4P8xLvX746gpevkRCnS7yXQxAQBBYICCFOkkEQYEJACHFMQIqYxiAghLjGhEoMTQGBlAhxiAf3L5XqMOb+hWOhj8sPX/bV4RLy71xYcdhMsYXSlsP2soyUbKnaZTNhxY1Lnbwm97dUY16HefmZaZMbFH8pbev84c4hbnl19qfyd58x4vaRO0Yo78/7T3NS3BP4856+Pnp3DEfvPsDbI13iPeUorwwnK8RRkJS2TUJACHFNilZ3bZUV4pbH/u93bsPPd76C//PTV/DzT18B3g/W12EwWIP1vMT7UIfPsQr32IKCSUq2cM+1iDyelZh99oVYuWub99wYcMuj4JhqW9sYcfnBoZcrvhRbmtKWCytfz/sQ852pY1C1D1eGQxKcKg+eq2shxHE9gUROSxEQQlxLAytuhUdACHHhMReNcREQQlxc/EV7wxBIlRCHMFZf0G3IEnVhKF7YyvV8yXfxw7d9dfiE/HvZVxesOG2l2EJpy+lD0XfKEz7l3ObMc1O7U8/n1O0zwTml/DOxtzohafsspvhLabvKN+4c4pZnE5MU6vqIEbdf3DEqy0MCHBLh/rj3RJHhkCDngxA3Gg30lql5OdnZVCvD7e/qEu/lEATahIAQ4toUzfb6goQ4feIWsD2YZz3I5jPIAE/8V30d65AV4jTyPsYq3GMLSo6kZEvVD27sRd7FV0cucwXc+FHytto3C1mmfrnmPTcG3PKomKbU3jVGVB849VLjS7GlaW2pWPn+/KA+c0zyMnUMqvZpMpzeMrUgxgkhziTSUqfDCAghrsPBF9d5ERBCHC+eIi19BIQQl36MxMKEEEiNENfEl8lV4XSdaOB+2U0o3Vaa4oqVD98otlDacvuSii2p53Pq9tnkRSoxN7WZij3FX0pb35OqVFxM8U+9HmeMuH3ljlFVnl4h7in86ZEQp8hwwwGMckIc3iMBDk8kxE3wFEIcd+qIvMgICCEucgBEvRECSHmDggyXX0NOj9NEOE2Vi3UIIe4Cec6xCvfYgpIfKdnCPdci8jQCnLnrQ55r/lJyl9LWBwbcMXLFNKV21Bi5+uJDr2t8KbY0sW3qfYuCqU0+uuZLjM88vTLcITwUQpxNiKVutxEQQly34y/eMyIghDhGMEVUIxAQQlwjwiRGpoJAioS4Aht84TP9JacNnsWLZPmFstDjS5+N3ND22WDnu66vmLvYTbGF0tbF1svaxLYl9XxO3T6XfIgdc1ObubCn+EtpW/6sqk7UUj5TuHAxjUPq9ThixO0jd4yq8opV4TQhTpPjuFeIGyky3ABGw/WcGDfISXBbihC3v7ul7uUQBNqEgBDi2hTNNvtS0N30dC7S3y4IcJouh/8a6xBC3OfIc4xVuMcWlPxIyZY6PziwL+sQeXWIX/53bvxsraHkLqVtk3LIFtOU6nPFyNYnn3pt+wzFlia2Tb1vUTC1zcNizsnm+4U6Hbb5ZyKvWBVOEeLyU1aIq0NO/t5xBIQQ1/EEEPf5EBBCHB+WIqkZCAghrhlxEisTQSBlQpwPiKovq+WXPwqBgcvW1O3j8lPkdAOB1PM5dfvanCVtwZ7bD255bc6hWL5xx2iZPCTA3bv/FP64/0SVfghx64CkuOFQl0iMK0hwt25eU2Q4vJdDEGgTAkKIa1M0xZdYCAghjh957rEFxcKUbKH4IW27hwAldyltu4d0HI9jxSiW3mUoU2xpYts4mWaulYKpuZbm1VysDnfwTK8Sd3AIQohrXhzF4qAICCEuKNyirM0ICCGuzdEV35YhEIUQh0SaTPU2LPU1lr1eBr28zLIe9PJ/z3pFPeminUzjOf6mO/9Vd349x3I2h9l8rrYvUOWsdF3cI2B4XS4JIHaNEKdh09gXpeq5ugOvXJGO+1dTl4XMxT5CCigcUv6FWUq+UWzhbssdN1P7bPWmns9c9tniUoc3t7w6fcXfKXpt23Jhb+qbr3rcfnDL8+W3jVzb3LCRbVuXwxbuGFXlyQpxtlF1rZ/2KkyuXvlp1w6shBDnJzu6JbUdfYESMyHEUdBb3ZZ7bEGx0qctHOMwim/SNl0EOHKDkruUtumi6m4ZRzzK2jnkxYpRLL3LokexpYlt3TM4TEsXTDn6Qhjv7LWgb7FWiNPfwfbUd7FZT5f4naz6fhZL9V2s+uYW/6OO8rW9t9KiyQhgrqpz8d0rfk84g1n+3SyWuk7x/WH5mt1zIcSxQyoCu4qAsG26Gvnu+h2FEKcGW8WgKyfA9ft96Pd7sNbvLcqeGpD1oI+Dsvy6u6HqsucXgyj18jQHmM5mMJ3NYTrFwdfF9XQ61fdT/LdZPhirtCdA2WVCHMJWfRGtEsOKl9syxJzkscsmOEzsI4T+E0JgIYfiWwysVvmfki2UGNXlB0fcTO1zxbTcrq6/mdrCiQvVPldcUstdih+ubanYU/KFsy23H9zyOH21leWaG7Z6TOpz2sIdo6q8YptUvWWq3jaVfcvU0SDfKnUIY9w6dTSAyc6mOnHLVFwhDq/bfOiNB5Hc0lNbEuqZcbzCc7a4bjMGpr61BSshxJlGXOqtHKfJcwOEEOenf3CPLShW+rCFcxxG8U3apocAZ25QcpfSNj1U3S3ijEcxp1m1xnXeMVaMYumtm/eynV+j+BGrrXsmh2lpgwt33wrjoZmWsm/FNqlqdbjH4VaIW8PvYdf6sIZnX5fF96/4/Sxe93s99cqvFzO5WNzEzEup1SYE8LvW4vvX4hrnCvD716LU38nmi5WoUhPmPBxCiPMAqojsJgJCiOtm3LvsdSRCnCa9FSQ3LAfrfVjHcw3LNVWqwZgiyeXlWr/Lseqs75+t/Dafw8ePM/j4caoGXeeL66n+t48f83K6WDluNp8tVpSjANlFQpzppIzNiy0lBnWTHMXfXSeN6uTbTqKEkEfBM2bcKHabtI3lG1Wv74mfWPZR9VZjzi3PJKeqz0Pb5wHVZt+5YYoBtR63H9zyqP65tKfmhovOVW182MIdo7I8RYK79xT+8EiIG4+GigSHJRLisEQC3N7OhiLEYdl+QhwS4TQZTpVZD7L5TJHhClKcJsbJoXFqPlZCiJNcpiLQlr5AwUEIcRT0Lm/LPbagWMppi49xGMU3aZsOAj5yg5K7lLbpoOpuCXc8uOVV5y58zJWavE+G1Fs3/2prCyXHY7V1z+gwLU1w8dEXwnhXr6XqmybBPVdbpYYkxA3wu9fBOmA5WF9X38Xi97Dra3qxEkWUW+styHDF6nG40vI1tQAAIABJREFUcpwc3UMAv2/V5Le8/DiFczzPP+blFM7O9SIlC/JcvoiJB7SEEOcBVBHZTQTkid7NuHfZ6yiEuGI1uHI5HKyBOofruhzgQEwT4/SgTF/L0T0E9HaoF4Q2JMidnX+EMzXw0gMuXZ6rgRj+7fz8XJV6EDb/pKQg2FVCXIFZlfxRxrJ4qSu/3NVtrUqJxaqJDk4iXNnv6mQSxbcUsPLlG3dMKfJi4cyl97L+lgIutvZx4RI7dyl+UNpWn7c+nnWUvHJpa5tDdTq45dXp4/w7V25w2OTTFu4YoTy9QtwTTYi7p6+5V4hTRLgxkuEuysnOxoIIN9nW120+kNgyg35OhtOlIsPNp6rsgS7lwHXz2oGVEOIkm6kItKUvUHAQQhwFPbO23GMLM63La3HY4nMcRvFN2sZHwGduUHKX0jY+qu4WcMeDW14K8wcp5QbFlia2dc/sMC1T/37BFwrVfl4mwili3ONDePnqCF6+PoIXL3WJ99zHcDiAUX4W17hQSbFgyWANr9fU1qmLLVRx9y7cR1WOziGA5DdcgKQgwOH16Vl+np4vrnGVOLVrV6n0AJYQ4jyAKiK7iYA80bsZ9y57HYUQp39lgKu+6V8f4DkerauBWLlUv1IY6F8pYIn3cnQPgYLUhqS4gty2GHQVgy9VnsPp6Rmc5SXe47aps3z71KKkINh1Qtwq7KovdOUXWwpxjBIrrrbcvnHLo/iZki0UP5a1jeVbLL2m+MWyj1svt7wQ+MWy2dQ3qRcPgZRyIyVbTCOiyXBP4c97j3XpgxA3HsKV8UgR4lQ5HsJeToKbbF9VZDi8b/OhyXB9mGV5Cf2cBDeFniLFTdW9HJATB5uPlRDiJJupCMhzA2TLVGoSdax9E8dhHQtRNHclN6JBv1Qxdzy45aWFllgjCJgj0Oa+sMw3JMAdHDyHh3kZihCH8xnV+Y3FYiXFoiWDtXx3rwwyJMMhOQ63UZWjcwiohUnO8oVIzvQiJMcn53ByevZJqXfuQlLcxe5dHsASQpwHUEVkNxEQQlw3495lr6MQ4vSgK19hQZUjuDIeqH9TpfqyafDJynDF0r1dDlZXfccV4aqrxOlV4XA1OL1EL5ZHRx/g6N0HeHv0XpV4TnE71SlurTpdXFNwXEWIu7W/C7f3dwHLW5NdtaS0y0H51ZmpPl86fP6a0dQ3X/W4feOWR/E7tC2+8m8ZBqF9K2yIpdc0D2LZx62XW14I/GLZbOpbXb2Q/bfOFu6/U3yjtE3xudG0PA1CiJMV4gKteoabr+Khx9G4PWvxL/pO/2vqR1tWxRJCXOqZlr59bekLFKTbukIcx9injCu3PNOYxdJ7mX0+x2Hc/lLkxWq7at7AdQ4vhLwU3xdM+5hLPUpuNDkePvu+aRy4sTfVGzJuFJua3pY7vtzyQjzrfNlsmhvVfh5ihbhihbdyeW1rA65d24Avtq6qEu/V6nBqZTi9WxeW1dXhZMtU00i3qx6S3Mqrw+H1h+Mz+HByqstjXR4fn8Dx8ak68d+w9HAIIc4DqCKymwi4MRi6iZV43Q4EohDirm1dha2tq/DFNV3i/dUrI3VuXBnq66sjWOvjKnK4d30f+riSXF9+hdCOtLPzQpPh5oAvDcX5URHdZooMp6+n8OLFW3j+8g08f/EGXqjyrV7ON99atbi20/5p7ZWEuEmJELe/u2hkOqlWvBCVtZm2NfXHt46y/OoLJrcvpj5z1eP2jVsexc9QtvjOv1UTaOUJlXIe+szJUJi6xj2Wfdx6ueWZ4knRS2lrap+PejH6rw8/6p4Txd9Nnw+cuKSUGynZYpIHoQhxoxGuZI3bpupysrOpVobb39Ul3rf5QGKLPpGi1oN51oNsPtPbpqp/1deUQ1Pecvn5tSbCafnFNUVHiLYhsArhhxDiQqDcbh1t6QuUKLWNEMc59kFcueWZxiqWXhP7fIzDuP2lyIvVlvs9IIS8qg4fuWGSk6HqUHKjDfGIGV9u7Ck5k5ItFD9SasuNKbe8EM863zabxrvaz3FFOLVV6sGh2i4VS+4tU/G7VXX2sNTfr+7ufAG7O9dgd+f64hq/f11b6ylSHNbBa5wbW5z59qmmvkq99iCA8wJT/A423woVy/fvT+D9hxN49+FUlXi+efse3r59D6/f6BLvPRxCiPMAqojsJgJCiOtm3LvsdRRC3M42DriuQbnc3BjDxtUxLMqrY+j19XK8OGDDJXllWd6OpioS4fB/uCCEIsWB2gpV7UmPq8ep6zk8fvocHj95AY+f5OXT52oJX72sr97nHq8px2WEOLU63P7OZyvE1X2xHmLSI4SOmBPalJiatuV+eeaWZ+pHGyYKbXyNhXMsvabYxLKPWy+3vBD4xbLZ1LcQk5GutnC3o3w2Utqu8iOl3EjJlrq4hyDEKTLccACjnBCH90iAwxMJcRM8W0+I809Wawt5pi3EPiHE1T195O91CLSlL9T5ednf20SI4x77cMszjVMsvab2cc+rcPtLkRerbd0cCNpF/fEcxbdYuWGj13ddbvy45YV6f4vxDhYKK5McSskWE3ubUIcbU255IfpWKJtN86FsjyLCHRzCQ4+EOEVwW9OrvhXX+5Md2N/DXY52oLju9/WWqH38LjYn0KkNkBQpDn+2hv8R+oRpnNtUD797Vd+/qnIOs+kMjt4fw7v3x3D07qLERUoOn+vFSorSAw5CiPMAqojsJgLyRO9m3LvsdRRC3GRvGyZfboMq1fUN2Ny8ClsbV2Br8+Is/wpBLdErg65O5qraGEmx4fJNkvKV4mZz/YtiHIhhee/BU/jzvj7v5efp2TkUJ5Li8JpyLCXETXIiXL5dKhLj8CjytS5vixeh8guRaVtTX0LoKNtSnVA0tbMJ9bh945ZHwdCXLaHzb9WEd11fpGB32SRODL2mvviKeZ1+br3c8ursL/5O0Utpa2ofR70U+i+HH6ueC3qIcbEFo+nnr09cUsqNlGxZlQdBCHGKDDeA0XA9J8YNchLcliLE7e9uqft2H/63M23P9or+sQqRa0KIC4Fy23W0oy9QotRGQpzLuIl7HEaJic8xHMUuX++w3P5S5MVqGyL/KL655E0Txug2fnHjxy2vzhfueHDLu8z+0Fg1xZa6mDfl79zx5ZZXhyNHXwhtc51P5fnEYlU4RYjLT+4V4gYD3P50HYaqXIPBYB2+/fpL+PbrPfj2m7z8+kv1PRYuTKJKxX3TBLgFYaJ8beqk1GsFAtiH1A5epfPt0QdYnO8+wNHRe3j89GW+WMkLePwUFy154cN/IcT5QFVkdhIBIcR1MuyddjoKIe7rr/4G39y+CV9//aUuv/qb2jYV96tXe9fjPvZbVzsdGHHeHoH//voQ7v72CP5z94Eq8f7k9BxOTs/gNC/xnnKsIsTt7+/A7ckuYHlrsvsZGW4VIab6UlZ+0TP9Ur7OnxA66myQv3cXAcm/7sZePG8+Am3uvxTfKG2bnxXpeRCGELcOo+EAhkNdIjGuIMHdunlNkeHwXg4aAjPowxz6MMvyEvrQgylkMIXePC9hSlMirY0REEKcMVRSURBYiUBbCHHcYx9ueaYpGEuvqX3c9bj9pciL1XYZphRbQsjjzoPU5Uk84kWIG3uKJynZQvEjpbbcmHLLC4FV6jYvVoc7eKZXifOwZSrOXVTnMn768Tbc+eEW/HznK1XivRyCgA0CuB3qm7fv4HVe4v39B3/BvYfP4D4uVILlg79sRJrWFUKcKVJSTxCoQUAIcZIiXUNACHFdi3iL/Y1JiFNbpcoKcUGzi+NXYmWDueUFBaOkLIQftjp8/hrP1hauuMTSu2oCPuVV6Lgw9yUnpVj68pHyrOPqv9w4c8ij+EZpGyLOlJi72McRD1ebwxDiZIU4l7ywbdOeFeJsPU+zvhDiUouLrLaWWkRM7GkLIQ595R77cMsziYcPP+r0co+R6vRV/86NM0VerLar3qHL+YDXlB+lUnyzjWmo+iFzlxs/LnkhMXCJK4d9XFhxzFX5tMUFX9s2HPGw1VlXnxtTbnl19nP8PbTNNnkQhhD3+VwGkuDu/HAbfvpRk+HwXg5BwAYBIcTZoCV1BYE0ERBCXJpxEav8ISCEOH/YiuTACEQjxJWIcIoYV1ohrjyptgqO4sWsmIwrE1u4SC4hdIQKd9mXQicFJ255oXCo6gnhh6sOH/nnags1PrH0rppcrP47pS9QsWla+5RiGQI7V3+p/ddVr8lnJvUzgOIbpW2IeBdjCt/PiBTiG4QQNxrkW6UOYYxbp44GMNnZVCdumYorxOG1HDQEkBCnTyT+9GCe9SCbzyADPPFf9bUcYRAQQlwYnE21YA+Aom/k15D3Ft0vdM+RIy0E2kiI45q3iDWWCqWXe4zkmtnc/lLkxWpb9y5dJS+4vFNTfHONra92MXKXGz+qvBgY2MST0z4qVnX9y+ad3YctNri61uWMh6sNJvMnXX3WhcorlzwIQohbMpehCHHfIxkOiXH6lEMQsEFACHE2aEldQSBNBIQQl2ZcxCp/CAghzh+2IjkwArEJcbeRGJefNi/8xYRyFS6XSbjLIHd5MQscwlp13C+x3PJqHfBUIYQfVB2c+Ue1xTUMsfTWTTByTGq5YtLUdinFMgSGVH9d+y9VbxUbbnnUz19XXJoQcxMbuePhKi8EIW48GioSHJZIiMMSCXB7OxuKEIelEOJMsubyOkL4oWPIKUEIcZxo0mUJYZSOYQwJbSLEUcdNde80tnMolHj6HsO5jmkoPoWcC6LgF6ttiPyj+OYr9rZyY+YuN36u8mJiYBIvH/a5YlXXr1zmqjhtMcGTWsdHPKg2XTaPwvFZ27QY+Ri/cM1VhSDELZvLQALcjz/sw09Yfo+EuH3utBN5LUdACHEtD7C41wkEhBDXiTCLkyUEhBAn6dAaBKIS4vZ3YUGIq6wQZwNwdbLApq1p3RA6TG2xrVe8dJdfvmVbC/7tay6b1KJiz5F/3Hlgmoex9PqMh6nvbauXUixDYMvlr23/5dJbYMQtr4y9rW9cbX3F3ydWvuLhanMoQtx4jGS4IRTlZGdjQYSbbOtrOagIyJaQVAQ52wshjhNNuizZUpiOYQwJbSPElccAnD/go4zDKHH1pdd1TEPxxaQtt78UebHarnq3bkM+m+RAXZ0UcpeSGxzxTQGDy+Lk0z4O7Lns47ClLt85/s7lL4ctdTK4MeWWV2c/x9992eyaB6EIcdW5jDvf7ytCnF4pbh9+/F4IcRz51SUZQojrUrTF17YiIIS4tkZW/FqFgBDiJDdag0BMQpwmw91ckOJaA2pCjlRfLssvsS6kOG55saAK4UcIHab4xbIllt5VE7r472Wbqn2Ac0LfNDZNqZdSLENgFstfbr3c8kJgH0tHCKy4dVDkBSHEjYdwZTxShDhVjoewl5PgJttXFRkO7+UQBNqEgBDi0ormDPowhz7MsryEPvRgChlMoTfPS5imZbRYA20lxEloVyNAGdMIroJATAQkdz//sSl13pE7nqnHKHX7uhYPbn9F3nIEKHkfhBC3ZC4DCXA/fj9R26ZiKYQ4yW5bBIQQZ4uY1BcE0kNACHHpxUQs8ouAEOL84ivSAyIQkxCHW6VyrBBHgcvXr5woNpXbctjn+ourVT5wyePwjYIVlx+XxTqEDtNci2WLT722OZSSLaZxq6tni0GdvFj5zO0Hhzyf+RIS51h+UHKtri1HfJfpCIEVtw5XeUEIcaWV4WSFuLqsTv3vsgqdaYSEEGeKVJh6skJcGJy5tQghjhvRz+X5Gkul+n4ewl//URMNiAB3LDnkuY7HqxHlsCVWlnBhsOodjfrjRZ/2cWAe2j5KrlHaFlhx+UuxhdKWI+ahZYTw11aHax4EIcQtmcuQFeJCZ2379Akhrn0xFY+6h4AQ4roX8657LIS4rmdAi/yPSoiblAhx+7sLVKkTHSbhKV66ynVD6DWxrZjkq9Z1ta/sa/Xl1EUmVR439q7yqH6YxDKEDhM7qjnFkQcx9aYUc1dbTPFbVS+GXh/5zO0Hpzwf/prEnVsvtzwTH3zV4Yzvqi9bypP05c9Il8/LEDpc4xuKEDcaDfSWqXk52dlUK8Pt7+oS7+VIH4E54JQPkuJ6UFyDusJzhl9Pq2s5AIQQl1YW6JzVeavKrAfZfKbytshfncNypISAEOL8RcP3WIoyl+E6prkMrRD++ouWSC4jwB1LTnnU3OW0JVbWUDGoe28q/u76TubDPk6sQ9lHyTVK2ypWVH8ptlDacsY8lKwQ/rrqcM2DUIS46lwGbpWKW6b+hOX3t+DOD7Jlaqg8boseIcS1JZLiR5cREEJcl6PfTd+FENfNuLfS69iEOFwl7tb+Dtya7IKPL57rJlVCEoNME8j1hTDkRHDol91VvlGxcvXDNJaULwRsdJjWDeFvXZ+LPZHJiQE1/0zjxj156KqXO5+58eOWx+2vDe6ceRrTDxuf6+r6iK/v55XJZxf1mega3xCEODWBPBzAKCfE4T0S4PBEQtwETyHE1aV+En8XUpF5GIQQZ45ViJpC5gyBMr8OIcTxY1odL/iaB6GO1zjHwFRb/ERBpLogwB1Lbnmu4/FQ/dIFc5c2qfdfTvtc8Klr49s+St5T2nK/E1NsobSti1+Kfw/hL1WHS96HIMQtm8tAQhxul/rTj0iG06ccgoANAkKIs0FL6goCaSIghLg04yJW+UNACHH+sBXJgRGIRoib5EQ4JMSpa71CXEGKc/3Vnwl8xctW+aUrhF4T28oTYj7sq058m9p02QSGTay4seeSx43LMrxC6DCNZyxbOPSmFHMuW0zjVtSLpbdsZ0qxDIELh7+2cS4+D2yesXU6YvlRZ5fJ30PnfQisuHXYyAtCiFNkuAGMhus5MW6Qk+C2FCFuf3dL3cuRPgKy7aR5jIQQZ45VmJqy3W8YnHm1CCGOF88QY2VuHTZjmsvmKsrzK6Hmm/xEr9tSud8DuOVR3pN92hIra1Lvvxz2+cTWl32UXKO0rcPK1l+KLZS2dX6k+PcQ/nLpsMmDIIS4JXMZmgR3WxHifvrxthDiUkz6xG0SQlziARLzBAEDBIQQZwCSVGkVAkKIa1U4u+1MTELc/v4O3J7sApblFeJ8ktOqL2rlFy6fek2zLHX7TP1YVo/bN255FN+kbRgEUop5LFti6eWOMLcf3PK4/RV5NAQkvjT8lrUOQ4hbh9FwAMOhLpEYV5Dgbt28pshweC9H+gjMoA9z6MMsy0voQw+mkMEUevO8hGn6jgSwUAhxAUAWFa1HQAhx/CEOMZYKocMUmZRsMbVZ6i1HgDuW3PIocUvJFoof3G0FF25EASiYUtpye0KxhdKW248Q8kL4G0LHMqzCEOI+n8soSHA/3/lKkeHwXg5BwAYBIcTZoCV1BYE0ERBCXJpxEav8ISCEOH/YiuTACNz97REgKe6/vz6Cu789BLw/OTmD49MzODk9V9cnp2ckq25c34QbX2zC9g1d4r1eFW5HrQzX9hXibH7lhEBz/bqKFDRPjbl945bnyW0vYm3zyosRudCQtqQUcy5bbPGLpZc7h7j8KOzilsftb5Pk2eZknW8c8lKNL4dvdfhx/x1t/vP+U9CkuCfw5z19ffTuGI7efYC3R7rEe8qhSHBJrxAnK0eZxldWiDNFCkAIceZYSU1BYBUCQoj7HBmO8UaIsVQIHaY9JyVbyjZzxNIUA6563DbbyuOOJbc8Cs4p2GIbD4q/pm1TwMXU1mX12oZpSvGg2EJp65IP3HlgKy+EvyF0VD9DHz0+hAtSnL5++eoIXr4+ghcvdYn3lAN/zFf9cZ8Q4iiISltEQAhxkgeCQPMREEJc82MoHtghIIQ4O7ykdsIIIAFOk+Iewd3f9bUixCER7uRUE+NOPBDiSkQ4RYyb7C62S0W4OLeIq8JfvKzhv1dfJjn1lvUUNpjID2VfjLTk9o1bXgxMbHW65pWtHpP6MWxJKeZUW1zxi6XXJCds6lD9iPVst/GxaXVdc3KVn5zyuPOFGhtO36i2mLYv24wEOCTCKUIcXt9/yk+IGw3yrVKHMEZi3GgAk51NdeKWqbhCHF7HOuaA0xhIiutBcQ3qCs8ZjhLVtRyIBGKkcVJl1oNsPlM4FXhpzOQQQpzkgCBAR0AIcRcYco43QoylQugwzbCUbCnmnqq2m8wPmfrrox5n/lEw4I4ltzwK9jFt4Y4vBYe2vNu3FdOYecqZG6H84M4DV3kh/A2ho/r5gQS4BSEuJ8cJIY7zCSyyfCEghDhfyIpcQSAcAkKIC4e1aEoDASHEpREHsYIBgbu/HcCvvz+C//72CH797UAR4o6RCKdIcac5Oe6UpGnpCnE5Ie42lvlZKAkxKej6MmkKBPWF0Ld9pn74qMftG7c8Hz5zyaTmFZcd1ckItKvcb3334ZRi7moLNZax9HLmEOVLkVV2uOLC7VcT5VFzknOiOvX4cmMVIl+qNusV4p7Cnx4JcePRUJHgsERCHJZIgNvb2VCEOCzjEuKE5GWae0IeNEVKVogzR0pqCgKrERBCnMbGx3gjxFg5hA7T/pOKLT5iaYqBaz1um6nyuGPJLc8VZx/vxCa2UONhooNaJ6UYmfjSdkxTigfFFkrbGHlAzSvf/oZ4hlUx0CvEPVekuGK1OCHEmWSn1ImNgBDiYkdA9AsCdASEEEfHUCQ0CwEhxDUrXmLtJQj8+vsB3MWzIMT9fqAJccdIirsoKSCuJMTt78KCEFdZIY6iz6Ztlchj0/ayusXLWvmlrSAJ2ZCFfNnH5SdFDrdv3PIovvlqy5VXHPalYEtKMbe1hQu/WHo5cqgsw9aPOv3c8ur0teHvXDlZYMEtz2e+2MbPp2+2tpjWr9pcrAqnCXGaHMe9Zaoiwo2RDHdRTnY2FkS4yba+jnXINqA2yMv2sqZoyQpxpkhJPUFgNQJCiNPY+BxvhBgrh9Bh2o9i2+IzlqYY2NbjtplLHncsueXZ4hzrHYcrHhR/TdumFKPLbO4KpinFg2ILpW3IPODKK1/+hniGVTEoE+EUMe6xbJlq+jyVenEREEJcXPxFuyDAgYAQ4jhQFBlNQkAIcU2Klth6KQJIiPv198dqu1Qs8R7JcB+OTxQhTpXHflaI02S4mwtSXFtCVX1RK790upDi2oKL+EFDIKW8SskWGqpxWsfCL5beOCiLVhsEuHODW56NL77rNtG3ZTYjAe7e/afwx/0nqvRCiBsP4cp4pAhxqhwPYS8nwU22ryoyHN7HOmbQhzn0YZblJfShB1PIYAq9eV7CNJZ5orehCAghrqGBE7OTQkAIcZ+T4WROIakUtTKmLWPH6lyW7Q89EbQyFhR5VgGQyp8h0MScTD2MgmnqEQpjH3cecMsLgwKvlmUYIAHu4OA5PMxLIcTxYi7S/CEghDh/2IpkQSAUAkKIC4W06EkFASHEpRIJsYOMQMwV4rgIcSF+5WQLNNcvuGz1lutz48Itj+JbiLYp+uszr2z9TckWrnywxYCi1yd+l9nFpTckVhScXdpy+8Ytb5lPHDq4cqOwj1teCrEM4RtHLFflCP57ERdZIQ5AVohz6VXSpg4BIcQhQrKiYF2eyN8vR6CthDjbz/gUxlK+xp1cfcAWUxe9HDq4YkmxxbYtl80hxs8uceVoY4sph85VMmxt4Y5vnW+29tXJ4/47h30+MeWwjxszF3lt8SPEnFubn522uVPtW7JCnC2CUj8VBIQQl0okxA5BwB0BIcS5Yyctm4mAEOKaGTexegkCd3/DFeIewX+LLVN/e6S3Sj05U+VJXlLAW7VlKpUQV7wQlW2z+ZUqxae6tmXbqi/8vm3kxoVbXh12sf+esr8+8srV35RsoeaMKwYUvT7wM7GHqjcGViZ+cdTh9o1b3jIfOXVQc6NqH7c8mxhz4lKHO9dnfGibi21S9ZapettUH1umjkYDvWVqXk52NtXKcPu7usT7WAcS4vSJ5J0ezLMeZPMZZIAn/qu+lkMQsEFACHFINsUpwrxf5df6X3W/Kq5tcJW63UKgbYQ418/4mGOpuvFP8XffcxurMt8VU5uexKmDGkuKLa5tqTan9G5gE3eTuq6Ymsi2reNqC3d8Y/ZVW8zK9V3xq3tGNuUdkYKdTVtOnG30xqjL3be45cXAhKqzigGuCKe2Sj04VNulYvny1RG8fH0EL17qEu8px2i4DqPhAIZ5ifc//Xgb7vxwC36+85Uq8V4OQcAGASHE2aAldQWBNBEQQlyacRGr/CEghDh/2IrkwAjc/e0R4PnfXx+pbVPxWpPgzuAEiXGnWJ6RrPJBiGvCC2GMF35uXLjlkRIpQOMm+MuZV1R/U7LFNT2oGLjqxXac+NnY4ao3JlY2/rnU5faNW15TJ9xdc80lhkWbENhz998YNisS3L2n8IdHQpwiww0HMMoJcXiPBDg8kRA3wTMqIU5IO5S+Jm2XIyCEOL36opBNpYdQEGgTIY76GR9jLBVq3OmaI1RMTfT60OEaS4otlLbc410f8kxiyV2HiimnPVRbXHPS1AeqfaZ6XOv5sI8TUx/2uWJFadcWP2ww4MyDtjw7bfCrG4coItzBITwUQhwVVmkfGAEhxAUGXNQJAh4QEEKcB1BFZNIICCEu6fCIcTYIaDLcQ02I++3hBSEOiXCn54oMd3KaLiGu/JJZ/Do51q+UV+GONoayqcCDCxdueTa5GaNuk/zlyCsuf1OyxTZvuDCw1Vuuz4Gfi35bvSlg5eKnSRtu37jlXTYhyPW895mTtrlmErPLPnOrk8Y+xwccvoXIl2p89QpxTzQh7p6+5l4hDn9RjSQ4/DW1JsYNchLcliLE7e9uqft4h2zrGA/79moWQpxsR9ze7A7nWRsJcdTxGsd4gxLB0GOVy2wNYYtPHbaxpNhCaduWdwNK3od+B7O1NdX4Fn5w2WeLi2l9n/bZ9vPUc80U0zb74YIBRx74fBa7+BS7DWJarAqnCHH5KSvExY6M6DdBQAhxJihJHUExXh/kAAAgAElEQVQgbQSEEJd2fMQ6fgSEEMePqUiMhACS4ZAU95+7D/KV4h5qItzpGZzmJd5TDu4V4qqTFuUXTJ9felMwCNGWGxdueSEwoOgQfy+Im6H7USzsY+ml5Gmstm3Gits3bnkmk8ryOahRCoE9dx+MZbMmwz2FP+891qUXQtzn24wUJLhbN68pMhzeyyEItAkBIcQBzKAPc+jDLMtL6EMPppDBFHrzvIRpm8IuvjAj0BZCXKzPeOZwJDW+CoFpCB2mMaLYQmlral/X6qWEaUq2NPF9VfAL03tTxzkMCqKFG4HF6nAHz/QqcbJlKjfEIs8TAkKI8wSsiBUEAiIghLiAYIuqJBAQQlwSYRAjOBCISYi7tb8Lt/d3Actbk12rVdR8/pLPFFfuX3qZ6r2sHjcu3PI4fFwlgyMeof3lsJmCaWh/Q+auKS4pYWBqc6x6qWLF0Y+4feOWZ/IlA9YJTWblzsUUY8ntYyqxDEOIS32FuBDRFR1dQ0AIcbJCXNdy3oe/bSHEITYhxoR1MWjb+CoEpiF01MWt+DvFFkpbU/uaVE/6Ai1atviFzr/U7bNFnws/W1xs7ayrz+VHnR5ff4+Nny+/qHJj4YJ6ZYU4avSkfSwEhBAXC3nRKwjwISCEOD4sRVIzEBBCXDPiJFYaIBCVEDcpEeL2dxfWmmwvWrxQF5PM5TYm7Q2gWVmlrLuo5Funqb3cuHDLM/XDph5nPEL5y2mzDVbVuqH8NbExli2x9Jpgklqd1LDi7EfcvnHLW5YLIXSEysGUYxkCgxixDEKIGw3yrVKHMMatU3HL1J1NdeKWqbhCHF7LIQi0CQEhxGlCnD5xW+IezLMeZPMZZIAn/qu+lkMQWIVAGwlxTZ+3iDFWWZUfIWwJocP0CUCxhdLW1L4m1Gvru0ao+LriJ/bRegcVP9e40az+vDXVD257TOWlgp+pvaHqxcKlrLfYJlWtDvdYVogLFXvRQ0dACHF0DEWCIBAbASHExY6A6A+NgBDiQiMu+rwhEJsQp1aH29/5bIU4E4JZjJewJrzIc+PCLY8zmX3Ew7e/PmymYOrbXxvbYtkSS68NNqnUTQUrH/2I2zduectyIIQO37nXhFj6xgDlh45lCELceDRUJDgskRCHJRLg9nY2FCEOSyHEhcgu0RESASHEISEOpwhzMlx+rf9Vk+GK65BxEV3NQqBNhLgYn/FVnTjG4PgBYeixymVZG8KWEDpMeybFFkpbU/tSrtf2dw3f8aXi13X7qH3DFT9q3Kh2V9u7+sFth6m81PAztdt3vVi4VPVqEtxztVWqEOJ8R13kcyIghDhONEWWIBAHASHExcFdtMZDQAhx8bAXzcwIRCPETXIiXL5dKhLj8HDZ7q06wcsM0Sfiipew8suYi80+bSxkc+PCLY8DA5/x8OWvT5spmPry18WmWLbE0uuCUew2sbHy2Y+4feOWtyz2IXT4yrkmxdIXBmW5oWIZihA3HiMZbghFOdnZWBDhJtv6Wg5BoE0ICCFOvdHBXL/Zqf8iDa74l4Iuh6UcgsAqBNpGiPP1fn5ZBnVlfBVi3BRCh+nTgGILpa2pfSnWk75AiwoXfr7yL3X7aOhftLbFjwsXLvtjfA5SbE8VP4pPHG1j4VLVWybCKWLc40N4+eoIXr4+ghcvdYn3lGM0XIfRcADDvMT7n368DXd+uAU/3/lKlXgvhyBgg4AQ4mzQkrqCQJoICCEuzbiIVf4QEEKcP2xFcmAEYhLi9vd34PZkF7C8Ndn9jAxnskpcSLiqL2DlCYlUSXEh8Qmtq4nxaKLNoeMq+gSBOgSkH9Uh1Jy/SyzjxSoIIW48hCvjkSLEqXI8hL2cBDfZvqrIcHgvhyDQJgSEENemaIovsRBoKyEuFJ4yvgqFtOhJHQHpC7QIpY5f6vbR0HdvLbi4Y4ctBb/l+MXCZZleJMAdHDyHh3kphDhazkvrcAgIIS4c1qJJEPCFgBDifCErclNFQAhxqUZG7LJGICYhTm2VyrBCnLXTpQYp/crO1haK3z7bUvywbRvr12ll/FKy2daWVPOAYlcsDLj1pi7PNEbcfhR6U+j7phiY1vOFlan+unq+7Eshlty+ccuri025X5j+mCAIIa60MpysEGcaRannhkA6K5IJIc4tgs1plU6umWPWPJuFEGce3VU1UxhfLbMt1hiJjmi9hDb7FiKWvvBLoS9QfKO0rc/a+hop4HeZlSnYFztGq/on/nuBD167/JA7Jd8otti29ZlXtrbU9VKKPNu2XLhQ9YZZIW4Ao9EAcGW48VBf46pwd364DT/9qFeHw3s5BAGbfBZCnOSLINB8BIQQ1/wYigd2CAghzg4vqZ0wAtEIcSUinCLGlVaIK7+o+4KuPClQ6DD5ErncrjrgNWl/2URF+W+usnzhZSLXFdPqJE3seJj4mprNFOxN/TWtF8uWtujl9oNbXip54ONZbOobd71YMTL1w7d9MWPJ7Ru3PJ8xCkWIw4ljtWVqXk52NtXKcPu7usR7OQQBKgK4JafeprOntufUW3XiFZ6zxTVVj0l7IcSZoNTcOinlmimKTbRZCHGm0V1dL+b4qs1zHl3zLYS/vsfPMfsCxTdKW/oT5EJCTPxM/IhpXyoxquunLnPXKflGscW1rY+8crVlVT+gyHNtS8WFSy+uCKe2Sj04VNulYsm+ZSrOXyginJ7LWBDivkcyHBLj9ClHdxFwyWchxHU3X8Tz9iAghLj2xFI8MUNACHFmOEmtBiAQmxB3G4lx+VnA5ZsMFusFzsckRSopRsGU0hb9d3kBoeKWks1UW6hYlNvHsqUtern94JZnmiuh9Mbo+6YYmNYLhZWpPdV6oeyLEUtu37jlmcbMVW8IQpwiw1UmkZEAhycS4iZ4CiHONNRS7xIENBFOk+FUmfUgm88UGa4gxWlinP9DCHH+MY6pIaVcM8WhiTYLIc40upfXizG+avOcR9d8C+Gv6zjWtofE6AsU3yhtbbExqR8DPxO7ijox7EstRnX9tfi7yXx7Sr5RbKG05Z5rptrCOU9DtcW1v3HqVUS4g0N46JEQhz/qq/64DwlwP/6wDz9h+T0S4vZtHlVSt0UIuOazEOJalATiSmcREEJcZ0PfWceFENfZ0LfP8aiEuP1dWBDiKivE+US6GLSWB6+xlo7nssUnXiayKX5Q2pZtQzkmkzsm/tTVSclmLlvqfDb5eyxb2qKX2w9ueSY5UJ44pD5jbfSF6vumNpnWixWjVO1r4nO8+kVMqLyn6g1CiMu3FilvM6JJcFuKELe/u6VIcXIIAlQEkPAzg35OhtOlIsPNp6rsgS5DHEKIC4FyPB0p5ZopCk20WQhxptE1qxdyfLXMotTHu2YoLq/VZt9CxDI0fiH7AsU3SltKPte1DYlfnS2r8jPUvECqMeLAJSXfKLZQ2pZx5Mh7LluocwCc83W2uHBhgHKKVeEUIS4/uVeIU6vcj3F1uIvyzvf7ihCnVofD6++FEOfyrG5DG9d8FkJcG6IvPnQdASHEdT0Duue/EOK6F/PWehyTEKfJcDcXpLgQIFcHrOUXOBdSHMXmlGyJ5UcTMUjJZrHlYoXAMhbVvuxjUpQb+9TlmT4juP0w1dvEeqljlbp9lJhz+8Ytz9Q3it4whLh1GA0HMBzqEolxBQnu1s1rigyH93IIAlQENBmuD7MsL6Gfk+Cm0FOkuKm6D3EIIS4EyvF0pJRrpig00WYhxJlGN/16lLFK6t612bdl2HP7yy0vpXyh+EZpmxIGbbalzTFKyTeKLZS23LnLbQtFHqUtBRduvYvV4Q6e6VXiPGyZimS4K+ORIsSpcjxUBLgfv5/Ane9xhbiJEOIoSdHgtpR8FkJcgwMvpgsCOQJCiJNU6BoCrSTElYlBHAHllrdqQoaT6NBFm7tGiMM8qg5c8d9Ck+GKfHaxhTtPOeS5+EHBgOMZVZZhiwHFXx+2l/O6afnMgUeseHDrTV2eaay4/LDtl6b2Ufp+nQ5bm7mwqrOr/Ly1GTeFts+XH6vGkJzPzlhYueoNQ4gbqG1GZIU408yWeq4IpLQClhDiXKPYjHYp5ZopYk20WQhxn0fXdoxpmh919Tj0uo5V6mwrxnE2Y9s6mbb++vStzlbX8b2p3FTHz7YxcvGXQwclNyhtXfxNvQ1HPLh99Bmj2P5y+cbhB8UWStvU84XiG6UtBRdOvUEIcZ5XiOPoHynNbdblRtv8dc1nIcTVZYr8XRBIHwEhxKUfI7GQF4FWEeKKD/AyRJQJJW55l03CiM2fouMSty4T4pZNoLpgSHm8lPtL9eWgagt33+KUZ+NHFS9KWwr2RfyrMkxyIKbNKeGXii2x4sGtN3V5pv2N6gfns2mVzdw6XOVRsXKJSdGmac86yjO7bixZ9/lrgnOoWHI9d4MQ4kYDGKttU3GrEU2Om+zglqm4MtymWiEOr+UQBKgIIOFHn1m+bWoPsvlMb5uq/lVfhziEEBcC5Xg6Uso1UxSaaLMQ4i6i6zrGNM2PEGNlH2Mkblxc5fnwzTR2rjabyk9t/BzCX04dlNygtKXEN7W2nPHg9s1HjFLxl+obpx8UWyhtU88Xim+UthRcOPWGIsTh/IXaMjUvcatU3DL1Jyy/vwV3frDfMpWzf3DPkYk8neE+50qFEEd5ikhbQSANBIQQl0YcxIpwCLSGEMc5GK0Omji+XExtAsY1xVLGuYuEOB8DfNfcMLUl5RwqfKe81FHaumJPxTSGzSG+sHDFkyMPKLpjxYNbb+ryTGPk6ge1X5rYx62DKs8VKxNfOcZmvu0L5UfdmLL4u8nkV2rPYpcYhSDE4eRxdRIZCXB7OxuKEIelEOJMe4DUuwwBpLxBQYbLryGnx2kinKbKhTiEEBcC5Xg6Uso1UxSaaLMQ4nR0qWNM0xyp1vOh12WsYjLe4ph3pPrL6ZtpzKg2m+pJZfwcwl8fOii5QWlLiW8qbX3Eg9s3zhil5q+rbz78cLWl+jnK8b5PySGKH9zPYm5bTHHh0huCEKfmMSo/7kNCHG6X+tOPSIbTp83B3T9E3gUtxWUej4qfSz4LIc6mx0hdQSBNBIQQl2ZcxCp/CLSOEFf+AKdsHVnI4ZJ32YCfS0fXbe4qIa7IreoEqr/HRr3ky2zhzlNueWXvKJhS2tYj/GkNLgxC2lzno9iivzhyeRGuw7bu79x6U5dXh4frM5arX15mH7cOLnncMS/HoDoZ7DLW82WfTS5x+LFqbMn53IiFlY3eUIS48Rh/UT2EopzsbCyIcJNtfS2HIEBHoKC76akpJABdEOA0HQj/NcQhhLgQKMfUkU6umaPQPJuFEKejyzXGNM8V/3ptxiqr7ObGhUseh2+mseKy2VRf7PFzCH996qDkBqUtJb6x2/qMB7dvHDFK1V9b33z6YWtLOc6UtinmC5dvsXCh6g1CiFNkuAGMhus5MW6Qk+BuK0LcTz/edibEFf0E4+gyN1fEn7u/iTy3eNjksxDiuJ+oIk8QCI+AEOLCYy4a4yLQCkJcdZBT/vB2GYxxy1s14VKdGKzaavOFptgM0HVCXNxHiZl27jzllmfmRVq1BIO04iHWCALLvvSjjkvaMo6gZEdbnnVt8YMSS+62QQhx4yFcGY8UIU6V4yHs5SS4yfZVRYbDezkEgTYhIIS4NkVTfImFgBDiPifD+RgXhxgrc+cQ95iQWx63v02METcGIWIUQgc3Lm2W17V4tMXftvjR5r7VFt/CEOLWYTQcwHCoSyTGFSS4n+98pchweG96cPcPkXfxY/hUv8delhtCiDPtMVJPEEgXASHEpRsbscwPAq0gxC378hn/zWUQUcDM/UsCk8kfsVmj5Bq3mIS4W/u7cHt/F7C8Ndl1XtXJ5pcYfh4Jl0vlsI+7b3HLi4ErVWeqGHDkiws2sfSues7bkJtd/E1JL5f9vuSEzI0Q/ZJbB7c87jimYB9HDqXgB3dsYj6HghDiSivDdXeFuOatzBQiz9usQwhxbY6u+BYKgbYS4mzHQ7HGPrH0muYXt33c8kz9KNeLlRu2el1842gTIkYhdHBgYSMjRHx96eCKhy/7bOJgUpfLXxNdPuu0xY86jJqSV3V+NPHviP2jx4dwQYrT1y9fHcHL10fw4qUu8Z5yIAGOkxCHtnD3D5Hn/n2oj3iY5JsQ4kxQkjqCQNoICCEu7fiIdfwItI4QVwwCygQEFzJCMRDjkrcsdNw6uOU1zeaohLhJiRC3v7uAzjT3yrErGpu25X8sfC6R0z7uPOWWFwJPbh2pYcCZLzZYxdJb96wM2adTwsAmdr7rxsAlRL/k1sEtjzuuMe3jzKGYfnDHJIXnXyhCHG4zorZMzcvJzqZaGW5/V5d43+ZDb9aJpLie2sYTr/WGnnjOFtdtxqBrvgkhrmsRF399INA2QpzreCjW2CeWXtNc4raPW56pH8W8abW+yZwW1WbXnLTxjbMu1V8TW0LoMLGDo06I+PrWQY2Hb/s44lSWQfWX2x5XeW3xY5X/Tcsr1zim2K6MPRLgFoS4nBzXJEJc8fmf2vew3P23a/JM+o0Q4kxQkjqCQNoICCEu7fiIdfwItIYQR5mAiflywP0Cwi1vGTbcOrjkxSbEqdXh9nc+WyGubhKQe1DN/ZjwYR9XzAtfueVxYxhCXioY+MgXE/xi6a17RqJd1IkBE/+rn4Eh9ZraF6tezNwI0S+5dXDL4457DPt85FAMP7hjkcrzLwQhTpHhcHuRnBCH90iAwxMJcRM8W0+IQyKcJsOpMutBNp8pMlxBitPEODnagoAQ4toSSfEjJgJtIsRRx0Oxxj6x9JrmHbd93PJM/IiVG1S9Jr75qBMiRiF0+MCmLDNEfEPooHxfEco+7li2If8ocePGk1teU/OKG4cY8qrY6xXinitSXLFaXBMIcT76B/dzQ+RdrDrnI9eFEOcDVZEpCIRFQAhxYfEWbfERaBUhroCzSgSgwswtb5k93Dq45TXB5miEuElOhMu3S0ViHB6mW78WA/TyQN20LTW3Tdr7tI87T7nlmeCTWp3YGPjMl8uwjqV31bOxOjkQok+nhEFK/SIFXEL0S24d3PK4cyKkfT5zKKQf3DFI5fkXhBCnyHADwO1GNDFukJPgthQhbn93S923+UAS3Az6ORlOl4oMN5+qsge6lKM9CAghrj2xFE/iIdBGQhx13iLW2CeWXtPs47aPW16Id3Fbm32O0U3jRqln66+LrhA6XOwyaRMiviF0lH21jUdo+0ziYlPH1l8b2SHrtsWPArOm51XI2HPrqmJfJsIpYtzjZmyZSnmu1WHK3d9EXh3ibn8XQpwbbtJKEEgJASHEpRQNsSUEAq0kxIUATnSkh0BMQtz+/g7cnuwClrcmu5+R4VatEld9ESoP0kMQaOqimLp9dfbL38MiECtfYuldhm4sW2LpDZth9toEF3vMpMWnCEgOmWdELKzCEOLWYTQcwHCoSyTGFSS4WzevKTIc3rf50GS4PsyyvIR+ToKbQk+R4qbqXo72ICCEuPbEUjyJh0BbCHGxPuPjRU40myIQKzdi6TXFRerREAgR3xA6KCikbh/FN2kbDwHJq7SwRwLcwcFzeJiXTSTExUNUNMdEQAhxMdEX3YIADwJCiOPBUaQ0BwEhxHmOFfevEDybq8Q30Wa0++5vjwBJcf/99RHc/e2huj85OYPj0zM4OT1X1yenZyQIb1zfhBtfbML2DV3iPRLg1FapDVkhzja+XfnlmC0upESqaZySLbZ+xsoXLr0c2HPZ0hTsy3Zy4MctL1Y8bOMn9TUC3DnEgWuqOcSNFYe80Fihvj/vPwVNinsCf97T10fvjuHo3Qd4e6RLvKccigQnK8QltEIcbtKKh56+wW1ci3/Rd/pf5aAhIIQ4Gn7mrSWfzbFqXs22EOKKMVq5VE/hTD9xV/0AkDtiHGMVbpu431182udLdujxX+FHaL2p5x93fGP7GyK+LjpC4uJi37I8oNhMaUvJSYpeSluKzZS2IW3myqvU/eXGlENeFfs2rBBHyQNp21wEhBDX3NiJ5YJAgYAQ4iQXuoaAEOI8RbwY4JbFh5okdHWpiTaXfUUCnCbFPYK7v+trRYhDItzJqSbGnXggxJWIcIoYV1ohzmRyuIx79eWKM2dc4xvKPte8pbZzxYWqd9UkVfXfOXPAh81VmbHyhaqXMw+otrjGKZZetJcTP255MXFxjWUX23HnECeGqeUQN1ac8kJhVdaDBDgkwilCHF7ff8pPiBsN8q1ShzBGYhxumbqzqU7cMhVXiMPrNh+4Rao+kbzTg3nWg2w+09umqn/V1yEOTXnL7civNRFO21Fch7ClzTqEEBcmupLPYXCOpaWNhLhirF5+T/X9zso5VvGRC6nb58PnssxQ479Ycw9di28q/obIKxsdMXCxsY97jjGGv9S5oFg2U56xMWym5lXq/nJjyimvij2uCKe2Sj04VNulYvny1RG8fH0EL17qEu8pB65uX13t/qcfb8OdH27Bz3e+UiXeyyEI2CAghDgbtKSuIJAmAkKISzMuYpU/BIQQ5wHbmC8Wru400eaqr3d/O4Bff38E//3tEfz624EixB0jEU6R4k5zctypK0Sq3dIV4nJC3G0s87NQYjoxzPlyVTcJgrpsJ69920cKCqFxSnmfki0ESFXTWPniqtcH9q62NBF7bvy45cXMSWo8u9LeR8y5sYvVp6t+cGPFLS9Ef6varFeIewp/eiTEjUdDRYLDEglxWCIBbm9nQxHisGw/IS4dElpK5DzuZ01K8oQQFyYaks9hcI6lpU2EuBCf8T7mMnzH3sdYyrfNPuTHGiv71tu1+Kbmr+/4mj7XYuLiigHFZkpbyvOFopfSlmIzpW1Mm13zKnV/uTHllld95igi3MEhPBRCHCW1pG0EBIQQFwF0USkIMCMghDhmQEVc8ggIIc5DiIrBcnnQHHorCVu3mmhz1cdffz+Au3gWhLjfDzQh7hhJcRelLTbl+isJcfu7sCDEVVaIs9GHcTAl0dnKrb50ueSkL/tsfOGsm1Lep2QLF8ax8sVWr0/sbW1pIvbc+HHLK2MaKx5ccW2rHJ8x58Ysdg5xY8UtL0R/q9pcrAqnCXGaHMe9Zaoiwo2RDHdRTnY2FkS4yba+bveRzraOSCCaQT9fqU6XaoW6+VSVPdClHDQEhBBHw8+0teSzKVLNrNc2QlwRhZDjIZ9jFY6sSt0+Dh9tZITMjRjjTtTpMpdmg2HMuqnmc4i8ukxHCrjYYkCxmdKWkr8UvZS2FJspbVOw2TavUveXG1NuedXPrWJVOEWIy09ZIY6SZdI2FAJCiAuFtOgRBPwhIIQ4f9iK5DQREEIcc1yqA+Xyi0WqkyZNtHlZ2JAQ9+vvj9V2qVjiPZLhPhyfKEKcKo/9rBCnyXA3F6Q45rQiiWtLfEkgLGmcEi4p2cKNc+ryBHtahLjx45ZH805ah0BAYm6OMjdW3PLMPXGvucxmJMDdu/8U/rj/RJVeCHHjIVwZjxQhTpXjIezlJLjJ9lVFhsN7OcIgoMlwfZhleQn9nAQ3hZ4ixU3VvRw0BIQQR8PPtLXksylSzazXVkJcqGikPlZJ3b5QcWqrnq7Ft2v+muZtE3Gh2Expa4rpsnoUvZS2FJspbZtoc+r+cmPKLW8ZfovV4Q6e6VXiZMtUSppJ24AICCEuINiiShDwhIAQ4jwBK2KTRaDxhDjuX7JwyPP965GUVxBb9VLrw+aqrjasEOfrSeEzJ33ZXJbL0S9NJlywjgtxlcM+nzGi2EdpS8mNkHp9Yt8UDCj9jRs/bnmUGFBwqdNLyXFK2xCf07b2+Yy5rS11cYv9d26suOWFwKdqs6wQFwL1tHSEWVErnRXxYqEvhLgwyIfJ5zC+fK5F+pEQ4ui5xzVW8TUm5LIvxTE6PXrNl+AzviFibhsBLn999bc6f3zp5cKlzn7Ov1NsprSl+EDRS2lbZ3PqeeXLPm5cfMaosJVbB7e8KqZdIsRx56nIq+uhl/+dip8Q4mj4S2tBIAUEhBCXQhTEhpAINJYQVwxIy2BRSFec8sqyqoMLVxs57Vs16VJ+eSjbmarNVT/u/oYrxD2C/xZbpv72SG+VenKmypO8pHSwlVumTkpbpu7vLlS4YkexMVR8uW2ss7v4Oyem1L7K2S+ptnDjx+mbTa7E0OsDexufq3VjYIA2uOrlxo9bHiUWFFxW6XXFOTVbOJ85PmJOwZmaMz7bc2PFLc+n7+Vxavm62CZVb5mqt031sWXqaDTQW6bm5WRnU60Mt7+rS7yXIwwCSCDSJ5JtejDPepDNZ3rbVPWv+ppyoBQo5OfXkGvUsrX2Nh9CiAsT3RD5HMaTz7VIPwIQQhw9+6hjFd9jQqp9nGNqH+8f9Ag2W4KP+IaIuSvqVH9997dYOU7FxTUelHYUmylt22Sz73ym4uzbPu7+RvXXJLe4dXDLq/rQBUIcd56KvIvFHEz6RLUOF35CiHNBX9oIAmkhIIS4tOIh1vhHoJGEOO7BKLc8DBvX4KIqC+VykNV8T8D4wLSuO9z97RHg+d9fH6ltU/Fak+DO4ASJcadYntWJufTvlxHibqltU3fg1mTXW4woxnPmJMUO07ahcsgVFx/2udpS159tnxs+fDOJeyy93M9sE19NJpZs4xZTL2futjkelByntOV+RviQx5lD3FhR+paPtpxYpdTfbLAqY6BIcPeewh8eCXGKDDccwCgnxOE9EuDwRELcBE8hxNmEkFQ3BMmmzSQlU/CFEGeKFK1eiHymWejeWvqREOLcs+fTlq5jn1BjQlf7fIypqzJDYcAV6xTlcMY3RMypGLr6GyvXQul1xYUaD0p7is2Utm2wOfW8CmUf92dKiLzi1sEtr4xp2wlx3Hkq8i7oKy4LRnDiJ4Q4yiedtBUE0kBACHFpxEGsCIdAowlx5Q9xl20OC5gLOVzyyuGrEhpcQuvTvlWTMS6DqqrfeO8D01UYajLcQ02I++3hBSEOiXCn58C0qFYAACAASURBVIoMd3LqgRA3yYlwSIhT13qFOEpOuuSJaRuOnDTVRamXet77tI8jRhT7KG2bFHNfz78mYsAVc47c5f4MTSkeFJwpbS/74oXrc5rLPo4c4rKFkjsh2nJglVJ/c8EMMdArxD3RhLh7+pp7hbiRIsMNYDRcz4lxg5wEt6UIcfu7W+pejlAI+N+Gsd3bWJrFSQhxZjjRa/nPZ7qNbhKkHwkhzi1zVreyHfuEHhPa2tekMTp3LJsojyO+IWLOha2tv6H7W+FnaL22uHDFgyKHYjOlbZNtTj2vQtvH3d9C5BW3Dm55iGlXCHGpzTty53MX5QkhjvIJJ20FgTQQEEJcGnEQK8Ih0DhCXHXAXx6MuhCQuOVxhy51+0wmc6gxMsUUyXBIivvP3Qf5SnEPNRHu9AxO8xLvKcfSFeImu7C/vwO387K8QpxLTlLsa0vb1PO+zfbF8i2W3pT6TCwMYulNCfsQn2UUnCltU/eNOw+4seK2T+TxI6DJcE/hz3uPdemFELcOSIobDnWJxLiCBHfr5jVFhsN7OdqDwAz6MIc+zLK8hD70YAoZTKE3z0uYtsfhJZ4IIa7V4Q3inPQjIcQFSbQVSpo4JuS2mVtezHi2VXdbYhTLj1h625qP4pdGIPW8imVfLL1tzss2E+K480XkXewa5vJ9Izd+Qohr85NJfOsKAkKI60qkxc8CgcYR4pa9mOC/uQwEChBi/arGNA1Tt8/ky3ZqjEywikmIU1ulBlwhzsevkkwwptSxtTn1vG+zfbF8i6WXktfltrY5nsqz08fnKhemFDkpxoOS45S2IXKN2z5q7Mt57ToG4cihOj9C6Kizwfbv3DZT5QkhzjaCUt8EAVnZCkAIcSaZInUuQ0D6kRDiVo1BqTsSmPY8rvEpdaxiaq+P9zIuDEx94MYqdXkcOe4zRtz4XfrMn8/Vnwt/XN/BTHOtqOcTP1tbuOqHjBuXzRx9wacttrJd8ipk3Fzss8UgxDxSnU0hMa2zhfvv6Nujx4elVeL09ctXR/Dy9RG8eKlLvKcc+GO+6o/7fvrxNtz54Rb8fOcrVeK9j4M7T0VeOt+BCyHOR48RmYJAWASEEBcWb9EWH4FGE+KKF+3yZJrLxFr5Zb060HaRxx3W1O277AWJK0YmmEYjxJWIcIoYN9ldEDTLE0AmPtTVKedCUTeFHL3MblebU8/7NtsXy7dYeuv6Xd3fXXM8lWdn8Zwu7Enxc7AuBuW/pxwPSo5T2obINW77bGJerUu1hTOHVvkRQgcFw7qc4RiDcGEghDjuSIs89bkIvfzE7Sx7MM96kM1nkAGe87yctRosIcS1OrxBnJN+JIQ4X2N00wRuwpiQexzrW16osS3XOLH8jlu1nXsuzdVmap6GGLeb9DkffqSs18Q22zquOWSrx3f9Nvhhk88x/LWxjzPeofTGwJQTp8tklX1DAtxilbicHNdGQpx6v55frHCG9y6fwdz5J/Iu6DC28RBCXKgnhugRBPwhIIQ4f9iK5DQRaCQhrhhEcU5mpD7QTt2+FCZgYhPibiMxLj8LPGwHk6YvTBwvESEeSdQXi9Tzvs32xfItll7X/kDN8RSenSG/JHDF2bRdE+JByXFK2xC5xm2fadw5ffORQ1X7QuigYFeHJ8cYhBMDIcRxR1vkqXdNwKmhnAyXX+t/1WS44rrNaAkhrs3RDeOb9CMhxC17z+AYR9hksOv4lHOsYmNvE+c7ubFKXZ6PsbJrnvqwxTZfy/U5/bCxI5ZeGxvr6nLnfZ0+X39vix+mz+KY/sbKe996Y2Lqq1+sGg/pFeKeK1JcsVpcmwhxpv3IBnfu/Pv/2fsS/rZt5O0hZVtyEttN7MSJnaTd7ZH0eL//9/hvu0mPbe4mztHmPmyLfH8DEDZDUxaAGYAgNdxlQcbAHM8MJBB8BIg8P3KiEOJcslbqCgJpIiCEuDTjIlaFQ6C3hLj6QJKbdMQpjzt0zclDbvkh5MWyuVNC3O5FOCLENVaI48LUDNDrA3XKVsFcdp0mh8vmWDnki8mQ7evKt670uuYAV47Pmsju4vuoL9ifNvkf4nOSGxeKPErbGLnGbZ9rv2y+lHHpRyH7dHMSNESeUrCK8X0eAgMhxIWK+qLLReobHnqKCIk95l8MXQ7LIR9CiBtydGP5Jv3o7YcDePN+H+rl0xev4enfb2Dv+StV4j338f1319Q2WD/cuA43b1wHvF9ZXoaVlSVYrkq8j3XEGF/N88V1fNpHm7kxmCcvxLhOfecyb73JLS/kc6hrnoa0xTb+MZ4vbW3hwM9WF3e9GHnKbXOq+cft52l5lULcusr7UHpTwJQ7h2Z9X9aJcIoY99ewtkyt48idLyKPlqVU/IQQR8NfWgsCKSAghLgUoiA2xESg94S4mGCJrrQR6JIQp8lwl45IcdxINR8G64PWVElxfbSZO24ib9gISI6nFV+JR1rx6KM1MXIohg5u7Llt5pYnhDjuiIs8QUAjIIQ4yQRBgI6AEOJOkptkLoOeVylJ4B7XpS6vDXtumynxTckWih+L1nYocRuKH7b5t2j+2uJCqTdkTNt8QwLco0fP4UFVDpkQR8kLaZseAkKISy8mYpEg4IqAEOJcEZP6fUdACHGBI0hl2/uax62XW96sSSSXVVyaMoZMiENfQ/5CKlR8Q9ocIod8+xulXSjsKTZxte3Kt5h6Y+e4bWxiYjDPppi2pBqPeRjJ390RCJVXMXIopI6+4MKJQRxC3ApMJiswGS/D6lhf71xcg52tddi9uAa7F9fVvRyCwJAQEELckKIpvnSFwFAJca7jDc7v/VixDGmzK36xfDZ6XO3jxip1ebPmourzdnjd1Y9XufELmX+uuRbSFopsDj/6FLfTsIrtBwf21Nin0vd9/Ogav9ifp9z+uspr9o84K8SdnMv47pur8N031+DGt1fhxrfXAO99D1cMfPVIu7QQEEJcWvEQawQBHwSEEOeDmrTpMwJCiAsUPTPArYunkL1szeTWyy3vtAcdKlaLQogzD9r1fPLNrdDxrctvPiD52hwyh2z7GUe90Nhz2OgroyvfutAbK8dtY9EFBrNs68KW1OJhGzepZ49A6LyKkUMhdPQNF04MohDiJisVEW4Mq0iMQ0LcFhLikAy3VpHjhBBn35OlZh8QEEJcH6IkNqaOwNAIcb7jDc7v/VgxD2GzL35d+Gx02szbcGOVurx5c1Ih575scoEbPxudrnVS7wu2/nD60Ye42eASyw9O7G38spn36rrvu/iRCn6xPk+5/fWV1+wfuCKc2ir10TO1XSqWf//zBv5++QZe/K1LvKccOHehf9R3PJehCHFfIxkOiXH6dD18MXDVI/XTREAIcWnGRawSBFwQEEKcC1pSdwgICCEuQBRjPfw1TefWyy0v9EPO0AlxiB/nw0aM+HLbHDqHAnwctIqMhX0sf+p6uvKtK70xctw2jl1iEPr7yBaDlOLhYrPUtUMgVo5zftfO8oxTR19x4cIgBiFudTJWJDgskRCHJZLhrmydU4Q4LPFeDkFgSAgIIW5I0RRfukJgSIQ46niD63s/Ziw5babiF9pvqn2cWIV4puO2b97clPm7DaEwRGxj+OtrNzXXfPVytwvhR8pxc8EvtB8hsHfx77T5r677vo0fqeEX+vOU21+qvHp7RYR79AweBCTEtc1lIAHu22924QaWXyMhbtcmdY7qUDFwUiaVk0RACHFJhkWMEgScEBBCnBNcUnkACAghLkAQzaCwPjiMsVQ+t15ueac94HBgtQiEOIMh4kWdWIsR33rMOWwOnUMBPg5aRcbGPpZfqKcr37rSGyPHbeOXAgb1z6h6PuB1jO/BlOJhGzepZ49A7BwP9b3Fnad9x4WKcyxC3OoqkuHGYMqdrXNHRLidTX0thyAwJASEEDekaIovXSEwREIcde6G+r3fRSw5bI49XnPFics+Dqy4x8oh5c2ao6LO17nGb1Z97nhw2MWVaxy2UGSE9CPFuPlgFcqPkNj7+FmfB0ul75/mR6r4hfo85faXSx7KMavCKUJcdXKvEFefwzBzGd99vasIcXqluF349ms/Qhx1TEjpb9K2WwSEENct/qJdEOBAQAhxHCiKjD4hIIQ45mg1B8X1h7+QZABuvdzyZj3U4L/XdTUxcnmQXCRCHDVtY8SXaqNN+z760UebbWLR7MvmntKnU9dra1+MeinlVUq2xMBedMRBQPKqHWfBBSAKIW51DGdWJ4oQp8rVMVypSHA7m2cVGQ7v5RAEhoSAEOKGFE3xpSsEhkKIk/EGLYNSxy91+2joS+uUEBhKrg3Fj5Ryw9YWwd4WKZk/CDFPzZ1/R6vDPXqqV4kLsGUqzl005zKQAPft1ztq21QsXQhx3BjQMlpad4WAEOK6Ql70CgJ8CAghjg9LkdQPBAZJiOP+BZKrPK5firimELdebnlt/nDq6BshzjWvXPNhXn1O7OfpCvn32H5wxI3LZg5b6rHhkMflm2vOcOnlwMDV9ln1XW3hwoDDfi5bXDHgsN1MmrkQsufpFT9mT8a64MyVV/PixfH3mDHvEy4UbGdhGoUQV1sZrj8rxGVQKsD1FEcJGZh/0Xf6X+UQBGYhIIQ43X+kH0kfoSAwFEKcGR/XS9VDMv1t4jKeo+Bp2zbmOMzFppj4uWKwKONJ23ilVM81lj62U3S4tvXJNVcdMTDw8cPHLo42FPwobW1td9XBhb2rXlt/fOpRbHFty4Wfj59dtOH2l1NeFEJcy1xGyivEuebzvJwSefMQOv67C1ZCiLPHVWoKAqkiIIS4VCMjdoVCYFCEODMgrYNFmZjzlVdv1xxIUOyZlwTcernltdnPqaMvhDjfvJoXf9e/c2Lvqpuzfiw/OONGtZnTluakvImN72cV1Tff3KDq5cbU1w9KPKgYUGxutqXa0lU8uPVyy7ONEbfeVORR88oWP0o9bqxsbOkDLjZ+zKozD9NYhLjJZEVvmVqVO1tramW43Yu6xPuUDk15QzJPXtHf8B7/Fc/i6Dolm8WWtBAQQpyhjko/Sisz+2XNEAlx5nml/rzo++zIHc15YwZufS7yYo3XfDGIZZ8LZote1zeWLrhRdPi2dck1Xx0xMHDxw8UezroU/ChtbX3w1UHF3levrV8u9Si2+Lal4ufiXwp1uf3llBeLENecy8CtUnHL1BtYfn0VvvvGb8tUzjGhbz77ziO55uaQ7fPxTQhxrhkk9QWB9BAQQlx6MRGLwiIwGEIc52DUDOYM9CjbdbLPZyDBEWpuvdzy2nzk0tEHQhx3nlJzhgt7qh3U9qH9CBE3X5u5beGW1/z8NLGN8ZIkFUwp+UyNhy8GFJu5Jx+oGPj6wq2XW56tX9x6U5OXUo43Y8KNlW3Mu/zcdbHRp64NpjEIcWoCebwCk4oQh/dIgMMTCXE7eCZHiEMinCbDqTLLISsLRYYzpDhNjJNDEGhHQAhxSIiTfiT9g4bAkAhxqY83bMYMtGjSW4cex1IxCG0fHcHFkUCNpQ1SFB2UtrafJVQdoTGw9cPGjhB1KPhR2tr6QtXh+3lF1Wvrn009ii2Utqnnrg12rnV882WWHi55MQhxbXMZSIjD7VJvfItkOH26HlwYNPMR5bq+h23aTu0fiyTPFyshxLn2GKkvCKSHgBDi0ouJWBQWgcER4upf4pTtG4wcqrzmIC5sOI+lc+vllteGA1VHnwhx1LziziMq9tz2+MoL5QfX5wFH3nPbwi2v7mOoeMzLD1e9ITGYZ+ush2zqZ4QrBq52utR3taWreHDr5ZZnizm33lTlueaVLX6UetxY+diSIi4+fpg2NphGIcQpMtwKTMbLFTFupSLBrStC3O7FdXWf0oFEngJGFRlOl4oMV05VmYMu5RAEZiEghDhNiJN+JH2EgsDQCHH17+cYP3hywd5mzOAiL2TdUOM1LgxC2RcS06HJ5orlabhQdFDa2s4ZcekIhYGtH13lJgU/Sltbf7l0uH5ecem19TNU/nH54Yofh99dyuD2lyovCiGuZS5Dk+CuKULcjW+veRHiOMeEXPnsMo/kkodDts/XNyHEuWSQ1BUE0kRACHFpxkWsCofAIAhxzS/u+mDUhxTHLS9c+ERyHYHUCXGSV/3M15Tixm0Lt7w+RjglDFKypatYdoUBt15uebbx4NabujxbXGLU48Yqhs2p67DFNA4hbhkm4xUYj3WJxDhDgrt6aUOR4fA+pUOTeEZQZFUJo4oEN4VckeKm6l4OQWAWAkKIg4oMJ/1Ieok/AkMlxPkjEqal7ZghjPY0pAoGacSBw4oYsaTooLS1xWcoOmz95a5HwY/S1taPGDrabOlKL7ctKflhG3Op145AHELcybkMQ4K7+d11RYbD+64O7nwWeccr7M17L07BSghxXfUY0SsI8CEghDg+LEVSPxAYBCEOofZls88KE7e8eelQJ/HNqyt/b0egS0Lc1d2LcG33ImB5defiZ0s7160NmVcxcohbB7c8277hqjdk3GxtNvW4beGW5+qP+fzucoWBkBj0MddcbfaJ+WltQsYjpl4uP1zjwaV3yJ853DnLjZVrzLn84dbLIc8mn+MQ4mSFOK48Ezn9QUAIcUNaIQ43SsZDT3niVsrmX/Sd/lc5+BEQQpwdprHGDHbW2NXisNlOk30tm3GTvTS+mtxYpS6PA7kYsaTooLS1xWcoOub5y53PHM+mQ8Y+hm/zYt6XGM3zg5K7lLZtdnHLm+c7x9/R5od/PYNjUpy+/vufN/D3yzfw4m9d4j3lwB/zNX/clxIhTj2FlPo5xJTqqSXTTyg+7wtEnj1+vlgJIY7SK6WtIJAGAkKISyMOYkU8BAZHiDODp9T2mp8V0vpAz9TxGejFS5l0NXVKiNupEeJ2Lx6B1IxlPd7NhzXfuMfIIW4d3PJss9JXb4i42drcrMdtC7c8F7984+Giw6ZuCAx8fQthiw0GzYmHLr+PusKAWy9VXio5RPUj9GeYbX7HqEfFyjfmVN+49XLKs8E0CiFuslJtlTqGVdw6dbICO1tr6sQtU3GFOLxO6cCtHvWJtJccyiyHrCz0tqnqX/W1HILALASEEKcJcUPoR5ryVn0WVNeaCKc/C8y19AZ+BIQQdzqmsccMHBHmtJnDnroMm3ETt87T5HFjlbo8TmxjxJKig9LWFqeh6JjlL3c+cz53Dxn7GL7FyPEu/aDkLqVtG67c8mxjR6lXtxkJcEeEuIoct8iEODM3ndp7Xe7+lpI8X1uEEEf5FJC2gkAaCAghLo04iBXxEBgMIc4MmJrQ+ZKMQsjjfDiNlyL90dQ1IU6tDre7dWKFuNNIcQZd3zz1HbS6RJVbB7c8W1+oelN6yOa2hVueTUyo8bDR4VKHEwOqb5y22GJAtdlWj229LjAI8b3v6wc1Hr56Y03Wc9tnm1cx6vn6Ro25r2/cernl2fTLGIS41clYkeCwREIclkiAu7J1ThHisEyPECcEGN9+Ie00AkKIM2un9Z9INhRiXx/7phDiZketizEDNYdC2Ey16bR5Rup8E8U2bqxSl0fBKtYzWJse32cXmzE6ByYU+2z1x9BxWj9F/VTyR4gcioFLDB3ceW+bV7b1KBhQ2trax5m7i/g5Pg8/vULcc0WKM6vFLSIhLsR3Cnf/GLI8H9+EEOf7KSrtBIF0EBBCXDqxEEviIDAoQpyBrPkwSYWSW17dzuaAj7IcMNXPvrfvjBC3UxHhqu1SkRiHx7xYcuSVGbDWB67z9LrGmVsHtzxbf7j0csTN1uZ59bht4ZZ3mv1c8ZiHkevfOTDg8o3DFlv/uWy21WdbLyYGdZu49brK44qHq955cUld3jz7Y/7dFSuumLv6yK2XW55Nv4xFiFtdRTLcGEy5s3XuiAi3s6mv0zpki8S04tE/a4QQp57oBrHVKBLiChhVq0XqUq0SWU5VmYMu5eBHQAhxszHtYsxAjXBIm6m2Ndu7jkVD6EeZXHNV3Nhzy+PGz2YMzKmTki+UtrY+DEWH8Td2/lHwo7RNKb5ttsTwLQYGMf2g5C6l7az4cX7P2MaKUq+JQZ0Ip4hxfy3mlqkhv/O4+8eQ5bn4JoQ4yieBtBUE0kBACHFpxEGsiIfAIAlx8eDz19QcANcHHNyEJn8r+9WyS0Lc7u4WXNu5CFhe3bl4ggznuwLcaRGIkUPcOrjl2WZoV3pt7Vu0ekOORx9966PNQ+4zEo8hR7fdt65izq2XW55tJkQhxK2O4czqRBHiVLk6hisVCW5n86wiw+G9HILAkBAQQtxwoqnJcCMosqqEUUWCm0KuSHFTdS8HPwJCiEtr7EOJcFfjHIrNXbXlxip1eV3hLHr7iQB3PvcTBbG6jwhQcpfStg0rbnkx4tFmMxLgHj16Dg+qUghxMSIhOjgQEEIcB4oiQxDoFgEhxHWLv2iPj4AQ4uJjfqSR+5cxdVdcGP02EKQuD3347Y+HgKS4X39/CL/98UDdf/y4Dx8+7cPHTwfq+uOnfRt3Z9a5cH4NLnyxBpsXdIn3SIBTW6U6rhBHMqRqHDKHjH3cOrjl2eLYld6Q/dLW9xj1XD8jUohHKFz66JuPza4xD4X3LLmp23caHj7xiI1vX/RR8oDS1hWfrmLOrZdbng2OUQhxtZXh+rNCnA16IeoMY0WtEMjYyUwHPyHE2UWsD7VkhbjuoiSEuNnYdzFmaFrjOtbro81dZT83VqnKc82hRZkf6irv2vRSYhTKD+58DmWnyHVDIMVcc/Ngfm1K7lLazurb+O9GLl6HXGSCI75NDGSFuPk5JzXSREAIcWnGRawSBFwQEEKcC1pSdwgICCGuwyjWB+zNQbXvimJ1mcY1X1nNh4oU5dXDhwQ4TYp7CL/9T18rQhwS4T5+0sS4jwEIcTUinCLG1VaIqz+MhUi1EDnUNkls/o0jT2PYfNqDssnrer+g9BGbuHL3Sxudser4+tZVHsTApY++udjsG/MY2If43opld12PSzy6sK8POil5Smnri01XMefWyy3PBs9YhLjJZEVvmVqVO1tramW43Yu6xHs5AErAKRUkdeVH1/pf8cQtGfW1HO0IpISfEOKGk6W6P+o+qcosh6ws9LapVd+ULVPDxFsIcbNx7WLMUJ/XaFpmMyfQR5vDZPZ8qdxYpSaP8rxAaTsfealB7ecxEOTO5xg2iw677zNTy+Y7pY+YUnKX0rYNK255s+LB+ZndtBlXhFNbpT56prZLxfLvf97A3y/fwIu/dYn3lGMyXobJeAXGVYn3N769Bt99cxVufnddlXgvhyDggoAQ4lzQkrqCQJoICCEuzbiIVeEQEEJcOGytJIccVFMJP9wPFtzymgD/9scj+P1/D+HXPx7C7388UoS4D0iEU6S4TxU57pNVXGZVal0hriLEXcOyOmM+AHPmUIyHP9QRw+Z5D8uxYhQ670kJTWxM9a2rPCC6bdW8j77Z2EyNuRV4hEqp2+fimk08XOQtUl1KHlDaUjHuKubcernlzcM1BiFOkeHGKzCpCHF4jwQ4PJEQt4OnEOJUqIR4My9jT/97SvgJIY4Wy5Rap0S0TAmXGLYIIW7OZ155kiAdmkRAHevFHuc0509QP3WuL0buh5j34cbeVx4lhyhtY8VtCHr6gLNv/g0hPkPyoQ+5xo03JXcpbbuY5w8R37pMRYR79AweCCGOO01FXmAEhBAXGGARLwhEQEAIcRFAFhVJISCEuETC0ZzU8jHLDKjrA2vKUtGpy2ti9Pv/HsFveBpC3P8eaULcByTFHZc+2Jo2MwlxuxfhiBDXWCGOos+lLUcOzdPHrYNb3jz7zd9j6uXuR7Y+xqjH5VvMeMTApa6jj76dZjNXzEPFIXX7fPzuYw75+MnZhpIHlLZcPnQVc2693PJm4RuFEKfIcCuAv6bWxLiVigS3rghxuxfX1b0cmhBXwKhahUqXahWqcqrKHHQpRzsCKeEnhLghZWk6W/EOCVUbX4QQZ4OS/sFcaCJcfS4Ar6nzZn202S4a/LW4sepaHuV5gdKWPzLDldgnnLnzebhRTdOzPuUaN4KU3KW0bfODWx73mGGWzWZVOEWIq05ZIY47U0VeCASEEBcCVZEpCMRFQAhxcfEWbd0jIIS47mPAYkHzAaz+IOBDiktdXhtoSIj7/X9/qe1SscR7JMO9//BREeJU+SHMCnGaDHfpiBTHElQR0nsEuPtRSoAM2beUcE7JltRjnrp9KcVyyLZQ8oDSdsiYpu5bHELcyW1GDAnu6qUNRYbDezmgIsONoMiQDDdS95oEN4VckeKm6l6OdgQ0mTAN/IQQJ1kqCNAREEIcHUNOCX0c6/XRZs6YpSaLEg9K29RwSNkewTnl6AzLNsm1YcWz6U2M+B6tDvfoqV4lTrZMHXZSDcg7IcQNKJjiysIiIIS4hQ19bxzPAaDtxNyt/7utQ0sAoM7xeKzKw8PDH6fT6Y8A8BMAYIkn63Ht6kW4vnsRrl+9COZ6fe0srK+fhXrZrrTEpQfw//iTzuMqWQaqAx//p6V5V23bPKHYclJeWYFSLxUi6v+18qje6fh1J88fq//d+Qv+d+cx/PFnVd55DB+rrVI/ftJbp+I95Tj/xTk4v3EOVPnFmip3r2zCzpUt2N3Z0uWVLYoKyPMM8jxX5UiVOWSY1yrHM3Ud69fTJEcYG4f6pRejiTNFhfy1YNe4hPSt9ZOAsHIAN1bc8mxzsSu9xj6umIfyI1X7Qvlrmzf1ety2pCiPkgeUtj7x4G7DHQ9u+0LIi0OIkxXibGOX0gpntjanVC8l/IQQl1JmiC2zEUh79buhEuL6PN5IYaznil9Im11tCflc0ZdPOko8KG37jj0l11xzIwWcY/ibug5u+7jluebVrHlK/HeTc3jtszABhy1cnxEp4syNj408xKEoShXbsiygwPLoHo6uVfzxf9VrypObwc/W9ujxc/jr8XN49FdVPn4B/7x8C/+8fKPLV3j91sbcmXVwlfvJeAXGVYn33/x7B77+9y58++9dUkB6iQAAIABJREFU+PrfO/DNv3dntKe8v5S2CtSBvrN+/eYdvH79Durlfdz+9+EzuI9ndU1K3vbGvwAAnj+PRqNflpaW8Prw06dPh1jWTlvVuH2BObH71u/r17bypJ4g0BsEhBDXm1AtrKFHBDZDZKvKEQDgiX/H0vYw7VS5vLw8Ojg4+B4AbgIAlubaVp5VvatXNmF3ZxOuXtmCq6rchHNrZ2Bt7SysYXlOl+0PGhWRCwehhhl3RPpSTCFNHmo51MAU/xO5LbctrfL06Lsagld+mgHXESGu4hBaYFCJii6PgtWf957AnXt78Ofdx3Dnrr7+9GlfnR/3sTxQ15Tji42z8MX6Wfhi4xzg9cb6WbhyeROubF9Q5eXLF9Q15VhaGsHS0hIsq3KkygyJcRkS5TC/NVluEY76hILxt29kwLoPzUkFX19SwSWEb+2fASenE2yx48aKW55tP+5Kb9M+asxD+5GafaH9tc0fNTqo/4igamjbj7j7ZWh5lDygtHWJB3dd7vhy2xdSXhRC3GSl2ip1DKu4dSpumbq1pk7cMhVXiMNrOfSWqfpEkkoOZZZDVhZ621T1r/pajhnPqwnhJ4Q4ydI+IICfKvgTQPO5o38hqT+B9GeNvu7qGBohbgjjjS7Her74hbDZ15YQzxVd9U9fvZR4UNr2FXtKrnURIyrOMfxNXQe3fdzyfPNq3jwG15wvxT4KVpS2FJtTbVsUhSLE6VKf02kBxRTLKUwP9b0hw6krxQGzH3c+3vsbnjz5Gx4/eQF4jSWuvPXyFZ5v4WV1TcGojRD3ry8vw1dfXoZ/fXUF8BrP9vzu5l1qV+9wF00vJeZv3ryHN2/fgSrfvIO3b97Dw8cv4OFfL+ChInli+YKSurPa3gaAW9V5e3l5+dbBwQFuQdA8bXVjOyTSmfZNYp25t5Un9QSB3iCwGAyD3oRDDG1BYAUAzDmurtW2p43TFry21ea+A4BvAeBGVeI967GzfR52ti/AzmVdXtk+D+fOnYGz584oYpy5njUSw19jQFnol7t4rUhCSIbLIUOi0CmMuE7azhhdeNvSDkxFiDsqVK2jDzWzcl71a5b5+Jll+CLLI2B17/4e3HvwFO7e34O795/CvQd7sL9/CPv7B7B/cKDL/QNSLm+snVErGW6snwG8RkLcpYvnYfvS8Xnp0nmSjvHKEqysLMO4OvFarRQ3yj8rSUp60Jg6UZiSi5yTCqnhwulbe/c/nkhwnVzixopbnm2OdqV3ln2+MY/lRyr2xfLXJo+4bUldHmLimwfUtjbx4K7DHQ9u+0LLi0GIW52MFQkOSyTEYYkEuCtb5xQhDkshxOlIp05OCZ2PVPkp4SeEOGo0pX0MBFIn4Q6JEDek8QZlnOib11T8OG2m2EJp64tdiu0o8fBt20fsu7S5C5xj+Ju6Dm77uOWF+DzxzTVuWyhYUdpy+5GKPCS7TYtpRYDD6wIODw7hcP8QDrCszim+noRSrSCnTgcHnj79B/Zq59Nn/yhC3Ks37+HV6/dqBS68phxthLjrVy/BtWuXAMvr1y7BtauX2lVYv0dsaS5tB/3O+t3b9/AWzzfvwVw/3vsH/tr7G/56UpV7/1BSd1bb3wDgdwD4tSrxvm1VN1vd+LK4eeKKKrjNGJbmtJUn9QSB3iAghLjehGphDZ0AAJ6rVYnXhhiHpbm2BUj/nPbz82sAwPObqsRr1uPyxS/g8sUNqJdnz63CmbNn4My5VThblW1KFYmsOCbDlUWhVs86IsXh9pIzVs/qqi23H3ODUf8hSuNTzQuDiPIoWKkleR89g/sPnsGDallefEBR52FVHiCp3/9YP7eqVi9cVysZrgLeX9z6Ara2NuDSRSy/gItbG/4KsHPXXrbql68rsDQawQhPXDUOiXEjl4UgSeZ01tg8jNcfylNYdp4CSJPQ5SMrVVw4fGvt/9WqVj55wI0Vtzzb+Held559rjGP7UfX9sX297R4cduSurw6Fq55wNV2Xv/h/Dt3PDhtiyErFiFudRXJcGMw5c7WuSMi3M6mvpYDEUh7+8L0Y5QOfkKISz9bxEK9KmUBo2pFSl2qlSjLqSpz0GVXxxAJcT7PZV3hP08vZZw4T3bz71zjNQ6bKbZQ2rpi1of6lHi4tu0j9inYHBPnGP6mroPbPm55IT9XXHON2xYKVpS23H6kIg9XgTs8nKrV4PC5aHo4hf1P+7D/6aA69fW0LNWJpDhzbevDs+ev4Pnzl/D02Ut4/vwVPHv+El6//QBv3n6A12rlrffqnnK0EeJ2r2zBzg7u4LUF5rp1Tr6H72G93n1Wzi9aW0rM37/9AO/evQcs379DUtwHePLsJTx59uqzkpK7M9r+DwDw/KMq8VrtC9c4bVUb8pshwGH5sTqx85lrW3lSTxDoDQJCiOtNqBbWUNxHFM+zVYnXdYKcIcpRAPoKAP4FAPWSIu9E20ub63DpwhpsI4nowhrg/erZVXWeqUq8bv9SLgBJcDAtVWkIcYoUN8oUOU5dtxymfuy23LZQgkHBoCs/bG1+9NdzvSxvVeI9Prjoh5fDo2sKfufOrsLauQnUy80L67C5uQ6bFzaqcp2iAs6emZw4P99GdUltpTrko/kgXp9U6DspjhK3RcOF4i+lbetnXYOYFysnuf2g5B+lbep+cNvHLS8l7Ll945ZHwaqPbQU/gCiEuNUxnFmdKEKcKlfHcKUiwe1snlVkOLyXQxAYEgJCiBtSNIfriybDjaDIqhJGFQluCrkixU3VfVfHUAhxMt6gZVBK+FFsobSlISit+4j9otkcw9/UdXDbxy1vyJ8kFKwobYeMqX6nhIss6BLvP374BJ8+fIKPH/ar8pMiwR0qUlxRlfZbpr74+zW8ePEaXvz9qipfw9t3SIj7+FlJwbmNEHd5G3c6ugCXL1fldvtuR7bv5LjfGYpevQBM6PfdlLh9ePcB8HxflXj99MVrePr3G9h7/kqVeB/guAsAdwCgXlLUIOHNEN9Micsy4vmuKmnLNFKsk7aCQEAEhBAXEFwR7YyAWf3NrAqHq78hEc6Q4cw1bqFqVodzXSGuzagdAGiezsaf1uDCxlk4v3EWsDTneHUMk9UJYKmuJ+jKyQMH6YoQV2Cpt0492ioVt07FwcKMLVO7asvtByUYFAy68sPW5qc42Hr2Evae6V/WPH32Sv2KRy1xXSsp+J1RL0Sr8wyWK7Cxfg42Ns7CxsY5+ALLdeya/odZeQT16JVIqi26Kr1mdZKRWilOb6OqVo8btRNBfS3h/mWbq7xUf53m6ocv/rPahcSla99mfcbgvxu/8dqWFMmNFbc829zg0tt1fLn8sMXNtR63fdzyXP2p1+e2JXV5FKxit+Xol9zx4MKAw7dmHreN8aMQ4morw8kKcVwZwi0nnZXVuD3rSp4Q4rpCXvS6ICArxLWj9f131+Dmd9fhhxvX4eaN64D3K8vLsLKyBMtVifcuB9d4I9b4wMW3GHW58OOwlWILpa2P7YuaL9xzIzZjapv4uMYjdr7Y+DCvDsVmStt5dpm/p66D2z4uea65y9VnbOM6q8/PesfF/RnBhTPFX9u2lFjO0lEUhdoatShKMNfvP3yC9x8+wjtV6uv9j/vw6eMBfMKV4tT1/mcrw6mV4qofVNv4g9ujvnz1Dl69eguvsHz9Ft5/2If3741OXVIOHPvhmG+syiVYWVmGzQtroBd42Di6npVTfXsPi/khNlc7qM15V06J+cePmhyqCaIfVfn3q3dH5z/VNSV3Z7T9CwCap7eaHLdEzfNPI9widTT6NMqy/QLgXVYU76YA77PDw3cHmhhXXznOXHvrlYaCQAoICCEuhSiIDQYB3HcRzy+qEq9x6QFDhDMlzmKZE8lxbrNaJ/HeBAA8t6oTr1mPtbMTtdUkluZ6eWUZVsbLsLyyossxutJymO1ScXCJpLiy1OQI3CY1y6rrGcSgrtpy+0GJBgWDrvywtPnly7fwz8u38PKVLv95+U4/xFQnEuPwmnKMx8uAv6wZj1dgsoLlMpw7O4GzZ1fhnNruV19TjhO/3FlZgfV1vU3r+vpZXa6dUQ8w5kHGlBS9pm2deGT+zeUBvGmDr7x6u+bDLsUeX4x8/fDVN6tdCFxS8a3NZ4q/lLbctlDygOpHKvGl+kHB0KYtt33c8mx8iPW5we0btzwKVrHacvbL1PDj9A3jMU9eLEKc3sYef6ygy52tNbUy3O5FXeK9HN0hUAJO5SApLgdzjbtm4L/o7RL1tRz2CAghzh4rqdkdArrP636vyiyHrCz0tqlV/5ctU3kJcea7uf5MbvN8Pu/73DWLuOW56netn9J4jWILpa0LZtzx5Zbn4gtXXSr2FAx821Jt5sLORQ7FZkpbWxtT18FtH1Web+7aPIfaxsy1nq/NFKwobV39863vi4uNvsODamehg0M4ONArwr18jUS1d/DP67dgiGv7+wdwsF9tmVpdIwFO7SxabZnq8ubp3TvcdvIjvFXbT36At+8+wqdPB/BxX5PuPn7C8sDGhZl1lpdGaqeh5eUlMNe4mMPReyZ85zRrcQfLd3KtyqXtoN9ZH1TbBx/s662DsV+o7X7ffVSnuSYlb3vjFwDwvDrxGk/vI8/zgyzL9vM8O8Dr0Sg/KIriXVmW74oC3uH1dDp9CwCvqvNl7dpbrzQUBFJAQAhxKURBbDAIbANA80RCnDmREIfXuHcinku1awqK+DaneVLknWi7Ol6uXiatKHIR3i8t4zaQSzBaxkHa7C0h9Y8scGU4JMOpt2QVEU4tG6RehMxYIE7X76BtG3gUWyjB4NbLLY+C1bv3n+Dde1xS+iO8f/9RXeMve/CBSZf6lz6UY3l5BMtL+Kvq41KR45AkN8FSX1MORQ6tfrGjyyX9q53GaVaPO1NbtYSiV/WO2q+Y8Np1krupnyov5MOuC1ZUP1x02dTlxCU139o/A072W5uXLs2cNrJt23LbYhPbWXV8Y55afH39oGDn0pbbPm55Lr6c9nmcYl9ICSsKzjZtQ/TLVPDj9s1GXgxCnCLD4RivIsThPRLg8ERC3A6eQoizSf9gdVInxQRzPKBgIcQFBFdEsyGQOhl2KFummoD5jjdsvs9dkoJbnotuSl1f/Cg6uZ8vQzxjc88jhZYXIh62Mn1ziNJnKG1j5Istdi71fHGO5S/FPlscKDoobdvs85VHyV1KW1uM5/nqMy/vi1Ws3PXFJnQ8kNCz/2lfkc+wxPunL17B0+cvQe1IhNcvXsLhvibMHSCBTpHnDqFU/8N1O3TZFoNZfiPh7SPq/WjIb/taPm7VWit9ccN2zR2GlkY5qFXvzU5EqmxfmITy3k/aDvudtdlSeFoRSLE/fFD5fAAfPu7rk0jmnJH3bwCgeXp3kVGWTbNRPh3lo8N8lE1HWT6dluXbsijfFeX0bXFYvD0sCiTE7bWc3nqloSCQAgJCiEshCmKDQeBLALgOAFias06IM9e4HBqemL/mmoKi2YK1XlLknWirfpUwyvWvE6pfKeR5DnmeAZbZCK9nrPJmCDsVua3iw2n3TQ8+nRGnOHH4n2ht259w9L/62EKJBgW/rvywtBkfQvbVg8kh7JuHEsWdVI8jKt4uDyVt7mJejkY6T3GrUiyXlnQuL430L25GS8hP9T9Un6hkITkU77e3z8Pl7fNwZfsCbF/S1+dwVbqzZ2DtHJb6pB4GnzpOtttTnvYgT5XXnASg+unanhsXV/2z6nPgkqpvs/LJl8zGgVXdJm55tjnhqjfV+Lr6YYsPVz1u+7jlUfzktiV1eRSsQrUN2S+54+GKAbdvNvKiEOIUGc78kEdfaxLcuiLE7V5cV/dydIdA6tsmdoeMv2YhxPljJy1jIpD2dslDI8SZyLqON2y+z12yhluei26Ouq74cegMMacQyg/u+HLLCxkPW9mu2FMwoLRNYQ7FFtPU56C47bPFxTXXQsbc1RZK7lLa2mI7K6b4713Oo7viTPHXtm3oeHz88Ak+vNdbP6rrD5/g0eMX8FCdz+Hhkxfq/nCKq8dNYXpYldOpft9UrUSu30DZH0aOkXt4qHc3mh7tdqS3cKUcOe6ohe9ca6V634SLPZhV45ZxnZWWw/KdnLStFm1RnVf/J9p7Z0qMCDHHvCyr3bjMVsPYNw6qvnEwLVRfCXDsV9uX1ktvNXmeF6NRVuT5qMzzrBiNRkVRFG+LonxbFNO302n5tloh7h4AmPN+de2tVxoKAikgIIS4FKIgNhgEvgMAPG9UJ17jmxYkwtVLQUwQEAQGhIAi2o0qwl1VXtu9CFevbsH13UuqxHtc3npj/Rx8UZV4TzmaD5f1B2AfUhy3PIpvlLZD8aP9GUc/ptd9bMbal4BGwVza8iAw5NzlQUikCALxERhyv+T2zVZeHELcsloFeDzWJa4GbEhwVy9tKDIc3svRHQIFjKCEERRZVcIIcphCBlPIy6qEIBOy3TkdWLMQ4gIDLOIXAoGhEuJcgmf7fW4rk1uerV6pFwcB7vhyy4uDAq8WCgaUtrxeiDRBwA0BSu5S2rpZ+XntrvRSbI7RNgYu76stS+vlnft78OeDPfjz3hNV4r0iqk0rwlpVxsBAdAgCgkAYBNrewxZl8aZAIlxRvCkOp7hCHK5I9xsA/FqdeI2nHIJArxEQQlyvw9dr4812p1iqcxng22I0+jYry2/LLMPyuwLgDJTlmbJe9tptMV4QEASaCNRXSzSrJl6uVoW7vH0BzPXW5hdwcXMDtjY3jso2NF0ITdy/uOKWNy9bQv2KLaQfoWyeh5X5+5B9s8Ugdr2YMQ8Z39i41XPW5XOtKzu59MbMFy6bU5fDjamrvBT6pavNtjHl9s1GXhxCnKwQZ5sDXdWTFeL4kRdCHD+muKS9/jmKnnrE7T7Nv+g7/a/DORbN35ORE0KcxsTm+9wl77nl1XWHGiO5+MdRt89+cMeXWx5HfGLLoGBAacvlZ5/z2QeDGP7G0OHjO2cbSu5S2s7z4TTsQ+qdZxfH30PlVWhcXv7zBl6+fAOqrK4fVKvDPfjruVop7sHj52q1NrMalik5cBMZgoAg0A0Cbe9hy6J8XwK8L4vifVGW78tp8b7Mst+ysvy9zLLf8+n09wOA3wHgsHbiry/xXg5BoDcICCGuN6EanKFjAJgAwFE5Go2+yfP8G4DymyyDbwCyb8qymBRFOS5LmJQlliW2kUMQEAQGhMDxEtb50ZLWmxfW4cKFNcDSnDuXN0GdV6ry8uapKNgQSMwDJgpqPsTatG8awC1vloN1PaaOj7028jlwMfg29XHabNslQsQodDxsfUutXhe4hIhvV7h2gV9Xvqb0GdElBty6uXPIV16X/dLXZttYcPtmIy8KIW6yAqtq29QxrOLWqbhl6hZumYorw61V26fKlqm2eRKiHhLi9IkEnBzKLIesLCADPPFf9bUc9ggIIc4eK9uamvJW5Wh1rYlwOkfNta281Ostmr9t8RBCnEbF5vvcJZ+55Q1p7B16rOcSJ9+63PHllufrV5ftKBhQ2lJ9HkI+u2AQw98YOlx8DlmXkruUtrN8ssE+hN6QGBvZNr5R7AiNy9On/8CzZ/8Alup89hL28Hz+Dzx5iqW+L8oSyqKEoiyqckg/ZKFESNoKAv1EoO09bAnwEcryE2RYwid1D+UfZQl/AGR/FEXxx3Q6/aPauvVjo+wnEGL1QiIghLiFDHsSTuNeh3jidqjqemU0+hpG2b9zyL+BPPt3BvB1URbLxbRcxrIssCyXk7BejBAEBAE2BJAUpU+oygzW185U51lYW9fXX17bhq/wvL4NX167pO7bjjrJyoZwxf0Qyy2v6WPoh+IQD/exbLZNSs4YpeabLQah63WJC2d8Q+NkM3GI/rh+rnVlt6/eLvPF1+bU23FjSpXXRb+k2mwbY27f5smLQYhbnYwVCQ5LJMRhiWS4K1vnFCEOS7yXozsEhHjDj70Q4vgxXTTi5qL525YxQog7RmXe97lrj+OUF2uM5Oqja/2h+IF+c8Y3hDzX2KRQn4Ippa2v70PKZxsMYvgbQ4eNrzHrUHKX0pYyd82pNwbWsfIqJC6PHj2Dh389g4ePngFe4/n3y7fqfPHyDfytzrfqu0mf+nuqzaYYmIsOQUAQ4EGg7T1sBnAAWXaAZZbnqiwB/gdF+WcBxR8wLf/cn07/BwDvqvNt7ZrHMJEiCERAQAhxEUAWFa0IbABA/VxfXl7+d57Dv/I8/zrL4F9Zlv1rOi1GRVHmRXFcCp6CgCAwLATUFxES4mrlZLV6AavKMeD9t//egW//vQvffr2rr7/enQmEIY/YEOKMkCbphIoyt7y6nc0JTh9/bf3j8MM8MNcfnEPaLL7ZIhCuXgox58jdcAidLjkF/GL6vmj+xsCWG1MueTH7JZfNtvHi9m2WvFiEuNVqDGbKna1zR0S4nU19LUeXCMjWjNzoCyGOG1Fc/y2HAkbVKoa6VKsXllNV5qDLoRyL5m9b3IQQdxKVWOMDl34Ue4zkYptL3aH4Ufc5xXxxiUmKdSmYUtq6YjHEfD4Ngxj+xtDhGudY9Sm5S2lLmbvm0BsD39h5FQKXO3cfg5pXuKPLO3efwJt3H+Dt2w/w+u2Ho2u1HhwS4eplDJBFhyAgCARBoO09bJZn0zzLiizPVZmPsmlZlnfKEu4URfG/ooA7BwcHfwLAawB41TiD2ClCBYEQCAghLgSqItMGAdzr8AIAHJUrS0tf5Uv5v0ZZ/hXk2b/yLPtqivvUTwuolzbCpY4gIAj0G4GlpRHgORotqRLPH25chx9ufAk/fq9LvG87mkQrF1Jc6qg1H7rrD8UpEMza8OujzbZ5MGTfbDFYtJhTcLFtu2h5tWj+2uYBpR43ptzyKL7Ztu2jzba+RSHErY7hzOpE/ShBlatjuFKR4HY2zyoyHN7LIQgMCQEhxPFHU5PhRlBkVQmjigQ3hVyR4qbqfijHovnbFjchxKWfzUMZIw3Fj/QzRiyMgcCi5XMMf2PoiJEbfdQxZOyH4tuvvz+A3/54CLd/u69KvP/46QA+ftqHT1WJ93IIAoLA8BEY5TnkoxzqZVGWd6Eo70zL4m5xWNzZPzy8CwAvAODvRjl8gMTDwSAghLjBhLJ3jmwBwMXqxOutpaWlL/M8u57n+ZdZBl9mWXa9QEIc7lNfK3vnqRgsCAgCzgiMRkiGy6FeakLcdfjhpibD4Xm8zG8GWZ5BjvuuqgXnPi+dDUi4Adcv0UL8wmwWbFw2t8mP6ccs/fjvxkff/Ovaj7pvHLaEjHmM7knBgNLW+BYSPw77hpgvKeJCwZk7h7jlzevHHPHgspnDlnn+uvw9CiEOt0qVFeJcwjLQuou1Cp0Q4vjTeNFWTFs0f9syRghx/P0ohMRUx0iuYy4uP0Jg3JTp6lsMm+bpoNjcVdt5PqX899j5TIkRB44x/I2hgwMLM6c45B90+86VcuHLKccnr2L0N1sdWO/2bw/g9u/34dav9xUpDu/39w9g/+AQPu0fwv7BAezvH3LCJrIEAUEgUQRyJMThe9VaWZbl/bKEe0VR3CuK8v7h4eE9AHhenc8AAE+8l0MQ6A0CQojrTagGZ+glANgGACzV9VKeX81G2bUM8mtZnl3NAK4VuCQvEuLKoirVAr1yCAKCwMARwAEYEuL0QEyfSID7/sZ1+PGmLn/47rr69YKqWxuw1ScQhjSZYEJeJ141H3Zt/K23NzJt2lFSjmpzm+4u/JhnR1/iMSuWnJiGiDklB23bUjCgtG3aFwI/TvvQXk55IfyNEfN5nwkcn7G+OHNjyi2vD59Dvtjb5p5vvViEuMlkRa0Qt1qVO1tramW43Yu6xHs5ho1ACThdhKS4HMw1boKJ/6K3udTXQzmEEMcfSZ07On9UmeWQlYXeNrXKo6FtmbpI/rZljBDi+PtRCInUcR33GMlXHtWPENie9lzH8WyQus2+seR+voyBE7eOWPlMiRGnzzH8jaGDikkq8aD6EWNOi9tGX3kueRUjvrY66vX+++s9uHX7Pvxy+64ixeH94eEUDvA8ODy69sVI2gkCgkB/EMAFRvRCI/nRgiMlwIOyKB+WUDwop+WDw6J4CAB7APC0Os11fxwVSxceASHELXwKdAbAZQDA80pVXs7zfDfLst0sg10A2MFrHKjpU794bRvgdeaBKBYEBIFgCOCvErJM/zoByVpYfv9dRYSriHFIiluqVpJTJW6tOhod2RSa5BXMeQvBtg+7KU1I+NrcBofL5IMFnOQqvr6l5EcIW3xxIQfEUwAFA0rbWeZy4sdtH7c8xIDTX9sU4PYjNXncmHLLi/Ed5Wszdyxtc9KmXgxCnCLDjVdgUhHi8B4JcHgiIW4HTyHE2YSr13UWjcwkhDj+dF00UuWi+duWMUKI4+9HoSSmMkaijrl8/QiFa10u1bcYNnKOxyn+Utp2gVMonaHzOTWcQ/vb1TyDbX6kFg9bu23rxYivrS3c9Wx8ixFfWx3Ner/cvge/3LoLP9+6C/+9dRfwHp+FptMpTAss9SmHICAIDB+B4x249K5beJZl+QgA/ipLeITXRVHg/ZPqfFy7Hj5A4uFgEBBC3GBC2TtHdpD0BqDJb3jmAJfLLLuSIUmuKtXvzZEIVy9756oYLAgIAq4I6MEXttKDMLzWhLhr8P2NL+H777C8DstLS7C0NILl5aWj6yET4domK138NQ/A9Qfh2NvLom4Xm9tyJwU/Ztnl4ltKfoS0hSPmrp8hPvUpGFDazrOVAz9u+7jl1THg8Hcepubv3H6kKo8bU255oeJBySvuWNrmpE29KIQ4RYZbgcl4uSLGrVQkuHVFiNu9uK7u5Rg2Aou2/aMQ4kLk82Jtu6tXVNTPsGoKC59lj1ZR1HQ5/NchH0KI6190Xcd13GMkLnmufsSIFJdvMWzlGI9T/KW0jYlPLF2h8jlVnEP5S3kejBHrVOPB7XuM+HLbbCvvNN9ixNdWR7Pef/57B37+7134zy9/wn+QGPffO3CzmFC/AAAgAElEQVS8U5fZsWvYY1bbGEs9QWDoCOhXsPjcelyWAI+hLB9jmZXl40KT4f6qTkWWq86hwyP+DQgBIcQNKJg9c+UqADRP3EK1efbMLTFXEBAEQiGAJLib311XW6fexFXivrsGK8vLsLKyBMtVifdytCPQfPitP7THJsVRYiR+UNAbdm5QkKHkFaUtxWbbttz2ccuz9YO7Hrcfqcvjxo9bHjd+FPtSsqXNjziEuGWYjFdgPNYlEuMMCe7qpQ1FhsN7OYaNQAEjKGEERVaVMIIcppDBFPKyKmE6GBCEEDeYUIojHSIghLgOwY+gmnuMxC0vAgTWKvroG8XmrtpaB0QqHq3IXo9Vcy7Q5QeeAikNAUqfoWmW1jEQiBFfWx1t9f7vlzvwf7/8Cf/385+6/OVODFhEhyAgCPQHAdwStXnitqnNsz8eiaULj4AQ4hY+BToD4AQhLgfYLrNsO0NSXFXKCnGdxUcUCwLJIdAFIY77V2zc8lyDZPvLMVe5WD+mb1x+xLS5DdOU/OCyxSd3TmsTM0YUDChtuTELmWtGdgr+cuQGtx+py4uRaxQd3PilYAtHntb9QHl37j0BTYp7DHfu6us3bz/Am7fv4fUbXeI95VAkOFkhjgLhINrKCnEF3H/8N9z76x+4V5V4b3t8sX4GNtbOwPn1s6rE+82NVbiwvgpbVYn3cggCQ0JgqIS4EN/nnMQTbvvmPZ+Z539Tj/IDuxTGf6Hw4/ItlH3cz40UfyltfT5DuTHllmfrk6teLpxd9dr641Mvhi2hdHDFwwe3+twO5/cRxRbbtpR4UNra2hdz3swmh5p18F4Ica7RlPqCwMIhIIS4hQv58B0WQtzwY5yqhycJcXm+nSERLiu3AbDMtnGApk9NtjADuFSdErsEAUEgHAIxCXFtnzWUCQJueb4o1+1oTgL4+teFb1Q/urD5tMlm80KhHgObeHD6QcXUNydnteP0zdY2CgaUtrb2Uepx28ctz8U3ztzg9iN1eS44d1GXGz+KD1RbOPPUfEcYf5AAh0Q4RYjD63tP+Alxk5Vqq9QxrCIxbrICO1tr6sQtU3GFOLyWY9gIICFOn7jpYw5llkNWFpABnviv+nooh6wQN5RIih9dIjA0QlzI73MTJ5vnvqE8M4V4JqbkO3d8m7akNp60wYpic1dtbfwydbhjzi3P1hdfvZQYNZ9JOD7DbP2d99kRyhZfnG39osbDVk9X+FHs47Y5dCzn2cs1B+/zPWN8r5dCiOPOTpEnCAwOASHEDS6k4pAQ4iQHukLgBCFuhIS4PNvOMyxhO4Ns+3jv+gLKolR72cshCAgCi4lALEIc94QEtzxq9DknAbr0zdePLm2eN0HiMokXwg9fTKk56TOhw63TyKNgQGkbyp+6XG77uOXZYNCHvOfGhVueDc5d1knJX19buPO0KU+vEPcE7gQkxK1OxooEhyUS4rBEAtyVrXOKEIelEOK67ClxdCPlDQwZrrqGih6niXCaKjeUQwhxQ4mk+NElAkMixIX+Pnf9MdRQnpk4n4kpuc4d31m2pDKedMHK12bU0VVbG/+4Y84tz8aHJsY+JBvfGHXl77zPDB8MbLCO5a9vPGx8sPlcCoUfxT7umMeK5Ty7zd8pRHgfHcb/eimEOO4MFXmCwOAQEELc4EIqDgkhTnKgKwROEuJGo+0cCXF5rkpcIa4oCiiQCFcruzJY9AoCgkC3CMQmxNUfmPu+BcisB2bqQ3jzoRr1ULDyybDm5M08GSnYzBGPkH64YjoPc9e/h/TN1hYKBpS2tvZR6nHbxy3vNN9C5ga3H6nLo+RQjLbc+FFsdrWFO0+b8syqcJoQp8lx3FumKiLcKpLhjsudrXNHRLidTX0tx9ARMHQ3PW2E9LdjApymy+G/DuUQQtxQIil+dInAEAlxqc4LcI83fPLGdYw0Twe3vK6eK1J/3p8XB/N3Sjy6ahsz5l31QS69rjHi0mubfzFjOavPqpFubXGGkPOdrvGg4JhSLG39oNhMaWtr37x6MeI7S0fTf7wXQty8iMnfBYGFR0AIcQufAsMDQAhxw4tpXzw6QYhbRkLcUr6tV4rLt/Ms254iEW5aQL3si4NipyAgCPAiEIMQ1/aQ2JzwcCGRccvjRZQmrY++9dFmm4m5+qRHyAk6WsbYtR5KjOy8lVouCEhuuKAldbtCgDtP2+QhAe7uvSfw573HqgxCiFsdw5nViSLEqXJ1DFcqEtzO5llFhsN7OQSBISEghLghRVN86QqBoRDiYnyfyzxDV1l6THCpx5kSD25PuPOP274+yuPGlFueLaaLprer+bCucLbNA0q9PvpGsZnSloJzSm2FEJdSNMQWQaA3CAghrjehEkNtERBCnC1SUo8bAVkhjhtRkScIDByBGIQ4hJD7l2Pc8lIKcx9966PNNpOAWCcFMhzHrx65YsRhS0r9rW7LUHxz9YMrN1KNa0y7XLGfZxu3vHn6Tvt717Zw52lTnqwQNyv6i7WaGaWPSNt2BIQQJ5khCNARGAohrg/zAtzjDXr0+yXBB7+YY0wf+2bNG7j8qLNPUXSNBxemBiMfea42pzQX5ONvqHyKYYuPDo74+mDmqtfHN1u7XG1xkVv/bnaZAw3pr639XdVrI8OhLbJCXFcREb2CQHoIKJJQhrsBHJclwB6U5R6WWVnuFXgP8LDlTM8hsUgQmIGAEOIkNbpC4CQhTq0Ml23nGZawnUG2XZQllLhlallU5XC2ZOkKeNErCPQVgdiEOPOgXZ889JlINA+fXPJSil8ffeujzadNgqaSV3Vcjb0+/aU5wdWcTLORyWlLSv2tiQ0V5y59843RUPpvH7GfZbNvLENgkIot3HnalGe2SdVbpuptU0NsmTqZrOgtU6tyZ2tNrQy3e1GXeJ/SoTfwRFJcrrb2xGu9ySeexdF1SjaLLWkhIIS4tOIh1vQTgSES4riet0KPD6jzFv3MOH+rXeLRxRjTxb558wV9fm7k9I2KadMWF3mcOeSi17+HnGzZld55OeAzZ2SDi4u/nPG1sc3U8dXr4putPb62+Mh3jXkIf23t7qpe0+dmzgghrqvIiF5BID0E8BlCn3qxBTzLstwDKPfKMtvD66IohBCXXujEIkcEhBDnCJhUZ0PgBCEuR0Jclm1nWbkNgGW2jYM3fepVm9oG12wWiSBBQBBIGoFYhDgEgftBnlteSoHqo299tHneJGCXk9whJpd8YxTCllT621B8o/rhmxupxLFLO6jYN23nlkfBJiVbQo8jFAnu7hP4MyAhTpHhxiswqQhxeI8EODyRELeDZ3KEOCTCaTKcKrMcsrJQZDhDitPEODkEgXYEhBAnmSEI0BEYEiEu9Pc5x/ObjItpOWuDX5djTBv75s0TuBJHaIiGb02Nhy+mszyzkUe1eV6MOT5LbCNn46+tLGq9GLbY6AgRXxtsqHptfLOxo/ldGfIzh2Izpa0tDqnUa+aGsav+70KISyVaYocg0D0COZLg8gxynENTJc6glXtlAXtFWeyVRbk3FUJc94ESC8gICCGODKEI8ETgJCEOYLtEQhzANlSlWg8OiXD10lOhNBMEBIF+IxCTEFd/WLRZkcoW2ebEgG27PtTro299tHnWZChnnrrmm5lUqU+ucG3f6hqjkLa44sJdfyi+cfnhmhvc8eijPC7smxOqIfq+K77cvrnqn1WfO09Rnl4h7rEmxN3V19wrxE0UGW4FJuPlihi3UpHg1hUhbvfiurpP6UASXAGjigynS0WGK6eqzEGXcggCsxAQQpzkhiBAR2BohLi+zAtwjzfomdAvCafhl8IY0zW+KdgcKgO4fHPFdJ4/XeUQtx/z/Az1mWirt6v5sK7iexouKfUFLlts84CS95S2tvZ1Xa8Zj/p8jbFNCHFdR0n0CwLpIJDnOeRIhKuVelU4vTIcltPpVFaISydkYoknAkKI8wROmpEROEGIAyTCnTzJikSAICAIDAOBLghxw0BOvBAEwiHQNtHSJMPFIuulZAs34kPxbSh+cMc3hjxu7LnlUTBIyRaKH7ZtNRnuCdy5+5cugxDilgFJceOxLpEYZ0hwVy9tKDIc3qd0aDLcCIqsKmFUkeCmkCtS3FTdyyEIzEJACHGSG4IAHYGhEuLoyIiEPiLQxzFmH222zY0++tZHm23jIfWOdxepxznGfFhKeZWSLZKT7TnZhosQ4iRbBAFBwCAwQiLcKId6WZS4QlyhVoYrDou9AyHEScIMAAEhxA0giD11ITghTiU3LvdZK8cT83JHv9jB0/bAVepw61azYp35RcmRfNxj21aY1BMEIiLQlrtt6tUe8aa/nJLP06KA6bSAYlqAuT44OAQ89w+msF9dc7u4SIQ47l+sccvjju2i2ZeSvxy2xP416Gn5l4ItHJi2+RjSt1A2x/bD9rOJ4i+l7Sw8uiKN6q98PXr1sSFkTtrG0tRLyRZX213rxyHEyQpxrnGR+v1HYPEIcbgVivoGUP/F7YbNv+g7/a/pH0PxI32kbSwUQpwNSmnVSX1sy22fK/p9HGP20WbbuPTRtz7abBuPefW67r/z7OP4e1fx7UpvyDmelPIlhi2hdLSRFJtxi0GIW14awfLyEixhWV2PRjksjUYwWsphNBrB0ihv7Ybc77I4+rrIEAR8EeDmFXz8dAB4fvq0Dx8/7cOnjwef77BndtyzNFhWiLMESqr1HgHh7/Q+hL11IDwhDsk96tQv+fDcWD8LX6yfhY2Ns+oaT9sDB5N4FoUukRxnZOOSokaHrTypJwjEQqAtd9t02+bzEflt/0CR4PB89/4jvHv/6bOS279FIMSZh9Y6dj4kBdOeWx53TBfNvpT85bSlLqs5oUPJX59869IWTkxPm2TEv3HhHNrmWH7Y5grFX0rbeTiYv4fuL9z9g1uebRzn4cnVPyj2hGwbhRA3Wam2Sh3DKm6dOlmBna01deKWqbhCHF6ndOAWqfpEckwOZZZDVhZ621T1r/paDkFgFgKLRojTlLeqv1TXmgin+4u5Tj1jhuJH6jjb2ieEOFukuq+X+tiW2z5fxFMa79r60Eebh+zbkOMxK26p9F/bvKLU6yq+XekN8SyeUr7EsCW0jmZutL0jiEGIO7Oq5xJ0OYYzqyuwgqvQryyrlejxXFlpX6yE+10WpY9LW0GAikBbPtu+h23T/er1O1Dnq3fwsro2OpCzYK5t7c6RO4FbpuIcmipxRgBXiIO9oiz2StwytShky1RbQKVesggIIS7Z0AzesOCEuLYP8u1L52H74hegyktfwPbF89ZAIxGuKApFiMMTV8ZSy4iq/bWP99i2FigVBYFICLTlbptq23z++HEfPn78BPXyHxyAvXoL9ZLbvaET4rgnM7jlccdz0exLyd8QtoSe0HHJvy5sCYHpvIlG83dfElUsm0P7YZsbFH8pbef5H5u8xd0/uOXZxnMertT+QbEjdNsYhDicsEYSHJY4iY0lEuCubJ1ThDgs0yPEDYPcEzp/RP5sBBaPEDcMEqmQYdPq1UKISyses6xJfWzLbR81KimNd2196aPNQ/ZtyPFoxi21/mubV5R6XcW3K72cz+Ip5UsMW2LowPjMI8XFIMStr52BjbUzcFyehTNnxnDmzATOnpkcXbflE/e7LEr/lraCABUBbl7B3rN/YO/pS9h7+g/sPdNlgQv4IG+hLKrSfqV3s9BPfWGhsiz3AElxZbaH14UQ4qhpIO0TQEAIcQkEYUFNCE+IOyKrGdJaDl9evQTXr12CL6vz+rVta/jV9pC1LSKLaQn5KANc6heJRFjiXttyCAKpIdCWu2022ubz+3cf4N27j6DK97rce/4KnqrzZVW+YodhUQhx9YfWoWxld9pkCZe/3Aln7OKyj1sexd+QtjTJPRQ7qW1j2hIS01n9x5cIZ+TFtjmUH7Z5QvGX0jbVzz/u/sEtzzauXecVxU7ftrEIcavVL7lNubN17ogIt7Opr9M6ZNvEtOLRP2sWkRBXwKhaUVGXaiXFcqrKHHSZ+oF2D8GP1HG2tU8IcbZIdVsv9bEtt31caKc03rX1qY82D9m3IccjpXkG2xzirtdVfLvSy/EsntLnfQxbYuiox6Wpz9zHIMRtnl+DzfPrsHVBl3i/to4EubOwvn4G1tbOwNqM3bu432Vx93WRJwi4IMDNK7j/YA/uPXiqzvtYPnxaW8jHLOhj/xyvSEK4SlytLAH2oCz3sMyQEIf3AA9bThcopK4g0CkCQojrFP6FVh6cEKdWu6rIaqb87ptd+O6bq3Djm6uqxHvbA8lwh4dIiptWZaFIcEtmz3tVCiHOFk+pFw+Bttxt026bz2/evIM3r9/D66rE+0ePX8DD2on33MeQCXFtD6hNMpwL+YVbHncsF82+lPxNyRbuvOpKXh8x7aPNlPhS/KW0nTVBjP9el0v5vKfgIm37iUAUQtwqbmkyqbY2mQCS4q5UJLidzbOKDIf3cggCQ0Jg0QhxmkQ2giKrShhVJLgp5IoUN1X3qR9D8SN1nG3tE0KcLVLd1Ut9bMttX3dIi2ZBYPEQkP67eDGneJxSvsSwJYYO2zmoGIS4y5fOw+WLX8DlSxeq8jycP78GX3xxDi5cwHJN3bcd3O+yKHkqbQUBKgLcvILf/ngEv/3xEH7946Eq8R53s1PEu1pJtBsJcM1TCHFEUKV5twgIIa5b/BdZe3hC3NHKbaMjYtyNb6/CjW+vwU1VIjHuGr6SVHFoW0T0uINk6stErRBXnfgFo4h2Sk92dH1aUOvyTtPbJqOPbbn9oHQYCn7cflBssW3blrv61wh6u9+2Q690eJzLeN92aCLcO0WIe/36PSAh7uFfz+FBdT7864W65z5SJsRx/BqP+1di3PLq8UzR39TtCxkP176Wki3ccXPFYlZ91xz3wdRVB5dvRo6PzW02dO2HLS4UfyltZ2Gmxp7l8ejTZ0XQvmBvG6NUPw9i5L1LLKMQ4nCr1N6tEOeTaaHayGp1oZANKXfRCHFDWVltKH6EzO2YsoUQdxJtl+94m1hxyEt1bLtozykcsbTJGZs6FFu6amvjF7UOxTeqbt/23Da7yuP+fAn5jOjqm29MbNotqi0h88UG92Z+cczTnKY3tr9tJDy0LwYh7goS4i6dhyvbFwCv8UQCnDovrB9dG7z43mXZvet1fTdrm0+27+7a5Enb9nf0fccK+QSarFYqboEPr6COwa+/azLcr7890OXvD4+JcNPpEY/BNmdn1BNCHBFAaZ4eAkKISy8mi2JRHELcaKQJa1V5E8lw310DRayprtUQ6fg/6vKzwUem75FIVCDDGolxuB83EuKOtmXVJKI8b+9SbfLa9M79cq9sSb0ttx+UTkHBntsPii22bdvq4T71KmdV/mLZvoc85q8+K5LnjHx+XZHhXr02xLj38ODRM3jw6DncV6W+5j5SJMTVyQxHD3CZ31drXVZzIsRldThjB7e85qRAav6mbl+IePj2sZRs4Y6bLyZt/cYlx10w5fzcoPjrYnObnlT8sMWA4i+l7TzsfD7v+4a9bYxS+zyYFzuXz4hZGPjEMhYhbjJZUSvErVblztaaWhlu96Iu8V6OdgRK9fSIpLgczDU+cOK/6C0o9bUcaSGwiIQ4k6OqzHLIykJvm1rlal+2TB2CH2n1Bn9rhBB3jJ3Pd/xpyHPKS21s2/Sbah8nVv69YXbLlOyj2NJV2xAxOS0HOcb8fbTZN77U/pvqM1ioGPriHMKeLmwJkS++2MSwJYaO5rxKUyf+PQohbvsC7Gyfhx0kxKnzPFw4r4lwFxQhbh3OX1hrfQ9LeZdl+67X9v2qbT7Zvrtrkydt66/nZxMaEbs+YqXexyIRrnovi+9obXkFbfmCRLjbvz+E26rUp17EZ/pZaZu7M+oJIY4IoDRPDwG/t/bp+SEW9Q+BCIS4ESwhGW4JSXF4PdJkuBvX4Ycb1zUp7rvrxyvEmVHQESMuw62zqyNTq3gYQlGJX15lCUhSQc5QlmNdvJ7RpfQG3J/JO/oVQl3vzBFRz9py+0HJbwr23H5QbLFt21IPc1fnry4xf1tdM3lclbNIWHpluHeAhLjXr9+qEklw9x/i+bQqn1Gi1to2NUJciIdY7skHTnmp+5u6fc0Jia4nVTlzg9LZQ8TN1x6qLTaYUnX4+jarnY3NbW1T88MWF19/Q/RfX1v6ir1NjFL3jds+X3kxCHGKDDdegUlFiMN7JMDhiYS4HTyFEDczrTU5R5Ph+kw0sum3Q6qzeIS4YRA3hYCaVi8UQpyOh+93vM2YHWXX52p8fjyX0tjWxmeXZ2du7Ll7WEr2UWzpqi13PIbyrEuJRwgMfJ91Q9jSlMmNFSUnxZaT35kun/cU7Lm/e1xs4ewfNn3G1KnrjUGI27mMhLgLsHt5E8w1bpWKRDgkxKnz/HrFcDr5Htb/XVZFqJrzrtf63axtcG3f3bXJk7bt7+gHghXyCMw7WXwta8byVryCFgxuIQnutwdw69f7cAtJcb89gENFhpvC9HAKOK+B18RDCHFEAKV5eggIIS69mCyKRcEJcUuGCFcrFRHuxnX48eaXR8Q4/HF+qf9zVCLVPNP/OSqRRIQ7W6kvLyQXqUmoWr1MtWg/WuS16p3xJd+0Jfm23H5QegUFe24/KLbYtp1Vr57ntS3a6i6qidSqveJ2zkhoTYTThLhXFSHu/oOncO/hU7h3HwlxT+Heg6eUqLW2TZUQV3+g9NnybtbDq+/Edih5xs9U/U3dvnpcmi8x2DuLg8CubQkZNwcYVFUuW07DlEuHq2/z6rvmQap+zPPT/N3V35D919WWvmN/WoxS943bPl95UQhxigy3ApPxckWMW6lIcOuKELd7cV3dy9GOgGzh2M/MWDRCnF7FEA/90IfEsuOVCzXNzH7Tmi5jPhQ/usSQT7cQ4jSWvt/xsyLBLS+lse287BvaWDlkLOdh2fw7xZau2rr66FOf4puPPo423DZzyXPtv21YcNlSnwuof06rkVC1wAHnPKxNXLl9s9HZxfeMrV0c+WKra169GLaE0tHMq/o8vvE7BiFu97Imw+1e2QS83rmyqQhwSITb3Nw4um57D6veffq+y7J812v9fnVespi/2767a5MnbT97N2/e1bdC30Os8Jlb9cMqN/HSmlfQAsKt3+7Df399AP/99R7c+vUB4P3hoSbE1Uvb1J1RTwhxRACleXoICCEuvZgsikVRCHGaFLcEWOKJRLgfbn4JP1Ul3rcNEpsPQnhvM5icFTyKvD62bR3XNR4uqZjadhQKftx+UGyxbdtWzxYr23qGCPeyRoi7d38P7iIp7t4TXd7HMRPvkRIhzvZzgxeB7qSl7m/q9nUXubQ1pxS3GLbE0BEj4kPxIwZW3DqGjH3qvnHbR5EXhxC3DJPxCozHukRinCHBXb20ochweC9HOwIFjKCEERRZVcIIcphCBlPIy6oE8i92BX5mBBaPEMcMoIgTBABACHEnyXD1F94+pAvKmGHRkjJ1rFKyj2JLV21j5DPFtxj2tengtplbHgUXblu45aXk21BsofghbdvHIG24RCHEXdmEq7UTiXEXLmzAJq4Mt1mVFzZOEFKpxFTbfk5519vHd4Zi80nys8v7adt3szE+h/77KxLi7sEvt3SJ90iE02S4w6Nroi1CiCMCKM3TQ0AIcenFZFEsOkGIywG2yyzbzgC2oSr1yraKE35cWiJkSHDzCHFatFlK93grybaJqrZ6lua0/trIVh7Flq7a2gyyZmFvi6ltPQoG3H5QbLFt6zPJaosl1hsqIa4+UW2Dh+3nho2sPtRJ3d/U7eOKsWuecukNJSeluMWwJaSOmLkxFD9C5XVIuX3C3jUnU/eN2z5feXEIcbJCHKUfywpxLuils7qXEOJc4iZ1BYF2BIZKiOt6TOM7ZljEPE0dKy77XHOyLRcotnTV1ienXbGi+BbDPu5YxpDng4tpwx0Pbnkp+TYUW3z8cO3nPjpm9RUqgcvHltP8tSF6dU2IUyvEITluc0O5z/0uy7af276btY2R7bu7NnnStv0d/VCwss0hm3q/3NYkOFVW10KIs0FO6iw6AkKIW/QM6M7/k4S4PN/OkAiXldsAWGbbOCjR5/FWpbYm+xDiUHZzQFkf1JpBkqlna0tdhqu8PrY9baBSH+Q2cazja4vtvHoU/Lj9oNhi23ZWvXk4ufx9aIS4tryzeZhtfh7EwN4lTtx1U/c3dfuo8fDNU6re0O1TilsMW0Lo6CI3huJH6PwOIb8P2PvmZOq+cdvnKy8KIW6yUm2VOoZV3Dp1sgI7W2vqxC1TcYU4vJajHQEkxOkTyV45lFkOWVlABnjiv+prOfQ2nXrrTo2X3r5TI6cx0tcxDiHExUBZdAwdgaER4lIZ0/iOGYaeb23+pY4V1T7fnOTGiuIHpa1LTvtilbp93LGMIc8lbs263PHglpeSb0OxxcUP337uomNeHzF/t3mXEEPvrPeX9X/vihC3eWGjWh0OyXC4ferxCnGIDReGtv3c911vWxxt391J28/jvKjvyimfBWqFuNv3FCHul9t6lTghxFEQlbaLgoAQ4hYl0un5eYIQN0JCXJ5t5xmWsJ1Btl0gGa4ooSiLqrSfDHchxCE8tgPotnq28LYN6mzl9bHtvAGe+bstBrY4x9Cbejy4HiDasBwSIc72AWlW7tl+blByN6W2qfubun2+saTmqa/eWO1SilsMWzh1dJkbQ/EjVp5z6kkZe2pOpuyby/OCbbx9/I1BiFudjBUJDkskxGGJBLgrW+cUIQ5LIcTNjnJKJC/bXOyqXkrkQSHEdZUFondICAyJEJfSmCbEGGRIedf0xWd8FRMPX/uoOdnmo68t1Jyk6LWJFRWr1O3jjmUMeTZxizX3Gjq+Lr6KLS5ofV6X2s99NfdB7yyil/n3zglxasvU4xXiMBbc77Js+xb3e8nU3xm25b3Y3M4N4MbK9zOn2e5ohbhbd+GXihwnhDgudEXOkBEQQu8QuvgAACAASURBVNyQo5u2bycJcaPRdo6EuDxXJa4QVxQFFEiIq5W2brkS4oxcHATZDMBcBksUeX1saztYsJm0so33rHoU/Lj9oNhi29amHhXTIRLi6v3ZZ5lu288NKvaptE/d39Ttc42jyU9qnrrqjV0/pbjFsIVDRwq5MRQ/Yuc7h74UsefKyRR9q8eMwz5febEIcaurSIYbgyl3ts4dEeF2NvW1HDOfQKo1zfR0CxLkjlc503Q5/Fc5EIUcChhVK+npUq2gV05VmYMuYxxCiIuBsugYOgJDJMRRn8G6HDMMPd/m+ceN/Tx9rn93tY9rnN1mp6stvuPYpm6K3tPw5sIqdfu4YxlDnms/4cq1RfMtJZwptsTo5672cX2+xNDbtLVzQlyNCGe2TQ39Lsv2c9zlXW9b7Gz8mKVD2p5EdEhYufb1efXNdqm/3MKtU/VKcUKIm4ea/F0Q0PtRyCEIdIHACULcMhLilvJtvVJcvp1n2fYUiXDTAuqlrbG+hDhb+VJPEFhUBIZCiGt7KGyS4WweSBY1D8TvOAhInsbBuY9ahpIbQ/FDcuj4F5X1mHb1vTrkvIpCiFsdw5nViSLEqXJ1DFcqEtzO5llFhsN7OQQBKgKaDDeCIqtKGFUkuCnkihQ3VfcxDiHExUBZdAwdgaEQ4oY8jhh6Dg7VP8lJ+8imjlXq9tkjLTUFge4Q6Kof9VFvm82drRBnCHFbX5xYIa67bBLNgkC/EFArxN2+Bz9XpRDi+hU/sbY7BIQQ1x32i645ygpxo9EIkBhnyh9vfgnq/P4rXd78ctHjIP4LAs4IDIUQh47H/lWX7a+SbINCkUdpa2sfpV5X9nHr5ZAXMk857KvHmVteH3OIYrNr25C54WoLpX5sP7rK0670nhYbbuy55fUpryi2urSNQoirrQwnK8S5REfquiIgK8StukIm9QWBpBEYCiGui7mCGIHlHoumLo+CKcU3StuY43YKPrHbumKa0jNJG1ap2xcyvq6xDGkLt+wYvlF0UNqmiFVX/ahPetvIcBhLIcRxZ7TIEwTiIYAEOHXilqnVNa4QN51O1UpxprS1SJGEMtzV4LgsAfagLPewzMpyr8B7gIctp60aqScIdI6AEOI6D8HCGnCSEKdWhsu28wxL2M4g2y7KEkrcMrUsqtJ+axlFghvlMDKEuNEIfvxek+B+QkJcRYpb2AiI44KAJwJDJMSZCe/6inCcq8OZB9A65BT5FHmUtp4p49SsK/u49XLKq8tqTmD55hGnfab/NAPta5tTwrRU5vaNak/I9iFyI6S9s2TH8qOr3OhKr00subHnlmfjQ9d5RbHRp20sQtxksqK3TK3Kna01tTLc7kVd4r0cggAVASTE6RM3lc2hzHLIykJvm6r+VV/HOGSFuBgoi46hIzBEQlzouYIYOcE9Fk1dHgVTim+UtjY2pzTOtrGXo44vpqljlbp9HLFryvCNZQhbuGXG8I2ig9I2Zay66kd90Nu00cTR/LsQ4rgzW+QJAvEQMGS4nw0h7tY9OJxqItz0cAo4r4HXtge+v9En8uL0dVmWewDlXllme3hdFIUQ4mwBlXrJIiCEuGRDM3jDThDiciTEZdl2lpXbAFhm2zhI06deyaltAD8LqRGS4Ua4Otxx+dNNTYT76Yev4KdqpbjBIy0OCgLMCAyJEGcmt5sQcRJ5uB+UKfIobZnTqFVcV/Zx6+WWx52n3PZxy6PkWkq2UPxwaZvS5KaL3bEnyLvKja70usSCO4e45bn4EjuvKLb5to1BiFNkuPEKTCpCHN4jAQ5PJMTt4CmEON8QSrsaAkh5A0OGq66hosdpIpymysU4hBAXA2XRMXQEhkSI434G6yr23GPR1OVRcKb4RmnrYnNK42wXu33qUjFNHavU7fOJ2aw21Fhy2sItK4ZvFB2Utn3Aqqt+lLLeZsxNHOv/LoQ47uwWeYJAPARwZTjcLvXn/95Vq8T9fPsuTCsSXL20tShHElyeQY4/TlQlzsCUe2UBe0VZ7JVFuTcVQpwtnFIvYQSEEJdwcAZu2klCHMB2iYQ4gG2oSjX1jUS4emkJjCLC5ZoMl1fXZmW4//dDRYz7/itLaVJNEBAEDAJDI8TVHww5iXDNB876g6fR46PPyPGRR2kbowd0ZR+3Xm55dexRtk/eNGXor9XjF8xd5SR3XoXEnttWbnkcucFtk4+8UH50lRtd6U0B+1CxTME3Hxu42kQhxCky3ApMxssVMW6lIsGtK0Lc7sV1dS+HIEBHwNDd9NQU0t+OCXCaLof/GuMQQlwMlEXH0BEYGiEu9FxBjHzgHoumLo+CKcU3Slsfm1MaZ/vYb9OGC9PUsUrdPptYzavDFct5err4ewzfKDoobbnxDGlLV/0oRb1NnOtzvyamQojjzm6RJwjEQ0CtDHfrLvzHEOJu3YVpUUBhSHEFrhBnv8p+nueQIxGuVupV4fTKcFhOp1NZIS5eiEVTIASEEBcIWBE7F4EThDhAItzJc66gWRWQDGeIcHVCHJLifvrxX2rbVDzlEAQEATcEhkqIc0PBrnbbQ2iTeORCbqLIo7S185ZWqyv7uPVyy6OherI1t33c8ij+pmQLxQ9py49AV7nRlV5+BEViSgjEIcQtw2S8AuOxLpEYZ0hwVy9tKDIc3sshCAwJASHEDSma4ktXCAyVENcVnlS93GPR1OVR8KL4RmlLsXnIbQXT4UR3yLGM4RtFB6UtdwamZAu3bynJsyHDob1CiEspamKLIOCGABLi1PnLHV3WCXGGGFfYE+LaeBRFiSvEFWpluOKw2DsQQpxbkKR2kggIIS7JsCyEUeEJcbJC3EIkkjgZHwEhxLlhzv0LOIo8Stt5XnP8Ki6kfafZz62XW9487F3/zm0ft7y6P655lZItrnGZVd8VAx+93Dq45bX55KqDKze60suBgU9upNTGFXsf27l1hJB3594T0KS4x3Dnrr5+8/YDvHn7Hl6/0SXeUw5FgpMV4igQRmibzspqEZyNokIIcVFg7qmSGP0tho7w8Ashzg5j7vFBn591ucbodsifXotiC6Uth+1DlJEqpjH777y4ctvCLc/YzxVLbvs45HH5FupzPKR9rviFtGVeX6nnossP023l+tRzxc9WRxNnc19vL4Q4WzSlniCQHgKyQlx6MRGL+oGAEOL6EachWhmHEDcagdo6tSp/ulltlfrDV/DTzS/hR1khboi5JT4FRkAIcW4A1x88mw+7Pg/hFHmUtrO8bnuw9vEL5YewzyZa3Hq55dn44FKH2z5uec1cML7Z5FVKtrjEpK0uZ9+K0X8pcXPByhcXam50pber3HCJSei6vti72MWtI6Q8JMAhEU4R4vD63hN+QtxkpdoqdQyrSIybrMDO1po6cctUXCEOr+XoDgG9mSgSaHK1zShe6w1H8cRfA+trOewREEKcPVaLVjNGf4uhI0bchBB3Osrc4wObmFLHwE0dqcuzwcTm2ch17oYbF4ofQ2mbGqZd9F+bXHWZL4klj/tzgxt7Tnkx8pSig9KWO19C2GL7eccZc1ud3PjZ6m3ibNrV/10IcbZoSj1BID0EcLvUn2/fg5/Nlqm376otUqfT6WelreV5lkGGW6ZmeVXiTBKuEAd7RVnslbhlalHIlqm2gEq9ZBEQQlyyoRm8YREIcSNYQjLcEpLi8HoEP37/Jfx480u1VSqS4fBaDkFAEHBDQAhxbnhhbe4Hb4o8SlvuSa02JDntc4kUt15ueS6+2NTlto9THnWSLCVbbGIxrx+4voyx1UnFOcbnAbcO39ygYuWrt6vcsM2hGPWo2NvYyK0jtDy9QtwTuBOQELc6GSsSHJZIiMMSCXBXts4pQhyWQoizya5wdTQRTpPhVImTl2WhyHCGFKeJcXLYIiCEOFukFq9ejP4WQ0eMyAkhbjbK3OMDl3hyjkVTm99wwcGmLgUrSlsb2xaxTiqYdtl/uZ+JQ8ublae+seTGnlteiM/EefMA5u82Pxrlto+Kn28eUD7/qDZTdKfQ39oIckKI44yqyBIE4iLwy+17oEhxt+6Cvr4Hh4oMN4Xp4RRwXgOvbQ/8LtEnVGWG7zL3AElxZbaH14UQ4mzhlHoJIyCEuISDM3DTghPilgwRrlYiAU6dFRlOCHEDzzJxLwgCQojzh7VJbPGXpFtS5FHaGrvNQ3X94dpMyNhOzJw2WUaV4YMvBy51vdzyfHw6rQ23fRzyuPIqJVtc48aFwbzYNydHKf23Tza75gaXb6562+LHZYtrTnZVP4a/3DpCyzOrwmlCnCbHcW+Zqohwq0iGOy53ts4dEeF2NvW1HN0hgOSZAkYVGU6XigxXTlWZgy7lsEdACHH2WC1azRj9LYaOGHETQtxslLnHBz7x5BiLhnzW5bbPB6P6XIfvfERKflAwSKlt15im0H9DzcPF9s01ltz2ccsL+Zk4az6gy88mLvxc84DyecRlM8WGUP13nk1N3829EOLmISd/FwTSRUCR4CpSnLk+PNSEuHpp64EiCSEhrlaWAHtQlntYZkiIw3uAhy2nrRqpJwh0joAQ4joPwcIaEIUQp0lxS4AlnkiA+wFXiKtKIcQtbP6J4wQEhBBHAG9ATdseqptkGt9JmgHBJK44IpBSXnVlSwy93Dq45c2a+MV/r+uK8ZkTwzfbbpKSLbY2U+rF8JdbRwx5SIC7e+8J/HnvsSqDEOJWx3BmdaIIcapcHcOVigS3s3lWkeHwXo7uENBkuBEUWVXCqCLBTSFXpLipupfDHgEhxNljtWg1Y/S3GDpixE0Ice0oc48PYsRSdAgCgoBGIKX+y20LtzzunOG2j1set7+py+sjfinZ3JUtbXqFEJd6bxP7BIHZCCAJ7r+4ZWpV4j0S4TQZ7vDomoghEuCapxDiiKBK824REEJct/gvsvZkCXHcv1AReWmlOXc8bL3j1tulvEUixHHjbJsvfamX0q/s6pgtWtyG5m9KecVli2uMuPSe9lnCrYNbXpvtMXSkpDe2La55Ou+7ikNejJhz6wgtT1aIm5d5i/H3oawmlVK0hBAXIhq4gS8eeuoRt/g1/6Lv9L+mfsTobzF0xMBZCHGzUeYaH3CMr2LkQgo6hoIVtx8UeV217TqfUuq/XLYYTLnlcceK2z5uedz+pi4vNn6UzxzuHE/JFts8acbL3McgxF29sgm7Vzbh6s4WmOvNzQ3YvLAB9bLpCwfO8/CJoWOeDfX85FxQgNs3kWcbyfZ63PihFiHE0WIirRcXASHELW7su/Y8OUKcGRDWgaEMRkSe3nM8lYM7HrZ+cetNQd4iEOK4cbbNl77Vq+PUHOB30f8XLW5D9TelvKLa4hsjql6bzxJuHdzy2nyIoSMlvbFs8c3TWXnGKS9GzLl1hJZntknVW6bqbVNDbJk6mazoLVOrcmdrTa0Mt3tRl3gvR3cIIHlGn0gvyqHMcsjKQm+bqv5VX8thj4AQ4uyxsq2pKW9VjlbXmginc9Rc28rrql6M/hZDRwz8hBA3G2Xq+IBzfBUjF7rUMRSsuP2gyOuqbZd5VNedUv+l2tLElFsed8y47eOWx+1v6vJi4Uf5zOHO8ZRssc2PZpxMO/Pv0QhxO5tw9coWXN1BctwWbF5Y/4wMh+S4pm11H7nfLXDG0jYWMebNUAe3byKP9m6bG796Hgkhjtr7pP2iIpAOW2VRI7C4fidFiOMezIu8448W7oGrT5fhjoetDdx6U5E3dEIcN862+dLXeiEH+C6YLFrchu5vKnlFmVSgxigGBtw6uOW1fQbE0JGS3tC2UPOUe7I5tL9DmIxUJLi7T+DPgIQ4RYYbr8CkIsThPRLg8ERC3A6eQohzGaaw1x0K0YgdGIJAIcQRwJvRdCgkrxj9LYYO/giflCiEuNNR9h3Hco/XYuRCVzqGghW3HxR5XbXtKoe4nxco+HHbEksed+x8Pzv76i83ftzyuOOR8pxCH/rvPPzM3+u+RCHEVSQ4tUKcIsZtwgVcHe5ohbh1dd2cd0U76+8Tud4thoilb9/itkXk0d5Fp45fM8+EEOfb86TdoiMghLhFz4Du/E+SEFf/8jODLZ9Bl5Ej8mhMeq705I6HrV3celORtyiEOK7+a5svfa/XfGCN7Q93/4htv6u+RfG367yqx8XVFq4Yuep1zSUz+eQz3jltgplTXpueGLikpDeULVx52pxkDfEdGiPm3DpCyNMrxD3WhLi7+pp7hbiJIsOtwGS8XBHjVioS3LoixO1eXFf3cnSJwDC2ouwSwaZuIcTxR2Mo24DqVe7wCLn1awwd/DFuShRCnB3GruMD7vGanZX9rDUUrLj9oMjrqm2qGZhS/3W1ZR6m3PLm6XP9O7d93PJc/el7/VD4UT5z5mHqanNKtszzbdacTH1uxtSJQ4jb0lum7uKWqZoUhwS4C7hKnCLGnSTEhZhHijFXZRubULZw56nIO36n7TO3zY1fM7+EEOfa46S+IKAREEKcZEJXCCRDiGt+QdUHxj6kOJF3/CsOH/y4E5I7Hrb2cetNSd6QCXHcONvmi9SjIbBocVs0f2nZ0U1riVE3uItWNwS485Rbnps3i1Nbk+GewJ27f+kyCCFuGZAUNx7rEolxhgR39dKGIsPhvRyCwJAQEEIcfzQLGEEJIyiyqoQR5DCFDKaQl1UJU37FIrEzBIQQxw+9jK/sMR0KVtx+UOR11dY+6mnXpOCXtmdinSAQBoGU+kxKttii3WZzW9tohLidTbi2cxF2cYW4Hb1l6oXzG7C1qUu8j4FzDB2UGDXfobqQsLh9E3m0d9vc+LXllRDibHub1BMEPkdACHGSEV0hcIIQlwNsl1m2nQFsQ1WqX+GWpf41riktLV5aGsFoNIJ6+ePNL0Gd33+ly5tfKmncrG2R58eir5MRLcNsVY0rHq72cek1TqYib8iEuBCfB/Ukdc0hqwT3rDQ0W7j6BwWXmG25/G1LH4ofMeR5pvzR973LxAJVV/0zBa9TIIpTfJK2/Ahw9zdXC7k/S7jlufozq37XOHP5gXLiEOJkhTjOmA1L1jBWsWqLiRDi+DN1OCvE8WMzVIlDJcR1PY7gGl9x+5GiPC6sKH2UAxduPyjyumo7LwYUnClt59nV/DsFP1ddserHxC+WT656KBhQ2rraOa9+SrYYW1PqMynZMi+Ws/AzPtTbRyPENVaI01umHq8Qd+H88Y/smnZyz59yxZKjz3DZEqrPiH20+Xsu/GblGhLi1Hnrri5v34PDwylMp9PPStvPjBn19gCgeT4EgOZJVCPNBYF4CAghLh7WoulzBE4S4vJ8O0MiXFZuA2CZbeOHvj41aa1tADcLWEWGG+UwMsS40Qh+/F6T4H5CQlxFisP2dbnNLxqfF+ciz23f9ra4+uA+Kxeo8fC1j6p31iSKydk6Rj54+dq3KIQ4LpybnzEmrj4x4/gi8c1nDt2n5TQVF998bj481m20jREFU9+2VH/b4ulri81nLzW+1Pzj9s3GnhAxstErdfqBQBc5Oa/fpzgGpkYzFZypftTbRyHETVaqrVLHsIpbp05WYGdrTZ24ZSquEIfXciweAqXaZABJcTmYa1BXeBb4ZH20uWTf0BFCHH/EdJ7oXFFllkNWFipXTM7ovJFjKAgMjRCXyjiC+lzB7UfK8qhYUfoiJy7cflDkddU2xDwDZ4xsc4WCn62OWPW6wC+Wb7Z6KBhQ2traZ1svJVuaNqfUZ1KyxSe2TfuNjDiEuE3YVVul6u1Sr17ZhDohzmydamyq20p95xVi7ouzz3Dnlchzexcd+jOHGo95uWbIcD8bQtyte3A41YS46eEUcF4Dr4mHEOKIAErz9BAQQlx6MVkUi04Q4kZIiMuz7TzDErYzyLYLJMEVJRRlUZVqrTirY4RkuBGuEndc/nRTE+F++uEr+KlaKa5t0GX+zZYMMW+QJfJmh4w6QLBKhgbp0SUeVPvmDWBs7U8pT4dOiEOsOeNGzSHXHDmt/tBt8Y0bBZeu2qaepxRcOHO+iRPaFWJiZZbNvjnJjYHISwuBlPoH92dJCHm+0UsNZ18/mu1iEOJWJ2NFgsMSCXFYIgHuytY5RYjDUghxXBHtl5whE5yEEMefi0MmUPKjNQyJQyLEpTaO8H2u4PYjdXldjUW5cQnhh28OUW2h6G1+MlJwprSlfkJzYkC1xbd9l/j52szdjoIBpW1KfnDb0oe5tD7232a+GZzNv0chxF3Z1FulKlKcJsepLVNrq8QhKc4cbe9hKe9m23LLN5Yh+q+vLbH6jNh3vEqcz+eeL342uYYrw/18+x78/N+7apW4n2/fhWlFgquXPnbX2gghjgigNE8PASHEpReTRbHoJCFuNNrOkRCX56rEFeKKooACCXG10hYgRYTLNRkur67NynD/74eKGPf9VyfENV+W2+o7bTDCOXgbmn3mS77+Zc+9JHI9Nq74cdnnqnde3nUpbxEIcfUHRWr/5cqheTlh8/dFscW1f1Bw6aot5XPttEkBrs9iCi42uexSJwVbXHPSxT+p2z8EUsjJWZ8D1O887s8mSnRTxZniE7aNRYhbXUUy3BhMubN17ogIt7Opr+VYPASGvAWmEOJC5PNwt9gNgdYQZA6REMf1fMQVX9fnCu7xUOryuhqLcuMS0g/XHOKyhaK3PkeH1z79MmSMbPs3Bwa2urjrpYAft0+u8igYUNq62jmvfkq22NjKOUcxT99pf+9j/23G2txHI8Thlqm4QhyS465s1ghxG3BhU2+dao7YP152yauQfYY7r0QepZfr8YVLbszT5irPJtfUynC37sJ/DCHu1l2YIn/CkOIKXCGOvAq7EOLmBVf+3jsEhBDXu5ANxuAThLhlJMQt5dt6pbh8O8+y7aMPcvOBXth/kCMZzhDh6oQ4JMX99OO/1LapeMrRHQJtg/ImGY5zAOLqaer2ufrDVX+RCHFUzFLKIbGlPZoUXLpqS83LZnuKH222cMuj+JuSLRQ/pO1wEJCcjBPLIeMchRC3OoYzqxNFiFPl6hiuVCS4nc2zigyH93IsHgIFjKCEERRZVcIIcphCBlPIy6oE8vYcnQArhLhOYBelA0NgKIS4oYwjuP1IXV5X3Ykbl678SF0vBWdK29RxiWGf4HdMwqxjYfsOIyX8UrIlRu6KjvbcjUGIQwIcEuHMifdmdbgLmxtH5DjbftRVLKXPdIX84um1zTUkxKnzlzu6rBPiPHgUM5AWQtzipeDgPRZC3OBDnKyDya4QlyxiAzXMhvXepeup29cFNkKIc0M9ZA6F+JWJjXeuettkhsTFxod6HYotXbV19XFefYofQ47vPNz6+HeO/tvsP5zkdYp9lLaz8pjTN6ODu7+FjEdXOc4Ryz7h7OJvFEJcbWW4xVghTlaxsu3rskLc37ZQwRfrZ2Bj7QycXz+rSrzf3FiFC+ursFWVeC+HIDAkBIZCiMOYcI0jXL7jQ+QClx+hxrHc9nFh6Bq3VP3gwiMVORScKW1T8N81J+fZ7CovNn6u9nH7yz3PFRI/V6xC2jIvDqH+7opBKDtmyeW2z1ZeM9bmvmtC3ObmhibHbeoV4rh2i7LFxTX+Q+wzrhhI/TgI2OQa9wpxiiSUZVAvS4A9KMs9LLOy3CvwHuBhyxkHGNEiCDAgIIQ4BhBFhBcCJwlxamW4bDvPsITtDLLtoiyhxC1Ty6IqS2tlasvU0Qjq5U83q61Sf/gKfrr5JfwoK8RZ4xmqovmSNxOOMZdHtvEpdftsfOCuI4Q4N0RD5FBdprHGhrRBtcVX72kTSSn0fQouXbV1y8L5tSl+DDm+85HrTw3O/mv6bdN7m8+hWYhR7KO0nZe/Lp+xttnA3d9CxMPWF+56nLHsA84+/sYixE0mK3rL1Krc2VpTK8PtXtQl3g/lKNXUH5LicjDXoK7wxBXK9bUciARipHFSZZZDVhYKJ4OXxqx/h6wQ17+YicXpITBEQpzv86rPd3yIiHKPh1KXR8XQN27cuFD9GGp7Cs6Utl3i6ZuT3M/dsfBLxd958wRN4s28uZAQ+PliFcKWrvqILwax7OW2z1ZeM8bGX/PvXRHicItUvTockuHWFSmO412gLS6+cR9Sn/HFQNrFQcAm13C71J9v34OfzZapt++qLVKn0+lnpa3F2Af1qcmpeJZluQdQ7pVltofXRVEIIc4WUKmXLAJCiEs2NIM37AQhLkdCXJb9f/a+RTtuG9m2yNbTsaXYktNj2Ykzc2Ymfp3//5DjxJ57z53ImTysOIkTO7GTWE3eVQAh0VS3uogqPEgW18ICuxsoVO0qkCC4G5gXRT0HwLyY4w3AJvvvzGWDm1VIIRluA0lxG0iKw/MZPLx/Fx7eu2u2SkUyHJ7rkR6B0INWroW568e1r299JcT1Rez83+XtmusmSyiTV30nYNxkflc2RRfKgLwvMjn1LY4uqer2xXtdeY4d6yYL3e+UWFunp8/v0rb56JCyjnT/zUleTrr08bFkTEpj0McOybIh7MgZZ197YxDiDBluewt2GkIcfkYCHCYkxB1hGhUhbrwkL8k+asaRIyYPKiFOOlpU3hQRGBMhLrdnZ048SY6HOLhQ5jhSPjf6js2cztI4c3w+5rocnDl1U2DKjcmuzlx5ofHj6idtr/Q8lyR+XKwkdUnRN7r3Ip/58dB6c33kG8/ddpfdo5IT4s5IcXaFODx854ulcc59rBI6blV+egTWXZ8/f/oMDCnuyTHY82dwashwC1icLgDnNfCcepRIgisLKPHPjibHvzrWJ3UFJ1VdndRVfbJQQhwVTi2XMQJKiMvYOSNX7SIhDmBeIyEOYA5Nbv6Hj0S4dk4EZsMR4Vo5EuBMashwSogjghmpWPfhJVKz5GZy149sCLOgEuL8AZSIITcobg+OfZYW76uLVLvL0Ouri78H1tfk6JKq7nqr+pXg2DFm//ZDMa/S0v03J3k56eLjdYn+Jo2Bjx0SdULakSPOvvZGIcQZMtwW7GxvNsS4rYYEt2cIcbdv7pnPXsmJrQAAIABJREFUYznGvA2ovI/Gu72sEuLko0UlTg+BsRHinAf7jiN87/GhI6avHev0yV3eOv27v0v5TRqXvnZMpTwHZ07dmPhKxWT7WobnsecTqZjlaq/0PJdE/ElhJaEL1b/S5aQwkNZLur/1ldfFpd3fnaxkhLgWEc5tm+pLhOuLi5Sfh9xnpDBQOXEQWBVrhgTXkOLc+empJcS1c6qWZVlCiUS4Vm5XhbMrw2G+WCx0hTgqoFouWwSUEJeta0av2AVCHCAR7mLyBgIJcZYUt2FyTEiAe4ArxDW5EuK84dWKE0ZACXHpnL/sobZLhuM+SK6a6GlPmrUH5D5kvHQIasuKwPQQkL5u5CQvJ11SRZY0BmrHcgSkcebIi0OI24Sd7S3Y3rY5EuMcCe7OR/uGDIefx3JUMIMaZlAVTQ4zKGEBBSygrJsc6P+wHQsuU7NDCXFT87jaGwKBsRLi+mDFucf3aUfLyiKgfpPFU6XxEZCOSWl5fAvflyCtn7Q8aXs58sZsGxWX3DGQ1o8qj0KGQ4yTE+IOP2y2TT1fIY7q+3Y5Ki4+srWOIpArAkiC+wK3TG1y/IxEOEuGOz07p+o/QyIc7rTXyqsaV4irzMpw1Wl18k4JcVQ4tVzGCCghLmPnjFy1wRPipP8NMDV5nPiWxoqjC6eutB3S8lbZNlZCXCz8ODGDdVP9Ay5Vu1y8plp/KPG8zj852RFDl1BtSPffnOTlpEt3Yi4EQXlZn5HGYIx2rLvWUH6XxtlXXhxCnK4QV0AFhSHDVQ05rqKEiZYZMAJKiBuw81T1bBBQQpx1he89PhtHDlARieeoHPwmYUeqsXwO7cYIXWkfXaazdExKy/PB+zL8pPWTludjb6g6OdjG6Qucug5TKQwkdIkxT0O1t1vOfW7rOBZC3NDGXNKxpvJ4V9jc8VtlnTQhTleI48WR1h4OAkqIG46vxqbpYAlxywaRnBeeU5PHCWRprDi6cOpK2yEtb51tYyPExcZvHb7rfm/r2x24c65Fuba7Ti/9/X0EhhbPq/yXkx0xdAndhvR1Iyd5OenSnoxrx3bIa3O3Tan7QuiYvGzC2NnUxi00hpR7SS6xFoUQt7PVbJW6Dbu4derOFhwdXjMJt0zFFeLwfCwHbplqE24HWkJdlFDUlSHD4Tc2V0LcWPy9yg4lxI3dw2pfDASUEGdRlh4zxPDdUNuQHLOm9JukHameSVK2GyN+pX1E0Vk6JqXlUWxwZSj4SesnLa+PvaHLprSN4ssYc31cDDh2UPzL1a/bBlVet9yyPjhGQlyu80gh7o3SsavyADhzjtL4rbu+iBPiigIK3DIV58FMjrNguEIcnFR1dVLjlqlVpVumrnOM/p49AkqIy95Fo1VwkIQ46sCT6rWpyaPisqycNFYcXTh1pe2QlkexbUyEuBT4UTBeVyb2QLvPBNY63fX3cAgMNZ59J3nCIXkuOQamMdoY+wSM9DXRV14sX64bJ7nffSd0xmJHiGuEb2xIvhCIQYjb3dk2JDjMkRCHORLgbh1eNYQ4zMdFiMNpkYYMB/YcGnqcJcJZqpwe40ZACXHj9q9aFwcBJcQtf47gjs3ieG94rYQYs0qP9SioStshLY9iQ/d5E3XI7c8tVDvWPWvFtk06JqXlUXDtE5PS+knLo9gbq0wK2/r4MsZcny8GHDv6+NdXP+78Qdc+J899PyZCXIj5zj4+XldWOtZU3jmlxWfOM3f81sUT/i5NiEMcbbLEQEx1XZ8AkuLq4gTPKyXEUVyjZTJHQAlxmTtoxOoNmhDXvnG6Gy/nBjwVeZx4dhhJYcXRhVNX2g5peRTbxkiIG2pcdSfiKP6TKJOqXQndxywjxfUgBJ452RFDlxhttP0k3X9zkpdal9i+XPWyxmdM2o2R7qQiZ7zrc52Q9qWPDpfVkdavj7xYhLjdXSTDbYPLjw6vnhHhjg7s+XgOR3ez0yNIfzsnwOEn+60e40ZACXHj9q9aFwcBJcRdxLnPPT6Ol8bTSsixd0y/SdshLY8aManaperHKZeDbdIxKS1v3bNT3+dLaf2k5XHiSbpuTNs4fYFTdx1mfTEIqUuoeRqfeb2une7z2AhxDpu+cbAuriR+l441lXe+mpvP3Gfu+FFiTpwQh40iEa6V1wAnUNcnmBdIiMPPAF8vSRSVtYwikAUCSojLwg2TVGJwhLhlA8juy8E+N+GpyeNEuTRWHF04daXtkJZHtW0shLhU+FFx1nKKQB8ExhLPOdkRQ5cYbfSJIy3rj8BYfDkWO/w9mX/NKIS43W24srtjCHEm392GWw0J7ujgA0OGw896KAJjQkAJcWPyptqSCgElxKVCfnrtjmXMKm2HtDxqZKVql6ofp9yYbePgQq2r+FGRyr8cx5ecutLI5KSLtG3L5C2zd6yEuBh49mlDOtZU3vnqsz5/2s0dP2psSRPiVrSLBLhuUkIc1UlaLksElBCXpVsmoVQUQtxsNoONjRm4/OG9u2DS/U9tfu9uL7BzZ5Dnqp/EvzN8bJNotx0gEvJ87LgsSKXlUewdCyEObfXBTyIOKDj3ujgNqHBO+EnrktoNPvEcQ+e+OEvZ0bddysQRlvF56I5xHZewN0Y8jLkNqdhNjZGUHaliMlW7sfwWhRDXWhluGivExfKetpMzAkqIy9k7fXXTVR/7IiZVXglxUkhaOZwxDafuqueiPn8CXoeEhH5SY9Z1uob+XdoOKXl9fSTVLhXvvvpR5YacF4ipM8de6bqxYyOE/pLXvxjXWGkMnDyOLzl1pe3JSRdp29ryuna6z0qIo6Eucc2WjjWVx5uXzx0/SmQiIc6kJ8c2f/oMTk8XsFgs3sspsi4po4Q4JoBaPT8ElBCXn0+molFwQpwhwc1KmDlC3GwGD+9bEtwjJMQ1pLg+gLsb5rKJKZ8Ho7HLa9vncPbByeHdfvhqy+nKlGy323ZMOyixKR1DFHvHSIij9Omc44oSK6nL5ISftC6pse1OTFHiOYbOvjhzr2u+7a6alKTee3wxzcleXxu0nkWA68tccOTaIdkH+2CSqt0+OkqUjUWI29nZslumNvnR4TWzMtztmzbHz3ooAmNCQAlx4/Gm3egYSXGl2QIZz+1myJiqs/PxWJyPJUqIk/EFZ0zDqbvueYg7H0aZb+qDIHfM2qetkGWl7eDK840hbrtUjH31o8pf1w+6BAnKPHcKnTn2SteNFRsh9Za4/q2LrVBtSOLC8SWnrqQNY5q7WYVLF2tXzn2vhLjLI0rymi0d9yrvnNJCuf92PZ07fpRrnSPDPXaEuCfP4HRhCXGL0wXgvAaeMw8lxDEB1Or5IaCEuPx8MhWNIhDiSrMy3AxJcU3+6J4lwj168Ck8alaK6wu45IBIejIoJ3nSgwuqbdLtSsuj2tEnLiVjkmLvmAhxVH9QcPH1mc9kWp+2ciibE37SuuSAb1sHyesBxzYuzr52cNtNNUGZk70cv2vd90lxQ5jQpkyg9rEjRB+kxFWqdim6SZeJQYgzZLjtLdhpCHH4GQlwmJAQd4RJCXHSrlV5iRFQQlxiBwg2b4lwlgxn8qKEoq4MGc6R4iwxTg9pBJQQx0eUM6bh1F33HCQxbyGtH3U+h++V8BJ8nwdzG8tL29G1L0QMUb3ra1tKnam2xSjni18M3WJc/1K1EQI/ji85daVtyUkXSdu61xwnu/29EuJWIx7imi0dayrvfJU4n76TO37rbMKV4R4/fQaPvzg2q8Q9fnoMi4YE187XyVnzuxLimABq9fwQUEJcfj6ZikZxCHGlJcOVSIory7OV4f77QUOMu/+pN97dySBvQU3FsclzA4v2AENqm7nLsJJuV1peO05y9DnF3rER4toPhqv+WULBpc81QFpen7ZTlJW2lyOPUzcFdr5tSl9f+uohhXNfO6TaXTVZ6fPvsz7Y5WRvH7217EUE+voyVwz72hGyD16GUap2U/gtCiHOkOG2YGd7syHGbTUkuD1DiLt9c8981kMRGBMCSogbjzeRBFfBrCHD2dyQ4eqFyUuwuR7yCCghjo8pZ0zDqbvq+Qe/l5rXk9Yv5Pwa35N+EvqOvde10leelI/6trvOjva8nWRMUtvlxJoUpj665lgnVGxI2xrDbzHakMaF0xek6krbNJSYpNrdjav2PdzJUELcajRD9kvpWFN51F6xvFzu+K2yzqwM9+QY/scR4p4cw6KqoHKkuApXiGM/6yohjhdeWjtDBJQQl6FTJqJSeEJcWZ4R4dqEONwu9dHDvxpyHCY95BFYNvDukuFCkAqk25WWJ4+0rESqvWMlxK1Ck4oL1RvS8qjtpionbS9HHqduKvyG2G4qnFO1m8pHU7M3Fc7aLh2BVDGZql06MrIl4xDiNmFnewu2t22OxDhHgrvz0b4hw+FnPRSBMSGghLjxeNOS4WZQFU0Os4YEt4DSkOIW5rMe8ggoIY6HKWdMw6m7TOvc5fGQ1toxfC6NsnRMSus3RExjYDDENmLEWow2hoi96sxDgEKGwxaUELccZ+2XvPjT2nEQQEKcSZ9/afM2Ic4R4yolxMXxhrYyJASUEDckb41L1wuEuBJgXhfFvACYQ5PXaHNdw3s5EQezVWrAFeKIaky2WMh/U1wGqnS70vJyDwiKvVMjxNnLkLkKZffP6KH8kyUn/KR04WDPqSt9DQmlixTOfe1N1W5bz1CYUibYsYzPaqzSOkvL6xsHqfzB0TOkzjH9kaoPSrUrjVUIeV8+ew6WFPcdfHlsz1//+hZe//oGXr22OX7mHIYEl/UKcbjpobni2fEZFGYbRHvgJ5vndQxR57wQDK3N9Ahx441JXSEudG9ZLX+shDjp+3moOS2p8ZDTL3d5UpEu7V9peVJ2UuRI+5zSZp8yUvrF9JGUzqvmAyT/cB4Tlz5+X3fNlMQg1PVvlf/MU0sz52yebgr7JMO1ieNLTl0pvw5FjjRWEvK615x2fDlckxPiDvbh4GAfbtzYZ8e6dKyEvGZL66rypomArhA3Tb+r1XwElBDHx1Al+CFwkRBXlvMCiXBFPQfAvJjjAMQm+3CwbAC3qnlDiJvNoJ0/utdslfrgU3h07y481BXi/LxHqNX2VXcwz32oW/cg3H54bbfl024qOwgQBylCsXfKhDg3UZE6rpZdC33iuzvR0w4qjrxucFLiqk9Ac+Rx6nYnqpzOVKyk/dYHs8t80tcOSrtcnCltLCuTql1ubKSyVzompeX54pLKHxx9Q+icwh+p+iC3XWmsQspDAhwS4QwhDs+fPZcnxO1sNVulbsMuEuN2tuDo8JpJuGUqrhCH56kOS3lDMk/Z0N/wM36LCf8Ja89zOoaoc074xdBlaoS4McekvTbY64PJixKKurLbpjbXCd0yNUyvGhshTvp+TkGdM6bh1I3xbCWtHwXPy8pI+1daHtc+n/q5+Uh6bimFj0JgKm2HtDyf2OtbJ7TOIfwmHc/rrtt95/pCY9rXxzmXl8ZKUl43dh2O7e+TEeJu7MONhgx3cMOS4vrGaei4iNH3Q9ug8seNAG6X+vjpM3jstkx9emy2SF0sFu/lTBR0y1QmgFo9PwSUEJefT6ai0QVC3AwJcWUxLwvMYV5AMa+QBFfVUNVVk9NfbCAZbgNJcRtIisPzGTy8fxce3rtrtkpFMhye6xEOAcnBfB8tpduVltfHlhRl19k7RUIc+mEdLn195StP+sFMWt4qHHztDSHPVxcOVpy6fWNrXflYuvjivE7/db+naDcWppITntI6S8tb5+fLfs9JF6od0jpLy6PaEeJ+SW3bt+9LYxVanl0h7jl8GZAQt7uzbUhwmCMhDnMkwN06vGoIcZinJcQNj+yiBB1qT05XbnqEuOH1I2p0jJnsR8UgVbkxEeKk7+d9fOI7pgkxDuPoIvns0gc/Sllp/0rLo9gQqoy0z6X19NUvpY98dV7Xh1Bu6j/sSvuXIi+WLyX9FmJusyuTgwunLsVnYyojjZW0vO5YoCsff09OiDNkuL0LK8RR/3AeOp5i9P3QNqj88SLw+dNnYEhxT47Bnj+DU0OGW8DidAE4r4HnzEMJcUwAtXp+CCghLj+fTEWji4S42WxeIiGuLE2OK8RVuOc1EuJaORWgDUeEa+VIgDOpIcMpIY6KJq9c9wGdJ41eW7pdaXl0S9KUXGXvVAlxzgvScdBXnnsoaz+ccZbUl5a3Llr72htSXl9dOFhx6q7DoO/vsXXpi3Nfey6bWIw1mRIb02U298VZWmdpeZw4yEkXqh3SOkvLo9rRLtc3Jn3amEJf6PrSrQpnCXGWHCe9Zaohwu0iGe48Pzq8ekaEOzqw56mOIW6HOESdU/k3VbtTJMRVMGtWULO5WUGtXpi8BJsP8xjvdrC5+2OMhDip524f33HGUpy6EuOrdfZK67euve7v0mNlaXl97QlRPrWP1tnUV78cfNRX51V9Eb+XujblgMs6X4fuv+val/BbjDY4vuTUXWfb2H6XxkpaXndOpn29cG2lIsThFqkHN/bOtkt1K8Rx3muEjK8YfT+k/ip7nAgYElxDinPnp6eWENfOmdYrIY4JoFbPDwElxOXnk6lodIEQt4mEuI1ybleKK+dlUcwXSIRDRnMrpwKEhDhLitswOSYkwD3AFeKaXAlxVDS1nCJwjsDUCXEpY6H7kNx+MPN5eJSWlxKb0G1zsOLUlbYrJ12kbUslb4iYSussLY/jy5x0odohrbO0PKodQywnjVUMeUiAO372HP797DuTByHE7W7Dld0dQ4gz+e423GpIcEcHHxgyHH5OdVgSzwyqoslh1pB3FlAaMs/CfM7pGKLOOeEXQ5epEeI0JmNE1fTaGAshTvp+Pr1IyNtiaf9Ky8sbvWFqNxYfSdshLS9GdAxR59xxUUzpHpLGSlreMkuWtZGaEGe2Tb3x/gpxPu816J7TkorAeBBAEtwXuGVqk+NnJMJZMtzp2TnTYiXEMQHU6vkhoIS4/HwyFY2irBAnRYiT/jfA1ORNJaidnTn5V1oXtFEJcWkjWvqfY9Ly0qITtnUOVpy666zq28+ldOnb7jo7Uv0uYYcUpjExkNZZWl4bi74+CqnLqglG7mqE0jpLy4sZm9hWX59z9JPGKrQ8XSEOzEpWQ1vZaog6c/rVEOtOjRCnMTnEKM1f57EQ4txYpJ3juc/L2phjmvwjREZDCUxDj9d844WDkAQunPal6oayQ9rnUvb2lSNth7Q8znM8FYuQOlN1CDUvwG3f976VK6bSOEtcX6SxkpbX7YPLxjQxCHF3bh3A7VsHcOfoENy5I8Ed3NiHGwd7gLnv/ZLjS05dbh/lzh2GvMZK46LyONGyel5UmhBnSEJFAe28BjiBuj7BvKjrkwo/A3y9JPGM1NqKQEQElBAXEWxt6j0ELhLizMpwxbwsMId5AcW8qmuoccvUumrymgyjxApxbkDabpQzaJmaPLKzRlIwJ/9K69J2kRLi0gZs27fdBwuf65O0vLTohG2dgxWn7iqrfPs5VxffdsN6p790STu4mPbXnl9DWmdped2JXGcx5ToXQpdVE7Hd7yn6rZM15Wu7ZL+k9hLpeAktz22TardMtdumhtgydWdny26Z2uRHh9fMynC3b9ocP6c6kMhjE26LWEJdlFDUld3u0Xxrz3M6hqhzTvjF0GWKhLih9aMYcaBt8BAYIyHOjUnbYzzKeC/FmIbnvfxrS2IaerzWN1446EviwtGDWze0HdI+59rrW1/aDml5nOd4KiYhdKa2ve5Zvs+8BafNdXr0nVPIDdN19vXFWfL6Io2VtLxuH+zKx9+jEeKODuDOrUO4c4TkuMOzVeHMtqlIiruxd/ZnA9Qr9PhKMg769F/pdlUeLVZW+Wjo+IkT4pAMZ5LFFVNd1ycA9UldFyd4XlWVEuL6dHotmyUCSojL0i2TUOoCIa5EQlxRzIuingNgXszx5mSTZUQvu1mtQotLiJMejE5N3iSiuGVkTv6V1qXrSyXEpY/u3Afu6REKpwEHe07drkXcfu6rC7fdcJ7pJzmEHb6Y9tNctrS0zpLyuD6S1GXdZGzfyeahTsrIRt9FaVyfc/STjpeQ8gwJ7vg5/DsgIc6Q4ba3YKchxOFnJMBhQkLcEaakhDicxmjIcOZ/rJgsPc4S4ex5TgdqNDSdc8Ivhi7TI8RpTMaIq6m1MSZCHPrO936eckwz1pgLgamvf2ON5Sm+DIELpV3pMrHskPa5NA5UedJ2SMqbmi9j2RsjNiTjgKovtRwHZ07dWNd7Sey79job2t9HIcQ1JDizQpwhxh3AjRt2q1RHhnMrxKGOfclwfefhQsQBJX6l21V555QWSsxIv0/JQZ40Ia5EElxZQIl/NDU5zqbVJ3UFJ1VdndRVfbJQQhylu2uZzBFQQlzmDhqxehcJcQDzGglxAHNocvMaA4lw7ZwIihQhrj3I8NkeoTvonIo8optGU8z5NQf/SuvSdZIS4vIJ2+7DH1czaXlcfXKuz8GKU1f6ntJXl9DXl1g+D2lHX0xj2XxZO9I6S8iT8pGELsuwk9JvlWyfiZ3LJmsl5YWK2ZCYUnWWjpcQ8uwKcd9ZQtyxPZdeIW7HkOG2YGd7syHGbTUkuD1DiLt9c898Tnc4upudzkCy2TkBzlLP8Nu8jiHqnBeCobWZGiHOEjTxGFI/Ch0FKp+LwNgIce1nrz5jqRzGNFxf5lY/JKYhxmt94oWDdUhcOHr1rRvbDmmf97VXqry0HRLypubL2PZSY4fjS05dqn59y3Fw5tRdp6c0VhLyuva6z21b4hDiDu2Wqbdxy1RLimsT4sz2qdffXyGOgrd50sfVU5qD+r42ZBxcprd0uyrvnDzpM9YaA37ihLiyhBKJcK3crgpnV4bDfLFY6Apx6y5Q+nv2CCghLnsXjVbBC4Q4QCLcxeQNAIcQt2zg2B1c9bnhTk2et9MGWjEn/0rrsswlSogbaKCq2qNBIEY/XwZWqnalHTcWO6RxyUle7j7KXb+cfEnVRTGlIgUNGe45fHn8Lfw7GCFuE5AUt71tcyTGORLcnY/2DRkOP+uhCIwJgekR4sbkPbUlFwTGSojrg6+OafqgRSurmC7HaSy4jMUOWjSPu9TUfDk1e1NFLwdnTt1U9nLapZDhUH40QtzRAXx8dBNu4wpxR82Wqdf34fAAyXB2tTjqwfElpy5Vvxjz6NJ2qLz6bGVCKrGy7edU+EkT4mZIhJuV0M6rGleIq8zKcNVpdfJOCXGcS4HWzQQBJcRl4ogJqhGFEDebzQCJcS5/eO8umHT/U5vfu7sS+jGwxfvElbS93cFBHwKhVF2q/Wi7r36uDWn8OPI4dSmYKSHuIkoSMUTBPucy0hhIy8sZOx/dQvfzVTqFbDemz0Pa4ePP9r2Eez/itJ9T3dg+6ht/sfVL5Zu+uHD0nAqmHIywrl0dLjQhLvcV4rgoan1F4CICSojTqAiDwLRW4lNCnI2i2GMa6fEaRx6n7mV9MDamYa4H66X2xS82Ln31W29xmj5D1WtZOWkMpOVxbJOoKxWTMXCRaEPK3hixJuHfdTIkMF2FRfv+iudUAktIH63DI/bvXVvd564e0QhxukKc+JhQOp5VHv1aIn1t8pWHhDiTnhzb/OkzOD1dwGKxeC+nXn/aK8O5leJ0hTgqelpuSAgoIW5I3hqXrsEJcYYEh8xmR4ibzeDhfUuCe4SEuIYUtwrW9oCxO5j3eVk9NXndhxSHMxW7ZQN2al1qV5FsIyf/SuvSxVMJceeISMYQNW5zKyeNgbS83PCS0id0P491b+TeK3zxTIUfBde+90tfDHKvF8tHvtecWPql8pMvLhx9x44pB5t23SiEuJ2tZqvUbdjFrVN3tuDo8JpJuGUqrhCH53ooAmNCQAlxY/JmPrbYTZyRFFea7Z3tFrV4hqk6O89HY54mSoiz+MUa00iP1zjyOHUpURcLU4ouIcr44hcLF1/9qFjFsoOqz7Jy0hhIy+PYJlmX68sYuEi2wbU3RqxJ+jfVnBYHZ07dGNhJtuFs7ebdNuIQ4g7gttkq1W6XeufW+1um3rixBwc39s9Uo7z34/iSU5fjI+l2Vd45pYUSM13fjQE/R4Z77AhxT57B6cIS4hanC8B5DTynHmVRQIFbphZlk+OTKq4QBydVXZ3UuGVqVemWqVRAtVy2CCghLlvXjF6xCIS40qwMN0NSXJM/umeJcI8efAqPmpXiLkNa8gGpOynm2vW5cbu6OevHGVxw6lJ7Tog2cvKHtC5tXJUQZ9EIEUPU+M2lnDQG0vJywSmUHiH7eax7Y0qfp8Iv9MN4qHhLITe0j7jxF1q/FJinvr+NFVNJX8YgxO3ubBsSHOZIiMMcCXC3Dq8aQhzmSoiT9KrKygEBJcTl4IXx6WCJcJYMZ3J80VBXhgznSHGWGDeOQwlx534MPabhjmMln0mkdVnVG0JjmqoXcvELjQtXPyquoe2g6rGsnDQG0vI4toWo6+vLGLiEaMPX3hixFsK/kvePPvpxcObU7aNj6rLOzm7e1SsKIe7Wgd0q1ZDiLDkOt0i9ccNulYpkOCTFtd+NUt6TcnzJqcvxrXS7Ku98VTcfvwwdP1wZ7vHTZ/D4i2OzStzjp8ewaEhw7ZyKDfY7myyumHCFOEBSXF2c2NXilBBHxVPL5YuAEuLy9c3YNYtDiCstGc7tge1WhvvvBw0x7v6nJJzxJkkZkJGENUSasctbNvDOaSlrjn7r/JxTvEjrgrYrIc5GQMgYWhdjufwujYG0vFxwCq1HiH5O0Vmi3Rx8LmEHBa9VZXLAgKN/jLqhfCSFfSj9YmB72SR8e5KIOoaT0nlsmErhgnJiEeJ2d5EMtw0uPzq8ekaEOzqw53ooAmNCQAlxY/JmPrYgCa6CWUOGs7khw9ULk5dg87EcSoi76MlQYxqpcazTmCOPU9cn9kNh6qOLRB0p/ELhIqUfFatQdlDbj/F8FBtTju2cun19GQOXkG30tTdGrHH8R60bEtNVGPm+V5PwERWXFOU0b41sAAAgAElEQVS6vmjP6bT1iUaIwy1TcYU4JMfdOmgR4vbhxsH5CnE+800cX3Lqcvwq3a7K43jDvtvzvZZIX5v6yDMrwz05hv9xhLgnx7CoKqgcKa7CFeLoz5eGJIREuFZeA5xAXZ9gXiAhDj8DfL0k8ZygtRWBiAgoIS4i2NrUewiEJ8SV5RkRrk2IQ1Lco4d/NdumYtJDHoFlg+/uwHbVYINTl2pJjDaougyxnBLiLpLh2gNon4e4IcaBdD+SljdETKems/pcryUpY17jbzn6ikvKqKS1HYUQt7sNV3Z3DCHO5LvbcKshwR0dfGDIcPhZD0VgTAgoIW5M3szHFkuGm0FVNDnMGhLcAkpDiluYz2M5lBAXx5PS4zWOPE7dOGjl3Uru+OWuXwzvSmMgLS8GBjHaiIFLjDY4WOWu3zLbhqgzx0e5182JEIcEOCTCuYSf3epwNw7sKnH4mfrOMHfsVT9FIBYCSIgz6fMvbd4mxDliXEUnxK3QGwlw3aSEuFhO1naCIKCEuCCwqlACAuEJcbhVqtAKcQR7tEgHAc6/gzh1qY6I0QZVl1zLrfqXxFgJcX3/FeITQ33bWBcbqeX5YHCZTdLy2m1xsOLUXedD93uMNqi6xCwn5fNU+Em0K4XBqsnJXP7tJoGVdGyGxJ6qqzQuEvKkcJHQhYrjunLSuqSUF4UQ11oZTleIWxddQ/wdN2rEw04H4VaO7hv7yX4b58hHFyXExfH41FrRFeLewfc/voLvf3oNJz/8YnL8LH3c/+fHcO+fn8CDzz6Be599Avh5a3MTtrY2YLPJ8XPOR9+xhdR4rf08aq7+9fn1n/pnP2ldYvupL/br9OsrLzZ+qfTr2+46nKm/S7Qr7SNpeVJzXzHmFC7zW0hcJK511JjjlIuBAUe/VTHS9/4h0S+l7fCRJ20HV143ftr39LZ9Y1ghzsdfoepw/RZKL5U7TgSkV4hbgZIS4sYZPpO2Sglxk3Z/UuPjEOJmM5ghMa7JH91rtkp98Ck8uncXHuoKccGCoD3g7g4K172c59SlGhSjDaouuZVb9rDU9tnYCHHr7F3lnz4x5NsGpW1XZl2/okw6tctQ5PXBgBLn0vK6EzJ9sZL222UTR32xp+A5hDJcn8fwUWi/cTEIrd8Q+pFvrIfAnqqLdOxKyuPiIqkLFc/c75eS+sUixO3sbNktU5v86PCaWRnu9k2b42c9homApbwhEa1s6G/4Gb/FhP8ktucxjpx0UUJcDI9Prw3bz2xfM3lRQlFXdtvUps/plqn8uBgyIc533MQdr3VR58jj1OV731+CL/aS47rus1bf+dM+1vvay/Wvb7t9bAv9TMzFQLK/ScdfLHkUf0rjvC4uQvY3ir1D1I+rc6rrga8/YvUPKVycnG7etSMaIe4IV4g7hDtHuGXqYWvLVLtd6o0be+9tWUl5FyHtS448Kb9xdNC600MAt0t9/PQZPHZbpj49NlukLhaL93ImMkqIYwKo1fNDQAlx+flkKhpFIMTNYAPJcBtIisPzGTy8fxce3rtrtkpFMhye6xEOAc6gkFOXalGMNqi65FKOMvkwJkIcxd7LfEOJIW4boSfOuPpRMOgT35LyOLZx6lLtjdEGVZeU5Xx9ngq/EO36YsCdjKT4nWMvpy5FN4kykthT9ZHGRVoe2uGLSwhdqLjmfr+U0i8GIc6Q4ba3YKchxOFnJMBhQkLcESYlxPmGZvJ6ORF0ctJFCXHJQ3OUCuRE+owBsG6Z2g9l7rjJd7y2SkuOPE7dfqjJlOZiLzWuc3JC48e111c/bru+3g7Rri8GIfqbdPyFltfHj9I4r5szcb/nRMSJgUEfn1DKUnQO0S8pukmXkbZDUp6T1c27GEQhxDUkuDtHlhCHW6e6LVMdGQ7zHPsgJWYk/UZpT8soAg6Bz58+A0OKe3IM9vwZnBoy3AIWpwvAeQ08Zx5KiGMCqNXzQ0AJcfn5ZCoaBSfEbTgiXCtHApxJDRlOCXFxwg0HiL4Plpy6VOtitEHVJXW5ZQ9M3W0yxkiIaz/EULcFafvqshiiYNrH77nKk+5HEvI4WHHqUv0Zow2qLjmU6+vzVPiFbLcvBpdN7nKva042x15O3dgxKYE9VWdpXKTlUe9vMeKPimkMXaRx9pUXhRBnyHBbsLO92RDjthoS3J4hxN2+uWc+6zFMBHLawjEnXZQQN8x4zl/rfLYFjoGVEuL6oew7Fui2Ij2O5cjj1O2HHq+0FPYSz0ycsTcVBSl7+/pXql2qndL+WPWM4TvHHUqeNM7S8vr6D8v3jbVc2/DRqx3HkrHG0YVaN+b8OFUn6XLS/UNSXldWe16wjUMcQtwh3L51AHduH56tEtcmxB3c2IMb199fIU7aVyHlSfotpJ4qe3wIGBJcQ4pz56enlhDXzpmWKyGOCaBWzw8BJcTl55OpaBSFEGdJcRuAOSYkwD3AFeKaXAlxUwk3tZOCwLKHpi45DD+PhRBHtZeC3aoy0m3kLo+DlXRdDlaculQ7YrRB1WWI5VLhl6pdqo+k9ePI49Sl2jvEctK4SMvjYDpmXaRt48iLQ4jbhJ3tLdjetjkS4xwJ7s5H+4YMh5/1GCYCFcyghhlURZPDDEpYQAELKOsmB/Y/ikng5KSLEuJILtNCisClCCghjh4gnLEAvRUtuQwBaeyl5Ul7LZV+U2tX2m9UedI4S8uj2qHlxo3AWOJK2o4Y8pZFVjRC3NEBfHx0E27jCnFHzZap1/fh8ADJcPtmC9UhHtJ+GyIGqnM6BJAE9wVumdrk+BmJcJYMd3p2ztRQCXFMALV6fggoIS4/n0xFowuEuBJgXhfFvACYQ5PXiEZdw3s5ESFHggtFiMOBj+S/dKYmj+hGVjFpTDnK5KTLZXZ0B/RYVleI43j+fNs5h+0yTPu0QPFRSnl92g5dloMVpy7VrpBtSF9zpOVRMeJeryTa6coI6TcJfaX148jj1G1jkWP8cXwlhYvTQVpeTrZx4kAal1zkxSHE6QpxnH6Qe92cVmXLSRclxIWI3GmtjhYCwaHJHCshLtRYVHpsMaR4kca0rzxp7KXlSfsylX5Ta1fab1R50jhLy6PaMcZyfa9NUhhw2uXUzXEOjzOnsMwe6f4RWl77fYSzJxohbkArxPWNeym/9W133TVC5a1D6PLfc8cPtVdCHM/HWnu6CCghbrq+T235RUJcWc4LJMIV9RwA82KONyCbLKlk2QBulSGhCHHLdOAQ46YmL0bgSWPK0TknXSh2tPXtDgBdnI9lhTjEg2IvBTfKA79rr3298Ll2SOssLY+Ll2R9jm2culQbQrQhfc2RlkfFhlIuBH45t0vRLcR1jYMzp27XFme/z3WTil2sclxcunpKy+PgEEIX3+uQtC65yItCiNvZarZK3YZd3Dp1ZwuODq+ZhFum4gpxeK7HMBFAEppNSFYqoS5KKOoKCsCE39rzGEdOuighTt7jGE3g4qw5hybybIzZKNRjPAiMjRDnOwahelR6bEFtN2U5aUx95UljLy1P2kep9Jtau9J+o8qTxllaHtWOMZXzvTZxMeC0y6lL0TtlXEnaJm1HaHnON+124hDiDuD2rUOzMtwdXCHu1gG0t0y9cWMPDm7sn4VOqrk+39jg+s233VV9TeWdL+pBuR5dNq8qMf8s7Y+2vkqI8/Gw1lEEcGZKD0UgDQIXCHEzJMSVxbwsMId5AcW8QhJcVUNVV01OnywNQYjjDnQuu9GibCXK8INR2kccjXLSpY8d6wZsYyLEIS7r7O2DnT6USKAlK4PjX05dqhWSbUhfc6TlUTHpU04SvyG0S9VRGheOPN+6Q4g/qj+WlfPFJdZ9JhfbuHGQO84++sUgxO3ubBsSHOZIiMMcCXC3Dq8aQhzmSojj9JK0dXMiKeWkixLi5OMyJ8KjvHUqcRkCYyLEcccg1AjxGQtQZedWThpTrjxp7KXlSfsvlX5Ta1fab1R50jhLy6PaMYZy3GuTLwacdjl1++ibIq5C2CZtR0h5XfvRX1EIcbcO7FaphhRnyXG4RWqXFMd9H9on/rplubHh6zduu9J2qLxzzgH6hhuT0v7t+kcJcZxer3WnjIAS4qbs/bS2XyTEzWbzEglxZWlyXCGuqiqokBDXyqlqhyTEtW9q3e0kqfphOSdnKvL6YONbVhpTXz1C+Jeji0/d7gDQyRgbIc7ZtcpeH+xW1ZFuI3d5kthxZXGw4tSl6i3RhvT1T1oeFQufchL4Daldqq7SuHDk9a07pPij+mNZub64rGtLWt669i77XUIXqTiQ0KVta0p5sQhxu7tIhtsGlx8dXj0jwh0d2HM9hopATttY5qOLEuLk4zmnLXHlrVOJyxAYIyFOar5uXcRIjy3WtZfid6lxXXsOpz33huc+c7TS2EvLk/ZVKv2m1q6036jypHGWlke1Y8jlpK91VCw47XLqUvUL+Ty9bl5C4l4xxPmcrl/d52iEONwyFVeIQ3LcrYMWIW4fbhycrxDnc+/2ibtuHam473udlGpXejyk8s6JcZyYlPZvN26VECfR+1XGFBFQQtwUvZ6HzRcIcZtIiNso53aluHJeFsV8gUS4RQXtnKq+NCFu2QCye2Pss7Tv1ORR/cYpJ43pWHTh2LGs7lgJcdI4qTxFICYC0tc/aXkxsdC2ho+Axt/wfShhgcbBchSjEOJ2t+HK7o4hxJl8dxtuNSS4o4MPDBkOP+uhCIwJASXEyXuzghnUMIOqaHKYQQkLKGABZd3ksJBvWCUmQ2AshDgdg8iHkDSm0vLkLVaJioAiMEUEUl2bOO1y6ubu4zHbRsV+GQYxCHFIgEMinEv42a0Od+Ng/4wcx3m/SsVgWblUsSHdrso7X9HNh8SWO37LYlcJcZyer3WnjIAS4qbs/bS2p1sh7rO78PD+XXh47y48+OyT95ZAXQeJNLt7avLW4SvxuzSmbZ1S/dujb7scnSk+UEIcBSUtgwhwYnfVw2of4nEOXpDG4DKbpK9/0vJCX5t8/R3TRz465q6fj02UOkOKv7H4KEc7QsYBJQ5zLBOFENdaGU5XiMsxClSnEAgoIU4eVV0hTh7T3CWOhRDnnmXbOZ77vGjL3Wcxn7ulx3XS8oboqynrnOrZRbpdaXlDjAlpDFLLS3Vt4rTLqRs75vr6d0i2SWO5jOyDbaQmxB0c7Fty3MG+MVlqfDWU2JCOSZXHi6Hc8eteF5AQZ9KTY5s/fQanpwtYLBbv5dTriSEJFQW08xrgBOr6BPOirk8q/Azw9ZJEbUbLKQLJEVBCXHIXTFaBi4Q4szJcMS8LzGFeQDGv6hpq3DK1rpr8fNnSdcgtWyHuwb278PCzT+Dh/U8NGQ5Jce6gkCzczdFNiuW2n3ju+q3zmcTv0hh0J0Bjxkvblj7tcnSm+EAJcRSUpl2GE7urJuS731Ou2Sm9II0BxRbp65+0vNDXJgpG7TIpfNRHx9z162OLT9khxN9YfJSzHSHiwCcec6oTixC3s7Nlt0xt8qPDa2ZluNs3bY6f9VAExoSAEuLkvYmEOJtwa9wS6qKEoq6gAEz4rT3XYzwIjJEQJzX/NwQvhx4TSo/rpOUNwUeqo/3jZYr5Iel2peUNMTakMchFXqprE6ddTt1Ysefr3yHYJo1h12Yn332fihB3cAO3SsXV4ZAMt2dIcdz3q5y55lSxId2uyjunufi8L8odv+71wZHhHjtC3JNncLqwhLjF6QJwXgPPqQdiZpMlFmKq6/oEoD6p6+IEz6uqUkIcFVAtly0CSojL1jWjV+wCIa5EQlxRzIuingNgXszxZmSTfeBdNvBdhdRSQhyuDnfPEuGQHNddIY5yw/QdfK/Sc2ryYkS2JKbcAZGvLpx2OXUp/lFCHAWl6ZaRjj9peTE8k1Jn32tOjHtUSly69uWkyzLsc9cvRj/iTGrFwHQsPhqCHdLXtVjxG6qdGIQ4Q4bb3oKdhhCHn5EAhwkJcUeYlBAXysUqNxECSoiTBx4pb+DIcM05NPQ4S4SzVDk9xoPAmAhx0mPR3L0ca0woPa6Tlpe7n6auX6w4DT1/kMqOnOJHGoPc5KW6NnHa5dQNHVtc/+ZsmzR2Xayc/Pb3yQlxZ6Q4u0IcHpT3siHm+lLFhnS7Ks8/hkKM+aX90Y59XBnu8dNn8PiLY7NK3OOnx7BoSHDtnHptKZEEVxZQ4p/XTI5P6PVJXcFJVVcndVWfLJQQR4VTy2WMgBLiMnbOyFW7SIgDmNdIiAOYQ5ObqVEkwrVzIjDLCXGfGCKc2y7VrRDnsywv3tR8B2qrBm9Tkkd0I6uYhI/c4KU9iIkRL5x2OXUpgCshjoLSdMtIx5+0vBieyUFnietfGysJeTng0p0I4l7bQ8VTTliFsrGP3Bzjbyw+GpIdEnHQJ+5yLRuFEGfIcFuws73ZEOO2GhLcniHE3b65Zz7roQiMCQElxIXwpqO72alHpL+dE+AsXQ6/1WM8CIyNENd+dpCcr8vR47HHhNLjOml5OfpIdTpfHS72c7x0/5CWN8TYkMYgV3mprk2cdjl1Q8WilH9ztE0asy5W7eulaysZIa5FhHPbpnLHV0OPDemYVHm8HpU7fmidWRnuyTH8jyPEPTmGRVVB5UhxFa4QR1+FvSxLKJEI18rtqnB2ZTjMF4uFrhDHCy2tnQECSojLwAkTVeECIQ6QCHcxecOzkhCHq8Td/wQefPb+CnE+JCdv5bTiIBBY9gDRjRPuoH0ZEJx2OXWpTlFCHBWp6ZWTjj9peTE8MkSdp4ZL7j7KXb8Y8SLdhjSm0vKk7aXKG4sdVHvHUi4OIW4Tdra3YHvb5kiMcyS4Ox/tGzIcftZDERgTAkqIG5M31ZZUCIyVEJcKz1jt6pgwFtLaDgeBVHEq3a60PA6mqepKY5C7vFQ4j6Vdaf+OBRfqO6Vl5ZIT4g4/bLZNPV8hzscvGhs+qGmdoSOAhDiTPv/S5m1CnCPGVXRC3AyJcLMS2nlV4wpxlVkZrjqtTt4pIW7oYaP6m70L9FAE0iCQjhAntEJcGtiG2SqHWc+pK4GW1L9M+urCaZdTl6LnlAhxMeJPug1peZSYaJeRjj9peX3t8SkfUufU/vXBw9UJiUtfvULqIuGj3PXri3cO5aUxlZbXvY6GINxTJkyxjNSfRCT6QsjYkdYvljwlxIWMCpU9ZQSUEDdF749lBbt87FBC3MV+FGt8wO3BIce2XN1S1M/Jb9K6rHomkHz+CKVzqjiVbldKnjTOHHl960phEGq+SVo/n+tYX0x92hhKnTH6I5R/u1i5z21fj4UQhzblEBtD6Ueq5zgQ0BXixuFHtSI+AkqIi4+5tmgRSESIw+1SP7FbpmL67JP3tj2VfPhXR58PSNtYUDFeNlin1pXEvq1H90ElpD6cdjl1KdhNgRAXI/6k25CWR4mFVROp7Qmpdj/x6TOh49nXzsvqhdA5F/9y8AqBi68+IXSR9FHu+vninrKeNKbS8toTeT7jJl9sx2JHH/sl+2oIv63TTwlxfbytZRUBOgJKiKNjNZaSdtNWJJOVZjtX+59hPMOE/6q357kfOdmhhLjzaFl3P+8bV9Lyuu2HGBP2tTGH8tI4c+Rx6lKxlG5DWl4ucSrdP7jypHHmyPOty8UgdGxI60ftkyGeL/u0nWvZMfnDt89QfdPFytVrfz9GQpzrO9z3EFSctZwikAoB3C718dNn8Nhtmfr02GyRulgs3sup+pVFAQVumVqUTY5PwLhCHJxUdXVS45apVaVbplIB1XLZIqCEuGxdM3rF0hDicHW4zz6Bh/c/NWQ4JMa5w4eoMXovMQzkPKhw6jJUXlk19IPKqoY57XLqrsNw7IS4GPEn3Ya0vHUxsO536fiTlrdOf4nfJXXOzb8cfCRx4eghPckYwkeSWIXQj4t/ivqSmA4hhqgYS+KSe6xJ65dCnhLiqJGt5RSBfggoIa4fXmMobYlwlgxncnwJUFeGDOdIcZYYl/eRkx1KiLOxkmJ8IBGlkmNCCX1iy8jJb9K6LMNSug1peSHmSjkxJd0/fOVJ48yRx6kr/Tw9BHmU+ONiSmljqGV8+wzHXml/SMujXCe7bWKdMRHiQvR9TsxoXUUgNAKfP30GhhT35Bjs+TM4NWS4BSxOF4DzGnhOPZAXYZPdMQRTXdcngKS4ujjB80oJcVQ4tVzGCCghLmPnjFy1JIQ4szLcZ3fh4X1cKe7iCnEjxzyqeW6w3R50U7fg4tQNaSTqlYI4yWmXU3cVllMhxPnELjX+pGNcWh7VjnXlpONPWt46/SV+l9A5V/9y8JHAhdN+u66ELiF9lLt+Un6IKUcC0yHFEBVbCVxC9gWqHZeVk9YvhTwlxElEgspQBC4ioIS46UUFEskqmDVkOJsbMly9MHkJNs/9yMkOJcTZaEkxPpCMU4kxoaQ+sWTl5DdpXZZhKN2GtLx1fk8Vp9Lt9pUnjTNHHqeu9PP0kOTFfF5d14+G+HvfPsOxUSrGnQ7S8tbZ1m3PfR4bIa6Nb4p3d+v8oL8rApIIGBJcQ4pz56enlhDXzqltGpIQEuFaeQ1wAnV9gnmBhDj8DPD1kkRtRsspAskRUEJcchdMVoF0hLh7d+FRs2Vqe4W4yXoigOHLBttdMtyqwSmnbgBTVOQSBMZMiIsRf9JtSMvToM8LAfVvXv6gvEhoT85RieAhrdQYComujOyx+Ch3O6T1SyVPCXEy/U6lKAJdBJQQN72YsGS4GVRFk8OsIcEtoDSkuIX5nPuRkx1KiLtIhuM+G0iPN3KP51T6SePMkcepS8VPug1peVQ7plZOGmeOPE7dqfmNaq9iSkUqTjlpf0jLo6KwrN2xEuKomGg5RWDICCAJ7gvcMrXJ8TMS4SwZ7vTsnGkjEuC6SQlxTFC1eloElBCXFv8ptx6FEDebzWBjYwYuRwKcSfc/tXlry9SYzpD+J0uO8jj/eOHUjenHMbXVJ4bGTIhDn8aIP+k2pOWti+0+8bJOVqzfOTpz6krYF9u/VJ1T49LWM7UuufrIYSSlHwdnTt1lMSktjxr3ocrl4CMJ26TsCOVzaf1SyItDiNuCnZ0t2NnehN1te3508xocHe7B7ZvX4PbNPfNZD0QAN1a0uRlHAv6z1n5jP9lcj/wRUEJc/j6S1jCnldU4tuVkhxLimqt/ba/7bpxg7hK4D1Er7+NzqfFGqvGzdLvS8qSfmSTkSfn8sjiTbkNaXp8+IlE2VFxJ6NaWIY0zRx6nrjQuY5E3JEw5fYZTN6avpf0hJY+KX7c99zlnQhzVtphx4NOWtB0qz8cL53Vywo+jC9b94l9fnW2V+sW/7GpxSojjxYfWngYCSoibhp9ztDI4Ic6Q4GYlzBwhbjY72yr1ERLiGlJcTHDak2GuXc4yvjnLa+vWvcmvs5lTN6Y/x9CWTwxNhRDnJrDb8boudqkxIR3j0vJW2eETL1RMQpXj6MypK2lPLP9Sdc4FF9dHu3pL9VMqHl09+t7z+rTjW5YbQxyfc+ous1dani+m0vVS+kjSFq4doX0urV8KeVEIcTtbDRFuG3aRGIeEuEMkxCEZ7lpDjlNCnLn+G8obUuDKs3P7LSbcatGe65E/AkqIy99H0hrafmv7rsmLEoq6stumNn14KFum5mKHEuJslKYYH1zWP1KNn6XblZbXxSwnv0nrsm6MLfEMG0Nn6ftATnMKVNukcebI49Sl2ju1ckPAlHMt5tRNEQvS/uDKo+LXbcdh577PkRBHtS1FHPRpU9oOlXf+p5I+fujGfLsu570Bxx9Sdc0KcUiKe3IMn//rK7NanBLifKJD60wNASXETc3j+dgbgRBXmpXhZkiKa/JH9ywR7tGDT822qXge6+AOeHOeqFmFodRN3snnDFZi+XlI7fjG5NgJcbEmxDj9Y91kZog+4xsvKfsER2dO3RA2S8eLr4454ZKTLrGuG75+4+jHwZlTd911TuKlDQfPEHV9+7k0zlzbfO2I5XNJ/Th9y3f8HIMQt7uzbUhwmCMhDnMkw906vGoIcZjjZz2Q7jYOQo36EkAJcdOLgrEQWnOyQwlx5/0ol/FGqnGidLvS8nzHYX2vlJw44NSl6indhrQ8qh2+5WLFla9+GqfSyA1DXs79iNNnOHVTek7aH77yqPh1yzns2t/nRoij2pYyDihtS9uh8s7pKz7vhXPCj6NLty6S4ZAEh8S4z59+BbhKnBLiKD1Uy0wdASXETT0C0tkfhxBXWjJciaS4sgS3Mtx/P2iIcQkIce0bWA5bJnQHxVL6tUOr+9K6T9hx6vZpZ4plna/7+nwKhLh2v/AZcPeJJ+kYl5YX4xrRB68+ZX1jHNvg1O2jY9+yofxL1SMnXHLSReqeR/UDp1zfGOLgzKm7zEZpeRwcQ9aN6aOc7Ijt8744r8MqlrxYhLjdXSTDbYPLjw6vnhHhjg7suR6WEFfBrFldyuZmdal6YfISbK5H/ggoIS5/H8lrOJYtj/OxQwlxF6M01vhgVf9INX6Wblda3rrrSWq/xX6+zMnedb6R/D12XEnq7uatJOcsOXHAqSuNy1jk5Ygpp89w6ubgU2l/9JVHxa9brv3ex+GYKyGu7zuqHOKie79212b3/Zjf/1JjkuqnMcvj2Nate7ZCHK4U16wWp4Q4apRpuSkjoIS4KXs/re3hCXFleUaEaxPikBT36OFfDTkOU4xj2UC0Oxjq8wCbu7wYmGobPAQ4MTQlQhwP5fHU5sRLKhQ4OnPqprI3Rrs54ZKTLjGwT9UGB2dO3WX2SstLhal0u2PGZcy2ceIgCiFudxuu7O4YQpzJd7fhVkOCOzr4wJDh8LMe0JDhZlAVSIabmc+WBLeA0pDiFuazHvkjoIS4/H2kGuaPgBLi8vJRqrGUdLvS8vLykmqTCgGNq1TIa7tDRYDTZzh1h4qXpN5U/ChkONQrJ0Ic1TZJPEPIkrZD5dUwlvfnHF8uq2tWiPvXM/j8ic3xsxLiQvRqlTk2BJQQNzaPDseeC4S4EmBeF8W8AJhDk50GD7UAACAASURBVNdoT13DeznRRrNVqtAKcXjj6UNYo7zIxTJj/ocA0U1Bi0n4bZ2CMdpYp4Pv777/TFBCHA3x3GOjr36+8UJBq68uFJn29mHuHmd5n+sup+46/ULZG6PdnHDJSZd12FN/TxUbl+nHwZlTN8ZYqt2GNPbS8kL5aF1sxrQjts/X2Z7r71EIca2V4Ya9Qlz4VZPirBAX3o5c4z2mXkqIi4m2tjVWBMZKiEs9HuLEi/R4nDp+lm5XSt6QfbkuDoZom7TOfeVJxdWq5xjuu4R1Ph/z7319uQ6LnORJ6xIz/jh9hlM3tn/XtZfidyp+3XLuc1vnnAhx7Xn7tq6c96bUsco6P/btq1QfrWvX/a7yxvP+nOPLbl1dIY7ag7ScIvA+AkqI04hIhcBFQlxZzgskwhX1HADzYo4Xe5ssoWHZAG6VAYYQN5tBO390r9kq9cGn8OjeXXi4ZoW4Ze35Psy2ZXUHUz4yc5eXKrDag+i2Dj4YX2aDZGykwso3hpQQd7nHco8NX/184yVlP+LozKm7ymZf7LnXCMl2c8IlJ11y8hFXl259Ds6cuqsmddsTQ+17u+99XrJ/xBqDSPoot+tVDNuk+0hsebEIcTs7W3bL1CY/OrxmVoa7fdPm+Dn3owac7kAyWQnuHDc5xW/sNqb2nHNY2Va+yYsSirqy26Y27XC3TI1hBweDsdRVQtxYPKl2pERgbIQ46XFiCt9Ij8ep413pdrnyxuDL3MftfeJb2h++8rhxte6Z1f3u+6zaB9OxlPX1Zaz+wdGPU5fq39BtcPoMp24s/1JxTlGOil+3XHsOzZ3nSohzY4zUc32+/YjqI2r8qLxz+orPfTQn/Di6dOuaFeKePgMkxn3+1K4SpyvEUXuVlpsyAkqIm7L309p+gRA3Q0JcWczLAnOYF1DMKyTBVTVUddXk9BcWSIbbQFLcBpLi8HwGD+/fhYf37pqtUpEMh+eUATXedFIPxGI8ZPsO9tKG0vutcwYXVDtitEHVhVvOx+dKiFuNeu6xwdXPJ15iXmOlr5NDtLeLAdfn0phK66c+4t4FaPU5OHPq5h5/0vFM88byUpI4h7hu5GIbR49c6sYgxBky3PYW7DSEOPyMBDhMSIg7wjQIQtw4yGoxSHe5xHdKPZQQlxJ9bXssCIyJEJfbeIgTI6nGiZLtov2+8sbky5yeP3xjUtofXHm+cbXuWVXqXYIvzkOsx/Vl6P7B0Y9Tl+rLGG1wrsXcuqH9S8U5ZTnq9aobC05n931uhLicYoPbj6g+osaRyjtfJY6KWbtcTvhxdGnXPVsh7skxfN6Q45QQ5xMdWmdqCCghbmoez8fei4S42WxeIiGuLE2OK8RVVQUVEuJaOdWEDUeEa+VIgDOpIcNRCHHtm00OS/WueuD2YcmvwrL70E7FPIdyzl8h/NZ9eAjZRmws+/hcCXGrvRMj/jixIaVfn3i57DrTfeCVusZKXyeHaG+M61VOuOSkS98+KtUv+7brU56DM6eudJ8O1T9y8KUEzjnYEcrnPnGfW50ohDhDhtuCne3Nhhi31ZDg9gwh7vbNPfM592Ms25nGsSN3b4bXTwlx4THWFsaPwBgJcVOd95F8jpcYn7b16Ssv17GtxBVhiLZJ6ywlr29crXpeiTnPJRFDOcmQ8mWOz/vStuUQf5w+w6kbyr859YV1ulDx68ad+5wjIa7tV+57Tk5/49TljFWkfL5OjiTOaq8fvYbaf1dd53GFOLM63JNnZnU4PFdCHDXytdyUEfDrsVNGTG2XQuACIW4TCXEb5dyuFFfOy6KYL5AIt6ignVMVQEKcJcVtmBwTEuAe4ApxTb6KELdssNglanAHZlQ7tBwdgRh+i9EG3eI0JZUQtxz33GMjJ/1y0iVGL0plb6p2qZjmpF8qXVK1S/XRmMtJYy8tLxX2Y7EjFX4x2o1DiNuEne0t2N62ORLjHAnuzkf7hgyHn3M/KphBDTOoiiaHGZSwgAIWUNZNDovczYCx2JE70EqIy91Dqt8QEBgLIU7HQ8Oc81j14hC/b/t0LPO7Q4xTaZ2l5XGusznpwrEjVV1p/HKSJ63L1K51ai+vVy6Lv5wJcTxr37/fu/s/9b4fo69y7dP6ioBZIe7pM3jc5EqI05hQBGgIKCGOhpOWkkdg0ivEycM5PIkcJvxl1kr9iyNVGxxcOHX7RNBYCXES+IWMv9z16xND3QlpVzfkCnF99ZMuHzI2Ul2vJDBKhQtlQg3LxIjJkBhIXDck/JyrDGnspeWlwm0sdrTxk+4LKeXFIcTpCnGp+t/S+xOUDSmuhNqQ+0oooILCkPqqhuRX5aTyIHWZHiGugNp4yk4L1lCA+8Z+st/qoQj0QWAshLhcnlelxxt9fLmq7BDHiTnoHMqXsW2TsENaZ2l5nH4SWxcJf4R8ZuqLpTR+OcmT1kVqTks6hvr6nFM+JKbSuEjLo+LWxch9HjMhjjuGCxlXVL9pOUXgMgTM6nBmhbhjmzcrxC0WC7NSnMupKJrn/gLnAs7zGuAE6voE86KuTyr8DPD1kkRtRsspAskRUEJcchdMVoGLhDizMlwxLwvMYV5AMa/qGmrcMrWumpw+ITubzWBjVsLMbZk6m8HD+3bL1Ee4ZWqzbeq6SR43iGqvCKerw/nHrRtUtiVI4tmW333YkGonRBscXDh1fTw5NkKcJH65xUbXvyH084mh9sPpVK6xqbBP1S41LnLSL5UuIdqVvK5RfTnEctLYS8tLhelY7OjeaxyenPGgdN/ykReFELez1WyVug27uHXqzhYcHV4zCbdMxRXi8Dz3A4ljNiHNB8lkJRR1Zclk5lt7nvsxFjtyx3lqhDhLeWv6RnNuiXC2b7jz3P2m+uWFwBgJcSmeV33GB7EiYYjjxJQ6h/ZlLNsk7ZDWWVoepy/F0kXSHyGemXwxlMYvJ3nSuizDuE8b0jHk63NOvT72UtuRxkVano8dXZxQxlQIcT5juBBxRfWbllMEKAg4MtxjR4h78gxOF5YItzhdAM5r4Dn1wDlSm+zCAJjquj4BqE/qujjB86qqlBBHBVTLZYuAEuKydc3oFbtAiCuREFcU86Ko5wCYF3McgNhkl7tdNohchdQMyXAz3DL1PH90zxLhHj341GybiueXHakGrWP1fqwBZQy/SbbBwYVT1zfOxkSIC4FfLrGxyr+S+vnGkKuXky5cWyj1U9mbql0KJjlNvqbURdJHIa5rVF8OsZwk9iljSBp7aVyk9aPIk+4LuciLQYjb3dk2JDjMkRCHORLgbh1eNYQ4zIdBiBsH4UeJS5Qezy8zPULcOAijfM+rBEkExkSISzWukx5vSPp3yM/xKca2sXwZ2rYQdkjrLC2P029C6yLtD2l5HOxCXHel/cGRx6lLxZXSRm4+p9q2rBzFXqp8aVyk5fnasezePXZCHPdaIhlXVL9pOUWAigCuDIfbpT7+4tisEvf46TEsGhJcO6fKK5EEVxZQ4h9ITY5/katP6gpOqro6qav6ZKGEOCqcWi5jBJQQl7FzRq7aRUIcwLxGQhzAHJrcrAeHRLh2TgTGEOFKS4Yrm3O3Mtx/P2iIcWsIce0BI2c1CaLKoy/mBpPtQWXI7eiwndB+k2iDgwunrm/AjZEQFyImU8fGOv9K6LeuDervOelC1ZlTLpW9qdqlYpWTfql0kWg3xX2B6uOcy0lg37ZPWl4q7IZsh3RfyEVeLELc7i6S4bbB5UeHV8+IcEcH9jz/YyxbQo7FjrwjZoqEuArsFry6FW/esTkk7cZGiEsxJyg93ggZP0McJ8bUObYvQ9kW0g5pnaXlcfpPKF2k/SEtj4NZyOdpaX9w5HHqUvG9rI1cfU61bVk5CUylcZGWR8Wn26773K4/BUKcxBhOIq6oftNyigAVAbMy3JNj+B9HiHtyDIuqgsqR4ipcIY6+E0JZllAiEa6V21Xh7MpwmC8WC10hjuogLZctAkqIy9Y1o1fsAiEOkAh3MXkDgWQ4R4RrE+KQFPfo4V/NtqmY9IiDwLLBeJcMF5q8FsfSfq1wcOHU7afl+6XHQohLhR8V+9z1o9qh5RQBRSAeAnrdiIe1tpQ3AtJ9ISd5UQhxu9twZXfHEOJMvrsNtxoS3NHBB4YMh5/1UATGhMDUCHGWDDeDqmhymEEJCyhgAWXd5EDfamVMsaC2+CMwVkKcPyL9akqPN/q1rqUlERiLL8dih6RvU8qS9oe0vJTYaNs0BNTny3GSxkVaHs27doctPJaR8doypkSIo2Kn5RSBoSCAhDiTPv/S5m1CnCPGVXRC3DIeRVXjCnGVWRmuOq1O3ikhbijhoXpegoAS4jQ8UiEQnhAnuEIcByTOPwk4dZfpnFqe1D9jUtvBiYdVfmk/rOA5deU8KUz7xMtYCHGrHhCp2EvHgXRsxNCv3YZ0v+wTk5K2xrCDo28q/VK1q1j1RyDkfYGqjXS8SMuj2pGqnLS90vKouKRq1+kn3RdykReFENdaGW7YK8RRo1XL0REY72p1UyPE4cpww1shbrzxR++DeZdUQtxF//QdD0mPN2I/s3MitC9WnLZ86vbVL6QvffT3rTMWO3zs7+tznzb61pH2h5S8HLHqi+1Uykv5nINXjvEijYu0PCre3Xbd53b9nAlxOcYGFft15aRtU3nrEL/8d2n8eNrQa+sKcXSstKQi0EZACXEaD6kQiEOIm83AbJ3a5I/uNVulPvgUHt27Cw8DrhC3bLBJXQGNU3eZQ3OR19ajO+CgYJOLHdKdhoMLp+4qO9bhPEZCHGLhE5PSsdCVF8K/0jqvixeJ9sbSBgeLGBjEuH9wMKDWnTpWKa8b0thLy6PGUKpy0vZKy6Pikqrd0PdQ6b7lKy8WIW5nZ8tumdrkR4fXzMpwt2/aHD/rMT0EasApJCQlleDOwZxhwn8h2/MhHlMkxDk/2m1TSyjqyvjR+dP6NJ9jzPGXD8o8TZQQd46f73jId3xwmed8deFFA732WPUL4Us6qnIlx2JHH0Ryjklpf3Dl5YxVH59PqSzX5xysco4XaVyk5VFx77br6rW/z5EQl3NsULFfVU7aNpV3vpiIj2+k8fPRgVMHt0t9/PQZPHZbpj49NlukLhaL93JqG2VRQIFbpuJ8gMlxNgBXiIOTqq5Oatwytap0y1QqoFouWwSUEJeta0avWARC3Aw2kAy3gaQ4PJ/Bw/t34eG9u2arVCTD4XmIgzPg5dRdZktu8nwHHLnZIR03vrigHpy6XTsoOI+JECeNn3Rc5K4fJV64mIylDQ4OMTCIcf/gYECtq1hZpCTvC6mwT+VLqr3S5aTtlZZHtTdVu1OaeIxBiDNkuO0t2GkIcfgZCXCYkBB3hEkJcdRuMapylkBlyXBDIVFRHTA9QtzwyI1jjj9qnOZeTglxF8fiODZq/wE09p9Bcxub+cxBpYx7Ln4pnstC4DUWOyjYcH1OaYNbRtofvvKGgBUX67HW9/U5B48hxIs0LtLyqPh3sXb13Pe5EeKGEBtU7EOPc6SxUnnnFBnKGN03DiTrff70GRhS3JNjsOfP4NSQ4RawOF0AzmvgOfVAu22yRENMdV2fAJLi6uIEzyslxFHh1HIZI6CEuIydM3LVghPiNhwRrpUjAc6khgwXmhDXHlBQt2F0dXzqLouZXOV1JwXXxXuudqzTu+/vfXFpy+fU7T4YXRZ/YyPEtW3PeeAr4d++8biuvHS/jHENS9XGOiwv+z0GzkPEJSedU/loXVzFvG5IYyAtbx1WqX+XtldaHhWfVO2u00+6L6SUF4UQZ8hwW7CzvdkQ47YaEtyeIcTdvrlnPusxPQSGuc0mzU9TI8TZlf7wsNOCSHI8X93PrsWG3+Z0jDn+csKZo4sS4ix6UuMhifGGlC6cuMjxWZdqjxR+Er6k6hyy3FjsGHJMtnWX9kdfeVL9I2TMquzLEejrcw6eQ4oXaVyk5VH90MXcfc6VEHfZ+yiqzbmVk457lXe+OpzPezxp/FLEmyHBNaQ4d356aglx7Zyqm3nuRyJcK68BTqCuTzAvkBCHnwG+XpKozWg5RSA5AkqIS+6CySoQhRBnSXEbgDkmJMA9wBXimjwEIW7ZQLNLhlt1s+bUXRZJucujRv9Y7KDam6ocFeexEuJS4T7UdqnxwrFvLG3kjkGM+wcHA2rdGPEyFqyomFLLSWMvLY9qR6py0vZKy6Pikqpdqn5jKReHELcJO9tbsL1tcyTGORLcnY/2DRkOP+sxPQQqmEENM6iKJocZlLCAAhZQ1k0O9H8j54Tg9AhxOaFP02XM8UdDIP9SSoi7SIZrvwSn/lFWytO5j81UPylPqxwpBHKPSSk7JeQoVhIoTkeGxks6Xy/DPidC3JhjQ9o2lXe+6rLPmFoav1S9GklwX+CWqU2On5EIZ8lwp2fnTP2QANdNSohjgqrV0yKghLi0+E+59dES4tCpHKY5p+6ygMpdHrUTDMmO9oQn1b5cylFwVkLcRW8N0ecSOlPihRvbY2mjjUNf7GNgEOP+sS4W+uKSg85Oh5A+ksBlHfarsOzzbztpDKTlcfrgOvwkfCRtr7S8dRjE6AsScUq1I+dycQhxukJczjGQUrcxr9ClhLiUkUVre5jxN7yV+GjeWF5KCXEWl1TjsJyej6hxFBKrHMfoVFzWlZOwLeTz0Tr9288OfZ4518mVwCVkTK7TPxQu1Hb7lguJlYQvQ8a4tH5U7FO1K/EsHjJehogfVWcO9ssIQCgvJ0Jc6HFT6j4jHfcqL98V4jix1qeuEuI4V0+tO2UElBA3Ze+ntX0ShDg3oGs/3K970HeDGp+6l01+5SqPGoa549IevLdtWudvqv2xylFwVkLcuTfaeLlvc/e5pM6UeOHG7lja4FwjYmAQ4/6xKhaGFpOxsJLEpU8/9G1XOk6l5XH64BBjNwR+lDiK1a5vnFJsyL1MFELczlazVeo27OLWqTtbcHR4zSTcMhVXiMNzPaaHABKSbEKSTwl1UUJRV1AAJvzWng/xUEJc/l4bYvzZzWeb/tKc2w1qbX9x5/mjT9NQCXEWp1jjIYpXctJliM9RueEnPQaWlkeJyak9l1ExCYFLn7Z9yoboH9Ixmbs8Ku7SdlDbXXfddr9T5sJDxAvVjpzwo+rMwb6LtZPlvs+VEOeug33epcaYr5PyWZf0ROk33bal+5HKO6fI+PiDe+/2uTYpIY7TI7XulBFQQtyUvZ/W9lET4lLcCC9zp8+NNaY8aijmbIf04JGKSYhy63BWQpxFfYg+D6HzuniRiNExtMHFPgYGnMkWXz9zcUmhc4zJlhC4UHzEbVc6TiXlcW0LPQnFHTuOtS+ss0tiQpHSN3IqE4MQt7uzbUhwmCMhDnMkwN06vGoIcZgrIS6nqIiny5jJPUqIixdHvi0NMf6GSOLz9Q/WU0LcOXqS41iOT0KMMbn6XDaudr9JvJSUGifm4sshPM9QYmMIdqTwuTQuFF9IlJHEShqD3OVR8Ze2g9puiGdxyXih2pETflSdOdh37XWy2t/nRoiTHqvk5nPpuFd556vE+fQpSfw4seZbVwlxPl7XOooA/k1RD0UgDQKjJ8S1B5uciRzfuqsGzjnLo4Zid1KLWm9VOQl5bgDTHsj47GXPtUWy/ipclBBnUR6iz0PqLNGP1sXvkNuQwj4GBjHuH90JmRDXziFjJRUv6/pU93epdqWxl5AnZdsQY1cCv76x5O6TkuPOGNj72Bm7TixC3O4ukuG2weVHh1fPiHBHB/ZcjykiMN7tH5UQN4R4Hl78DXObV/9YUELcRexSjcNiPtP5R8z7NSWwkh7ztzWU0I+DlbRt0vKotkm3Ky0vlc9D2kH1DaecRP+QxiB3eVS8pe2gtrvqPtKeE8dzn/cfEvFCtSMn/Kg6c7Dv2tueb3VycyTEted7uPNIufpcOu5VHqdH2Xd7KWPNN06VEMfzu9aeLgJKiJuu71NbPhlCXGqgtf3wCCx70Og+DHIHV+GtoLeghLiLZLj2ANpnIoCOvn/JqcWpP1LyNRX75ZgqLnnhMmZ/SNsmLU/+qjNeiYo9QBRC3O42XNndMYQ4k+9uw62GBHd08IEhw+FnPRSBMSGghLgxeTMfWyqYQQ0zqIomhxmUsIACFlDWTQ6LfBRmaqKEOCaAWp2FwJjHidK2ScujOk66XWl5VDuky43FDg4u0hjkLo+KlbQd1HaXlctJF6odQ9SZgz2FDIfycybEUX27qtxYfM7FQeuHR4ATa5y6SogL71ttYZwIKCFunH4dglUXCHElwLwuinkBMIcmr9GSuob3cqJ1GxszmM1m0M4f3rsLJt3/1Ob37pKkSbDFSQ1pocEi4MvopxicW/wpIc56TcrnMf0rpTMlblOWiYlp287L2s0Be8WFHpWpsHIapoqXVO3SPeNfUto2aXn+loWtGaMv9G1DCvu+7a5DOpa8KIS41spwukLcOs/r72NBQAlxY/FkXnboCnHv4PsfX8H3P72Gkx9+MTl+lj7u//NjuPfPT+DBZ5/Avc8+Afy8tbkJW1sbsNnk+Nn3kL7H++rh5iFS/OEyJwwuw09qnMjxEbVuX0ylbZOW18fu9pwannP+WJrKjnX2pvYvda5qnR0xf5f2Za7ycoqNvv6VxnRd+32xWiZPSmcJXTj9kmpHt5z73G47BiHuzq0DuH3rAO4cHYI7P7ixDwcHTbqxDzdu7LFX6BqSz9fFu/4+PASo/VIyTpEQZ9KTY5s/fQanpwtYLBbv5Uw0TwCgm74GgG5iNqPVFYF4CCghLh7W2tL7CFwkxJXlvEAiXFHPATAv5nhDscmST5YN4FYBa8hwsxJmjhg3m8HD+5YE9wgJcQ0pjjKR0i6TYuJJgyd/BNqx2X1A8o2ZZfHuK0sSQSXEWTS5Pk/hX67OknEUQlYKTLux4Ozq9tWU2Csu9GhLhVVXw1Txkqpduof8S0rbJi3P37IwNWP0Bd82uNj7trsK6djyYhHidna27JapTX50eM2sDHf7ps3xsx6KwJgQUELcmLyZjy1IiLMJt3stoS5KKOoKCsCE39rzsRxjWyFO+h7P8XMqXVK164sVd5zo226fer6YStsmLY+KgXS70vKodkg/G4SwwzfWuBj41pfGIDd5vv6QtsPXPxJz4dS2fbFaJp+Ln6Qu1Dlkjh1de52s9vfRCHFHB3Dn1iHcOUJy3CEc3NgDR4pDMhyeu0PynVduPqfGvZYbHgKcWPOt68hwjx0h7skzOF1YQtzidAE4r4HnzEMJcUwAtXp+CCghLj+fTEWjC4S4GRLiymJeFpjDvIBiXiEJrqqhqqsmN2vFkY4ZkuFmuErcef7oniXCPXrwKTxqVoqjPMDizak9KJMcoJGM0UKDQEDyAcl3QBQDKCXEnaPs6/OU/vXVOUZscdpIhWmfdlNg30c/Dv7dun3aTYELZ3JJEqfLZKXCJVW7MXCVtk1aXgwMKG306b8UeSH6my/20ralkBeDEGfIcNtbsNMQ4vAzEuAwISHuCJMS4nzDX+tlioAS4jJ1zMDVQsobODJccw4NPc4S4SxVbizHmAhx0vd4jo9T6ZKqXQ5WWNd3nMhtl1Kfi6m0bdLyKBiE8FEqOzjzIOuekdzvvu8guLFG9aV0OWlf5iKP6w9pOzh+C60LFyvJviWtC1ceFftuOw4T930UQlxDgjMrxBli3AHcaFaFM6S463sXVojzvd7l7HNOX9O6w0CA2i+l4hRXhnv89Bk8/uLYrBL3+OkxLBoSXDtnoqeEOCaAWj0/BJQQl59PpqLRRULcbDYvkRBXlibHFeKqqoIKCXGtnAqQIcKVlgxXNuduZbj/ftAQ4+5/ulKcu5G1b2icJdypemu54SOAMcMdwOccf0qIuxijfX2eg3/76px7z0yFqU+7MbH30U/C1z7txsTlsofQ3O77qXBJ1a5E/K2TIW2btLx1+of+3af/9tVJqo2+2Eu1251QlrpuUPSLQogzZLgt2NnebIhxWw0Jbs8Q4m7f3DOf9VAExoSAEuLG5M2cbHF0Nzv9ivS3cwKcpcvht2M5xkiIk7rHc3xMGR9w5K+qm6pdKVv6jhOl2r1MjhSm0rZJy6NiKd2utDyqHdLPBhJ2SMVaXwykyktg0NYltTwpf0jbwfFXKF2ksFo179fnnY20LlLyqNh323Of4xDiDu2Wqbdxy1RLirvRkOCQEIfnuGIcHiHfuVKxkr6Oc/qW1h0mAn1jzfceZVaGe3IM/+MIcU+OYYH8CUeKq3CFOPYK5EqIG2YYqtaXIKCEOA2PVAhcIMRtIiFuo5zbleLKeVkU87MLubugV/QLOZLhHBGuTYhDUtyjh38126ZiWjU4NtOSuFdrk3cHZn0Gz6lA1naHicCyh5Wc4k8Jcby4yt2/POvS1E6Faap2qSin0i9Vu1Rc9L7PQUrrjh2BGP03Rhsx+rm0HVR5cQhxm7CzvQXb2zZHYpwjwd35aN+Q4fCzHorAmBBQQtyYvKm2pEJgLIQ46j05Bs6pdEnVbgxMU7WhmKZCPk67Ofk3J13ioJ93K+oPun9ywkpaF2l5VFSXtRuNEHd0AB8f3YTbuELc0aElxF2/ZrZKxRw/5/TOK5WPqL7UcooAIoCEOJM+//LsnMOjWIGqEuI03EaHgBLiRufSwRikK8QJuioW+7yrMqfdVS8qQxMNpXUWdON7oqT+MRQC57ES4mLGRs7+9Y1pafz6yguJ6WWYpGqX6qdU+sVut2+8rLo24vdOdzwP+S9Fqg855SRw4bTfriuti7Q8KTv7ypG2Q0JejP4bo40Y/VzaDoo8JMR9+ew5fHmM+XdwfPwcXv36Bl79+hZevX4Dr1+/NZ85hyHB6QpxHAi17gARUELcAJ2mKmeHwFgIce1nghyeDSjjgxDBINUuZ3zKqcvBJFS7UphybItRNxR+IXWX0Dkn/+agiwSmIX0eU3YO/gjxjiAEhjlhJa2LtLx1+Hfbc5+jEeIyWCFuHUbd36V8JH39G7O8nGyT1qVvkXknywAAIABJREFU/FHKS68QZ0hCBa5ifp7XACdQ1yeYF3V9UuFngK+XJIrKWkYRyAIBJcRl4YZJKnGREGdWhivmZYE5zAso5lVdQ41bptZVk9O3kjBbps5m0M4f3Wu2Sn3wKTy6dxceErZMdRNhbaJWaNIWNSLaE3OuDlW3VHVXPXx1v6faEQMrahuS5dr+6Q7EfLHh+Lxt29gIcVK49PF/zv7tY4e7Pkr2X19/hMCUgkWqdim6df0jdS2htB0LF994WXcviokVBc++ZSRx6dv2qsmk9ve+97EQ1xyufb71pX0kKS9G/43RRox+Lm0HRd7xs+dwbEhxlhiHn5EIh+kXzBtinG9sYj0kw+0aUtw27CIxbmcLjg6vmYRbpuIKcXiuhyIwJgSUEDcmb6otqRAYIyHOjT9TzglSxgchfM5tlzM+5dTlYBG6XS6mHNti1A2NXwgbJHXOyb8pdZHENITPU8hM6Y91z8Xud848jSSmOWElrYu0vFW4d9tx5dz3cQhxB3DbbJVqt0u9c+sAbuDKcDdwq9R9OGi2T005vlrXN3zmhqWvf2OWl5Nt0rpIXhO7snC71MdPn8Fjt2Xq02OzRepisXgvp+qAfdAmuzAAprquTwDqk7ouTvC8qiolxFEB1XLZIqCEuGxdM3rFLhDiSiTEFcW8KOo5AObFHG9ENtkVW5bdmFYhhWS4DSTFbSApDs9n8PD+XXh4767ZKhXJcHh+2ZHzjZAzgE5VN8Qgk9JTOPZS5IcqIxl/khiMiRAniUvfOMjVv33skMaPK08SU18ccptIQn3Gigs3Xtbdk3L0JSUuQ+BCaXcdnj4TSV2ZOdnmi0m3T+aKS4zrRow21sWlRD+XtmOdPCTAPfvKrhCHOZLjfnn91pDhDCGuyTkxuruzbUlxDSEOcyTA3Tq8aghxmCshjoOw1s0RASXE5egV1WloCIyJEJfyOSrG+IUaW+vGJavkcMbtnLpUu9ZhLDFGp2AjMRbl2CxZN5XfODaE0Nm3z3DsyCnWQmAaApsUMnOJjSH4KBesQowFQtvW9a+L9fb3UQhxtw7sVqmGFGfJcQeODHdwTozL8T7o6yPpvjVmeTnZJq1L6PvL50+fgSHFPTkGe/4MTg0ZbgGL0wXgvAaeU48SSXBlAWVRNnkBNZLhKjip6uqkruqThRLiqHBquYwRUEJcxs4ZuWoXCXEA8xoJcQBzaHKzHhwS4do5EZgNR4Rr5UiAM6khw60jxLUHjLn8S6Y7iG3fsKlbu7k6seteNuHkowsxFM7IICHboOriU647Eecro/sQR42XbntjJMSljI3c/NsnvjjXkpDXAwlM++CQ872ibcfYcJGOvxyw8om7bp2QuPTVT1oXaXl97ZEqL22HtLzYfWEs1yZpO1bJQxLcs2aVOEOI++o5/PLKkuF+RjJcc86JV0OE28XV4c7zo8OrZ0S4owN7rociMCYElBA3Jm+qLakQGBshLsfnPOnxBjVW+rbLGZ9y6lLtCTkfQdWhL6ZUuanKpfIbx96QOufk35i6hMSU4+uc6sb0Rw7XOg72qbEKOTcSyrZuH2y/83D2RCPE4ZapuEIckuNuHdiV4Q6a1KwWl9s7V47Ppa9/Y5aXk23SunCueZS6hgTXkOLc+empJcS1c4osLFOWJZRIiGvldlU4uzIc5ovFQleIowKq5bJFQAlx2bpm9IpdIMQBEuEuJm8gkBBnSXEbJseEBLgHuEJck1MJcd5KBKq4bGDbJTetGkymqkt5AGs/CPiStbrtcOwN5L7oYqUxGAshThqX6I5tGkxlh3S70vJS+UPbjYOAxstynHPCRVoXaXlxIvViK9J2SMtLhYu2S0cASXBfmZXhbI6ff25IcC9f/WaJca/e0AUuKYlkuCu7O4YQZ/LdbbjVkOCODj4wZDj8rIciMCYElBA3Jm+qLakQGCshLhWeQ22XMz7l1OXglapdjs451R0ifkPUOSefp5rnzx2D3PXTuM/dQzz9KGQ4bCEGIQ4JcEiEc8kQ4pAMh6S4ww/PyHE8i/OpLd23xiwvJ9ukdYkRkUiC+wK3TG1y/IxEOEuGOz07p+oyQyIc7rTXyqsaV4irzMpw1Wl18k4JcVQ4tVzGCEydEFciAXZJQlza32fswsGqdgQAmG43OZ7fXJK8DVy2Qtxnf78Dn/3jDtz7x8cm/+zvH3vLT1vRbiMLuHhpkwPYfb7b+XIdU9Vd+qjMsIPqAY691DZyL0fFAPcmbm2v6LYrNpFmFms0+evXb+D1r7/Bq9e/mfNXv/4GX3/zA3z97Q/wn29enJ1Lo/KPvx3BP/7rNvzzv24Dnv/9b0ewubkJG5sbsIlpw567G1vTHawapqO0+ovpN9ae9nGBiImdalndbl+zne/iEaFu2053jv/ocINYdy7tj2UreNr2C+sDlxMblpZHbFaLDRQBjZdVd/iLK+ty+iUnPKR9JC2PYxunrrQd0vI4tmndOAh8g2Otb1/AN19/b/NvXsDLX36Fn375DV7+jPmv8PKX31jKfHBlBzBdubJrckwfXf8APrp+BeZNjp/1UATGhIAlxL2f/vP8Jfzn+c9gc5uox/61K2DS3hX40JzvwvW9XbjRTtd2qeK0nCIwCAR++/0duPTmrT3//sdX8P1Pr+Hkh19Mjp+lDzfHd/+fHzfzfR/bOYKzuQJ7rkccBDjjU05djnWp2uXonFPdIeI3RJ1z8vkyXRTT3D3UzIN3dmNKNWeUP1r+GlaIcYXvISqoTG7Te+fuZUv3fQXnncOSdx1ohXv/UeOMfQ3w5P88gyf/+gq++NczePJ/vjLn0sdfProOtzDNr4M7v379Gly/vvdeWtYu+d3OKqyad1jOdo48fOWD74tMjvitegfU8mP/97XLr6j+739zl0d9V0mNSo48Tl2qfrLl/vW//4F//d+v4en/tfm//vfr91aGcyvFUVtdsULci6qqX1RVZfLFYvECAL5t0jetc2ozWi4OAhUAuISX/vbn9nkcbTJrZeqEOJwNWZZmAIAJf8NcD3kEbgHAXwAAc5duAMBBJ3m3PJvNYAOZzW7L1NkM/utvt+Dvf7VEGptj08M77GCoRVxqmXBO6FluV6q6S4dhDDuoXuPYS20j93JUDOyDWg3gcnxQsx9twjtoDfDbb2/h11/fwG+/vYFff3tr8u+e/wTfnfwE3578BN89f2nOpY+/fjKHv92dw1/v/gX+9onNZxsbJm00OZ7jjc0+pGCqzbmx6+xh1D6Qmr5iHmLwocaen5PLzs+X1y3tw1DZ1FvxMBSjrtMD87LRya2Kibjg+eZM/lZ2RiZ0EymNw91ECn7sM8iQlicdfyovLwQ0Xlbc493XQv2S43VpH0nL49jGqStth7Q8jm1aNw4Cz09+gucnP8Lz55js+Y8vX8OPL3+1+c94/pqlzNUPdgHTtas2x3SwvwsHe1fgEPP9K+azHorAmBAwZLjTBbw7I8Ut4JuTn036GvPv7Tn12EMS3NVdMPk1m19HUty1HZvv4bn2IyqeWm4YCLz94x28+eMU3v7+Dt5i/kccQpz58+vfb5s/vdr8jpkjMM/Fm3a+AM/1iIMAZ3zKqcuxLlW7HJ1zqjtE/Iaoc04+X6aLYpq7h1p/DM9gzih/tPw1XFSV2b6wWth8sajsOX5f1Wfn8u8NLr7rcLy7dv6///4GMP3f/2dzTNLHzcN9+OhgHz463IebB3sm39+/Bvv7V5vcni876O92Lr6fsQs64Buh88UdOPIKXDUL37mU9j0Q5kuvf8LvOanv86h+y0nemHWh+oNT7n///R3875ffwv/++1uT/79/fwen5jqzgAWuFNdcd6htuPeJZVHaGC8KqOr6R6jhx6qufqwX1Y+LusaXvd+10vPmnNqMlouDwAIATgEAc3eOn7spjjaZtdLnXXVmqouoswUALm0355sA0E0ijamQ9xBYtj3qdQBw6cPm3Bu2GZLhZrhl6nn+KZJoPpnDp5/8BfAc0zCPs0dM+w8PHEVcWI1pVfdOVffSR2UPO6ie49hLbSP3ckQMqsr+e8nk9nxRg0lIhFtU9vzNm7fw9u1bePPmd3j7BvO38D3+29ukn8/OpVH5+PYhfHJ0CJ9gfvsQPj46hHK2YdNGk882DMetbIhwhq9muoizqcldnyndg5PNTemmjtW/WFrXktBwkNikAhcVvXgsa1e6bjnDh7HSPJDh8saYb21t2rTZ5Ft4WxM+3NOL+6fZsuvQyn9NLQXr7MuV17U+8oTNVXGZISAdf5mZ561OTrhI6yItzxtkZkVpO6TlMc3T6uER+OGHn+GHFz/DC8yb9OKnV/Dix1fw4qdf4AeT81bf2bt6Ba5duwJ7V3eb/Ap8eHUHPry2Ax9e3W3ynfDGaguKQEQEcBL59BRXiMNJZHv+7Yuf4bvvf4FvX/wC337/M3z34heyRqb/NIQ4PMf04bVdQ5JDItx+05/IArWgIjAABP748xR+//MU/vjzXZOfRlkhDleR/+ff7Gry7tz8Ofa9pCvERQshzviUU5djYKp2OTrnVHeI+A1R55x8vkwXxTR3DzW7oFg1de41nLtO3+G2hafwXt78+ebseeO0En/nYN4Pdt51VLUlh+G7HUsSK+D4P8/h2VfP4fgrzE/g2X+Q2yJ73Lh+DQ6uX4WD69fgxofXAD9fu/aBSXsmv2rOlx3UdzvL3rGc2WoWd8D3OnY9BMq7omXy8L3L2S485r3L8ndA7X2I+r+vXXpBPftyfPKI7yrJIcmRx6lLVlC04PFXJ2DTc/iyOUfSrSPfupzaqF0BsVkFsTmv6/plXdc/1zVgbhIAnCxJ1Ga0XBwE3gFAN/0JAH8AAOYuxdEms1amTojDWXxM+Ldcd+6IcZi788zcNgp1Pmq2R23newCw3yR37m2sIcLhtoGz2dke2B/fvgl3DJnG5kiwGerResa8YMI6zkiqumuelXvbQfUdx15qG7mXo2BQN/9WMmS4hU2nNcApEuEqODv//fff4Y+3vwPmv7/9Hf74/Y/3ViRxK5RIY3I0vw5HH10HkzcJyhkUSIIrNwBmM5MjCa4sapvj/tcFLkluiXDVYmHzagEl1m0IbfgwUyxZRQ1vkpfVLU2bqx+GYtRFHWYbeK3DFTHtNW9newt2drZMvr29bc6DHcuCa91F6DJlpOUFM1wFZ4GAxstyN+SEi7Qu0vJSBbK0HdLyUuGi7a5F4OXL1/Dzy1fwE+Y/v4aXL1+ZPyOYreh++BlOmj8nrBV0SYH9vQ+arR7P82tXtuEsfWDP9VAExoQArg5nkiHD4UpxC9Ovnv/wCp6/wNyeUw8kw52lZsXF/as7hhBnkz3XQxEYEwJ/vjuFd+9O4c93C8BzTDG2TP3HX4/gH387gn/+7QjM+V+PAJ+Tyw07H+jOx4T1IGzhjE85dTngpGqXo3NOdYeI3xB1zsnny3RRTHP30HvEuDNlOXO5+VscVcN3f76DP/98B+/+/LPJ38E7HBud4jhp0aTTYO8c3LsKfNdxvvsPrvpkdwD69rsfTPrm2xfwzXcvzLn0gXMKH+5dAZt/APv7V+CDD2y62uR4vuzo+26n/X4GCYBulyNzXuO7oX7vitry7O5jbhcy++5l1UF5/9YH5zHLy8k2aV36+Nin7H+++QG+/uYH+OqbFyb/zzcvzOqTZytSmhUqsRfQjmXbZtcAv0Bdv2ryX2oAnAj5HgBw69R2TmtES8VCwJHfHAEO89+b9LZ1HkufrNqZOiEO77iYkIruztsEOUeUy8ppI1EGmWi4PerNJsfP1wAA18lt597mOuZ+O7/1lxtm3/qjvxyYHD/roQgoAhaBGpfyxn8ntfJ3FQAmJMW58z//+AMwvWtyPP/51Rv45fUbePnqN5PjZ+njI1xe+8Y1mOOS2zeuAX6uyxlAuQF10eTlzDzkzBpCnMuRCGfJcDbHZCbFDaHN5piWHbnXtdvA2H+/Y46fr+zuwO7u9nu5tD9UniKgCCgCioAioAjER+D169/g1as30M6ff/8Snr/4GZ5//1OT4583/Y8P9z+A63tX4cMPm3z/A7iys2XT9ubZuX8LWlMRyA8BS4g7NUQ4s6LD6YJF5LHbDu802w/bfM+kHbNanMk/UEJcfpGgGnEQkO5HVF3+/uktwIREOHdezPBPb/jnNfwTnT3XQxFQBBQBRUARUAQUgdAI/PHHn2YBgT+b3Hz+8xT+bFbRtfnp2TuKkO8rzK4/DTHM5d+/eAkvfngJ37/4qcl58wfL8Fz2LLS7uwu7uztw5YrN8fOyg/NuZ5m9HHnL3ruEjh+VrwhchsB3z3+C705ewrfPfzQ5fj4jxDliXEUnxK1o6zUA/AoA7RyZsz82pDjM5Zm06nouAkh+c8Q3l+OLeky/Nbn8i3uu1pHqT4kQh8vj4J5x7bxNvMJzTPi7Wx1OV4gLF4i4JWo3OVJiO/fW4GwLQbeVYFnCzRt7cHiAab/JcSE6PRQBRQARMKvCtVaHa68Q51aKQ2Lc6bs/Af/pZHN7/uub3+H1b5jewq8mx3uv7HEDX87ufwCYu2QIccUMalyuGvPCEuLOVohrlsR2q8LZ3JL+8F9SZmU4c42wK70tO3Kva7eBcSvE2X8tmRXicHW4ne2zc1lvqDRFQBFQBBQBRUARSIHAb7+9hd/e/A6Yv/nN5j++fA0/vnwFP/xkc/zMOdorW+19cMWscrWztQE725uws4Vpw+R6KAJjQgBXhnPbi7jzn375DVx62ZxTbb5i/pzSpCuYb8EHu9tn6Sqe7+hKi1Q8tdwwEJDuR1SrPz46hI9v4S4QN21+dNisBl9YMlzz3E+Vp+UUAUVAEVAEFAFFQBHwReDi6nDvzOq5uIquWSmuOY/xzgG3De2uEvfy51eA6aeXrwBXoMdz6WPZsxDuYmN3srE5pmUH593OMns58pa9d5HGSuUpAn0Q+OHHV2DTLyZ/8dMr876zquwuWS7vI3NJWUeiauc/A0A3MZvR6sIItFeIc6vE4QSxS47kiOVwa9V2LqxKfuKmRIjDVeAw4Qpk7txtz4nELHeOM/suOfJcfp4bvkbOF+gPl3B1PhwFtXNvS0vc77osoCxw8gvzwizRi8vzni3Vu7d8n3rvRrWiIjBgBAwZzqT6LLf/qrFbppoct1A9PYXFKRLiMLfpze9/wtvf/4A3b/9szvFeKntca1ZTwNyd1wUS4Wxy5wWuDgcAuNK7y41dtbMPz2sozDWimRw314nVhLic65azwmwPbbeCsVtFb25twNbmJmxtbsDW1iZsbm7IOkOlKQKKgCKgCCgCikASBH7//U+w6Y8m/xNevbYr9L56bVfsxZxztCevd3e3DKlnawPHFjM7ttiwuR6KwJgQwMlj3FrE5M2faF79+rb508/v4M6pNm8jgXR7E7bxjypbmG/CbvOdybfwDyxKLKXiqeWGgYB0P6Ja/dHBPtzEleQPPoSPTL5v5gFxUsA+89tzPRQBRUARUAQUAUVAEQiNgFkx9x2uOH16np9WgH8cOG3lMd5X4HaQuFbUeV7A619/g9ev38DrX+3K85hLH8uehew7is3mXcWWyZcdnHc7y+zlyFv23kUaK5WnCPRB4JdXv8HPuEsXpl/emLyq8X1uDZV5/4l53UfksrK42onbbtPlSKZqJ1xxTI+8EGiT3PAc0y9NQjKjO0ffYUJ/uvO8LAmgzZRmA64DgEtIgMNz3C+zm3DPPEw4w+/OA0A/eZFIeuumNhnRnXsDZcguJuG8lz03L3fMv7PP/6nt3YBWVATGhgAS4XCw1AygMD/7BxHA+blZPQFfFtmtR3ElhT/f2WW/MTdLgL87FUcHXxzt7myZhC+P8LMlw2EnL6GGZsK7IcPhDc78BNauM9uMfZWdGLcXiLNrxDKlc69rV7izNpi8LGBjZrdO3djYODsXd4gKVAQUAUVAEVAEFIHoCJh/m+O4C/9d/if+w/yd+UOC/WPCH/D29z9Nzjm2t3CSegPO8s1N2NgoYWOGadbkuvUcB2Otmx8COGmM/6Y2KzWY8wre/vEOfv/jnelXJv2B84m0Y3NzBpsbG9DNkVi62ZBKkVyqhyIwJgSk+xEVm71rV2D/2hUw+VWbnz3rO2KcEuKocGo5RUARUAQUAUVAEWAg4Fadxty+O2n+cLOozR9v3J9wYrxzwPcl5nVPQ4rDHOcO8E92b99ijnMIvPmDZVAtexaazTaa9xW4w409X3acv9Pp/25nmb0cecveuzBCQ6sqAmwE3ryxc38mNefuWmJf7TbvQXktOTJVO0eSXDfxWtHa0ggsAAATvpx35z8BQDfhPtlIkMPcJWldspM3JULcRwAwB4B2fggAN5uE55hwZt8sKtQ6z85xI1AICYft5MiHiD2eu9zbVBPcSHRp5bhKkhmMYb5hcz0UAUXAImAIY/bEPCXVhkj2/gMT/mxeFDX/NrADLPsgd4oPd80DHubSBz4kbeKLWMwN2cs9NLX+7d2a5HY3OPOV0dMYd26nuUSYRyL7Z/FVE+SZ1z27xrUIwEiMO1sdsyHMSftD5SkCioAioAgoAopAfASq1ljLnZutV/Bf6KfNNiynOO/hf+D260h8w9wlHFfY8YUl4GPSQxEYEwL2zzPnE8j46GD6lOtb+LzTo2+VJfYf7Ct2BWf3Gc9tKszqznooAmNCQLofUbFBArdZiaTJ8fP5fCBKMf+U00MRUAQUAUVAEVAEFIHgCJjdd5o/2Nj8/M/65nPzzBHjfcXZ656W1bhtq1m9zjzr2Fz6WPYsZOcR7HORO7+sXZ93O8vsdW34yFv23kUaK5WnCPRBwM3/uS2YMbevPfFtbivvI/RiWbwo4Avedu6IVki2conXitaWRgB9ZhYFbXI8/6FJL/5/e3f/G0d1hQH4nd11bHBaZanEh0RL+iE+QpL//y9JaAmtIPxQqFqnVA7Y8c5Ux5kJk22gECCx7z4rHZ07/pzz3JUjRa/uJKmq6y+TfLHVf+57uXA/b5f+O+DtJNtVAbntunCb5IYIECBAgAABAgQIECBAgAABAgQIECBAgAABAgQIECBAgAABAgQIECDwPQIVfNuuz5NsV/OIrQbiplPe5v2dJL9LMu/1uNTfjI9NnXrzm25AAgQIECBAgAABAgQIECBAgAABAgQIECBAgAABAgQIECBAgAABAgSaEqjHpf5zfGzq1D9N8lmSeZ9Ol5v3piBaDcRtP46zrn8/1h9m618n+VWS6lM1tcGGIUCAAAECBAgQIECAAAECBAgQIECAAAECBAgQIECAAAECBAgQIECgeYGvkkz1n3H9tyRVfx17reePwm3ykbitBuKuJJlqf1z/McmfZlXXr4z16mzd/LvfgAQIECBAgAABAgQIECBAgAABAgQIECBAgAABAgQIECBAgAABAgQINCXwdZKqh2Ov9SdJ7s2qrk+TnIy91lVNvVoNxB0kqarA27R+N0nVe2Ov9V6SOj1u3pvaYMMQIECAAAECBAgQIECAAAECBAgQIECAAAECBAgQIECAAAECBAgQINC8wKPx9Ld5/0uSqj+PvdbfjFWBuWndFE6rgbg68a3qcOy1/iDJ+0lujL2uvQgQIECAAAECBAgQIECAAAECBAgQIECAAAECBAgQIECAAAECBAgQINCiwN0kHyW5M/a6rhPkqo5n66ZmF4hrajsNQ4AAAQIECBAgQIAAAQIECBAgQIAAAQIECBAgQIAAAQIECBAgQIAAgXMBgbiG3ghOiGtoM41CgAABAgQIECBAgAABAgQIECBAgAABAgQIECBAgAABAgQIECBAgMCPFhCI+9FkF/cbBOIu7t64MwIECBAgQIAAAQIECBAgQIAAAQIECBAgQIAAAQIECBAgQIAAAQIEfnkBgbhf3viF/QaBuBdG7RcRIECAAAECBAgQIECAAAECBAgQIECAAAECBAgQIECAAAECBAgQIHABBQTiLuCmPO8tCcQ9r5zvI0CAAAECBAgQIECAAAECBAgQIECAAAECBAgQIECAAAECBAgQIECgBQGBuBZ2cZzhlSRVFYw7Xy+Xyw+GYbjRdcOHw9B90CU3hvriYchTvSEEoxAgQIAAAQIECBAgQIAAAQIECBAgQIAAAQIECBAgQIAAAQIECBAgsBMCFYGaVw1dgbiqO0k+GtdfJ6l6OPZaN/Xqmprm22EOkkxVgbiD5XJ5o+u6D5Pc7LrcSPLhUGG486pc3OO1FwECBAgQIECAAAECBAgQIECAAAECBAgQIECAAAECBAgQIECAAAECBC6ZQD8G4qpPNQXi5v2bMQhXfapLNur3326rgbj9JE9qf39/fxiGmxWGWyxycxhys0tu9hWC64f0Qz92gbim3t2GIUCAAAECBAgQIECAAAECBAgQIECAAAECBAgQIECAAAECBAgQILAbApsxCFd90z0Oxd3txhPiuuTOan//7snJyUmS7WpKqNVA3JUk53V4eHhls9lcWSyGW13f3UqXW0OXW0lu9X2fvgJxs97U7hqGAAECBAgQIECAAAECBAgQIECAAAECBAgQIECAAAECBAgQIECAAIFdEDirIFySs27s80DcYrW6s1qt7i6Xy9Pj4+PTJPNqyqfVQNxekr31er13dna2t9ls9rquu71IbmfR387Q3U5ye1NBuE2feW9qdw1DgAABAgQIECBAgAABAgQIECBAgAABAgQIECBAgAABAgQIECBAgMAuCFQg7lGXnPcKxo2BuDtZLO4sFos7V65cqUDco9Vq9ejo6Ki+ZqqmfFoNxK2SnNe1a9dWm81mlZy9l37xbtK/P3Tde0nerZPj+n6oE+T2qvd9X0G6ZZLFVm9q0w1DgAABAgQIECBAgAABAgQIECBAgAABAgQIECBAgAABAgQIECBAgMClFRiSzKsGOa7qxp7kYZd8kuRel9xb7O19cnBw8MlyuTx78OBBheXmdWkhnnXjrQbiKtT2pNbr9fL09PT6MAzvLBbD9WHI9W7I9bO+Pxw2/eHBDV6FAAAHfUlEQVRm2FztN8NhPwyHdbLcM6qpTTcMAQIECBAgQIAAAQIECBAgQIAAAQIECBAgQIAAAQIECBAgQIAAAQKXVqAfA3HVpzpKctQlU/9Xks+T3O+Sz5bJ/cP1+v7R0VE9VnW7Li3Es2681UBcnfD2VB0cHLzZdd1bSd5K+lq/udls1n3fr/s+530YhnWSgyT7W72pTTcMAQIECBAgQIAAAQIECBAgQIAAAQIECBAgQIAAAQIECBAgQIAAAQKXVqACbRWEOw+2dY/Xf0/yxfC4n6+36svxeh6im9aXFuJZN95qIK7meqquXr26Pj09fW25rADcct0Nw2tnff96+v6NPnlj6PvXh+SNJK8+o5radMMQIECAAAECBAgQIECAAAECBAgQIECAAAECBAgQIECAAAECBAgQIHBpBepxpxWGO+vGnuSzOg1uSD4d13X9oE6N2+rbj1ut66ZerQbinrVJU9CtHos6rd9OUvXbsdf6V0mubvWmNt0wBAgQIECAAAECBAgQIECAAAECBAgQIECAAAECBAgQIECAAAECBAhcWoEKxD3qkvNewbgk97rk4z65l+Tjuk7ycKzj2frSDv1Db3yXAnH1KNSqV8Ze69fz+FS4qmnthLgf+u7xdQQItCbwP6drbp+2OV63Nrd5CBAgQIAAAQIECBAgQIAAAQIECBAgQIAAAQIECJRA848RtM0ECDQjcH463Pi41Knf75P700lxdVpckm/G+nq2bgbhuwbZpUDclSRT7Y/rdZJrSV5LMq2n4Fx9Ta2rexEgQGAXBBZJvquWs8/tgoUZCRAgQIAAAQIECBAgQIAAAQIECBAgQIAAAQIEdk+gQiXz05Zq7UWAAIGLKFAB3grFVfWLZNMnXyb5R5Iv8u36NMlJkupTXcR5ftZ72qVA3CrJdtWjUesRqvOq0NzeVv2s6H4YAQIELqhAhd6e1GKxWPZ9/9THxs9f0Nt3WwQIECBAgAABAgQIECBAgAABAgQIECBAgAABAgR+ksA8MLIzwZGfJOabCRB4WQLzEy2H8YTLfyf5Ksm8T0HfeX9Z9/zCfu8uBeKederRFH6bTo6rINx0CtK8v7AN8YsIECDwEgWehIZXq9X5ehiG1WazmYeJ6++kFwECBAgQIECAAAECBAgQIECAAAECBAgQIECAAIEWBerRgvPHCta1FwECBC6iQIXgtqtOgpuq/n7VeicfBb1LgbiL+OZ0TwQIELhIAuenY67X672zs7O9zWaz1/f93jAMeycnJ/PTMy/SPbsXAgQIECBAgAABAgQIECBAgAABAgQIECBAgAABAj+XwMMkVcdjr7UXAQIECFwyAYG4S7ZhbpcAAQK/oMCTk+CuXbt2fjJc3/er4+Pj+niF5abP/4K34EcTIECAAAECBAgQIECAAAECBAgQIECAAAECBAgQeGkCdaLS9ilxL+1m/GICBAgQeD4Bgbjnc/NdBAgQaFGgHhX9pNbr9fLo6Gj+sQrE1bUXAQIECBAgQIAAAQIECBAgQIAAAQIECBAgQIAAgRYFTsdHDFafqsU5zUSAAIGmBQTimt5ewxEgQOBHCSyS/JD6UT/UFxMgQIAAAQIECBAgQIAAAQIECBAgQIAAAQIECBC4JAJnSbbrkty62yRAgACBSUAgznuBAAECBOb/JtS/C/+viBEgQIAAAQIECBAgQIAAAQIECBAgQIAAAQIECBBoUaBPsl0tzmkmAgQINC0gENf09hqOAAECBAgQIECAAAECBAgQIECAAAECBAgQIECAAAECBAgQIECAAAECuyMgELc7e21SAgQIECBAgAABAgQIECBAgAABAgQIECBAgAABAgQIECBAgAABAgQINC0gENf09hqOAAECBAgQIECAAAECBAgQIECAAAECBAgQIECAAAECBAgQIECAAAECuyMgELc7e21SAgQIECBAgAABAgQIECBAgAABAgQIECBAgAABAgQIECBAgAABAgQINC0gENf09hqOAAECBAgQIECAAAECBAgQIECAAAECBAgQIECAAAECBAgQIECAAAECuyMgELc7e21SAgQIECBAgAABAgQIECBAgAABAgQIECBAgAABAgQIECBAgAABAgQINC0gENf09hqOAAECBAgQIECAAAECBAgQIECAAAECBAgQIECAAAECBAgQIECAAAECuyMgELc7e21SAgQIECBAgAABAgQIECBAgAABAgQIECBAgAABAgQIECBAgAABAgQINC0gENf09hqOAAECBAgQIECAAAECBAgQIECAAAECBAgQIECAAAECBAgQIECAAAECuyMgELc7e21SAgQIECBAgAABAgQIECBAgAABAgQIECBAgAABAgQIECBAgAABAgQINC0gENf09hqOAAECBAgQIECAAAECBAgQIECAAAECBAgQIECAAAECBAgQIECAAAECuyMgELc7e21SAgQIECBAgAABAgQIECBAgAABAgQIECBAgAABAgQIECBAgAABAgQINC0gENf09hqOAAECBAgQIECAAAECBAgQIECAAAECBAgQIECAAAECBAgQIECAAAECuyPwX0fhX6Se7VHJAAAAAElFTkSuQmCC"/>
          <p:cNvSpPr>
            <a:spLocks noChangeAspect="1" noChangeArrowheads="1"/>
          </p:cNvSpPr>
          <p:nvPr/>
        </p:nvSpPr>
        <p:spPr bwMode="auto">
          <a:xfrm>
            <a:off x="116682" y="-144463"/>
            <a:ext cx="1299863" cy="173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0186" y="2428868"/>
            <a:ext cx="157442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Rettangolo 56"/>
          <p:cNvSpPr/>
          <p:nvPr/>
        </p:nvSpPr>
        <p:spPr>
          <a:xfrm>
            <a:off x="4143372" y="18612"/>
            <a:ext cx="740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Scuola</a:t>
            </a:r>
            <a:endParaRPr lang="it-IT" sz="1600" dirty="0"/>
          </a:p>
        </p:txBody>
      </p:sp>
      <p:sp>
        <p:nvSpPr>
          <p:cNvPr id="59" name="Rettangolo 58"/>
          <p:cNvSpPr/>
          <p:nvPr/>
        </p:nvSpPr>
        <p:spPr>
          <a:xfrm>
            <a:off x="6215074" y="2000241"/>
            <a:ext cx="1928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Istituzioni pubbliche e private</a:t>
            </a:r>
            <a:endParaRPr lang="it-IT" sz="1600" dirty="0"/>
          </a:p>
        </p:txBody>
      </p:sp>
      <p:sp>
        <p:nvSpPr>
          <p:cNvPr id="60" name="Rettangolo 59"/>
          <p:cNvSpPr/>
          <p:nvPr/>
        </p:nvSpPr>
        <p:spPr>
          <a:xfrm>
            <a:off x="5286380" y="5143512"/>
            <a:ext cx="1857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Altre attività</a:t>
            </a:r>
            <a:endParaRPr lang="it-IT" sz="1600" dirty="0"/>
          </a:p>
        </p:txBody>
      </p:sp>
      <p:sp>
        <p:nvSpPr>
          <p:cNvPr id="62" name="CasellaDiTesto 61"/>
          <p:cNvSpPr txBox="1"/>
          <p:nvPr/>
        </p:nvSpPr>
        <p:spPr>
          <a:xfrm>
            <a:off x="2000232" y="5072074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Progetti </a:t>
            </a:r>
            <a:r>
              <a:rPr lang="it-IT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Anffas</a:t>
            </a:r>
            <a:r>
              <a:rPr lang="it-IT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it-IT" sz="1600" dirty="0"/>
          </a:p>
          <a:p>
            <a:endParaRPr lang="it-IT" sz="16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1214414" y="221455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839195" y="2000240"/>
            <a:ext cx="2161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Centro di Riabilitazione</a:t>
            </a: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t="19154" r="28993" b="21144"/>
          <a:stretch/>
        </p:blipFill>
        <p:spPr>
          <a:xfrm>
            <a:off x="2928926" y="5929330"/>
            <a:ext cx="767791" cy="500066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6" y="5357826"/>
            <a:ext cx="775951" cy="504247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70" y="5357826"/>
            <a:ext cx="785818" cy="500066"/>
          </a:xfrm>
          <a:prstGeom prst="rect">
            <a:avLst/>
          </a:prstGeom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s://cdn-icons-png.flaticon.com/512/1080/108098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285728"/>
            <a:ext cx="1000132" cy="1000132"/>
          </a:xfrm>
          <a:prstGeom prst="rect">
            <a:avLst/>
          </a:prstGeom>
          <a:noFill/>
        </p:spPr>
      </p:pic>
      <p:pic>
        <p:nvPicPr>
          <p:cNvPr id="1034" name="Picture 10" descr="https://cdn-icons.flaticon.com/png/512/3251/premium/3251579.png?token=exp=1648245599~hmac=b3a2d63215905e674e50e8dd32b28fc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16" y="2571744"/>
            <a:ext cx="857256" cy="733397"/>
          </a:xfrm>
          <a:prstGeom prst="rect">
            <a:avLst/>
          </a:prstGeom>
          <a:noFill/>
        </p:spPr>
      </p:pic>
      <p:pic>
        <p:nvPicPr>
          <p:cNvPr id="1038" name="Picture 14" descr="https://cdn-icons.flaticon.com/png/512/5361/premium/5361551.png?token=exp=1648245801~hmac=0663f1c56ae0b93c3462de0ef2ce91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67429" y="5500702"/>
            <a:ext cx="876273" cy="87627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00232" y="6000768"/>
            <a:ext cx="86990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3167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0" y="1714488"/>
            <a:ext cx="9144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it-IT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. </a:t>
            </a:r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ATTIVITA’ IN COLLABORAZIONE CON LA SCUOLA E ALTRE FIGURE SPECIALISTICHE</a:t>
            </a:r>
            <a:endParaRPr lang="it-IT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214282" y="500042"/>
            <a:ext cx="878687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i="1" dirty="0"/>
          </a:p>
          <a:p>
            <a:pPr algn="ctr"/>
            <a:endParaRPr lang="it-IT" i="1" dirty="0"/>
          </a:p>
          <a:p>
            <a:pPr algn="ctr"/>
            <a:endParaRPr lang="it-IT" i="1" dirty="0"/>
          </a:p>
          <a:p>
            <a:pPr algn="ctr"/>
            <a:r>
              <a:rPr lang="it-IT" i="1" dirty="0"/>
              <a:t>“</a:t>
            </a:r>
            <a:r>
              <a:rPr lang="it-IT" sz="2400" i="1" dirty="0">
                <a:latin typeface="Arial" pitchFamily="34" charset="0"/>
                <a:cs typeface="Arial" pitchFamily="34" charset="0"/>
              </a:rPr>
              <a:t>L’inclusione scolastica si realizza (…) anche attraverso la definizione e la condivisione del </a:t>
            </a:r>
            <a:r>
              <a:rPr lang="it-IT" sz="2400" b="1" i="1" dirty="0">
                <a:latin typeface="Arial" pitchFamily="34" charset="0"/>
                <a:cs typeface="Arial" pitchFamily="34" charset="0"/>
              </a:rPr>
              <a:t>progetto individuale </a:t>
            </a:r>
            <a:r>
              <a:rPr lang="it-IT" sz="2400" i="1" dirty="0">
                <a:latin typeface="Arial" pitchFamily="34" charset="0"/>
                <a:cs typeface="Arial" pitchFamily="34" charset="0"/>
              </a:rPr>
              <a:t>tra scuole, famiglie ed altri soggetti, pubblici e privati, operanti nel territorio” </a:t>
            </a:r>
          </a:p>
          <a:p>
            <a:pPr algn="ctr"/>
            <a:endParaRPr lang="it-IT" sz="2400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400" dirty="0">
                <a:latin typeface="Arial" pitchFamily="34" charset="0"/>
                <a:cs typeface="Arial" pitchFamily="34" charset="0"/>
              </a:rPr>
              <a:t>In cui si adottano</a:t>
            </a:r>
          </a:p>
          <a:p>
            <a:pPr algn="ctr"/>
            <a:endParaRPr lang="it-IT" sz="2400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400" i="1" dirty="0">
                <a:latin typeface="Arial" pitchFamily="34" charset="0"/>
                <a:cs typeface="Arial" pitchFamily="34" charset="0"/>
              </a:rPr>
              <a:t> “strategie educative e didattiche finalizzate allo sviluppo delle potenzialità di </a:t>
            </a:r>
            <a:r>
              <a:rPr lang="it-IT" sz="2400" b="1" i="1" dirty="0">
                <a:latin typeface="Arial" pitchFamily="34" charset="0"/>
                <a:cs typeface="Arial" pitchFamily="34" charset="0"/>
              </a:rPr>
              <a:t>CIASCUNO</a:t>
            </a:r>
            <a:r>
              <a:rPr lang="it-IT" sz="2400" i="1" dirty="0">
                <a:latin typeface="Arial" pitchFamily="34" charset="0"/>
                <a:cs typeface="Arial" pitchFamily="34" charset="0"/>
              </a:rPr>
              <a:t> nel rispetto del diritto di </a:t>
            </a:r>
            <a:r>
              <a:rPr lang="it-IT" sz="2400" i="1" u="sng" dirty="0">
                <a:latin typeface="Arial" pitchFamily="34" charset="0"/>
                <a:cs typeface="Arial" pitchFamily="34" charset="0"/>
              </a:rPr>
              <a:t>autodeterminazione, dell’accomodamento ragionevole, nella prospettiva della migliore qualità di vita”</a:t>
            </a:r>
            <a:r>
              <a:rPr lang="it-IT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14282" y="142852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Legge 104/1992 </a:t>
            </a:r>
          </a:p>
          <a:p>
            <a:pPr lvl="0" algn="ctr"/>
            <a:r>
              <a:rPr lang="it-IT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Decreto Legislativo n.66/ 2017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0" y="142852"/>
            <a:ext cx="9144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COME E QUANDO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57158" y="1142984"/>
            <a:ext cx="85011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1) </a:t>
            </a:r>
            <a:r>
              <a:rPr lang="it-IT" sz="22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G.L.O.</a:t>
            </a:r>
            <a:r>
              <a:rPr lang="it-IT" sz="2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: Gruppi di Lavoro Operativo per L’inclusione</a:t>
            </a:r>
          </a:p>
          <a:p>
            <a:pPr algn="ctr"/>
            <a:endParaRPr lang="it-IT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Min. n. 2 riunioni annuali (inizio e fine anno scolastico) + eventuale intermedio</a:t>
            </a:r>
          </a:p>
          <a:p>
            <a:pPr algn="just"/>
            <a:endParaRPr lang="it-IT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i="1" dirty="0">
                <a:latin typeface="Arial" pitchFamily="34" charset="0"/>
                <a:cs typeface="Arial" pitchFamily="34" charset="0"/>
              </a:rPr>
              <a:t>Con: 	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Équipe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Anffas</a:t>
            </a:r>
            <a:r>
              <a:rPr lang="it-IT" dirty="0">
                <a:latin typeface="Arial" pitchFamily="34" charset="0"/>
                <a:cs typeface="Arial" pitchFamily="34" charset="0"/>
              </a:rPr>
              <a:t>, docenti contitolari o consiglio di classe (insegnante di  sostegno), genitori o chi ha responsabilità genitoriale, </a:t>
            </a:r>
            <a:r>
              <a:rPr lang="it-IT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professionisti dei servizi del territorio (pedagogisti, psicologi, educatori </a:t>
            </a:r>
            <a:r>
              <a:rPr lang="it-IT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domiciliari…</a:t>
            </a:r>
            <a:r>
              <a:rPr lang="it-IT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it-IT" dirty="0">
                <a:latin typeface="Arial" pitchFamily="34" charset="0"/>
                <a:cs typeface="Arial" pitchFamily="34" charset="0"/>
              </a:rPr>
              <a:t>l’alunno(ove possibile)ecc.</a:t>
            </a:r>
          </a:p>
          <a:p>
            <a:pPr algn="just"/>
            <a:endParaRPr lang="it-IT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i="1" dirty="0">
                <a:latin typeface="Arial" pitchFamily="34" charset="0"/>
                <a:cs typeface="Arial" pitchFamily="34" charset="0"/>
              </a:rPr>
              <a:t>Scopo:  </a:t>
            </a:r>
            <a:r>
              <a:rPr lang="it-IT" dirty="0">
                <a:latin typeface="Arial" pitchFamily="34" charset="0"/>
                <a:cs typeface="Arial" pitchFamily="34" charset="0"/>
              </a:rPr>
              <a:t>Condivisione e discussione del funzionamento del bambino secondo i criteri del modello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Bio-Psico-sociale</a:t>
            </a:r>
            <a:r>
              <a:rPr lang="it-IT" dirty="0">
                <a:latin typeface="Arial" pitchFamily="34" charset="0"/>
                <a:cs typeface="Arial" pitchFamily="34" charset="0"/>
              </a:rPr>
              <a:t> dell’ICF, utile alla formulazione del PEI e del più ampio progetto di vita</a:t>
            </a:r>
            <a:r>
              <a:rPr lang="it-IT" sz="15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it-IT" u="sng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magine 4" descr="riunione im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4324723"/>
            <a:ext cx="2402915" cy="20332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428596" y="1762205"/>
            <a:ext cx="51435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b="1" u="sng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Redatto di norma entro il mese di Ottobre.</a:t>
            </a:r>
          </a:p>
          <a:p>
            <a:pPr algn="just">
              <a:buFont typeface="Arial" pitchFamily="34" charset="0"/>
              <a:buChar char="•"/>
            </a:pPr>
            <a:endParaRPr lang="it-IT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i="1" dirty="0">
                <a:latin typeface="Arial" pitchFamily="34" charset="0"/>
                <a:cs typeface="Arial" pitchFamily="34" charset="0"/>
              </a:rPr>
              <a:t>Con:</a:t>
            </a:r>
            <a:r>
              <a:rPr lang="it-IT" dirty="0">
                <a:latin typeface="Arial" pitchFamily="34" charset="0"/>
                <a:cs typeface="Arial" pitchFamily="34" charset="0"/>
              </a:rPr>
              <a:t>  	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Équipe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Anffas</a:t>
            </a:r>
            <a:r>
              <a:rPr lang="it-IT" dirty="0">
                <a:latin typeface="Arial" pitchFamily="34" charset="0"/>
                <a:cs typeface="Arial" pitchFamily="34" charset="0"/>
              </a:rPr>
              <a:t>, docenti contitolari o consiglio di classe (insegnante di   sostegno), genitori o chi ha responsabilità genitoriale, servizi del territorio e </a:t>
            </a:r>
            <a:r>
              <a:rPr lang="it-IT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altri professionisti</a:t>
            </a:r>
            <a:r>
              <a:rPr lang="it-IT" dirty="0">
                <a:latin typeface="Arial" pitchFamily="34" charset="0"/>
                <a:cs typeface="Arial" pitchFamily="34" charset="0"/>
              </a:rPr>
              <a:t>, alunno</a:t>
            </a:r>
          </a:p>
          <a:p>
            <a:pPr algn="just"/>
            <a:endParaRPr lang="it-IT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i="1" dirty="0">
                <a:latin typeface="Arial" pitchFamily="34" charset="0"/>
                <a:cs typeface="Arial" pitchFamily="34" charset="0"/>
              </a:rPr>
              <a:t>Scopo:</a:t>
            </a:r>
            <a:r>
              <a:rPr lang="it-IT" dirty="0">
                <a:latin typeface="Arial" pitchFamily="34" charset="0"/>
                <a:cs typeface="Arial" pitchFamily="34" charset="0"/>
              </a:rPr>
              <a:t> Individuazione 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strumenti, strategie, modalità </a:t>
            </a:r>
            <a:r>
              <a:rPr lang="it-IT" dirty="0">
                <a:latin typeface="Arial" pitchFamily="34" charset="0"/>
                <a:cs typeface="Arial" pitchFamily="34" charset="0"/>
              </a:rPr>
              <a:t>per realizzare un ambiente d’apprendimento consono al funzionamento dell’alunno in base alle caratteristiche emerse dalla Diagnosi Funzionale/ Profilo di Funzionamento su base ICF.</a:t>
            </a:r>
          </a:p>
          <a:p>
            <a:pPr algn="ctr"/>
            <a:endParaRPr lang="it-IT" dirty="0"/>
          </a:p>
          <a:p>
            <a:r>
              <a:rPr lang="it-IT" dirty="0"/>
              <a:t> </a:t>
            </a:r>
          </a:p>
        </p:txBody>
      </p:sp>
      <p:pic>
        <p:nvPicPr>
          <p:cNvPr id="5" name="Immagine 4" descr="pei im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2000240"/>
            <a:ext cx="2817895" cy="36433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0" y="1140725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it-IT" sz="22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P.E.I.</a:t>
            </a:r>
            <a:r>
              <a:rPr lang="it-IT" sz="2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: Piano Educativo Individualizzato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3143240" y="2093135"/>
            <a:ext cx="56436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 Dopo Certificazione di Disabilità, al passaggio di grado scolastico, cambio condizione clinica </a:t>
            </a:r>
          </a:p>
          <a:p>
            <a:pPr algn="just">
              <a:buFont typeface="Arial" pitchFamily="34" charset="0"/>
              <a:buChar char="•"/>
            </a:pPr>
            <a:endParaRPr lang="it-IT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i="1" dirty="0">
                <a:latin typeface="Arial" pitchFamily="34" charset="0"/>
                <a:cs typeface="Arial" pitchFamily="34" charset="0"/>
              </a:rPr>
              <a:t>Con:</a:t>
            </a:r>
            <a:r>
              <a:rPr lang="it-IT" dirty="0">
                <a:latin typeface="Arial" pitchFamily="34" charset="0"/>
                <a:cs typeface="Arial" pitchFamily="34" charset="0"/>
              </a:rPr>
              <a:t> 	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Équipe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Anffas</a:t>
            </a:r>
            <a:r>
              <a:rPr lang="it-IT" dirty="0">
                <a:latin typeface="Arial" pitchFamily="34" charset="0"/>
                <a:cs typeface="Arial" pitchFamily="34" charset="0"/>
              </a:rPr>
              <a:t>, docenti contitolari o consiglio di classe (insegnante di   sostegno), genitori o chi ha responsabilità genitoriale , servizi del territorio e </a:t>
            </a:r>
            <a:r>
              <a:rPr lang="it-IT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altri professionisti</a:t>
            </a:r>
          </a:p>
          <a:p>
            <a:pPr algn="just"/>
            <a:endParaRPr lang="it-IT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i="1" dirty="0">
                <a:latin typeface="Arial" pitchFamily="34" charset="0"/>
                <a:cs typeface="Arial" pitchFamily="34" charset="0"/>
              </a:rPr>
              <a:t>Scopo: </a:t>
            </a:r>
            <a:r>
              <a:rPr lang="it-IT" dirty="0">
                <a:latin typeface="Arial" pitchFamily="34" charset="0"/>
                <a:cs typeface="Arial" pitchFamily="34" charset="0"/>
              </a:rPr>
              <a:t>Descrivere Compromissione Funzionale, Partecipazione alle attività (performance e capacità), Contesto (facilitatore o barriera)</a:t>
            </a:r>
          </a:p>
          <a:p>
            <a:endParaRPr lang="it-IT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it-IT" dirty="0"/>
          </a:p>
        </p:txBody>
      </p:sp>
      <p:pic>
        <p:nvPicPr>
          <p:cNvPr id="5" name="Immagine 4" descr="icf im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000240"/>
            <a:ext cx="2682449" cy="395573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114072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3) Redazione Diagnosi Funzionale</a:t>
            </a:r>
            <a:r>
              <a:rPr lang="it-IT" sz="2200" b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Profilo di funzionamento</a:t>
            </a:r>
            <a:r>
              <a:rPr lang="it-IT" sz="2200" b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(Secondo ICF</a:t>
            </a:r>
            <a:r>
              <a:rPr lang="it-IT" b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)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428596" y="1121805"/>
            <a:ext cx="828680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4) Colloqui e incontri, formali e informali</a:t>
            </a:r>
          </a:p>
          <a:p>
            <a:endParaRPr lang="it-IT" b="1" u="sng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 Su richiesta, durante l’anno scolastico</a:t>
            </a:r>
          </a:p>
          <a:p>
            <a:endParaRPr lang="it-IT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 Singolarmente e/o in rete</a:t>
            </a:r>
          </a:p>
          <a:p>
            <a:endParaRPr lang="it-IT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 </a:t>
            </a:r>
            <a:r>
              <a:rPr lang="it-IT" i="1" dirty="0">
                <a:latin typeface="Arial" pitchFamily="34" charset="0"/>
                <a:cs typeface="Arial" pitchFamily="34" charset="0"/>
              </a:rPr>
              <a:t>Scopo:</a:t>
            </a:r>
            <a:r>
              <a:rPr lang="it-IT" dirty="0">
                <a:latin typeface="Arial" pitchFamily="34" charset="0"/>
                <a:cs typeface="Arial" pitchFamily="34" charset="0"/>
              </a:rPr>
              <a:t> Fronteggiare difficoltà specifiche improvvise </a:t>
            </a:r>
          </a:p>
        </p:txBody>
      </p:sp>
      <p:pic>
        <p:nvPicPr>
          <p:cNvPr id="5122" name="Picture 2" descr="https://cdn-icons.flaticon.com/png/512/3038/premium/3038144.png?token=exp=1648237780~hmac=4eccec0cea780f8db5961c79fdc98dc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714751"/>
            <a:ext cx="2500330" cy="2500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a mia esperienza di stage, dove la mia disabilità è stata solo un  dettaglio - Disabili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4530336"/>
            <a:ext cx="4357718" cy="1815715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357158" y="972152"/>
            <a:ext cx="835824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5) Consulenza Per </a:t>
            </a:r>
            <a:r>
              <a:rPr lang="it-IT" sz="2200" b="1" u="sng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P.C.T.O.</a:t>
            </a:r>
            <a:r>
              <a:rPr lang="it-IT" sz="2200" b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it-IT" sz="2200" b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(Percorsi per le Competenze Trasversali e l’Orientamento)</a:t>
            </a:r>
          </a:p>
          <a:p>
            <a:endParaRPr lang="it-IT" sz="2200" b="1" u="sng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 Scuola secondaria di secondo grado</a:t>
            </a:r>
          </a:p>
          <a:p>
            <a:pPr algn="just"/>
            <a:endParaRPr lang="it-IT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 </a:t>
            </a:r>
            <a:r>
              <a:rPr lang="it-IT" i="1" dirty="0">
                <a:latin typeface="Arial" pitchFamily="34" charset="0"/>
                <a:cs typeface="Arial" pitchFamily="34" charset="0"/>
              </a:rPr>
              <a:t>Con: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Équipe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Anffas</a:t>
            </a:r>
            <a:r>
              <a:rPr lang="it-IT" dirty="0">
                <a:latin typeface="Arial" pitchFamily="34" charset="0"/>
                <a:cs typeface="Arial" pitchFamily="34" charset="0"/>
              </a:rPr>
              <a:t>, Alunno, consiglio di classe (insegnante di   sostegno), genitori o chi ha responsabilità genitoriale , Enti Pubblici e Comunali, Strutture del Territorio.</a:t>
            </a:r>
          </a:p>
          <a:p>
            <a:pPr algn="just"/>
            <a:endParaRPr lang="it-IT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it-IT" dirty="0">
                <a:latin typeface="Arial" pitchFamily="34" charset="0"/>
                <a:cs typeface="Arial" pitchFamily="34" charset="0"/>
              </a:rPr>
              <a:t>  </a:t>
            </a:r>
            <a:r>
              <a:rPr lang="it-IT" i="1" dirty="0">
                <a:latin typeface="Arial" pitchFamily="34" charset="0"/>
                <a:cs typeface="Arial" pitchFamily="34" charset="0"/>
              </a:rPr>
              <a:t>Scopo:</a:t>
            </a:r>
            <a:r>
              <a:rPr lang="it-IT" dirty="0">
                <a:latin typeface="Arial" pitchFamily="34" charset="0"/>
                <a:cs typeface="Arial" pitchFamily="34" charset="0"/>
              </a:rPr>
              <a:t> individuazione struttura, definizione obiettivi, mansioni, orari</a:t>
            </a:r>
            <a:endParaRPr lang="it-IT" b="1" u="sng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it-IT" sz="2200" b="1" u="sng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85852" y="1857364"/>
            <a:ext cx="7143800" cy="2928958"/>
          </a:xfrm>
        </p:spPr>
        <p:txBody>
          <a:bodyPr>
            <a:normAutofit/>
          </a:bodyPr>
          <a:lstStyle/>
          <a:p>
            <a:pPr marL="514350" indent="-514350" algn="l">
              <a:buAutoNum type="arabicParenR"/>
            </a:pPr>
            <a:r>
              <a:rPr lang="it-IT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Funzionamento della presa in carico riabilitativa</a:t>
            </a:r>
          </a:p>
          <a:p>
            <a:pPr marL="514350" indent="-514350" algn="l">
              <a:buAutoNum type="arabicParenR"/>
            </a:pPr>
            <a:r>
              <a:rPr lang="it-IT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Attività in collaborazione con scuola e altre figure specialistiche</a:t>
            </a:r>
          </a:p>
          <a:p>
            <a:pPr marL="514350" indent="-514350" algn="l">
              <a:buAutoNum type="arabicParenR"/>
            </a:pPr>
            <a:r>
              <a:rPr lang="it-IT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Progetti </a:t>
            </a:r>
            <a:r>
              <a:rPr lang="it-IT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Anffas</a:t>
            </a:r>
            <a:r>
              <a:rPr lang="it-IT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2571736" y="500042"/>
            <a:ext cx="4070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FOCUS </a:t>
            </a:r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ON</a:t>
            </a:r>
            <a:r>
              <a:rPr lang="it-IT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142844" y="1378366"/>
            <a:ext cx="8572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6) Redazione Progetto Di Vita, Relazioni Cliniche e Altro</a:t>
            </a:r>
          </a:p>
        </p:txBody>
      </p:sp>
      <p:sp>
        <p:nvSpPr>
          <p:cNvPr id="4100" name="AutoShape 4" descr="Convegno: PROGETTO DI VITA – Anffas Bergamo Onlus"/>
          <p:cNvSpPr>
            <a:spLocks noChangeAspect="1" noChangeArrowheads="1"/>
          </p:cNvSpPr>
          <p:nvPr/>
        </p:nvSpPr>
        <p:spPr bwMode="auto">
          <a:xfrm>
            <a:off x="155575" y="66242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Immagine 7" descr="mani im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9" y="2592812"/>
            <a:ext cx="6060588" cy="21935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217474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PROGETTI ANFFAS </a:t>
            </a:r>
          </a:p>
          <a:p>
            <a:pPr marL="914400" indent="-914400" algn="ctr"/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PER BAMBINI (fino ai 14aa)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PROGETTI ANFFAS</a:t>
            </a:r>
            <a:b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0- 6 anni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 pitchFamily="2" charset="2"/>
              </a:rPr>
              <a:t> </a:t>
            </a:r>
            <a:r>
              <a:rPr lang="it-IT" sz="3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 pitchFamily="2" charset="2"/>
              </a:rPr>
              <a:t>UN VILLAGGIO PER CRESCERE</a:t>
            </a:r>
            <a:endParaRPr lang="it-IT" sz="33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85926"/>
            <a:ext cx="3411964" cy="17859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4" name="Picture 6" descr="anffas-macerata-villaggio-per-cresce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000240"/>
            <a:ext cx="4884745" cy="3663559"/>
          </a:xfrm>
          <a:prstGeom prst="rect">
            <a:avLst/>
          </a:prstGeom>
          <a:noFill/>
        </p:spPr>
      </p:pic>
      <p:pic>
        <p:nvPicPr>
          <p:cNvPr id="2056" name="Picture 8" descr="anffas-macerata-villaggio-per-cresc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071942"/>
            <a:ext cx="3265472" cy="2449104"/>
          </a:xfrm>
          <a:prstGeom prst="rect">
            <a:avLst/>
          </a:prstGeom>
          <a:noFill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85728"/>
            <a:ext cx="3591605" cy="3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892420"/>
            <a:ext cx="2978058" cy="396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2643206" cy="352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857364"/>
            <a:ext cx="3199290" cy="4525963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PROGETTI ANFFAS</a:t>
            </a:r>
            <a:b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6-14 anni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 pitchFamily="2" charset="2"/>
              </a:rPr>
              <a:t> </a:t>
            </a:r>
            <a:r>
              <a:rPr lang="it-IT" sz="3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 pitchFamily="2" charset="2"/>
              </a:rPr>
              <a:t>CRESCO LAB</a:t>
            </a:r>
            <a:endParaRPr lang="it-IT" sz="33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AutoShape 6" descr="blob:https://web.whatsapp.com/63415520-8bdf-4a42-a71e-a0a5047c650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80" name="AutoShape 8" descr="blob:https://web.whatsapp.com/63415520-8bdf-4a42-a71e-a0a5047c650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82" name="AutoShape 10" descr="blob:https://web.whatsapp.com/63415520-8bdf-4a42-a71e-a0a5047c650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84" name="AutoShape 12" descr="blob:https://web.whatsapp.com/63415520-8bdf-4a42-a71e-a0a5047c650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857364"/>
            <a:ext cx="3214710" cy="4547777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3714776" cy="495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'Officina dei Compiti: Scopri il Progetto • Anffas Macerata Onl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9448" y="642918"/>
            <a:ext cx="4640269" cy="2428892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786190"/>
            <a:ext cx="155377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9978" y="3786190"/>
            <a:ext cx="3024022" cy="20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0" y="285728"/>
            <a:ext cx="91440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 INFORMAZIONI: </a:t>
            </a:r>
          </a:p>
          <a:p>
            <a:pPr algn="ctr"/>
            <a:endParaRPr lang="it-IT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Sottotitolo 2"/>
          <p:cNvSpPr>
            <a:spLocks noGrp="1"/>
          </p:cNvSpPr>
          <p:nvPr>
            <p:ph type="subTitle" idx="1"/>
          </p:nvPr>
        </p:nvSpPr>
        <p:spPr>
          <a:xfrm>
            <a:off x="1714480" y="2071678"/>
            <a:ext cx="5715040" cy="3214710"/>
          </a:xfrm>
        </p:spPr>
        <p:txBody>
          <a:bodyPr>
            <a:normAutofit fontScale="55000" lnSpcReduction="20000"/>
          </a:bodyPr>
          <a:lstStyle/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Dott.ssa Diana Scipioni</a:t>
            </a:r>
          </a:p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PSICOLOGA</a:t>
            </a:r>
          </a:p>
          <a:p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dscipioni@anffas-macerata.it</a:t>
            </a: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Dott.ssa Francesca Accorsi</a:t>
            </a:r>
          </a:p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PSICOLOGA</a:t>
            </a:r>
          </a:p>
          <a:p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faccorsi@anffas-macerata.it</a:t>
            </a: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Dott. Marco Gentili</a:t>
            </a:r>
          </a:p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PSICOLOGO</a:t>
            </a:r>
          </a:p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dottgentilimarco@gmail.com</a:t>
            </a:r>
          </a:p>
          <a:p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Centralino</a:t>
            </a:r>
          </a:p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FONDAZIONE ANFFAS MACERATA</a:t>
            </a:r>
          </a:p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TEL. 0733 36170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04"/>
            <a:ext cx="7541851" cy="6212333"/>
          </a:xfrm>
          <a:prstGeom prst="rect">
            <a:avLst/>
          </a:prstGeom>
          <a:noFill/>
          <a:ln w="476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5000628" y="6000768"/>
            <a:ext cx="2816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Arial" pitchFamily="34" charset="0"/>
                <a:cs typeface="Arial" pitchFamily="34" charset="0"/>
              </a:rPr>
              <a:t>Grazie dell’attenzione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229007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0" y="217474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FUNZIONAMENTO</a:t>
            </a:r>
          </a:p>
          <a:p>
            <a:pPr marL="914400" indent="-914400" algn="ctr"/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DELLA PRESA IN CARICO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1714488"/>
            <a:ext cx="2556566" cy="2497003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142844" y="1357298"/>
            <a:ext cx="1964618" cy="16028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214282" y="3429000"/>
            <a:ext cx="1964618" cy="16028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2714612" y="928670"/>
            <a:ext cx="3500462" cy="364882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28597" y="3528970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Colloquio di</a:t>
            </a:r>
          </a:p>
          <a:p>
            <a:pPr algn="ctr"/>
            <a:r>
              <a:rPr lang="it-IT" sz="1400" dirty="0"/>
              <a:t>accoglienza</a:t>
            </a:r>
          </a:p>
        </p:txBody>
      </p:sp>
      <p:pic>
        <p:nvPicPr>
          <p:cNvPr id="1026" name="Picture 2" descr="Vettoriale - Immagini Stilizzate Del Telefono Cellulare E Il Telefono Del  Disco. Può Essere Utilizzato Per Progettare La Sezione Informazioni Di  Contatto Della Vostra Azienda. Simboli Di Contorno Nero Su Sfondo Bianco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8444" y1="37111" x2="68444" y2="37111"/>
                        <a14:foregroundMark x1="73778" y1="24889" x2="73778" y2="2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1" y="2436704"/>
            <a:ext cx="387811" cy="51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vimento genitori: sospensione alla secondaria – Istituto Comprensivo  Statale &quot;F. Querini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89927" l="10000" r="90938">
                        <a14:foregroundMark x1="26641" y1="23261" x2="25625" y2="70093"/>
                        <a14:foregroundMark x1="16328" y1="67394" x2="28750" y2="79751"/>
                        <a14:foregroundMark x1="38047" y1="60540" x2="70234" y2="60540"/>
                        <a14:foregroundMark x1="54688" y1="71547" x2="52578" y2="88058"/>
                        <a14:foregroundMark x1="67109" y1="77051" x2="90938" y2="48079"/>
                        <a14:foregroundMark x1="79531" y1="35722" x2="79531" y2="26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000504"/>
            <a:ext cx="1016805" cy="7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42845" y="1500174"/>
            <a:ext cx="2000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Domanda</a:t>
            </a:r>
          </a:p>
          <a:p>
            <a:pPr algn="ctr"/>
            <a:r>
              <a:rPr lang="it-IT" sz="1400" dirty="0"/>
              <a:t>d’inserimento e accesso in lista d’attesa</a:t>
            </a:r>
          </a:p>
        </p:txBody>
      </p:sp>
      <p:sp>
        <p:nvSpPr>
          <p:cNvPr id="11" name="Ovale 10"/>
          <p:cNvSpPr/>
          <p:nvPr/>
        </p:nvSpPr>
        <p:spPr>
          <a:xfrm>
            <a:off x="1857356" y="5088367"/>
            <a:ext cx="1964618" cy="16028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1912782" y="5286388"/>
            <a:ext cx="19079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Iter valutativo dell’equipe multidisciplinare</a:t>
            </a:r>
          </a:p>
        </p:txBody>
      </p:sp>
      <p:sp>
        <p:nvSpPr>
          <p:cNvPr id="13" name="Ovale 12"/>
          <p:cNvSpPr/>
          <p:nvPr/>
        </p:nvSpPr>
        <p:spPr>
          <a:xfrm>
            <a:off x="4643438" y="5143512"/>
            <a:ext cx="1964618" cy="160289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4714876" y="5286388"/>
            <a:ext cx="1857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Inquadramento Diagnostico e Stesura </a:t>
            </a:r>
          </a:p>
          <a:p>
            <a:pPr algn="ctr"/>
            <a:r>
              <a:rPr lang="it-IT" sz="1400" dirty="0"/>
              <a:t>Del Progetto</a:t>
            </a:r>
          </a:p>
          <a:p>
            <a:pPr algn="ctr"/>
            <a:r>
              <a:rPr lang="it-IT" sz="1400" dirty="0"/>
              <a:t>Riabilitativo</a:t>
            </a:r>
          </a:p>
        </p:txBody>
      </p:sp>
      <p:sp>
        <p:nvSpPr>
          <p:cNvPr id="15" name="Ovale 14"/>
          <p:cNvSpPr/>
          <p:nvPr/>
        </p:nvSpPr>
        <p:spPr>
          <a:xfrm>
            <a:off x="6715140" y="3500438"/>
            <a:ext cx="1964618" cy="1602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6934275" y="3574035"/>
            <a:ext cx="1526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Avvio cicli  d’intervento riabilitativo </a:t>
            </a:r>
          </a:p>
        </p:txBody>
      </p:sp>
      <p:pic>
        <p:nvPicPr>
          <p:cNvPr id="1030" name="Picture 6" descr="Prova Educational assessment Computer Icone di Valutazione Clip art - altri  scaricare png - Disegno png trasparente Nero png scaricare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96" y="6187010"/>
            <a:ext cx="388288" cy="51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cone del Computer Road trip Travel Clip art - percorso scaricare png -  Disegno png trasparente Silhouette png scaricare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889" r="100000">
                        <a14:foregroundMark x1="22222" y1="19302" x2="46111" y2="30465"/>
                        <a14:foregroundMark x1="16889" y1="22093" x2="16889" y2="22093"/>
                        <a14:foregroundMark x1="20889" y1="59651" x2="31556" y2="83372"/>
                        <a14:foregroundMark x1="26222" y1="66628" x2="43444" y2="38837"/>
                        <a14:foregroundMark x1="8889" y1="38837" x2="27556" y2="83372"/>
                        <a14:foregroundMark x1="8889" y1="30465" x2="8889" y2="41628"/>
                        <a14:foregroundMark x1="7556" y1="27674" x2="10222" y2="20698"/>
                        <a14:foregroundMark x1="39444" y1="88953" x2="76778" y2="77791"/>
                        <a14:foregroundMark x1="83333" y1="30465" x2="83333" y2="30465"/>
                        <a14:backgroundMark x1="20889" y1="37442" x2="20889" y2="37442"/>
                        <a14:backgroundMark x1="54111" y1="37442" x2="54111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115" y="4384167"/>
            <a:ext cx="464034" cy="59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cona Di Lavoro Di Squadra Nello Stile Piano Simbolo Dell'ingranaggio E Del  Gruppo Illustrazione Vettoriale - Illustrazione di cooperazione, disegno:  11531696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250" y1="44750" x2="31250" y2="44750"/>
                        <a14:foregroundMark x1="31250" y1="35625" x2="31250" y2="35625"/>
                        <a14:foregroundMark x1="50625" y1="31500" x2="50625" y2="31500"/>
                        <a14:foregroundMark x1="67000" y1="35625" x2="67000" y2="35625"/>
                        <a14:foregroundMark x1="72125" y1="42750" x2="72125" y2="42750"/>
                        <a14:foregroundMark x1="54750" y1="62125" x2="54750" y2="62125"/>
                        <a14:foregroundMark x1="43500" y1="70250" x2="43500" y2="7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48" y="5803024"/>
            <a:ext cx="791232" cy="105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co 21"/>
          <p:cNvSpPr/>
          <p:nvPr/>
        </p:nvSpPr>
        <p:spPr>
          <a:xfrm rot="8805981">
            <a:off x="5812294" y="5291693"/>
            <a:ext cx="1066095" cy="378012"/>
          </a:xfrm>
          <a:prstGeom prst="arc">
            <a:avLst>
              <a:gd name="adj1" fmla="val 16200000"/>
              <a:gd name="adj2" fmla="val 20703681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3714744" y="1142984"/>
            <a:ext cx="144446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FAMIGLIE</a:t>
            </a:r>
          </a:p>
        </p:txBody>
      </p:sp>
      <p:sp>
        <p:nvSpPr>
          <p:cNvPr id="26" name="Ovale 25"/>
          <p:cNvSpPr/>
          <p:nvPr/>
        </p:nvSpPr>
        <p:spPr>
          <a:xfrm>
            <a:off x="6858016" y="1285860"/>
            <a:ext cx="1964618" cy="16028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Aggiornamenti  del Progetto  e Dimissione</a:t>
            </a:r>
          </a:p>
          <a:p>
            <a:pPr algn="ctr"/>
            <a:endParaRPr lang="it-IT" sz="1400" dirty="0">
              <a:solidFill>
                <a:schemeClr val="tx1"/>
              </a:solidFill>
            </a:endParaRPr>
          </a:p>
          <a:p>
            <a:pPr algn="ctr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31" name="Freccia a destra rientrata 30"/>
          <p:cNvSpPr/>
          <p:nvPr/>
        </p:nvSpPr>
        <p:spPr>
          <a:xfrm rot="5400000">
            <a:off x="607191" y="250009"/>
            <a:ext cx="1071570" cy="857256"/>
          </a:xfrm>
          <a:prstGeom prst="notchedRightArrow">
            <a:avLst/>
          </a:prstGeom>
          <a:solidFill>
            <a:srgbClr val="0070C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3" name="Connettore 2 32"/>
          <p:cNvCxnSpPr/>
          <p:nvPr/>
        </p:nvCxnSpPr>
        <p:spPr>
          <a:xfrm rot="5400000">
            <a:off x="869649" y="3202261"/>
            <a:ext cx="40377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rot="16200000" flipH="1">
            <a:off x="1500166" y="5072074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>
            <a:off x="3857620" y="5929330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 flipV="1">
            <a:off x="6643702" y="5143512"/>
            <a:ext cx="642942" cy="557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 rot="5400000" flipH="1" flipV="1">
            <a:off x="7537471" y="3178173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C:\Users\scipi\OneDrive\Desktop\icon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43834" y="2214554"/>
            <a:ext cx="428628" cy="428628"/>
          </a:xfrm>
          <a:prstGeom prst="rect">
            <a:avLst/>
          </a:prstGeom>
          <a:noFill/>
        </p:spPr>
      </p:pic>
      <p:pic>
        <p:nvPicPr>
          <p:cNvPr id="70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00770" y="6286520"/>
            <a:ext cx="928948" cy="4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" name="Rettangolo 71"/>
          <p:cNvSpPr/>
          <p:nvPr/>
        </p:nvSpPr>
        <p:spPr>
          <a:xfrm>
            <a:off x="1571604" y="142852"/>
            <a:ext cx="592935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LA PRESA IN CARICO</a:t>
            </a:r>
          </a:p>
        </p:txBody>
      </p:sp>
    </p:spTree>
    <p:extLst>
      <p:ext uri="{BB962C8B-B14F-4D97-AF65-F5344CB8AC3E}">
        <p14:creationId xmlns:p14="http://schemas.microsoft.com/office/powerpoint/2010/main" val="196871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 VALUTAZIONE NEUROCOGNITIVA</a:t>
            </a:r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338881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4"/>
            <a:ext cx="336982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 VALUTAZIONE NEUROCOGNITIVA</a:t>
            </a:r>
            <a:endParaRPr lang="it-IT" dirty="0"/>
          </a:p>
        </p:txBody>
      </p:sp>
      <p:pic>
        <p:nvPicPr>
          <p:cNvPr id="4" name="Segnaposto contenuto 3" descr="wis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357298"/>
            <a:ext cx="3571895" cy="3571895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4143380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AutoShape 5" descr="blob:https://web.whatsapp.com/cb94ffc1-f871-4f29-92cd-b8865c3d23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 descr="Griffiths-III-scale-per-la-valutazione-dello-sviluppo-nella-prima-infanzia-3-680x3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2214554"/>
            <a:ext cx="3176337" cy="17843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ATTENZIONE VISIVA-NEPSY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163" y="1600200"/>
            <a:ext cx="641767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UN CASO: M.M. </a:t>
            </a:r>
            <a:endParaRPr lang="it-IT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592" y="1600200"/>
            <a:ext cx="338881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14620"/>
            <a:ext cx="8929718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TRATTAMENTO NEURO PSICOMOTORIO</a:t>
            </a:r>
            <a:b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</a:br>
            <a:b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</a:b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INCENTRATO SULLO SVILUPPO </a:t>
            </a:r>
            <a:r>
              <a:rPr lang="it-IT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DI</a:t>
            </a:r>
            <a:r>
              <a:rPr lang="it-I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ABILITA’ LOGICO MATEMATICHE </a:t>
            </a:r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697</Words>
  <Application>Microsoft Office PowerPoint</Application>
  <PresentationFormat>Presentazione su schermo (4:3)</PresentationFormat>
  <Paragraphs>112</Paragraphs>
  <Slides>27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VALUTAZIONE NEUROCOGNITIVA</vt:lpstr>
      <vt:lpstr>LA VALUTAZIONE NEUROCOGNITIVA</vt:lpstr>
      <vt:lpstr>ATTENZIONE VISIVA-NEPSY</vt:lpstr>
      <vt:lpstr>UN CASO: M.M. </vt:lpstr>
      <vt:lpstr>TRATTAMENTO NEURO PSICOMOTORIO   INCENTRATO SULLO SVILUPPO DI ABILITA’ LOGICO MATEMATICHE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PROGETTI ANFFAS 0- 6 anni UN VILLAGGIO PER CRESCERE</vt:lpstr>
      <vt:lpstr>Presentazione standard di PowerPoint</vt:lpstr>
      <vt:lpstr>PROGETTI ANFFAS  6-14 anni CRESCO LAB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Diana Scipioni</dc:creator>
  <cp:lastModifiedBy>UAL</cp:lastModifiedBy>
  <cp:revision>97</cp:revision>
  <dcterms:created xsi:type="dcterms:W3CDTF">2022-03-24T21:30:36Z</dcterms:created>
  <dcterms:modified xsi:type="dcterms:W3CDTF">2022-11-21T11:43:59Z</dcterms:modified>
</cp:coreProperties>
</file>