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8288000" cy="10287000"/>
  <p:notesSz cx="18288000" cy="10287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viewProps" Target="viewProp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FF66C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32530" y="1244800"/>
            <a:ext cx="9222938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4220" y="2053925"/>
            <a:ext cx="16879558" cy="7014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FF66C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.png" /><Relationship Id="rId5" Type="http://schemas.openxmlformats.org/officeDocument/2006/relationships/hyperlink" Target="mailto:AIDAI.MARCHE@LIBERO.IT" TargetMode="Externa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docs.google.com/spreadsheets/d/1DUF2isFWsqVSYhbaACYtbgcLi_YjDqpE3GLQIVgkKQg/edit#gid%3D69851113" TargetMode="External" /><Relationship Id="rId5" Type="http://schemas.openxmlformats.org/officeDocument/2006/relationships/image" Target="../media/image6.jpg" /><Relationship Id="rId4" Type="http://schemas.openxmlformats.org/officeDocument/2006/relationships/image" Target="../media/image13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3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%3D69851113" TargetMode="External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5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png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jpg" /><Relationship Id="rId4" Type="http://schemas.openxmlformats.org/officeDocument/2006/relationships/image" Target="../media/image29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3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0.png" /><Relationship Id="rId4" Type="http://schemas.openxmlformats.org/officeDocument/2006/relationships/image" Target="../media/image6.jp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2.png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3" Type="http://schemas.openxmlformats.org/officeDocument/2006/relationships/image" Target="../media/image6.jpg" /><Relationship Id="rId7" Type="http://schemas.openxmlformats.org/officeDocument/2006/relationships/image" Target="../media/image47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png" /><Relationship Id="rId5" Type="http://schemas.openxmlformats.org/officeDocument/2006/relationships/image" Target="../media/image45.png" /><Relationship Id="rId4" Type="http://schemas.openxmlformats.org/officeDocument/2006/relationships/image" Target="../media/image44.png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1.png" /><Relationship Id="rId4" Type="http://schemas.openxmlformats.org/officeDocument/2006/relationships/image" Target="../media/image50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5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4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8.png" /><Relationship Id="rId5" Type="http://schemas.openxmlformats.org/officeDocument/2006/relationships/image" Target="../media/image57.png" /><Relationship Id="rId4" Type="http://schemas.openxmlformats.org/officeDocument/2006/relationships/image" Target="../media/image56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1.png" /><Relationship Id="rId4" Type="http://schemas.openxmlformats.org/officeDocument/2006/relationships/image" Target="../media/image60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7" Type="http://schemas.openxmlformats.org/officeDocument/2006/relationships/image" Target="../media/image66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jpg" /><Relationship Id="rId5" Type="http://schemas.openxmlformats.org/officeDocument/2006/relationships/image" Target="../media/image65.png" /><Relationship Id="rId4" Type="http://schemas.openxmlformats.org/officeDocument/2006/relationships/image" Target="../media/image64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1.png" /><Relationship Id="rId4" Type="http://schemas.openxmlformats.org/officeDocument/2006/relationships/image" Target="../media/image70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6.jp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5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77.png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4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4.xml" 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 /><Relationship Id="rId3" Type="http://schemas.openxmlformats.org/officeDocument/2006/relationships/image" Target="../media/image86.png" /><Relationship Id="rId7" Type="http://schemas.openxmlformats.org/officeDocument/2006/relationships/image" Target="../media/image89.png" /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6.jpg" /><Relationship Id="rId5" Type="http://schemas.openxmlformats.org/officeDocument/2006/relationships/image" Target="../media/image88.png" /><Relationship Id="rId4" Type="http://schemas.openxmlformats.org/officeDocument/2006/relationships/image" Target="../media/image87.png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91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2.png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4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5.png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5.png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7.png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98.png" /><Relationship Id="rId1" Type="http://schemas.openxmlformats.org/officeDocument/2006/relationships/slideLayout" Target="../slideLayouts/slideLayout4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 /><Relationship Id="rId2" Type="http://schemas.openxmlformats.org/officeDocument/2006/relationships/image" Target="../media/image99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.jpg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 /><Relationship Id="rId2" Type="http://schemas.openxmlformats.org/officeDocument/2006/relationships/image" Target="../media/image101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6.jpg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103.png" /><Relationship Id="rId1" Type="http://schemas.openxmlformats.org/officeDocument/2006/relationships/slideLayout" Target="../slideLayouts/slideLayout5.xml" 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5.xml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jpg" /><Relationship Id="rId4" Type="http://schemas.openxmlformats.org/officeDocument/2006/relationships/image" Target="../media/image9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66737" y="0"/>
            <a:ext cx="9779000" cy="10287000"/>
            <a:chOff x="4266737" y="0"/>
            <a:chExt cx="9779000" cy="10287000"/>
          </a:xfrm>
        </p:grpSpPr>
        <p:sp>
          <p:nvSpPr>
            <p:cNvPr id="4" name="object 4"/>
            <p:cNvSpPr/>
            <p:nvPr/>
          </p:nvSpPr>
          <p:spPr>
            <a:xfrm>
              <a:off x="6346035" y="9048728"/>
              <a:ext cx="3491229" cy="1238885"/>
            </a:xfrm>
            <a:custGeom>
              <a:avLst/>
              <a:gdLst/>
              <a:ahLst/>
              <a:cxnLst/>
              <a:rect l="l" t="t" r="r" b="b"/>
              <a:pathLst>
                <a:path w="3491229" h="1238884">
                  <a:moveTo>
                    <a:pt x="3458802" y="82597"/>
                  </a:moveTo>
                  <a:lnTo>
                    <a:pt x="2194749" y="82597"/>
                  </a:lnTo>
                  <a:lnTo>
                    <a:pt x="2511840" y="65243"/>
                  </a:lnTo>
                  <a:lnTo>
                    <a:pt x="2827859" y="37344"/>
                  </a:lnTo>
                  <a:lnTo>
                    <a:pt x="3070497" y="11422"/>
                  </a:lnTo>
                  <a:lnTo>
                    <a:pt x="3167447" y="0"/>
                  </a:lnTo>
                  <a:lnTo>
                    <a:pt x="3457671" y="42177"/>
                  </a:lnTo>
                  <a:lnTo>
                    <a:pt x="3458802" y="82597"/>
                  </a:lnTo>
                  <a:close/>
                </a:path>
                <a:path w="3491229" h="1238884">
                  <a:moveTo>
                    <a:pt x="841564" y="1238270"/>
                  </a:moveTo>
                  <a:lnTo>
                    <a:pt x="0" y="1238270"/>
                  </a:lnTo>
                  <a:lnTo>
                    <a:pt x="53234" y="41298"/>
                  </a:lnTo>
                  <a:lnTo>
                    <a:pt x="1695030" y="80593"/>
                  </a:lnTo>
                  <a:lnTo>
                    <a:pt x="3458802" y="82597"/>
                  </a:lnTo>
                  <a:lnTo>
                    <a:pt x="3480087" y="843262"/>
                  </a:lnTo>
                  <a:lnTo>
                    <a:pt x="2008114" y="843262"/>
                  </a:lnTo>
                  <a:lnTo>
                    <a:pt x="1952154" y="843726"/>
                  </a:lnTo>
                  <a:lnTo>
                    <a:pt x="1892272" y="846183"/>
                  </a:lnTo>
                  <a:lnTo>
                    <a:pt x="1828264" y="850841"/>
                  </a:lnTo>
                  <a:lnTo>
                    <a:pt x="1759924" y="857910"/>
                  </a:lnTo>
                  <a:lnTo>
                    <a:pt x="1687046" y="867596"/>
                  </a:lnTo>
                  <a:lnTo>
                    <a:pt x="1609427" y="880110"/>
                  </a:lnTo>
                  <a:lnTo>
                    <a:pt x="1526859" y="895659"/>
                  </a:lnTo>
                  <a:lnTo>
                    <a:pt x="1439138" y="914452"/>
                  </a:lnTo>
                  <a:lnTo>
                    <a:pt x="1346058" y="936698"/>
                  </a:lnTo>
                  <a:lnTo>
                    <a:pt x="1295554" y="950971"/>
                  </a:lnTo>
                  <a:lnTo>
                    <a:pt x="1246348" y="967928"/>
                  </a:lnTo>
                  <a:lnTo>
                    <a:pt x="1198430" y="987436"/>
                  </a:lnTo>
                  <a:lnTo>
                    <a:pt x="1151792" y="1009364"/>
                  </a:lnTo>
                  <a:lnTo>
                    <a:pt x="1106425" y="1033580"/>
                  </a:lnTo>
                  <a:lnTo>
                    <a:pt x="1062318" y="1059952"/>
                  </a:lnTo>
                  <a:lnTo>
                    <a:pt x="1019464" y="1088349"/>
                  </a:lnTo>
                  <a:lnTo>
                    <a:pt x="977852" y="1118639"/>
                  </a:lnTo>
                  <a:lnTo>
                    <a:pt x="937475" y="1150690"/>
                  </a:lnTo>
                  <a:lnTo>
                    <a:pt x="898321" y="1184370"/>
                  </a:lnTo>
                  <a:lnTo>
                    <a:pt x="860383" y="1219547"/>
                  </a:lnTo>
                  <a:lnTo>
                    <a:pt x="841564" y="1238270"/>
                  </a:lnTo>
                  <a:close/>
                </a:path>
                <a:path w="3491229" h="1238884">
                  <a:moveTo>
                    <a:pt x="3491140" y="1238270"/>
                  </a:moveTo>
                  <a:lnTo>
                    <a:pt x="2944429" y="1238270"/>
                  </a:lnTo>
                  <a:lnTo>
                    <a:pt x="2940792" y="1232587"/>
                  </a:lnTo>
                  <a:lnTo>
                    <a:pt x="2914544" y="1196763"/>
                  </a:lnTo>
                  <a:lnTo>
                    <a:pt x="2886894" y="1164282"/>
                  </a:lnTo>
                  <a:lnTo>
                    <a:pt x="2821398" y="1093137"/>
                  </a:lnTo>
                  <a:lnTo>
                    <a:pt x="2789338" y="1060367"/>
                  </a:lnTo>
                  <a:lnTo>
                    <a:pt x="2756278" y="1030179"/>
                  </a:lnTo>
                  <a:lnTo>
                    <a:pt x="2721127" y="1003108"/>
                  </a:lnTo>
                  <a:lnTo>
                    <a:pt x="2682791" y="979689"/>
                  </a:lnTo>
                  <a:lnTo>
                    <a:pt x="2640177" y="960458"/>
                  </a:lnTo>
                  <a:lnTo>
                    <a:pt x="2592192" y="945949"/>
                  </a:lnTo>
                  <a:lnTo>
                    <a:pt x="2537743" y="936698"/>
                  </a:lnTo>
                  <a:lnTo>
                    <a:pt x="2516598" y="933637"/>
                  </a:lnTo>
                  <a:lnTo>
                    <a:pt x="2494816" y="929232"/>
                  </a:lnTo>
                  <a:lnTo>
                    <a:pt x="2472193" y="923692"/>
                  </a:lnTo>
                  <a:lnTo>
                    <a:pt x="2448523" y="917226"/>
                  </a:lnTo>
                  <a:lnTo>
                    <a:pt x="2369182" y="894353"/>
                  </a:lnTo>
                  <a:lnTo>
                    <a:pt x="2339273" y="886265"/>
                  </a:lnTo>
                  <a:lnTo>
                    <a:pt x="2273029" y="870647"/>
                  </a:lnTo>
                  <a:lnTo>
                    <a:pt x="2196850" y="857162"/>
                  </a:lnTo>
                  <a:lnTo>
                    <a:pt x="2154521" y="851740"/>
                  </a:lnTo>
                  <a:lnTo>
                    <a:pt x="2109093" y="847477"/>
                  </a:lnTo>
                  <a:lnTo>
                    <a:pt x="2060359" y="844582"/>
                  </a:lnTo>
                  <a:lnTo>
                    <a:pt x="2008114" y="843262"/>
                  </a:lnTo>
                  <a:lnTo>
                    <a:pt x="3480087" y="843262"/>
                  </a:lnTo>
                  <a:lnTo>
                    <a:pt x="3491140" y="1238270"/>
                  </a:lnTo>
                  <a:close/>
                </a:path>
              </a:pathLst>
            </a:custGeom>
            <a:solidFill>
              <a:srgbClr val="976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737" y="0"/>
              <a:ext cx="9778544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512018" y="3515069"/>
            <a:ext cx="2441575" cy="14928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3100" spc="-125" dirty="0">
                <a:solidFill>
                  <a:srgbClr val="D98CAB"/>
                </a:solidFill>
                <a:latin typeface="Trebuchet MS"/>
                <a:cs typeface="Trebuchet MS"/>
              </a:rPr>
              <a:t>Corsi</a:t>
            </a:r>
            <a:endParaRPr sz="3100">
              <a:latin typeface="Trebuchet MS"/>
              <a:cs typeface="Trebuchet MS"/>
            </a:endParaRPr>
          </a:p>
          <a:p>
            <a:pPr marL="12700" marR="5080" indent="-635" algn="ctr">
              <a:lnSpc>
                <a:spcPts val="2330"/>
              </a:lnSpc>
              <a:spcBef>
                <a:spcPts val="525"/>
              </a:spcBef>
            </a:pPr>
            <a:r>
              <a:rPr sz="2100" spc="10" dirty="0">
                <a:latin typeface="Trebuchet MS"/>
                <a:cs typeface="Trebuchet MS"/>
              </a:rPr>
              <a:t>D</a:t>
            </a:r>
            <a:r>
              <a:rPr sz="2100" spc="35" dirty="0">
                <a:latin typeface="Trebuchet MS"/>
                <a:cs typeface="Trebuchet MS"/>
              </a:rPr>
              <a:t>i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f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35" dirty="0">
                <a:latin typeface="Trebuchet MS"/>
                <a:cs typeface="Trebuchet MS"/>
              </a:rPr>
              <a:t>r</a:t>
            </a:r>
            <a:r>
              <a:rPr sz="2100" spc="10" dirty="0">
                <a:latin typeface="Trebuchet MS"/>
                <a:cs typeface="Trebuchet MS"/>
              </a:rPr>
              <a:t>m</a:t>
            </a:r>
            <a:r>
              <a:rPr sz="2100" spc="-55" dirty="0">
                <a:latin typeface="Trebuchet MS"/>
                <a:cs typeface="Trebuchet MS"/>
              </a:rPr>
              <a:t>az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00" dirty="0">
                <a:latin typeface="Trebuchet MS"/>
                <a:cs typeface="Trebuchet MS"/>
              </a:rPr>
              <a:t>e  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-40" dirty="0">
                <a:latin typeface="Trebuchet MS"/>
                <a:cs typeface="Trebuchet MS"/>
              </a:rPr>
              <a:t>gg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35" dirty="0">
                <a:latin typeface="Trebuchet MS"/>
                <a:cs typeface="Trebuchet MS"/>
              </a:rPr>
              <a:t>r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10" dirty="0">
                <a:latin typeface="Trebuchet MS"/>
                <a:cs typeface="Trebuchet MS"/>
              </a:rPr>
              <a:t>m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175" dirty="0">
                <a:latin typeface="Trebuchet MS"/>
                <a:cs typeface="Trebuchet MS"/>
              </a:rPr>
              <a:t>o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p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25" dirty="0">
                <a:latin typeface="Trebuchet MS"/>
                <a:cs typeface="Trebuchet MS"/>
              </a:rPr>
              <a:t>r  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dirty="0">
                <a:latin typeface="Trebuchet MS"/>
                <a:cs typeface="Trebuchet MS"/>
              </a:rPr>
              <a:t>s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35" dirty="0">
                <a:latin typeface="Trebuchet MS"/>
                <a:cs typeface="Trebuchet MS"/>
              </a:rPr>
              <a:t>i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-10" dirty="0">
                <a:latin typeface="Trebuchet MS"/>
                <a:cs typeface="Trebuchet MS"/>
              </a:rPr>
              <a:t>u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35" dirty="0">
                <a:latin typeface="Trebuchet MS"/>
                <a:cs typeface="Trebuchet MS"/>
              </a:rPr>
              <a:t>r</a:t>
            </a:r>
            <a:r>
              <a:rPr sz="2100" spc="35" dirty="0">
                <a:latin typeface="Trebuchet MS"/>
                <a:cs typeface="Trebuchet MS"/>
              </a:rPr>
              <a:t>i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1697" y="7196203"/>
            <a:ext cx="2249170" cy="187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0">
              <a:lnSpc>
                <a:spcPct val="100000"/>
              </a:lnSpc>
              <a:spcBef>
                <a:spcPts val="100"/>
              </a:spcBef>
            </a:pPr>
            <a:r>
              <a:rPr sz="2350" spc="-135" dirty="0">
                <a:solidFill>
                  <a:srgbClr val="D98CAB"/>
                </a:solidFill>
                <a:latin typeface="Trebuchet MS"/>
                <a:cs typeface="Trebuchet MS"/>
              </a:rPr>
              <a:t>Crescita</a:t>
            </a:r>
            <a:endParaRPr sz="2350">
              <a:latin typeface="Trebuchet MS"/>
              <a:cs typeface="Trebuchet MS"/>
            </a:endParaRPr>
          </a:p>
          <a:p>
            <a:pPr marL="12700" marR="5080" indent="-635" algn="ctr">
              <a:lnSpc>
                <a:spcPts val="2330"/>
              </a:lnSpc>
              <a:spcBef>
                <a:spcPts val="2435"/>
              </a:spcBef>
            </a:pPr>
            <a:r>
              <a:rPr sz="2100" spc="-140" dirty="0">
                <a:latin typeface="Trebuchet MS"/>
                <a:cs typeface="Trebuchet MS"/>
              </a:rPr>
              <a:t>P</a:t>
            </a:r>
            <a:r>
              <a:rPr sz="2100" spc="-35" dirty="0">
                <a:latin typeface="Trebuchet MS"/>
                <a:cs typeface="Trebuchet MS"/>
              </a:rPr>
              <a:t>r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100" dirty="0">
                <a:latin typeface="Trebuchet MS"/>
                <a:cs typeface="Trebuchet MS"/>
              </a:rPr>
              <a:t>tt</a:t>
            </a:r>
            <a:r>
              <a:rPr sz="2100" spc="-175" dirty="0">
                <a:latin typeface="Trebuchet MS"/>
                <a:cs typeface="Trebuchet MS"/>
              </a:rPr>
              <a:t>o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p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125" dirty="0">
                <a:latin typeface="Trebuchet MS"/>
                <a:cs typeface="Trebuchet MS"/>
              </a:rPr>
              <a:t>o  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35" dirty="0">
                <a:latin typeface="Trebuchet MS"/>
                <a:cs typeface="Trebuchet MS"/>
              </a:rPr>
              <a:t>i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35" dirty="0">
                <a:latin typeface="Trebuchet MS"/>
                <a:cs typeface="Trebuchet MS"/>
              </a:rPr>
              <a:t>r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dirty="0">
                <a:latin typeface="Trebuchet MS"/>
                <a:cs typeface="Trebuchet MS"/>
              </a:rPr>
              <a:t>s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50" dirty="0">
                <a:latin typeface="Trebuchet MS"/>
                <a:cs typeface="Trebuchet MS"/>
              </a:rPr>
              <a:t>a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00" dirty="0">
                <a:latin typeface="Trebuchet MS"/>
                <a:cs typeface="Trebuchet MS"/>
              </a:rPr>
              <a:t>e  </a:t>
            </a:r>
            <a:r>
              <a:rPr sz="2100" spc="-45" dirty="0">
                <a:latin typeface="Trebuchet MS"/>
                <a:cs typeface="Trebuchet MS"/>
              </a:rPr>
              <a:t>p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55" dirty="0">
                <a:latin typeface="Trebuchet MS"/>
                <a:cs typeface="Trebuchet MS"/>
              </a:rPr>
              <a:t>z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10" dirty="0">
                <a:latin typeface="Trebuchet MS"/>
                <a:cs typeface="Trebuchet MS"/>
              </a:rPr>
              <a:t>m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175" dirty="0">
                <a:latin typeface="Trebuchet MS"/>
                <a:cs typeface="Trebuchet MS"/>
              </a:rPr>
              <a:t>o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-100" dirty="0">
                <a:latin typeface="Trebuchet MS"/>
                <a:cs typeface="Trebuchet MS"/>
              </a:rPr>
              <a:t>l</a:t>
            </a:r>
            <a:r>
              <a:rPr sz="2100" spc="35" dirty="0">
                <a:latin typeface="Trebuchet MS"/>
                <a:cs typeface="Trebuchet MS"/>
              </a:rPr>
              <a:t>i  </a:t>
            </a:r>
            <a:r>
              <a:rPr sz="2100" spc="-60" dirty="0">
                <a:latin typeface="Trebuchet MS"/>
                <a:cs typeface="Trebuchet MS"/>
              </a:rPr>
              <a:t>apprendimenti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30387" y="3434233"/>
            <a:ext cx="1936114" cy="157416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80"/>
              </a:spcBef>
            </a:pPr>
            <a:r>
              <a:rPr sz="2450" spc="-100" dirty="0">
                <a:solidFill>
                  <a:srgbClr val="D98CAB"/>
                </a:solidFill>
                <a:latin typeface="Trebuchet MS"/>
                <a:cs typeface="Trebuchet MS"/>
              </a:rPr>
              <a:t>Convegni</a:t>
            </a:r>
            <a:endParaRPr sz="2450">
              <a:latin typeface="Trebuchet MS"/>
              <a:cs typeface="Trebuchet MS"/>
            </a:endParaRPr>
          </a:p>
          <a:p>
            <a:pPr marL="12700" marR="5080" indent="110489" algn="just">
              <a:lnSpc>
                <a:spcPts val="2330"/>
              </a:lnSpc>
              <a:spcBef>
                <a:spcPts val="1220"/>
              </a:spcBef>
            </a:pPr>
            <a:r>
              <a:rPr sz="2100" spc="10" dirty="0">
                <a:latin typeface="Trebuchet MS"/>
                <a:cs typeface="Trebuchet MS"/>
              </a:rPr>
              <a:t>D</a:t>
            </a:r>
            <a:r>
              <a:rPr sz="2100" spc="35" dirty="0">
                <a:latin typeface="Trebuchet MS"/>
                <a:cs typeface="Trebuchet MS"/>
              </a:rPr>
              <a:t>i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f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35" dirty="0">
                <a:latin typeface="Trebuchet MS"/>
                <a:cs typeface="Trebuchet MS"/>
              </a:rPr>
              <a:t>r</a:t>
            </a:r>
            <a:r>
              <a:rPr sz="2100" spc="10" dirty="0">
                <a:latin typeface="Trebuchet MS"/>
                <a:cs typeface="Trebuchet MS"/>
              </a:rPr>
              <a:t>m</a:t>
            </a:r>
            <a:r>
              <a:rPr sz="2100" spc="-55" dirty="0">
                <a:latin typeface="Trebuchet MS"/>
                <a:cs typeface="Trebuchet MS"/>
              </a:rPr>
              <a:t>az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00" dirty="0">
                <a:latin typeface="Trebuchet MS"/>
                <a:cs typeface="Trebuchet MS"/>
              </a:rPr>
              <a:t>e  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105" dirty="0">
                <a:latin typeface="Trebuchet MS"/>
                <a:cs typeface="Trebuchet MS"/>
              </a:rPr>
              <a:t>f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35" dirty="0">
                <a:latin typeface="Trebuchet MS"/>
                <a:cs typeface="Trebuchet MS"/>
              </a:rPr>
              <a:t>r</a:t>
            </a:r>
            <a:r>
              <a:rPr sz="2100" spc="10" dirty="0">
                <a:latin typeface="Trebuchet MS"/>
                <a:cs typeface="Trebuchet MS"/>
              </a:rPr>
              <a:t>m</a:t>
            </a:r>
            <a:r>
              <a:rPr sz="2100" spc="-55" dirty="0">
                <a:latin typeface="Trebuchet MS"/>
                <a:cs typeface="Trebuchet MS"/>
              </a:rPr>
              <a:t>az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s</a:t>
            </a:r>
            <a:r>
              <a:rPr sz="2100" spc="-5" dirty="0">
                <a:latin typeface="Trebuchet MS"/>
                <a:cs typeface="Trebuchet MS"/>
              </a:rPr>
              <a:t>u  </a:t>
            </a:r>
            <a:r>
              <a:rPr sz="2100" spc="40" dirty="0">
                <a:latin typeface="Trebuchet MS"/>
                <a:cs typeface="Trebuchet MS"/>
              </a:rPr>
              <a:t>A</a:t>
            </a:r>
            <a:r>
              <a:rPr sz="2100" spc="10" dirty="0">
                <a:latin typeface="Trebuchet MS"/>
                <a:cs typeface="Trebuchet MS"/>
              </a:rPr>
              <a:t>D</a:t>
            </a:r>
            <a:r>
              <a:rPr sz="2100" spc="-85" dirty="0">
                <a:latin typeface="Trebuchet MS"/>
                <a:cs typeface="Trebuchet MS"/>
              </a:rPr>
              <a:t>H</a:t>
            </a:r>
            <a:r>
              <a:rPr sz="2100" spc="10" dirty="0">
                <a:latin typeface="Trebuchet MS"/>
                <a:cs typeface="Trebuchet MS"/>
              </a:rPr>
              <a:t>D</a:t>
            </a:r>
            <a:r>
              <a:rPr sz="2100" spc="-254" dirty="0">
                <a:latin typeface="Trebuchet MS"/>
                <a:cs typeface="Trebuchet MS"/>
              </a:rPr>
              <a:t>,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-100" dirty="0">
                <a:latin typeface="Trebuchet MS"/>
                <a:cs typeface="Trebuchet MS"/>
              </a:rPr>
              <a:t>tt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50" dirty="0">
                <a:latin typeface="Trebuchet MS"/>
                <a:cs typeface="Trebuchet MS"/>
              </a:rPr>
              <a:t>a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49775" y="4952311"/>
            <a:ext cx="2995930" cy="20110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ts val="2270"/>
              </a:lnSpc>
              <a:spcBef>
                <a:spcPts val="135"/>
              </a:spcBef>
            </a:pPr>
            <a:r>
              <a:rPr sz="2100" spc="45" dirty="0">
                <a:latin typeface="Trebuchet MS"/>
                <a:cs typeface="Trebuchet MS"/>
              </a:rPr>
              <a:t>DSA</a:t>
            </a:r>
            <a:endParaRPr sz="2100">
              <a:latin typeface="Trebuchet MS"/>
              <a:cs typeface="Trebuchet MS"/>
            </a:endParaRPr>
          </a:p>
          <a:p>
            <a:pPr marR="399415" algn="ctr">
              <a:lnSpc>
                <a:spcPts val="2690"/>
              </a:lnSpc>
            </a:pPr>
            <a:r>
              <a:rPr sz="2450" spc="-135" dirty="0">
                <a:solidFill>
                  <a:srgbClr val="D98CAB"/>
                </a:solidFill>
                <a:latin typeface="Trebuchet MS"/>
                <a:cs typeface="Trebuchet MS"/>
              </a:rPr>
              <a:t>Consulenze</a:t>
            </a:r>
            <a:endParaRPr sz="2450">
              <a:latin typeface="Trebuchet MS"/>
              <a:cs typeface="Trebuchet MS"/>
            </a:endParaRPr>
          </a:p>
          <a:p>
            <a:pPr marL="12700" marR="412115" algn="ctr">
              <a:lnSpc>
                <a:spcPts val="2330"/>
              </a:lnSpc>
              <a:spcBef>
                <a:spcPts val="1365"/>
              </a:spcBef>
            </a:pPr>
            <a:r>
              <a:rPr sz="2100" spc="-140" dirty="0">
                <a:latin typeface="Trebuchet MS"/>
                <a:cs typeface="Trebuchet MS"/>
              </a:rPr>
              <a:t>P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30" dirty="0">
                <a:latin typeface="Trebuchet MS"/>
                <a:cs typeface="Trebuchet MS"/>
              </a:rPr>
              <a:t>h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254" dirty="0">
                <a:latin typeface="Trebuchet MS"/>
                <a:cs typeface="Trebuchet MS"/>
              </a:rPr>
              <a:t>,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-100" dirty="0">
                <a:latin typeface="Trebuchet MS"/>
                <a:cs typeface="Trebuchet MS"/>
              </a:rPr>
              <a:t>tt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30" dirty="0">
                <a:latin typeface="Trebuchet MS"/>
                <a:cs typeface="Trebuchet MS"/>
              </a:rPr>
              <a:t>h</a:t>
            </a:r>
            <a:r>
              <a:rPr sz="2100" spc="-220" dirty="0">
                <a:latin typeface="Trebuchet MS"/>
                <a:cs typeface="Trebuchet MS"/>
              </a:rPr>
              <a:t>e  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p</a:t>
            </a:r>
            <a:r>
              <a:rPr sz="2100" dirty="0">
                <a:latin typeface="Trebuchet MS"/>
                <a:cs typeface="Trebuchet MS"/>
              </a:rPr>
              <a:t>s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100" dirty="0">
                <a:latin typeface="Trebuchet MS"/>
                <a:cs typeface="Trebuchet MS"/>
              </a:rPr>
              <a:t>l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30" dirty="0">
                <a:latin typeface="Trebuchet MS"/>
                <a:cs typeface="Trebuchet MS"/>
              </a:rPr>
              <a:t>h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p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25" dirty="0">
                <a:latin typeface="Trebuchet MS"/>
                <a:cs typeface="Trebuchet MS"/>
              </a:rPr>
              <a:t>r  </a:t>
            </a:r>
            <a:r>
              <a:rPr sz="2100" dirty="0">
                <a:latin typeface="Trebuchet MS"/>
                <a:cs typeface="Trebuchet MS"/>
              </a:rPr>
              <a:t>s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40" dirty="0">
                <a:latin typeface="Trebuchet MS"/>
                <a:cs typeface="Trebuchet MS"/>
              </a:rPr>
              <a:t>gg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100" dirty="0">
                <a:latin typeface="Trebuchet MS"/>
                <a:cs typeface="Trebuchet MS"/>
              </a:rPr>
              <a:t>tt</a:t>
            </a:r>
            <a:r>
              <a:rPr sz="2100" spc="35" dirty="0">
                <a:latin typeface="Trebuchet MS"/>
                <a:cs typeface="Trebuchet MS"/>
              </a:rPr>
              <a:t>i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60" dirty="0">
                <a:latin typeface="Trebuchet MS"/>
                <a:cs typeface="Trebuchet MS"/>
              </a:rPr>
              <a:t>n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40" dirty="0">
                <a:latin typeface="Trebuchet MS"/>
                <a:cs typeface="Trebuchet MS"/>
              </a:rPr>
              <a:t>A</a:t>
            </a:r>
            <a:r>
              <a:rPr sz="2100" spc="10" dirty="0">
                <a:latin typeface="Trebuchet MS"/>
                <a:cs typeface="Trebuchet MS"/>
              </a:rPr>
              <a:t>D</a:t>
            </a:r>
            <a:r>
              <a:rPr sz="2100" spc="-85" dirty="0">
                <a:latin typeface="Trebuchet MS"/>
                <a:cs typeface="Trebuchet MS"/>
              </a:rPr>
              <a:t>H</a:t>
            </a:r>
            <a:r>
              <a:rPr sz="2100" spc="10" dirty="0">
                <a:latin typeface="Trebuchet MS"/>
                <a:cs typeface="Trebuchet MS"/>
              </a:rPr>
              <a:t>D</a:t>
            </a:r>
            <a:r>
              <a:rPr sz="2100" spc="-254" dirty="0">
                <a:latin typeface="Trebuchet MS"/>
                <a:cs typeface="Trebuchet MS"/>
              </a:rPr>
              <a:t>,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10" dirty="0">
                <a:latin typeface="Trebuchet MS"/>
                <a:cs typeface="Trebuchet MS"/>
              </a:rPr>
              <a:t>D</a:t>
            </a:r>
            <a:r>
              <a:rPr sz="2100" spc="80" dirty="0">
                <a:latin typeface="Trebuchet MS"/>
                <a:cs typeface="Trebuchet MS"/>
              </a:rPr>
              <a:t>S</a:t>
            </a:r>
            <a:r>
              <a:rPr sz="2100" spc="30" dirty="0">
                <a:latin typeface="Trebuchet MS"/>
                <a:cs typeface="Trebuchet MS"/>
              </a:rPr>
              <a:t>A  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f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10" dirty="0">
                <a:latin typeface="Trebuchet MS"/>
                <a:cs typeface="Trebuchet MS"/>
              </a:rPr>
              <a:t>m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-100" dirty="0">
                <a:latin typeface="Trebuchet MS"/>
                <a:cs typeface="Trebuchet MS"/>
              </a:rPr>
              <a:t>l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80517" y="7024980"/>
            <a:ext cx="1835785" cy="1899285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495300">
              <a:lnSpc>
                <a:spcPct val="100000"/>
              </a:lnSpc>
              <a:spcBef>
                <a:spcPts val="1255"/>
              </a:spcBef>
            </a:pPr>
            <a:r>
              <a:rPr sz="2550" spc="95" dirty="0">
                <a:solidFill>
                  <a:srgbClr val="D98CAB"/>
                </a:solidFill>
                <a:latin typeface="Trebuchet MS"/>
                <a:cs typeface="Trebuchet MS"/>
              </a:rPr>
              <a:t>In</a:t>
            </a:r>
            <a:r>
              <a:rPr sz="2550" spc="-390" dirty="0">
                <a:solidFill>
                  <a:srgbClr val="D98CAB"/>
                </a:solidFill>
                <a:latin typeface="Trebuchet MS"/>
                <a:cs typeface="Trebuchet MS"/>
              </a:rPr>
              <a:t> </a:t>
            </a:r>
            <a:r>
              <a:rPr sz="2550" spc="-290" dirty="0">
                <a:solidFill>
                  <a:srgbClr val="D98CAB"/>
                </a:solidFill>
                <a:latin typeface="Trebuchet MS"/>
                <a:cs typeface="Trebuchet MS"/>
              </a:rPr>
              <a:t>c</a:t>
            </a:r>
            <a:r>
              <a:rPr sz="2550" spc="-130" dirty="0">
                <a:solidFill>
                  <a:srgbClr val="D98CAB"/>
                </a:solidFill>
                <a:latin typeface="Trebuchet MS"/>
                <a:cs typeface="Trebuchet MS"/>
              </a:rPr>
              <a:t>l</a:t>
            </a:r>
            <a:r>
              <a:rPr sz="2550" spc="-90" dirty="0">
                <a:solidFill>
                  <a:srgbClr val="D98CAB"/>
                </a:solidFill>
                <a:latin typeface="Trebuchet MS"/>
                <a:cs typeface="Trebuchet MS"/>
              </a:rPr>
              <a:t>a</a:t>
            </a:r>
            <a:r>
              <a:rPr sz="2550" spc="-15" dirty="0">
                <a:solidFill>
                  <a:srgbClr val="D98CAB"/>
                </a:solidFill>
                <a:latin typeface="Trebuchet MS"/>
                <a:cs typeface="Trebuchet MS"/>
              </a:rPr>
              <a:t>ss</a:t>
            </a:r>
            <a:r>
              <a:rPr sz="2550" spc="-365" dirty="0">
                <a:solidFill>
                  <a:srgbClr val="D98CAB"/>
                </a:solidFill>
                <a:latin typeface="Trebuchet MS"/>
                <a:cs typeface="Trebuchet MS"/>
              </a:rPr>
              <a:t>e</a:t>
            </a:r>
            <a:endParaRPr sz="2550">
              <a:latin typeface="Trebuchet MS"/>
              <a:cs typeface="Trebuchet MS"/>
            </a:endParaRPr>
          </a:p>
          <a:p>
            <a:pPr marL="12700" marR="5080" algn="ctr">
              <a:lnSpc>
                <a:spcPts val="2330"/>
              </a:lnSpc>
              <a:spcBef>
                <a:spcPts val="1255"/>
              </a:spcBef>
            </a:pPr>
            <a:r>
              <a:rPr sz="2100" spc="40" dirty="0">
                <a:latin typeface="Trebuchet MS"/>
                <a:cs typeface="Trebuchet MS"/>
              </a:rPr>
              <a:t>A</a:t>
            </a:r>
            <a:r>
              <a:rPr sz="2100" spc="-100" dirty="0">
                <a:latin typeface="Trebuchet MS"/>
                <a:cs typeface="Trebuchet MS"/>
              </a:rPr>
              <a:t>tt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5" dirty="0">
                <a:latin typeface="Trebuchet MS"/>
                <a:cs typeface="Trebuchet MS"/>
              </a:rPr>
              <a:t>v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50" dirty="0">
                <a:latin typeface="Trebuchet MS"/>
                <a:cs typeface="Trebuchet MS"/>
              </a:rPr>
              <a:t>à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35" dirty="0">
                <a:latin typeface="Trebuchet MS"/>
                <a:cs typeface="Trebuchet MS"/>
              </a:rPr>
              <a:t>i  </a:t>
            </a:r>
            <a:r>
              <a:rPr sz="2100" spc="-100" dirty="0">
                <a:latin typeface="Trebuchet MS"/>
                <a:cs typeface="Trebuchet MS"/>
              </a:rPr>
              <a:t>screening, 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p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55" dirty="0">
                <a:latin typeface="Trebuchet MS"/>
                <a:cs typeface="Trebuchet MS"/>
              </a:rPr>
              <a:t>z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spc="10" dirty="0">
                <a:latin typeface="Trebuchet MS"/>
                <a:cs typeface="Trebuchet MS"/>
              </a:rPr>
              <a:t>m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-175" dirty="0">
                <a:latin typeface="Trebuchet MS"/>
                <a:cs typeface="Trebuchet MS"/>
              </a:rPr>
              <a:t>o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200" dirty="0">
                <a:latin typeface="Trebuchet MS"/>
                <a:cs typeface="Trebuchet MS"/>
              </a:rPr>
              <a:t>e  </a:t>
            </a:r>
            <a:r>
              <a:rPr sz="2100" spc="-40" dirty="0">
                <a:latin typeface="Trebuchet MS"/>
                <a:cs typeface="Trebuchet MS"/>
              </a:rPr>
              <a:t>g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dirty="0">
                <a:latin typeface="Trebuchet MS"/>
                <a:cs typeface="Trebuchet MS"/>
              </a:rPr>
              <a:t>s</a:t>
            </a:r>
            <a:r>
              <a:rPr sz="2100" spc="-100" dirty="0">
                <a:latin typeface="Trebuchet MS"/>
                <a:cs typeface="Trebuchet MS"/>
              </a:rPr>
              <a:t>t</a:t>
            </a:r>
            <a:r>
              <a:rPr sz="2100" spc="30" dirty="0">
                <a:latin typeface="Trebuchet MS"/>
                <a:cs typeface="Trebuchet MS"/>
              </a:rPr>
              <a:t>i</a:t>
            </a:r>
            <a:r>
              <a:rPr sz="2100" spc="-180" dirty="0">
                <a:latin typeface="Trebuchet MS"/>
                <a:cs typeface="Trebuchet MS"/>
              </a:rPr>
              <a:t>o</a:t>
            </a:r>
            <a:r>
              <a:rPr sz="2100" spc="55" dirty="0">
                <a:latin typeface="Trebuchet MS"/>
                <a:cs typeface="Trebuchet MS"/>
              </a:rPr>
              <a:t>n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r>
              <a:rPr sz="2100" spc="-315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d</a:t>
            </a:r>
            <a:r>
              <a:rPr sz="2100" spc="-285" dirty="0">
                <a:latin typeface="Trebuchet MS"/>
                <a:cs typeface="Trebuchet MS"/>
              </a:rPr>
              <a:t>e</a:t>
            </a:r>
            <a:r>
              <a:rPr sz="2100" spc="-100" dirty="0">
                <a:latin typeface="Trebuchet MS"/>
                <a:cs typeface="Trebuchet MS"/>
              </a:rPr>
              <a:t>ll</a:t>
            </a:r>
            <a:r>
              <a:rPr sz="2100" spc="-50" dirty="0">
                <a:latin typeface="Trebuchet MS"/>
                <a:cs typeface="Trebuchet MS"/>
              </a:rPr>
              <a:t>a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68914" y="8868143"/>
            <a:ext cx="659130" cy="351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-225" dirty="0">
                <a:latin typeface="Trebuchet MS"/>
                <a:cs typeface="Trebuchet MS"/>
              </a:rPr>
              <a:t>c</a:t>
            </a:r>
            <a:r>
              <a:rPr sz="2100" spc="-100" dirty="0">
                <a:latin typeface="Trebuchet MS"/>
                <a:cs typeface="Trebuchet MS"/>
              </a:rPr>
              <a:t>l</a:t>
            </a:r>
            <a:r>
              <a:rPr sz="2100" spc="-55" dirty="0">
                <a:latin typeface="Trebuchet MS"/>
                <a:cs typeface="Trebuchet MS"/>
              </a:rPr>
              <a:t>a</a:t>
            </a:r>
            <a:r>
              <a:rPr sz="2100" dirty="0">
                <a:latin typeface="Trebuchet MS"/>
                <a:cs typeface="Trebuchet MS"/>
              </a:rPr>
              <a:t>ss</a:t>
            </a:r>
            <a:r>
              <a:rPr sz="2100" spc="-280" dirty="0">
                <a:latin typeface="Trebuchet MS"/>
                <a:cs typeface="Trebuchet MS"/>
              </a:rPr>
              <a:t>e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73514" y="1255"/>
            <a:ext cx="13314680" cy="10286365"/>
            <a:chOff x="4973514" y="1255"/>
            <a:chExt cx="13314680" cy="1028636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003" y="208650"/>
              <a:ext cx="1238249" cy="12382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913205" y="5247655"/>
              <a:ext cx="4375150" cy="5039360"/>
            </a:xfrm>
            <a:custGeom>
              <a:avLst/>
              <a:gdLst/>
              <a:ahLst/>
              <a:cxnLst/>
              <a:rect l="l" t="t" r="r" b="b"/>
              <a:pathLst>
                <a:path w="4375150" h="5039359">
                  <a:moveTo>
                    <a:pt x="828977" y="1986275"/>
                  </a:moveTo>
                  <a:lnTo>
                    <a:pt x="856156" y="1943626"/>
                  </a:lnTo>
                  <a:lnTo>
                    <a:pt x="883618" y="1901699"/>
                  </a:lnTo>
                  <a:lnTo>
                    <a:pt x="911359" y="1860486"/>
                  </a:lnTo>
                  <a:lnTo>
                    <a:pt x="939377" y="1819978"/>
                  </a:lnTo>
                  <a:lnTo>
                    <a:pt x="967667" y="1780168"/>
                  </a:lnTo>
                  <a:lnTo>
                    <a:pt x="996228" y="1741048"/>
                  </a:lnTo>
                  <a:lnTo>
                    <a:pt x="1025056" y="1702608"/>
                  </a:lnTo>
                  <a:lnTo>
                    <a:pt x="1054148" y="1664842"/>
                  </a:lnTo>
                  <a:lnTo>
                    <a:pt x="1083501" y="1627741"/>
                  </a:lnTo>
                  <a:lnTo>
                    <a:pt x="1113112" y="1591296"/>
                  </a:lnTo>
                  <a:lnTo>
                    <a:pt x="1142977" y="1555501"/>
                  </a:lnTo>
                  <a:lnTo>
                    <a:pt x="1173095" y="1520346"/>
                  </a:lnTo>
                  <a:lnTo>
                    <a:pt x="1203460" y="1485823"/>
                  </a:lnTo>
                  <a:lnTo>
                    <a:pt x="1234071" y="1451926"/>
                  </a:lnTo>
                  <a:lnTo>
                    <a:pt x="1264925" y="1418644"/>
                  </a:lnTo>
                  <a:lnTo>
                    <a:pt x="1296018" y="1385970"/>
                  </a:lnTo>
                  <a:lnTo>
                    <a:pt x="1327347" y="1353897"/>
                  </a:lnTo>
                  <a:lnTo>
                    <a:pt x="1358909" y="1322415"/>
                  </a:lnTo>
                  <a:lnTo>
                    <a:pt x="1390701" y="1291518"/>
                  </a:lnTo>
                  <a:lnTo>
                    <a:pt x="1422720" y="1261196"/>
                  </a:lnTo>
                  <a:lnTo>
                    <a:pt x="1454963" y="1231441"/>
                  </a:lnTo>
                  <a:lnTo>
                    <a:pt x="1487427" y="1202246"/>
                  </a:lnTo>
                  <a:lnTo>
                    <a:pt x="1520108" y="1173602"/>
                  </a:lnTo>
                  <a:lnTo>
                    <a:pt x="1553005" y="1145502"/>
                  </a:lnTo>
                  <a:lnTo>
                    <a:pt x="1586112" y="1117936"/>
                  </a:lnTo>
                  <a:lnTo>
                    <a:pt x="1619428" y="1090897"/>
                  </a:lnTo>
                  <a:lnTo>
                    <a:pt x="1652950" y="1064377"/>
                  </a:lnTo>
                  <a:lnTo>
                    <a:pt x="1686674" y="1038368"/>
                  </a:lnTo>
                  <a:lnTo>
                    <a:pt x="1720597" y="1012862"/>
                  </a:lnTo>
                  <a:lnTo>
                    <a:pt x="1754716" y="987850"/>
                  </a:lnTo>
                  <a:lnTo>
                    <a:pt x="1789028" y="963324"/>
                  </a:lnTo>
                  <a:lnTo>
                    <a:pt x="1823530" y="939276"/>
                  </a:lnTo>
                  <a:lnTo>
                    <a:pt x="1858219" y="915699"/>
                  </a:lnTo>
                  <a:lnTo>
                    <a:pt x="1893091" y="892583"/>
                  </a:lnTo>
                  <a:lnTo>
                    <a:pt x="1928145" y="869921"/>
                  </a:lnTo>
                  <a:lnTo>
                    <a:pt x="1963376" y="847705"/>
                  </a:lnTo>
                  <a:lnTo>
                    <a:pt x="1998781" y="825927"/>
                  </a:lnTo>
                  <a:lnTo>
                    <a:pt x="2034358" y="804577"/>
                  </a:lnTo>
                  <a:lnTo>
                    <a:pt x="2070103" y="783650"/>
                  </a:lnTo>
                  <a:lnTo>
                    <a:pt x="2106014" y="763135"/>
                  </a:lnTo>
                  <a:lnTo>
                    <a:pt x="2142086" y="743026"/>
                  </a:lnTo>
                  <a:lnTo>
                    <a:pt x="2178318" y="723313"/>
                  </a:lnTo>
                  <a:lnTo>
                    <a:pt x="2214706" y="703989"/>
                  </a:lnTo>
                  <a:lnTo>
                    <a:pt x="2251247" y="685046"/>
                  </a:lnTo>
                  <a:lnTo>
                    <a:pt x="2287937" y="666476"/>
                  </a:lnTo>
                  <a:lnTo>
                    <a:pt x="2324774" y="648270"/>
                  </a:lnTo>
                  <a:lnTo>
                    <a:pt x="2361755" y="630421"/>
                  </a:lnTo>
                  <a:lnTo>
                    <a:pt x="2398877" y="612919"/>
                  </a:lnTo>
                  <a:lnTo>
                    <a:pt x="2436136" y="595758"/>
                  </a:lnTo>
                  <a:lnTo>
                    <a:pt x="2473529" y="578929"/>
                  </a:lnTo>
                  <a:lnTo>
                    <a:pt x="2511054" y="562423"/>
                  </a:lnTo>
                  <a:lnTo>
                    <a:pt x="2548707" y="546233"/>
                  </a:lnTo>
                  <a:lnTo>
                    <a:pt x="2586485" y="530351"/>
                  </a:lnTo>
                  <a:lnTo>
                    <a:pt x="2624385" y="514769"/>
                  </a:lnTo>
                  <a:lnTo>
                    <a:pt x="2662404" y="499477"/>
                  </a:lnTo>
                  <a:lnTo>
                    <a:pt x="2700539" y="484469"/>
                  </a:lnTo>
                  <a:lnTo>
                    <a:pt x="2738787" y="469736"/>
                  </a:lnTo>
                  <a:lnTo>
                    <a:pt x="2777145" y="455270"/>
                  </a:lnTo>
                  <a:lnTo>
                    <a:pt x="2815609" y="441063"/>
                  </a:lnTo>
                  <a:lnTo>
                    <a:pt x="2854177" y="427107"/>
                  </a:lnTo>
                  <a:lnTo>
                    <a:pt x="2892845" y="413393"/>
                  </a:lnTo>
                  <a:lnTo>
                    <a:pt x="2931611" y="399914"/>
                  </a:lnTo>
                  <a:lnTo>
                    <a:pt x="3009422" y="373626"/>
                  </a:lnTo>
                  <a:lnTo>
                    <a:pt x="3087585" y="348179"/>
                  </a:lnTo>
                  <a:lnTo>
                    <a:pt x="3166077" y="323507"/>
                  </a:lnTo>
                  <a:lnTo>
                    <a:pt x="3244871" y="299546"/>
                  </a:lnTo>
                  <a:lnTo>
                    <a:pt x="3323944" y="276230"/>
                  </a:lnTo>
                  <a:lnTo>
                    <a:pt x="3443022" y="242325"/>
                  </a:lnTo>
                  <a:lnTo>
                    <a:pt x="3562588" y="209506"/>
                  </a:lnTo>
                  <a:lnTo>
                    <a:pt x="3722623" y="167060"/>
                  </a:lnTo>
                  <a:lnTo>
                    <a:pt x="4374793" y="0"/>
                  </a:lnTo>
                  <a:lnTo>
                    <a:pt x="4374793" y="5039343"/>
                  </a:lnTo>
                  <a:lnTo>
                    <a:pt x="13240" y="5039343"/>
                  </a:lnTo>
                  <a:lnTo>
                    <a:pt x="7542" y="4974253"/>
                  </a:lnTo>
                  <a:lnTo>
                    <a:pt x="4106" y="4920155"/>
                  </a:lnTo>
                  <a:lnTo>
                    <a:pt x="1697" y="4865130"/>
                  </a:lnTo>
                  <a:lnTo>
                    <a:pt x="325" y="4809169"/>
                  </a:lnTo>
                  <a:lnTo>
                    <a:pt x="0" y="4752265"/>
                  </a:lnTo>
                  <a:lnTo>
                    <a:pt x="730" y="4694409"/>
                  </a:lnTo>
                  <a:lnTo>
                    <a:pt x="2527" y="4635592"/>
                  </a:lnTo>
                  <a:lnTo>
                    <a:pt x="5398" y="4575807"/>
                  </a:lnTo>
                  <a:lnTo>
                    <a:pt x="9355" y="4515044"/>
                  </a:lnTo>
                  <a:lnTo>
                    <a:pt x="14407" y="4453297"/>
                  </a:lnTo>
                  <a:lnTo>
                    <a:pt x="20563" y="4390555"/>
                  </a:lnTo>
                  <a:lnTo>
                    <a:pt x="27833" y="4326811"/>
                  </a:lnTo>
                  <a:lnTo>
                    <a:pt x="36227" y="4262057"/>
                  </a:lnTo>
                  <a:lnTo>
                    <a:pt x="45755" y="4196284"/>
                  </a:lnTo>
                  <a:lnTo>
                    <a:pt x="56425" y="4129483"/>
                  </a:lnTo>
                  <a:lnTo>
                    <a:pt x="68248" y="4061647"/>
                  </a:lnTo>
                  <a:lnTo>
                    <a:pt x="81234" y="3992767"/>
                  </a:lnTo>
                  <a:lnTo>
                    <a:pt x="95391" y="3922835"/>
                  </a:lnTo>
                  <a:lnTo>
                    <a:pt x="110730" y="3851841"/>
                  </a:lnTo>
                  <a:lnTo>
                    <a:pt x="143367" y="3710774"/>
                  </a:lnTo>
                  <a:lnTo>
                    <a:pt x="177529" y="3573634"/>
                  </a:lnTo>
                  <a:lnTo>
                    <a:pt x="213190" y="3440356"/>
                  </a:lnTo>
                  <a:lnTo>
                    <a:pt x="250328" y="3310876"/>
                  </a:lnTo>
                  <a:lnTo>
                    <a:pt x="269442" y="3247539"/>
                  </a:lnTo>
                  <a:lnTo>
                    <a:pt x="288916" y="3185128"/>
                  </a:lnTo>
                  <a:lnTo>
                    <a:pt x="308747" y="3123633"/>
                  </a:lnTo>
                  <a:lnTo>
                    <a:pt x="328931" y="3063048"/>
                  </a:lnTo>
                  <a:lnTo>
                    <a:pt x="349465" y="3003362"/>
                  </a:lnTo>
                  <a:lnTo>
                    <a:pt x="370346" y="2944570"/>
                  </a:lnTo>
                  <a:lnTo>
                    <a:pt x="391572" y="2886661"/>
                  </a:lnTo>
                  <a:lnTo>
                    <a:pt x="413139" y="2829629"/>
                  </a:lnTo>
                  <a:lnTo>
                    <a:pt x="435044" y="2773465"/>
                  </a:lnTo>
                  <a:lnTo>
                    <a:pt x="457284" y="2718161"/>
                  </a:lnTo>
                  <a:lnTo>
                    <a:pt x="479856" y="2663709"/>
                  </a:lnTo>
                  <a:lnTo>
                    <a:pt x="502756" y="2610100"/>
                  </a:lnTo>
                  <a:lnTo>
                    <a:pt x="525982" y="2557328"/>
                  </a:lnTo>
                  <a:lnTo>
                    <a:pt x="549531" y="2505382"/>
                  </a:lnTo>
                  <a:lnTo>
                    <a:pt x="573399" y="2454256"/>
                  </a:lnTo>
                  <a:lnTo>
                    <a:pt x="597584" y="2403942"/>
                  </a:lnTo>
                  <a:lnTo>
                    <a:pt x="622082" y="2354430"/>
                  </a:lnTo>
                  <a:lnTo>
                    <a:pt x="646890" y="2305713"/>
                  </a:lnTo>
                  <a:lnTo>
                    <a:pt x="672006" y="2257784"/>
                  </a:lnTo>
                  <a:lnTo>
                    <a:pt x="697425" y="2210633"/>
                  </a:lnTo>
                  <a:lnTo>
                    <a:pt x="723146" y="2164253"/>
                  </a:lnTo>
                  <a:lnTo>
                    <a:pt x="749165" y="2118635"/>
                  </a:lnTo>
                  <a:lnTo>
                    <a:pt x="775478" y="2073772"/>
                  </a:lnTo>
                  <a:lnTo>
                    <a:pt x="802083" y="2029654"/>
                  </a:lnTo>
                  <a:lnTo>
                    <a:pt x="828977" y="1986275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3514" y="1255"/>
              <a:ext cx="156787" cy="984120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955321" y="8912150"/>
            <a:ext cx="1574800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5305" marR="5080" indent="261620">
              <a:lnSpc>
                <a:spcPct val="115799"/>
              </a:lnSpc>
              <a:spcBef>
                <a:spcPts val="100"/>
              </a:spcBef>
            </a:pPr>
            <a:r>
              <a:rPr sz="1350" b="1" spc="-130" dirty="0">
                <a:latin typeface="Trebuchet MS"/>
                <a:cs typeface="Trebuchet MS"/>
              </a:rPr>
              <a:t>C</a:t>
            </a:r>
            <a:r>
              <a:rPr sz="1350" b="1" spc="-135" dirty="0">
                <a:latin typeface="Trebuchet MS"/>
                <a:cs typeface="Trebuchet MS"/>
              </a:rPr>
              <a:t>O</a:t>
            </a:r>
            <a:r>
              <a:rPr sz="1350" b="1" spc="-45" dirty="0">
                <a:latin typeface="Trebuchet MS"/>
                <a:cs typeface="Trebuchet MS"/>
              </a:rPr>
              <a:t>N</a:t>
            </a:r>
            <a:r>
              <a:rPr sz="1350" b="1" spc="-130" dirty="0">
                <a:latin typeface="Trebuchet MS"/>
                <a:cs typeface="Trebuchet MS"/>
              </a:rPr>
              <a:t>T</a:t>
            </a:r>
            <a:r>
              <a:rPr sz="1350" b="1" spc="-70" dirty="0">
                <a:latin typeface="Trebuchet MS"/>
                <a:cs typeface="Trebuchet MS"/>
              </a:rPr>
              <a:t>A</a:t>
            </a:r>
            <a:r>
              <a:rPr sz="1350" b="1" spc="-130" dirty="0">
                <a:latin typeface="Trebuchet MS"/>
                <a:cs typeface="Trebuchet MS"/>
              </a:rPr>
              <a:t>TT</a:t>
            </a:r>
            <a:r>
              <a:rPr sz="1350" b="1" spc="-25" dirty="0">
                <a:latin typeface="Trebuchet MS"/>
                <a:cs typeface="Trebuchet MS"/>
              </a:rPr>
              <a:t>I</a:t>
            </a:r>
            <a:r>
              <a:rPr sz="1350" b="1" spc="-120" dirty="0">
                <a:latin typeface="Trebuchet MS"/>
                <a:cs typeface="Trebuchet MS"/>
              </a:rPr>
              <a:t>:  </a:t>
            </a:r>
            <a:r>
              <a:rPr sz="1350" b="1" spc="-70" dirty="0">
                <a:latin typeface="Trebuchet MS"/>
                <a:cs typeface="Trebuchet MS"/>
              </a:rPr>
              <a:t>33</a:t>
            </a:r>
            <a:r>
              <a:rPr sz="1350" b="1" spc="-65" dirty="0">
                <a:latin typeface="Trebuchet MS"/>
                <a:cs typeface="Trebuchet MS"/>
              </a:rPr>
              <a:t>3</a:t>
            </a:r>
            <a:r>
              <a:rPr sz="1350" b="1" spc="-5" dirty="0">
                <a:latin typeface="Trebuchet MS"/>
                <a:cs typeface="Trebuchet MS"/>
              </a:rPr>
              <a:t> </a:t>
            </a:r>
            <a:r>
              <a:rPr sz="1350" b="1" spc="-70" dirty="0">
                <a:latin typeface="Trebuchet MS"/>
                <a:cs typeface="Trebuchet MS"/>
              </a:rPr>
              <a:t>86</a:t>
            </a:r>
            <a:r>
              <a:rPr sz="1350" b="1" spc="-65" dirty="0">
                <a:latin typeface="Trebuchet MS"/>
                <a:cs typeface="Trebuchet MS"/>
              </a:rPr>
              <a:t>4</a:t>
            </a:r>
            <a:r>
              <a:rPr sz="1350" b="1" spc="-5" dirty="0">
                <a:latin typeface="Trebuchet MS"/>
                <a:cs typeface="Trebuchet MS"/>
              </a:rPr>
              <a:t> </a:t>
            </a:r>
            <a:r>
              <a:rPr sz="1350" b="1" spc="-70" dirty="0">
                <a:latin typeface="Trebuchet MS"/>
                <a:cs typeface="Trebuchet MS"/>
              </a:rPr>
              <a:t>811</a:t>
            </a:r>
            <a:r>
              <a:rPr sz="1350" b="1" spc="-65" dirty="0">
                <a:latin typeface="Trebuchet MS"/>
                <a:cs typeface="Trebuchet MS"/>
              </a:rPr>
              <a:t>8</a:t>
            </a:r>
            <a:endParaRPr sz="1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350" b="1" spc="-40" dirty="0">
                <a:latin typeface="Trebuchet MS"/>
                <a:cs typeface="Trebuchet MS"/>
              </a:rPr>
              <a:t>SU</a:t>
            </a:r>
            <a:r>
              <a:rPr sz="1350" b="1" spc="-35" dirty="0">
                <a:latin typeface="Trebuchet MS"/>
                <a:cs typeface="Trebuchet MS"/>
              </a:rPr>
              <a:t> </a:t>
            </a:r>
            <a:r>
              <a:rPr sz="1350" b="1" spc="-65" dirty="0">
                <a:latin typeface="Trebuchet MS"/>
                <a:cs typeface="Trebuchet MS"/>
              </a:rPr>
              <a:t>FB</a:t>
            </a:r>
            <a:r>
              <a:rPr sz="1350" b="1" spc="-30" dirty="0">
                <a:latin typeface="Trebuchet MS"/>
                <a:cs typeface="Trebuchet MS"/>
              </a:rPr>
              <a:t> </a:t>
            </a:r>
            <a:r>
              <a:rPr sz="1350" b="1" spc="-50" dirty="0">
                <a:latin typeface="Trebuchet MS"/>
                <a:cs typeface="Trebuchet MS"/>
              </a:rPr>
              <a:t>AIDAI</a:t>
            </a:r>
            <a:r>
              <a:rPr sz="1350" b="1" spc="-30" dirty="0">
                <a:latin typeface="Trebuchet MS"/>
                <a:cs typeface="Trebuchet MS"/>
              </a:rPr>
              <a:t> </a:t>
            </a:r>
            <a:r>
              <a:rPr sz="1350" b="1" spc="-60" dirty="0">
                <a:latin typeface="Trebuchet MS"/>
                <a:cs typeface="Trebuchet MS"/>
              </a:rPr>
              <a:t>MARCHE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01210" y="9660022"/>
            <a:ext cx="192849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65" dirty="0">
                <a:latin typeface="Trebuchet MS"/>
                <a:cs typeface="Trebuchet MS"/>
                <a:hlinkClick r:id="rId5"/>
              </a:rPr>
              <a:t>AIDAI.MARCHE@LIBERO.IT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75047" y="1576752"/>
            <a:ext cx="6537959" cy="181800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 marR="5080" indent="-635" algn="ctr">
              <a:lnSpc>
                <a:spcPts val="4400"/>
              </a:lnSpc>
              <a:spcBef>
                <a:spcPts val="1005"/>
              </a:spcBef>
            </a:pPr>
            <a:r>
              <a:rPr sz="4400" spc="-420" dirty="0">
                <a:latin typeface="Trebuchet MS"/>
                <a:cs typeface="Trebuchet MS"/>
              </a:rPr>
              <a:t>C</a:t>
            </a:r>
            <a:r>
              <a:rPr sz="4400" spc="-390" dirty="0">
                <a:latin typeface="Trebuchet MS"/>
                <a:cs typeface="Trebuchet MS"/>
              </a:rPr>
              <a:t>o</a:t>
            </a:r>
            <a:r>
              <a:rPr sz="4400" spc="90" dirty="0">
                <a:latin typeface="Trebuchet MS"/>
                <a:cs typeface="Trebuchet MS"/>
              </a:rPr>
              <a:t>n</a:t>
            </a:r>
            <a:r>
              <a:rPr sz="4400" spc="-10" dirty="0">
                <a:latin typeface="Trebuchet MS"/>
                <a:cs typeface="Trebuchet MS"/>
              </a:rPr>
              <a:t>s</a:t>
            </a:r>
            <a:r>
              <a:rPr sz="4400" spc="-40" dirty="0">
                <a:latin typeface="Trebuchet MS"/>
                <a:cs typeface="Trebuchet MS"/>
              </a:rPr>
              <a:t>u</a:t>
            </a:r>
            <a:r>
              <a:rPr sz="4400" spc="-210" dirty="0">
                <a:latin typeface="Trebuchet MS"/>
                <a:cs typeface="Trebuchet MS"/>
              </a:rPr>
              <a:t>l</a:t>
            </a:r>
            <a:r>
              <a:rPr sz="4400" spc="-615" dirty="0">
                <a:latin typeface="Trebuchet MS"/>
                <a:cs typeface="Trebuchet MS"/>
              </a:rPr>
              <a:t>e</a:t>
            </a:r>
            <a:r>
              <a:rPr sz="4400" spc="90" dirty="0">
                <a:latin typeface="Trebuchet MS"/>
                <a:cs typeface="Trebuchet MS"/>
              </a:rPr>
              <a:t>n</a:t>
            </a:r>
            <a:r>
              <a:rPr sz="4400" spc="-135" dirty="0">
                <a:latin typeface="Trebuchet MS"/>
                <a:cs typeface="Trebuchet MS"/>
              </a:rPr>
              <a:t>z</a:t>
            </a:r>
            <a:r>
              <a:rPr sz="4400" spc="-610" dirty="0">
                <a:latin typeface="Trebuchet MS"/>
                <a:cs typeface="Trebuchet MS"/>
              </a:rPr>
              <a:t>e</a:t>
            </a:r>
            <a:r>
              <a:rPr sz="4400" spc="-665" dirty="0">
                <a:latin typeface="Trebuchet MS"/>
                <a:cs typeface="Trebuchet MS"/>
              </a:rPr>
              <a:t> </a:t>
            </a:r>
            <a:r>
              <a:rPr sz="4400" spc="-105" dirty="0">
                <a:latin typeface="Trebuchet MS"/>
                <a:cs typeface="Trebuchet MS"/>
              </a:rPr>
              <a:t>g</a:t>
            </a:r>
            <a:r>
              <a:rPr sz="4400" spc="-80" dirty="0">
                <a:latin typeface="Trebuchet MS"/>
                <a:cs typeface="Trebuchet MS"/>
              </a:rPr>
              <a:t>r</a:t>
            </a:r>
            <a:r>
              <a:rPr sz="4400" spc="-135" dirty="0">
                <a:latin typeface="Trebuchet MS"/>
                <a:cs typeface="Trebuchet MS"/>
              </a:rPr>
              <a:t>a</a:t>
            </a:r>
            <a:r>
              <a:rPr sz="4400" spc="-220" dirty="0">
                <a:latin typeface="Trebuchet MS"/>
                <a:cs typeface="Trebuchet MS"/>
              </a:rPr>
              <a:t>t</a:t>
            </a:r>
            <a:r>
              <a:rPr sz="4400" spc="-40" dirty="0">
                <a:latin typeface="Trebuchet MS"/>
                <a:cs typeface="Trebuchet MS"/>
              </a:rPr>
              <a:t>u</a:t>
            </a:r>
            <a:r>
              <a:rPr sz="4400" spc="60" dirty="0">
                <a:latin typeface="Trebuchet MS"/>
                <a:cs typeface="Trebuchet MS"/>
              </a:rPr>
              <a:t>i</a:t>
            </a:r>
            <a:r>
              <a:rPr sz="4400" spc="-220" dirty="0">
                <a:latin typeface="Trebuchet MS"/>
                <a:cs typeface="Trebuchet MS"/>
              </a:rPr>
              <a:t>t</a:t>
            </a:r>
            <a:r>
              <a:rPr sz="4400" spc="-610" dirty="0">
                <a:latin typeface="Trebuchet MS"/>
                <a:cs typeface="Trebuchet MS"/>
              </a:rPr>
              <a:t>e</a:t>
            </a:r>
            <a:r>
              <a:rPr sz="4400" spc="-665" dirty="0">
                <a:latin typeface="Trebuchet MS"/>
                <a:cs typeface="Trebuchet MS"/>
              </a:rPr>
              <a:t> </a:t>
            </a:r>
            <a:r>
              <a:rPr sz="4400" spc="-114" dirty="0">
                <a:latin typeface="Trebuchet MS"/>
                <a:cs typeface="Trebuchet MS"/>
              </a:rPr>
              <a:t>p</a:t>
            </a:r>
            <a:r>
              <a:rPr sz="4400" spc="-615" dirty="0">
                <a:latin typeface="Trebuchet MS"/>
                <a:cs typeface="Trebuchet MS"/>
              </a:rPr>
              <a:t>e</a:t>
            </a:r>
            <a:r>
              <a:rPr sz="4400" spc="-70" dirty="0">
                <a:latin typeface="Trebuchet MS"/>
                <a:cs typeface="Trebuchet MS"/>
              </a:rPr>
              <a:t>r  </a:t>
            </a:r>
            <a:r>
              <a:rPr sz="4400" spc="60" dirty="0">
                <a:latin typeface="Trebuchet MS"/>
                <a:cs typeface="Trebuchet MS"/>
              </a:rPr>
              <a:t>i</a:t>
            </a:r>
            <a:r>
              <a:rPr sz="4400" spc="90" dirty="0">
                <a:latin typeface="Trebuchet MS"/>
                <a:cs typeface="Trebuchet MS"/>
              </a:rPr>
              <a:t>n</a:t>
            </a:r>
            <a:r>
              <a:rPr sz="4400" spc="-10" dirty="0">
                <a:latin typeface="Trebuchet MS"/>
                <a:cs typeface="Trebuchet MS"/>
              </a:rPr>
              <a:t>s</a:t>
            </a:r>
            <a:r>
              <a:rPr sz="4400" spc="-615" dirty="0">
                <a:latin typeface="Trebuchet MS"/>
                <a:cs typeface="Trebuchet MS"/>
              </a:rPr>
              <a:t>e</a:t>
            </a:r>
            <a:r>
              <a:rPr sz="4400" spc="-105" dirty="0">
                <a:latin typeface="Trebuchet MS"/>
                <a:cs typeface="Trebuchet MS"/>
              </a:rPr>
              <a:t>g</a:t>
            </a:r>
            <a:r>
              <a:rPr sz="4400" spc="90" dirty="0">
                <a:latin typeface="Trebuchet MS"/>
                <a:cs typeface="Trebuchet MS"/>
              </a:rPr>
              <a:t>n</a:t>
            </a:r>
            <a:r>
              <a:rPr sz="4400" spc="-135" dirty="0">
                <a:latin typeface="Trebuchet MS"/>
                <a:cs typeface="Trebuchet MS"/>
              </a:rPr>
              <a:t>a</a:t>
            </a:r>
            <a:r>
              <a:rPr sz="4400" spc="90" dirty="0">
                <a:latin typeface="Trebuchet MS"/>
                <a:cs typeface="Trebuchet MS"/>
              </a:rPr>
              <a:t>n</a:t>
            </a:r>
            <a:r>
              <a:rPr sz="4400" spc="-220" dirty="0">
                <a:latin typeface="Trebuchet MS"/>
                <a:cs typeface="Trebuchet MS"/>
              </a:rPr>
              <a:t>t</a:t>
            </a:r>
            <a:r>
              <a:rPr sz="4400" spc="60" dirty="0">
                <a:latin typeface="Trebuchet MS"/>
                <a:cs typeface="Trebuchet MS"/>
              </a:rPr>
              <a:t>i</a:t>
            </a:r>
            <a:r>
              <a:rPr sz="4400" spc="-665" dirty="0">
                <a:latin typeface="Trebuchet MS"/>
                <a:cs typeface="Trebuchet MS"/>
              </a:rPr>
              <a:t> </a:t>
            </a:r>
            <a:r>
              <a:rPr sz="4400" spc="-610" dirty="0">
                <a:latin typeface="Trebuchet MS"/>
                <a:cs typeface="Trebuchet MS"/>
              </a:rPr>
              <a:t>e</a:t>
            </a:r>
            <a:r>
              <a:rPr sz="4400" spc="-665" dirty="0">
                <a:latin typeface="Trebuchet MS"/>
                <a:cs typeface="Trebuchet MS"/>
              </a:rPr>
              <a:t> </a:t>
            </a:r>
            <a:r>
              <a:rPr sz="4400" spc="-225" dirty="0">
                <a:latin typeface="Trebuchet MS"/>
                <a:cs typeface="Trebuchet MS"/>
              </a:rPr>
              <a:t>f</a:t>
            </a:r>
            <a:r>
              <a:rPr sz="4400" spc="-135" dirty="0">
                <a:latin typeface="Trebuchet MS"/>
                <a:cs typeface="Trebuchet MS"/>
              </a:rPr>
              <a:t>a</a:t>
            </a:r>
            <a:r>
              <a:rPr sz="4400" spc="-20" dirty="0">
                <a:latin typeface="Trebuchet MS"/>
                <a:cs typeface="Trebuchet MS"/>
              </a:rPr>
              <a:t>m</a:t>
            </a:r>
            <a:r>
              <a:rPr sz="4400" spc="60" dirty="0">
                <a:latin typeface="Trebuchet MS"/>
                <a:cs typeface="Trebuchet MS"/>
              </a:rPr>
              <a:t>i</a:t>
            </a:r>
            <a:r>
              <a:rPr sz="4400" spc="-105" dirty="0">
                <a:latin typeface="Trebuchet MS"/>
                <a:cs typeface="Trebuchet MS"/>
              </a:rPr>
              <a:t>g</a:t>
            </a:r>
            <a:r>
              <a:rPr sz="4400" spc="-210" dirty="0">
                <a:latin typeface="Trebuchet MS"/>
                <a:cs typeface="Trebuchet MS"/>
              </a:rPr>
              <a:t>l</a:t>
            </a:r>
            <a:r>
              <a:rPr sz="4400" spc="60" dirty="0">
                <a:latin typeface="Trebuchet MS"/>
                <a:cs typeface="Trebuchet MS"/>
              </a:rPr>
              <a:t>i</a:t>
            </a:r>
            <a:r>
              <a:rPr sz="4400" spc="-610" dirty="0">
                <a:latin typeface="Trebuchet MS"/>
                <a:cs typeface="Trebuchet MS"/>
              </a:rPr>
              <a:t>e</a:t>
            </a:r>
            <a:r>
              <a:rPr sz="4400" spc="-665" dirty="0">
                <a:latin typeface="Trebuchet MS"/>
                <a:cs typeface="Trebuchet MS"/>
              </a:rPr>
              <a:t> </a:t>
            </a:r>
            <a:r>
              <a:rPr sz="4400" spc="-10" dirty="0">
                <a:latin typeface="Trebuchet MS"/>
                <a:cs typeface="Trebuchet MS"/>
              </a:rPr>
              <a:t>s</a:t>
            </a:r>
            <a:r>
              <a:rPr sz="4400" spc="-35" dirty="0">
                <a:latin typeface="Trebuchet MS"/>
                <a:cs typeface="Trebuchet MS"/>
              </a:rPr>
              <a:t>u</a:t>
            </a:r>
            <a:r>
              <a:rPr sz="4400" dirty="0">
                <a:latin typeface="Trebuchet MS"/>
                <a:cs typeface="Trebuchet MS"/>
              </a:rPr>
              <a:t> </a:t>
            </a:r>
            <a:r>
              <a:rPr sz="4400" spc="-5" dirty="0">
                <a:latin typeface="Trebuchet MS"/>
                <a:cs typeface="Trebuchet MS"/>
              </a:rPr>
              <a:t>D</a:t>
            </a:r>
            <a:r>
              <a:rPr sz="4400" spc="145" dirty="0">
                <a:latin typeface="Trebuchet MS"/>
                <a:cs typeface="Trebuchet MS"/>
              </a:rPr>
              <a:t>S</a:t>
            </a:r>
            <a:r>
              <a:rPr sz="4400" spc="45" dirty="0">
                <a:latin typeface="Trebuchet MS"/>
                <a:cs typeface="Trebuchet MS"/>
              </a:rPr>
              <a:t>A  </a:t>
            </a:r>
            <a:r>
              <a:rPr sz="4400" spc="-125" dirty="0">
                <a:latin typeface="Trebuchet MS"/>
                <a:cs typeface="Trebuchet MS"/>
              </a:rPr>
              <a:t>B</a:t>
            </a:r>
            <a:r>
              <a:rPr sz="4400" spc="-229" dirty="0">
                <a:latin typeface="Trebuchet MS"/>
                <a:cs typeface="Trebuchet MS"/>
              </a:rPr>
              <a:t>E</a:t>
            </a:r>
            <a:r>
              <a:rPr sz="4400" spc="150" dirty="0">
                <a:latin typeface="Trebuchet MS"/>
                <a:cs typeface="Trebuchet MS"/>
              </a:rPr>
              <a:t>S</a:t>
            </a:r>
            <a:r>
              <a:rPr sz="4400" spc="-665" dirty="0">
                <a:latin typeface="Trebuchet MS"/>
                <a:cs typeface="Trebuchet MS"/>
              </a:rPr>
              <a:t> </a:t>
            </a:r>
            <a:r>
              <a:rPr sz="4400" spc="-610" dirty="0">
                <a:latin typeface="Trebuchet MS"/>
                <a:cs typeface="Trebuchet MS"/>
              </a:rPr>
              <a:t>e</a:t>
            </a:r>
            <a:r>
              <a:rPr sz="4400" spc="-665" dirty="0">
                <a:latin typeface="Trebuchet MS"/>
                <a:cs typeface="Trebuchet MS"/>
              </a:rPr>
              <a:t> </a:t>
            </a:r>
            <a:r>
              <a:rPr sz="4400" spc="60" dirty="0">
                <a:latin typeface="Trebuchet MS"/>
                <a:cs typeface="Trebuchet MS"/>
              </a:rPr>
              <a:t>A</a:t>
            </a:r>
            <a:r>
              <a:rPr sz="4400" spc="-5" dirty="0">
                <a:latin typeface="Trebuchet MS"/>
                <a:cs typeface="Trebuchet MS"/>
              </a:rPr>
              <a:t>D</a:t>
            </a:r>
            <a:r>
              <a:rPr sz="4400" spc="-200" dirty="0">
                <a:latin typeface="Trebuchet MS"/>
                <a:cs typeface="Trebuchet MS"/>
              </a:rPr>
              <a:t>H</a:t>
            </a:r>
            <a:r>
              <a:rPr sz="4400" dirty="0">
                <a:latin typeface="Trebuchet MS"/>
                <a:cs typeface="Trebuchet MS"/>
              </a:rPr>
              <a:t>D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1715" y="197802"/>
            <a:ext cx="5010150" cy="104013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399415">
              <a:lnSpc>
                <a:spcPts val="1730"/>
              </a:lnSpc>
              <a:spcBef>
                <a:spcPts val="445"/>
              </a:spcBef>
            </a:pPr>
            <a:r>
              <a:rPr sz="1700" spc="35" dirty="0">
                <a:latin typeface="Trebuchet MS"/>
                <a:cs typeface="Trebuchet MS"/>
              </a:rPr>
              <a:t>A</a:t>
            </a:r>
            <a:r>
              <a:rPr sz="1700" spc="5" dirty="0">
                <a:latin typeface="Trebuchet MS"/>
                <a:cs typeface="Trebuchet MS"/>
              </a:rPr>
              <a:t>ss</a:t>
            </a:r>
            <a:r>
              <a:rPr sz="1700" spc="-140" dirty="0">
                <a:latin typeface="Trebuchet MS"/>
                <a:cs typeface="Trebuchet MS"/>
              </a:rPr>
              <a:t>o</a:t>
            </a:r>
            <a:r>
              <a:rPr sz="1700" spc="-180" dirty="0">
                <a:latin typeface="Trebuchet MS"/>
                <a:cs typeface="Trebuchet MS"/>
              </a:rPr>
              <a:t>c</a:t>
            </a:r>
            <a:r>
              <a:rPr sz="1700" spc="30" dirty="0">
                <a:latin typeface="Trebuchet MS"/>
                <a:cs typeface="Trebuchet MS"/>
              </a:rPr>
              <a:t>i</a:t>
            </a:r>
            <a:r>
              <a:rPr sz="1700" spc="-40" dirty="0">
                <a:latin typeface="Trebuchet MS"/>
                <a:cs typeface="Trebuchet MS"/>
              </a:rPr>
              <a:t>az</a:t>
            </a:r>
            <a:r>
              <a:rPr sz="1700" spc="30" dirty="0">
                <a:latin typeface="Trebuchet MS"/>
                <a:cs typeface="Trebuchet MS"/>
              </a:rPr>
              <a:t>i</a:t>
            </a:r>
            <a:r>
              <a:rPr sz="1700" spc="-140" dirty="0">
                <a:latin typeface="Trebuchet MS"/>
                <a:cs typeface="Trebuchet MS"/>
              </a:rPr>
              <a:t>o</a:t>
            </a:r>
            <a:r>
              <a:rPr sz="1700" spc="45" dirty="0">
                <a:latin typeface="Trebuchet MS"/>
                <a:cs typeface="Trebuchet MS"/>
              </a:rPr>
              <a:t>n</a:t>
            </a:r>
            <a:r>
              <a:rPr sz="1700" spc="-229" dirty="0">
                <a:latin typeface="Trebuchet MS"/>
                <a:cs typeface="Trebuchet MS"/>
              </a:rPr>
              <a:t>e</a:t>
            </a:r>
            <a:r>
              <a:rPr sz="1700" spc="-254" dirty="0">
                <a:latin typeface="Trebuchet MS"/>
                <a:cs typeface="Trebuchet MS"/>
              </a:rPr>
              <a:t> </a:t>
            </a:r>
            <a:r>
              <a:rPr sz="1700" spc="110" dirty="0">
                <a:latin typeface="Trebuchet MS"/>
                <a:cs typeface="Trebuchet MS"/>
              </a:rPr>
              <a:t>I</a:t>
            </a:r>
            <a:r>
              <a:rPr sz="1700" spc="-80" dirty="0">
                <a:latin typeface="Trebuchet MS"/>
                <a:cs typeface="Trebuchet MS"/>
              </a:rPr>
              <a:t>t</a:t>
            </a:r>
            <a:r>
              <a:rPr sz="1700" spc="-40" dirty="0">
                <a:latin typeface="Trebuchet MS"/>
                <a:cs typeface="Trebuchet MS"/>
              </a:rPr>
              <a:t>a</a:t>
            </a:r>
            <a:r>
              <a:rPr sz="1700" spc="-80" dirty="0">
                <a:latin typeface="Trebuchet MS"/>
                <a:cs typeface="Trebuchet MS"/>
              </a:rPr>
              <a:t>l</a:t>
            </a:r>
            <a:r>
              <a:rPr sz="1700" spc="30" dirty="0">
                <a:latin typeface="Trebuchet MS"/>
                <a:cs typeface="Trebuchet MS"/>
              </a:rPr>
              <a:t>i</a:t>
            </a:r>
            <a:r>
              <a:rPr sz="1700" spc="-40" dirty="0">
                <a:latin typeface="Trebuchet MS"/>
                <a:cs typeface="Trebuchet MS"/>
              </a:rPr>
              <a:t>a</a:t>
            </a:r>
            <a:r>
              <a:rPr sz="1700" spc="45" dirty="0">
                <a:latin typeface="Trebuchet MS"/>
                <a:cs typeface="Trebuchet MS"/>
              </a:rPr>
              <a:t>n</a:t>
            </a:r>
            <a:r>
              <a:rPr sz="1700" spc="-40" dirty="0">
                <a:latin typeface="Trebuchet MS"/>
                <a:cs typeface="Trebuchet MS"/>
              </a:rPr>
              <a:t>a</a:t>
            </a:r>
            <a:r>
              <a:rPr sz="1700" spc="-254" dirty="0">
                <a:latin typeface="Trebuchet MS"/>
                <a:cs typeface="Trebuchet MS"/>
              </a:rPr>
              <a:t> </a:t>
            </a:r>
            <a:r>
              <a:rPr sz="1700" spc="-30" dirty="0">
                <a:latin typeface="Trebuchet MS"/>
                <a:cs typeface="Trebuchet MS"/>
              </a:rPr>
              <a:t>p</a:t>
            </a:r>
            <a:r>
              <a:rPr sz="1700" spc="-229" dirty="0">
                <a:latin typeface="Trebuchet MS"/>
                <a:cs typeface="Trebuchet MS"/>
              </a:rPr>
              <a:t>e</a:t>
            </a:r>
            <a:r>
              <a:rPr sz="1700" spc="-25" dirty="0">
                <a:latin typeface="Trebuchet MS"/>
                <a:cs typeface="Trebuchet MS"/>
              </a:rPr>
              <a:t>r</a:t>
            </a:r>
            <a:r>
              <a:rPr sz="1700" spc="-254" dirty="0">
                <a:latin typeface="Trebuchet MS"/>
                <a:cs typeface="Trebuchet MS"/>
              </a:rPr>
              <a:t> </a:t>
            </a:r>
            <a:r>
              <a:rPr sz="1700" spc="30" dirty="0">
                <a:latin typeface="Trebuchet MS"/>
                <a:cs typeface="Trebuchet MS"/>
              </a:rPr>
              <a:t>i</a:t>
            </a:r>
            <a:r>
              <a:rPr sz="1700" spc="5" dirty="0">
                <a:latin typeface="Trebuchet MS"/>
                <a:cs typeface="Trebuchet MS"/>
              </a:rPr>
              <a:t> </a:t>
            </a:r>
            <a:r>
              <a:rPr sz="1700" spc="10" dirty="0">
                <a:latin typeface="Trebuchet MS"/>
                <a:cs typeface="Trebuchet MS"/>
              </a:rPr>
              <a:t>D</a:t>
            </a:r>
            <a:r>
              <a:rPr sz="1700" spc="30" dirty="0">
                <a:latin typeface="Trebuchet MS"/>
                <a:cs typeface="Trebuchet MS"/>
              </a:rPr>
              <a:t>i</a:t>
            </a:r>
            <a:r>
              <a:rPr sz="1700" spc="5" dirty="0">
                <a:latin typeface="Trebuchet MS"/>
                <a:cs typeface="Trebuchet MS"/>
              </a:rPr>
              <a:t>s</a:t>
            </a:r>
            <a:r>
              <a:rPr sz="1700" spc="-80" dirty="0">
                <a:latin typeface="Trebuchet MS"/>
                <a:cs typeface="Trebuchet MS"/>
              </a:rPr>
              <a:t>t</a:t>
            </a:r>
            <a:r>
              <a:rPr sz="1700" spc="-5" dirty="0">
                <a:latin typeface="Trebuchet MS"/>
                <a:cs typeface="Trebuchet MS"/>
              </a:rPr>
              <a:t>u</a:t>
            </a:r>
            <a:r>
              <a:rPr sz="1700" spc="-25" dirty="0">
                <a:latin typeface="Trebuchet MS"/>
                <a:cs typeface="Trebuchet MS"/>
              </a:rPr>
              <a:t>r</a:t>
            </a:r>
            <a:r>
              <a:rPr sz="1700" spc="-140" dirty="0">
                <a:latin typeface="Trebuchet MS"/>
                <a:cs typeface="Trebuchet MS"/>
              </a:rPr>
              <a:t>b</a:t>
            </a:r>
            <a:r>
              <a:rPr sz="1700" spc="30" dirty="0">
                <a:latin typeface="Trebuchet MS"/>
                <a:cs typeface="Trebuchet MS"/>
              </a:rPr>
              <a:t>i</a:t>
            </a:r>
            <a:r>
              <a:rPr sz="1700" spc="-254" dirty="0">
                <a:latin typeface="Trebuchet MS"/>
                <a:cs typeface="Trebuchet MS"/>
              </a:rPr>
              <a:t> </a:t>
            </a:r>
            <a:r>
              <a:rPr sz="1700" spc="-80" dirty="0">
                <a:latin typeface="Trebuchet MS"/>
                <a:cs typeface="Trebuchet MS"/>
              </a:rPr>
              <a:t>d</a:t>
            </a:r>
            <a:r>
              <a:rPr sz="1700" spc="-229" dirty="0">
                <a:latin typeface="Trebuchet MS"/>
                <a:cs typeface="Trebuchet MS"/>
              </a:rPr>
              <a:t>e</a:t>
            </a:r>
            <a:r>
              <a:rPr sz="1700" spc="-80" dirty="0">
                <a:latin typeface="Trebuchet MS"/>
                <a:cs typeface="Trebuchet MS"/>
              </a:rPr>
              <a:t>ll</a:t>
            </a:r>
            <a:r>
              <a:rPr sz="1700" spc="90" dirty="0">
                <a:latin typeface="Trebuchet MS"/>
                <a:cs typeface="Trebuchet MS"/>
              </a:rPr>
              <a:t>'</a:t>
            </a:r>
            <a:r>
              <a:rPr sz="1700" spc="35" dirty="0">
                <a:latin typeface="Trebuchet MS"/>
                <a:cs typeface="Trebuchet MS"/>
              </a:rPr>
              <a:t>A</a:t>
            </a:r>
            <a:r>
              <a:rPr sz="1700" spc="-80" dirty="0">
                <a:latin typeface="Trebuchet MS"/>
                <a:cs typeface="Trebuchet MS"/>
              </a:rPr>
              <a:t>tt</a:t>
            </a:r>
            <a:r>
              <a:rPr sz="1700" spc="-229" dirty="0">
                <a:latin typeface="Trebuchet MS"/>
                <a:cs typeface="Trebuchet MS"/>
              </a:rPr>
              <a:t>e</a:t>
            </a:r>
            <a:r>
              <a:rPr sz="1700" spc="45" dirty="0">
                <a:latin typeface="Trebuchet MS"/>
                <a:cs typeface="Trebuchet MS"/>
              </a:rPr>
              <a:t>n</a:t>
            </a:r>
            <a:r>
              <a:rPr sz="1700" spc="-40" dirty="0">
                <a:latin typeface="Trebuchet MS"/>
                <a:cs typeface="Trebuchet MS"/>
              </a:rPr>
              <a:t>z</a:t>
            </a:r>
            <a:r>
              <a:rPr sz="1700" spc="30" dirty="0">
                <a:latin typeface="Trebuchet MS"/>
                <a:cs typeface="Trebuchet MS"/>
              </a:rPr>
              <a:t>i</a:t>
            </a:r>
            <a:r>
              <a:rPr sz="1700" spc="-140" dirty="0">
                <a:latin typeface="Trebuchet MS"/>
                <a:cs typeface="Trebuchet MS"/>
              </a:rPr>
              <a:t>o</a:t>
            </a:r>
            <a:r>
              <a:rPr sz="1700" spc="45" dirty="0">
                <a:latin typeface="Trebuchet MS"/>
                <a:cs typeface="Trebuchet MS"/>
              </a:rPr>
              <a:t>n</a:t>
            </a:r>
            <a:r>
              <a:rPr sz="1700" spc="-229" dirty="0">
                <a:latin typeface="Trebuchet MS"/>
                <a:cs typeface="Trebuchet MS"/>
              </a:rPr>
              <a:t>e</a:t>
            </a:r>
            <a:r>
              <a:rPr sz="1700" spc="-254" dirty="0">
                <a:latin typeface="Trebuchet MS"/>
                <a:cs typeface="Trebuchet MS"/>
              </a:rPr>
              <a:t> </a:t>
            </a:r>
            <a:r>
              <a:rPr sz="1700" spc="-160" dirty="0">
                <a:latin typeface="Trebuchet MS"/>
                <a:cs typeface="Trebuchet MS"/>
              </a:rPr>
              <a:t>e  </a:t>
            </a:r>
            <a:r>
              <a:rPr sz="1700" spc="-35" dirty="0">
                <a:latin typeface="Trebuchet MS"/>
                <a:cs typeface="Trebuchet MS"/>
              </a:rPr>
              <a:t>Iperattività</a:t>
            </a:r>
            <a:endParaRPr sz="17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685"/>
              </a:spcBef>
            </a:pPr>
            <a:r>
              <a:rPr sz="1350" b="1" spc="-85" dirty="0">
                <a:latin typeface="Trebuchet MS"/>
                <a:cs typeface="Trebuchet MS"/>
              </a:rPr>
              <a:t>ENTE</a:t>
            </a:r>
            <a:r>
              <a:rPr sz="1350" b="1" dirty="0">
                <a:latin typeface="Trebuchet MS"/>
                <a:cs typeface="Trebuchet MS"/>
              </a:rPr>
              <a:t> </a:t>
            </a:r>
            <a:r>
              <a:rPr sz="1350" b="1" spc="-90" dirty="0">
                <a:latin typeface="Trebuchet MS"/>
                <a:cs typeface="Trebuchet MS"/>
              </a:rPr>
              <a:t>ACCREDITATO</a:t>
            </a:r>
            <a:r>
              <a:rPr sz="1350" b="1" dirty="0">
                <a:latin typeface="Trebuchet MS"/>
                <a:cs typeface="Trebuchet MS"/>
              </a:rPr>
              <a:t> </a:t>
            </a:r>
            <a:r>
              <a:rPr sz="1350" b="1" spc="-40" dirty="0">
                <a:latin typeface="Trebuchet MS"/>
                <a:cs typeface="Trebuchet MS"/>
              </a:rPr>
              <a:t>PER</a:t>
            </a:r>
            <a:r>
              <a:rPr sz="1350" b="1" dirty="0">
                <a:latin typeface="Trebuchet MS"/>
                <a:cs typeface="Trebuchet MS"/>
              </a:rPr>
              <a:t> </a:t>
            </a:r>
            <a:r>
              <a:rPr sz="1350" b="1" spc="-70" dirty="0">
                <a:latin typeface="Trebuchet MS"/>
                <a:cs typeface="Trebuchet MS"/>
              </a:rPr>
              <a:t>LA</a:t>
            </a:r>
            <a:r>
              <a:rPr sz="1350" b="1" dirty="0">
                <a:latin typeface="Trebuchet MS"/>
                <a:cs typeface="Trebuchet MS"/>
              </a:rPr>
              <a:t> </a:t>
            </a:r>
            <a:r>
              <a:rPr sz="1350" b="1" spc="-65" dirty="0">
                <a:latin typeface="Trebuchet MS"/>
                <a:cs typeface="Trebuchet MS"/>
              </a:rPr>
              <a:t>FORMAZIONE</a:t>
            </a:r>
            <a:r>
              <a:rPr sz="1350" b="1" spc="5" dirty="0">
                <a:latin typeface="Trebuchet MS"/>
                <a:cs typeface="Trebuchet MS"/>
              </a:rPr>
              <a:t> </a:t>
            </a:r>
            <a:r>
              <a:rPr sz="1350" b="1" spc="-90" dirty="0">
                <a:latin typeface="Trebuchet MS"/>
                <a:cs typeface="Trebuchet MS"/>
              </a:rPr>
              <a:t>DOCENTI</a:t>
            </a:r>
            <a:endParaRPr sz="135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254"/>
              </a:spcBef>
            </a:pPr>
            <a:r>
              <a:rPr sz="1350" b="1" spc="-30" dirty="0">
                <a:latin typeface="Trebuchet MS"/>
                <a:cs typeface="Trebuchet MS"/>
              </a:rPr>
              <a:t>MIUR</a:t>
            </a:r>
            <a:r>
              <a:rPr sz="1350" b="1" spc="-55" dirty="0">
                <a:latin typeface="Trebuchet MS"/>
                <a:cs typeface="Trebuchet MS"/>
              </a:rPr>
              <a:t> </a:t>
            </a:r>
            <a:r>
              <a:rPr sz="1350" b="1" spc="-70" dirty="0">
                <a:latin typeface="Trebuchet MS"/>
                <a:cs typeface="Trebuchet MS"/>
              </a:rPr>
              <a:t>177/200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08698" y="429114"/>
            <a:ext cx="808355" cy="847090"/>
          </a:xfrm>
          <a:custGeom>
            <a:avLst/>
            <a:gdLst/>
            <a:ahLst/>
            <a:cxnLst/>
            <a:rect l="l" t="t" r="r" b="b"/>
            <a:pathLst>
              <a:path w="808355" h="847090">
                <a:moveTo>
                  <a:pt x="423122" y="846534"/>
                </a:moveTo>
                <a:lnTo>
                  <a:pt x="373443" y="844099"/>
                </a:lnTo>
                <a:lnTo>
                  <a:pt x="326009" y="836795"/>
                </a:lnTo>
                <a:lnTo>
                  <a:pt x="280820" y="824620"/>
                </a:lnTo>
                <a:lnTo>
                  <a:pt x="237876" y="807575"/>
                </a:lnTo>
                <a:lnTo>
                  <a:pt x="197177" y="785661"/>
                </a:lnTo>
                <a:lnTo>
                  <a:pt x="158722" y="758876"/>
                </a:lnTo>
                <a:lnTo>
                  <a:pt x="122513" y="727222"/>
                </a:lnTo>
                <a:lnTo>
                  <a:pt x="90009" y="691814"/>
                </a:lnTo>
                <a:lnTo>
                  <a:pt x="62506" y="653770"/>
                </a:lnTo>
                <a:lnTo>
                  <a:pt x="40004" y="613089"/>
                </a:lnTo>
                <a:lnTo>
                  <a:pt x="22502" y="569770"/>
                </a:lnTo>
                <a:lnTo>
                  <a:pt x="10001" y="523815"/>
                </a:lnTo>
                <a:lnTo>
                  <a:pt x="2500" y="475223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2" y="88085"/>
                </a:lnTo>
                <a:lnTo>
                  <a:pt x="197177" y="61170"/>
                </a:lnTo>
                <a:lnTo>
                  <a:pt x="237876" y="39149"/>
                </a:lnTo>
                <a:lnTo>
                  <a:pt x="280820" y="22021"/>
                </a:lnTo>
                <a:lnTo>
                  <a:pt x="326009" y="9787"/>
                </a:lnTo>
                <a:lnTo>
                  <a:pt x="373443" y="2446"/>
                </a:lnTo>
                <a:lnTo>
                  <a:pt x="423122" y="0"/>
                </a:lnTo>
                <a:lnTo>
                  <a:pt x="474804" y="2607"/>
                </a:lnTo>
                <a:lnTo>
                  <a:pt x="524159" y="10429"/>
                </a:lnTo>
                <a:lnTo>
                  <a:pt x="571185" y="23466"/>
                </a:lnTo>
                <a:lnTo>
                  <a:pt x="615884" y="41718"/>
                </a:lnTo>
                <a:lnTo>
                  <a:pt x="658254" y="65185"/>
                </a:lnTo>
                <a:lnTo>
                  <a:pt x="697307" y="93307"/>
                </a:lnTo>
                <a:lnTo>
                  <a:pt x="731820" y="125760"/>
                </a:lnTo>
                <a:lnTo>
                  <a:pt x="761794" y="162543"/>
                </a:lnTo>
                <a:lnTo>
                  <a:pt x="787228" y="203657"/>
                </a:lnTo>
                <a:lnTo>
                  <a:pt x="808122" y="249100"/>
                </a:lnTo>
                <a:lnTo>
                  <a:pt x="644577" y="249100"/>
                </a:lnTo>
                <a:lnTo>
                  <a:pt x="619914" y="210865"/>
                </a:lnTo>
                <a:lnTo>
                  <a:pt x="590353" y="179582"/>
                </a:lnTo>
                <a:lnTo>
                  <a:pt x="555893" y="155251"/>
                </a:lnTo>
                <a:lnTo>
                  <a:pt x="516534" y="137871"/>
                </a:lnTo>
                <a:lnTo>
                  <a:pt x="472277" y="127444"/>
                </a:lnTo>
                <a:lnTo>
                  <a:pt x="423122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50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898"/>
                </a:lnTo>
                <a:lnTo>
                  <a:pt x="152056" y="523588"/>
                </a:lnTo>
                <a:lnTo>
                  <a:pt x="167886" y="567064"/>
                </a:lnTo>
                <a:lnTo>
                  <a:pt x="190050" y="606327"/>
                </a:lnTo>
                <a:lnTo>
                  <a:pt x="218545" y="641376"/>
                </a:lnTo>
                <a:lnTo>
                  <a:pt x="252150" y="671023"/>
                </a:lnTo>
                <a:lnTo>
                  <a:pt x="289410" y="694082"/>
                </a:lnTo>
                <a:lnTo>
                  <a:pt x="330326" y="710553"/>
                </a:lnTo>
                <a:lnTo>
                  <a:pt x="374896" y="720436"/>
                </a:lnTo>
                <a:lnTo>
                  <a:pt x="423122" y="723730"/>
                </a:lnTo>
                <a:lnTo>
                  <a:pt x="472277" y="720254"/>
                </a:lnTo>
                <a:lnTo>
                  <a:pt x="516534" y="709827"/>
                </a:lnTo>
                <a:lnTo>
                  <a:pt x="555893" y="692447"/>
                </a:lnTo>
                <a:lnTo>
                  <a:pt x="590353" y="668116"/>
                </a:lnTo>
                <a:lnTo>
                  <a:pt x="619914" y="636833"/>
                </a:lnTo>
                <a:lnTo>
                  <a:pt x="644577" y="598598"/>
                </a:lnTo>
                <a:lnTo>
                  <a:pt x="808122" y="598598"/>
                </a:lnTo>
                <a:lnTo>
                  <a:pt x="787228" y="644029"/>
                </a:lnTo>
                <a:lnTo>
                  <a:pt x="761794" y="685108"/>
                </a:lnTo>
                <a:lnTo>
                  <a:pt x="731820" y="721833"/>
                </a:lnTo>
                <a:lnTo>
                  <a:pt x="697307" y="754204"/>
                </a:lnTo>
                <a:lnTo>
                  <a:pt x="658254" y="782222"/>
                </a:lnTo>
                <a:lnTo>
                  <a:pt x="615884" y="805375"/>
                </a:lnTo>
                <a:lnTo>
                  <a:pt x="571185" y="823382"/>
                </a:lnTo>
                <a:lnTo>
                  <a:pt x="524159" y="836244"/>
                </a:lnTo>
                <a:lnTo>
                  <a:pt x="474804" y="843962"/>
                </a:lnTo>
                <a:lnTo>
                  <a:pt x="423122" y="84653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75077" y="439881"/>
            <a:ext cx="661670" cy="828675"/>
          </a:xfrm>
          <a:custGeom>
            <a:avLst/>
            <a:gdLst/>
            <a:ahLst/>
            <a:cxnLst/>
            <a:rect l="l" t="t" r="r" b="b"/>
            <a:pathLst>
              <a:path w="661669" h="828675">
                <a:moveTo>
                  <a:pt x="525846" y="0"/>
                </a:moveTo>
                <a:lnTo>
                  <a:pt x="661455" y="0"/>
                </a:lnTo>
                <a:lnTo>
                  <a:pt x="661455" y="828492"/>
                </a:lnTo>
                <a:lnTo>
                  <a:pt x="525846" y="828492"/>
                </a:lnTo>
                <a:lnTo>
                  <a:pt x="525846" y="462698"/>
                </a:lnTo>
                <a:lnTo>
                  <a:pt x="135899" y="462698"/>
                </a:ln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135899" y="0"/>
                </a:lnTo>
                <a:lnTo>
                  <a:pt x="135899" y="357645"/>
                </a:lnTo>
                <a:lnTo>
                  <a:pt x="525846" y="357645"/>
                </a:lnTo>
                <a:lnTo>
                  <a:pt x="525846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15306" y="439881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51765" y="63715"/>
            <a:ext cx="210185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720" dirty="0">
                <a:latin typeface="Verdana"/>
                <a:cs typeface="Verdana"/>
              </a:rPr>
              <a:t>C</a:t>
            </a:r>
            <a:r>
              <a:rPr sz="9350" spc="-415" dirty="0">
                <a:latin typeface="Verdana"/>
                <a:cs typeface="Verdana"/>
              </a:rPr>
              <a:t>H</a:t>
            </a:r>
            <a:r>
              <a:rPr sz="9350" spc="-1460" dirty="0">
                <a:latin typeface="Verdana"/>
                <a:cs typeface="Verdana"/>
              </a:rPr>
              <a:t>I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8739" y="1734039"/>
            <a:ext cx="577215" cy="847725"/>
          </a:xfrm>
          <a:custGeom>
            <a:avLst/>
            <a:gdLst/>
            <a:ahLst/>
            <a:cxnLst/>
            <a:rect l="l" t="t" r="r" b="b"/>
            <a:pathLst>
              <a:path w="577215" h="847725">
                <a:moveTo>
                  <a:pt x="275291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8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4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3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1" y="737389"/>
                </a:lnTo>
                <a:lnTo>
                  <a:pt x="499365" y="774947"/>
                </a:lnTo>
                <a:lnTo>
                  <a:pt x="466295" y="801138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2" y="813487"/>
                </a:lnTo>
                <a:lnTo>
                  <a:pt x="80899" y="786878"/>
                </a:lnTo>
                <a:lnTo>
                  <a:pt x="45506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3" y="644759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7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9" y="617513"/>
                </a:lnTo>
                <a:lnTo>
                  <a:pt x="438181" y="594415"/>
                </a:lnTo>
                <a:lnTo>
                  <a:pt x="425959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2" y="475793"/>
                </a:lnTo>
                <a:lnTo>
                  <a:pt x="243662" y="470191"/>
                </a:lnTo>
                <a:lnTo>
                  <a:pt x="220363" y="464153"/>
                </a:lnTo>
                <a:lnTo>
                  <a:pt x="173439" y="450767"/>
                </a:lnTo>
                <a:lnTo>
                  <a:pt x="128406" y="434398"/>
                </a:lnTo>
                <a:lnTo>
                  <a:pt x="87592" y="413809"/>
                </a:lnTo>
                <a:lnTo>
                  <a:pt x="52453" y="385945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9" y="102033"/>
                </a:lnTo>
                <a:lnTo>
                  <a:pt x="77989" y="66349"/>
                </a:lnTo>
                <a:lnTo>
                  <a:pt x="119894" y="37321"/>
                </a:lnTo>
                <a:lnTo>
                  <a:pt x="167619" y="16587"/>
                </a:lnTo>
                <a:lnTo>
                  <a:pt x="221164" y="4146"/>
                </a:lnTo>
                <a:lnTo>
                  <a:pt x="280529" y="0"/>
                </a:lnTo>
                <a:lnTo>
                  <a:pt x="339676" y="3582"/>
                </a:lnTo>
                <a:lnTo>
                  <a:pt x="392566" y="14331"/>
                </a:lnTo>
                <a:lnTo>
                  <a:pt x="439199" y="32246"/>
                </a:lnTo>
                <a:lnTo>
                  <a:pt x="479576" y="57328"/>
                </a:lnTo>
                <a:lnTo>
                  <a:pt x="512697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5" y="143174"/>
                </a:lnTo>
                <a:lnTo>
                  <a:pt x="329854" y="118948"/>
                </a:lnTo>
                <a:lnTo>
                  <a:pt x="304137" y="112892"/>
                </a:lnTo>
                <a:lnTo>
                  <a:pt x="275291" y="110873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6347" y="1744806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52097" y="1743642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5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5" y="829656"/>
                </a:lnTo>
                <a:lnTo>
                  <a:pt x="607910" y="829656"/>
                </a:lnTo>
                <a:close/>
              </a:path>
              <a:path w="751205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31681" y="1744806"/>
            <a:ext cx="872490" cy="828675"/>
          </a:xfrm>
          <a:custGeom>
            <a:avLst/>
            <a:gdLst/>
            <a:ahLst/>
            <a:cxnLst/>
            <a:rect l="l" t="t" r="r" b="b"/>
            <a:pathLst>
              <a:path w="872489" h="828675">
                <a:moveTo>
                  <a:pt x="872434" y="0"/>
                </a:moveTo>
                <a:lnTo>
                  <a:pt x="872434" y="828492"/>
                </a:lnTo>
                <a:lnTo>
                  <a:pt x="736825" y="828492"/>
                </a:lnTo>
                <a:lnTo>
                  <a:pt x="736825" y="261031"/>
                </a:lnTo>
                <a:lnTo>
                  <a:pt x="483941" y="828492"/>
                </a:lnTo>
                <a:lnTo>
                  <a:pt x="389947" y="828492"/>
                </a:lnTo>
                <a:lnTo>
                  <a:pt x="135899" y="261031"/>
                </a:ln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146666" y="0"/>
                </a:lnTo>
                <a:lnTo>
                  <a:pt x="437381" y="649815"/>
                </a:lnTo>
                <a:lnTo>
                  <a:pt x="727222" y="0"/>
                </a:lnTo>
                <a:lnTo>
                  <a:pt x="872434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37756" y="1734039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2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7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2"/>
                </a:lnTo>
                <a:lnTo>
                  <a:pt x="706561" y="423995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2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5"/>
                </a:lnTo>
                <a:lnTo>
                  <a:pt x="142557" y="475922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7"/>
                </a:lnTo>
                <a:lnTo>
                  <a:pt x="252150" y="671815"/>
                </a:lnTo>
                <a:lnTo>
                  <a:pt x="289410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2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7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5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7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8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4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3" y="423995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4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8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64452" y="1368640"/>
            <a:ext cx="387667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335" dirty="0">
                <a:latin typeface="Verdana"/>
                <a:cs typeface="Verdana"/>
              </a:rPr>
              <a:t>SIAMO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886877" y="7339722"/>
            <a:ext cx="3251200" cy="2078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500" spc="-35" dirty="0">
                <a:latin typeface="Verdana"/>
                <a:cs typeface="Verdana"/>
              </a:rPr>
              <a:t>Dott.ssa</a:t>
            </a:r>
            <a:r>
              <a:rPr sz="2500" spc="-170" dirty="0">
                <a:latin typeface="Verdana"/>
                <a:cs typeface="Verdana"/>
              </a:rPr>
              <a:t> </a:t>
            </a:r>
            <a:r>
              <a:rPr sz="2500" spc="5" dirty="0">
                <a:latin typeface="Verdana"/>
                <a:cs typeface="Verdana"/>
              </a:rPr>
              <a:t>Laura</a:t>
            </a:r>
            <a:r>
              <a:rPr sz="2500" spc="-17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Dario</a:t>
            </a:r>
            <a:endParaRPr sz="2500">
              <a:latin typeface="Verdana"/>
              <a:cs typeface="Verdana"/>
            </a:endParaRPr>
          </a:p>
          <a:p>
            <a:pPr marL="404495">
              <a:lnSpc>
                <a:spcPct val="100000"/>
              </a:lnSpc>
              <a:spcBef>
                <a:spcPts val="1835"/>
              </a:spcBef>
            </a:pPr>
            <a:r>
              <a:rPr sz="2250" spc="40" dirty="0">
                <a:latin typeface="Verdana"/>
                <a:cs typeface="Verdana"/>
              </a:rPr>
              <a:t>Pedagogista</a:t>
            </a:r>
            <a:r>
              <a:rPr sz="2250" spc="-185" dirty="0">
                <a:latin typeface="Verdana"/>
                <a:cs typeface="Verdana"/>
              </a:rPr>
              <a:t> </a:t>
            </a:r>
            <a:r>
              <a:rPr sz="2250" spc="10" dirty="0">
                <a:latin typeface="Verdana"/>
                <a:cs typeface="Verdana"/>
              </a:rPr>
              <a:t>Clinico</a:t>
            </a:r>
            <a:endParaRPr sz="2250">
              <a:latin typeface="Verdana"/>
              <a:cs typeface="Verdana"/>
            </a:endParaRPr>
          </a:p>
          <a:p>
            <a:pPr marL="285750">
              <a:lnSpc>
                <a:spcPct val="100000"/>
              </a:lnSpc>
              <a:spcBef>
                <a:spcPts val="1360"/>
              </a:spcBef>
            </a:pPr>
            <a:r>
              <a:rPr sz="2400" spc="-30" dirty="0">
                <a:latin typeface="Verdana"/>
                <a:cs typeface="Verdana"/>
              </a:rPr>
              <a:t>Dott.ssa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Alice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Bravi</a:t>
            </a:r>
            <a:endParaRPr sz="24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750"/>
              </a:spcBef>
            </a:pPr>
            <a:r>
              <a:rPr sz="2200" spc="20" dirty="0">
                <a:latin typeface="Verdana"/>
                <a:cs typeface="Verdana"/>
              </a:rPr>
              <a:t>Pedagogista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96840" y="1255"/>
            <a:ext cx="156787" cy="9841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927" y="0"/>
            <a:ext cx="11711940" cy="7884795"/>
          </a:xfrm>
          <a:custGeom>
            <a:avLst/>
            <a:gdLst/>
            <a:ahLst/>
            <a:cxnLst/>
            <a:rect l="l" t="t" r="r" b="b"/>
            <a:pathLst>
              <a:path w="11711940" h="7884795">
                <a:moveTo>
                  <a:pt x="85580" y="7819846"/>
                </a:moveTo>
                <a:lnTo>
                  <a:pt x="107571" y="7875504"/>
                </a:lnTo>
                <a:lnTo>
                  <a:pt x="232688" y="7846556"/>
                </a:lnTo>
                <a:lnTo>
                  <a:pt x="246386" y="7881225"/>
                </a:lnTo>
                <a:lnTo>
                  <a:pt x="371198" y="7851506"/>
                </a:lnTo>
                <a:lnTo>
                  <a:pt x="384292" y="7884646"/>
                </a:lnTo>
                <a:lnTo>
                  <a:pt x="508804" y="7854169"/>
                </a:lnTo>
                <a:lnTo>
                  <a:pt x="515103" y="7870111"/>
                </a:lnTo>
                <a:lnTo>
                  <a:pt x="639418" y="7839135"/>
                </a:lnTo>
                <a:lnTo>
                  <a:pt x="651526" y="7869779"/>
                </a:lnTo>
                <a:lnTo>
                  <a:pt x="775549" y="7838064"/>
                </a:lnTo>
                <a:lnTo>
                  <a:pt x="787078" y="7867242"/>
                </a:lnTo>
                <a:lnTo>
                  <a:pt x="910814" y="7834800"/>
                </a:lnTo>
                <a:lnTo>
                  <a:pt x="921772" y="7862536"/>
                </a:lnTo>
                <a:lnTo>
                  <a:pt x="1045225" y="7829378"/>
                </a:lnTo>
                <a:lnTo>
                  <a:pt x="1050471" y="7842653"/>
                </a:lnTo>
                <a:lnTo>
                  <a:pt x="1173738" y="7809025"/>
                </a:lnTo>
                <a:lnTo>
                  <a:pt x="1183767" y="7834408"/>
                </a:lnTo>
                <a:lnTo>
                  <a:pt x="1306759" y="7800084"/>
                </a:lnTo>
                <a:lnTo>
                  <a:pt x="1311546" y="7812200"/>
                </a:lnTo>
                <a:lnTo>
                  <a:pt x="1434358" y="7777418"/>
                </a:lnTo>
                <a:lnTo>
                  <a:pt x="1443484" y="7800515"/>
                </a:lnTo>
                <a:lnTo>
                  <a:pt x="1566028" y="7765057"/>
                </a:lnTo>
                <a:lnTo>
                  <a:pt x="1570370" y="7776046"/>
                </a:lnTo>
                <a:lnTo>
                  <a:pt x="1692738" y="7740144"/>
                </a:lnTo>
                <a:lnTo>
                  <a:pt x="1700986" y="7761018"/>
                </a:lnTo>
                <a:lnTo>
                  <a:pt x="1823095" y="7724459"/>
                </a:lnTo>
                <a:lnTo>
                  <a:pt x="1827005" y="7734354"/>
                </a:lnTo>
                <a:lnTo>
                  <a:pt x="1948943" y="7697363"/>
                </a:lnTo>
                <a:lnTo>
                  <a:pt x="1952683" y="7706829"/>
                </a:lnTo>
                <a:lnTo>
                  <a:pt x="2074454" y="7669413"/>
                </a:lnTo>
                <a:lnTo>
                  <a:pt x="2081516" y="7687287"/>
                </a:lnTo>
                <a:lnTo>
                  <a:pt x="2203038" y="7649241"/>
                </a:lnTo>
                <a:lnTo>
                  <a:pt x="2206363" y="7657658"/>
                </a:lnTo>
                <a:lnTo>
                  <a:pt x="2327722" y="7619199"/>
                </a:lnTo>
                <a:lnTo>
                  <a:pt x="2330885" y="7627205"/>
                </a:lnTo>
                <a:lnTo>
                  <a:pt x="2452082" y="7588339"/>
                </a:lnTo>
                <a:lnTo>
                  <a:pt x="2455086" y="7595940"/>
                </a:lnTo>
                <a:lnTo>
                  <a:pt x="2576124" y="7556671"/>
                </a:lnTo>
                <a:lnTo>
                  <a:pt x="2578969" y="7563872"/>
                </a:lnTo>
                <a:lnTo>
                  <a:pt x="2699851" y="7524206"/>
                </a:lnTo>
                <a:lnTo>
                  <a:pt x="2702540" y="7531012"/>
                </a:lnTo>
                <a:lnTo>
                  <a:pt x="2823266" y="7490954"/>
                </a:lnTo>
                <a:lnTo>
                  <a:pt x="2825802" y="7497371"/>
                </a:lnTo>
                <a:lnTo>
                  <a:pt x="2946375" y="7456925"/>
                </a:lnTo>
                <a:lnTo>
                  <a:pt x="2948759" y="7462958"/>
                </a:lnTo>
                <a:lnTo>
                  <a:pt x="3069181" y="7422131"/>
                </a:lnTo>
                <a:lnTo>
                  <a:pt x="3073575" y="7433250"/>
                </a:lnTo>
                <a:lnTo>
                  <a:pt x="3193775" y="7391860"/>
                </a:lnTo>
                <a:lnTo>
                  <a:pt x="3195788" y="7396955"/>
                </a:lnTo>
                <a:lnTo>
                  <a:pt x="3315843" y="7355197"/>
                </a:lnTo>
                <a:lnTo>
                  <a:pt x="3317711" y="7359925"/>
                </a:lnTo>
                <a:lnTo>
                  <a:pt x="3437622" y="7317803"/>
                </a:lnTo>
                <a:lnTo>
                  <a:pt x="3557462" y="7275502"/>
                </a:lnTo>
                <a:lnTo>
                  <a:pt x="3559118" y="7279691"/>
                </a:lnTo>
                <a:lnTo>
                  <a:pt x="3678817" y="7237034"/>
                </a:lnTo>
                <a:lnTo>
                  <a:pt x="3680333" y="7240870"/>
                </a:lnTo>
                <a:lnTo>
                  <a:pt x="3799894" y="7197863"/>
                </a:lnTo>
                <a:lnTo>
                  <a:pt x="3801272" y="7201352"/>
                </a:lnTo>
                <a:lnTo>
                  <a:pt x="3920697" y="7157999"/>
                </a:lnTo>
                <a:lnTo>
                  <a:pt x="3921940" y="7161145"/>
                </a:lnTo>
                <a:lnTo>
                  <a:pt x="4041231" y="7117452"/>
                </a:lnTo>
                <a:lnTo>
                  <a:pt x="4042340" y="7120261"/>
                </a:lnTo>
                <a:lnTo>
                  <a:pt x="4161499" y="7076234"/>
                </a:lnTo>
                <a:lnTo>
                  <a:pt x="4162477" y="7078711"/>
                </a:lnTo>
                <a:lnTo>
                  <a:pt x="4281505" y="7034354"/>
                </a:lnTo>
                <a:lnTo>
                  <a:pt x="4282355" y="7036504"/>
                </a:lnTo>
                <a:lnTo>
                  <a:pt x="4401255" y="6991823"/>
                </a:lnTo>
                <a:lnTo>
                  <a:pt x="4520091" y="6946982"/>
                </a:lnTo>
                <a:lnTo>
                  <a:pt x="4520751" y="6948651"/>
                </a:lnTo>
                <a:lnTo>
                  <a:pt x="4639462" y="6903493"/>
                </a:lnTo>
                <a:lnTo>
                  <a:pt x="4639998" y="6904849"/>
                </a:lnTo>
                <a:lnTo>
                  <a:pt x="4758586" y="6859380"/>
                </a:lnTo>
                <a:lnTo>
                  <a:pt x="4759000" y="6860427"/>
                </a:lnTo>
                <a:lnTo>
                  <a:pt x="4877468" y="6814652"/>
                </a:lnTo>
                <a:lnTo>
                  <a:pt x="4877762" y="6815396"/>
                </a:lnTo>
                <a:lnTo>
                  <a:pt x="4996110" y="6769320"/>
                </a:lnTo>
                <a:lnTo>
                  <a:pt x="5114401" y="6723096"/>
                </a:lnTo>
                <a:lnTo>
                  <a:pt x="5114519" y="6723394"/>
                </a:lnTo>
                <a:lnTo>
                  <a:pt x="5232696" y="6676885"/>
                </a:lnTo>
                <a:lnTo>
                  <a:pt x="5350757" y="6630081"/>
                </a:lnTo>
                <a:lnTo>
                  <a:pt x="5468762" y="6583134"/>
                </a:lnTo>
                <a:lnTo>
                  <a:pt x="5468597" y="6582717"/>
                </a:lnTo>
                <a:lnTo>
                  <a:pt x="5586491" y="6535490"/>
                </a:lnTo>
                <a:lnTo>
                  <a:pt x="5586216" y="6534795"/>
                </a:lnTo>
                <a:lnTo>
                  <a:pt x="5704002" y="6487294"/>
                </a:lnTo>
                <a:lnTo>
                  <a:pt x="5821734" y="6439658"/>
                </a:lnTo>
                <a:lnTo>
                  <a:pt x="5821299" y="6438556"/>
                </a:lnTo>
                <a:lnTo>
                  <a:pt x="5938925" y="6390653"/>
                </a:lnTo>
                <a:lnTo>
                  <a:pt x="5938386" y="6389288"/>
                </a:lnTo>
                <a:lnTo>
                  <a:pt x="6055909" y="6341123"/>
                </a:lnTo>
                <a:lnTo>
                  <a:pt x="6173382" y="6292829"/>
                </a:lnTo>
                <a:lnTo>
                  <a:pt x="6172689" y="6291077"/>
                </a:lnTo>
                <a:lnTo>
                  <a:pt x="6290062" y="6242530"/>
                </a:lnTo>
                <a:lnTo>
                  <a:pt x="6289270" y="6240527"/>
                </a:lnTo>
                <a:lnTo>
                  <a:pt x="6406544" y="6191731"/>
                </a:lnTo>
                <a:lnTo>
                  <a:pt x="6523770" y="6142812"/>
                </a:lnTo>
                <a:lnTo>
                  <a:pt x="6522833" y="6140442"/>
                </a:lnTo>
                <a:lnTo>
                  <a:pt x="6639964" y="6091283"/>
                </a:lnTo>
                <a:lnTo>
                  <a:pt x="6757047" y="6042006"/>
                </a:lnTo>
                <a:lnTo>
                  <a:pt x="6755971" y="6039280"/>
                </a:lnTo>
                <a:lnTo>
                  <a:pt x="6872962" y="5989770"/>
                </a:lnTo>
                <a:lnTo>
                  <a:pt x="6989909" y="5940145"/>
                </a:lnTo>
                <a:lnTo>
                  <a:pt x="6988696" y="5937076"/>
                </a:lnTo>
                <a:lnTo>
                  <a:pt x="7105554" y="5887226"/>
                </a:lnTo>
                <a:lnTo>
                  <a:pt x="7222367" y="5837266"/>
                </a:lnTo>
                <a:lnTo>
                  <a:pt x="7221024" y="5833865"/>
                </a:lnTo>
                <a:lnTo>
                  <a:pt x="7337752" y="5783687"/>
                </a:lnTo>
                <a:lnTo>
                  <a:pt x="7336323" y="5780072"/>
                </a:lnTo>
                <a:lnTo>
                  <a:pt x="7452968" y="5729682"/>
                </a:lnTo>
                <a:lnTo>
                  <a:pt x="7569571" y="5679189"/>
                </a:lnTo>
                <a:lnTo>
                  <a:pt x="7568019" y="5675261"/>
                </a:lnTo>
                <a:lnTo>
                  <a:pt x="7684541" y="5624563"/>
                </a:lnTo>
                <a:lnTo>
                  <a:pt x="7801024" y="5573765"/>
                </a:lnTo>
                <a:lnTo>
                  <a:pt x="7917468" y="5522868"/>
                </a:lnTo>
                <a:lnTo>
                  <a:pt x="7915759" y="5518543"/>
                </a:lnTo>
                <a:lnTo>
                  <a:pt x="8032041" y="5467235"/>
                </a:lnTo>
                <a:lnTo>
                  <a:pt x="8148114" y="5415400"/>
                </a:lnTo>
                <a:lnTo>
                  <a:pt x="8145866" y="5409712"/>
                </a:lnTo>
                <a:lnTo>
                  <a:pt x="8261528" y="5356836"/>
                </a:lnTo>
                <a:lnTo>
                  <a:pt x="8258873" y="5350115"/>
                </a:lnTo>
                <a:lnTo>
                  <a:pt x="8374130" y="5296215"/>
                </a:lnTo>
                <a:lnTo>
                  <a:pt x="8489187" y="5241808"/>
                </a:lnTo>
                <a:lnTo>
                  <a:pt x="8485932" y="5233570"/>
                </a:lnTo>
                <a:lnTo>
                  <a:pt x="8600594" y="5178165"/>
                </a:lnTo>
                <a:lnTo>
                  <a:pt x="8715062" y="5122267"/>
                </a:lnTo>
                <a:lnTo>
                  <a:pt x="8711223" y="5112549"/>
                </a:lnTo>
                <a:lnTo>
                  <a:pt x="8825306" y="5055678"/>
                </a:lnTo>
                <a:lnTo>
                  <a:pt x="8821085" y="5044995"/>
                </a:lnTo>
                <a:lnTo>
                  <a:pt x="8934790" y="4987167"/>
                </a:lnTo>
                <a:lnTo>
                  <a:pt x="9048309" y="4928868"/>
                </a:lnTo>
                <a:lnTo>
                  <a:pt x="9043529" y="4916770"/>
                </a:lnTo>
                <a:lnTo>
                  <a:pt x="9156680" y="4857539"/>
                </a:lnTo>
                <a:lnTo>
                  <a:pt x="9151535" y="4844519"/>
                </a:lnTo>
                <a:lnTo>
                  <a:pt x="9264325" y="4784374"/>
                </a:lnTo>
                <a:lnTo>
                  <a:pt x="9376937" y="4723779"/>
                </a:lnTo>
                <a:lnTo>
                  <a:pt x="9371259" y="4709407"/>
                </a:lnTo>
                <a:lnTo>
                  <a:pt x="9483519" y="4647924"/>
                </a:lnTo>
                <a:lnTo>
                  <a:pt x="9477493" y="4632672"/>
                </a:lnTo>
                <a:lnTo>
                  <a:pt x="9589410" y="4570317"/>
                </a:lnTo>
                <a:lnTo>
                  <a:pt x="9583042" y="4554202"/>
                </a:lnTo>
                <a:lnTo>
                  <a:pt x="9694621" y="4490992"/>
                </a:lnTo>
                <a:lnTo>
                  <a:pt x="9687920" y="4474032"/>
                </a:lnTo>
                <a:lnTo>
                  <a:pt x="9799168" y="4409985"/>
                </a:lnTo>
                <a:lnTo>
                  <a:pt x="9792139" y="4392195"/>
                </a:lnTo>
                <a:lnTo>
                  <a:pt x="9903063" y="4327328"/>
                </a:lnTo>
                <a:lnTo>
                  <a:pt x="9895713" y="4308726"/>
                </a:lnTo>
                <a:lnTo>
                  <a:pt x="10006319" y="4243055"/>
                </a:lnTo>
                <a:lnTo>
                  <a:pt x="9998655" y="4223658"/>
                </a:lnTo>
                <a:lnTo>
                  <a:pt x="10108951" y="4157201"/>
                </a:lnTo>
                <a:lnTo>
                  <a:pt x="10100979" y="4137026"/>
                </a:lnTo>
                <a:lnTo>
                  <a:pt x="10210971" y="4069799"/>
                </a:lnTo>
                <a:lnTo>
                  <a:pt x="10202699" y="4048863"/>
                </a:lnTo>
                <a:lnTo>
                  <a:pt x="10312393" y="3980884"/>
                </a:lnTo>
                <a:lnTo>
                  <a:pt x="10303827" y="3959204"/>
                </a:lnTo>
                <a:lnTo>
                  <a:pt x="10413230" y="3890489"/>
                </a:lnTo>
                <a:lnTo>
                  <a:pt x="10395382" y="3845318"/>
                </a:lnTo>
                <a:lnTo>
                  <a:pt x="10504363" y="3775532"/>
                </a:lnTo>
                <a:lnTo>
                  <a:pt x="10495091" y="3752067"/>
                </a:lnTo>
                <a:lnTo>
                  <a:pt x="10603797" y="3681587"/>
                </a:lnTo>
                <a:lnTo>
                  <a:pt x="10594255" y="3657437"/>
                </a:lnTo>
                <a:lnTo>
                  <a:pt x="10702695" y="3586282"/>
                </a:lnTo>
                <a:lnTo>
                  <a:pt x="10682953" y="3536319"/>
                </a:lnTo>
                <a:lnTo>
                  <a:pt x="10791004" y="3464181"/>
                </a:lnTo>
                <a:lnTo>
                  <a:pt x="10780815" y="3438394"/>
                </a:lnTo>
                <a:lnTo>
                  <a:pt x="10888616" y="3365622"/>
                </a:lnTo>
                <a:lnTo>
                  <a:pt x="10867623" y="3312491"/>
                </a:lnTo>
                <a:lnTo>
                  <a:pt x="10975061" y="3238802"/>
                </a:lnTo>
                <a:lnTo>
                  <a:pt x="10953357" y="3183872"/>
                </a:lnTo>
                <a:lnTo>
                  <a:pt x="11060447" y="3109302"/>
                </a:lnTo>
                <a:lnTo>
                  <a:pt x="11038063" y="3052649"/>
                </a:lnTo>
                <a:lnTo>
                  <a:pt x="11144820" y="2977237"/>
                </a:lnTo>
                <a:lnTo>
                  <a:pt x="11121785" y="2918939"/>
                </a:lnTo>
                <a:lnTo>
                  <a:pt x="11228225" y="2842723"/>
                </a:lnTo>
                <a:lnTo>
                  <a:pt x="11204570" y="2782855"/>
                </a:lnTo>
                <a:lnTo>
                  <a:pt x="11310707" y="2705873"/>
                </a:lnTo>
                <a:lnTo>
                  <a:pt x="11274198" y="2613472"/>
                </a:lnTo>
                <a:lnTo>
                  <a:pt x="11379955" y="2535529"/>
                </a:lnTo>
                <a:lnTo>
                  <a:pt x="11354971" y="2472296"/>
                </a:lnTo>
                <a:lnTo>
                  <a:pt x="11460461" y="2393676"/>
                </a:lnTo>
                <a:lnTo>
                  <a:pt x="11422080" y="2296540"/>
                </a:lnTo>
                <a:lnTo>
                  <a:pt x="11527238" y="2217078"/>
                </a:lnTo>
                <a:lnTo>
                  <a:pt x="11487899" y="2117516"/>
                </a:lnTo>
                <a:lnTo>
                  <a:pt x="11592750" y="2037279"/>
                </a:lnTo>
                <a:lnTo>
                  <a:pt x="11538991" y="1901221"/>
                </a:lnTo>
                <a:lnTo>
                  <a:pt x="11643497" y="1820112"/>
                </a:lnTo>
                <a:lnTo>
                  <a:pt x="11574532" y="1645569"/>
                </a:lnTo>
                <a:lnTo>
                  <a:pt x="11678680" y="1563553"/>
                </a:lnTo>
                <a:lnTo>
                  <a:pt x="11608074" y="1384857"/>
                </a:lnTo>
                <a:lnTo>
                  <a:pt x="11711924" y="1302087"/>
                </a:lnTo>
                <a:lnTo>
                  <a:pt x="11596374" y="1009643"/>
                </a:lnTo>
                <a:lnTo>
                  <a:pt x="11699890" y="926028"/>
                </a:lnTo>
                <a:lnTo>
                  <a:pt x="11337733" y="9452"/>
                </a:lnTo>
                <a:lnTo>
                  <a:pt x="0" y="0"/>
                </a:lnTo>
                <a:lnTo>
                  <a:pt x="85580" y="7819846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31763" y="3"/>
            <a:ext cx="1156335" cy="5021580"/>
          </a:xfrm>
          <a:custGeom>
            <a:avLst/>
            <a:gdLst/>
            <a:ahLst/>
            <a:cxnLst/>
            <a:rect l="l" t="t" r="r" b="b"/>
            <a:pathLst>
              <a:path w="1156334" h="5021580">
                <a:moveTo>
                  <a:pt x="1156235" y="5021066"/>
                </a:moveTo>
                <a:lnTo>
                  <a:pt x="1103881" y="4986508"/>
                </a:lnTo>
                <a:lnTo>
                  <a:pt x="1052722" y="4952095"/>
                </a:lnTo>
                <a:lnTo>
                  <a:pt x="1008564" y="4921484"/>
                </a:lnTo>
                <a:lnTo>
                  <a:pt x="965498" y="4890412"/>
                </a:lnTo>
                <a:lnTo>
                  <a:pt x="923514" y="4858885"/>
                </a:lnTo>
                <a:lnTo>
                  <a:pt x="882603" y="4826911"/>
                </a:lnTo>
                <a:lnTo>
                  <a:pt x="842757" y="4794497"/>
                </a:lnTo>
                <a:lnTo>
                  <a:pt x="803965" y="4761650"/>
                </a:lnTo>
                <a:lnTo>
                  <a:pt x="766218" y="4728378"/>
                </a:lnTo>
                <a:lnTo>
                  <a:pt x="729508" y="4694687"/>
                </a:lnTo>
                <a:lnTo>
                  <a:pt x="693825" y="4660586"/>
                </a:lnTo>
                <a:lnTo>
                  <a:pt x="659159" y="4626080"/>
                </a:lnTo>
                <a:lnTo>
                  <a:pt x="625502" y="4591178"/>
                </a:lnTo>
                <a:lnTo>
                  <a:pt x="592845" y="4555887"/>
                </a:lnTo>
                <a:lnTo>
                  <a:pt x="561177" y="4520213"/>
                </a:lnTo>
                <a:lnTo>
                  <a:pt x="530490" y="4484164"/>
                </a:lnTo>
                <a:lnTo>
                  <a:pt x="500775" y="4447748"/>
                </a:lnTo>
                <a:lnTo>
                  <a:pt x="472022" y="4410971"/>
                </a:lnTo>
                <a:lnTo>
                  <a:pt x="444223" y="4373841"/>
                </a:lnTo>
                <a:lnTo>
                  <a:pt x="417367" y="4336364"/>
                </a:lnTo>
                <a:lnTo>
                  <a:pt x="391446" y="4298549"/>
                </a:lnTo>
                <a:lnTo>
                  <a:pt x="366450" y="4260403"/>
                </a:lnTo>
                <a:lnTo>
                  <a:pt x="342371" y="4221932"/>
                </a:lnTo>
                <a:lnTo>
                  <a:pt x="319199" y="4183143"/>
                </a:lnTo>
                <a:lnTo>
                  <a:pt x="296924" y="4144045"/>
                </a:lnTo>
                <a:lnTo>
                  <a:pt x="275538" y="4104644"/>
                </a:lnTo>
                <a:lnTo>
                  <a:pt x="255032" y="4064948"/>
                </a:lnTo>
                <a:lnTo>
                  <a:pt x="235395" y="4024964"/>
                </a:lnTo>
                <a:lnTo>
                  <a:pt x="216619" y="3984698"/>
                </a:lnTo>
                <a:lnTo>
                  <a:pt x="198695" y="3944159"/>
                </a:lnTo>
                <a:lnTo>
                  <a:pt x="181613" y="3903353"/>
                </a:lnTo>
                <a:lnTo>
                  <a:pt x="165365" y="3862288"/>
                </a:lnTo>
                <a:lnTo>
                  <a:pt x="149940" y="3820971"/>
                </a:lnTo>
                <a:lnTo>
                  <a:pt x="135330" y="3779408"/>
                </a:lnTo>
                <a:lnTo>
                  <a:pt x="121525" y="3737609"/>
                </a:lnTo>
                <a:lnTo>
                  <a:pt x="108517" y="3695578"/>
                </a:lnTo>
                <a:lnTo>
                  <a:pt x="96296" y="3653325"/>
                </a:lnTo>
                <a:lnTo>
                  <a:pt x="84852" y="3610855"/>
                </a:lnTo>
                <a:lnTo>
                  <a:pt x="74177" y="3568177"/>
                </a:lnTo>
                <a:lnTo>
                  <a:pt x="64261" y="3525297"/>
                </a:lnTo>
                <a:lnTo>
                  <a:pt x="55096" y="3482223"/>
                </a:lnTo>
                <a:lnTo>
                  <a:pt x="46671" y="3438962"/>
                </a:lnTo>
                <a:lnTo>
                  <a:pt x="38978" y="3395521"/>
                </a:lnTo>
                <a:lnTo>
                  <a:pt x="32007" y="3351908"/>
                </a:lnTo>
                <a:lnTo>
                  <a:pt x="25749" y="3308129"/>
                </a:lnTo>
                <a:lnTo>
                  <a:pt x="20196" y="3264192"/>
                </a:lnTo>
                <a:lnTo>
                  <a:pt x="15337" y="3220104"/>
                </a:lnTo>
                <a:lnTo>
                  <a:pt x="11163" y="3175872"/>
                </a:lnTo>
                <a:lnTo>
                  <a:pt x="7666" y="3131504"/>
                </a:lnTo>
                <a:lnTo>
                  <a:pt x="4835" y="3087006"/>
                </a:lnTo>
                <a:lnTo>
                  <a:pt x="2663" y="3042387"/>
                </a:lnTo>
                <a:lnTo>
                  <a:pt x="1139" y="2997652"/>
                </a:lnTo>
                <a:lnTo>
                  <a:pt x="254" y="2952810"/>
                </a:lnTo>
                <a:lnTo>
                  <a:pt x="0" y="2907868"/>
                </a:lnTo>
                <a:lnTo>
                  <a:pt x="366" y="2862833"/>
                </a:lnTo>
                <a:lnTo>
                  <a:pt x="1344" y="2817711"/>
                </a:lnTo>
                <a:lnTo>
                  <a:pt x="2924" y="2772511"/>
                </a:lnTo>
                <a:lnTo>
                  <a:pt x="5097" y="2727240"/>
                </a:lnTo>
                <a:lnTo>
                  <a:pt x="7854" y="2681904"/>
                </a:lnTo>
                <a:lnTo>
                  <a:pt x="11186" y="2636512"/>
                </a:lnTo>
                <a:lnTo>
                  <a:pt x="15084" y="2591069"/>
                </a:lnTo>
                <a:lnTo>
                  <a:pt x="19538" y="2545584"/>
                </a:lnTo>
                <a:lnTo>
                  <a:pt x="24538" y="2500064"/>
                </a:lnTo>
                <a:lnTo>
                  <a:pt x="30077" y="2454515"/>
                </a:lnTo>
                <a:lnTo>
                  <a:pt x="36144" y="2408946"/>
                </a:lnTo>
                <a:lnTo>
                  <a:pt x="42730" y="2363363"/>
                </a:lnTo>
                <a:lnTo>
                  <a:pt x="49826" y="2317774"/>
                </a:lnTo>
                <a:lnTo>
                  <a:pt x="57424" y="2272185"/>
                </a:lnTo>
                <a:lnTo>
                  <a:pt x="65513" y="2226605"/>
                </a:lnTo>
                <a:lnTo>
                  <a:pt x="74084" y="2181040"/>
                </a:lnTo>
                <a:lnTo>
                  <a:pt x="83128" y="2135497"/>
                </a:lnTo>
                <a:lnTo>
                  <a:pt x="92636" y="2089984"/>
                </a:lnTo>
                <a:lnTo>
                  <a:pt x="102599" y="2044508"/>
                </a:lnTo>
                <a:lnTo>
                  <a:pt x="113008" y="1999076"/>
                </a:lnTo>
                <a:lnTo>
                  <a:pt x="123853" y="1953696"/>
                </a:lnTo>
                <a:lnTo>
                  <a:pt x="135124" y="1908374"/>
                </a:lnTo>
                <a:lnTo>
                  <a:pt x="146814" y="1863118"/>
                </a:lnTo>
                <a:lnTo>
                  <a:pt x="158912" y="1817935"/>
                </a:lnTo>
                <a:lnTo>
                  <a:pt x="171409" y="1772832"/>
                </a:lnTo>
                <a:lnTo>
                  <a:pt x="184297" y="1727817"/>
                </a:lnTo>
                <a:lnTo>
                  <a:pt x="197565" y="1682897"/>
                </a:lnTo>
                <a:lnTo>
                  <a:pt x="211205" y="1638078"/>
                </a:lnTo>
                <a:lnTo>
                  <a:pt x="225207" y="1593369"/>
                </a:lnTo>
                <a:lnTo>
                  <a:pt x="239563" y="1548776"/>
                </a:lnTo>
                <a:lnTo>
                  <a:pt x="254262" y="1504307"/>
                </a:lnTo>
                <a:lnTo>
                  <a:pt x="269296" y="1459969"/>
                </a:lnTo>
                <a:lnTo>
                  <a:pt x="284655" y="1415769"/>
                </a:lnTo>
                <a:lnTo>
                  <a:pt x="300331" y="1371714"/>
                </a:lnTo>
                <a:lnTo>
                  <a:pt x="316314" y="1327812"/>
                </a:lnTo>
                <a:lnTo>
                  <a:pt x="332594" y="1284070"/>
                </a:lnTo>
                <a:lnTo>
                  <a:pt x="349164" y="1240494"/>
                </a:lnTo>
                <a:lnTo>
                  <a:pt x="366012" y="1197093"/>
                </a:lnTo>
                <a:lnTo>
                  <a:pt x="383130" y="1153873"/>
                </a:lnTo>
                <a:lnTo>
                  <a:pt x="400510" y="1110843"/>
                </a:lnTo>
                <a:lnTo>
                  <a:pt x="418141" y="1068007"/>
                </a:lnTo>
                <a:lnTo>
                  <a:pt x="436014" y="1025376"/>
                </a:lnTo>
                <a:lnTo>
                  <a:pt x="454120" y="982954"/>
                </a:lnTo>
                <a:lnTo>
                  <a:pt x="472451" y="940750"/>
                </a:lnTo>
                <a:lnTo>
                  <a:pt x="490996" y="898771"/>
                </a:lnTo>
                <a:lnTo>
                  <a:pt x="509747" y="857024"/>
                </a:lnTo>
                <a:lnTo>
                  <a:pt x="528693" y="815516"/>
                </a:lnTo>
                <a:lnTo>
                  <a:pt x="547827" y="774255"/>
                </a:lnTo>
                <a:lnTo>
                  <a:pt x="567139" y="733248"/>
                </a:lnTo>
                <a:lnTo>
                  <a:pt x="586619" y="692501"/>
                </a:lnTo>
                <a:lnTo>
                  <a:pt x="606258" y="652023"/>
                </a:lnTo>
                <a:lnTo>
                  <a:pt x="626048" y="611820"/>
                </a:lnTo>
                <a:lnTo>
                  <a:pt x="645978" y="571899"/>
                </a:lnTo>
                <a:lnTo>
                  <a:pt x="666040" y="532269"/>
                </a:lnTo>
                <a:lnTo>
                  <a:pt x="686225" y="492935"/>
                </a:lnTo>
                <a:lnTo>
                  <a:pt x="706522" y="453906"/>
                </a:lnTo>
                <a:lnTo>
                  <a:pt x="726924" y="415189"/>
                </a:lnTo>
                <a:lnTo>
                  <a:pt x="747420" y="376790"/>
                </a:lnTo>
                <a:lnTo>
                  <a:pt x="768001" y="338717"/>
                </a:lnTo>
                <a:lnTo>
                  <a:pt x="788659" y="300978"/>
                </a:lnTo>
                <a:lnTo>
                  <a:pt x="809384" y="263579"/>
                </a:lnTo>
                <a:lnTo>
                  <a:pt x="830167" y="226527"/>
                </a:lnTo>
                <a:lnTo>
                  <a:pt x="850998" y="189831"/>
                </a:lnTo>
                <a:lnTo>
                  <a:pt x="871869" y="153496"/>
                </a:lnTo>
                <a:lnTo>
                  <a:pt x="892769" y="117531"/>
                </a:lnTo>
                <a:lnTo>
                  <a:pt x="913691" y="81943"/>
                </a:lnTo>
                <a:lnTo>
                  <a:pt x="934624" y="46738"/>
                </a:lnTo>
                <a:lnTo>
                  <a:pt x="955559" y="11925"/>
                </a:lnTo>
                <a:lnTo>
                  <a:pt x="962811" y="0"/>
                </a:lnTo>
                <a:lnTo>
                  <a:pt x="1156235" y="0"/>
                </a:lnTo>
                <a:lnTo>
                  <a:pt x="1156235" y="5021066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507106" y="2332214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21746" y="2331050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38266" y="2332214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4" h="828675">
                <a:moveTo>
                  <a:pt x="0" y="106217"/>
                </a:moveTo>
                <a:lnTo>
                  <a:pt x="0" y="0"/>
                </a:lnTo>
                <a:lnTo>
                  <a:pt x="577937" y="0"/>
                </a:lnTo>
                <a:lnTo>
                  <a:pt x="577937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53228" y="2331050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77739" y="2332214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90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9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1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4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90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6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2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82077" y="2331050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4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31979" y="2332214"/>
            <a:ext cx="546100" cy="828675"/>
          </a:xfrm>
          <a:custGeom>
            <a:avLst/>
            <a:gdLst/>
            <a:ahLst/>
            <a:cxnLst/>
            <a:rect l="l" t="t" r="r" b="b"/>
            <a:pathLst>
              <a:path w="546100" h="828675">
                <a:moveTo>
                  <a:pt x="545925" y="0"/>
                </a:moveTo>
                <a:lnTo>
                  <a:pt x="545925" y="106217"/>
                </a:lnTo>
                <a:lnTo>
                  <a:pt x="155978" y="722275"/>
                </a:lnTo>
                <a:lnTo>
                  <a:pt x="545925" y="722275"/>
                </a:lnTo>
                <a:lnTo>
                  <a:pt x="545925" y="828492"/>
                </a:lnTo>
                <a:lnTo>
                  <a:pt x="0" y="828492"/>
                </a:lnTo>
                <a:lnTo>
                  <a:pt x="0" y="722275"/>
                </a:lnTo>
                <a:lnTo>
                  <a:pt x="388491" y="106217"/>
                </a:lnTo>
                <a:lnTo>
                  <a:pt x="0" y="106217"/>
                </a:lnTo>
                <a:lnTo>
                  <a:pt x="0" y="0"/>
                </a:lnTo>
                <a:lnTo>
                  <a:pt x="545925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26694" y="2332214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496227" y="2321447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1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8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1"/>
                </a:lnTo>
                <a:lnTo>
                  <a:pt x="706561" y="423994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1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1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921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8"/>
                </a:lnTo>
                <a:lnTo>
                  <a:pt x="252150" y="671815"/>
                </a:lnTo>
                <a:lnTo>
                  <a:pt x="289411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1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6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6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7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5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4" y="423994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5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7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75715" y="2331050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35014" y="2331050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405068" y="1956048"/>
            <a:ext cx="747839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680" dirty="0"/>
              <a:t>INTERAZIONE</a:t>
            </a:r>
            <a:endParaRPr sz="9350"/>
          </a:p>
        </p:txBody>
      </p:sp>
      <p:sp>
        <p:nvSpPr>
          <p:cNvPr id="19" name="object 19"/>
          <p:cNvSpPr txBox="1"/>
          <p:nvPr/>
        </p:nvSpPr>
        <p:spPr>
          <a:xfrm>
            <a:off x="2831256" y="3643914"/>
            <a:ext cx="12625705" cy="5596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2700" spc="35" dirty="0">
                <a:solidFill>
                  <a:srgbClr val="FF66C3"/>
                </a:solidFill>
                <a:latin typeface="Verdana"/>
                <a:cs typeface="Verdana"/>
              </a:rPr>
              <a:t>Significativa</a:t>
            </a:r>
            <a:endParaRPr sz="2700">
              <a:latin typeface="Verdana"/>
              <a:cs typeface="Verdana"/>
            </a:endParaRPr>
          </a:p>
          <a:p>
            <a:pPr marL="3415029" marR="3407410" algn="ctr">
              <a:lnSpc>
                <a:spcPct val="122300"/>
              </a:lnSpc>
              <a:spcBef>
                <a:spcPts val="3465"/>
              </a:spcBef>
            </a:pPr>
            <a:r>
              <a:rPr sz="2300" spc="-135" dirty="0">
                <a:latin typeface="Lucida Sans Unicode"/>
                <a:cs typeface="Lucida Sans Unicode"/>
              </a:rPr>
              <a:t>L'ADULTO</a:t>
            </a:r>
            <a:r>
              <a:rPr sz="2300" spc="-45" dirty="0">
                <a:latin typeface="Lucida Sans Unicode"/>
                <a:cs typeface="Lucida Sans Unicode"/>
              </a:rPr>
              <a:t> </a:t>
            </a:r>
            <a:r>
              <a:rPr sz="2300" spc="-135" dirty="0">
                <a:latin typeface="Lucida Sans Unicode"/>
                <a:cs typeface="Lucida Sans Unicode"/>
              </a:rPr>
              <a:t>E'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-15" dirty="0">
                <a:latin typeface="Lucida Sans Unicode"/>
                <a:cs typeface="Lucida Sans Unicode"/>
              </a:rPr>
              <a:t>SEMPRE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-50" dirty="0">
                <a:latin typeface="Lucida Sans Unicode"/>
                <a:cs typeface="Lucida Sans Unicode"/>
              </a:rPr>
              <a:t>UNA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-35" dirty="0">
                <a:latin typeface="Lucida Sans Unicode"/>
                <a:cs typeface="Lucida Sans Unicode"/>
              </a:rPr>
              <a:t>FIGURA </a:t>
            </a:r>
            <a:r>
              <a:rPr sz="2300" spc="-30" dirty="0">
                <a:latin typeface="Lucida Sans Unicode"/>
                <a:cs typeface="Lucida Sans Unicode"/>
              </a:rPr>
              <a:t> </a:t>
            </a:r>
            <a:r>
              <a:rPr sz="2300" spc="-35" dirty="0">
                <a:latin typeface="Lucida Sans Unicode"/>
                <a:cs typeface="Lucida Sans Unicode"/>
              </a:rPr>
              <a:t>SIGNIFICATIVA </a:t>
            </a:r>
            <a:r>
              <a:rPr sz="2300" spc="-25" dirty="0">
                <a:latin typeface="Lucida Sans Unicode"/>
                <a:cs typeface="Lucida Sans Unicode"/>
              </a:rPr>
              <a:t>PER</a:t>
            </a:r>
            <a:r>
              <a:rPr sz="2300" spc="-30" dirty="0">
                <a:latin typeface="Lucida Sans Unicode"/>
                <a:cs typeface="Lucida Sans Unicode"/>
              </a:rPr>
              <a:t> </a:t>
            </a:r>
            <a:r>
              <a:rPr sz="2300" spc="-180" dirty="0">
                <a:latin typeface="Lucida Sans Unicode"/>
                <a:cs typeface="Lucida Sans Unicode"/>
              </a:rPr>
              <a:t>IL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BAMBINO/RAGAZZO</a:t>
            </a:r>
            <a:endParaRPr sz="230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22300"/>
              </a:lnSpc>
            </a:pPr>
            <a:r>
              <a:rPr sz="2300" spc="-25" dirty="0">
                <a:latin typeface="Verdana"/>
                <a:cs typeface="Verdana"/>
              </a:rPr>
              <a:t>Bisogna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50" dirty="0">
                <a:latin typeface="Verdana"/>
                <a:cs typeface="Verdana"/>
              </a:rPr>
              <a:t>farsi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35" dirty="0">
                <a:latin typeface="Verdana"/>
                <a:cs typeface="Verdana"/>
              </a:rPr>
              <a:t>carico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di</a:t>
            </a:r>
            <a:r>
              <a:rPr sz="2300" spc="-110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questa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50" dirty="0">
                <a:latin typeface="Verdana"/>
                <a:cs typeface="Verdana"/>
              </a:rPr>
              <a:t>responsabilità,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che</a:t>
            </a:r>
            <a:r>
              <a:rPr sz="2300" spc="-11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sia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50" dirty="0">
                <a:latin typeface="Verdana"/>
                <a:cs typeface="Verdana"/>
              </a:rPr>
              <a:t>bambini,</a:t>
            </a:r>
            <a:r>
              <a:rPr sz="2300" spc="-11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sia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ragazzi</a:t>
            </a:r>
            <a:r>
              <a:rPr sz="2300" spc="-110" dirty="0">
                <a:latin typeface="Verdana"/>
                <a:cs typeface="Verdana"/>
              </a:rPr>
              <a:t> </a:t>
            </a:r>
            <a:r>
              <a:rPr sz="2300" dirty="0">
                <a:latin typeface="Verdana"/>
                <a:cs typeface="Verdana"/>
              </a:rPr>
              <a:t>ricercano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50" dirty="0">
                <a:latin typeface="Verdana"/>
                <a:cs typeface="Verdana"/>
              </a:rPr>
              <a:t>ed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accettano,</a:t>
            </a:r>
            <a:r>
              <a:rPr sz="2300" spc="-125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purché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sia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45" dirty="0">
                <a:latin typeface="Verdana"/>
                <a:cs typeface="Verdana"/>
              </a:rPr>
              <a:t>interpretata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con:</a:t>
            </a:r>
            <a:endParaRPr sz="2300">
              <a:latin typeface="Verdana"/>
              <a:cs typeface="Verdana"/>
            </a:endParaRPr>
          </a:p>
          <a:p>
            <a:pPr marL="5240020" marR="5232400" algn="ctr">
              <a:lnSpc>
                <a:spcPct val="122300"/>
              </a:lnSpc>
            </a:pPr>
            <a:r>
              <a:rPr sz="2300" spc="190" dirty="0">
                <a:latin typeface="Lucida Sans Unicode"/>
                <a:cs typeface="Lucida Sans Unicode"/>
              </a:rPr>
              <a:t>C</a:t>
            </a:r>
            <a:r>
              <a:rPr sz="2300" spc="35" dirty="0">
                <a:latin typeface="Lucida Sans Unicode"/>
                <a:cs typeface="Lucida Sans Unicode"/>
              </a:rPr>
              <a:t>o</a:t>
            </a:r>
            <a:r>
              <a:rPr sz="2300" spc="190" dirty="0">
                <a:latin typeface="Lucida Sans Unicode"/>
                <a:cs typeface="Lucida Sans Unicode"/>
              </a:rPr>
              <a:t>m</a:t>
            </a:r>
            <a:r>
              <a:rPr sz="2300" spc="85" dirty="0">
                <a:latin typeface="Lucida Sans Unicode"/>
                <a:cs typeface="Lucida Sans Unicode"/>
              </a:rPr>
              <a:t>p</a:t>
            </a:r>
            <a:r>
              <a:rPr sz="2300" spc="-100" dirty="0">
                <a:latin typeface="Lucida Sans Unicode"/>
                <a:cs typeface="Lucida Sans Unicode"/>
              </a:rPr>
              <a:t>r</a:t>
            </a:r>
            <a:r>
              <a:rPr sz="2300" spc="114" dirty="0">
                <a:latin typeface="Lucida Sans Unicode"/>
                <a:cs typeface="Lucida Sans Unicode"/>
              </a:rPr>
              <a:t>e</a:t>
            </a:r>
            <a:r>
              <a:rPr sz="2300" spc="10" dirty="0">
                <a:latin typeface="Lucida Sans Unicode"/>
                <a:cs typeface="Lucida Sans Unicode"/>
              </a:rPr>
              <a:t>n</a:t>
            </a:r>
            <a:r>
              <a:rPr sz="2300" spc="30" dirty="0">
                <a:latin typeface="Lucida Sans Unicode"/>
                <a:cs typeface="Lucida Sans Unicode"/>
              </a:rPr>
              <a:t>s</a:t>
            </a:r>
            <a:r>
              <a:rPr sz="2300" spc="-120" dirty="0">
                <a:latin typeface="Lucida Sans Unicode"/>
                <a:cs typeface="Lucida Sans Unicode"/>
              </a:rPr>
              <a:t>i</a:t>
            </a:r>
            <a:r>
              <a:rPr sz="2300" spc="35" dirty="0">
                <a:latin typeface="Lucida Sans Unicode"/>
                <a:cs typeface="Lucida Sans Unicode"/>
              </a:rPr>
              <a:t>o</a:t>
            </a:r>
            <a:r>
              <a:rPr sz="2300" spc="10" dirty="0">
                <a:latin typeface="Lucida Sans Unicode"/>
                <a:cs typeface="Lucida Sans Unicode"/>
              </a:rPr>
              <a:t>n</a:t>
            </a:r>
            <a:r>
              <a:rPr sz="2300" spc="85" dirty="0">
                <a:latin typeface="Lucida Sans Unicode"/>
                <a:cs typeface="Lucida Sans Unicode"/>
              </a:rPr>
              <a:t>e  </a:t>
            </a:r>
            <a:r>
              <a:rPr sz="2300" spc="80" dirty="0">
                <a:latin typeface="Lucida Sans Unicode"/>
                <a:cs typeface="Lucida Sans Unicode"/>
              </a:rPr>
              <a:t>Empatia </a:t>
            </a:r>
            <a:r>
              <a:rPr sz="2300" spc="85" dirty="0">
                <a:latin typeface="Lucida Sans Unicode"/>
                <a:cs typeface="Lucida Sans Unicode"/>
              </a:rPr>
              <a:t> </a:t>
            </a:r>
            <a:r>
              <a:rPr sz="2300" spc="5" dirty="0">
                <a:latin typeface="Lucida Sans Unicode"/>
                <a:cs typeface="Lucida Sans Unicode"/>
              </a:rPr>
              <a:t>Assertività </a:t>
            </a:r>
            <a:r>
              <a:rPr sz="2300" spc="10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Rispetto </a:t>
            </a:r>
            <a:r>
              <a:rPr sz="2300" spc="5" dirty="0">
                <a:latin typeface="Lucida Sans Unicode"/>
                <a:cs typeface="Lucida Sans Unicode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Affetto </a:t>
            </a:r>
            <a:r>
              <a:rPr sz="2300" spc="-15" dirty="0">
                <a:latin typeface="Lucida Sans Unicode"/>
                <a:cs typeface="Lucida Sans Unicode"/>
              </a:rPr>
              <a:t> Autorevolezza </a:t>
            </a:r>
            <a:r>
              <a:rPr sz="2300" spc="-10" dirty="0">
                <a:latin typeface="Lucida Sans Unicode"/>
                <a:cs typeface="Lucida Sans Unicode"/>
              </a:rPr>
              <a:t> </a:t>
            </a:r>
            <a:r>
              <a:rPr sz="2300" spc="35" dirty="0">
                <a:latin typeface="Lucida Sans Unicode"/>
                <a:cs typeface="Lucida Sans Unicode"/>
              </a:rPr>
              <a:t>Responsabilità</a:t>
            </a:r>
            <a:endParaRPr sz="23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12454" y="3779951"/>
            <a:ext cx="10475595" cy="6502400"/>
          </a:xfrm>
          <a:custGeom>
            <a:avLst/>
            <a:gdLst/>
            <a:ahLst/>
            <a:cxnLst/>
            <a:rect l="l" t="t" r="r" b="b"/>
            <a:pathLst>
              <a:path w="10475594" h="6502400">
                <a:moveTo>
                  <a:pt x="10060112" y="12700"/>
                </a:moveTo>
                <a:lnTo>
                  <a:pt x="9456488" y="12700"/>
                </a:lnTo>
                <a:lnTo>
                  <a:pt x="9506876" y="0"/>
                </a:lnTo>
                <a:lnTo>
                  <a:pt x="10009859" y="0"/>
                </a:lnTo>
                <a:lnTo>
                  <a:pt x="10060112" y="12700"/>
                </a:lnTo>
                <a:close/>
              </a:path>
              <a:path w="10475594" h="6502400">
                <a:moveTo>
                  <a:pt x="10475545" y="4114800"/>
                </a:moveTo>
                <a:lnTo>
                  <a:pt x="4242295" y="4114800"/>
                </a:lnTo>
                <a:lnTo>
                  <a:pt x="4293018" y="4102100"/>
                </a:lnTo>
                <a:lnTo>
                  <a:pt x="4394376" y="4102100"/>
                </a:lnTo>
                <a:lnTo>
                  <a:pt x="4444999" y="4089400"/>
                </a:lnTo>
                <a:lnTo>
                  <a:pt x="4546100" y="4089400"/>
                </a:lnTo>
                <a:lnTo>
                  <a:pt x="4596567" y="4076700"/>
                </a:lnTo>
                <a:lnTo>
                  <a:pt x="4646970" y="4076700"/>
                </a:lnTo>
                <a:lnTo>
                  <a:pt x="4798130" y="4038600"/>
                </a:lnTo>
                <a:lnTo>
                  <a:pt x="4848049" y="4038600"/>
                </a:lnTo>
                <a:lnTo>
                  <a:pt x="5143223" y="3962400"/>
                </a:lnTo>
                <a:lnTo>
                  <a:pt x="5191770" y="3937000"/>
                </a:lnTo>
                <a:lnTo>
                  <a:pt x="5336456" y="3898900"/>
                </a:lnTo>
                <a:lnTo>
                  <a:pt x="5384394" y="3873500"/>
                </a:lnTo>
                <a:lnTo>
                  <a:pt x="5432200" y="3860800"/>
                </a:lnTo>
                <a:lnTo>
                  <a:pt x="5479882" y="3835400"/>
                </a:lnTo>
                <a:lnTo>
                  <a:pt x="5574906" y="3810000"/>
                </a:lnTo>
                <a:lnTo>
                  <a:pt x="5622263" y="3784600"/>
                </a:lnTo>
                <a:lnTo>
                  <a:pt x="5669529" y="3771900"/>
                </a:lnTo>
                <a:lnTo>
                  <a:pt x="5716619" y="3746500"/>
                </a:lnTo>
                <a:lnTo>
                  <a:pt x="5761540" y="3721100"/>
                </a:lnTo>
                <a:lnTo>
                  <a:pt x="5804346" y="3695700"/>
                </a:lnTo>
                <a:lnTo>
                  <a:pt x="5845093" y="3670300"/>
                </a:lnTo>
                <a:lnTo>
                  <a:pt x="5883835" y="3644900"/>
                </a:lnTo>
                <a:lnTo>
                  <a:pt x="5920627" y="3606800"/>
                </a:lnTo>
                <a:lnTo>
                  <a:pt x="5955525" y="3581400"/>
                </a:lnTo>
                <a:lnTo>
                  <a:pt x="5988583" y="3543300"/>
                </a:lnTo>
                <a:lnTo>
                  <a:pt x="6019856" y="3505200"/>
                </a:lnTo>
                <a:lnTo>
                  <a:pt x="6049398" y="3467100"/>
                </a:lnTo>
                <a:lnTo>
                  <a:pt x="6077266" y="3429000"/>
                </a:lnTo>
                <a:lnTo>
                  <a:pt x="6103514" y="3390900"/>
                </a:lnTo>
                <a:lnTo>
                  <a:pt x="6128196" y="3352800"/>
                </a:lnTo>
                <a:lnTo>
                  <a:pt x="6151368" y="3302000"/>
                </a:lnTo>
                <a:lnTo>
                  <a:pt x="6173085" y="3263900"/>
                </a:lnTo>
                <a:lnTo>
                  <a:pt x="6193958" y="3213100"/>
                </a:lnTo>
                <a:lnTo>
                  <a:pt x="6214635" y="3162300"/>
                </a:lnTo>
                <a:lnTo>
                  <a:pt x="6235121" y="3124200"/>
                </a:lnTo>
                <a:lnTo>
                  <a:pt x="6255427" y="3073400"/>
                </a:lnTo>
                <a:lnTo>
                  <a:pt x="6275560" y="3035300"/>
                </a:lnTo>
                <a:lnTo>
                  <a:pt x="6295528" y="2984500"/>
                </a:lnTo>
                <a:lnTo>
                  <a:pt x="6315340" y="2946400"/>
                </a:lnTo>
                <a:lnTo>
                  <a:pt x="6335002" y="2895600"/>
                </a:lnTo>
                <a:lnTo>
                  <a:pt x="6354525" y="2844800"/>
                </a:lnTo>
                <a:lnTo>
                  <a:pt x="6373914" y="2806700"/>
                </a:lnTo>
                <a:lnTo>
                  <a:pt x="6393180" y="2755900"/>
                </a:lnTo>
                <a:lnTo>
                  <a:pt x="6412329" y="2705100"/>
                </a:lnTo>
                <a:lnTo>
                  <a:pt x="6431370" y="2667000"/>
                </a:lnTo>
                <a:lnTo>
                  <a:pt x="6450311" y="2616200"/>
                </a:lnTo>
                <a:lnTo>
                  <a:pt x="6469161" y="2578100"/>
                </a:lnTo>
                <a:lnTo>
                  <a:pt x="6487926" y="2527300"/>
                </a:lnTo>
                <a:lnTo>
                  <a:pt x="6506616" y="2476500"/>
                </a:lnTo>
                <a:lnTo>
                  <a:pt x="6525238" y="2438400"/>
                </a:lnTo>
                <a:lnTo>
                  <a:pt x="6562643" y="2336800"/>
                </a:lnTo>
                <a:lnTo>
                  <a:pt x="6581078" y="2298700"/>
                </a:lnTo>
                <a:lnTo>
                  <a:pt x="6599211" y="2247900"/>
                </a:lnTo>
                <a:lnTo>
                  <a:pt x="6617147" y="2197100"/>
                </a:lnTo>
                <a:lnTo>
                  <a:pt x="6634993" y="2146300"/>
                </a:lnTo>
                <a:lnTo>
                  <a:pt x="6652854" y="2108200"/>
                </a:lnTo>
                <a:lnTo>
                  <a:pt x="6670836" y="2057400"/>
                </a:lnTo>
                <a:lnTo>
                  <a:pt x="6689044" y="2006600"/>
                </a:lnTo>
                <a:lnTo>
                  <a:pt x="6707584" y="1968500"/>
                </a:lnTo>
                <a:lnTo>
                  <a:pt x="6726562" y="1917700"/>
                </a:lnTo>
                <a:lnTo>
                  <a:pt x="6746083" y="1866900"/>
                </a:lnTo>
                <a:lnTo>
                  <a:pt x="6766253" y="1828800"/>
                </a:lnTo>
                <a:lnTo>
                  <a:pt x="6787178" y="1778000"/>
                </a:lnTo>
                <a:lnTo>
                  <a:pt x="6808963" y="1739900"/>
                </a:lnTo>
                <a:lnTo>
                  <a:pt x="6831713" y="1689100"/>
                </a:lnTo>
                <a:lnTo>
                  <a:pt x="6855535" y="1638300"/>
                </a:lnTo>
                <a:lnTo>
                  <a:pt x="6905698" y="1562100"/>
                </a:lnTo>
                <a:lnTo>
                  <a:pt x="6931750" y="1511300"/>
                </a:lnTo>
                <a:lnTo>
                  <a:pt x="6958678" y="1473200"/>
                </a:lnTo>
                <a:lnTo>
                  <a:pt x="6986472" y="1435100"/>
                </a:lnTo>
                <a:lnTo>
                  <a:pt x="7015118" y="1384300"/>
                </a:lnTo>
                <a:lnTo>
                  <a:pt x="7044606" y="1346200"/>
                </a:lnTo>
                <a:lnTo>
                  <a:pt x="7074921" y="1308100"/>
                </a:lnTo>
                <a:lnTo>
                  <a:pt x="7106054" y="1270000"/>
                </a:lnTo>
                <a:lnTo>
                  <a:pt x="7137991" y="1231900"/>
                </a:lnTo>
                <a:lnTo>
                  <a:pt x="7170720" y="1193800"/>
                </a:lnTo>
                <a:lnTo>
                  <a:pt x="7204230" y="1155700"/>
                </a:lnTo>
                <a:lnTo>
                  <a:pt x="7238508" y="1117600"/>
                </a:lnTo>
                <a:lnTo>
                  <a:pt x="7273542" y="1092200"/>
                </a:lnTo>
                <a:lnTo>
                  <a:pt x="7309320" y="1054100"/>
                </a:lnTo>
                <a:lnTo>
                  <a:pt x="7345831" y="1016000"/>
                </a:lnTo>
                <a:lnTo>
                  <a:pt x="7383061" y="990600"/>
                </a:lnTo>
                <a:lnTo>
                  <a:pt x="7421000" y="952500"/>
                </a:lnTo>
                <a:lnTo>
                  <a:pt x="7459634" y="914400"/>
                </a:lnTo>
                <a:lnTo>
                  <a:pt x="7498952" y="889000"/>
                </a:lnTo>
                <a:lnTo>
                  <a:pt x="7538942" y="863600"/>
                </a:lnTo>
                <a:lnTo>
                  <a:pt x="7579592" y="825500"/>
                </a:lnTo>
                <a:lnTo>
                  <a:pt x="7620889" y="800100"/>
                </a:lnTo>
                <a:lnTo>
                  <a:pt x="7705378" y="749300"/>
                </a:lnTo>
                <a:lnTo>
                  <a:pt x="7838981" y="673100"/>
                </a:lnTo>
                <a:lnTo>
                  <a:pt x="7883329" y="635000"/>
                </a:lnTo>
                <a:lnTo>
                  <a:pt x="8060193" y="533400"/>
                </a:lnTo>
                <a:lnTo>
                  <a:pt x="8236937" y="419100"/>
                </a:lnTo>
                <a:lnTo>
                  <a:pt x="8414525" y="317500"/>
                </a:lnTo>
                <a:lnTo>
                  <a:pt x="8459167" y="279400"/>
                </a:lnTo>
                <a:lnTo>
                  <a:pt x="8501605" y="254000"/>
                </a:lnTo>
                <a:lnTo>
                  <a:pt x="8544759" y="241300"/>
                </a:lnTo>
                <a:lnTo>
                  <a:pt x="8633018" y="190500"/>
                </a:lnTo>
                <a:lnTo>
                  <a:pt x="8723537" y="165100"/>
                </a:lnTo>
                <a:lnTo>
                  <a:pt x="8769518" y="139700"/>
                </a:lnTo>
                <a:lnTo>
                  <a:pt x="9052314" y="63500"/>
                </a:lnTo>
                <a:lnTo>
                  <a:pt x="9102958" y="63500"/>
                </a:lnTo>
                <a:lnTo>
                  <a:pt x="9204131" y="38100"/>
                </a:lnTo>
                <a:lnTo>
                  <a:pt x="9254664" y="38100"/>
                </a:lnTo>
                <a:lnTo>
                  <a:pt x="9355634" y="12700"/>
                </a:lnTo>
                <a:lnTo>
                  <a:pt x="10110365" y="12700"/>
                </a:lnTo>
                <a:lnTo>
                  <a:pt x="10160620" y="25400"/>
                </a:lnTo>
                <a:lnTo>
                  <a:pt x="10210880" y="25400"/>
                </a:lnTo>
                <a:lnTo>
                  <a:pt x="10311418" y="50800"/>
                </a:lnTo>
                <a:lnTo>
                  <a:pt x="10361702" y="50800"/>
                </a:lnTo>
                <a:lnTo>
                  <a:pt x="10462309" y="76200"/>
                </a:lnTo>
                <a:lnTo>
                  <a:pt x="10475545" y="76200"/>
                </a:lnTo>
                <a:lnTo>
                  <a:pt x="10475545" y="4114800"/>
                </a:lnTo>
                <a:close/>
              </a:path>
              <a:path w="10475594" h="6502400">
                <a:moveTo>
                  <a:pt x="3331818" y="4051300"/>
                </a:moveTo>
                <a:lnTo>
                  <a:pt x="2193934" y="4051300"/>
                </a:lnTo>
                <a:lnTo>
                  <a:pt x="2243494" y="4038600"/>
                </a:lnTo>
                <a:lnTo>
                  <a:pt x="2725425" y="4013200"/>
                </a:lnTo>
                <a:lnTo>
                  <a:pt x="3029214" y="4013200"/>
                </a:lnTo>
                <a:lnTo>
                  <a:pt x="3079763" y="4025900"/>
                </a:lnTo>
                <a:lnTo>
                  <a:pt x="3180738" y="4025900"/>
                </a:lnTo>
                <a:lnTo>
                  <a:pt x="3231155" y="4038600"/>
                </a:lnTo>
                <a:lnTo>
                  <a:pt x="3281516" y="4038600"/>
                </a:lnTo>
                <a:lnTo>
                  <a:pt x="3331818" y="4051300"/>
                </a:lnTo>
                <a:close/>
              </a:path>
              <a:path w="10475594" h="6502400">
                <a:moveTo>
                  <a:pt x="3432217" y="4064000"/>
                </a:moveTo>
                <a:lnTo>
                  <a:pt x="2045581" y="4064000"/>
                </a:lnTo>
                <a:lnTo>
                  <a:pt x="2094973" y="4051300"/>
                </a:lnTo>
                <a:lnTo>
                  <a:pt x="3382053" y="4051300"/>
                </a:lnTo>
                <a:lnTo>
                  <a:pt x="3432217" y="4064000"/>
                </a:lnTo>
                <a:close/>
              </a:path>
              <a:path w="10475594" h="6502400">
                <a:moveTo>
                  <a:pt x="3532707" y="4076700"/>
                </a:moveTo>
                <a:lnTo>
                  <a:pt x="1897811" y="4076700"/>
                </a:lnTo>
                <a:lnTo>
                  <a:pt x="1946995" y="4064000"/>
                </a:lnTo>
                <a:lnTo>
                  <a:pt x="3482304" y="4064000"/>
                </a:lnTo>
                <a:lnTo>
                  <a:pt x="3532707" y="4076700"/>
                </a:lnTo>
                <a:close/>
              </a:path>
              <a:path w="10475594" h="6502400">
                <a:moveTo>
                  <a:pt x="3633699" y="4089400"/>
                </a:moveTo>
                <a:lnTo>
                  <a:pt x="1799684" y="4089400"/>
                </a:lnTo>
                <a:lnTo>
                  <a:pt x="1848706" y="4076700"/>
                </a:lnTo>
                <a:lnTo>
                  <a:pt x="3583174" y="4076700"/>
                </a:lnTo>
                <a:lnTo>
                  <a:pt x="3633699" y="4089400"/>
                </a:lnTo>
                <a:close/>
              </a:path>
              <a:path w="10475594" h="6502400">
                <a:moveTo>
                  <a:pt x="10446554" y="6502400"/>
                </a:moveTo>
                <a:lnTo>
                  <a:pt x="51848" y="6502400"/>
                </a:lnTo>
                <a:lnTo>
                  <a:pt x="42959" y="6464300"/>
                </a:lnTo>
                <a:lnTo>
                  <a:pt x="32461" y="6413500"/>
                </a:lnTo>
                <a:lnTo>
                  <a:pt x="23482" y="6362700"/>
                </a:lnTo>
                <a:lnTo>
                  <a:pt x="15996" y="6311900"/>
                </a:lnTo>
                <a:lnTo>
                  <a:pt x="9975" y="6261100"/>
                </a:lnTo>
                <a:lnTo>
                  <a:pt x="5393" y="6210300"/>
                </a:lnTo>
                <a:lnTo>
                  <a:pt x="2221" y="6159500"/>
                </a:lnTo>
                <a:lnTo>
                  <a:pt x="432" y="6108700"/>
                </a:lnTo>
                <a:lnTo>
                  <a:pt x="0" y="6070600"/>
                </a:lnTo>
                <a:lnTo>
                  <a:pt x="896" y="6019800"/>
                </a:lnTo>
                <a:lnTo>
                  <a:pt x="3093" y="5969000"/>
                </a:lnTo>
                <a:lnTo>
                  <a:pt x="6565" y="5918200"/>
                </a:lnTo>
                <a:lnTo>
                  <a:pt x="11284" y="5867400"/>
                </a:lnTo>
                <a:lnTo>
                  <a:pt x="17222" y="5816600"/>
                </a:lnTo>
                <a:lnTo>
                  <a:pt x="24352" y="5765800"/>
                </a:lnTo>
                <a:lnTo>
                  <a:pt x="32648" y="5715000"/>
                </a:lnTo>
                <a:lnTo>
                  <a:pt x="42080" y="5676900"/>
                </a:lnTo>
                <a:lnTo>
                  <a:pt x="52624" y="5626100"/>
                </a:lnTo>
                <a:lnTo>
                  <a:pt x="64250" y="5575300"/>
                </a:lnTo>
                <a:lnTo>
                  <a:pt x="76931" y="5524500"/>
                </a:lnTo>
                <a:lnTo>
                  <a:pt x="90642" y="5473700"/>
                </a:lnTo>
                <a:lnTo>
                  <a:pt x="105353" y="5435600"/>
                </a:lnTo>
                <a:lnTo>
                  <a:pt x="121038" y="5384800"/>
                </a:lnTo>
                <a:lnTo>
                  <a:pt x="137669" y="5334000"/>
                </a:lnTo>
                <a:lnTo>
                  <a:pt x="155220" y="5283200"/>
                </a:lnTo>
                <a:lnTo>
                  <a:pt x="173662" y="5245100"/>
                </a:lnTo>
                <a:lnTo>
                  <a:pt x="193511" y="5194300"/>
                </a:lnTo>
                <a:lnTo>
                  <a:pt x="214550" y="5143500"/>
                </a:lnTo>
                <a:lnTo>
                  <a:pt x="236761" y="5092700"/>
                </a:lnTo>
                <a:lnTo>
                  <a:pt x="260128" y="5054600"/>
                </a:lnTo>
                <a:lnTo>
                  <a:pt x="284635" y="5003800"/>
                </a:lnTo>
                <a:lnTo>
                  <a:pt x="310263" y="4953000"/>
                </a:lnTo>
                <a:lnTo>
                  <a:pt x="336997" y="4914900"/>
                </a:lnTo>
                <a:lnTo>
                  <a:pt x="364819" y="4876800"/>
                </a:lnTo>
                <a:lnTo>
                  <a:pt x="393712" y="4826000"/>
                </a:lnTo>
                <a:lnTo>
                  <a:pt x="423660" y="4787900"/>
                </a:lnTo>
                <a:lnTo>
                  <a:pt x="454646" y="4749800"/>
                </a:lnTo>
                <a:lnTo>
                  <a:pt x="486653" y="4699000"/>
                </a:lnTo>
                <a:lnTo>
                  <a:pt x="519664" y="4660900"/>
                </a:lnTo>
                <a:lnTo>
                  <a:pt x="553669" y="4622800"/>
                </a:lnTo>
                <a:lnTo>
                  <a:pt x="588730" y="4584700"/>
                </a:lnTo>
                <a:lnTo>
                  <a:pt x="624814" y="4559300"/>
                </a:lnTo>
                <a:lnTo>
                  <a:pt x="661890" y="4521200"/>
                </a:lnTo>
                <a:lnTo>
                  <a:pt x="699926" y="4495800"/>
                </a:lnTo>
                <a:lnTo>
                  <a:pt x="738889" y="4457700"/>
                </a:lnTo>
                <a:lnTo>
                  <a:pt x="778750" y="4432300"/>
                </a:lnTo>
                <a:lnTo>
                  <a:pt x="819474" y="4406900"/>
                </a:lnTo>
                <a:lnTo>
                  <a:pt x="861031" y="4381500"/>
                </a:lnTo>
                <a:lnTo>
                  <a:pt x="903389" y="4356100"/>
                </a:lnTo>
                <a:lnTo>
                  <a:pt x="946517" y="4343400"/>
                </a:lnTo>
                <a:lnTo>
                  <a:pt x="1034952" y="4292600"/>
                </a:lnTo>
                <a:lnTo>
                  <a:pt x="1080196" y="4279900"/>
                </a:lnTo>
                <a:lnTo>
                  <a:pt x="1126082" y="4254500"/>
                </a:lnTo>
                <a:lnTo>
                  <a:pt x="1219653" y="4229100"/>
                </a:lnTo>
                <a:lnTo>
                  <a:pt x="1267274" y="4203700"/>
                </a:lnTo>
                <a:lnTo>
                  <a:pt x="1555988" y="4127500"/>
                </a:lnTo>
                <a:lnTo>
                  <a:pt x="1604523" y="4127500"/>
                </a:lnTo>
                <a:lnTo>
                  <a:pt x="1750750" y="4089400"/>
                </a:lnTo>
                <a:lnTo>
                  <a:pt x="3684275" y="4089400"/>
                </a:lnTo>
                <a:lnTo>
                  <a:pt x="3734898" y="4102100"/>
                </a:lnTo>
                <a:lnTo>
                  <a:pt x="3836255" y="4102100"/>
                </a:lnTo>
                <a:lnTo>
                  <a:pt x="3886978" y="4114800"/>
                </a:lnTo>
                <a:lnTo>
                  <a:pt x="10475545" y="4114800"/>
                </a:lnTo>
                <a:lnTo>
                  <a:pt x="10475545" y="6464300"/>
                </a:lnTo>
                <a:lnTo>
                  <a:pt x="10446554" y="650240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448775" y="0"/>
            <a:ext cx="5839460" cy="3601720"/>
          </a:xfrm>
          <a:custGeom>
            <a:avLst/>
            <a:gdLst/>
            <a:ahLst/>
            <a:cxnLst/>
            <a:rect l="l" t="t" r="r" b="b"/>
            <a:pathLst>
              <a:path w="5839459" h="3601720">
                <a:moveTo>
                  <a:pt x="5839224" y="0"/>
                </a:moveTo>
                <a:lnTo>
                  <a:pt x="5839224" y="2051326"/>
                </a:lnTo>
                <a:lnTo>
                  <a:pt x="5776434" y="2102953"/>
                </a:lnTo>
                <a:lnTo>
                  <a:pt x="5737581" y="2133266"/>
                </a:lnTo>
                <a:lnTo>
                  <a:pt x="5698162" y="2162913"/>
                </a:lnTo>
                <a:lnTo>
                  <a:pt x="5658205" y="2191898"/>
                </a:lnTo>
                <a:lnTo>
                  <a:pt x="5617736" y="2220228"/>
                </a:lnTo>
                <a:lnTo>
                  <a:pt x="5576785" y="2247909"/>
                </a:lnTo>
                <a:lnTo>
                  <a:pt x="5535378" y="2274947"/>
                </a:lnTo>
                <a:lnTo>
                  <a:pt x="5493542" y="2301349"/>
                </a:lnTo>
                <a:lnTo>
                  <a:pt x="5451307" y="2327121"/>
                </a:lnTo>
                <a:lnTo>
                  <a:pt x="5408698" y="2352268"/>
                </a:lnTo>
                <a:lnTo>
                  <a:pt x="5365744" y="2376798"/>
                </a:lnTo>
                <a:lnTo>
                  <a:pt x="5322472" y="2400715"/>
                </a:lnTo>
                <a:lnTo>
                  <a:pt x="5278911" y="2424028"/>
                </a:lnTo>
                <a:lnTo>
                  <a:pt x="5235086" y="2446740"/>
                </a:lnTo>
                <a:lnTo>
                  <a:pt x="5191027" y="2468860"/>
                </a:lnTo>
                <a:lnTo>
                  <a:pt x="5146761" y="2490393"/>
                </a:lnTo>
                <a:lnTo>
                  <a:pt x="5102315" y="2511344"/>
                </a:lnTo>
                <a:lnTo>
                  <a:pt x="5057716" y="2531721"/>
                </a:lnTo>
                <a:lnTo>
                  <a:pt x="5011842" y="2552123"/>
                </a:lnTo>
                <a:lnTo>
                  <a:pt x="4965811" y="2572078"/>
                </a:lnTo>
                <a:lnTo>
                  <a:pt x="4919632" y="2591608"/>
                </a:lnTo>
                <a:lnTo>
                  <a:pt x="4873312" y="2610734"/>
                </a:lnTo>
                <a:lnTo>
                  <a:pt x="4826859" y="2629481"/>
                </a:lnTo>
                <a:lnTo>
                  <a:pt x="4780281" y="2647868"/>
                </a:lnTo>
                <a:lnTo>
                  <a:pt x="4733586" y="2665919"/>
                </a:lnTo>
                <a:lnTo>
                  <a:pt x="4686782" y="2683655"/>
                </a:lnTo>
                <a:lnTo>
                  <a:pt x="4639877" y="2701098"/>
                </a:lnTo>
                <a:lnTo>
                  <a:pt x="4592879" y="2718272"/>
                </a:lnTo>
                <a:lnTo>
                  <a:pt x="4545796" y="2735197"/>
                </a:lnTo>
                <a:lnTo>
                  <a:pt x="4498636" y="2751896"/>
                </a:lnTo>
                <a:lnTo>
                  <a:pt x="4451406" y="2768391"/>
                </a:lnTo>
                <a:lnTo>
                  <a:pt x="4404115" y="2784703"/>
                </a:lnTo>
                <a:lnTo>
                  <a:pt x="4356771" y="2800856"/>
                </a:lnTo>
                <a:lnTo>
                  <a:pt x="4309381" y="2816872"/>
                </a:lnTo>
                <a:lnTo>
                  <a:pt x="4214496" y="2848577"/>
                </a:lnTo>
                <a:lnTo>
                  <a:pt x="3929573" y="2942682"/>
                </a:lnTo>
                <a:lnTo>
                  <a:pt x="3834722" y="2974303"/>
                </a:lnTo>
                <a:lnTo>
                  <a:pt x="3787355" y="2990260"/>
                </a:lnTo>
                <a:lnTo>
                  <a:pt x="3740037" y="3006344"/>
                </a:lnTo>
                <a:lnTo>
                  <a:pt x="3692777" y="3022578"/>
                </a:lnTo>
                <a:lnTo>
                  <a:pt x="3645583" y="3038983"/>
                </a:lnTo>
                <a:lnTo>
                  <a:pt x="3598462" y="3055582"/>
                </a:lnTo>
                <a:lnTo>
                  <a:pt x="3551423" y="3072396"/>
                </a:lnTo>
                <a:lnTo>
                  <a:pt x="3504472" y="3089448"/>
                </a:lnTo>
                <a:lnTo>
                  <a:pt x="3457620" y="3106760"/>
                </a:lnTo>
                <a:lnTo>
                  <a:pt x="3410872" y="3124354"/>
                </a:lnTo>
                <a:lnTo>
                  <a:pt x="3364237" y="3142252"/>
                </a:lnTo>
                <a:lnTo>
                  <a:pt x="3317724" y="3160476"/>
                </a:lnTo>
                <a:lnTo>
                  <a:pt x="3271340" y="3179048"/>
                </a:lnTo>
                <a:lnTo>
                  <a:pt x="3225092" y="3197990"/>
                </a:lnTo>
                <a:lnTo>
                  <a:pt x="3178989" y="3217325"/>
                </a:lnTo>
                <a:lnTo>
                  <a:pt x="3133040" y="3237074"/>
                </a:lnTo>
                <a:lnTo>
                  <a:pt x="3087251" y="3257260"/>
                </a:lnTo>
                <a:lnTo>
                  <a:pt x="3041630" y="3277904"/>
                </a:lnTo>
                <a:lnTo>
                  <a:pt x="2950818" y="3319502"/>
                </a:lnTo>
                <a:lnTo>
                  <a:pt x="2905371" y="3340232"/>
                </a:lnTo>
                <a:lnTo>
                  <a:pt x="2859861" y="3360795"/>
                </a:lnTo>
                <a:lnTo>
                  <a:pt x="2814262" y="3381099"/>
                </a:lnTo>
                <a:lnTo>
                  <a:pt x="2768547" y="3401053"/>
                </a:lnTo>
                <a:lnTo>
                  <a:pt x="2722688" y="3420567"/>
                </a:lnTo>
                <a:lnTo>
                  <a:pt x="2676659" y="3439549"/>
                </a:lnTo>
                <a:lnTo>
                  <a:pt x="2630433" y="3457909"/>
                </a:lnTo>
                <a:lnTo>
                  <a:pt x="2583984" y="3475555"/>
                </a:lnTo>
                <a:lnTo>
                  <a:pt x="2537284" y="3492397"/>
                </a:lnTo>
                <a:lnTo>
                  <a:pt x="2490307" y="3508342"/>
                </a:lnTo>
                <a:lnTo>
                  <a:pt x="2443026" y="3523301"/>
                </a:lnTo>
                <a:lnTo>
                  <a:pt x="2395414" y="3537183"/>
                </a:lnTo>
                <a:lnTo>
                  <a:pt x="2347445" y="3549895"/>
                </a:lnTo>
                <a:lnTo>
                  <a:pt x="2299091" y="3561348"/>
                </a:lnTo>
                <a:lnTo>
                  <a:pt x="2250326" y="3571451"/>
                </a:lnTo>
                <a:lnTo>
                  <a:pt x="2201123" y="3580111"/>
                </a:lnTo>
                <a:lnTo>
                  <a:pt x="2151389" y="3587246"/>
                </a:lnTo>
                <a:lnTo>
                  <a:pt x="2102128" y="3592929"/>
                </a:lnTo>
                <a:lnTo>
                  <a:pt x="2052587" y="3597125"/>
                </a:lnTo>
                <a:lnTo>
                  <a:pt x="2002881" y="3599842"/>
                </a:lnTo>
                <a:lnTo>
                  <a:pt x="1953058" y="3601091"/>
                </a:lnTo>
                <a:lnTo>
                  <a:pt x="1903166" y="3600887"/>
                </a:lnTo>
                <a:lnTo>
                  <a:pt x="1853253" y="3599242"/>
                </a:lnTo>
                <a:lnTo>
                  <a:pt x="1803367" y="3596171"/>
                </a:lnTo>
                <a:lnTo>
                  <a:pt x="1753556" y="3591686"/>
                </a:lnTo>
                <a:lnTo>
                  <a:pt x="1703869" y="3585801"/>
                </a:lnTo>
                <a:lnTo>
                  <a:pt x="1654354" y="3578529"/>
                </a:lnTo>
                <a:lnTo>
                  <a:pt x="1605058" y="3569884"/>
                </a:lnTo>
                <a:lnTo>
                  <a:pt x="1556031" y="3559879"/>
                </a:lnTo>
                <a:lnTo>
                  <a:pt x="1507319" y="3548527"/>
                </a:lnTo>
                <a:lnTo>
                  <a:pt x="1458972" y="3535841"/>
                </a:lnTo>
                <a:lnTo>
                  <a:pt x="1411037" y="3521835"/>
                </a:lnTo>
                <a:lnTo>
                  <a:pt x="1363562" y="3506523"/>
                </a:lnTo>
                <a:lnTo>
                  <a:pt x="1316597" y="3489917"/>
                </a:lnTo>
                <a:lnTo>
                  <a:pt x="1270613" y="3472532"/>
                </a:lnTo>
                <a:lnTo>
                  <a:pt x="1225093" y="3453938"/>
                </a:lnTo>
                <a:lnTo>
                  <a:pt x="1180073" y="3434146"/>
                </a:lnTo>
                <a:lnTo>
                  <a:pt x="1135589" y="3413169"/>
                </a:lnTo>
                <a:lnTo>
                  <a:pt x="1091679" y="3391016"/>
                </a:lnTo>
                <a:lnTo>
                  <a:pt x="1048379" y="3367700"/>
                </a:lnTo>
                <a:lnTo>
                  <a:pt x="1005727" y="3343233"/>
                </a:lnTo>
                <a:lnTo>
                  <a:pt x="963760" y="3317624"/>
                </a:lnTo>
                <a:lnTo>
                  <a:pt x="922515" y="3290887"/>
                </a:lnTo>
                <a:lnTo>
                  <a:pt x="882028" y="3263032"/>
                </a:lnTo>
                <a:lnTo>
                  <a:pt x="842336" y="3234070"/>
                </a:lnTo>
                <a:lnTo>
                  <a:pt x="803478" y="3204013"/>
                </a:lnTo>
                <a:lnTo>
                  <a:pt x="765488" y="3172873"/>
                </a:lnTo>
                <a:lnTo>
                  <a:pt x="728405" y="3140660"/>
                </a:lnTo>
                <a:lnTo>
                  <a:pt x="692266" y="3107387"/>
                </a:lnTo>
                <a:lnTo>
                  <a:pt x="657107" y="3073064"/>
                </a:lnTo>
                <a:lnTo>
                  <a:pt x="622965" y="3037703"/>
                </a:lnTo>
                <a:lnTo>
                  <a:pt x="589847" y="3000943"/>
                </a:lnTo>
                <a:lnTo>
                  <a:pt x="558032" y="2962802"/>
                </a:lnTo>
                <a:lnTo>
                  <a:pt x="527480" y="2923385"/>
                </a:lnTo>
                <a:lnTo>
                  <a:pt x="498148" y="2882796"/>
                </a:lnTo>
                <a:lnTo>
                  <a:pt x="469994" y="2841143"/>
                </a:lnTo>
                <a:lnTo>
                  <a:pt x="442976" y="2798530"/>
                </a:lnTo>
                <a:lnTo>
                  <a:pt x="417053" y="2755063"/>
                </a:lnTo>
                <a:lnTo>
                  <a:pt x="392181" y="2710847"/>
                </a:lnTo>
                <a:lnTo>
                  <a:pt x="368318" y="2665988"/>
                </a:lnTo>
                <a:lnTo>
                  <a:pt x="345424" y="2620592"/>
                </a:lnTo>
                <a:lnTo>
                  <a:pt x="323455" y="2574764"/>
                </a:lnTo>
                <a:lnTo>
                  <a:pt x="302370" y="2528610"/>
                </a:lnTo>
                <a:lnTo>
                  <a:pt x="282126" y="2482235"/>
                </a:lnTo>
                <a:lnTo>
                  <a:pt x="262682" y="2435744"/>
                </a:lnTo>
                <a:lnTo>
                  <a:pt x="243996" y="2389244"/>
                </a:lnTo>
                <a:lnTo>
                  <a:pt x="226024" y="2342840"/>
                </a:lnTo>
                <a:lnTo>
                  <a:pt x="208726" y="2296637"/>
                </a:lnTo>
                <a:lnTo>
                  <a:pt x="191498" y="2249029"/>
                </a:lnTo>
                <a:lnTo>
                  <a:pt x="175107" y="2201206"/>
                </a:lnTo>
                <a:lnTo>
                  <a:pt x="159542" y="2153177"/>
                </a:lnTo>
                <a:lnTo>
                  <a:pt x="144789" y="2104951"/>
                </a:lnTo>
                <a:lnTo>
                  <a:pt x="130836" y="2056536"/>
                </a:lnTo>
                <a:lnTo>
                  <a:pt x="117670" y="2007940"/>
                </a:lnTo>
                <a:lnTo>
                  <a:pt x="105278" y="1959173"/>
                </a:lnTo>
                <a:lnTo>
                  <a:pt x="93648" y="1910242"/>
                </a:lnTo>
                <a:lnTo>
                  <a:pt x="82767" y="1861156"/>
                </a:lnTo>
                <a:lnTo>
                  <a:pt x="72621" y="1811923"/>
                </a:lnTo>
                <a:lnTo>
                  <a:pt x="63199" y="1762553"/>
                </a:lnTo>
                <a:lnTo>
                  <a:pt x="54487" y="1713053"/>
                </a:lnTo>
                <a:lnTo>
                  <a:pt x="46473" y="1663432"/>
                </a:lnTo>
                <a:lnTo>
                  <a:pt x="39145" y="1613699"/>
                </a:lnTo>
                <a:lnTo>
                  <a:pt x="32479" y="1563781"/>
                </a:lnTo>
                <a:lnTo>
                  <a:pt x="26491" y="1513929"/>
                </a:lnTo>
                <a:lnTo>
                  <a:pt x="21141" y="1463909"/>
                </a:lnTo>
                <a:lnTo>
                  <a:pt x="16426" y="1413811"/>
                </a:lnTo>
                <a:lnTo>
                  <a:pt x="12331" y="1363642"/>
                </a:lnTo>
                <a:lnTo>
                  <a:pt x="8845" y="1313413"/>
                </a:lnTo>
                <a:lnTo>
                  <a:pt x="5956" y="1263130"/>
                </a:lnTo>
                <a:lnTo>
                  <a:pt x="3649" y="1212803"/>
                </a:lnTo>
                <a:lnTo>
                  <a:pt x="1913" y="1162440"/>
                </a:lnTo>
                <a:lnTo>
                  <a:pt x="734" y="1112049"/>
                </a:lnTo>
                <a:lnTo>
                  <a:pt x="101" y="1061640"/>
                </a:lnTo>
                <a:lnTo>
                  <a:pt x="0" y="1011219"/>
                </a:lnTo>
                <a:lnTo>
                  <a:pt x="418" y="960797"/>
                </a:lnTo>
                <a:lnTo>
                  <a:pt x="1343" y="910382"/>
                </a:lnTo>
                <a:lnTo>
                  <a:pt x="2762" y="859981"/>
                </a:lnTo>
                <a:lnTo>
                  <a:pt x="4662" y="809604"/>
                </a:lnTo>
                <a:lnTo>
                  <a:pt x="7031" y="759259"/>
                </a:lnTo>
                <a:lnTo>
                  <a:pt x="9855" y="708955"/>
                </a:lnTo>
                <a:lnTo>
                  <a:pt x="13123" y="658699"/>
                </a:lnTo>
                <a:lnTo>
                  <a:pt x="16821" y="608501"/>
                </a:lnTo>
                <a:lnTo>
                  <a:pt x="20887" y="558921"/>
                </a:lnTo>
                <a:lnTo>
                  <a:pt x="25287" y="509312"/>
                </a:lnTo>
                <a:lnTo>
                  <a:pt x="30034" y="459688"/>
                </a:lnTo>
                <a:lnTo>
                  <a:pt x="35144" y="410058"/>
                </a:lnTo>
                <a:lnTo>
                  <a:pt x="40630" y="360435"/>
                </a:lnTo>
                <a:lnTo>
                  <a:pt x="46508" y="310831"/>
                </a:lnTo>
                <a:lnTo>
                  <a:pt x="52791" y="261257"/>
                </a:lnTo>
                <a:lnTo>
                  <a:pt x="59495" y="211725"/>
                </a:lnTo>
                <a:lnTo>
                  <a:pt x="66633" y="162246"/>
                </a:lnTo>
                <a:lnTo>
                  <a:pt x="74220" y="112832"/>
                </a:lnTo>
                <a:lnTo>
                  <a:pt x="82270" y="63495"/>
                </a:lnTo>
                <a:lnTo>
                  <a:pt x="90799" y="14247"/>
                </a:lnTo>
                <a:lnTo>
                  <a:pt x="93414" y="0"/>
                </a:lnTo>
                <a:lnTo>
                  <a:pt x="5839224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28759" y="2627362"/>
            <a:ext cx="3519170" cy="3663950"/>
          </a:xfrm>
          <a:custGeom>
            <a:avLst/>
            <a:gdLst/>
            <a:ahLst/>
            <a:cxnLst/>
            <a:rect l="l" t="t" r="r" b="b"/>
            <a:pathLst>
              <a:path w="3519170" h="3663950">
                <a:moveTo>
                  <a:pt x="1696310" y="3663520"/>
                </a:moveTo>
                <a:lnTo>
                  <a:pt x="1657927" y="3663084"/>
                </a:lnTo>
                <a:lnTo>
                  <a:pt x="1619349" y="3661511"/>
                </a:lnTo>
                <a:lnTo>
                  <a:pt x="1580589" y="3658767"/>
                </a:lnTo>
                <a:lnTo>
                  <a:pt x="1541657" y="3654820"/>
                </a:lnTo>
                <a:lnTo>
                  <a:pt x="1502563" y="3649639"/>
                </a:lnTo>
                <a:lnTo>
                  <a:pt x="1463320" y="3643192"/>
                </a:lnTo>
                <a:lnTo>
                  <a:pt x="1423938" y="3635447"/>
                </a:lnTo>
                <a:lnTo>
                  <a:pt x="1384428" y="3626373"/>
                </a:lnTo>
                <a:lnTo>
                  <a:pt x="1344801" y="3615936"/>
                </a:lnTo>
                <a:lnTo>
                  <a:pt x="1305068" y="3604105"/>
                </a:lnTo>
                <a:lnTo>
                  <a:pt x="1265241" y="3590849"/>
                </a:lnTo>
                <a:lnTo>
                  <a:pt x="1225331" y="3576135"/>
                </a:lnTo>
                <a:lnTo>
                  <a:pt x="1185347" y="3559932"/>
                </a:lnTo>
                <a:lnTo>
                  <a:pt x="1145303" y="3542207"/>
                </a:lnTo>
                <a:lnTo>
                  <a:pt x="1105208" y="3522929"/>
                </a:lnTo>
                <a:lnTo>
                  <a:pt x="1065074" y="3502066"/>
                </a:lnTo>
                <a:lnTo>
                  <a:pt x="1024911" y="3479586"/>
                </a:lnTo>
                <a:lnTo>
                  <a:pt x="984731" y="3455457"/>
                </a:lnTo>
                <a:lnTo>
                  <a:pt x="944546" y="3429647"/>
                </a:lnTo>
                <a:lnTo>
                  <a:pt x="904365" y="3402125"/>
                </a:lnTo>
                <a:lnTo>
                  <a:pt x="864200" y="3372858"/>
                </a:lnTo>
                <a:lnTo>
                  <a:pt x="824062" y="3341814"/>
                </a:lnTo>
                <a:lnTo>
                  <a:pt x="783962" y="3308961"/>
                </a:lnTo>
                <a:lnTo>
                  <a:pt x="743912" y="3274269"/>
                </a:lnTo>
                <a:lnTo>
                  <a:pt x="703921" y="3237704"/>
                </a:lnTo>
                <a:lnTo>
                  <a:pt x="664003" y="3199235"/>
                </a:lnTo>
                <a:lnTo>
                  <a:pt x="624166" y="3158830"/>
                </a:lnTo>
                <a:lnTo>
                  <a:pt x="584423" y="3116457"/>
                </a:lnTo>
                <a:lnTo>
                  <a:pt x="544784" y="3072084"/>
                </a:lnTo>
                <a:lnTo>
                  <a:pt x="505261" y="3025679"/>
                </a:lnTo>
                <a:lnTo>
                  <a:pt x="465864" y="2977211"/>
                </a:lnTo>
                <a:lnTo>
                  <a:pt x="426606" y="2926647"/>
                </a:lnTo>
                <a:lnTo>
                  <a:pt x="387496" y="2873956"/>
                </a:lnTo>
                <a:lnTo>
                  <a:pt x="348545" y="2819105"/>
                </a:lnTo>
                <a:lnTo>
                  <a:pt x="309766" y="2762063"/>
                </a:lnTo>
                <a:lnTo>
                  <a:pt x="271168" y="2702798"/>
                </a:lnTo>
                <a:lnTo>
                  <a:pt x="244818" y="2660355"/>
                </a:lnTo>
                <a:lnTo>
                  <a:pt x="219920" y="2617981"/>
                </a:lnTo>
                <a:lnTo>
                  <a:pt x="196457" y="2575685"/>
                </a:lnTo>
                <a:lnTo>
                  <a:pt x="174413" y="2533474"/>
                </a:lnTo>
                <a:lnTo>
                  <a:pt x="153770" y="2491354"/>
                </a:lnTo>
                <a:lnTo>
                  <a:pt x="134510" y="2449334"/>
                </a:lnTo>
                <a:lnTo>
                  <a:pt x="116617" y="2407420"/>
                </a:lnTo>
                <a:lnTo>
                  <a:pt x="100074" y="2365621"/>
                </a:lnTo>
                <a:lnTo>
                  <a:pt x="84863" y="2323944"/>
                </a:lnTo>
                <a:lnTo>
                  <a:pt x="70967" y="2282395"/>
                </a:lnTo>
                <a:lnTo>
                  <a:pt x="58369" y="2240983"/>
                </a:lnTo>
                <a:lnTo>
                  <a:pt x="47052" y="2199714"/>
                </a:lnTo>
                <a:lnTo>
                  <a:pt x="36998" y="2158597"/>
                </a:lnTo>
                <a:lnTo>
                  <a:pt x="28191" y="2117639"/>
                </a:lnTo>
                <a:lnTo>
                  <a:pt x="20613" y="2076846"/>
                </a:lnTo>
                <a:lnTo>
                  <a:pt x="14247" y="2036227"/>
                </a:lnTo>
                <a:lnTo>
                  <a:pt x="9077" y="1995788"/>
                </a:lnTo>
                <a:lnTo>
                  <a:pt x="5084" y="1955538"/>
                </a:lnTo>
                <a:lnTo>
                  <a:pt x="2251" y="1915484"/>
                </a:lnTo>
                <a:lnTo>
                  <a:pt x="562" y="1875632"/>
                </a:lnTo>
                <a:lnTo>
                  <a:pt x="0" y="1835991"/>
                </a:lnTo>
                <a:lnTo>
                  <a:pt x="546" y="1796567"/>
                </a:lnTo>
                <a:lnTo>
                  <a:pt x="2184" y="1757369"/>
                </a:lnTo>
                <a:lnTo>
                  <a:pt x="4897" y="1718403"/>
                </a:lnTo>
                <a:lnTo>
                  <a:pt x="8667" y="1679678"/>
                </a:lnTo>
                <a:lnTo>
                  <a:pt x="13478" y="1641199"/>
                </a:lnTo>
                <a:lnTo>
                  <a:pt x="19312" y="1602976"/>
                </a:lnTo>
                <a:lnTo>
                  <a:pt x="26152" y="1565014"/>
                </a:lnTo>
                <a:lnTo>
                  <a:pt x="33981" y="1527323"/>
                </a:lnTo>
                <a:lnTo>
                  <a:pt x="42782" y="1489908"/>
                </a:lnTo>
                <a:lnTo>
                  <a:pt x="52537" y="1452777"/>
                </a:lnTo>
                <a:lnTo>
                  <a:pt x="63230" y="1415938"/>
                </a:lnTo>
                <a:lnTo>
                  <a:pt x="74842" y="1379399"/>
                </a:lnTo>
                <a:lnTo>
                  <a:pt x="87358" y="1343166"/>
                </a:lnTo>
                <a:lnTo>
                  <a:pt x="100759" y="1307247"/>
                </a:lnTo>
                <a:lnTo>
                  <a:pt x="115029" y="1271649"/>
                </a:lnTo>
                <a:lnTo>
                  <a:pt x="130151" y="1236380"/>
                </a:lnTo>
                <a:lnTo>
                  <a:pt x="146107" y="1201447"/>
                </a:lnTo>
                <a:lnTo>
                  <a:pt x="162880" y="1166858"/>
                </a:lnTo>
                <a:lnTo>
                  <a:pt x="180453" y="1132620"/>
                </a:lnTo>
                <a:lnTo>
                  <a:pt x="198808" y="1098740"/>
                </a:lnTo>
                <a:lnTo>
                  <a:pt x="217930" y="1065226"/>
                </a:lnTo>
                <a:lnTo>
                  <a:pt x="237799" y="1032085"/>
                </a:lnTo>
                <a:lnTo>
                  <a:pt x="258400" y="999324"/>
                </a:lnTo>
                <a:lnTo>
                  <a:pt x="279715" y="966952"/>
                </a:lnTo>
                <a:lnTo>
                  <a:pt x="301727" y="934974"/>
                </a:lnTo>
                <a:lnTo>
                  <a:pt x="324419" y="903400"/>
                </a:lnTo>
                <a:lnTo>
                  <a:pt x="347773" y="872236"/>
                </a:lnTo>
                <a:lnTo>
                  <a:pt x="371773" y="841489"/>
                </a:lnTo>
                <a:lnTo>
                  <a:pt x="396401" y="811167"/>
                </a:lnTo>
                <a:lnTo>
                  <a:pt x="421640" y="781277"/>
                </a:lnTo>
                <a:lnTo>
                  <a:pt x="447473" y="751828"/>
                </a:lnTo>
                <a:lnTo>
                  <a:pt x="473882" y="722825"/>
                </a:lnTo>
                <a:lnTo>
                  <a:pt x="500851" y="694277"/>
                </a:lnTo>
                <a:lnTo>
                  <a:pt x="528363" y="666190"/>
                </a:lnTo>
                <a:lnTo>
                  <a:pt x="556399" y="638573"/>
                </a:lnTo>
                <a:lnTo>
                  <a:pt x="584944" y="611433"/>
                </a:lnTo>
                <a:lnTo>
                  <a:pt x="613979" y="584777"/>
                </a:lnTo>
                <a:lnTo>
                  <a:pt x="643489" y="558612"/>
                </a:lnTo>
                <a:lnTo>
                  <a:pt x="673454" y="532947"/>
                </a:lnTo>
                <a:lnTo>
                  <a:pt x="703859" y="507787"/>
                </a:lnTo>
                <a:lnTo>
                  <a:pt x="734686" y="483142"/>
                </a:lnTo>
                <a:lnTo>
                  <a:pt x="765918" y="459017"/>
                </a:lnTo>
                <a:lnTo>
                  <a:pt x="797538" y="435421"/>
                </a:lnTo>
                <a:lnTo>
                  <a:pt x="829528" y="412361"/>
                </a:lnTo>
                <a:lnTo>
                  <a:pt x="861872" y="389844"/>
                </a:lnTo>
                <a:lnTo>
                  <a:pt x="894552" y="367878"/>
                </a:lnTo>
                <a:lnTo>
                  <a:pt x="927552" y="346470"/>
                </a:lnTo>
                <a:lnTo>
                  <a:pt x="960853" y="325627"/>
                </a:lnTo>
                <a:lnTo>
                  <a:pt x="994439" y="305358"/>
                </a:lnTo>
                <a:lnTo>
                  <a:pt x="1028292" y="285668"/>
                </a:lnTo>
                <a:lnTo>
                  <a:pt x="1062396" y="266566"/>
                </a:lnTo>
                <a:lnTo>
                  <a:pt x="1096733" y="248060"/>
                </a:lnTo>
                <a:lnTo>
                  <a:pt x="1131286" y="230156"/>
                </a:lnTo>
                <a:lnTo>
                  <a:pt x="1166038" y="212861"/>
                </a:lnTo>
                <a:lnTo>
                  <a:pt x="1200972" y="196185"/>
                </a:lnTo>
                <a:lnTo>
                  <a:pt x="1236071" y="180132"/>
                </a:lnTo>
                <a:lnTo>
                  <a:pt x="1271316" y="164712"/>
                </a:lnTo>
                <a:lnTo>
                  <a:pt x="1306692" y="149931"/>
                </a:lnTo>
                <a:lnTo>
                  <a:pt x="1342181" y="135797"/>
                </a:lnTo>
                <a:lnTo>
                  <a:pt x="1413430" y="109500"/>
                </a:lnTo>
                <a:lnTo>
                  <a:pt x="1484924" y="85879"/>
                </a:lnTo>
                <a:lnTo>
                  <a:pt x="1556527" y="64993"/>
                </a:lnTo>
                <a:lnTo>
                  <a:pt x="1628101" y="46902"/>
                </a:lnTo>
                <a:lnTo>
                  <a:pt x="1699509" y="31664"/>
                </a:lnTo>
                <a:lnTo>
                  <a:pt x="1770614" y="19340"/>
                </a:lnTo>
                <a:lnTo>
                  <a:pt x="1841277" y="9988"/>
                </a:lnTo>
                <a:lnTo>
                  <a:pt x="1911362" y="3667"/>
                </a:lnTo>
                <a:lnTo>
                  <a:pt x="1980732" y="437"/>
                </a:lnTo>
                <a:lnTo>
                  <a:pt x="2015106" y="0"/>
                </a:lnTo>
                <a:lnTo>
                  <a:pt x="2049249" y="357"/>
                </a:lnTo>
                <a:lnTo>
                  <a:pt x="2116775" y="3485"/>
                </a:lnTo>
                <a:lnTo>
                  <a:pt x="2183173" y="9882"/>
                </a:lnTo>
                <a:lnTo>
                  <a:pt x="2248306" y="19606"/>
                </a:lnTo>
                <a:lnTo>
                  <a:pt x="2312036" y="32716"/>
                </a:lnTo>
                <a:lnTo>
                  <a:pt x="2374227" y="49272"/>
                </a:lnTo>
                <a:lnTo>
                  <a:pt x="2434740" y="69333"/>
                </a:lnTo>
                <a:lnTo>
                  <a:pt x="2493438" y="92958"/>
                </a:lnTo>
                <a:lnTo>
                  <a:pt x="2550184" y="120207"/>
                </a:lnTo>
                <a:lnTo>
                  <a:pt x="2604841" y="151137"/>
                </a:lnTo>
                <a:lnTo>
                  <a:pt x="2989550" y="421309"/>
                </a:lnTo>
                <a:lnTo>
                  <a:pt x="3200682" y="627092"/>
                </a:lnTo>
                <a:lnTo>
                  <a:pt x="3289656" y="758145"/>
                </a:lnTo>
                <a:lnTo>
                  <a:pt x="3307887" y="804127"/>
                </a:lnTo>
                <a:lnTo>
                  <a:pt x="3330536" y="857096"/>
                </a:lnTo>
                <a:lnTo>
                  <a:pt x="3351836" y="910098"/>
                </a:lnTo>
                <a:lnTo>
                  <a:pt x="3371798" y="963109"/>
                </a:lnTo>
                <a:lnTo>
                  <a:pt x="3390434" y="1016108"/>
                </a:lnTo>
                <a:lnTo>
                  <a:pt x="3407757" y="1069070"/>
                </a:lnTo>
                <a:lnTo>
                  <a:pt x="3423777" y="1121973"/>
                </a:lnTo>
                <a:lnTo>
                  <a:pt x="3438508" y="1174794"/>
                </a:lnTo>
                <a:lnTo>
                  <a:pt x="3451960" y="1227511"/>
                </a:lnTo>
                <a:lnTo>
                  <a:pt x="3464145" y="1280100"/>
                </a:lnTo>
                <a:lnTo>
                  <a:pt x="3475075" y="1332538"/>
                </a:lnTo>
                <a:lnTo>
                  <a:pt x="3484763" y="1384803"/>
                </a:lnTo>
                <a:lnTo>
                  <a:pt x="3493219" y="1436872"/>
                </a:lnTo>
                <a:lnTo>
                  <a:pt x="3500457" y="1488721"/>
                </a:lnTo>
                <a:lnTo>
                  <a:pt x="3506486" y="1540328"/>
                </a:lnTo>
                <a:lnTo>
                  <a:pt x="3511320" y="1591670"/>
                </a:lnTo>
                <a:lnTo>
                  <a:pt x="3514971" y="1642725"/>
                </a:lnTo>
                <a:lnTo>
                  <a:pt x="3517449" y="1693468"/>
                </a:lnTo>
                <a:lnTo>
                  <a:pt x="3518767" y="1743877"/>
                </a:lnTo>
                <a:lnTo>
                  <a:pt x="3518937" y="1793930"/>
                </a:lnTo>
                <a:lnTo>
                  <a:pt x="3517970" y="1843603"/>
                </a:lnTo>
                <a:lnTo>
                  <a:pt x="3515878" y="1892874"/>
                </a:lnTo>
                <a:lnTo>
                  <a:pt x="3512674" y="1941720"/>
                </a:lnTo>
                <a:lnTo>
                  <a:pt x="3508368" y="1990117"/>
                </a:lnTo>
                <a:lnTo>
                  <a:pt x="3502974" y="2038043"/>
                </a:lnTo>
                <a:lnTo>
                  <a:pt x="3496502" y="2085475"/>
                </a:lnTo>
                <a:lnTo>
                  <a:pt x="3488964" y="2132390"/>
                </a:lnTo>
                <a:lnTo>
                  <a:pt x="3480372" y="2178765"/>
                </a:lnTo>
                <a:lnTo>
                  <a:pt x="3470739" y="2224577"/>
                </a:lnTo>
                <a:lnTo>
                  <a:pt x="3460075" y="2269804"/>
                </a:lnTo>
                <a:lnTo>
                  <a:pt x="3448393" y="2314422"/>
                </a:lnTo>
                <a:lnTo>
                  <a:pt x="3435705" y="2358409"/>
                </a:lnTo>
                <a:lnTo>
                  <a:pt x="3422022" y="2401741"/>
                </a:lnTo>
                <a:lnTo>
                  <a:pt x="3407356" y="2444396"/>
                </a:lnTo>
                <a:lnTo>
                  <a:pt x="3391719" y="2486351"/>
                </a:lnTo>
                <a:lnTo>
                  <a:pt x="3375123" y="2527583"/>
                </a:lnTo>
                <a:lnTo>
                  <a:pt x="3357579" y="2568068"/>
                </a:lnTo>
                <a:lnTo>
                  <a:pt x="3339100" y="2607785"/>
                </a:lnTo>
                <a:lnTo>
                  <a:pt x="3319697" y="2646711"/>
                </a:lnTo>
                <a:lnTo>
                  <a:pt x="3299383" y="2684821"/>
                </a:lnTo>
                <a:lnTo>
                  <a:pt x="3278168" y="2722094"/>
                </a:lnTo>
                <a:lnTo>
                  <a:pt x="3256065" y="2758507"/>
                </a:lnTo>
                <a:lnTo>
                  <a:pt x="3233085" y="2794036"/>
                </a:lnTo>
                <a:lnTo>
                  <a:pt x="3209241" y="2828659"/>
                </a:lnTo>
                <a:lnTo>
                  <a:pt x="3184544" y="2862353"/>
                </a:lnTo>
                <a:lnTo>
                  <a:pt x="3159006" y="2895094"/>
                </a:lnTo>
                <a:lnTo>
                  <a:pt x="3132639" y="2926861"/>
                </a:lnTo>
                <a:lnTo>
                  <a:pt x="3105455" y="2957630"/>
                </a:lnTo>
                <a:lnTo>
                  <a:pt x="3077465" y="2987378"/>
                </a:lnTo>
                <a:lnTo>
                  <a:pt x="3043194" y="3021929"/>
                </a:lnTo>
                <a:lnTo>
                  <a:pt x="3006111" y="3057795"/>
                </a:lnTo>
                <a:lnTo>
                  <a:pt x="2966305" y="3094722"/>
                </a:lnTo>
                <a:lnTo>
                  <a:pt x="2923863" y="3132453"/>
                </a:lnTo>
                <a:lnTo>
                  <a:pt x="2878875" y="3170733"/>
                </a:lnTo>
                <a:lnTo>
                  <a:pt x="2831428" y="3209308"/>
                </a:lnTo>
                <a:lnTo>
                  <a:pt x="2781612" y="3247923"/>
                </a:lnTo>
                <a:lnTo>
                  <a:pt x="2729514" y="3286321"/>
                </a:lnTo>
                <a:lnTo>
                  <a:pt x="2675224" y="3324248"/>
                </a:lnTo>
                <a:lnTo>
                  <a:pt x="2618830" y="3361449"/>
                </a:lnTo>
                <a:lnTo>
                  <a:pt x="2560420" y="3397668"/>
                </a:lnTo>
                <a:lnTo>
                  <a:pt x="2500082" y="3432651"/>
                </a:lnTo>
                <a:lnTo>
                  <a:pt x="2437906" y="3466141"/>
                </a:lnTo>
                <a:lnTo>
                  <a:pt x="2373980" y="3497885"/>
                </a:lnTo>
                <a:lnTo>
                  <a:pt x="2308392" y="3527626"/>
                </a:lnTo>
                <a:lnTo>
                  <a:pt x="2241231" y="3555109"/>
                </a:lnTo>
                <a:lnTo>
                  <a:pt x="2172585" y="3580080"/>
                </a:lnTo>
                <a:lnTo>
                  <a:pt x="2102543" y="3602283"/>
                </a:lnTo>
                <a:lnTo>
                  <a:pt x="2031194" y="3621463"/>
                </a:lnTo>
                <a:lnTo>
                  <a:pt x="1958625" y="3637365"/>
                </a:lnTo>
                <a:lnTo>
                  <a:pt x="1884925" y="3649733"/>
                </a:lnTo>
                <a:lnTo>
                  <a:pt x="1810183" y="3658312"/>
                </a:lnTo>
                <a:lnTo>
                  <a:pt x="1734487" y="3662848"/>
                </a:lnTo>
                <a:lnTo>
                  <a:pt x="1696310" y="366352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3476093"/>
            <a:ext cx="3448049" cy="38480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9471" y="3476093"/>
            <a:ext cx="3590924" cy="38480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8856" y="3476093"/>
            <a:ext cx="3467099" cy="39338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60808" y="628304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0808" y="953546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7632" y="7266992"/>
            <a:ext cx="5200015" cy="236537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</a:pPr>
            <a:r>
              <a:rPr sz="2200" spc="35" dirty="0">
                <a:latin typeface="Verdana"/>
                <a:cs typeface="Verdana"/>
              </a:rPr>
              <a:t>Accettazione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incondizionata</a:t>
            </a:r>
            <a:endParaRPr sz="2200">
              <a:latin typeface="Verdana"/>
              <a:cs typeface="Verdana"/>
            </a:endParaRPr>
          </a:p>
          <a:p>
            <a:pPr marL="12700" marR="5080" algn="ctr">
              <a:lnSpc>
                <a:spcPct val="125000"/>
              </a:lnSpc>
              <a:spcBef>
                <a:spcPts val="405"/>
              </a:spcBef>
            </a:pPr>
            <a:r>
              <a:rPr sz="1900" spc="-135" dirty="0">
                <a:latin typeface="Lucida Sans Unicode"/>
                <a:cs typeface="Lucida Sans Unicode"/>
                <a:hlinkClick r:id="rId6"/>
              </a:rPr>
              <a:t>l</a:t>
            </a:r>
            <a:r>
              <a:rPr sz="1900" spc="204" dirty="0">
                <a:latin typeface="Lucida Sans Unicode"/>
                <a:cs typeface="Lucida Sans Unicode"/>
                <a:hlinkClick r:id="rId6"/>
              </a:rPr>
              <a:t>a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p</a:t>
            </a:r>
            <a:r>
              <a:rPr sz="1900" spc="8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1900" spc="-110" dirty="0">
                <a:latin typeface="Lucida Sans Unicode"/>
                <a:cs typeface="Lucida Sans Unicode"/>
                <a:hlinkClick r:id="rId6"/>
              </a:rPr>
              <a:t>r</a:t>
            </a:r>
            <a:r>
              <a:rPr sz="1900" spc="10" dirty="0">
                <a:latin typeface="Lucida Sans Unicode"/>
                <a:cs typeface="Lucida Sans Unicode"/>
                <a:hlinkClick r:id="rId6"/>
              </a:rPr>
              <a:t>s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204" dirty="0">
                <a:latin typeface="Lucida Sans Unicode"/>
                <a:cs typeface="Lucida Sans Unicode"/>
                <a:hlinkClick r:id="rId6"/>
              </a:rPr>
              <a:t>a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25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90" dirty="0">
                <a:latin typeface="Lucida Sans Unicode"/>
                <a:cs typeface="Lucida Sans Unicode"/>
                <a:hlinkClick r:id="rId6"/>
              </a:rPr>
              <a:t>è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135" dirty="0">
                <a:latin typeface="Lucida Sans Unicode"/>
                <a:cs typeface="Lucida Sans Unicode"/>
                <a:hlinkClick r:id="rId6"/>
              </a:rPr>
              <a:t>il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p</a:t>
            </a:r>
            <a:r>
              <a:rPr sz="1900" spc="-110" dirty="0">
                <a:latin typeface="Lucida Sans Unicode"/>
                <a:cs typeface="Lucida Sans Unicode"/>
                <a:hlinkClick r:id="rId6"/>
              </a:rPr>
              <a:t>r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b</a:t>
            </a:r>
            <a:r>
              <a:rPr sz="1900" spc="-135" dirty="0">
                <a:latin typeface="Lucida Sans Unicode"/>
                <a:cs typeface="Lucida Sans Unicode"/>
                <a:hlinkClick r:id="rId6"/>
              </a:rPr>
              <a:t>l</a:t>
            </a:r>
            <a:r>
              <a:rPr sz="1900" spc="8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1900" spc="125" dirty="0">
                <a:latin typeface="Lucida Sans Unicode"/>
                <a:cs typeface="Lucida Sans Unicode"/>
                <a:hlinkClick r:id="rId6"/>
              </a:rPr>
              <a:t>m</a:t>
            </a:r>
            <a:r>
              <a:rPr sz="1900" spc="200" dirty="0">
                <a:latin typeface="Lucida Sans Unicode"/>
                <a:cs typeface="Lucida Sans Unicode"/>
                <a:hlinkClick r:id="rId6"/>
              </a:rPr>
              <a:t>a</a:t>
            </a:r>
            <a:r>
              <a:rPr sz="1900" spc="-190" dirty="0">
                <a:latin typeface="Lucida Sans Unicode"/>
                <a:cs typeface="Lucida Sans Unicode"/>
                <a:hlinkClick r:id="rId6"/>
              </a:rPr>
              <a:t>.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229" dirty="0">
                <a:latin typeface="Lucida Sans Unicode"/>
                <a:cs typeface="Lucida Sans Unicode"/>
                <a:hlinkClick r:id="rId6"/>
              </a:rPr>
              <a:t>L</a:t>
            </a:r>
            <a:r>
              <a:rPr sz="1900" spc="204" dirty="0">
                <a:latin typeface="Lucida Sans Unicode"/>
                <a:cs typeface="Lucida Sans Unicode"/>
                <a:hlinkClick r:id="rId6"/>
              </a:rPr>
              <a:t>a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p</a:t>
            </a:r>
            <a:r>
              <a:rPr sz="1900" spc="8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1900" spc="-110" dirty="0">
                <a:latin typeface="Lucida Sans Unicode"/>
                <a:cs typeface="Lucida Sans Unicode"/>
                <a:hlinkClick r:id="rId6"/>
              </a:rPr>
              <a:t>r</a:t>
            </a:r>
            <a:r>
              <a:rPr sz="1900" spc="10" dirty="0">
                <a:latin typeface="Lucida Sans Unicode"/>
                <a:cs typeface="Lucida Sans Unicode"/>
                <a:hlinkClick r:id="rId6"/>
              </a:rPr>
              <a:t>s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204" dirty="0">
                <a:latin typeface="Lucida Sans Unicode"/>
                <a:cs typeface="Lucida Sans Unicode"/>
                <a:hlinkClick r:id="rId6"/>
              </a:rPr>
              <a:t>a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70" dirty="0">
                <a:latin typeface="Lucida Sans Unicode"/>
                <a:cs typeface="Lucida Sans Unicode"/>
                <a:hlinkClick r:id="rId6"/>
              </a:rPr>
              <a:t>è </a:t>
            </a:r>
            <a:r>
              <a:rPr sz="1900" spc="50" dirty="0">
                <a:latin typeface="Lucida Sans Unicode"/>
                <a:cs typeface="Lucida Sans Unicode"/>
              </a:rPr>
              <a:t> 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ciò </a:t>
            </a:r>
            <a:r>
              <a:rPr sz="1900" spc="75" dirty="0">
                <a:latin typeface="Lucida Sans Unicode"/>
                <a:cs typeface="Lucida Sans Unicode"/>
                <a:hlinkClick r:id="rId6"/>
              </a:rPr>
              <a:t>che </a:t>
            </a:r>
            <a:r>
              <a:rPr sz="1900" spc="-95" dirty="0">
                <a:latin typeface="Lucida Sans Unicode"/>
                <a:cs typeface="Lucida Sans Unicode"/>
                <a:hlinkClick r:id="rId6"/>
              </a:rPr>
              <a:t>è, 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sente, </a:t>
            </a:r>
            <a:r>
              <a:rPr sz="1900" spc="5" dirty="0">
                <a:latin typeface="Lucida Sans Unicode"/>
                <a:cs typeface="Lucida Sans Unicode"/>
                <a:hlinkClick r:id="rId6"/>
              </a:rPr>
              <a:t>pensa, </a:t>
            </a:r>
            <a:r>
              <a:rPr sz="1900" dirty="0">
                <a:latin typeface="Lucida Sans Unicode"/>
                <a:cs typeface="Lucida Sans Unicode"/>
                <a:hlinkClick r:id="rId6"/>
              </a:rPr>
              <a:t>crede, </a:t>
            </a:r>
            <a:r>
              <a:rPr sz="1900" spc="50" dirty="0">
                <a:latin typeface="Lucida Sans Unicode"/>
                <a:cs typeface="Lucida Sans Unicode"/>
                <a:hlinkClick r:id="rId6"/>
              </a:rPr>
              <a:t>con </a:t>
            </a:r>
            <a:r>
              <a:rPr sz="1900" spc="-75" dirty="0">
                <a:latin typeface="Lucida Sans Unicode"/>
                <a:cs typeface="Lucida Sans Unicode"/>
                <a:hlinkClick r:id="rId6"/>
              </a:rPr>
              <a:t>tutti </a:t>
            </a:r>
            <a:r>
              <a:rPr sz="1900" spc="-135" dirty="0">
                <a:latin typeface="Lucida Sans Unicode"/>
                <a:cs typeface="Lucida Sans Unicode"/>
                <a:hlinkClick r:id="rId6"/>
              </a:rPr>
              <a:t>il </a:t>
            </a:r>
            <a:r>
              <a:rPr sz="1900" spc="-13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65" dirty="0">
                <a:latin typeface="Lucida Sans Unicode"/>
                <a:cs typeface="Lucida Sans Unicode"/>
                <a:hlinkClick r:id="rId6"/>
              </a:rPr>
              <a:t>diritto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40" dirty="0">
                <a:latin typeface="Lucida Sans Unicode"/>
                <a:cs typeface="Lucida Sans Unicode"/>
                <a:hlinkClick r:id="rId6"/>
              </a:rPr>
              <a:t>di</a:t>
            </a:r>
            <a:r>
              <a:rPr sz="1900" spc="-2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25" dirty="0">
                <a:latin typeface="Lucida Sans Unicode"/>
                <a:cs typeface="Lucida Sans Unicode"/>
                <a:hlinkClick r:id="rId6"/>
              </a:rPr>
              <a:t>essere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10" dirty="0">
                <a:latin typeface="Lucida Sans Unicode"/>
                <a:cs typeface="Lucida Sans Unicode"/>
                <a:hlinkClick r:id="rId6"/>
              </a:rPr>
              <a:t>rispettato</a:t>
            </a:r>
            <a:r>
              <a:rPr sz="1900" spc="-2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25" dirty="0">
                <a:latin typeface="Lucida Sans Unicode"/>
                <a:cs typeface="Lucida Sans Unicode"/>
                <a:hlinkClick r:id="rId6"/>
              </a:rPr>
              <a:t>(attenzione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204" dirty="0">
                <a:latin typeface="Lucida Sans Unicode"/>
                <a:cs typeface="Lucida Sans Unicode"/>
                <a:hlinkClick r:id="rId6"/>
              </a:rPr>
              <a:t>a</a:t>
            </a:r>
            <a:r>
              <a:rPr sz="1900" spc="-2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15" dirty="0">
                <a:latin typeface="Lucida Sans Unicode"/>
                <a:cs typeface="Lucida Sans Unicode"/>
                <a:hlinkClick r:id="rId6"/>
              </a:rPr>
              <a:t>non </a:t>
            </a:r>
            <a:r>
              <a:rPr sz="1900" spc="-58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160" dirty="0">
                <a:latin typeface="Lucida Sans Unicode"/>
                <a:cs typeface="Lucida Sans Unicode"/>
                <a:hlinkClick r:id="rId6"/>
              </a:rPr>
              <a:t>c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-80" dirty="0">
                <a:latin typeface="Lucida Sans Unicode"/>
                <a:cs typeface="Lucida Sans Unicode"/>
                <a:hlinkClick r:id="rId6"/>
              </a:rPr>
              <a:t>f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30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d</a:t>
            </a:r>
            <a:r>
              <a:rPr sz="1900" spc="8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1900" spc="-110" dirty="0">
                <a:latin typeface="Lucida Sans Unicode"/>
                <a:cs typeface="Lucida Sans Unicode"/>
                <a:hlinkClick r:id="rId6"/>
              </a:rPr>
              <a:t>r</a:t>
            </a:r>
            <a:r>
              <a:rPr sz="1900" spc="-135" dirty="0">
                <a:latin typeface="Lucida Sans Unicode"/>
                <a:cs typeface="Lucida Sans Unicode"/>
                <a:hlinkClick r:id="rId6"/>
              </a:rPr>
              <a:t>l</a:t>
            </a:r>
            <a:r>
              <a:rPr sz="1900" spc="20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160" dirty="0">
                <a:latin typeface="Lucida Sans Unicode"/>
                <a:cs typeface="Lucida Sans Unicode"/>
                <a:hlinkClick r:id="rId6"/>
              </a:rPr>
              <a:t>c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25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135" dirty="0">
                <a:latin typeface="Lucida Sans Unicode"/>
                <a:cs typeface="Lucida Sans Unicode"/>
                <a:hlinkClick r:id="rId6"/>
              </a:rPr>
              <a:t>il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125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120" dirty="0">
                <a:latin typeface="Lucida Sans Unicode"/>
                <a:cs typeface="Lucida Sans Unicode"/>
                <a:hlinkClick r:id="rId6"/>
              </a:rPr>
              <a:t>N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-110" dirty="0">
                <a:latin typeface="Lucida Sans Unicode"/>
                <a:cs typeface="Lucida Sans Unicode"/>
                <a:hlinkClick r:id="rId6"/>
              </a:rPr>
              <a:t>r</a:t>
            </a:r>
            <a:r>
              <a:rPr sz="1900" spc="-135" dirty="0">
                <a:latin typeface="Lucida Sans Unicode"/>
                <a:cs typeface="Lucida Sans Unicode"/>
                <a:hlinkClick r:id="rId6"/>
              </a:rPr>
              <a:t>i</a:t>
            </a:r>
            <a:r>
              <a:rPr sz="1900" spc="10" dirty="0">
                <a:latin typeface="Lucida Sans Unicode"/>
                <a:cs typeface="Lucida Sans Unicode"/>
                <a:hlinkClick r:id="rId6"/>
              </a:rPr>
              <a:t>s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p</a:t>
            </a:r>
            <a:r>
              <a:rPr sz="1900" spc="8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1900" spc="-70" dirty="0">
                <a:latin typeface="Lucida Sans Unicode"/>
                <a:cs typeface="Lucida Sans Unicode"/>
                <a:hlinkClick r:id="rId6"/>
              </a:rPr>
              <a:t>tt</a:t>
            </a:r>
            <a:r>
              <a:rPr sz="1900" spc="20" dirty="0">
                <a:latin typeface="Lucida Sans Unicode"/>
                <a:cs typeface="Lucida Sans Unicode"/>
                <a:hlinkClick r:id="rId6"/>
              </a:rPr>
              <a:t>o</a:t>
            </a:r>
            <a:r>
              <a:rPr sz="19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d</a:t>
            </a:r>
            <a:r>
              <a:rPr sz="1900" spc="8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1900" spc="-135" dirty="0">
                <a:latin typeface="Lucida Sans Unicode"/>
                <a:cs typeface="Lucida Sans Unicode"/>
                <a:hlinkClick r:id="rId6"/>
              </a:rPr>
              <a:t>li</a:t>
            </a:r>
            <a:r>
              <a:rPr sz="1900" spc="55" dirty="0">
                <a:latin typeface="Lucida Sans Unicode"/>
                <a:cs typeface="Lucida Sans Unicode"/>
                <a:hlinkClick r:id="rId6"/>
              </a:rPr>
              <a:t>b</a:t>
            </a:r>
            <a:r>
              <a:rPr sz="1900" spc="8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1900" spc="-110" dirty="0">
                <a:latin typeface="Lucida Sans Unicode"/>
                <a:cs typeface="Lucida Sans Unicode"/>
                <a:hlinkClick r:id="rId6"/>
              </a:rPr>
              <a:t>r</a:t>
            </a:r>
            <a:r>
              <a:rPr sz="1900" spc="200" dirty="0">
                <a:latin typeface="Lucida Sans Unicode"/>
                <a:cs typeface="Lucida Sans Unicode"/>
                <a:hlinkClick r:id="rId6"/>
              </a:rPr>
              <a:t>a</a:t>
            </a:r>
            <a:r>
              <a:rPr sz="1900" spc="-70" dirty="0">
                <a:latin typeface="Lucida Sans Unicode"/>
                <a:cs typeface="Lucida Sans Unicode"/>
                <a:hlinkClick r:id="rId6"/>
              </a:rPr>
              <a:t>t</a:t>
            </a:r>
            <a:r>
              <a:rPr sz="1900" spc="15" dirty="0">
                <a:latin typeface="Lucida Sans Unicode"/>
                <a:cs typeface="Lucida Sans Unicode"/>
                <a:hlinkClick r:id="rId6"/>
              </a:rPr>
              <a:t>o  </a:t>
            </a:r>
            <a:r>
              <a:rPr sz="1900" spc="-10" dirty="0">
                <a:latin typeface="Lucida Sans Unicode"/>
                <a:cs typeface="Lucida Sans Unicode"/>
                <a:hlinkClick r:id="rId6"/>
              </a:rPr>
              <a:t>delle</a:t>
            </a:r>
            <a:r>
              <a:rPr sz="19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1900" spc="70" dirty="0">
                <a:latin typeface="Lucida Sans Unicode"/>
                <a:cs typeface="Lucida Sans Unicode"/>
                <a:hlinkClick r:id="rId6"/>
              </a:rPr>
              <a:t>regole)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13954" y="7269218"/>
            <a:ext cx="5060315" cy="245935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sz="2200" spc="35" dirty="0">
                <a:latin typeface="Verdana"/>
                <a:cs typeface="Verdana"/>
              </a:rPr>
              <a:t>Empatia</a:t>
            </a:r>
            <a:endParaRPr sz="2200">
              <a:latin typeface="Verdana"/>
              <a:cs typeface="Verdana"/>
            </a:endParaRPr>
          </a:p>
          <a:p>
            <a:pPr marL="12065" marR="5080" algn="ctr">
              <a:lnSpc>
                <a:spcPct val="125000"/>
              </a:lnSpc>
              <a:spcBef>
                <a:spcPts val="409"/>
              </a:spcBef>
            </a:pPr>
            <a:r>
              <a:rPr sz="2000" spc="-110" dirty="0">
                <a:latin typeface="Lucida Sans Unicode"/>
                <a:cs typeface="Lucida Sans Unicode"/>
                <a:hlinkClick r:id="rId6"/>
              </a:rPr>
              <a:t>ti</a:t>
            </a:r>
            <a:r>
              <a:rPr sz="20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10" dirty="0">
                <a:latin typeface="Lucida Sans Unicode"/>
                <a:cs typeface="Lucida Sans Unicode"/>
                <a:hlinkClick r:id="rId6"/>
              </a:rPr>
              <a:t>comprendo,</a:t>
            </a:r>
            <a:r>
              <a:rPr sz="2000" spc="-30" dirty="0">
                <a:latin typeface="Lucida Sans Unicode"/>
                <a:cs typeface="Lucida Sans Unicode"/>
                <a:hlinkClick r:id="rId6"/>
              </a:rPr>
              <a:t> intuisco</a:t>
            </a:r>
            <a:r>
              <a:rPr sz="20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140" dirty="0">
                <a:latin typeface="Lucida Sans Unicode"/>
                <a:cs typeface="Lucida Sans Unicode"/>
                <a:hlinkClick r:id="rId6"/>
              </a:rPr>
              <a:t>i</a:t>
            </a:r>
            <a:r>
              <a:rPr sz="2000" spc="-3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60" dirty="0">
                <a:latin typeface="Lucida Sans Unicode"/>
                <a:cs typeface="Lucida Sans Unicode"/>
                <a:hlinkClick r:id="rId6"/>
              </a:rPr>
              <a:t>tuoi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45" dirty="0">
                <a:latin typeface="Lucida Sans Unicode"/>
                <a:cs typeface="Lucida Sans Unicode"/>
                <a:hlinkClick r:id="rId6"/>
              </a:rPr>
              <a:t>sentimenti,</a:t>
            </a:r>
            <a:r>
              <a:rPr sz="2000" spc="-3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110" dirty="0">
                <a:latin typeface="Lucida Sans Unicode"/>
                <a:cs typeface="Lucida Sans Unicode"/>
                <a:hlinkClick r:id="rId6"/>
              </a:rPr>
              <a:t>ti </a:t>
            </a:r>
            <a:r>
              <a:rPr sz="2000" spc="-615" dirty="0">
                <a:latin typeface="Lucida Sans Unicode"/>
                <a:cs typeface="Lucida Sans Unicode"/>
              </a:rPr>
              <a:t> </a:t>
            </a:r>
            <a:r>
              <a:rPr sz="2000" spc="55" dirty="0">
                <a:latin typeface="Lucida Sans Unicode"/>
                <a:cs typeface="Lucida Sans Unicode"/>
                <a:hlinkClick r:id="rId6"/>
              </a:rPr>
              <a:t>faccio </a:t>
            </a:r>
            <a:r>
              <a:rPr sz="2000" spc="45" dirty="0">
                <a:latin typeface="Lucida Sans Unicode"/>
                <a:cs typeface="Lucida Sans Unicode"/>
                <a:hlinkClick r:id="rId6"/>
              </a:rPr>
              <a:t>capire </a:t>
            </a:r>
            <a:r>
              <a:rPr sz="2000" spc="75" dirty="0">
                <a:latin typeface="Lucida Sans Unicode"/>
                <a:cs typeface="Lucida Sans Unicode"/>
                <a:hlinkClick r:id="rId6"/>
              </a:rPr>
              <a:t>che </a:t>
            </a:r>
            <a:r>
              <a:rPr sz="2000" spc="-110" dirty="0">
                <a:latin typeface="Lucida Sans Unicode"/>
                <a:cs typeface="Lucida Sans Unicode"/>
                <a:hlinkClick r:id="rId6"/>
              </a:rPr>
              <a:t>ti </a:t>
            </a:r>
            <a:r>
              <a:rPr sz="2000" spc="-15" dirty="0">
                <a:latin typeface="Lucida Sans Unicode"/>
                <a:cs typeface="Lucida Sans Unicode"/>
                <a:hlinkClick r:id="rId6"/>
              </a:rPr>
              <a:t>sto </a:t>
            </a:r>
            <a:r>
              <a:rPr sz="2000" spc="45" dirty="0">
                <a:latin typeface="Lucida Sans Unicode"/>
                <a:cs typeface="Lucida Sans Unicode"/>
                <a:hlinkClick r:id="rId6"/>
              </a:rPr>
              <a:t>ascoltando </a:t>
            </a:r>
            <a:r>
              <a:rPr sz="2000" spc="55" dirty="0">
                <a:latin typeface="Lucida Sans Unicode"/>
                <a:cs typeface="Lucida Sans Unicode"/>
                <a:hlinkClick r:id="rId6"/>
              </a:rPr>
              <a:t>con </a:t>
            </a:r>
            <a:r>
              <a:rPr sz="2000" spc="60" dirty="0">
                <a:latin typeface="Lucida Sans Unicode"/>
                <a:cs typeface="Lucida Sans Unicode"/>
              </a:rPr>
              <a:t> 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attenzione. </a:t>
            </a:r>
            <a:r>
              <a:rPr sz="2000" spc="40" dirty="0">
                <a:latin typeface="Lucida Sans Unicode"/>
                <a:cs typeface="Lucida Sans Unicode"/>
                <a:hlinkClick r:id="rId6"/>
              </a:rPr>
              <a:t>So </a:t>
            </a:r>
            <a:r>
              <a:rPr sz="2000" spc="5" dirty="0">
                <a:latin typeface="Lucida Sans Unicode"/>
                <a:cs typeface="Lucida Sans Unicode"/>
                <a:hlinkClick r:id="rId6"/>
              </a:rPr>
              <a:t>mettermi </a:t>
            </a:r>
            <a:r>
              <a:rPr sz="2000" spc="-30" dirty="0">
                <a:latin typeface="Lucida Sans Unicode"/>
                <a:cs typeface="Lucida Sans Unicode"/>
                <a:hlinkClick r:id="rId6"/>
              </a:rPr>
              <a:t>nei </a:t>
            </a:r>
            <a:r>
              <a:rPr sz="2000" spc="-60" dirty="0">
                <a:latin typeface="Lucida Sans Unicode"/>
                <a:cs typeface="Lucida Sans Unicode"/>
                <a:hlinkClick r:id="rId6"/>
              </a:rPr>
              <a:t>tuoi </a:t>
            </a:r>
            <a:r>
              <a:rPr sz="2000" spc="15" dirty="0">
                <a:latin typeface="Lucida Sans Unicode"/>
                <a:cs typeface="Lucida Sans Unicode"/>
                <a:hlinkClick r:id="rId6"/>
              </a:rPr>
              <a:t>panni </a:t>
            </a:r>
            <a:r>
              <a:rPr sz="2000" spc="95" dirty="0">
                <a:latin typeface="Lucida Sans Unicode"/>
                <a:cs typeface="Lucida Sans Unicode"/>
                <a:hlinkClick r:id="rId6"/>
              </a:rPr>
              <a:t>e </a:t>
            </a:r>
            <a:r>
              <a:rPr sz="2000" spc="10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110" dirty="0">
                <a:latin typeface="Lucida Sans Unicode"/>
                <a:cs typeface="Lucida Sans Unicode"/>
                <a:hlinkClick r:id="rId6"/>
              </a:rPr>
              <a:t>ti </a:t>
            </a:r>
            <a:r>
              <a:rPr sz="2000" spc="35" dirty="0">
                <a:latin typeface="Lucida Sans Unicode"/>
                <a:cs typeface="Lucida Sans Unicode"/>
                <a:hlinkClick r:id="rId6"/>
              </a:rPr>
              <a:t>comunico la </a:t>
            </a:r>
            <a:r>
              <a:rPr sz="2000" spc="70" dirty="0">
                <a:latin typeface="Lucida Sans Unicode"/>
                <a:cs typeface="Lucida Sans Unicode"/>
                <a:hlinkClick r:id="rId6"/>
              </a:rPr>
              <a:t>mia </a:t>
            </a:r>
            <a:r>
              <a:rPr sz="2000" spc="-5" dirty="0">
                <a:latin typeface="Lucida Sans Unicode"/>
                <a:cs typeface="Lucida Sans Unicode"/>
                <a:hlinkClick r:id="rId6"/>
              </a:rPr>
              <a:t>sensazione 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di </a:t>
            </a:r>
            <a:r>
              <a:rPr sz="2000" spc="-25" dirty="0">
                <a:latin typeface="Lucida Sans Unicode"/>
                <a:cs typeface="Lucida Sans Unicode"/>
                <a:hlinkClick r:id="rId6"/>
              </a:rPr>
              <a:t>quello </a:t>
            </a:r>
            <a:r>
              <a:rPr sz="2000" spc="-2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75" dirty="0">
                <a:latin typeface="Lucida Sans Unicode"/>
                <a:cs typeface="Lucida Sans Unicode"/>
                <a:hlinkClick r:id="rId6"/>
              </a:rPr>
              <a:t>che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50" dirty="0">
                <a:latin typeface="Lucida Sans Unicode"/>
                <a:cs typeface="Lucida Sans Unicode"/>
                <a:hlinkClick r:id="rId6"/>
              </a:rPr>
              <a:t>sta</a:t>
            </a:r>
            <a:r>
              <a:rPr sz="20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105" dirty="0">
                <a:latin typeface="Lucida Sans Unicode"/>
                <a:cs typeface="Lucida Sans Unicode"/>
                <a:hlinkClick r:id="rId6"/>
              </a:rPr>
              <a:t>accadendo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369735" y="7383623"/>
            <a:ext cx="4872990" cy="2658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34795" marR="1527175" algn="ctr">
              <a:lnSpc>
                <a:spcPct val="108000"/>
              </a:lnSpc>
              <a:spcBef>
                <a:spcPts val="95"/>
              </a:spcBef>
            </a:pPr>
            <a:r>
              <a:rPr sz="2200" spc="20" dirty="0">
                <a:latin typeface="Verdana"/>
                <a:cs typeface="Verdana"/>
              </a:rPr>
              <a:t>Autenticità</a:t>
            </a:r>
            <a:r>
              <a:rPr sz="2200" spc="-17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e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congruenza</a:t>
            </a:r>
            <a:endParaRPr sz="2200">
              <a:latin typeface="Verdana"/>
              <a:cs typeface="Verdana"/>
            </a:endParaRPr>
          </a:p>
          <a:p>
            <a:pPr marL="242570" marR="234950" algn="ctr">
              <a:lnSpc>
                <a:spcPct val="121900"/>
              </a:lnSpc>
              <a:spcBef>
                <a:spcPts val="409"/>
              </a:spcBef>
            </a:pPr>
            <a:r>
              <a:rPr sz="2000" spc="35" dirty="0">
                <a:latin typeface="Lucida Sans Unicode"/>
                <a:cs typeface="Lucida Sans Unicode"/>
                <a:hlinkClick r:id="rId6"/>
              </a:rPr>
              <a:t>antepongo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35" dirty="0">
                <a:latin typeface="Lucida Sans Unicode"/>
                <a:cs typeface="Lucida Sans Unicode"/>
                <a:hlinkClick r:id="rId6"/>
              </a:rPr>
              <a:t>la</a:t>
            </a:r>
            <a:r>
              <a:rPr sz="2000" spc="-35" dirty="0">
                <a:latin typeface="Lucida Sans Unicode"/>
                <a:cs typeface="Lucida Sans Unicode"/>
                <a:hlinkClick r:id="rId6"/>
              </a:rPr>
              <a:t> sincerità,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35" dirty="0">
                <a:latin typeface="Lucida Sans Unicode"/>
                <a:cs typeface="Lucida Sans Unicode"/>
                <a:hlinkClick r:id="rId6"/>
              </a:rPr>
              <a:t>l’onesta </a:t>
            </a:r>
            <a:r>
              <a:rPr sz="2000" spc="9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2000" spc="-3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35" dirty="0">
                <a:latin typeface="Lucida Sans Unicode"/>
                <a:cs typeface="Lucida Sans Unicode"/>
                <a:hlinkClick r:id="rId6"/>
              </a:rPr>
              <a:t>la </a:t>
            </a:r>
            <a:r>
              <a:rPr sz="2000" spc="-620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  <a:hlinkClick r:id="rId6"/>
              </a:rPr>
              <a:t>genuinità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45" dirty="0">
                <a:latin typeface="Lucida Sans Unicode"/>
                <a:cs typeface="Lucida Sans Unicode"/>
                <a:hlinkClick r:id="rId6"/>
              </a:rPr>
              <a:t>all’assunzione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di </a:t>
            </a:r>
            <a:r>
              <a:rPr sz="2000" spc="-75" dirty="0">
                <a:latin typeface="Lucida Sans Unicode"/>
                <a:cs typeface="Lucida Sans Unicode"/>
                <a:hlinkClick r:id="rId6"/>
              </a:rPr>
              <a:t>ruolo.</a:t>
            </a:r>
            <a:endParaRPr sz="200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21900"/>
              </a:lnSpc>
            </a:pPr>
            <a:r>
              <a:rPr sz="2000" spc="-45" dirty="0">
                <a:latin typeface="Lucida Sans Unicode"/>
                <a:cs typeface="Lucida Sans Unicode"/>
                <a:hlinkClick r:id="rId6"/>
              </a:rPr>
              <a:t>Attenzione </a:t>
            </a:r>
            <a:r>
              <a:rPr sz="2000" spc="75" dirty="0">
                <a:latin typeface="Lucida Sans Unicode"/>
                <a:cs typeface="Lucida Sans Unicode"/>
                <a:hlinkClick r:id="rId6"/>
              </a:rPr>
              <a:t>che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80" dirty="0">
                <a:latin typeface="Lucida Sans Unicode"/>
                <a:cs typeface="Lucida Sans Unicode"/>
                <a:hlinkClick r:id="rId6"/>
              </a:rPr>
              <a:t>anche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45" dirty="0">
                <a:latin typeface="Lucida Sans Unicode"/>
                <a:cs typeface="Lucida Sans Unicode"/>
                <a:hlinkClick r:id="rId6"/>
              </a:rPr>
              <a:t>questa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45" dirty="0">
                <a:latin typeface="Lucida Sans Unicode"/>
                <a:cs typeface="Lucida Sans Unicode"/>
                <a:hlinkClick r:id="rId6"/>
              </a:rPr>
              <a:t>posizione </a:t>
            </a:r>
            <a:r>
              <a:rPr sz="2000" spc="-61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-15" dirty="0">
                <a:latin typeface="Lucida Sans Unicode"/>
                <a:cs typeface="Lucida Sans Unicode"/>
                <a:hlinkClick r:id="rId6"/>
              </a:rPr>
              <a:t>non </a:t>
            </a:r>
            <a:r>
              <a:rPr sz="2000" spc="95" dirty="0">
                <a:latin typeface="Lucida Sans Unicode"/>
                <a:cs typeface="Lucida Sans Unicode"/>
                <a:hlinkClick r:id="rId6"/>
              </a:rPr>
              <a:t>è </a:t>
            </a:r>
            <a:r>
              <a:rPr sz="2000" spc="-85" dirty="0">
                <a:latin typeface="Lucida Sans Unicode"/>
                <a:cs typeface="Lucida Sans Unicode"/>
                <a:hlinkClick r:id="rId6"/>
              </a:rPr>
              <a:t>in </a:t>
            </a:r>
            <a:r>
              <a:rPr sz="2000" spc="15" dirty="0">
                <a:latin typeface="Lucida Sans Unicode"/>
                <a:cs typeface="Lucida Sans Unicode"/>
                <a:hlinkClick r:id="rId6"/>
              </a:rPr>
              <a:t>contrasto </a:t>
            </a:r>
            <a:r>
              <a:rPr sz="2000" spc="55" dirty="0">
                <a:latin typeface="Lucida Sans Unicode"/>
                <a:cs typeface="Lucida Sans Unicode"/>
                <a:hlinkClick r:id="rId6"/>
              </a:rPr>
              <a:t>con </a:t>
            </a:r>
            <a:r>
              <a:rPr sz="2000" spc="-45" dirty="0">
                <a:latin typeface="Lucida Sans Unicode"/>
                <a:cs typeface="Lucida Sans Unicode"/>
                <a:hlinkClick r:id="rId6"/>
              </a:rPr>
              <a:t>l’essere </a:t>
            </a:r>
            <a:r>
              <a:rPr sz="2000" spc="50" dirty="0">
                <a:latin typeface="Lucida Sans Unicode"/>
                <a:cs typeface="Lucida Sans Unicode"/>
                <a:hlinkClick r:id="rId6"/>
              </a:rPr>
              <a:t>una </a:t>
            </a:r>
            <a:r>
              <a:rPr sz="2000" spc="5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35" dirty="0">
                <a:latin typeface="Lucida Sans Unicode"/>
                <a:cs typeface="Lucida Sans Unicode"/>
                <a:hlinkClick r:id="rId6"/>
              </a:rPr>
              <a:t>guida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40" dirty="0">
                <a:latin typeface="Lucida Sans Unicode"/>
                <a:cs typeface="Lucida Sans Unicode"/>
                <a:hlinkClick r:id="rId6"/>
              </a:rPr>
              <a:t>adulta</a:t>
            </a:r>
            <a:r>
              <a:rPr sz="2000" spc="-40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95" dirty="0">
                <a:latin typeface="Lucida Sans Unicode"/>
                <a:cs typeface="Lucida Sans Unicode"/>
                <a:hlinkClick r:id="rId6"/>
              </a:rPr>
              <a:t>e</a:t>
            </a:r>
            <a:r>
              <a:rPr sz="2000" spc="-45" dirty="0">
                <a:latin typeface="Lucida Sans Unicode"/>
                <a:cs typeface="Lucida Sans Unicode"/>
                <a:hlinkClick r:id="rId6"/>
              </a:rPr>
              <a:t> </a:t>
            </a:r>
            <a:r>
              <a:rPr sz="2000" spc="10" dirty="0">
                <a:latin typeface="Lucida Sans Unicode"/>
                <a:cs typeface="Lucida Sans Unicode"/>
                <a:hlinkClick r:id="rId6"/>
              </a:rPr>
              <a:t>responsabile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07031" y="1259253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1670" y="1258089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38190" y="1259253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4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53152" y="1258089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77663" y="1259253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90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9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1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5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90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7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3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82001" y="1258089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4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31903" y="1259253"/>
            <a:ext cx="546100" cy="828675"/>
          </a:xfrm>
          <a:custGeom>
            <a:avLst/>
            <a:gdLst/>
            <a:ahLst/>
            <a:cxnLst/>
            <a:rect l="l" t="t" r="r" b="b"/>
            <a:pathLst>
              <a:path w="546100" h="828675">
                <a:moveTo>
                  <a:pt x="545926" y="0"/>
                </a:moveTo>
                <a:lnTo>
                  <a:pt x="545926" y="106217"/>
                </a:lnTo>
                <a:lnTo>
                  <a:pt x="155978" y="722275"/>
                </a:lnTo>
                <a:lnTo>
                  <a:pt x="545926" y="722275"/>
                </a:lnTo>
                <a:lnTo>
                  <a:pt x="545926" y="828492"/>
                </a:lnTo>
                <a:lnTo>
                  <a:pt x="0" y="828492"/>
                </a:lnTo>
                <a:lnTo>
                  <a:pt x="0" y="722275"/>
                </a:lnTo>
                <a:lnTo>
                  <a:pt x="388492" y="106217"/>
                </a:lnTo>
                <a:lnTo>
                  <a:pt x="0" y="106217"/>
                </a:lnTo>
                <a:lnTo>
                  <a:pt x="0" y="0"/>
                </a:lnTo>
                <a:lnTo>
                  <a:pt x="545926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26618" y="1259253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96151" y="1248486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1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8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1"/>
                </a:lnTo>
                <a:lnTo>
                  <a:pt x="706561" y="423994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1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1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921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8"/>
                </a:lnTo>
                <a:lnTo>
                  <a:pt x="252150" y="671815"/>
                </a:lnTo>
                <a:lnTo>
                  <a:pt x="289411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1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7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7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7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5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4" y="423994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5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7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75640" y="1258089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34939" y="1258089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5404992" y="883087"/>
            <a:ext cx="747839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680" dirty="0"/>
              <a:t>INTERAZIONE</a:t>
            </a:r>
            <a:endParaRPr sz="9350"/>
          </a:p>
        </p:txBody>
      </p:sp>
      <p:sp>
        <p:nvSpPr>
          <p:cNvPr id="27" name="object 27"/>
          <p:cNvSpPr txBox="1"/>
          <p:nvPr/>
        </p:nvSpPr>
        <p:spPr>
          <a:xfrm>
            <a:off x="8052760" y="2570954"/>
            <a:ext cx="2182495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spc="35" dirty="0">
                <a:solidFill>
                  <a:srgbClr val="FF66C3"/>
                </a:solidFill>
                <a:latin typeface="Verdana"/>
                <a:cs typeface="Verdana"/>
              </a:rPr>
              <a:t>Significativa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793" y="0"/>
            <a:ext cx="17933199" cy="102788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9555" y="593905"/>
            <a:ext cx="10969625" cy="759460"/>
            <a:chOff x="469555" y="593905"/>
            <a:chExt cx="10969625" cy="7594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555" y="593905"/>
              <a:ext cx="758896" cy="7588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64641" y="614667"/>
              <a:ext cx="4556125" cy="708025"/>
            </a:xfrm>
            <a:custGeom>
              <a:avLst/>
              <a:gdLst/>
              <a:ahLst/>
              <a:cxnLst/>
              <a:rect l="l" t="t" r="r" b="b"/>
              <a:pathLst>
                <a:path w="4556125" h="708025">
                  <a:moveTo>
                    <a:pt x="507460" y="700582"/>
                  </a:moveTo>
                  <a:lnTo>
                    <a:pt x="457662" y="559203"/>
                  </a:lnTo>
                  <a:lnTo>
                    <a:pt x="168101" y="559203"/>
                  </a:lnTo>
                  <a:lnTo>
                    <a:pt x="118545" y="700582"/>
                  </a:lnTo>
                  <a:lnTo>
                    <a:pt x="0" y="700582"/>
                  </a:lnTo>
                  <a:lnTo>
                    <a:pt x="247778" y="8016"/>
                  </a:lnTo>
                  <a:lnTo>
                    <a:pt x="379198" y="8016"/>
                  </a:lnTo>
                  <a:lnTo>
                    <a:pt x="626977" y="700582"/>
                  </a:lnTo>
                  <a:lnTo>
                    <a:pt x="507460" y="700582"/>
                  </a:lnTo>
                  <a:close/>
                </a:path>
                <a:path w="4556125" h="708025">
                  <a:moveTo>
                    <a:pt x="198951" y="470779"/>
                  </a:moveTo>
                  <a:lnTo>
                    <a:pt x="426811" y="470779"/>
                  </a:lnTo>
                  <a:lnTo>
                    <a:pt x="313610" y="145266"/>
                  </a:lnTo>
                  <a:lnTo>
                    <a:pt x="198951" y="470779"/>
                  </a:lnTo>
                  <a:close/>
                </a:path>
                <a:path w="4556125" h="708025">
                  <a:moveTo>
                    <a:pt x="949228" y="92552"/>
                  </a:moveTo>
                  <a:lnTo>
                    <a:pt x="903195" y="99050"/>
                  </a:lnTo>
                  <a:lnTo>
                    <a:pt x="866635" y="118545"/>
                  </a:lnTo>
                  <a:lnTo>
                    <a:pt x="842768" y="150185"/>
                  </a:lnTo>
                  <a:lnTo>
                    <a:pt x="834813" y="193607"/>
                  </a:lnTo>
                  <a:lnTo>
                    <a:pt x="837166" y="216806"/>
                  </a:lnTo>
                  <a:lnTo>
                    <a:pt x="855992" y="254459"/>
                  </a:lnTo>
                  <a:lnTo>
                    <a:pt x="892400" y="280922"/>
                  </a:lnTo>
                  <a:lnTo>
                    <a:pt x="938190" y="299748"/>
                  </a:lnTo>
                  <a:lnTo>
                    <a:pt x="990995" y="312744"/>
                  </a:lnTo>
                  <a:lnTo>
                    <a:pt x="1017914" y="319379"/>
                  </a:lnTo>
                  <a:lnTo>
                    <a:pt x="1071660" y="334015"/>
                  </a:lnTo>
                  <a:lnTo>
                    <a:pt x="1121337" y="355939"/>
                  </a:lnTo>
                  <a:lnTo>
                    <a:pt x="1162998" y="391101"/>
                  </a:lnTo>
                  <a:lnTo>
                    <a:pt x="1191420" y="441629"/>
                  </a:lnTo>
                  <a:lnTo>
                    <a:pt x="1200894" y="509647"/>
                  </a:lnTo>
                  <a:lnTo>
                    <a:pt x="1196855" y="546920"/>
                  </a:lnTo>
                  <a:lnTo>
                    <a:pt x="1164547" y="615545"/>
                  </a:lnTo>
                  <a:lnTo>
                    <a:pt x="1136277" y="646897"/>
                  </a:lnTo>
                  <a:lnTo>
                    <a:pt x="1101221" y="673466"/>
                  </a:lnTo>
                  <a:lnTo>
                    <a:pt x="1060668" y="692444"/>
                  </a:lnTo>
                  <a:lnTo>
                    <a:pt x="1014619" y="703831"/>
                  </a:lnTo>
                  <a:lnTo>
                    <a:pt x="963075" y="707627"/>
                  </a:lnTo>
                  <a:lnTo>
                    <a:pt x="911439" y="704454"/>
                  </a:lnTo>
                  <a:lnTo>
                    <a:pt x="864874" y="694934"/>
                  </a:lnTo>
                  <a:lnTo>
                    <a:pt x="823380" y="679069"/>
                  </a:lnTo>
                  <a:lnTo>
                    <a:pt x="786957" y="656857"/>
                  </a:lnTo>
                  <a:lnTo>
                    <a:pt x="757412" y="629042"/>
                  </a:lnTo>
                  <a:lnTo>
                    <a:pt x="736308" y="596369"/>
                  </a:lnTo>
                  <a:lnTo>
                    <a:pt x="723646" y="558838"/>
                  </a:lnTo>
                  <a:lnTo>
                    <a:pt x="719425" y="516448"/>
                  </a:lnTo>
                  <a:lnTo>
                    <a:pt x="840643" y="516448"/>
                  </a:lnTo>
                  <a:lnTo>
                    <a:pt x="844317" y="538220"/>
                  </a:lnTo>
                  <a:lnTo>
                    <a:pt x="851210" y="557624"/>
                  </a:lnTo>
                  <a:lnTo>
                    <a:pt x="874652" y="589325"/>
                  </a:lnTo>
                  <a:lnTo>
                    <a:pt x="911454" y="609366"/>
                  </a:lnTo>
                  <a:lnTo>
                    <a:pt x="962103" y="616046"/>
                  </a:lnTo>
                  <a:lnTo>
                    <a:pt x="989477" y="614178"/>
                  </a:lnTo>
                  <a:lnTo>
                    <a:pt x="1035025" y="599239"/>
                  </a:lnTo>
                  <a:lnTo>
                    <a:pt x="1067758" y="570544"/>
                  </a:lnTo>
                  <a:lnTo>
                    <a:pt x="1084398" y="535199"/>
                  </a:lnTo>
                  <a:lnTo>
                    <a:pt x="1086478" y="515477"/>
                  </a:lnTo>
                  <a:lnTo>
                    <a:pt x="1085203" y="496195"/>
                  </a:lnTo>
                  <a:lnTo>
                    <a:pt x="1066073" y="451832"/>
                  </a:lnTo>
                  <a:lnTo>
                    <a:pt x="1028770" y="424002"/>
                  </a:lnTo>
                  <a:lnTo>
                    <a:pt x="979411" y="406770"/>
                  </a:lnTo>
                  <a:lnTo>
                    <a:pt x="942183" y="397174"/>
                  </a:lnTo>
                  <a:lnTo>
                    <a:pt x="922826" y="392498"/>
                  </a:lnTo>
                  <a:lnTo>
                    <a:pt x="903377" y="387458"/>
                  </a:lnTo>
                  <a:lnTo>
                    <a:pt x="864206" y="376283"/>
                  </a:lnTo>
                  <a:lnTo>
                    <a:pt x="826614" y="362619"/>
                  </a:lnTo>
                  <a:lnTo>
                    <a:pt x="792545" y="345432"/>
                  </a:lnTo>
                  <a:lnTo>
                    <a:pt x="750777" y="307309"/>
                  </a:lnTo>
                  <a:lnTo>
                    <a:pt x="730903" y="271053"/>
                  </a:lnTo>
                  <a:lnTo>
                    <a:pt x="720701" y="226477"/>
                  </a:lnTo>
                  <a:lnTo>
                    <a:pt x="719425" y="201138"/>
                  </a:lnTo>
                  <a:lnTo>
                    <a:pt x="723494" y="158050"/>
                  </a:lnTo>
                  <a:lnTo>
                    <a:pt x="735701" y="119395"/>
                  </a:lnTo>
                  <a:lnTo>
                    <a:pt x="756046" y="85173"/>
                  </a:lnTo>
                  <a:lnTo>
                    <a:pt x="784528" y="55385"/>
                  </a:lnTo>
                  <a:lnTo>
                    <a:pt x="819509" y="31154"/>
                  </a:lnTo>
                  <a:lnTo>
                    <a:pt x="859348" y="13846"/>
                  </a:lnTo>
                  <a:lnTo>
                    <a:pt x="904045" y="3461"/>
                  </a:lnTo>
                  <a:lnTo>
                    <a:pt x="953601" y="0"/>
                  </a:lnTo>
                  <a:lnTo>
                    <a:pt x="1002974" y="2990"/>
                  </a:lnTo>
                  <a:lnTo>
                    <a:pt x="1047125" y="11963"/>
                  </a:lnTo>
                  <a:lnTo>
                    <a:pt x="1086053" y="26918"/>
                  </a:lnTo>
                  <a:lnTo>
                    <a:pt x="1119758" y="47855"/>
                  </a:lnTo>
                  <a:lnTo>
                    <a:pt x="1147406" y="74439"/>
                  </a:lnTo>
                  <a:lnTo>
                    <a:pt x="1182022" y="143550"/>
                  </a:lnTo>
                  <a:lnTo>
                    <a:pt x="1188991" y="186077"/>
                  </a:lnTo>
                  <a:lnTo>
                    <a:pt x="1063644" y="186077"/>
                  </a:lnTo>
                  <a:lnTo>
                    <a:pt x="1060076" y="167068"/>
                  </a:lnTo>
                  <a:lnTo>
                    <a:pt x="1053259" y="149639"/>
                  </a:lnTo>
                  <a:lnTo>
                    <a:pt x="1029878" y="119516"/>
                  </a:lnTo>
                  <a:lnTo>
                    <a:pt x="994776" y="99293"/>
                  </a:lnTo>
                  <a:lnTo>
                    <a:pt x="973308" y="94237"/>
                  </a:lnTo>
                  <a:lnTo>
                    <a:pt x="949228" y="92552"/>
                  </a:lnTo>
                  <a:close/>
                </a:path>
                <a:path w="4556125" h="708025">
                  <a:moveTo>
                    <a:pt x="1650706" y="706655"/>
                  </a:moveTo>
                  <a:lnTo>
                    <a:pt x="1602507" y="703889"/>
                  </a:lnTo>
                  <a:lnTo>
                    <a:pt x="1556858" y="695589"/>
                  </a:lnTo>
                  <a:lnTo>
                    <a:pt x="1513760" y="681756"/>
                  </a:lnTo>
                  <a:lnTo>
                    <a:pt x="1473212" y="662390"/>
                  </a:lnTo>
                  <a:lnTo>
                    <a:pt x="1435216" y="637490"/>
                  </a:lnTo>
                  <a:lnTo>
                    <a:pt x="1399769" y="607058"/>
                  </a:lnTo>
                  <a:lnTo>
                    <a:pt x="1368520" y="572361"/>
                  </a:lnTo>
                  <a:lnTo>
                    <a:pt x="1342953" y="534668"/>
                  </a:lnTo>
                  <a:lnTo>
                    <a:pt x="1323067" y="493978"/>
                  </a:lnTo>
                  <a:lnTo>
                    <a:pt x="1308863" y="450293"/>
                  </a:lnTo>
                  <a:lnTo>
                    <a:pt x="1300341" y="403612"/>
                  </a:lnTo>
                  <a:lnTo>
                    <a:pt x="1297500" y="353935"/>
                  </a:lnTo>
                  <a:lnTo>
                    <a:pt x="1300341" y="304170"/>
                  </a:lnTo>
                  <a:lnTo>
                    <a:pt x="1308863" y="257387"/>
                  </a:lnTo>
                  <a:lnTo>
                    <a:pt x="1323067" y="213587"/>
                  </a:lnTo>
                  <a:lnTo>
                    <a:pt x="1342953" y="172770"/>
                  </a:lnTo>
                  <a:lnTo>
                    <a:pt x="1368520" y="134935"/>
                  </a:lnTo>
                  <a:lnTo>
                    <a:pt x="1399769" y="100083"/>
                  </a:lnTo>
                  <a:lnTo>
                    <a:pt x="1435216" y="69502"/>
                  </a:lnTo>
                  <a:lnTo>
                    <a:pt x="1473212" y="44481"/>
                  </a:lnTo>
                  <a:lnTo>
                    <a:pt x="1513760" y="25020"/>
                  </a:lnTo>
                  <a:lnTo>
                    <a:pt x="1556858" y="11120"/>
                  </a:lnTo>
                  <a:lnTo>
                    <a:pt x="1602507" y="2780"/>
                  </a:lnTo>
                  <a:lnTo>
                    <a:pt x="1650706" y="0"/>
                  </a:lnTo>
                  <a:lnTo>
                    <a:pt x="1704331" y="3400"/>
                  </a:lnTo>
                  <a:lnTo>
                    <a:pt x="1754919" y="13603"/>
                  </a:lnTo>
                  <a:lnTo>
                    <a:pt x="1802471" y="30607"/>
                  </a:lnTo>
                  <a:lnTo>
                    <a:pt x="1846986" y="54414"/>
                  </a:lnTo>
                  <a:lnTo>
                    <a:pt x="1887144" y="84323"/>
                  </a:lnTo>
                  <a:lnTo>
                    <a:pt x="1921380" y="119881"/>
                  </a:lnTo>
                  <a:lnTo>
                    <a:pt x="1949696" y="161086"/>
                  </a:lnTo>
                  <a:lnTo>
                    <a:pt x="1972090" y="207939"/>
                  </a:lnTo>
                  <a:lnTo>
                    <a:pt x="1835569" y="207939"/>
                  </a:lnTo>
                  <a:lnTo>
                    <a:pt x="1810373" y="170335"/>
                  </a:lnTo>
                  <a:lnTo>
                    <a:pt x="1779289" y="141088"/>
                  </a:lnTo>
                  <a:lnTo>
                    <a:pt x="1742316" y="120197"/>
                  </a:lnTo>
                  <a:lnTo>
                    <a:pt x="1699456" y="107662"/>
                  </a:lnTo>
                  <a:lnTo>
                    <a:pt x="1650706" y="103484"/>
                  </a:lnTo>
                  <a:lnTo>
                    <a:pt x="1600862" y="107780"/>
                  </a:lnTo>
                  <a:lnTo>
                    <a:pt x="1555785" y="120670"/>
                  </a:lnTo>
                  <a:lnTo>
                    <a:pt x="1515475" y="142154"/>
                  </a:lnTo>
                  <a:lnTo>
                    <a:pt x="1479933" y="172230"/>
                  </a:lnTo>
                  <a:lnTo>
                    <a:pt x="1451026" y="209367"/>
                  </a:lnTo>
                  <a:lnTo>
                    <a:pt x="1430377" y="252030"/>
                  </a:lnTo>
                  <a:lnTo>
                    <a:pt x="1417988" y="300219"/>
                  </a:lnTo>
                  <a:lnTo>
                    <a:pt x="1413859" y="353935"/>
                  </a:lnTo>
                  <a:lnTo>
                    <a:pt x="1417988" y="407544"/>
                  </a:lnTo>
                  <a:lnTo>
                    <a:pt x="1430377" y="455658"/>
                  </a:lnTo>
                  <a:lnTo>
                    <a:pt x="1451026" y="498275"/>
                  </a:lnTo>
                  <a:lnTo>
                    <a:pt x="1479933" y="535396"/>
                  </a:lnTo>
                  <a:lnTo>
                    <a:pt x="1515475" y="565473"/>
                  </a:lnTo>
                  <a:lnTo>
                    <a:pt x="1555785" y="586956"/>
                  </a:lnTo>
                  <a:lnTo>
                    <a:pt x="1600862" y="599846"/>
                  </a:lnTo>
                  <a:lnTo>
                    <a:pt x="1650706" y="604143"/>
                  </a:lnTo>
                  <a:lnTo>
                    <a:pt x="1699456" y="599965"/>
                  </a:lnTo>
                  <a:lnTo>
                    <a:pt x="1742316" y="587430"/>
                  </a:lnTo>
                  <a:lnTo>
                    <a:pt x="1779289" y="566539"/>
                  </a:lnTo>
                  <a:lnTo>
                    <a:pt x="1810373" y="537291"/>
                  </a:lnTo>
                  <a:lnTo>
                    <a:pt x="1835569" y="499687"/>
                  </a:lnTo>
                  <a:lnTo>
                    <a:pt x="1972090" y="499687"/>
                  </a:lnTo>
                  <a:lnTo>
                    <a:pt x="1949696" y="546525"/>
                  </a:lnTo>
                  <a:lnTo>
                    <a:pt x="1921380" y="587685"/>
                  </a:lnTo>
                  <a:lnTo>
                    <a:pt x="1887144" y="623167"/>
                  </a:lnTo>
                  <a:lnTo>
                    <a:pt x="1846986" y="652970"/>
                  </a:lnTo>
                  <a:lnTo>
                    <a:pt x="1802471" y="676457"/>
                  </a:lnTo>
                  <a:lnTo>
                    <a:pt x="1754919" y="693234"/>
                  </a:lnTo>
                  <a:lnTo>
                    <a:pt x="1704331" y="703300"/>
                  </a:lnTo>
                  <a:lnTo>
                    <a:pt x="1650706" y="706655"/>
                  </a:lnTo>
                  <a:close/>
                </a:path>
                <a:path w="4556125" h="708025">
                  <a:moveTo>
                    <a:pt x="2419750" y="605114"/>
                  </a:moveTo>
                  <a:lnTo>
                    <a:pt x="2469579" y="600787"/>
                  </a:lnTo>
                  <a:lnTo>
                    <a:pt x="2514611" y="587806"/>
                  </a:lnTo>
                  <a:lnTo>
                    <a:pt x="2554845" y="566171"/>
                  </a:lnTo>
                  <a:lnTo>
                    <a:pt x="2590281" y="535882"/>
                  </a:lnTo>
                  <a:lnTo>
                    <a:pt x="2619188" y="498548"/>
                  </a:lnTo>
                  <a:lnTo>
                    <a:pt x="2639837" y="455779"/>
                  </a:lnTo>
                  <a:lnTo>
                    <a:pt x="2652225" y="407575"/>
                  </a:lnTo>
                  <a:lnTo>
                    <a:pt x="2656355" y="353935"/>
                  </a:lnTo>
                  <a:lnTo>
                    <a:pt x="2652225" y="300219"/>
                  </a:lnTo>
                  <a:lnTo>
                    <a:pt x="2639837" y="252030"/>
                  </a:lnTo>
                  <a:lnTo>
                    <a:pt x="2619188" y="209367"/>
                  </a:lnTo>
                  <a:lnTo>
                    <a:pt x="2590281" y="172230"/>
                  </a:lnTo>
                  <a:lnTo>
                    <a:pt x="2554845" y="142154"/>
                  </a:lnTo>
                  <a:lnTo>
                    <a:pt x="2514611" y="120670"/>
                  </a:lnTo>
                  <a:lnTo>
                    <a:pt x="2469579" y="107780"/>
                  </a:lnTo>
                  <a:lnTo>
                    <a:pt x="2419750" y="103484"/>
                  </a:lnTo>
                  <a:lnTo>
                    <a:pt x="2369906" y="107780"/>
                  </a:lnTo>
                  <a:lnTo>
                    <a:pt x="2324829" y="120670"/>
                  </a:lnTo>
                  <a:lnTo>
                    <a:pt x="2284520" y="142154"/>
                  </a:lnTo>
                  <a:lnTo>
                    <a:pt x="2248977" y="172230"/>
                  </a:lnTo>
                  <a:lnTo>
                    <a:pt x="2220070" y="209367"/>
                  </a:lnTo>
                  <a:lnTo>
                    <a:pt x="2199421" y="252030"/>
                  </a:lnTo>
                  <a:lnTo>
                    <a:pt x="2187032" y="300219"/>
                  </a:lnTo>
                  <a:lnTo>
                    <a:pt x="2182903" y="353935"/>
                  </a:lnTo>
                  <a:lnTo>
                    <a:pt x="2187032" y="407575"/>
                  </a:lnTo>
                  <a:lnTo>
                    <a:pt x="2199421" y="455779"/>
                  </a:lnTo>
                  <a:lnTo>
                    <a:pt x="2220070" y="498548"/>
                  </a:lnTo>
                  <a:lnTo>
                    <a:pt x="2248977" y="535882"/>
                  </a:lnTo>
                  <a:lnTo>
                    <a:pt x="2284520" y="566171"/>
                  </a:lnTo>
                  <a:lnTo>
                    <a:pt x="2324829" y="587806"/>
                  </a:lnTo>
                  <a:lnTo>
                    <a:pt x="2369906" y="600787"/>
                  </a:lnTo>
                  <a:lnTo>
                    <a:pt x="2419750" y="605114"/>
                  </a:lnTo>
                  <a:close/>
                </a:path>
                <a:path w="4556125" h="708025">
                  <a:moveTo>
                    <a:pt x="2419993" y="707627"/>
                  </a:moveTo>
                  <a:lnTo>
                    <a:pt x="2371720" y="704847"/>
                  </a:lnTo>
                  <a:lnTo>
                    <a:pt x="2326010" y="696507"/>
                  </a:lnTo>
                  <a:lnTo>
                    <a:pt x="2282865" y="682606"/>
                  </a:lnTo>
                  <a:lnTo>
                    <a:pt x="2242283" y="663145"/>
                  </a:lnTo>
                  <a:lnTo>
                    <a:pt x="2204266" y="638125"/>
                  </a:lnTo>
                  <a:lnTo>
                    <a:pt x="2168814" y="607544"/>
                  </a:lnTo>
                  <a:lnTo>
                    <a:pt x="2137565" y="572698"/>
                  </a:lnTo>
                  <a:lnTo>
                    <a:pt x="2111997" y="534883"/>
                  </a:lnTo>
                  <a:lnTo>
                    <a:pt x="2092111" y="494100"/>
                  </a:lnTo>
                  <a:lnTo>
                    <a:pt x="2077907" y="450347"/>
                  </a:lnTo>
                  <a:lnTo>
                    <a:pt x="2069385" y="403625"/>
                  </a:lnTo>
                  <a:lnTo>
                    <a:pt x="2066544" y="353935"/>
                  </a:lnTo>
                  <a:lnTo>
                    <a:pt x="2069385" y="304170"/>
                  </a:lnTo>
                  <a:lnTo>
                    <a:pt x="2077907" y="257387"/>
                  </a:lnTo>
                  <a:lnTo>
                    <a:pt x="2092111" y="213587"/>
                  </a:lnTo>
                  <a:lnTo>
                    <a:pt x="2111997" y="172770"/>
                  </a:lnTo>
                  <a:lnTo>
                    <a:pt x="2137565" y="134935"/>
                  </a:lnTo>
                  <a:lnTo>
                    <a:pt x="2168814" y="100083"/>
                  </a:lnTo>
                  <a:lnTo>
                    <a:pt x="2204266" y="69502"/>
                  </a:lnTo>
                  <a:lnTo>
                    <a:pt x="2242283" y="44481"/>
                  </a:lnTo>
                  <a:lnTo>
                    <a:pt x="2282865" y="25020"/>
                  </a:lnTo>
                  <a:lnTo>
                    <a:pt x="2326010" y="11120"/>
                  </a:lnTo>
                  <a:lnTo>
                    <a:pt x="2371720" y="2780"/>
                  </a:lnTo>
                  <a:lnTo>
                    <a:pt x="2419993" y="0"/>
                  </a:lnTo>
                  <a:lnTo>
                    <a:pt x="2468328" y="2780"/>
                  </a:lnTo>
                  <a:lnTo>
                    <a:pt x="2514057" y="11120"/>
                  </a:lnTo>
                  <a:lnTo>
                    <a:pt x="2557183" y="25020"/>
                  </a:lnTo>
                  <a:lnTo>
                    <a:pt x="2597703" y="44481"/>
                  </a:lnTo>
                  <a:lnTo>
                    <a:pt x="2635619" y="69502"/>
                  </a:lnTo>
                  <a:lnTo>
                    <a:pt x="2670930" y="100083"/>
                  </a:lnTo>
                  <a:lnTo>
                    <a:pt x="2702105" y="134935"/>
                  </a:lnTo>
                  <a:lnTo>
                    <a:pt x="2727612" y="172770"/>
                  </a:lnTo>
                  <a:lnTo>
                    <a:pt x="2747450" y="213587"/>
                  </a:lnTo>
                  <a:lnTo>
                    <a:pt x="2761621" y="257387"/>
                  </a:lnTo>
                  <a:lnTo>
                    <a:pt x="2770123" y="304170"/>
                  </a:lnTo>
                  <a:lnTo>
                    <a:pt x="2772957" y="353935"/>
                  </a:lnTo>
                  <a:lnTo>
                    <a:pt x="2770123" y="403625"/>
                  </a:lnTo>
                  <a:lnTo>
                    <a:pt x="2761621" y="450347"/>
                  </a:lnTo>
                  <a:lnTo>
                    <a:pt x="2747450" y="494100"/>
                  </a:lnTo>
                  <a:lnTo>
                    <a:pt x="2727612" y="534883"/>
                  </a:lnTo>
                  <a:lnTo>
                    <a:pt x="2702105" y="572698"/>
                  </a:lnTo>
                  <a:lnTo>
                    <a:pt x="2670930" y="607544"/>
                  </a:lnTo>
                  <a:lnTo>
                    <a:pt x="2635619" y="638125"/>
                  </a:lnTo>
                  <a:lnTo>
                    <a:pt x="2597703" y="663145"/>
                  </a:lnTo>
                  <a:lnTo>
                    <a:pt x="2557183" y="682606"/>
                  </a:lnTo>
                  <a:lnTo>
                    <a:pt x="2514057" y="696507"/>
                  </a:lnTo>
                  <a:lnTo>
                    <a:pt x="2468328" y="704847"/>
                  </a:lnTo>
                  <a:lnTo>
                    <a:pt x="2419993" y="707627"/>
                  </a:lnTo>
                  <a:close/>
                </a:path>
                <a:path w="4556125" h="708025">
                  <a:moveTo>
                    <a:pt x="2884185" y="8988"/>
                  </a:moveTo>
                  <a:lnTo>
                    <a:pt x="2997628" y="8988"/>
                  </a:lnTo>
                  <a:lnTo>
                    <a:pt x="2997628" y="614103"/>
                  </a:lnTo>
                  <a:lnTo>
                    <a:pt x="3231561" y="614103"/>
                  </a:lnTo>
                  <a:lnTo>
                    <a:pt x="3231561" y="700582"/>
                  </a:lnTo>
                  <a:lnTo>
                    <a:pt x="2884185" y="700582"/>
                  </a:lnTo>
                  <a:lnTo>
                    <a:pt x="2884185" y="8988"/>
                  </a:lnTo>
                  <a:close/>
                </a:path>
                <a:path w="4556125" h="708025">
                  <a:moveTo>
                    <a:pt x="3290204" y="97654"/>
                  </a:moveTo>
                  <a:lnTo>
                    <a:pt x="3290204" y="8988"/>
                  </a:lnTo>
                  <a:lnTo>
                    <a:pt x="3772644" y="8988"/>
                  </a:lnTo>
                  <a:lnTo>
                    <a:pt x="3772644" y="97654"/>
                  </a:lnTo>
                  <a:lnTo>
                    <a:pt x="3588753" y="97654"/>
                  </a:lnTo>
                  <a:lnTo>
                    <a:pt x="3588753" y="700582"/>
                  </a:lnTo>
                  <a:lnTo>
                    <a:pt x="3475309" y="700582"/>
                  </a:lnTo>
                  <a:lnTo>
                    <a:pt x="3475309" y="97654"/>
                  </a:lnTo>
                  <a:lnTo>
                    <a:pt x="3290204" y="97654"/>
                  </a:lnTo>
                  <a:close/>
                </a:path>
                <a:path w="4556125" h="708025">
                  <a:moveTo>
                    <a:pt x="4202580" y="605114"/>
                  </a:moveTo>
                  <a:lnTo>
                    <a:pt x="4252409" y="600787"/>
                  </a:lnTo>
                  <a:lnTo>
                    <a:pt x="4297441" y="587806"/>
                  </a:lnTo>
                  <a:lnTo>
                    <a:pt x="4337675" y="566171"/>
                  </a:lnTo>
                  <a:lnTo>
                    <a:pt x="4373111" y="535882"/>
                  </a:lnTo>
                  <a:lnTo>
                    <a:pt x="4402018" y="498548"/>
                  </a:lnTo>
                  <a:lnTo>
                    <a:pt x="4422667" y="455779"/>
                  </a:lnTo>
                  <a:lnTo>
                    <a:pt x="4435056" y="407575"/>
                  </a:lnTo>
                  <a:lnTo>
                    <a:pt x="4439185" y="353935"/>
                  </a:lnTo>
                  <a:lnTo>
                    <a:pt x="4435056" y="300219"/>
                  </a:lnTo>
                  <a:lnTo>
                    <a:pt x="4422667" y="252030"/>
                  </a:lnTo>
                  <a:lnTo>
                    <a:pt x="4402018" y="209367"/>
                  </a:lnTo>
                  <a:lnTo>
                    <a:pt x="4373111" y="172230"/>
                  </a:lnTo>
                  <a:lnTo>
                    <a:pt x="4337675" y="142154"/>
                  </a:lnTo>
                  <a:lnTo>
                    <a:pt x="4297441" y="120670"/>
                  </a:lnTo>
                  <a:lnTo>
                    <a:pt x="4252409" y="107780"/>
                  </a:lnTo>
                  <a:lnTo>
                    <a:pt x="4202580" y="103484"/>
                  </a:lnTo>
                  <a:lnTo>
                    <a:pt x="4152736" y="107780"/>
                  </a:lnTo>
                  <a:lnTo>
                    <a:pt x="4107660" y="120670"/>
                  </a:lnTo>
                  <a:lnTo>
                    <a:pt x="4067350" y="142154"/>
                  </a:lnTo>
                  <a:lnTo>
                    <a:pt x="4031808" y="172230"/>
                  </a:lnTo>
                  <a:lnTo>
                    <a:pt x="4002900" y="209367"/>
                  </a:lnTo>
                  <a:lnTo>
                    <a:pt x="3982251" y="252030"/>
                  </a:lnTo>
                  <a:lnTo>
                    <a:pt x="3969863" y="300219"/>
                  </a:lnTo>
                  <a:lnTo>
                    <a:pt x="3965733" y="353935"/>
                  </a:lnTo>
                  <a:lnTo>
                    <a:pt x="3969863" y="407575"/>
                  </a:lnTo>
                  <a:lnTo>
                    <a:pt x="3982251" y="455779"/>
                  </a:lnTo>
                  <a:lnTo>
                    <a:pt x="4002900" y="498548"/>
                  </a:lnTo>
                  <a:lnTo>
                    <a:pt x="4031808" y="535882"/>
                  </a:lnTo>
                  <a:lnTo>
                    <a:pt x="4067350" y="566171"/>
                  </a:lnTo>
                  <a:lnTo>
                    <a:pt x="4107660" y="587806"/>
                  </a:lnTo>
                  <a:lnTo>
                    <a:pt x="4152736" y="600787"/>
                  </a:lnTo>
                  <a:lnTo>
                    <a:pt x="4202580" y="605114"/>
                  </a:lnTo>
                  <a:close/>
                </a:path>
                <a:path w="4556125" h="708025">
                  <a:moveTo>
                    <a:pt x="4202823" y="707627"/>
                  </a:moveTo>
                  <a:lnTo>
                    <a:pt x="4154550" y="704847"/>
                  </a:lnTo>
                  <a:lnTo>
                    <a:pt x="4108840" y="696507"/>
                  </a:lnTo>
                  <a:lnTo>
                    <a:pt x="4065695" y="682606"/>
                  </a:lnTo>
                  <a:lnTo>
                    <a:pt x="4025114" y="663145"/>
                  </a:lnTo>
                  <a:lnTo>
                    <a:pt x="3987097" y="638125"/>
                  </a:lnTo>
                  <a:lnTo>
                    <a:pt x="3951644" y="607544"/>
                  </a:lnTo>
                  <a:lnTo>
                    <a:pt x="3920395" y="572698"/>
                  </a:lnTo>
                  <a:lnTo>
                    <a:pt x="3894827" y="534883"/>
                  </a:lnTo>
                  <a:lnTo>
                    <a:pt x="3874941" y="494100"/>
                  </a:lnTo>
                  <a:lnTo>
                    <a:pt x="3860737" y="450347"/>
                  </a:lnTo>
                  <a:lnTo>
                    <a:pt x="3852215" y="403625"/>
                  </a:lnTo>
                  <a:lnTo>
                    <a:pt x="3849374" y="353935"/>
                  </a:lnTo>
                  <a:lnTo>
                    <a:pt x="3852215" y="304170"/>
                  </a:lnTo>
                  <a:lnTo>
                    <a:pt x="3860737" y="257387"/>
                  </a:lnTo>
                  <a:lnTo>
                    <a:pt x="3874941" y="213587"/>
                  </a:lnTo>
                  <a:lnTo>
                    <a:pt x="3894827" y="172770"/>
                  </a:lnTo>
                  <a:lnTo>
                    <a:pt x="3920395" y="134935"/>
                  </a:lnTo>
                  <a:lnTo>
                    <a:pt x="3951644" y="100083"/>
                  </a:lnTo>
                  <a:lnTo>
                    <a:pt x="3987097" y="69502"/>
                  </a:lnTo>
                  <a:lnTo>
                    <a:pt x="4025114" y="44481"/>
                  </a:lnTo>
                  <a:lnTo>
                    <a:pt x="4065695" y="25020"/>
                  </a:lnTo>
                  <a:lnTo>
                    <a:pt x="4108840" y="11120"/>
                  </a:lnTo>
                  <a:lnTo>
                    <a:pt x="4154550" y="2780"/>
                  </a:lnTo>
                  <a:lnTo>
                    <a:pt x="4202823" y="0"/>
                  </a:lnTo>
                  <a:lnTo>
                    <a:pt x="4251158" y="2780"/>
                  </a:lnTo>
                  <a:lnTo>
                    <a:pt x="4296888" y="11120"/>
                  </a:lnTo>
                  <a:lnTo>
                    <a:pt x="4340013" y="25020"/>
                  </a:lnTo>
                  <a:lnTo>
                    <a:pt x="4380533" y="44481"/>
                  </a:lnTo>
                  <a:lnTo>
                    <a:pt x="4418449" y="69502"/>
                  </a:lnTo>
                  <a:lnTo>
                    <a:pt x="4453760" y="100083"/>
                  </a:lnTo>
                  <a:lnTo>
                    <a:pt x="4484935" y="134935"/>
                  </a:lnTo>
                  <a:lnTo>
                    <a:pt x="4510442" y="172770"/>
                  </a:lnTo>
                  <a:lnTo>
                    <a:pt x="4530280" y="213587"/>
                  </a:lnTo>
                  <a:lnTo>
                    <a:pt x="4544451" y="257387"/>
                  </a:lnTo>
                  <a:lnTo>
                    <a:pt x="4552953" y="304170"/>
                  </a:lnTo>
                  <a:lnTo>
                    <a:pt x="4555787" y="353935"/>
                  </a:lnTo>
                  <a:lnTo>
                    <a:pt x="4552953" y="403625"/>
                  </a:lnTo>
                  <a:lnTo>
                    <a:pt x="4544451" y="450347"/>
                  </a:lnTo>
                  <a:lnTo>
                    <a:pt x="4530280" y="494100"/>
                  </a:lnTo>
                  <a:lnTo>
                    <a:pt x="4510442" y="534883"/>
                  </a:lnTo>
                  <a:lnTo>
                    <a:pt x="4484935" y="572698"/>
                  </a:lnTo>
                  <a:lnTo>
                    <a:pt x="4453760" y="607544"/>
                  </a:lnTo>
                  <a:lnTo>
                    <a:pt x="4418449" y="638125"/>
                  </a:lnTo>
                  <a:lnTo>
                    <a:pt x="4380533" y="663145"/>
                  </a:lnTo>
                  <a:lnTo>
                    <a:pt x="4340013" y="682606"/>
                  </a:lnTo>
                  <a:lnTo>
                    <a:pt x="4296888" y="696507"/>
                  </a:lnTo>
                  <a:lnTo>
                    <a:pt x="4251158" y="704847"/>
                  </a:lnTo>
                  <a:lnTo>
                    <a:pt x="4202823" y="707627"/>
                  </a:lnTo>
                  <a:close/>
                </a:path>
              </a:pathLst>
            </a:custGeom>
            <a:ln w="37312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55845" y="1927566"/>
            <a:ext cx="4577715" cy="3604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1875" marR="1040130" algn="ctr">
              <a:lnSpc>
                <a:spcPct val="117300"/>
              </a:lnSpc>
              <a:spcBef>
                <a:spcPts val="95"/>
              </a:spcBef>
            </a:pPr>
            <a:r>
              <a:rPr sz="2450" spc="60" dirty="0">
                <a:latin typeface="Verdana"/>
                <a:cs typeface="Verdana"/>
              </a:rPr>
              <a:t>Ascolto</a:t>
            </a:r>
            <a:r>
              <a:rPr sz="2450" spc="-210" dirty="0">
                <a:latin typeface="Verdana"/>
                <a:cs typeface="Verdana"/>
              </a:rPr>
              <a:t> </a:t>
            </a:r>
            <a:r>
              <a:rPr sz="2450" spc="70" dirty="0">
                <a:latin typeface="Verdana"/>
                <a:cs typeface="Verdana"/>
              </a:rPr>
              <a:t>passivo </a:t>
            </a:r>
            <a:r>
              <a:rPr sz="2450" spc="-844" dirty="0">
                <a:latin typeface="Verdana"/>
                <a:cs typeface="Verdana"/>
              </a:rPr>
              <a:t> </a:t>
            </a:r>
            <a:r>
              <a:rPr sz="2450" spc="45" dirty="0">
                <a:latin typeface="Verdana"/>
                <a:cs typeface="Verdana"/>
              </a:rPr>
              <a:t>Fase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15" dirty="0">
                <a:latin typeface="Verdana"/>
                <a:cs typeface="Verdana"/>
              </a:rPr>
              <a:t>iniziale</a:t>
            </a:r>
            <a:endParaRPr sz="2450">
              <a:latin typeface="Verdana"/>
              <a:cs typeface="Verdana"/>
            </a:endParaRPr>
          </a:p>
          <a:p>
            <a:pPr marL="12065" marR="5080" algn="ctr">
              <a:lnSpc>
                <a:spcPct val="125000"/>
              </a:lnSpc>
              <a:spcBef>
                <a:spcPts val="3285"/>
              </a:spcBef>
            </a:pPr>
            <a:r>
              <a:rPr sz="2400" spc="-25" dirty="0">
                <a:latin typeface="Lucida Sans Unicode"/>
                <a:cs typeface="Lucida Sans Unicode"/>
              </a:rPr>
              <a:t>L’ascoltatore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è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in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90" dirty="0">
                <a:latin typeface="Lucida Sans Unicode"/>
                <a:cs typeface="Lucida Sans Unicode"/>
              </a:rPr>
              <a:t>silenzio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0" dirty="0">
                <a:latin typeface="Lucida Sans Unicode"/>
                <a:cs typeface="Lucida Sans Unicode"/>
              </a:rPr>
              <a:t>non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20" dirty="0">
                <a:latin typeface="Lucida Sans Unicode"/>
                <a:cs typeface="Lucida Sans Unicode"/>
              </a:rPr>
              <a:t>interrompe;</a:t>
            </a:r>
            <a:r>
              <a:rPr sz="2400" spc="-55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in</a:t>
            </a:r>
            <a:r>
              <a:rPr sz="2400" spc="-55" dirty="0">
                <a:latin typeface="Lucida Sans Unicode"/>
                <a:cs typeface="Lucida Sans Unicode"/>
              </a:rPr>
              <a:t> </a:t>
            </a:r>
            <a:r>
              <a:rPr sz="2400" spc="20" dirty="0">
                <a:latin typeface="Lucida Sans Unicode"/>
                <a:cs typeface="Lucida Sans Unicode"/>
              </a:rPr>
              <a:t>questo</a:t>
            </a:r>
            <a:r>
              <a:rPr sz="2400" spc="-55" dirty="0">
                <a:latin typeface="Lucida Sans Unicode"/>
                <a:cs typeface="Lucida Sans Unicode"/>
              </a:rPr>
              <a:t> </a:t>
            </a:r>
            <a:r>
              <a:rPr sz="2400" spc="75" dirty="0">
                <a:latin typeface="Lucida Sans Unicode"/>
                <a:cs typeface="Lucida Sans Unicode"/>
              </a:rPr>
              <a:t>modo</a:t>
            </a:r>
            <a:r>
              <a:rPr sz="2400" spc="-55" dirty="0">
                <a:latin typeface="Lucida Sans Unicode"/>
                <a:cs typeface="Lucida Sans Unicode"/>
              </a:rPr>
              <a:t> </a:t>
            </a:r>
            <a:r>
              <a:rPr sz="2400" spc="80" dirty="0">
                <a:latin typeface="Lucida Sans Unicode"/>
                <a:cs typeface="Lucida Sans Unicode"/>
              </a:rPr>
              <a:t>fa </a:t>
            </a:r>
            <a:r>
              <a:rPr sz="2400" spc="-740" dirty="0">
                <a:latin typeface="Lucida Sans Unicode"/>
                <a:cs typeface="Lucida Sans Unicode"/>
              </a:rPr>
              <a:t> </a:t>
            </a:r>
            <a:r>
              <a:rPr sz="2400" spc="65" dirty="0">
                <a:latin typeface="Lucida Sans Unicode"/>
                <a:cs typeface="Lucida Sans Unicode"/>
              </a:rPr>
              <a:t>saper </a:t>
            </a:r>
            <a:r>
              <a:rPr sz="2400" spc="-50" dirty="0">
                <a:latin typeface="Lucida Sans Unicode"/>
                <a:cs typeface="Lucida Sans Unicode"/>
              </a:rPr>
              <a:t>all’interlocutore </a:t>
            </a:r>
            <a:r>
              <a:rPr sz="2400" spc="95" dirty="0">
                <a:latin typeface="Lucida Sans Unicode"/>
                <a:cs typeface="Lucida Sans Unicode"/>
              </a:rPr>
              <a:t>che </a:t>
            </a:r>
            <a:r>
              <a:rPr sz="2400" spc="-75" dirty="0">
                <a:latin typeface="Lucida Sans Unicode"/>
                <a:cs typeface="Lucida Sans Unicode"/>
              </a:rPr>
              <a:t>si </a:t>
            </a:r>
            <a:r>
              <a:rPr sz="2400" spc="110" dirty="0">
                <a:latin typeface="Lucida Sans Unicode"/>
                <a:cs typeface="Lucida Sans Unicode"/>
              </a:rPr>
              <a:t>è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15" dirty="0">
                <a:latin typeface="Lucida Sans Unicode"/>
                <a:cs typeface="Lucida Sans Unicode"/>
              </a:rPr>
              <a:t>interessati </a:t>
            </a:r>
            <a:r>
              <a:rPr sz="2400" spc="-10" dirty="0">
                <a:latin typeface="Lucida Sans Unicode"/>
                <a:cs typeface="Lucida Sans Unicode"/>
              </a:rPr>
              <a:t>all’argomento </a:t>
            </a:r>
            <a:r>
              <a:rPr sz="2400" spc="110" dirty="0">
                <a:latin typeface="Lucida Sans Unicode"/>
                <a:cs typeface="Lucida Sans Unicode"/>
              </a:rPr>
              <a:t>e </a:t>
            </a:r>
            <a:r>
              <a:rPr sz="2400" spc="114" dirty="0">
                <a:latin typeface="Lucida Sans Unicode"/>
                <a:cs typeface="Lucida Sans Unicode"/>
              </a:rPr>
              <a:t> </a:t>
            </a:r>
            <a:r>
              <a:rPr sz="2400" spc="-15" dirty="0">
                <a:latin typeface="Lucida Sans Unicode"/>
                <a:cs typeface="Lucida Sans Unicode"/>
              </a:rPr>
              <a:t>predisposti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15" dirty="0">
                <a:latin typeface="Lucida Sans Unicode"/>
                <a:cs typeface="Lucida Sans Unicode"/>
              </a:rPr>
              <a:t>per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l’ascolto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5234" y="4277292"/>
            <a:ext cx="5568950" cy="458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165" marR="1581785" indent="-102870" algn="ctr">
              <a:lnSpc>
                <a:spcPct val="115700"/>
              </a:lnSpc>
              <a:spcBef>
                <a:spcPts val="100"/>
              </a:spcBef>
            </a:pPr>
            <a:r>
              <a:rPr sz="2700" spc="75" dirty="0">
                <a:latin typeface="Verdana"/>
                <a:cs typeface="Verdana"/>
              </a:rPr>
              <a:t>Messaggi </a:t>
            </a:r>
            <a:r>
              <a:rPr sz="2700" spc="50" dirty="0">
                <a:latin typeface="Verdana"/>
                <a:cs typeface="Verdana"/>
              </a:rPr>
              <a:t>di </a:t>
            </a:r>
            <a:r>
              <a:rPr sz="2700" spc="55" dirty="0">
                <a:latin typeface="Verdana"/>
                <a:cs typeface="Verdana"/>
              </a:rPr>
              <a:t> </a:t>
            </a:r>
            <a:r>
              <a:rPr sz="2700" spc="195" dirty="0">
                <a:latin typeface="Verdana"/>
                <a:cs typeface="Verdana"/>
              </a:rPr>
              <a:t>a</a:t>
            </a:r>
            <a:r>
              <a:rPr sz="2700" spc="200" dirty="0">
                <a:latin typeface="Verdana"/>
                <a:cs typeface="Verdana"/>
              </a:rPr>
              <a:t>cc</a:t>
            </a:r>
            <a:r>
              <a:rPr sz="2700" spc="70" dirty="0">
                <a:latin typeface="Verdana"/>
                <a:cs typeface="Verdana"/>
              </a:rPr>
              <a:t>o</a:t>
            </a:r>
            <a:r>
              <a:rPr sz="2700" spc="135" dirty="0">
                <a:latin typeface="Verdana"/>
                <a:cs typeface="Verdana"/>
              </a:rPr>
              <a:t>g</a:t>
            </a:r>
            <a:r>
              <a:rPr sz="2700" spc="-40" dirty="0">
                <a:latin typeface="Verdana"/>
                <a:cs typeface="Verdana"/>
              </a:rPr>
              <a:t>li</a:t>
            </a:r>
            <a:r>
              <a:rPr sz="2700" spc="160" dirty="0">
                <a:latin typeface="Verdana"/>
                <a:cs typeface="Verdana"/>
              </a:rPr>
              <a:t>m</a:t>
            </a:r>
            <a:r>
              <a:rPr sz="2700" spc="45" dirty="0">
                <a:latin typeface="Verdana"/>
                <a:cs typeface="Verdana"/>
              </a:rPr>
              <a:t>e</a:t>
            </a:r>
            <a:r>
              <a:rPr sz="2700" spc="30" dirty="0">
                <a:latin typeface="Verdana"/>
                <a:cs typeface="Verdana"/>
              </a:rPr>
              <a:t>n</a:t>
            </a:r>
            <a:r>
              <a:rPr sz="2700" spc="-70" dirty="0">
                <a:latin typeface="Verdana"/>
                <a:cs typeface="Verdana"/>
              </a:rPr>
              <a:t>t</a:t>
            </a:r>
            <a:r>
              <a:rPr sz="2700" spc="75" dirty="0">
                <a:latin typeface="Verdana"/>
                <a:cs typeface="Verdana"/>
              </a:rPr>
              <a:t>o</a:t>
            </a:r>
            <a:endParaRPr sz="2700">
              <a:latin typeface="Verdana"/>
              <a:cs typeface="Verdana"/>
            </a:endParaRPr>
          </a:p>
          <a:p>
            <a:pPr marL="12700" marR="5080" algn="ctr">
              <a:lnSpc>
                <a:spcPct val="125000"/>
              </a:lnSpc>
              <a:spcBef>
                <a:spcPts val="3225"/>
              </a:spcBef>
            </a:pPr>
            <a:r>
              <a:rPr sz="2400" spc="5" dirty="0">
                <a:latin typeface="Lucida Sans Unicode"/>
                <a:cs typeface="Lucida Sans Unicode"/>
              </a:rPr>
              <a:t>verbali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120" dirty="0">
                <a:latin typeface="Lucida Sans Unicode"/>
                <a:cs typeface="Lucida Sans Unicode"/>
              </a:rPr>
              <a:t>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non</a:t>
            </a:r>
            <a:r>
              <a:rPr sz="2400" spc="-40" dirty="0">
                <a:latin typeface="Lucida Sans Unicode"/>
                <a:cs typeface="Lucida Sans Unicode"/>
              </a:rPr>
              <a:t> verbali.“Sto </a:t>
            </a:r>
            <a:r>
              <a:rPr sz="2400" spc="95" dirty="0">
                <a:latin typeface="Lucida Sans Unicode"/>
                <a:cs typeface="Lucida Sans Unicode"/>
              </a:rPr>
              <a:t>cercando</a:t>
            </a:r>
            <a:r>
              <a:rPr sz="2400" spc="-40" dirty="0">
                <a:latin typeface="Lucida Sans Unicode"/>
                <a:cs typeface="Lucida Sans Unicode"/>
              </a:rPr>
              <a:t> di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215" dirty="0">
                <a:latin typeface="Lucida Sans Unicode"/>
                <a:cs typeface="Lucida Sans Unicode"/>
              </a:rPr>
              <a:t>c</a:t>
            </a:r>
            <a:r>
              <a:rPr sz="2400" spc="265" dirty="0">
                <a:latin typeface="Lucida Sans Unicode"/>
                <a:cs typeface="Lucida Sans Unicode"/>
              </a:rPr>
              <a:t>a</a:t>
            </a:r>
            <a:r>
              <a:rPr sz="2400" spc="80" dirty="0">
                <a:latin typeface="Lucida Sans Unicode"/>
                <a:cs typeface="Lucida Sans Unicode"/>
              </a:rPr>
              <a:t>p</a:t>
            </a:r>
            <a:r>
              <a:rPr sz="2400" spc="-170" dirty="0">
                <a:latin typeface="Lucida Sans Unicode"/>
                <a:cs typeface="Lucida Sans Unicode"/>
              </a:rPr>
              <a:t>i</a:t>
            </a:r>
            <a:r>
              <a:rPr sz="2400" spc="-135" dirty="0">
                <a:latin typeface="Lucida Sans Unicode"/>
                <a:cs typeface="Lucida Sans Unicode"/>
              </a:rPr>
              <a:t>r</a:t>
            </a:r>
            <a:r>
              <a:rPr sz="2400" spc="114" dirty="0">
                <a:latin typeface="Lucida Sans Unicode"/>
                <a:cs typeface="Lucida Sans Unicode"/>
              </a:rPr>
              <a:t>e</a:t>
            </a:r>
            <a:r>
              <a:rPr sz="2400" spc="-290" dirty="0">
                <a:latin typeface="Lucida Sans Unicode"/>
                <a:cs typeface="Lucida Sans Unicode"/>
              </a:rPr>
              <a:t>”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35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295" dirty="0">
                <a:latin typeface="Lucida Sans Unicode"/>
                <a:cs typeface="Lucida Sans Unicode"/>
              </a:rPr>
              <a:t>“</a:t>
            </a:r>
            <a:r>
              <a:rPr sz="2400" spc="-245" dirty="0">
                <a:latin typeface="Lucida Sans Unicode"/>
                <a:cs typeface="Lucida Sans Unicode"/>
              </a:rPr>
              <a:t>T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265" dirty="0">
                <a:latin typeface="Lucida Sans Unicode"/>
                <a:cs typeface="Lucida Sans Unicode"/>
              </a:rPr>
              <a:t>a</a:t>
            </a:r>
            <a:r>
              <a:rPr sz="2400" spc="20" dirty="0">
                <a:latin typeface="Lucida Sans Unicode"/>
                <a:cs typeface="Lucida Sans Unicode"/>
              </a:rPr>
              <a:t>s</a:t>
            </a:r>
            <a:r>
              <a:rPr sz="2400" spc="215" dirty="0">
                <a:latin typeface="Lucida Sans Unicode"/>
                <a:cs typeface="Lucida Sans Unicode"/>
              </a:rPr>
              <a:t>c</a:t>
            </a:r>
            <a:r>
              <a:rPr sz="2400" spc="30" dirty="0">
                <a:latin typeface="Lucida Sans Unicode"/>
                <a:cs typeface="Lucida Sans Unicode"/>
              </a:rPr>
              <a:t>o</a:t>
            </a:r>
            <a:r>
              <a:rPr sz="2400" spc="-170" dirty="0">
                <a:latin typeface="Lucida Sans Unicode"/>
                <a:cs typeface="Lucida Sans Unicode"/>
              </a:rPr>
              <a:t>l</a:t>
            </a:r>
            <a:r>
              <a:rPr sz="2400" spc="-85" dirty="0">
                <a:latin typeface="Lucida Sans Unicode"/>
                <a:cs typeface="Lucida Sans Unicode"/>
              </a:rPr>
              <a:t>t</a:t>
            </a:r>
            <a:r>
              <a:rPr sz="2400" spc="30" dirty="0">
                <a:latin typeface="Lucida Sans Unicode"/>
                <a:cs typeface="Lucida Sans Unicode"/>
              </a:rPr>
              <a:t>o</a:t>
            </a:r>
            <a:r>
              <a:rPr sz="2400" spc="-290" dirty="0">
                <a:latin typeface="Lucida Sans Unicode"/>
                <a:cs typeface="Lucida Sans Unicode"/>
              </a:rPr>
              <a:t>”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20" dirty="0">
                <a:latin typeface="Lucida Sans Unicode"/>
                <a:cs typeface="Lucida Sans Unicode"/>
              </a:rPr>
              <a:t>s</a:t>
            </a:r>
            <a:r>
              <a:rPr sz="2400" spc="30" dirty="0">
                <a:latin typeface="Lucida Sans Unicode"/>
                <a:cs typeface="Lucida Sans Unicode"/>
              </a:rPr>
              <a:t>o</a:t>
            </a:r>
            <a:r>
              <a:rPr sz="2400" spc="-25" dirty="0">
                <a:latin typeface="Lucida Sans Unicode"/>
                <a:cs typeface="Lucida Sans Unicode"/>
              </a:rPr>
              <a:t>n</a:t>
            </a:r>
            <a:r>
              <a:rPr sz="2400" spc="35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f</a:t>
            </a:r>
            <a:r>
              <a:rPr sz="2400" spc="-135" dirty="0">
                <a:latin typeface="Lucida Sans Unicode"/>
                <a:cs typeface="Lucida Sans Unicode"/>
              </a:rPr>
              <a:t>r</a:t>
            </a:r>
            <a:r>
              <a:rPr sz="2400" spc="265" dirty="0">
                <a:latin typeface="Lucida Sans Unicode"/>
                <a:cs typeface="Lucida Sans Unicode"/>
              </a:rPr>
              <a:t>a</a:t>
            </a:r>
            <a:r>
              <a:rPr sz="2400" spc="20" dirty="0">
                <a:latin typeface="Lucida Sans Unicode"/>
                <a:cs typeface="Lucida Sans Unicode"/>
              </a:rPr>
              <a:t>s</a:t>
            </a:r>
            <a:r>
              <a:rPr sz="2400" spc="-175" dirty="0">
                <a:latin typeface="Lucida Sans Unicode"/>
                <a:cs typeface="Lucida Sans Unicode"/>
              </a:rPr>
              <a:t>i  </a:t>
            </a:r>
            <a:r>
              <a:rPr sz="2400" spc="-10" dirty="0">
                <a:latin typeface="Lucida Sans Unicode"/>
                <a:cs typeface="Lucida Sans Unicode"/>
              </a:rPr>
              <a:t>importanti </a:t>
            </a:r>
            <a:r>
              <a:rPr sz="2400" spc="175" dirty="0">
                <a:latin typeface="Lucida Sans Unicode"/>
                <a:cs typeface="Lucida Sans Unicode"/>
              </a:rPr>
              <a:t>da </a:t>
            </a:r>
            <a:r>
              <a:rPr sz="2400" spc="-125" dirty="0">
                <a:latin typeface="Lucida Sans Unicode"/>
                <a:cs typeface="Lucida Sans Unicode"/>
              </a:rPr>
              <a:t>utilizzare, </a:t>
            </a:r>
            <a:r>
              <a:rPr sz="2400" spc="225" dirty="0">
                <a:latin typeface="Lucida Sans Unicode"/>
                <a:cs typeface="Lucida Sans Unicode"/>
              </a:rPr>
              <a:t>ma </a:t>
            </a:r>
            <a:r>
              <a:rPr sz="2400" spc="-5" dirty="0">
                <a:latin typeface="Lucida Sans Unicode"/>
                <a:cs typeface="Lucida Sans Unicode"/>
              </a:rPr>
              <a:t>non 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50" dirty="0">
                <a:latin typeface="Lucida Sans Unicode"/>
                <a:cs typeface="Lucida Sans Unicode"/>
              </a:rPr>
              <a:t>devono </a:t>
            </a:r>
            <a:r>
              <a:rPr sz="2400" spc="125" dirty="0">
                <a:latin typeface="Lucida Sans Unicode"/>
                <a:cs typeface="Lucida Sans Unicode"/>
              </a:rPr>
              <a:t>mancare </a:t>
            </a:r>
            <a:r>
              <a:rPr sz="2400" spc="80" dirty="0">
                <a:latin typeface="Lucida Sans Unicode"/>
                <a:cs typeface="Lucida Sans Unicode"/>
              </a:rPr>
              <a:t>nemmeno </a:t>
            </a:r>
            <a:r>
              <a:rPr sz="2400" spc="25" dirty="0">
                <a:latin typeface="Lucida Sans Unicode"/>
                <a:cs typeface="Lucida Sans Unicode"/>
              </a:rPr>
              <a:t>cenni </a:t>
            </a:r>
            <a:r>
              <a:rPr sz="2400" spc="30" dirty="0">
                <a:latin typeface="Lucida Sans Unicode"/>
                <a:cs typeface="Lucida Sans Unicode"/>
              </a:rPr>
              <a:t> </a:t>
            </a:r>
            <a:r>
              <a:rPr sz="2400" spc="10" dirty="0">
                <a:latin typeface="Lucida Sans Unicode"/>
                <a:cs typeface="Lucida Sans Unicode"/>
              </a:rPr>
              <a:t>del </a:t>
            </a:r>
            <a:r>
              <a:rPr sz="2400" spc="50" dirty="0">
                <a:latin typeface="Lucida Sans Unicode"/>
                <a:cs typeface="Lucida Sans Unicode"/>
              </a:rPr>
              <a:t>capo, </a:t>
            </a:r>
            <a:r>
              <a:rPr sz="2400" spc="-75" dirty="0">
                <a:latin typeface="Lucida Sans Unicode"/>
                <a:cs typeface="Lucida Sans Unicode"/>
              </a:rPr>
              <a:t>sorrisi </a:t>
            </a:r>
            <a:r>
              <a:rPr sz="2400" spc="120" dirty="0">
                <a:latin typeface="Lucida Sans Unicode"/>
                <a:cs typeface="Lucida Sans Unicode"/>
              </a:rPr>
              <a:t>e </a:t>
            </a:r>
            <a:r>
              <a:rPr sz="2400" spc="20" dirty="0">
                <a:latin typeface="Lucida Sans Unicode"/>
                <a:cs typeface="Lucida Sans Unicode"/>
              </a:rPr>
              <a:t>sguardi </a:t>
            </a:r>
            <a:r>
              <a:rPr sz="2400" spc="105" dirty="0">
                <a:latin typeface="Lucida Sans Unicode"/>
                <a:cs typeface="Lucida Sans Unicode"/>
              </a:rPr>
              <a:t>che </a:t>
            </a:r>
            <a:r>
              <a:rPr sz="2400" spc="110" dirty="0">
                <a:latin typeface="Lucida Sans Unicode"/>
                <a:cs typeface="Lucida Sans Unicode"/>
              </a:rPr>
              <a:t> </a:t>
            </a:r>
            <a:r>
              <a:rPr sz="2400" spc="70" dirty="0">
                <a:latin typeface="Lucida Sans Unicode"/>
                <a:cs typeface="Lucida Sans Unicode"/>
              </a:rPr>
              <a:t>comunicano </a:t>
            </a:r>
            <a:r>
              <a:rPr sz="2400" spc="65" dirty="0">
                <a:latin typeface="Lucida Sans Unicode"/>
                <a:cs typeface="Lucida Sans Unicode"/>
              </a:rPr>
              <a:t>palesemente </a:t>
            </a:r>
            <a:r>
              <a:rPr sz="2400" spc="50" dirty="0">
                <a:latin typeface="Lucida Sans Unicode"/>
                <a:cs typeface="Lucida Sans Unicode"/>
              </a:rPr>
              <a:t>la </a:t>
            </a:r>
            <a:r>
              <a:rPr sz="2400" spc="5" dirty="0">
                <a:latin typeface="Lucida Sans Unicode"/>
                <a:cs typeface="Lucida Sans Unicode"/>
              </a:rPr>
              <a:t>propria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40" dirty="0">
                <a:latin typeface="Lucida Sans Unicode"/>
                <a:cs typeface="Lucida Sans Unicode"/>
              </a:rPr>
              <a:t>attenzione.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14575" y="5719473"/>
            <a:ext cx="5501640" cy="34626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90"/>
              </a:spcBef>
            </a:pPr>
            <a:r>
              <a:rPr sz="2600" spc="-420" dirty="0">
                <a:latin typeface="Verdana"/>
                <a:cs typeface="Verdana"/>
              </a:rPr>
              <a:t>I</a:t>
            </a:r>
            <a:r>
              <a:rPr sz="2600" spc="30" dirty="0">
                <a:latin typeface="Verdana"/>
                <a:cs typeface="Verdana"/>
              </a:rPr>
              <a:t>n</a:t>
            </a:r>
            <a:r>
              <a:rPr sz="2600" spc="-55" dirty="0">
                <a:latin typeface="Verdana"/>
                <a:cs typeface="Verdana"/>
              </a:rPr>
              <a:t>v</a:t>
            </a:r>
            <a:r>
              <a:rPr sz="2600" spc="-35" dirty="0">
                <a:latin typeface="Verdana"/>
                <a:cs typeface="Verdana"/>
              </a:rPr>
              <a:t>i</a:t>
            </a:r>
            <a:r>
              <a:rPr sz="2600" spc="-70" dirty="0">
                <a:latin typeface="Verdana"/>
                <a:cs typeface="Verdana"/>
              </a:rPr>
              <a:t>t</a:t>
            </a:r>
            <a:r>
              <a:rPr sz="2600" spc="-30" dirty="0">
                <a:latin typeface="Verdana"/>
                <a:cs typeface="Verdana"/>
              </a:rPr>
              <a:t>i</a:t>
            </a:r>
            <a:r>
              <a:rPr sz="2600" spc="-140" dirty="0">
                <a:latin typeface="Verdana"/>
                <a:cs typeface="Verdana"/>
              </a:rPr>
              <a:t> </a:t>
            </a:r>
            <a:r>
              <a:rPr sz="2600" spc="190" dirty="0">
                <a:latin typeface="Verdana"/>
                <a:cs typeface="Verdana"/>
              </a:rPr>
              <a:t>a</a:t>
            </a:r>
            <a:r>
              <a:rPr sz="2600" spc="-35" dirty="0">
                <a:latin typeface="Verdana"/>
                <a:cs typeface="Verdana"/>
              </a:rPr>
              <a:t>ll</a:t>
            </a:r>
            <a:r>
              <a:rPr sz="2600" spc="-254" dirty="0">
                <a:latin typeface="Verdana"/>
                <a:cs typeface="Verdana"/>
              </a:rPr>
              <a:t>'</a:t>
            </a:r>
            <a:r>
              <a:rPr sz="2600" spc="190" dirty="0">
                <a:latin typeface="Verdana"/>
                <a:cs typeface="Verdana"/>
              </a:rPr>
              <a:t>a</a:t>
            </a:r>
            <a:r>
              <a:rPr sz="2600" spc="130" dirty="0">
                <a:latin typeface="Verdana"/>
                <a:cs typeface="Verdana"/>
              </a:rPr>
              <a:t>pp</a:t>
            </a:r>
            <a:r>
              <a:rPr sz="2600" spc="-120" dirty="0">
                <a:latin typeface="Verdana"/>
                <a:cs typeface="Verdana"/>
              </a:rPr>
              <a:t>r</a:t>
            </a:r>
            <a:r>
              <a:rPr sz="2600" spc="70" dirty="0">
                <a:latin typeface="Verdana"/>
                <a:cs typeface="Verdana"/>
              </a:rPr>
              <a:t>o</a:t>
            </a:r>
            <a:r>
              <a:rPr sz="2600" spc="-60" dirty="0">
                <a:latin typeface="Verdana"/>
                <a:cs typeface="Verdana"/>
              </a:rPr>
              <a:t>f</a:t>
            </a:r>
            <a:r>
              <a:rPr sz="2600" spc="70" dirty="0">
                <a:latin typeface="Verdana"/>
                <a:cs typeface="Verdana"/>
              </a:rPr>
              <a:t>o</a:t>
            </a:r>
            <a:r>
              <a:rPr sz="2600" spc="30" dirty="0">
                <a:latin typeface="Verdana"/>
                <a:cs typeface="Verdana"/>
              </a:rPr>
              <a:t>n</a:t>
            </a:r>
            <a:r>
              <a:rPr sz="2600" spc="130" dirty="0">
                <a:latin typeface="Verdana"/>
                <a:cs typeface="Verdana"/>
              </a:rPr>
              <a:t>d</a:t>
            </a:r>
            <a:r>
              <a:rPr sz="2600" spc="-35" dirty="0">
                <a:latin typeface="Verdana"/>
                <a:cs typeface="Verdana"/>
              </a:rPr>
              <a:t>i</a:t>
            </a:r>
            <a:r>
              <a:rPr sz="2600" spc="155" dirty="0">
                <a:latin typeface="Verdana"/>
                <a:cs typeface="Verdana"/>
              </a:rPr>
              <a:t>m</a:t>
            </a:r>
            <a:r>
              <a:rPr sz="2600" spc="45" dirty="0">
                <a:latin typeface="Verdana"/>
                <a:cs typeface="Verdana"/>
              </a:rPr>
              <a:t>e</a:t>
            </a:r>
            <a:r>
              <a:rPr sz="2600" spc="30" dirty="0">
                <a:latin typeface="Verdana"/>
                <a:cs typeface="Verdana"/>
              </a:rPr>
              <a:t>n</a:t>
            </a:r>
            <a:r>
              <a:rPr sz="2600" spc="-70" dirty="0">
                <a:latin typeface="Verdana"/>
                <a:cs typeface="Verdana"/>
              </a:rPr>
              <a:t>t</a:t>
            </a:r>
            <a:r>
              <a:rPr sz="2600" spc="75" dirty="0">
                <a:latin typeface="Verdana"/>
                <a:cs typeface="Verdana"/>
              </a:rPr>
              <a:t>o</a:t>
            </a:r>
            <a:endParaRPr sz="2600">
              <a:latin typeface="Verdana"/>
              <a:cs typeface="Verdana"/>
            </a:endParaRPr>
          </a:p>
          <a:p>
            <a:pPr marL="12700" marR="5080" algn="ctr">
              <a:lnSpc>
                <a:spcPct val="125000"/>
              </a:lnSpc>
              <a:spcBef>
                <a:spcPts val="3245"/>
              </a:spcBef>
            </a:pPr>
            <a:r>
              <a:rPr sz="2300" spc="-40" dirty="0">
                <a:latin typeface="Lucida Sans Unicode"/>
                <a:cs typeface="Lucida Sans Unicode"/>
              </a:rPr>
              <a:t>Si </a:t>
            </a:r>
            <a:r>
              <a:rPr sz="2300" spc="25" dirty="0">
                <a:latin typeface="Lucida Sans Unicode"/>
                <a:cs typeface="Lucida Sans Unicode"/>
              </a:rPr>
              <a:t>tratta </a:t>
            </a:r>
            <a:r>
              <a:rPr sz="2300" spc="-40" dirty="0">
                <a:latin typeface="Lucida Sans Unicode"/>
                <a:cs typeface="Lucida Sans Unicode"/>
              </a:rPr>
              <a:t>di </a:t>
            </a:r>
            <a:r>
              <a:rPr sz="2300" spc="75" dirty="0">
                <a:latin typeface="Lucida Sans Unicode"/>
                <a:cs typeface="Lucida Sans Unicode"/>
              </a:rPr>
              <a:t>messaggi </a:t>
            </a:r>
            <a:r>
              <a:rPr sz="2300" spc="5" dirty="0">
                <a:latin typeface="Lucida Sans Unicode"/>
                <a:cs typeface="Lucida Sans Unicode"/>
              </a:rPr>
              <a:t>verbali </a:t>
            </a:r>
            <a:r>
              <a:rPr sz="2300" spc="100" dirty="0">
                <a:latin typeface="Lucida Sans Unicode"/>
                <a:cs typeface="Lucida Sans Unicode"/>
              </a:rPr>
              <a:t>che </a:t>
            </a:r>
            <a:r>
              <a:rPr sz="2300" spc="105" dirty="0">
                <a:latin typeface="Lucida Sans Unicode"/>
                <a:cs typeface="Lucida Sans Unicode"/>
              </a:rPr>
              <a:t> </a:t>
            </a:r>
            <a:r>
              <a:rPr sz="2300" spc="40" dirty="0">
                <a:latin typeface="Lucida Sans Unicode"/>
                <a:cs typeface="Lucida Sans Unicode"/>
              </a:rPr>
              <a:t>incoraggiano </a:t>
            </a:r>
            <a:r>
              <a:rPr sz="2300" spc="5" dirty="0">
                <a:latin typeface="Lucida Sans Unicode"/>
                <a:cs typeface="Lucida Sans Unicode"/>
              </a:rPr>
              <a:t>chi </a:t>
            </a:r>
            <a:r>
              <a:rPr sz="2300" spc="60" dirty="0">
                <a:latin typeface="Lucida Sans Unicode"/>
                <a:cs typeface="Lucida Sans Unicode"/>
              </a:rPr>
              <a:t>parla </a:t>
            </a:r>
            <a:r>
              <a:rPr sz="2300" spc="170" dirty="0">
                <a:latin typeface="Lucida Sans Unicode"/>
                <a:cs typeface="Lucida Sans Unicode"/>
              </a:rPr>
              <a:t>ad </a:t>
            </a:r>
            <a:r>
              <a:rPr sz="2300" spc="175" dirty="0">
                <a:latin typeface="Lucida Sans Unicode"/>
                <a:cs typeface="Lucida Sans Unicode"/>
              </a:rPr>
              <a:t> </a:t>
            </a:r>
            <a:r>
              <a:rPr sz="2300" spc="10" dirty="0">
                <a:latin typeface="Lucida Sans Unicode"/>
                <a:cs typeface="Lucida Sans Unicode"/>
              </a:rPr>
              <a:t>approfondire </a:t>
            </a:r>
            <a:r>
              <a:rPr sz="2300" spc="-15" dirty="0">
                <a:latin typeface="Lucida Sans Unicode"/>
                <a:cs typeface="Lucida Sans Unicode"/>
              </a:rPr>
              <a:t>l’argomento </a:t>
            </a:r>
            <a:r>
              <a:rPr sz="2300" spc="10" dirty="0">
                <a:latin typeface="Lucida Sans Unicode"/>
                <a:cs typeface="Lucida Sans Unicode"/>
              </a:rPr>
              <a:t>senza </a:t>
            </a:r>
            <a:r>
              <a:rPr sz="2300" spc="100" dirty="0">
                <a:latin typeface="Lucida Sans Unicode"/>
                <a:cs typeface="Lucida Sans Unicode"/>
              </a:rPr>
              <a:t>che </a:t>
            </a:r>
            <a:r>
              <a:rPr sz="2300" spc="105" dirty="0">
                <a:latin typeface="Lucida Sans Unicode"/>
                <a:cs typeface="Lucida Sans Unicode"/>
              </a:rPr>
              <a:t> </a:t>
            </a:r>
            <a:r>
              <a:rPr sz="2300" spc="-10" dirty="0">
                <a:latin typeface="Lucida Sans Unicode"/>
                <a:cs typeface="Lucida Sans Unicode"/>
              </a:rPr>
              <a:t>l’ascoltatore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giudichi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35" dirty="0">
                <a:latin typeface="Lucida Sans Unicode"/>
                <a:cs typeface="Lucida Sans Unicode"/>
              </a:rPr>
              <a:t>o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50" dirty="0">
                <a:latin typeface="Lucida Sans Unicode"/>
                <a:cs typeface="Lucida Sans Unicode"/>
              </a:rPr>
              <a:t>commenti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quel </a:t>
            </a:r>
            <a:r>
              <a:rPr sz="2300" spc="-715" dirty="0">
                <a:latin typeface="Lucida Sans Unicode"/>
                <a:cs typeface="Lucida Sans Unicode"/>
              </a:rPr>
              <a:t> </a:t>
            </a:r>
            <a:r>
              <a:rPr sz="2300" spc="100" dirty="0">
                <a:latin typeface="Lucida Sans Unicode"/>
                <a:cs typeface="Lucida Sans Unicode"/>
              </a:rPr>
              <a:t>che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114" dirty="0">
                <a:latin typeface="Lucida Sans Unicode"/>
                <a:cs typeface="Lucida Sans Unicode"/>
              </a:rPr>
              <a:t>è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30" dirty="0">
                <a:latin typeface="Lucida Sans Unicode"/>
                <a:cs typeface="Lucida Sans Unicode"/>
              </a:rPr>
              <a:t>stato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-30" dirty="0">
                <a:latin typeface="Lucida Sans Unicode"/>
                <a:cs typeface="Lucida Sans Unicode"/>
              </a:rPr>
              <a:t>detto.</a:t>
            </a:r>
            <a:endParaRPr sz="23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2300" spc="20" dirty="0">
                <a:latin typeface="Lucida Sans Unicode"/>
                <a:cs typeface="Lucida Sans Unicode"/>
              </a:rPr>
              <a:t>“Spiegami</a:t>
            </a:r>
            <a:r>
              <a:rPr sz="2300" spc="-45" dirty="0">
                <a:latin typeface="Lucida Sans Unicode"/>
                <a:cs typeface="Lucida Sans Unicode"/>
              </a:rPr>
              <a:t> </a:t>
            </a:r>
            <a:r>
              <a:rPr sz="2300" spc="-30" dirty="0">
                <a:latin typeface="Lucida Sans Unicode"/>
                <a:cs typeface="Lucida Sans Unicode"/>
              </a:rPr>
              <a:t>meglio”</a:t>
            </a:r>
            <a:r>
              <a:rPr sz="2300" spc="-45" dirty="0">
                <a:latin typeface="Lucida Sans Unicode"/>
                <a:cs typeface="Lucida Sans Unicode"/>
              </a:rPr>
              <a:t> </a:t>
            </a:r>
            <a:r>
              <a:rPr sz="2300" spc="35" dirty="0">
                <a:latin typeface="Lucida Sans Unicode"/>
                <a:cs typeface="Lucida Sans Unicode"/>
              </a:rPr>
              <a:t>o</a:t>
            </a:r>
            <a:r>
              <a:rPr sz="2300" spc="-45" dirty="0">
                <a:latin typeface="Lucida Sans Unicode"/>
                <a:cs typeface="Lucida Sans Unicode"/>
              </a:rPr>
              <a:t> </a:t>
            </a:r>
            <a:r>
              <a:rPr sz="2300" spc="-100" dirty="0">
                <a:latin typeface="Lucida Sans Unicode"/>
                <a:cs typeface="Lucida Sans Unicode"/>
              </a:rPr>
              <a:t>“Dimmi”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307" y="488436"/>
            <a:ext cx="5416550" cy="407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7655" marR="1565910" algn="ctr">
              <a:lnSpc>
                <a:spcPct val="115399"/>
              </a:lnSpc>
              <a:spcBef>
                <a:spcPts val="100"/>
              </a:spcBef>
            </a:pPr>
            <a:r>
              <a:rPr sz="2600" spc="40" dirty="0">
                <a:latin typeface="Verdana"/>
                <a:cs typeface="Verdana"/>
              </a:rPr>
              <a:t>Ascolto</a:t>
            </a:r>
            <a:r>
              <a:rPr sz="2600" spc="-210" dirty="0">
                <a:latin typeface="Verdana"/>
                <a:cs typeface="Verdana"/>
              </a:rPr>
              <a:t> </a:t>
            </a:r>
            <a:r>
              <a:rPr sz="2600" spc="5" dirty="0">
                <a:latin typeface="Verdana"/>
                <a:cs typeface="Verdana"/>
              </a:rPr>
              <a:t>attivo </a:t>
            </a:r>
            <a:r>
              <a:rPr sz="2600" spc="-900" dirty="0">
                <a:latin typeface="Verdana"/>
                <a:cs typeface="Verdana"/>
              </a:rPr>
              <a:t> </a:t>
            </a:r>
            <a:r>
              <a:rPr sz="2600" spc="-5" dirty="0">
                <a:latin typeface="Verdana"/>
                <a:cs typeface="Verdana"/>
              </a:rPr>
              <a:t>Ultimo</a:t>
            </a:r>
            <a:r>
              <a:rPr sz="2600" spc="-160" dirty="0">
                <a:latin typeface="Verdana"/>
                <a:cs typeface="Verdana"/>
              </a:rPr>
              <a:t> </a:t>
            </a:r>
            <a:r>
              <a:rPr sz="2600" spc="35" dirty="0">
                <a:latin typeface="Verdana"/>
                <a:cs typeface="Verdana"/>
              </a:rPr>
              <a:t>step</a:t>
            </a:r>
            <a:endParaRPr sz="2600">
              <a:latin typeface="Verdana"/>
              <a:cs typeface="Verdana"/>
            </a:endParaRPr>
          </a:p>
          <a:p>
            <a:pPr marL="12700" marR="5080" algn="ctr">
              <a:lnSpc>
                <a:spcPct val="124800"/>
              </a:lnSpc>
              <a:spcBef>
                <a:spcPts val="3250"/>
              </a:spcBef>
            </a:pPr>
            <a:r>
              <a:rPr sz="2300" spc="204" dirty="0">
                <a:latin typeface="Lucida Sans Unicode"/>
                <a:cs typeface="Lucida Sans Unicode"/>
              </a:rPr>
              <a:t>C</a:t>
            </a:r>
            <a:r>
              <a:rPr sz="2300" spc="-25" dirty="0">
                <a:latin typeface="Lucida Sans Unicode"/>
                <a:cs typeface="Lucida Sans Unicode"/>
              </a:rPr>
              <a:t>h</a:t>
            </a:r>
            <a:r>
              <a:rPr sz="2300" spc="-160" dirty="0">
                <a:latin typeface="Lucida Sans Unicode"/>
                <a:cs typeface="Lucida Sans Unicode"/>
              </a:rPr>
              <a:t>i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254" dirty="0">
                <a:latin typeface="Lucida Sans Unicode"/>
                <a:cs typeface="Lucida Sans Unicode"/>
              </a:rPr>
              <a:t>a</a:t>
            </a:r>
            <a:r>
              <a:rPr sz="2300" spc="20" dirty="0">
                <a:latin typeface="Lucida Sans Unicode"/>
                <a:cs typeface="Lucida Sans Unicode"/>
              </a:rPr>
              <a:t>s</a:t>
            </a:r>
            <a:r>
              <a:rPr sz="2300" spc="204" dirty="0">
                <a:latin typeface="Lucida Sans Unicode"/>
                <a:cs typeface="Lucida Sans Unicode"/>
              </a:rPr>
              <a:t>c</a:t>
            </a:r>
            <a:r>
              <a:rPr sz="2300" spc="30" dirty="0">
                <a:latin typeface="Lucida Sans Unicode"/>
                <a:cs typeface="Lucida Sans Unicode"/>
              </a:rPr>
              <a:t>o</a:t>
            </a:r>
            <a:r>
              <a:rPr sz="2300" spc="-165" dirty="0">
                <a:latin typeface="Lucida Sans Unicode"/>
                <a:cs typeface="Lucida Sans Unicode"/>
              </a:rPr>
              <a:t>l</a:t>
            </a:r>
            <a:r>
              <a:rPr sz="2300" spc="-85" dirty="0">
                <a:latin typeface="Lucida Sans Unicode"/>
                <a:cs typeface="Lucida Sans Unicode"/>
              </a:rPr>
              <a:t>t</a:t>
            </a:r>
            <a:r>
              <a:rPr sz="2300" spc="260" dirty="0">
                <a:latin typeface="Lucida Sans Unicode"/>
                <a:cs typeface="Lucida Sans Unicode"/>
              </a:rPr>
              <a:t>a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-130" dirty="0">
                <a:latin typeface="Lucida Sans Unicode"/>
                <a:cs typeface="Lucida Sans Unicode"/>
              </a:rPr>
              <a:t>r</a:t>
            </a:r>
            <a:r>
              <a:rPr sz="2300" spc="-165" dirty="0">
                <a:latin typeface="Lucida Sans Unicode"/>
                <a:cs typeface="Lucida Sans Unicode"/>
              </a:rPr>
              <a:t>i</a:t>
            </a:r>
            <a:r>
              <a:rPr sz="2300" spc="80" dirty="0">
                <a:latin typeface="Lucida Sans Unicode"/>
                <a:cs typeface="Lucida Sans Unicode"/>
              </a:rPr>
              <a:t>p</a:t>
            </a:r>
            <a:r>
              <a:rPr sz="2300" spc="-130" dirty="0">
                <a:latin typeface="Lucida Sans Unicode"/>
                <a:cs typeface="Lucida Sans Unicode"/>
              </a:rPr>
              <a:t>r</a:t>
            </a:r>
            <a:r>
              <a:rPr sz="2300" spc="30" dirty="0">
                <a:latin typeface="Lucida Sans Unicode"/>
                <a:cs typeface="Lucida Sans Unicode"/>
              </a:rPr>
              <a:t>o</a:t>
            </a:r>
            <a:r>
              <a:rPr sz="2300" spc="80" dirty="0">
                <a:latin typeface="Lucida Sans Unicode"/>
                <a:cs typeface="Lucida Sans Unicode"/>
              </a:rPr>
              <a:t>p</a:t>
            </a:r>
            <a:r>
              <a:rPr sz="2300" spc="30" dirty="0">
                <a:latin typeface="Lucida Sans Unicode"/>
                <a:cs typeface="Lucida Sans Unicode"/>
              </a:rPr>
              <a:t>o</a:t>
            </a:r>
            <a:r>
              <a:rPr sz="2300" spc="-25" dirty="0">
                <a:latin typeface="Lucida Sans Unicode"/>
                <a:cs typeface="Lucida Sans Unicode"/>
              </a:rPr>
              <a:t>n</a:t>
            </a:r>
            <a:r>
              <a:rPr sz="2300" spc="114" dirty="0">
                <a:latin typeface="Lucida Sans Unicode"/>
                <a:cs typeface="Lucida Sans Unicode"/>
              </a:rPr>
              <a:t>e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-165" dirty="0">
                <a:latin typeface="Lucida Sans Unicode"/>
                <a:cs typeface="Lucida Sans Unicode"/>
              </a:rPr>
              <a:t>i</a:t>
            </a:r>
            <a:r>
              <a:rPr sz="2300" spc="-160" dirty="0">
                <a:latin typeface="Lucida Sans Unicode"/>
                <a:cs typeface="Lucida Sans Unicode"/>
              </a:rPr>
              <a:t>l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204" dirty="0">
                <a:latin typeface="Lucida Sans Unicode"/>
                <a:cs typeface="Lucida Sans Unicode"/>
              </a:rPr>
              <a:t>c</a:t>
            </a:r>
            <a:r>
              <a:rPr sz="2300" spc="30" dirty="0">
                <a:latin typeface="Lucida Sans Unicode"/>
                <a:cs typeface="Lucida Sans Unicode"/>
              </a:rPr>
              <a:t>o</a:t>
            </a:r>
            <a:r>
              <a:rPr sz="2300" spc="-25" dirty="0">
                <a:latin typeface="Lucida Sans Unicode"/>
                <a:cs typeface="Lucida Sans Unicode"/>
              </a:rPr>
              <a:t>n</a:t>
            </a:r>
            <a:r>
              <a:rPr sz="2300" spc="-85" dirty="0">
                <a:latin typeface="Lucida Sans Unicode"/>
                <a:cs typeface="Lucida Sans Unicode"/>
              </a:rPr>
              <a:t>t</a:t>
            </a:r>
            <a:r>
              <a:rPr sz="2300" spc="110" dirty="0">
                <a:latin typeface="Lucida Sans Unicode"/>
                <a:cs typeface="Lucida Sans Unicode"/>
              </a:rPr>
              <a:t>e</a:t>
            </a:r>
            <a:r>
              <a:rPr sz="2300" spc="-25" dirty="0">
                <a:latin typeface="Lucida Sans Unicode"/>
                <a:cs typeface="Lucida Sans Unicode"/>
              </a:rPr>
              <a:t>nu</a:t>
            </a:r>
            <a:r>
              <a:rPr sz="2300" spc="-85" dirty="0">
                <a:latin typeface="Lucida Sans Unicode"/>
                <a:cs typeface="Lucida Sans Unicode"/>
              </a:rPr>
              <a:t>t</a:t>
            </a:r>
            <a:r>
              <a:rPr sz="2300" spc="35" dirty="0">
                <a:latin typeface="Lucida Sans Unicode"/>
                <a:cs typeface="Lucida Sans Unicode"/>
              </a:rPr>
              <a:t>o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80" dirty="0">
                <a:latin typeface="Lucida Sans Unicode"/>
                <a:cs typeface="Lucida Sans Unicode"/>
              </a:rPr>
              <a:t>d</a:t>
            </a:r>
            <a:r>
              <a:rPr sz="2300" spc="110" dirty="0">
                <a:latin typeface="Lucida Sans Unicode"/>
                <a:cs typeface="Lucida Sans Unicode"/>
              </a:rPr>
              <a:t>e</a:t>
            </a:r>
            <a:r>
              <a:rPr sz="2300" spc="-170" dirty="0">
                <a:latin typeface="Lucida Sans Unicode"/>
                <a:cs typeface="Lucida Sans Unicode"/>
              </a:rPr>
              <a:t>l  </a:t>
            </a:r>
            <a:r>
              <a:rPr sz="2400" spc="75" dirty="0">
                <a:latin typeface="Lucida Sans Unicode"/>
                <a:cs typeface="Lucida Sans Unicode"/>
              </a:rPr>
              <a:t>messaggio </a:t>
            </a:r>
            <a:r>
              <a:rPr sz="2400" spc="5" dirty="0">
                <a:latin typeface="Lucida Sans Unicode"/>
                <a:cs typeface="Lucida Sans Unicode"/>
              </a:rPr>
              <a:t>condiviso </a:t>
            </a:r>
            <a:r>
              <a:rPr sz="2400" spc="-55" dirty="0">
                <a:latin typeface="Lucida Sans Unicode"/>
                <a:cs typeface="Lucida Sans Unicode"/>
              </a:rPr>
              <a:t>dall’altro </a:t>
            </a:r>
            <a:r>
              <a:rPr sz="2400" spc="75" dirty="0">
                <a:latin typeface="Lucida Sans Unicode"/>
                <a:cs typeface="Lucida Sans Unicode"/>
              </a:rPr>
              <a:t>con </a:t>
            </a:r>
            <a:r>
              <a:rPr sz="2400" spc="80" dirty="0">
                <a:latin typeface="Lucida Sans Unicode"/>
                <a:cs typeface="Lucida Sans Unicode"/>
              </a:rPr>
              <a:t> </a:t>
            </a:r>
            <a:r>
              <a:rPr sz="2400" spc="30" dirty="0">
                <a:latin typeface="Lucida Sans Unicode"/>
                <a:cs typeface="Lucida Sans Unicode"/>
              </a:rPr>
              <a:t>parole </a:t>
            </a:r>
            <a:r>
              <a:rPr sz="2400" spc="-20" dirty="0">
                <a:latin typeface="Lucida Sans Unicode"/>
                <a:cs typeface="Lucida Sans Unicode"/>
              </a:rPr>
              <a:t>diverse. </a:t>
            </a:r>
            <a:r>
              <a:rPr sz="2400" spc="-95" dirty="0">
                <a:latin typeface="Lucida Sans Unicode"/>
                <a:cs typeface="Lucida Sans Unicode"/>
              </a:rPr>
              <a:t>In </a:t>
            </a:r>
            <a:r>
              <a:rPr sz="2400" spc="65" dirty="0">
                <a:latin typeface="Lucida Sans Unicode"/>
                <a:cs typeface="Lucida Sans Unicode"/>
              </a:rPr>
              <a:t>questa </a:t>
            </a:r>
            <a:r>
              <a:rPr sz="2400" spc="80" dirty="0">
                <a:latin typeface="Lucida Sans Unicode"/>
                <a:cs typeface="Lucida Sans Unicode"/>
              </a:rPr>
              <a:t>fase </a:t>
            </a:r>
            <a:r>
              <a:rPr sz="2400" spc="25" dirty="0">
                <a:latin typeface="Lucida Sans Unicode"/>
                <a:cs typeface="Lucida Sans Unicode"/>
              </a:rPr>
              <a:t>però </a:t>
            </a:r>
            <a:r>
              <a:rPr sz="2400" spc="3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non </a:t>
            </a:r>
            <a:r>
              <a:rPr sz="2400" spc="20" dirty="0">
                <a:latin typeface="Lucida Sans Unicode"/>
                <a:cs typeface="Lucida Sans Unicode"/>
              </a:rPr>
              <a:t>entrano </a:t>
            </a:r>
            <a:r>
              <a:rPr sz="2400" spc="-95" dirty="0">
                <a:latin typeface="Lucida Sans Unicode"/>
                <a:cs typeface="Lucida Sans Unicode"/>
              </a:rPr>
              <a:t>in </a:t>
            </a:r>
            <a:r>
              <a:rPr sz="2400" spc="40" dirty="0">
                <a:latin typeface="Lucida Sans Unicode"/>
                <a:cs typeface="Lucida Sans Unicode"/>
              </a:rPr>
              <a:t>gioco </a:t>
            </a:r>
            <a:r>
              <a:rPr sz="2400" spc="-20" dirty="0">
                <a:latin typeface="Lucida Sans Unicode"/>
                <a:cs typeface="Lucida Sans Unicode"/>
              </a:rPr>
              <a:t>solo </a:t>
            </a:r>
            <a:r>
              <a:rPr sz="2400" spc="-25" dirty="0">
                <a:latin typeface="Lucida Sans Unicode"/>
                <a:cs typeface="Lucida Sans Unicode"/>
              </a:rPr>
              <a:t>le parole, </a:t>
            </a:r>
            <a:r>
              <a:rPr sz="2400" spc="-20" dirty="0">
                <a:latin typeface="Lucida Sans Unicode"/>
                <a:cs typeface="Lucida Sans Unicode"/>
              </a:rPr>
              <a:t> </a:t>
            </a:r>
            <a:r>
              <a:rPr sz="2400" spc="225" dirty="0">
                <a:latin typeface="Lucida Sans Unicode"/>
                <a:cs typeface="Lucida Sans Unicode"/>
              </a:rPr>
              <a:t>ma </a:t>
            </a:r>
            <a:r>
              <a:rPr sz="2400" spc="110" dirty="0">
                <a:latin typeface="Lucida Sans Unicode"/>
                <a:cs typeface="Lucida Sans Unicode"/>
              </a:rPr>
              <a:t>anche </a:t>
            </a:r>
            <a:r>
              <a:rPr sz="2400" spc="-25" dirty="0">
                <a:latin typeface="Lucida Sans Unicode"/>
                <a:cs typeface="Lucida Sans Unicode"/>
              </a:rPr>
              <a:t>le </a:t>
            </a:r>
            <a:r>
              <a:rPr sz="2400" spc="-40" dirty="0">
                <a:latin typeface="Lucida Sans Unicode"/>
                <a:cs typeface="Lucida Sans Unicode"/>
              </a:rPr>
              <a:t>emozioni </a:t>
            </a:r>
            <a:r>
              <a:rPr sz="2400" spc="100" dirty="0">
                <a:latin typeface="Lucida Sans Unicode"/>
                <a:cs typeface="Lucida Sans Unicode"/>
              </a:rPr>
              <a:t>ed </a:t>
            </a:r>
            <a:r>
              <a:rPr sz="2400" spc="-165" dirty="0">
                <a:latin typeface="Lucida Sans Unicode"/>
                <a:cs typeface="Lucida Sans Unicode"/>
              </a:rPr>
              <a:t>i </a:t>
            </a:r>
            <a:r>
              <a:rPr sz="2400" spc="-160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sentimenti.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18175" y="307547"/>
            <a:ext cx="4652010" cy="1219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800" spc="-165" dirty="0"/>
              <a:t>ASCOLTO</a:t>
            </a:r>
            <a:endParaRPr sz="7800"/>
          </a:p>
        </p:txBody>
      </p:sp>
      <p:sp>
        <p:nvSpPr>
          <p:cNvPr id="12" name="object 12"/>
          <p:cNvSpPr/>
          <p:nvPr/>
        </p:nvSpPr>
        <p:spPr>
          <a:xfrm>
            <a:off x="7403329" y="1703969"/>
            <a:ext cx="3478529" cy="708025"/>
          </a:xfrm>
          <a:custGeom>
            <a:avLst/>
            <a:gdLst/>
            <a:ahLst/>
            <a:cxnLst/>
            <a:rect l="l" t="t" r="r" b="b"/>
            <a:pathLst>
              <a:path w="3478529" h="708025">
                <a:moveTo>
                  <a:pt x="507460" y="700582"/>
                </a:moveTo>
                <a:lnTo>
                  <a:pt x="457662" y="559202"/>
                </a:lnTo>
                <a:lnTo>
                  <a:pt x="168101" y="559202"/>
                </a:lnTo>
                <a:lnTo>
                  <a:pt x="118545" y="700582"/>
                </a:lnTo>
                <a:lnTo>
                  <a:pt x="0" y="700582"/>
                </a:lnTo>
                <a:lnTo>
                  <a:pt x="247778" y="8016"/>
                </a:lnTo>
                <a:lnTo>
                  <a:pt x="379198" y="8016"/>
                </a:lnTo>
                <a:lnTo>
                  <a:pt x="626977" y="700582"/>
                </a:lnTo>
                <a:lnTo>
                  <a:pt x="507460" y="700582"/>
                </a:lnTo>
                <a:close/>
              </a:path>
              <a:path w="3478529" h="708025">
                <a:moveTo>
                  <a:pt x="198951" y="470779"/>
                </a:moveTo>
                <a:lnTo>
                  <a:pt x="426811" y="470779"/>
                </a:lnTo>
                <a:lnTo>
                  <a:pt x="313610" y="145266"/>
                </a:lnTo>
                <a:lnTo>
                  <a:pt x="198951" y="470779"/>
                </a:lnTo>
                <a:close/>
              </a:path>
              <a:path w="3478529" h="708025">
                <a:moveTo>
                  <a:pt x="698534" y="97653"/>
                </a:moveTo>
                <a:lnTo>
                  <a:pt x="698534" y="8987"/>
                </a:lnTo>
                <a:lnTo>
                  <a:pt x="1180974" y="8987"/>
                </a:lnTo>
                <a:lnTo>
                  <a:pt x="1180974" y="97653"/>
                </a:lnTo>
                <a:lnTo>
                  <a:pt x="997084" y="97653"/>
                </a:lnTo>
                <a:lnTo>
                  <a:pt x="997084" y="700582"/>
                </a:lnTo>
                <a:lnTo>
                  <a:pt x="883640" y="700582"/>
                </a:lnTo>
                <a:lnTo>
                  <a:pt x="883640" y="97653"/>
                </a:lnTo>
                <a:lnTo>
                  <a:pt x="698534" y="97653"/>
                </a:lnTo>
                <a:close/>
              </a:path>
              <a:path w="3478529" h="708025">
                <a:moveTo>
                  <a:pt x="1259648" y="97653"/>
                </a:moveTo>
                <a:lnTo>
                  <a:pt x="1259648" y="8987"/>
                </a:lnTo>
                <a:lnTo>
                  <a:pt x="1742088" y="8987"/>
                </a:lnTo>
                <a:lnTo>
                  <a:pt x="1742088" y="97653"/>
                </a:lnTo>
                <a:lnTo>
                  <a:pt x="1558197" y="97653"/>
                </a:lnTo>
                <a:lnTo>
                  <a:pt x="1558197" y="700582"/>
                </a:lnTo>
                <a:lnTo>
                  <a:pt x="1444753" y="700582"/>
                </a:lnTo>
                <a:lnTo>
                  <a:pt x="1444753" y="97653"/>
                </a:lnTo>
                <a:lnTo>
                  <a:pt x="1259648" y="97653"/>
                </a:lnTo>
                <a:close/>
              </a:path>
              <a:path w="3478529" h="708025">
                <a:moveTo>
                  <a:pt x="1856471" y="700582"/>
                </a:moveTo>
                <a:lnTo>
                  <a:pt x="1856471" y="8987"/>
                </a:lnTo>
                <a:lnTo>
                  <a:pt x="1969915" y="8987"/>
                </a:lnTo>
                <a:lnTo>
                  <a:pt x="1969915" y="700582"/>
                </a:lnTo>
                <a:lnTo>
                  <a:pt x="1856471" y="700582"/>
                </a:lnTo>
                <a:close/>
              </a:path>
              <a:path w="3478529" h="708025">
                <a:moveTo>
                  <a:pt x="2324145" y="700582"/>
                </a:moveTo>
                <a:lnTo>
                  <a:pt x="2063491" y="8987"/>
                </a:lnTo>
                <a:lnTo>
                  <a:pt x="2184952" y="8987"/>
                </a:lnTo>
                <a:lnTo>
                  <a:pt x="2388762" y="583252"/>
                </a:lnTo>
                <a:lnTo>
                  <a:pt x="2594758" y="8987"/>
                </a:lnTo>
                <a:lnTo>
                  <a:pt x="2715247" y="8987"/>
                </a:lnTo>
                <a:lnTo>
                  <a:pt x="2455565" y="700582"/>
                </a:lnTo>
                <a:lnTo>
                  <a:pt x="2324145" y="700582"/>
                </a:lnTo>
                <a:close/>
              </a:path>
              <a:path w="3478529" h="708025">
                <a:moveTo>
                  <a:pt x="3125122" y="605114"/>
                </a:moveTo>
                <a:lnTo>
                  <a:pt x="3174951" y="600787"/>
                </a:lnTo>
                <a:lnTo>
                  <a:pt x="3219982" y="587806"/>
                </a:lnTo>
                <a:lnTo>
                  <a:pt x="3260216" y="566171"/>
                </a:lnTo>
                <a:lnTo>
                  <a:pt x="3295652" y="535882"/>
                </a:lnTo>
                <a:lnTo>
                  <a:pt x="3324560" y="498548"/>
                </a:lnTo>
                <a:lnTo>
                  <a:pt x="3345208" y="455779"/>
                </a:lnTo>
                <a:lnTo>
                  <a:pt x="3357597" y="407575"/>
                </a:lnTo>
                <a:lnTo>
                  <a:pt x="3361727" y="353935"/>
                </a:lnTo>
                <a:lnTo>
                  <a:pt x="3357597" y="300219"/>
                </a:lnTo>
                <a:lnTo>
                  <a:pt x="3345208" y="252030"/>
                </a:lnTo>
                <a:lnTo>
                  <a:pt x="3324560" y="209367"/>
                </a:lnTo>
                <a:lnTo>
                  <a:pt x="3295652" y="172230"/>
                </a:lnTo>
                <a:lnTo>
                  <a:pt x="3260216" y="142154"/>
                </a:lnTo>
                <a:lnTo>
                  <a:pt x="3219982" y="120670"/>
                </a:lnTo>
                <a:lnTo>
                  <a:pt x="3174951" y="107780"/>
                </a:lnTo>
                <a:lnTo>
                  <a:pt x="3125122" y="103484"/>
                </a:lnTo>
                <a:lnTo>
                  <a:pt x="3075278" y="107780"/>
                </a:lnTo>
                <a:lnTo>
                  <a:pt x="3030201" y="120670"/>
                </a:lnTo>
                <a:lnTo>
                  <a:pt x="2989891" y="142154"/>
                </a:lnTo>
                <a:lnTo>
                  <a:pt x="2954349" y="172230"/>
                </a:lnTo>
                <a:lnTo>
                  <a:pt x="2925441" y="209367"/>
                </a:lnTo>
                <a:lnTo>
                  <a:pt x="2904793" y="252030"/>
                </a:lnTo>
                <a:lnTo>
                  <a:pt x="2892404" y="300219"/>
                </a:lnTo>
                <a:lnTo>
                  <a:pt x="2888274" y="353935"/>
                </a:lnTo>
                <a:lnTo>
                  <a:pt x="2892404" y="407575"/>
                </a:lnTo>
                <a:lnTo>
                  <a:pt x="2904793" y="455779"/>
                </a:lnTo>
                <a:lnTo>
                  <a:pt x="2925441" y="498548"/>
                </a:lnTo>
                <a:lnTo>
                  <a:pt x="2954349" y="535882"/>
                </a:lnTo>
                <a:lnTo>
                  <a:pt x="2989891" y="566171"/>
                </a:lnTo>
                <a:lnTo>
                  <a:pt x="3030201" y="587806"/>
                </a:lnTo>
                <a:lnTo>
                  <a:pt x="3075278" y="600787"/>
                </a:lnTo>
                <a:lnTo>
                  <a:pt x="3125122" y="605114"/>
                </a:lnTo>
                <a:close/>
              </a:path>
              <a:path w="3478529" h="708025">
                <a:moveTo>
                  <a:pt x="3125365" y="707627"/>
                </a:moveTo>
                <a:lnTo>
                  <a:pt x="3077091" y="704847"/>
                </a:lnTo>
                <a:lnTo>
                  <a:pt x="3031382" y="696507"/>
                </a:lnTo>
                <a:lnTo>
                  <a:pt x="2988236" y="682606"/>
                </a:lnTo>
                <a:lnTo>
                  <a:pt x="2947655" y="663146"/>
                </a:lnTo>
                <a:lnTo>
                  <a:pt x="2909638" y="638125"/>
                </a:lnTo>
                <a:lnTo>
                  <a:pt x="2874185" y="607544"/>
                </a:lnTo>
                <a:lnTo>
                  <a:pt x="2842936" y="572698"/>
                </a:lnTo>
                <a:lnTo>
                  <a:pt x="2817369" y="534883"/>
                </a:lnTo>
                <a:lnTo>
                  <a:pt x="2797483" y="494100"/>
                </a:lnTo>
                <a:lnTo>
                  <a:pt x="2783279" y="450347"/>
                </a:lnTo>
                <a:lnTo>
                  <a:pt x="2774756" y="403625"/>
                </a:lnTo>
                <a:lnTo>
                  <a:pt x="2771916" y="353935"/>
                </a:lnTo>
                <a:lnTo>
                  <a:pt x="2774756" y="304170"/>
                </a:lnTo>
                <a:lnTo>
                  <a:pt x="2783279" y="257387"/>
                </a:lnTo>
                <a:lnTo>
                  <a:pt x="2797483" y="213587"/>
                </a:lnTo>
                <a:lnTo>
                  <a:pt x="2817369" y="172770"/>
                </a:lnTo>
                <a:lnTo>
                  <a:pt x="2842936" y="134935"/>
                </a:lnTo>
                <a:lnTo>
                  <a:pt x="2874185" y="100083"/>
                </a:lnTo>
                <a:lnTo>
                  <a:pt x="2909638" y="69502"/>
                </a:lnTo>
                <a:lnTo>
                  <a:pt x="2947655" y="44481"/>
                </a:lnTo>
                <a:lnTo>
                  <a:pt x="2988236" y="25020"/>
                </a:lnTo>
                <a:lnTo>
                  <a:pt x="3031382" y="11120"/>
                </a:lnTo>
                <a:lnTo>
                  <a:pt x="3077091" y="2780"/>
                </a:lnTo>
                <a:lnTo>
                  <a:pt x="3125365" y="0"/>
                </a:lnTo>
                <a:lnTo>
                  <a:pt x="3173699" y="2780"/>
                </a:lnTo>
                <a:lnTo>
                  <a:pt x="3219429" y="11120"/>
                </a:lnTo>
                <a:lnTo>
                  <a:pt x="3262554" y="25020"/>
                </a:lnTo>
                <a:lnTo>
                  <a:pt x="3303075" y="44481"/>
                </a:lnTo>
                <a:lnTo>
                  <a:pt x="3340990" y="69502"/>
                </a:lnTo>
                <a:lnTo>
                  <a:pt x="3376302" y="100083"/>
                </a:lnTo>
                <a:lnTo>
                  <a:pt x="3407476" y="134935"/>
                </a:lnTo>
                <a:lnTo>
                  <a:pt x="3432983" y="172770"/>
                </a:lnTo>
                <a:lnTo>
                  <a:pt x="3452822" y="213587"/>
                </a:lnTo>
                <a:lnTo>
                  <a:pt x="3466992" y="257387"/>
                </a:lnTo>
                <a:lnTo>
                  <a:pt x="3475495" y="304170"/>
                </a:lnTo>
                <a:lnTo>
                  <a:pt x="3478329" y="353935"/>
                </a:lnTo>
                <a:lnTo>
                  <a:pt x="3475495" y="403625"/>
                </a:lnTo>
                <a:lnTo>
                  <a:pt x="3466992" y="450347"/>
                </a:lnTo>
                <a:lnTo>
                  <a:pt x="3452822" y="494100"/>
                </a:lnTo>
                <a:lnTo>
                  <a:pt x="3432983" y="534883"/>
                </a:lnTo>
                <a:lnTo>
                  <a:pt x="3407476" y="572698"/>
                </a:lnTo>
                <a:lnTo>
                  <a:pt x="3376302" y="607544"/>
                </a:lnTo>
                <a:lnTo>
                  <a:pt x="3340990" y="638125"/>
                </a:lnTo>
                <a:lnTo>
                  <a:pt x="3303075" y="663146"/>
                </a:lnTo>
                <a:lnTo>
                  <a:pt x="3262554" y="682606"/>
                </a:lnTo>
                <a:lnTo>
                  <a:pt x="3219429" y="696507"/>
                </a:lnTo>
                <a:lnTo>
                  <a:pt x="3173699" y="704847"/>
                </a:lnTo>
                <a:lnTo>
                  <a:pt x="3125365" y="707627"/>
                </a:lnTo>
                <a:close/>
              </a:path>
            </a:pathLst>
          </a:custGeom>
          <a:ln w="37312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56863" y="1396850"/>
            <a:ext cx="3574415" cy="1219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800" spc="-300" dirty="0">
                <a:latin typeface="Verdana"/>
                <a:cs typeface="Verdana"/>
              </a:rPr>
              <a:t>ATTIVO</a:t>
            </a:r>
            <a:endParaRPr sz="7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96286"/>
            <a:ext cx="8646160" cy="9486900"/>
          </a:xfrm>
          <a:custGeom>
            <a:avLst/>
            <a:gdLst/>
            <a:ahLst/>
            <a:cxnLst/>
            <a:rect l="l" t="t" r="r" b="b"/>
            <a:pathLst>
              <a:path w="8646160" h="9486900">
                <a:moveTo>
                  <a:pt x="4937198" y="12699"/>
                </a:moveTo>
                <a:lnTo>
                  <a:pt x="4286581" y="12699"/>
                </a:lnTo>
                <a:lnTo>
                  <a:pt x="4341909" y="0"/>
                </a:lnTo>
                <a:lnTo>
                  <a:pt x="4884263" y="0"/>
                </a:lnTo>
                <a:lnTo>
                  <a:pt x="4937198" y="12699"/>
                </a:lnTo>
                <a:close/>
              </a:path>
              <a:path w="8646160" h="9486900">
                <a:moveTo>
                  <a:pt x="5380066" y="9486899"/>
                </a:moveTo>
                <a:lnTo>
                  <a:pt x="2196528" y="9486899"/>
                </a:lnTo>
                <a:lnTo>
                  <a:pt x="2177481" y="9474199"/>
                </a:lnTo>
                <a:lnTo>
                  <a:pt x="2087986" y="9423399"/>
                </a:lnTo>
                <a:lnTo>
                  <a:pt x="2043216" y="9410699"/>
                </a:lnTo>
                <a:lnTo>
                  <a:pt x="1908836" y="9334499"/>
                </a:lnTo>
                <a:lnTo>
                  <a:pt x="1864028" y="9296399"/>
                </a:lnTo>
                <a:lnTo>
                  <a:pt x="1729586" y="9220199"/>
                </a:lnTo>
                <a:lnTo>
                  <a:pt x="1684773" y="9182099"/>
                </a:lnTo>
                <a:lnTo>
                  <a:pt x="1639965" y="9156699"/>
                </a:lnTo>
                <a:lnTo>
                  <a:pt x="1595163" y="9118599"/>
                </a:lnTo>
                <a:lnTo>
                  <a:pt x="1550370" y="9093199"/>
                </a:lnTo>
                <a:lnTo>
                  <a:pt x="1505588" y="9055099"/>
                </a:lnTo>
                <a:lnTo>
                  <a:pt x="1460818" y="9029699"/>
                </a:lnTo>
                <a:lnTo>
                  <a:pt x="1103379" y="8724899"/>
                </a:lnTo>
                <a:lnTo>
                  <a:pt x="1058820" y="8674099"/>
                </a:lnTo>
                <a:lnTo>
                  <a:pt x="969808" y="8597899"/>
                </a:lnTo>
                <a:lnTo>
                  <a:pt x="880948" y="8496299"/>
                </a:lnTo>
                <a:lnTo>
                  <a:pt x="836581" y="8458199"/>
                </a:lnTo>
                <a:lnTo>
                  <a:pt x="439546" y="8000999"/>
                </a:lnTo>
                <a:lnTo>
                  <a:pt x="395722" y="7937499"/>
                </a:lnTo>
                <a:lnTo>
                  <a:pt x="351964" y="7886699"/>
                </a:lnTo>
                <a:lnTo>
                  <a:pt x="308273" y="7823199"/>
                </a:lnTo>
                <a:lnTo>
                  <a:pt x="264653" y="7772399"/>
                </a:lnTo>
                <a:lnTo>
                  <a:pt x="4526" y="7391399"/>
                </a:lnTo>
                <a:lnTo>
                  <a:pt x="0" y="7391399"/>
                </a:lnTo>
                <a:lnTo>
                  <a:pt x="0" y="2514599"/>
                </a:lnTo>
                <a:lnTo>
                  <a:pt x="1795" y="2501899"/>
                </a:lnTo>
                <a:lnTo>
                  <a:pt x="37575" y="2451099"/>
                </a:lnTo>
                <a:lnTo>
                  <a:pt x="73980" y="2400299"/>
                </a:lnTo>
                <a:lnTo>
                  <a:pt x="111003" y="2362199"/>
                </a:lnTo>
                <a:lnTo>
                  <a:pt x="148632" y="2311399"/>
                </a:lnTo>
                <a:lnTo>
                  <a:pt x="186859" y="2260599"/>
                </a:lnTo>
                <a:lnTo>
                  <a:pt x="225675" y="2209799"/>
                </a:lnTo>
                <a:lnTo>
                  <a:pt x="265068" y="2158999"/>
                </a:lnTo>
                <a:lnTo>
                  <a:pt x="305032" y="2120899"/>
                </a:lnTo>
                <a:lnTo>
                  <a:pt x="345554" y="2070099"/>
                </a:lnTo>
                <a:lnTo>
                  <a:pt x="386627" y="2019299"/>
                </a:lnTo>
                <a:lnTo>
                  <a:pt x="428241" y="1981199"/>
                </a:lnTo>
                <a:lnTo>
                  <a:pt x="470386" y="1930399"/>
                </a:lnTo>
                <a:lnTo>
                  <a:pt x="513052" y="1879599"/>
                </a:lnTo>
                <a:lnTo>
                  <a:pt x="556231" y="1841499"/>
                </a:lnTo>
                <a:lnTo>
                  <a:pt x="599913" y="1790699"/>
                </a:lnTo>
                <a:lnTo>
                  <a:pt x="644089" y="1752599"/>
                </a:lnTo>
                <a:lnTo>
                  <a:pt x="688748" y="1701799"/>
                </a:lnTo>
                <a:lnTo>
                  <a:pt x="779479" y="1625599"/>
                </a:lnTo>
                <a:lnTo>
                  <a:pt x="825533" y="1574799"/>
                </a:lnTo>
                <a:lnTo>
                  <a:pt x="872033" y="1536699"/>
                </a:lnTo>
                <a:lnTo>
                  <a:pt x="966332" y="1460499"/>
                </a:lnTo>
                <a:lnTo>
                  <a:pt x="1014113" y="1409699"/>
                </a:lnTo>
                <a:lnTo>
                  <a:pt x="1159866" y="1295399"/>
                </a:lnTo>
                <a:lnTo>
                  <a:pt x="1309035" y="1181099"/>
                </a:lnTo>
                <a:lnTo>
                  <a:pt x="1461365" y="1066799"/>
                </a:lnTo>
                <a:lnTo>
                  <a:pt x="1512799" y="1041399"/>
                </a:lnTo>
                <a:lnTo>
                  <a:pt x="1616599" y="965199"/>
                </a:lnTo>
                <a:lnTo>
                  <a:pt x="1668945" y="939799"/>
                </a:lnTo>
                <a:lnTo>
                  <a:pt x="1774483" y="863599"/>
                </a:lnTo>
                <a:lnTo>
                  <a:pt x="1827655" y="838199"/>
                </a:lnTo>
                <a:lnTo>
                  <a:pt x="1881083" y="800099"/>
                </a:lnTo>
                <a:lnTo>
                  <a:pt x="1934759" y="774699"/>
                </a:lnTo>
                <a:lnTo>
                  <a:pt x="1988672" y="736599"/>
                </a:lnTo>
                <a:lnTo>
                  <a:pt x="2097172" y="685799"/>
                </a:lnTo>
                <a:lnTo>
                  <a:pt x="2151741" y="647699"/>
                </a:lnTo>
                <a:lnTo>
                  <a:pt x="2763078" y="368299"/>
                </a:lnTo>
                <a:lnTo>
                  <a:pt x="2819415" y="355599"/>
                </a:lnTo>
                <a:lnTo>
                  <a:pt x="2932338" y="304799"/>
                </a:lnTo>
                <a:lnTo>
                  <a:pt x="2988904" y="292099"/>
                </a:lnTo>
                <a:lnTo>
                  <a:pt x="3045528" y="266699"/>
                </a:lnTo>
                <a:lnTo>
                  <a:pt x="3102199" y="253999"/>
                </a:lnTo>
                <a:lnTo>
                  <a:pt x="3158909" y="228599"/>
                </a:lnTo>
                <a:lnTo>
                  <a:pt x="3215648" y="215899"/>
                </a:lnTo>
                <a:lnTo>
                  <a:pt x="3272407" y="190499"/>
                </a:lnTo>
                <a:lnTo>
                  <a:pt x="3895323" y="50799"/>
                </a:lnTo>
                <a:lnTo>
                  <a:pt x="3951576" y="50799"/>
                </a:lnTo>
                <a:lnTo>
                  <a:pt x="4063760" y="25399"/>
                </a:lnTo>
                <a:lnTo>
                  <a:pt x="4119673" y="25399"/>
                </a:lnTo>
                <a:lnTo>
                  <a:pt x="4175454" y="12699"/>
                </a:lnTo>
                <a:lnTo>
                  <a:pt x="5042236" y="12699"/>
                </a:lnTo>
                <a:lnTo>
                  <a:pt x="5146100" y="38099"/>
                </a:lnTo>
                <a:lnTo>
                  <a:pt x="5197569" y="38099"/>
                </a:lnTo>
                <a:lnTo>
                  <a:pt x="5299531" y="63499"/>
                </a:lnTo>
                <a:lnTo>
                  <a:pt x="5350006" y="63499"/>
                </a:lnTo>
                <a:lnTo>
                  <a:pt x="5548309" y="114299"/>
                </a:lnTo>
                <a:lnTo>
                  <a:pt x="5596938" y="139699"/>
                </a:lnTo>
                <a:lnTo>
                  <a:pt x="5740403" y="177799"/>
                </a:lnTo>
                <a:lnTo>
                  <a:pt x="5787385" y="203199"/>
                </a:lnTo>
                <a:lnTo>
                  <a:pt x="5833932" y="215899"/>
                </a:lnTo>
                <a:lnTo>
                  <a:pt x="5880033" y="241299"/>
                </a:lnTo>
                <a:lnTo>
                  <a:pt x="5925681" y="253999"/>
                </a:lnTo>
                <a:lnTo>
                  <a:pt x="6059801" y="330199"/>
                </a:lnTo>
                <a:lnTo>
                  <a:pt x="6103536" y="355599"/>
                </a:lnTo>
                <a:lnTo>
                  <a:pt x="6146769" y="368299"/>
                </a:lnTo>
                <a:lnTo>
                  <a:pt x="6189491" y="393699"/>
                </a:lnTo>
                <a:lnTo>
                  <a:pt x="7223275" y="1130299"/>
                </a:lnTo>
                <a:lnTo>
                  <a:pt x="7790627" y="1676399"/>
                </a:lnTo>
                <a:lnTo>
                  <a:pt x="8029716" y="2031999"/>
                </a:lnTo>
                <a:lnTo>
                  <a:pt x="8078708" y="2158999"/>
                </a:lnTo>
                <a:lnTo>
                  <a:pt x="8101605" y="2209799"/>
                </a:lnTo>
                <a:lnTo>
                  <a:pt x="8124004" y="2260599"/>
                </a:lnTo>
                <a:lnTo>
                  <a:pt x="8145908" y="2311399"/>
                </a:lnTo>
                <a:lnTo>
                  <a:pt x="8167318" y="2362199"/>
                </a:lnTo>
                <a:lnTo>
                  <a:pt x="8188235" y="2412999"/>
                </a:lnTo>
                <a:lnTo>
                  <a:pt x="8208662" y="2476499"/>
                </a:lnTo>
                <a:lnTo>
                  <a:pt x="8228600" y="2527299"/>
                </a:lnTo>
                <a:lnTo>
                  <a:pt x="8248051" y="2578099"/>
                </a:lnTo>
                <a:lnTo>
                  <a:pt x="8267016" y="2628899"/>
                </a:lnTo>
                <a:lnTo>
                  <a:pt x="8285496" y="2679699"/>
                </a:lnTo>
                <a:lnTo>
                  <a:pt x="8303494" y="2730499"/>
                </a:lnTo>
                <a:lnTo>
                  <a:pt x="8321010" y="2781299"/>
                </a:lnTo>
                <a:lnTo>
                  <a:pt x="8338048" y="2844799"/>
                </a:lnTo>
                <a:lnTo>
                  <a:pt x="8354607" y="2895599"/>
                </a:lnTo>
                <a:lnTo>
                  <a:pt x="8370690" y="2946399"/>
                </a:lnTo>
                <a:lnTo>
                  <a:pt x="8386298" y="2997199"/>
                </a:lnTo>
                <a:lnTo>
                  <a:pt x="8401434" y="3047999"/>
                </a:lnTo>
                <a:lnTo>
                  <a:pt x="8416097" y="3098799"/>
                </a:lnTo>
                <a:lnTo>
                  <a:pt x="8430291" y="3149599"/>
                </a:lnTo>
                <a:lnTo>
                  <a:pt x="8444017" y="3213099"/>
                </a:lnTo>
                <a:lnTo>
                  <a:pt x="8457276" y="3263899"/>
                </a:lnTo>
                <a:lnTo>
                  <a:pt x="8470070" y="3314699"/>
                </a:lnTo>
                <a:lnTo>
                  <a:pt x="8482401" y="3365499"/>
                </a:lnTo>
                <a:lnTo>
                  <a:pt x="8494269" y="3416299"/>
                </a:lnTo>
                <a:lnTo>
                  <a:pt x="8505678" y="3467099"/>
                </a:lnTo>
                <a:lnTo>
                  <a:pt x="8516627" y="3517899"/>
                </a:lnTo>
                <a:lnTo>
                  <a:pt x="8527120" y="3568699"/>
                </a:lnTo>
                <a:lnTo>
                  <a:pt x="8537157" y="3619499"/>
                </a:lnTo>
                <a:lnTo>
                  <a:pt x="8546740" y="3670299"/>
                </a:lnTo>
                <a:lnTo>
                  <a:pt x="8555871" y="3733799"/>
                </a:lnTo>
                <a:lnTo>
                  <a:pt x="8564551" y="3784599"/>
                </a:lnTo>
                <a:lnTo>
                  <a:pt x="8572782" y="3835399"/>
                </a:lnTo>
                <a:lnTo>
                  <a:pt x="8580566" y="3886199"/>
                </a:lnTo>
                <a:lnTo>
                  <a:pt x="8587904" y="3936999"/>
                </a:lnTo>
                <a:lnTo>
                  <a:pt x="8594797" y="3987799"/>
                </a:lnTo>
                <a:lnTo>
                  <a:pt x="8601248" y="4038599"/>
                </a:lnTo>
                <a:lnTo>
                  <a:pt x="8607258" y="4089399"/>
                </a:lnTo>
                <a:lnTo>
                  <a:pt x="8612828" y="4140199"/>
                </a:lnTo>
                <a:lnTo>
                  <a:pt x="8617960" y="4190999"/>
                </a:lnTo>
                <a:lnTo>
                  <a:pt x="8622657" y="4241799"/>
                </a:lnTo>
                <a:lnTo>
                  <a:pt x="8626918" y="4292599"/>
                </a:lnTo>
                <a:lnTo>
                  <a:pt x="8630746" y="4343399"/>
                </a:lnTo>
                <a:lnTo>
                  <a:pt x="8634143" y="4394199"/>
                </a:lnTo>
                <a:lnTo>
                  <a:pt x="8637110" y="4444999"/>
                </a:lnTo>
                <a:lnTo>
                  <a:pt x="8639649" y="4495799"/>
                </a:lnTo>
                <a:lnTo>
                  <a:pt x="8641760" y="4546599"/>
                </a:lnTo>
                <a:lnTo>
                  <a:pt x="8643447" y="4597399"/>
                </a:lnTo>
                <a:lnTo>
                  <a:pt x="8644711" y="4648199"/>
                </a:lnTo>
                <a:lnTo>
                  <a:pt x="8645552" y="4698999"/>
                </a:lnTo>
                <a:lnTo>
                  <a:pt x="8645973" y="4749799"/>
                </a:lnTo>
                <a:lnTo>
                  <a:pt x="8645976" y="4800599"/>
                </a:lnTo>
                <a:lnTo>
                  <a:pt x="8645561" y="4838699"/>
                </a:lnTo>
                <a:lnTo>
                  <a:pt x="8644731" y="4889499"/>
                </a:lnTo>
                <a:lnTo>
                  <a:pt x="8643487" y="4940299"/>
                </a:lnTo>
                <a:lnTo>
                  <a:pt x="8641830" y="4991099"/>
                </a:lnTo>
                <a:lnTo>
                  <a:pt x="8639763" y="5041899"/>
                </a:lnTo>
                <a:lnTo>
                  <a:pt x="8637287" y="5092699"/>
                </a:lnTo>
                <a:lnTo>
                  <a:pt x="8634403" y="5143499"/>
                </a:lnTo>
                <a:lnTo>
                  <a:pt x="8631114" y="5181599"/>
                </a:lnTo>
                <a:lnTo>
                  <a:pt x="8627420" y="5232399"/>
                </a:lnTo>
                <a:lnTo>
                  <a:pt x="8623323" y="5283199"/>
                </a:lnTo>
                <a:lnTo>
                  <a:pt x="8618826" y="5333999"/>
                </a:lnTo>
                <a:lnTo>
                  <a:pt x="8613928" y="5384799"/>
                </a:lnTo>
                <a:lnTo>
                  <a:pt x="8608633" y="5422899"/>
                </a:lnTo>
                <a:lnTo>
                  <a:pt x="8602942" y="5473699"/>
                </a:lnTo>
                <a:lnTo>
                  <a:pt x="8596856" y="5524499"/>
                </a:lnTo>
                <a:lnTo>
                  <a:pt x="8590376" y="5562599"/>
                </a:lnTo>
                <a:lnTo>
                  <a:pt x="8583506" y="5613399"/>
                </a:lnTo>
                <a:lnTo>
                  <a:pt x="8576245" y="5664199"/>
                </a:lnTo>
                <a:lnTo>
                  <a:pt x="8568596" y="5702299"/>
                </a:lnTo>
                <a:lnTo>
                  <a:pt x="8560560" y="5753099"/>
                </a:lnTo>
                <a:lnTo>
                  <a:pt x="8552139" y="5803899"/>
                </a:lnTo>
                <a:lnTo>
                  <a:pt x="8543335" y="5841999"/>
                </a:lnTo>
                <a:lnTo>
                  <a:pt x="8534149" y="5892799"/>
                </a:lnTo>
                <a:lnTo>
                  <a:pt x="8524582" y="5943599"/>
                </a:lnTo>
                <a:lnTo>
                  <a:pt x="8514637" y="5981699"/>
                </a:lnTo>
                <a:lnTo>
                  <a:pt x="8504314" y="6032499"/>
                </a:lnTo>
                <a:lnTo>
                  <a:pt x="8493616" y="6070599"/>
                </a:lnTo>
                <a:lnTo>
                  <a:pt x="8482544" y="6121399"/>
                </a:lnTo>
                <a:lnTo>
                  <a:pt x="8471100" y="6159499"/>
                </a:lnTo>
                <a:lnTo>
                  <a:pt x="8459285" y="6210299"/>
                </a:lnTo>
                <a:lnTo>
                  <a:pt x="8447101" y="6248399"/>
                </a:lnTo>
                <a:lnTo>
                  <a:pt x="8434550" y="6299199"/>
                </a:lnTo>
                <a:lnTo>
                  <a:pt x="8421632" y="6337299"/>
                </a:lnTo>
                <a:lnTo>
                  <a:pt x="8408350" y="6375399"/>
                </a:lnTo>
                <a:lnTo>
                  <a:pt x="8394706" y="6426199"/>
                </a:lnTo>
                <a:lnTo>
                  <a:pt x="8380700" y="6464299"/>
                </a:lnTo>
                <a:lnTo>
                  <a:pt x="8366335" y="6502399"/>
                </a:lnTo>
                <a:lnTo>
                  <a:pt x="8351612" y="6553199"/>
                </a:lnTo>
                <a:lnTo>
                  <a:pt x="8336532" y="6591299"/>
                </a:lnTo>
                <a:lnTo>
                  <a:pt x="8321098" y="6629399"/>
                </a:lnTo>
                <a:lnTo>
                  <a:pt x="8305311" y="6680199"/>
                </a:lnTo>
                <a:lnTo>
                  <a:pt x="8289172" y="6718299"/>
                </a:lnTo>
                <a:lnTo>
                  <a:pt x="8272683" y="6756399"/>
                </a:lnTo>
                <a:lnTo>
                  <a:pt x="8255846" y="6794499"/>
                </a:lnTo>
                <a:lnTo>
                  <a:pt x="8238662" y="6832599"/>
                </a:lnTo>
                <a:lnTo>
                  <a:pt x="8221133" y="6883399"/>
                </a:lnTo>
                <a:lnTo>
                  <a:pt x="8203261" y="6921499"/>
                </a:lnTo>
                <a:lnTo>
                  <a:pt x="8185046" y="6959599"/>
                </a:lnTo>
                <a:lnTo>
                  <a:pt x="8166491" y="6997699"/>
                </a:lnTo>
                <a:lnTo>
                  <a:pt x="8147598" y="7035799"/>
                </a:lnTo>
                <a:lnTo>
                  <a:pt x="8128367" y="7073899"/>
                </a:lnTo>
                <a:lnTo>
                  <a:pt x="8108801" y="7111999"/>
                </a:lnTo>
                <a:lnTo>
                  <a:pt x="8088900" y="7150099"/>
                </a:lnTo>
                <a:lnTo>
                  <a:pt x="8068668" y="7188199"/>
                </a:lnTo>
                <a:lnTo>
                  <a:pt x="8048105" y="7226299"/>
                </a:lnTo>
                <a:lnTo>
                  <a:pt x="8027212" y="7264399"/>
                </a:lnTo>
                <a:lnTo>
                  <a:pt x="8005992" y="7302499"/>
                </a:lnTo>
                <a:lnTo>
                  <a:pt x="7984446" y="7340599"/>
                </a:lnTo>
                <a:lnTo>
                  <a:pt x="7962576" y="7378699"/>
                </a:lnTo>
                <a:lnTo>
                  <a:pt x="7940383" y="7404099"/>
                </a:lnTo>
                <a:lnTo>
                  <a:pt x="7917869" y="7442199"/>
                </a:lnTo>
                <a:lnTo>
                  <a:pt x="7895035" y="7480299"/>
                </a:lnTo>
                <a:lnTo>
                  <a:pt x="7871883" y="7518399"/>
                </a:lnTo>
                <a:lnTo>
                  <a:pt x="7848415" y="7543799"/>
                </a:lnTo>
                <a:lnTo>
                  <a:pt x="7824633" y="7581899"/>
                </a:lnTo>
                <a:lnTo>
                  <a:pt x="7800537" y="7619999"/>
                </a:lnTo>
                <a:lnTo>
                  <a:pt x="7776129" y="7645399"/>
                </a:lnTo>
                <a:lnTo>
                  <a:pt x="7751412" y="7683499"/>
                </a:lnTo>
                <a:lnTo>
                  <a:pt x="7726386" y="7721599"/>
                </a:lnTo>
                <a:lnTo>
                  <a:pt x="7701053" y="7746999"/>
                </a:lnTo>
                <a:lnTo>
                  <a:pt x="7675416" y="7785099"/>
                </a:lnTo>
                <a:lnTo>
                  <a:pt x="7649474" y="7810499"/>
                </a:lnTo>
                <a:lnTo>
                  <a:pt x="7623231" y="7848599"/>
                </a:lnTo>
                <a:lnTo>
                  <a:pt x="7596688" y="7873999"/>
                </a:lnTo>
                <a:lnTo>
                  <a:pt x="7569845" y="7912099"/>
                </a:lnTo>
                <a:lnTo>
                  <a:pt x="7542706" y="7937499"/>
                </a:lnTo>
                <a:lnTo>
                  <a:pt x="7515271" y="7962899"/>
                </a:lnTo>
                <a:lnTo>
                  <a:pt x="7487542" y="8000999"/>
                </a:lnTo>
                <a:lnTo>
                  <a:pt x="7459520" y="8026399"/>
                </a:lnTo>
                <a:lnTo>
                  <a:pt x="7441044" y="8039099"/>
                </a:lnTo>
                <a:lnTo>
                  <a:pt x="7422235" y="8064499"/>
                </a:lnTo>
                <a:lnTo>
                  <a:pt x="7403094" y="8089899"/>
                </a:lnTo>
                <a:lnTo>
                  <a:pt x="7383624" y="8102599"/>
                </a:lnTo>
                <a:lnTo>
                  <a:pt x="7363826" y="8127999"/>
                </a:lnTo>
                <a:lnTo>
                  <a:pt x="7343704" y="8140699"/>
                </a:lnTo>
                <a:lnTo>
                  <a:pt x="7323259" y="8166099"/>
                </a:lnTo>
                <a:lnTo>
                  <a:pt x="7302493" y="8178799"/>
                </a:lnTo>
                <a:lnTo>
                  <a:pt x="7281409" y="8204199"/>
                </a:lnTo>
                <a:lnTo>
                  <a:pt x="7260008" y="8216899"/>
                </a:lnTo>
                <a:lnTo>
                  <a:pt x="7238293" y="8242299"/>
                </a:lnTo>
                <a:lnTo>
                  <a:pt x="7216265" y="8267699"/>
                </a:lnTo>
                <a:lnTo>
                  <a:pt x="7193927" y="8280399"/>
                </a:lnTo>
                <a:lnTo>
                  <a:pt x="7171282" y="8305799"/>
                </a:lnTo>
                <a:lnTo>
                  <a:pt x="7148330" y="8331199"/>
                </a:lnTo>
                <a:lnTo>
                  <a:pt x="7125075" y="8343899"/>
                </a:lnTo>
                <a:lnTo>
                  <a:pt x="7101518" y="8369299"/>
                </a:lnTo>
                <a:lnTo>
                  <a:pt x="7077662" y="8394699"/>
                </a:lnTo>
                <a:lnTo>
                  <a:pt x="7053508" y="8407399"/>
                </a:lnTo>
                <a:lnTo>
                  <a:pt x="7029059" y="8432799"/>
                </a:lnTo>
                <a:lnTo>
                  <a:pt x="7004317" y="8458199"/>
                </a:lnTo>
                <a:lnTo>
                  <a:pt x="6979284" y="8470899"/>
                </a:lnTo>
                <a:lnTo>
                  <a:pt x="6953963" y="8496299"/>
                </a:lnTo>
                <a:lnTo>
                  <a:pt x="6928354" y="8521699"/>
                </a:lnTo>
                <a:lnTo>
                  <a:pt x="6902461" y="8534399"/>
                </a:lnTo>
                <a:lnTo>
                  <a:pt x="6876285" y="8559799"/>
                </a:lnTo>
                <a:lnTo>
                  <a:pt x="6849829" y="8585199"/>
                </a:lnTo>
                <a:lnTo>
                  <a:pt x="6823094" y="8597899"/>
                </a:lnTo>
                <a:lnTo>
                  <a:pt x="6768799" y="8648699"/>
                </a:lnTo>
                <a:lnTo>
                  <a:pt x="6741243" y="8674099"/>
                </a:lnTo>
                <a:lnTo>
                  <a:pt x="6713417" y="8686799"/>
                </a:lnTo>
                <a:lnTo>
                  <a:pt x="6656964" y="8737599"/>
                </a:lnTo>
                <a:lnTo>
                  <a:pt x="6628342" y="8750299"/>
                </a:lnTo>
                <a:lnTo>
                  <a:pt x="6570315" y="8801099"/>
                </a:lnTo>
                <a:lnTo>
                  <a:pt x="6540915" y="8813799"/>
                </a:lnTo>
                <a:lnTo>
                  <a:pt x="6481353" y="8864599"/>
                </a:lnTo>
                <a:lnTo>
                  <a:pt x="6451194" y="8877299"/>
                </a:lnTo>
                <a:lnTo>
                  <a:pt x="6390135" y="8928099"/>
                </a:lnTo>
                <a:lnTo>
                  <a:pt x="6359237" y="8940799"/>
                </a:lnTo>
                <a:lnTo>
                  <a:pt x="6296719" y="8991599"/>
                </a:lnTo>
                <a:lnTo>
                  <a:pt x="6265101" y="9004299"/>
                </a:lnTo>
                <a:lnTo>
                  <a:pt x="6233248" y="9029699"/>
                </a:lnTo>
                <a:lnTo>
                  <a:pt x="6201161" y="9042399"/>
                </a:lnTo>
                <a:lnTo>
                  <a:pt x="6136296" y="9093199"/>
                </a:lnTo>
                <a:lnTo>
                  <a:pt x="6103521" y="9105899"/>
                </a:lnTo>
                <a:lnTo>
                  <a:pt x="6070521" y="9131299"/>
                </a:lnTo>
                <a:lnTo>
                  <a:pt x="6037298" y="9143999"/>
                </a:lnTo>
                <a:lnTo>
                  <a:pt x="6003854" y="9169399"/>
                </a:lnTo>
                <a:lnTo>
                  <a:pt x="5970192" y="9182099"/>
                </a:lnTo>
                <a:lnTo>
                  <a:pt x="5902219" y="9232899"/>
                </a:lnTo>
                <a:lnTo>
                  <a:pt x="5833396" y="9258299"/>
                </a:lnTo>
                <a:lnTo>
                  <a:pt x="5798672" y="9283699"/>
                </a:lnTo>
                <a:lnTo>
                  <a:pt x="5763741" y="9296399"/>
                </a:lnTo>
                <a:lnTo>
                  <a:pt x="5728607" y="9321799"/>
                </a:lnTo>
                <a:lnTo>
                  <a:pt x="5693271" y="9334499"/>
                </a:lnTo>
                <a:lnTo>
                  <a:pt x="5657735" y="9359899"/>
                </a:lnTo>
                <a:lnTo>
                  <a:pt x="5586073" y="9385299"/>
                </a:lnTo>
                <a:lnTo>
                  <a:pt x="5549951" y="9410699"/>
                </a:lnTo>
                <a:lnTo>
                  <a:pt x="5477136" y="9436099"/>
                </a:lnTo>
                <a:lnTo>
                  <a:pt x="5440448" y="9461499"/>
                </a:lnTo>
                <a:lnTo>
                  <a:pt x="5403574" y="9474199"/>
                </a:lnTo>
                <a:lnTo>
                  <a:pt x="5380066" y="94868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86166" y="1859201"/>
            <a:ext cx="9397365" cy="8423910"/>
          </a:xfrm>
          <a:custGeom>
            <a:avLst/>
            <a:gdLst/>
            <a:ahLst/>
            <a:cxnLst/>
            <a:rect l="l" t="t" r="r" b="b"/>
            <a:pathLst>
              <a:path w="9397365" h="8423910">
                <a:moveTo>
                  <a:pt x="502855" y="2309308"/>
                </a:moveTo>
                <a:lnTo>
                  <a:pt x="243876" y="2963035"/>
                </a:lnTo>
                <a:lnTo>
                  <a:pt x="254092" y="2902766"/>
                </a:lnTo>
                <a:lnTo>
                  <a:pt x="469977" y="2357818"/>
                </a:lnTo>
                <a:lnTo>
                  <a:pt x="502855" y="2309308"/>
                </a:lnTo>
                <a:close/>
              </a:path>
              <a:path w="9397365" h="8423910">
                <a:moveTo>
                  <a:pt x="609623" y="2108762"/>
                </a:moveTo>
                <a:lnTo>
                  <a:pt x="178797" y="3196276"/>
                </a:lnTo>
                <a:lnTo>
                  <a:pt x="199642" y="3074693"/>
                </a:lnTo>
                <a:lnTo>
                  <a:pt x="523816" y="2256395"/>
                </a:lnTo>
                <a:lnTo>
                  <a:pt x="556472" y="2208446"/>
                </a:lnTo>
                <a:lnTo>
                  <a:pt x="577204" y="2156113"/>
                </a:lnTo>
                <a:lnTo>
                  <a:pt x="609623" y="2108762"/>
                </a:lnTo>
                <a:close/>
              </a:path>
              <a:path w="9397365" h="8423910">
                <a:moveTo>
                  <a:pt x="9397086" y="8340121"/>
                </a:moveTo>
                <a:lnTo>
                  <a:pt x="9375828" y="8359301"/>
                </a:lnTo>
                <a:lnTo>
                  <a:pt x="9346376" y="8399161"/>
                </a:lnTo>
                <a:lnTo>
                  <a:pt x="9323021" y="8423635"/>
                </a:lnTo>
                <a:lnTo>
                  <a:pt x="1154102" y="8423835"/>
                </a:lnTo>
                <a:lnTo>
                  <a:pt x="1119991" y="8372010"/>
                </a:lnTo>
                <a:lnTo>
                  <a:pt x="1086495" y="8318636"/>
                </a:lnTo>
                <a:lnTo>
                  <a:pt x="1041448" y="8259936"/>
                </a:lnTo>
                <a:lnTo>
                  <a:pt x="1008461" y="8205275"/>
                </a:lnTo>
                <a:lnTo>
                  <a:pt x="975724" y="8149985"/>
                </a:lnTo>
                <a:lnTo>
                  <a:pt x="943231" y="8094076"/>
                </a:lnTo>
                <a:lnTo>
                  <a:pt x="910981" y="8037556"/>
                </a:lnTo>
                <a:lnTo>
                  <a:pt x="867161" y="7975759"/>
                </a:lnTo>
                <a:lnTo>
                  <a:pt x="835382" y="7918048"/>
                </a:lnTo>
                <a:lnTo>
                  <a:pt x="803834" y="7859756"/>
                </a:lnTo>
                <a:lnTo>
                  <a:pt x="772513" y="7800892"/>
                </a:lnTo>
                <a:lnTo>
                  <a:pt x="741414" y="7741465"/>
                </a:lnTo>
                <a:lnTo>
                  <a:pt x="710534" y="7681486"/>
                </a:lnTo>
                <a:lnTo>
                  <a:pt x="679869" y="7620963"/>
                </a:lnTo>
                <a:lnTo>
                  <a:pt x="649416" y="7559907"/>
                </a:lnTo>
                <a:lnTo>
                  <a:pt x="619171" y="7498326"/>
                </a:lnTo>
                <a:lnTo>
                  <a:pt x="600937" y="7440908"/>
                </a:lnTo>
                <a:lnTo>
                  <a:pt x="571095" y="7378307"/>
                </a:lnTo>
                <a:lnTo>
                  <a:pt x="541450" y="7315211"/>
                </a:lnTo>
                <a:lnTo>
                  <a:pt x="511998" y="7251628"/>
                </a:lnTo>
                <a:lnTo>
                  <a:pt x="494542" y="7192247"/>
                </a:lnTo>
                <a:lnTo>
                  <a:pt x="465463" y="7127720"/>
                </a:lnTo>
                <a:lnTo>
                  <a:pt x="436566" y="7062736"/>
                </a:lnTo>
                <a:lnTo>
                  <a:pt x="419653" y="7001982"/>
                </a:lnTo>
                <a:lnTo>
                  <a:pt x="391107" y="6936111"/>
                </a:lnTo>
                <a:lnTo>
                  <a:pt x="374539" y="6874489"/>
                </a:lnTo>
                <a:lnTo>
                  <a:pt x="346329" y="6807770"/>
                </a:lnTo>
                <a:lnTo>
                  <a:pt x="314007" y="6682466"/>
                </a:lnTo>
                <a:lnTo>
                  <a:pt x="286274" y="6614545"/>
                </a:lnTo>
                <a:lnTo>
                  <a:pt x="270498" y="6550921"/>
                </a:lnTo>
                <a:lnTo>
                  <a:pt x="224041" y="6357854"/>
                </a:lnTo>
                <a:lnTo>
                  <a:pt x="197024" y="6288121"/>
                </a:lnTo>
                <a:lnTo>
                  <a:pt x="137474" y="6024658"/>
                </a:lnTo>
                <a:lnTo>
                  <a:pt x="134696" y="5962707"/>
                </a:lnTo>
                <a:lnTo>
                  <a:pt x="77451" y="5693424"/>
                </a:lnTo>
                <a:lnTo>
                  <a:pt x="75202" y="5630137"/>
                </a:lnTo>
                <a:lnTo>
                  <a:pt x="61240" y="5561934"/>
                </a:lnTo>
                <a:lnTo>
                  <a:pt x="59177" y="5498179"/>
                </a:lnTo>
                <a:lnTo>
                  <a:pt x="45393" y="5429527"/>
                </a:lnTo>
                <a:lnTo>
                  <a:pt x="43499" y="5365343"/>
                </a:lnTo>
                <a:lnTo>
                  <a:pt x="29878" y="5296281"/>
                </a:lnTo>
                <a:lnTo>
                  <a:pt x="26473" y="5166948"/>
                </a:lnTo>
                <a:lnTo>
                  <a:pt x="13068" y="5097341"/>
                </a:lnTo>
                <a:lnTo>
                  <a:pt x="0" y="4440689"/>
                </a:lnTo>
                <a:lnTo>
                  <a:pt x="10709" y="4379175"/>
                </a:lnTo>
                <a:lnTo>
                  <a:pt x="8577" y="4246628"/>
                </a:lnTo>
                <a:lnTo>
                  <a:pt x="19343" y="4184970"/>
                </a:lnTo>
                <a:lnTo>
                  <a:pt x="18314" y="4118604"/>
                </a:lnTo>
                <a:lnTo>
                  <a:pt x="29099" y="4056897"/>
                </a:lnTo>
                <a:lnTo>
                  <a:pt x="28081" y="3990502"/>
                </a:lnTo>
                <a:lnTo>
                  <a:pt x="60436" y="3805386"/>
                </a:lnTo>
                <a:lnTo>
                  <a:pt x="59396" y="3739046"/>
                </a:lnTo>
                <a:lnTo>
                  <a:pt x="112936" y="3431490"/>
                </a:lnTo>
                <a:lnTo>
                  <a:pt x="135364" y="3374873"/>
                </a:lnTo>
                <a:lnTo>
                  <a:pt x="156492" y="3252579"/>
                </a:lnTo>
                <a:lnTo>
                  <a:pt x="630110" y="2057048"/>
                </a:lnTo>
                <a:lnTo>
                  <a:pt x="883537" y="1693190"/>
                </a:lnTo>
                <a:lnTo>
                  <a:pt x="926350" y="1654082"/>
                </a:lnTo>
                <a:lnTo>
                  <a:pt x="957194" y="1610707"/>
                </a:lnTo>
                <a:lnTo>
                  <a:pt x="999679" y="1572427"/>
                </a:lnTo>
                <a:lnTo>
                  <a:pt x="1030188" y="1529898"/>
                </a:lnTo>
                <a:lnTo>
                  <a:pt x="1072330" y="1492484"/>
                </a:lnTo>
                <a:lnTo>
                  <a:pt x="1102488" y="1450839"/>
                </a:lnTo>
                <a:lnTo>
                  <a:pt x="1227284" y="1342716"/>
                </a:lnTo>
                <a:lnTo>
                  <a:pt x="1350349" y="1238959"/>
                </a:lnTo>
                <a:lnTo>
                  <a:pt x="1390969" y="1205388"/>
                </a:lnTo>
                <a:lnTo>
                  <a:pt x="2534516" y="456669"/>
                </a:lnTo>
                <a:lnTo>
                  <a:pt x="3315291" y="106448"/>
                </a:lnTo>
                <a:lnTo>
                  <a:pt x="3764678" y="6542"/>
                </a:lnTo>
                <a:lnTo>
                  <a:pt x="3914059" y="8768"/>
                </a:lnTo>
                <a:lnTo>
                  <a:pt x="3969698" y="6249"/>
                </a:lnTo>
                <a:lnTo>
                  <a:pt x="4025168" y="4155"/>
                </a:lnTo>
                <a:lnTo>
                  <a:pt x="4080471" y="2484"/>
                </a:lnTo>
                <a:lnTo>
                  <a:pt x="4135607" y="1236"/>
                </a:lnTo>
                <a:lnTo>
                  <a:pt x="4190576" y="408"/>
                </a:lnTo>
                <a:lnTo>
                  <a:pt x="4245379" y="0"/>
                </a:lnTo>
                <a:lnTo>
                  <a:pt x="4311823" y="4687"/>
                </a:lnTo>
                <a:lnTo>
                  <a:pt x="4366295" y="5114"/>
                </a:lnTo>
                <a:lnTo>
                  <a:pt x="4420602" y="5957"/>
                </a:lnTo>
                <a:lnTo>
                  <a:pt x="4474745" y="7215"/>
                </a:lnTo>
                <a:lnTo>
                  <a:pt x="4528724" y="8886"/>
                </a:lnTo>
                <a:lnTo>
                  <a:pt x="4582540" y="10969"/>
                </a:lnTo>
                <a:lnTo>
                  <a:pt x="4636193" y="13463"/>
                </a:lnTo>
                <a:lnTo>
                  <a:pt x="4689684" y="16366"/>
                </a:lnTo>
                <a:lnTo>
                  <a:pt x="4754820" y="24355"/>
                </a:lnTo>
                <a:lnTo>
                  <a:pt x="4807988" y="28074"/>
                </a:lnTo>
                <a:lnTo>
                  <a:pt x="4860995" y="32199"/>
                </a:lnTo>
                <a:lnTo>
                  <a:pt x="4913842" y="36728"/>
                </a:lnTo>
                <a:lnTo>
                  <a:pt x="4966530" y="41660"/>
                </a:lnTo>
                <a:lnTo>
                  <a:pt x="5019057" y="46994"/>
                </a:lnTo>
                <a:lnTo>
                  <a:pt x="5071427" y="52729"/>
                </a:lnTo>
                <a:lnTo>
                  <a:pt x="5123637" y="58863"/>
                </a:lnTo>
                <a:lnTo>
                  <a:pt x="5187498" y="70073"/>
                </a:lnTo>
                <a:lnTo>
                  <a:pt x="5239394" y="77003"/>
                </a:lnTo>
                <a:lnTo>
                  <a:pt x="5291133" y="84328"/>
                </a:lnTo>
                <a:lnTo>
                  <a:pt x="5342716" y="92048"/>
                </a:lnTo>
                <a:lnTo>
                  <a:pt x="5394143" y="100160"/>
                </a:lnTo>
                <a:lnTo>
                  <a:pt x="5445415" y="108665"/>
                </a:lnTo>
                <a:lnTo>
                  <a:pt x="5496532" y="117561"/>
                </a:lnTo>
                <a:lnTo>
                  <a:pt x="5547495" y="126845"/>
                </a:lnTo>
                <a:lnTo>
                  <a:pt x="5598304" y="136518"/>
                </a:lnTo>
                <a:lnTo>
                  <a:pt x="5648960" y="146578"/>
                </a:lnTo>
                <a:lnTo>
                  <a:pt x="5699463" y="157023"/>
                </a:lnTo>
                <a:lnTo>
                  <a:pt x="5749813" y="167853"/>
                </a:lnTo>
                <a:lnTo>
                  <a:pt x="5800012" y="179066"/>
                </a:lnTo>
                <a:lnTo>
                  <a:pt x="5861867" y="195338"/>
                </a:lnTo>
                <a:lnTo>
                  <a:pt x="5911764" y="207314"/>
                </a:lnTo>
                <a:lnTo>
                  <a:pt x="5961511" y="219668"/>
                </a:lnTo>
                <a:lnTo>
                  <a:pt x="6011108" y="232401"/>
                </a:lnTo>
                <a:lnTo>
                  <a:pt x="6060556" y="245510"/>
                </a:lnTo>
                <a:lnTo>
                  <a:pt x="6109855" y="258995"/>
                </a:lnTo>
                <a:lnTo>
                  <a:pt x="6159005" y="272854"/>
                </a:lnTo>
                <a:lnTo>
                  <a:pt x="6208008" y="287087"/>
                </a:lnTo>
                <a:lnTo>
                  <a:pt x="6256864" y="301691"/>
                </a:lnTo>
                <a:lnTo>
                  <a:pt x="6305572" y="316665"/>
                </a:lnTo>
                <a:lnTo>
                  <a:pt x="6354135" y="332009"/>
                </a:lnTo>
                <a:lnTo>
                  <a:pt x="6402552" y="347721"/>
                </a:lnTo>
                <a:lnTo>
                  <a:pt x="6450823" y="363799"/>
                </a:lnTo>
                <a:lnTo>
                  <a:pt x="6498950" y="380243"/>
                </a:lnTo>
                <a:lnTo>
                  <a:pt x="6546932" y="397052"/>
                </a:lnTo>
                <a:lnTo>
                  <a:pt x="6582964" y="409545"/>
                </a:lnTo>
                <a:lnTo>
                  <a:pt x="6630659" y="427078"/>
                </a:lnTo>
                <a:lnTo>
                  <a:pt x="6678211" y="444971"/>
                </a:lnTo>
                <a:lnTo>
                  <a:pt x="6725622" y="463224"/>
                </a:lnTo>
                <a:lnTo>
                  <a:pt x="6772890" y="481834"/>
                </a:lnTo>
                <a:lnTo>
                  <a:pt x="6820017" y="500801"/>
                </a:lnTo>
                <a:lnTo>
                  <a:pt x="6867004" y="520123"/>
                </a:lnTo>
                <a:lnTo>
                  <a:pt x="6913850" y="539800"/>
                </a:lnTo>
                <a:lnTo>
                  <a:pt x="6960556" y="559829"/>
                </a:lnTo>
                <a:lnTo>
                  <a:pt x="6995316" y="575533"/>
                </a:lnTo>
                <a:lnTo>
                  <a:pt x="7041744" y="596264"/>
                </a:lnTo>
                <a:lnTo>
                  <a:pt x="7088034" y="617344"/>
                </a:lnTo>
                <a:lnTo>
                  <a:pt x="7134186" y="638773"/>
                </a:lnTo>
                <a:lnTo>
                  <a:pt x="7180201" y="660548"/>
                </a:lnTo>
                <a:lnTo>
                  <a:pt x="7226079" y="682668"/>
                </a:lnTo>
                <a:lnTo>
                  <a:pt x="7260013" y="700454"/>
                </a:lnTo>
                <a:lnTo>
                  <a:pt x="7305619" y="723261"/>
                </a:lnTo>
                <a:lnTo>
                  <a:pt x="7351090" y="746410"/>
                </a:lnTo>
                <a:lnTo>
                  <a:pt x="7396426" y="769899"/>
                </a:lnTo>
                <a:lnTo>
                  <a:pt x="7429820" y="789049"/>
                </a:lnTo>
                <a:lnTo>
                  <a:pt x="7474888" y="813215"/>
                </a:lnTo>
                <a:lnTo>
                  <a:pt x="7519822" y="837717"/>
                </a:lnTo>
                <a:lnTo>
                  <a:pt x="7552816" y="857877"/>
                </a:lnTo>
                <a:lnTo>
                  <a:pt x="7597486" y="883048"/>
                </a:lnTo>
                <a:lnTo>
                  <a:pt x="7642023" y="908552"/>
                </a:lnTo>
                <a:lnTo>
                  <a:pt x="7674622" y="929710"/>
                </a:lnTo>
                <a:lnTo>
                  <a:pt x="7718897" y="955876"/>
                </a:lnTo>
                <a:lnTo>
                  <a:pt x="7763042" y="982370"/>
                </a:lnTo>
                <a:lnTo>
                  <a:pt x="7795250" y="1004515"/>
                </a:lnTo>
                <a:lnTo>
                  <a:pt x="7839136" y="1031664"/>
                </a:lnTo>
                <a:lnTo>
                  <a:pt x="7871086" y="1054461"/>
                </a:lnTo>
                <a:lnTo>
                  <a:pt x="7914715" y="1082258"/>
                </a:lnTo>
                <a:lnTo>
                  <a:pt x="7958216" y="1110379"/>
                </a:lnTo>
                <a:lnTo>
                  <a:pt x="7989782" y="1134143"/>
                </a:lnTo>
                <a:lnTo>
                  <a:pt x="8033029" y="1162905"/>
                </a:lnTo>
                <a:lnTo>
                  <a:pt x="8064342" y="1187309"/>
                </a:lnTo>
                <a:lnTo>
                  <a:pt x="8107337" y="1216707"/>
                </a:lnTo>
                <a:lnTo>
                  <a:pt x="8138399" y="1241745"/>
                </a:lnTo>
                <a:lnTo>
                  <a:pt x="8169336" y="1267097"/>
                </a:lnTo>
                <a:lnTo>
                  <a:pt x="8211956" y="1297441"/>
                </a:lnTo>
                <a:lnTo>
                  <a:pt x="8242645" y="1323420"/>
                </a:lnTo>
                <a:lnTo>
                  <a:pt x="8285018" y="1354387"/>
                </a:lnTo>
                <a:lnTo>
                  <a:pt x="8315461" y="1380988"/>
                </a:lnTo>
                <a:lnTo>
                  <a:pt x="8345782" y="1407897"/>
                </a:lnTo>
                <a:lnTo>
                  <a:pt x="8387788" y="1439791"/>
                </a:lnTo>
                <a:lnTo>
                  <a:pt x="8417865" y="1467314"/>
                </a:lnTo>
                <a:lnTo>
                  <a:pt x="8447822" y="1495141"/>
                </a:lnTo>
                <a:lnTo>
                  <a:pt x="8489465" y="1527950"/>
                </a:lnTo>
                <a:lnTo>
                  <a:pt x="8519182" y="1556385"/>
                </a:lnTo>
                <a:lnTo>
                  <a:pt x="8548779" y="1585120"/>
                </a:lnTo>
                <a:lnTo>
                  <a:pt x="8578257" y="1614155"/>
                </a:lnTo>
                <a:lnTo>
                  <a:pt x="8619424" y="1648167"/>
                </a:lnTo>
                <a:lnTo>
                  <a:pt x="8648666" y="1677798"/>
                </a:lnTo>
                <a:lnTo>
                  <a:pt x="8677791" y="1707726"/>
                </a:lnTo>
                <a:lnTo>
                  <a:pt x="8706799" y="1737949"/>
                </a:lnTo>
                <a:lnTo>
                  <a:pt x="8735691" y="1768465"/>
                </a:lnTo>
                <a:lnTo>
                  <a:pt x="8764466" y="1799274"/>
                </a:lnTo>
                <a:lnTo>
                  <a:pt x="8804934" y="1835051"/>
                </a:lnTo>
                <a:lnTo>
                  <a:pt x="8833479" y="1866441"/>
                </a:lnTo>
                <a:lnTo>
                  <a:pt x="8861910" y="1898120"/>
                </a:lnTo>
                <a:lnTo>
                  <a:pt x="8890228" y="1930086"/>
                </a:lnTo>
                <a:lnTo>
                  <a:pt x="8918432" y="1962338"/>
                </a:lnTo>
                <a:lnTo>
                  <a:pt x="8946523" y="1994874"/>
                </a:lnTo>
                <a:lnTo>
                  <a:pt x="8974501" y="2027695"/>
                </a:lnTo>
                <a:lnTo>
                  <a:pt x="9002368" y="2060798"/>
                </a:lnTo>
                <a:lnTo>
                  <a:pt x="9018317" y="2089504"/>
                </a:lnTo>
                <a:lnTo>
                  <a:pt x="9045961" y="2123168"/>
                </a:lnTo>
                <a:lnTo>
                  <a:pt x="9073496" y="2157110"/>
                </a:lnTo>
                <a:lnTo>
                  <a:pt x="9100920" y="2191330"/>
                </a:lnTo>
                <a:lnTo>
                  <a:pt x="9128235" y="2225826"/>
                </a:lnTo>
                <a:lnTo>
                  <a:pt x="9155441" y="2260596"/>
                </a:lnTo>
                <a:lnTo>
                  <a:pt x="9170732" y="2290963"/>
                </a:lnTo>
                <a:lnTo>
                  <a:pt x="9197722" y="2326279"/>
                </a:lnTo>
                <a:lnTo>
                  <a:pt x="9224605" y="2361866"/>
                </a:lnTo>
                <a:lnTo>
                  <a:pt x="9251380" y="2397723"/>
                </a:lnTo>
                <a:lnTo>
                  <a:pt x="9266243" y="2429171"/>
                </a:lnTo>
                <a:lnTo>
                  <a:pt x="9292806" y="2465564"/>
                </a:lnTo>
                <a:lnTo>
                  <a:pt x="9319264" y="2502223"/>
                </a:lnTo>
                <a:lnTo>
                  <a:pt x="9333810" y="2534469"/>
                </a:lnTo>
                <a:lnTo>
                  <a:pt x="9360059" y="2571656"/>
                </a:lnTo>
                <a:lnTo>
                  <a:pt x="9374397" y="2604428"/>
                </a:lnTo>
                <a:lnTo>
                  <a:pt x="9390378" y="2633051"/>
                </a:lnTo>
                <a:lnTo>
                  <a:pt x="9397086" y="8340121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0595" y="3305817"/>
            <a:ext cx="7092950" cy="59442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6830" algn="ctr">
              <a:lnSpc>
                <a:spcPct val="100000"/>
              </a:lnSpc>
              <a:spcBef>
                <a:spcPts val="640"/>
              </a:spcBef>
            </a:pPr>
            <a:r>
              <a:rPr sz="2600" spc="-30" dirty="0">
                <a:latin typeface="Verdana"/>
                <a:cs typeface="Verdana"/>
              </a:rPr>
              <a:t>nell’interazione.</a:t>
            </a:r>
            <a:endParaRPr sz="2600">
              <a:latin typeface="Verdana"/>
              <a:cs typeface="Verdana"/>
            </a:endParaRPr>
          </a:p>
          <a:p>
            <a:pPr marL="36195" algn="ctr">
              <a:lnSpc>
                <a:spcPct val="100000"/>
              </a:lnSpc>
              <a:spcBef>
                <a:spcPts val="480"/>
              </a:spcBef>
            </a:pPr>
            <a:r>
              <a:rPr sz="2300" spc="45" dirty="0">
                <a:latin typeface="Verdana"/>
                <a:cs typeface="Verdana"/>
              </a:rPr>
              <a:t>Alcune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100" dirty="0">
                <a:latin typeface="Verdana"/>
                <a:cs typeface="Verdana"/>
              </a:rPr>
              <a:t>domande</a:t>
            </a:r>
            <a:r>
              <a:rPr sz="2300" spc="-130" dirty="0">
                <a:latin typeface="Verdana"/>
                <a:cs typeface="Verdana"/>
              </a:rPr>
              <a:t> </a:t>
            </a:r>
            <a:r>
              <a:rPr sz="2300" spc="145" dirty="0">
                <a:latin typeface="Verdana"/>
                <a:cs typeface="Verdana"/>
              </a:rPr>
              <a:t>da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45" dirty="0">
                <a:latin typeface="Verdana"/>
                <a:cs typeface="Verdana"/>
              </a:rPr>
              <a:t>porsi: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750">
              <a:latin typeface="Verdana"/>
              <a:cs typeface="Verdana"/>
            </a:endParaRPr>
          </a:p>
          <a:p>
            <a:pPr marL="12700" marR="969644">
              <a:lnSpc>
                <a:spcPct val="125000"/>
              </a:lnSpc>
            </a:pPr>
            <a:r>
              <a:rPr sz="2200" spc="5" dirty="0">
                <a:latin typeface="Lucida Sans Unicode"/>
                <a:cs typeface="Lucida Sans Unicode"/>
              </a:rPr>
              <a:t>Q</a:t>
            </a:r>
            <a:r>
              <a:rPr sz="2200" spc="-85" dirty="0">
                <a:latin typeface="Lucida Sans Unicode"/>
                <a:cs typeface="Lucida Sans Unicode"/>
              </a:rPr>
              <a:t>U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-260" dirty="0">
                <a:latin typeface="Lucida Sans Unicode"/>
                <a:cs typeface="Lucida Sans Unicode"/>
              </a:rPr>
              <a:t>L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125" dirty="0">
                <a:latin typeface="Lucida Sans Unicode"/>
                <a:cs typeface="Lucida Sans Unicode"/>
              </a:rPr>
              <a:t>È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265" dirty="0">
                <a:latin typeface="Lucida Sans Unicode"/>
                <a:cs typeface="Lucida Sans Unicode"/>
              </a:rPr>
              <a:t>L</a:t>
            </a:r>
            <a:r>
              <a:rPr sz="2200" spc="-15" dirty="0">
                <a:latin typeface="Lucida Sans Unicode"/>
                <a:cs typeface="Lucida Sans Unicode"/>
              </a:rPr>
              <a:t>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70" dirty="0">
                <a:latin typeface="Lucida Sans Unicode"/>
                <a:cs typeface="Lucida Sans Unicode"/>
              </a:rPr>
              <a:t>M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-15" dirty="0">
                <a:latin typeface="Lucida Sans Unicode"/>
                <a:cs typeface="Lucida Sans Unicode"/>
              </a:rPr>
              <a:t>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70" dirty="0">
                <a:latin typeface="Lucida Sans Unicode"/>
                <a:cs typeface="Lucida Sans Unicode"/>
              </a:rPr>
              <a:t>R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-175" dirty="0">
                <a:latin typeface="Lucida Sans Unicode"/>
                <a:cs typeface="Lucida Sans Unicode"/>
              </a:rPr>
              <a:t>Z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-145" dirty="0">
                <a:latin typeface="Lucida Sans Unicode"/>
                <a:cs typeface="Lucida Sans Unicode"/>
              </a:rPr>
              <a:t>N</a:t>
            </a:r>
            <a:r>
              <a:rPr sz="2200" spc="-125" dirty="0">
                <a:latin typeface="Lucida Sans Unicode"/>
                <a:cs typeface="Lucida Sans Unicode"/>
              </a:rPr>
              <a:t>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5" dirty="0">
                <a:latin typeface="Lucida Sans Unicode"/>
                <a:cs typeface="Lucida Sans Unicode"/>
              </a:rPr>
              <a:t>P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-80" dirty="0">
                <a:latin typeface="Lucida Sans Unicode"/>
                <a:cs typeface="Lucida Sans Unicode"/>
              </a:rPr>
              <a:t>Ù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5" dirty="0">
                <a:latin typeface="Lucida Sans Unicode"/>
                <a:cs typeface="Lucida Sans Unicode"/>
              </a:rPr>
              <a:t>P</a:t>
            </a:r>
            <a:r>
              <a:rPr sz="2200" spc="-70" dirty="0">
                <a:latin typeface="Lucida Sans Unicode"/>
                <a:cs typeface="Lucida Sans Unicode"/>
              </a:rPr>
              <a:t>R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35" dirty="0">
                <a:latin typeface="Lucida Sans Unicode"/>
                <a:cs typeface="Lucida Sans Unicode"/>
              </a:rPr>
              <a:t>B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35" dirty="0">
                <a:latin typeface="Lucida Sans Unicode"/>
                <a:cs typeface="Lucida Sans Unicode"/>
              </a:rPr>
              <a:t>B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-265" dirty="0">
                <a:latin typeface="Lucida Sans Unicode"/>
                <a:cs typeface="Lucida Sans Unicode"/>
              </a:rPr>
              <a:t>L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360" dirty="0">
                <a:latin typeface="Lucida Sans Unicode"/>
                <a:cs typeface="Lucida Sans Unicode"/>
              </a:rPr>
              <a:t>?  </a:t>
            </a:r>
            <a:r>
              <a:rPr sz="2200" spc="120" dirty="0">
                <a:latin typeface="Lucida Sans Unicode"/>
                <a:cs typeface="Lucida Sans Unicode"/>
              </a:rPr>
              <a:t>G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145" dirty="0">
                <a:latin typeface="Lucida Sans Unicode"/>
                <a:cs typeface="Lucida Sans Unicode"/>
              </a:rPr>
              <a:t>N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70" dirty="0">
                <a:latin typeface="Lucida Sans Unicode"/>
                <a:cs typeface="Lucida Sans Unicode"/>
              </a:rPr>
              <a:t>R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-265" dirty="0">
                <a:latin typeface="Lucida Sans Unicode"/>
                <a:cs typeface="Lucida Sans Unicode"/>
              </a:rPr>
              <a:t>L</a:t>
            </a:r>
            <a:r>
              <a:rPr sz="2200" spc="-70" dirty="0">
                <a:latin typeface="Lucida Sans Unicode"/>
                <a:cs typeface="Lucida Sans Unicode"/>
              </a:rPr>
              <a:t>M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145" dirty="0">
                <a:latin typeface="Lucida Sans Unicode"/>
                <a:cs typeface="Lucida Sans Unicode"/>
              </a:rPr>
              <a:t>N</a:t>
            </a:r>
            <a:r>
              <a:rPr sz="2200" spc="-235" dirty="0">
                <a:latin typeface="Lucida Sans Unicode"/>
                <a:cs typeface="Lucida Sans Unicode"/>
              </a:rPr>
              <a:t>T</a:t>
            </a:r>
            <a:r>
              <a:rPr sz="2200" spc="-125" dirty="0">
                <a:latin typeface="Lucida Sans Unicode"/>
                <a:cs typeface="Lucida Sans Unicode"/>
              </a:rPr>
              <a:t>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85" dirty="0">
                <a:latin typeface="Lucida Sans Unicode"/>
                <a:cs typeface="Lucida Sans Unicode"/>
              </a:rPr>
              <a:t>C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-70" dirty="0">
                <a:latin typeface="Lucida Sans Unicode"/>
                <a:cs typeface="Lucida Sans Unicode"/>
              </a:rPr>
              <a:t>M</a:t>
            </a:r>
            <a:r>
              <a:rPr sz="2200" spc="-125" dirty="0">
                <a:latin typeface="Lucida Sans Unicode"/>
                <a:cs typeface="Lucida Sans Unicode"/>
              </a:rPr>
              <a:t>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155" dirty="0">
                <a:latin typeface="Lucida Sans Unicode"/>
                <a:cs typeface="Lucida Sans Unicode"/>
              </a:rPr>
              <a:t>F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-145" dirty="0">
                <a:latin typeface="Lucida Sans Unicode"/>
                <a:cs typeface="Lucida Sans Unicode"/>
              </a:rPr>
              <a:t>N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185" dirty="0">
                <a:latin typeface="Lucida Sans Unicode"/>
                <a:cs typeface="Lucida Sans Unicode"/>
              </a:rPr>
              <a:t>C</a:t>
            </a:r>
            <a:r>
              <a:rPr sz="2200" spc="-125" dirty="0">
                <a:latin typeface="Lucida Sans Unicode"/>
                <a:cs typeface="Lucida Sans Unicode"/>
              </a:rPr>
              <a:t>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265" dirty="0">
                <a:latin typeface="Lucida Sans Unicode"/>
                <a:cs typeface="Lucida Sans Unicode"/>
              </a:rPr>
              <a:t>L</a:t>
            </a:r>
            <a:r>
              <a:rPr sz="2200" spc="-15" dirty="0">
                <a:latin typeface="Lucida Sans Unicode"/>
                <a:cs typeface="Lucida Sans Unicode"/>
              </a:rPr>
              <a:t>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-235" dirty="0">
                <a:latin typeface="Lucida Sans Unicode"/>
                <a:cs typeface="Lucida Sans Unicode"/>
              </a:rPr>
              <a:t>T</a:t>
            </a:r>
            <a:r>
              <a:rPr sz="2200" spc="-85" dirty="0">
                <a:latin typeface="Lucida Sans Unicode"/>
                <a:cs typeface="Lucida Sans Unicode"/>
              </a:rPr>
              <a:t>U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-175" dirty="0">
                <a:latin typeface="Lucida Sans Unicode"/>
                <a:cs typeface="Lucida Sans Unicode"/>
              </a:rPr>
              <a:t>Z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-145" dirty="0">
                <a:latin typeface="Lucida Sans Unicode"/>
                <a:cs typeface="Lucida Sans Unicode"/>
              </a:rPr>
              <a:t>N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360" dirty="0">
                <a:latin typeface="Lucida Sans Unicode"/>
                <a:cs typeface="Lucida Sans Unicode"/>
              </a:rPr>
              <a:t>?  </a:t>
            </a:r>
            <a:r>
              <a:rPr sz="2200" spc="60" dirty="0">
                <a:latin typeface="Lucida Sans Unicode"/>
                <a:cs typeface="Lucida Sans Unicode"/>
              </a:rPr>
              <a:t>COSA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85" dirty="0">
                <a:latin typeface="Lucida Sans Unicode"/>
                <a:cs typeface="Lucida Sans Unicode"/>
              </a:rPr>
              <a:t>FA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114" dirty="0">
                <a:latin typeface="Lucida Sans Unicode"/>
                <a:cs typeface="Lucida Sans Unicode"/>
              </a:rPr>
              <a:t>ESATTAMENTE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204" dirty="0">
                <a:latin typeface="Lucida Sans Unicode"/>
                <a:cs typeface="Lucida Sans Unicode"/>
              </a:rPr>
              <a:t>IL</a:t>
            </a:r>
            <a:r>
              <a:rPr sz="2200" spc="-40" dirty="0">
                <a:latin typeface="Lucida Sans Unicode"/>
                <a:cs typeface="Lucida Sans Unicode"/>
              </a:rPr>
              <a:t> BAMBINO/RAGAZZO </a:t>
            </a:r>
            <a:r>
              <a:rPr sz="2200" spc="-680" dirty="0">
                <a:latin typeface="Lucida Sans Unicode"/>
                <a:cs typeface="Lucida Sans Unicode"/>
              </a:rPr>
              <a:t> </a:t>
            </a:r>
            <a:r>
              <a:rPr sz="2200" spc="-60" dirty="0">
                <a:latin typeface="Lucida Sans Unicode"/>
                <a:cs typeface="Lucida Sans Unicode"/>
              </a:rPr>
              <a:t>PER</a:t>
            </a:r>
            <a:r>
              <a:rPr sz="2200" spc="-45" dirty="0">
                <a:latin typeface="Lucida Sans Unicode"/>
                <a:cs typeface="Lucida Sans Unicode"/>
              </a:rPr>
              <a:t> </a:t>
            </a:r>
            <a:r>
              <a:rPr sz="2200" spc="-70" dirty="0">
                <a:latin typeface="Lucida Sans Unicode"/>
                <a:cs typeface="Lucida Sans Unicode"/>
              </a:rPr>
              <a:t>INFASTIDIRE?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-125" dirty="0">
                <a:latin typeface="Lucida Sans Unicode"/>
                <a:cs typeface="Lucida Sans Unicode"/>
              </a:rPr>
              <a:t>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-260" dirty="0">
                <a:latin typeface="Lucida Sans Unicode"/>
                <a:cs typeface="Lucida Sans Unicode"/>
              </a:rPr>
              <a:t>L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5" dirty="0">
                <a:latin typeface="Lucida Sans Unicode"/>
                <a:cs typeface="Lucida Sans Unicode"/>
              </a:rPr>
              <a:t>P</a:t>
            </a:r>
            <a:r>
              <a:rPr sz="2200" spc="-70" dirty="0">
                <a:latin typeface="Lucida Sans Unicode"/>
                <a:cs typeface="Lucida Sans Unicode"/>
              </a:rPr>
              <a:t>R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35" dirty="0">
                <a:latin typeface="Lucida Sans Unicode"/>
                <a:cs typeface="Lucida Sans Unicode"/>
              </a:rPr>
              <a:t>B</a:t>
            </a:r>
            <a:r>
              <a:rPr sz="2200" spc="-265" dirty="0">
                <a:latin typeface="Lucida Sans Unicode"/>
                <a:cs typeface="Lucida Sans Unicode"/>
              </a:rPr>
              <a:t>L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70" dirty="0">
                <a:latin typeface="Lucida Sans Unicode"/>
                <a:cs typeface="Lucida Sans Unicode"/>
              </a:rPr>
              <a:t>M</a:t>
            </a:r>
            <a:r>
              <a:rPr sz="2200" spc="-15" dirty="0">
                <a:latin typeface="Lucida Sans Unicode"/>
                <a:cs typeface="Lucida Sans Unicode"/>
              </a:rPr>
              <a:t>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5" dirty="0">
                <a:latin typeface="Lucida Sans Unicode"/>
                <a:cs typeface="Lucida Sans Unicode"/>
              </a:rPr>
              <a:t>P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70" dirty="0">
                <a:latin typeface="Lucida Sans Unicode"/>
                <a:cs typeface="Lucida Sans Unicode"/>
              </a:rPr>
              <a:t>R</a:t>
            </a: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-235" dirty="0">
                <a:latin typeface="Lucida Sans Unicode"/>
                <a:cs typeface="Lucida Sans Unicode"/>
              </a:rPr>
              <a:t>T</a:t>
            </a:r>
            <a:r>
              <a:rPr sz="2200" spc="-125" dirty="0">
                <a:latin typeface="Lucida Sans Unicode"/>
                <a:cs typeface="Lucida Sans Unicode"/>
              </a:rPr>
              <a:t>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85" dirty="0">
                <a:latin typeface="Lucida Sans Unicode"/>
                <a:cs typeface="Lucida Sans Unicode"/>
              </a:rPr>
              <a:t>C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-15" dirty="0">
                <a:latin typeface="Lucida Sans Unicode"/>
                <a:cs typeface="Lucida Sans Unicode"/>
              </a:rPr>
              <a:t>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155" dirty="0">
                <a:latin typeface="Lucida Sans Unicode"/>
                <a:cs typeface="Lucida Sans Unicode"/>
              </a:rPr>
              <a:t>F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185" dirty="0">
                <a:latin typeface="Lucida Sans Unicode"/>
                <a:cs typeface="Lucida Sans Unicode"/>
              </a:rPr>
              <a:t>CC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430" dirty="0">
                <a:latin typeface="Lucida Sans Unicode"/>
                <a:cs typeface="Lucida Sans Unicode"/>
              </a:rPr>
              <a:t>?</a:t>
            </a:r>
            <a:endParaRPr sz="2200">
              <a:latin typeface="Lucida Sans Unicode"/>
              <a:cs typeface="Lucida Sans Unicode"/>
            </a:endParaRPr>
          </a:p>
          <a:p>
            <a:pPr marL="12700" marR="616585">
              <a:lnSpc>
                <a:spcPct val="125000"/>
              </a:lnSpc>
            </a:pPr>
            <a:r>
              <a:rPr sz="2200" dirty="0">
                <a:latin typeface="Lucida Sans Unicode"/>
                <a:cs typeface="Lucida Sans Unicode"/>
              </a:rPr>
              <a:t>COME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15" dirty="0">
                <a:latin typeface="Lucida Sans Unicode"/>
                <a:cs typeface="Lucida Sans Unicode"/>
              </a:rPr>
              <a:t>REAGISCE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204" dirty="0">
                <a:latin typeface="Lucida Sans Unicode"/>
                <a:cs typeface="Lucida Sans Unicode"/>
              </a:rPr>
              <a:t>IL</a:t>
            </a:r>
            <a:r>
              <a:rPr sz="2200" spc="-40" dirty="0">
                <a:latin typeface="Lucida Sans Unicode"/>
                <a:cs typeface="Lucida Sans Unicode"/>
              </a:rPr>
              <a:t> BAMBINO/RAGAZZO</a:t>
            </a:r>
            <a:r>
              <a:rPr sz="2200" spc="-35" dirty="0">
                <a:latin typeface="Lucida Sans Unicode"/>
                <a:cs typeface="Lucida Sans Unicode"/>
              </a:rPr>
              <a:t> </a:t>
            </a:r>
            <a:r>
              <a:rPr sz="2200" spc="-140" dirty="0">
                <a:latin typeface="Lucida Sans Unicode"/>
                <a:cs typeface="Lucida Sans Unicode"/>
              </a:rPr>
              <a:t>ALLA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80" dirty="0">
                <a:latin typeface="Lucida Sans Unicode"/>
                <a:cs typeface="Lucida Sans Unicode"/>
              </a:rPr>
              <a:t>MIA </a:t>
            </a:r>
            <a:r>
              <a:rPr sz="2200" spc="-680" dirty="0">
                <a:latin typeface="Lucida Sans Unicode"/>
                <a:cs typeface="Lucida Sans Unicode"/>
              </a:rPr>
              <a:t> </a:t>
            </a:r>
            <a:r>
              <a:rPr sz="2200" spc="10" dirty="0">
                <a:latin typeface="Lucida Sans Unicode"/>
                <a:cs typeface="Lucida Sans Unicode"/>
              </a:rPr>
              <a:t>RISPOSTA?</a:t>
            </a:r>
            <a:endParaRPr sz="2200">
              <a:latin typeface="Lucida Sans Unicode"/>
              <a:cs typeface="Lucida Sans Unicode"/>
            </a:endParaRPr>
          </a:p>
          <a:p>
            <a:pPr marL="12700" marR="5080">
              <a:lnSpc>
                <a:spcPct val="125000"/>
              </a:lnSpc>
            </a:pPr>
            <a:r>
              <a:rPr sz="2200" spc="-90" dirty="0">
                <a:latin typeface="Lucida Sans Unicode"/>
                <a:cs typeface="Lucida Sans Unicode"/>
              </a:rPr>
              <a:t>QUAL </a:t>
            </a:r>
            <a:r>
              <a:rPr sz="2200" spc="-125" dirty="0">
                <a:latin typeface="Lucida Sans Unicode"/>
                <a:cs typeface="Lucida Sans Unicode"/>
              </a:rPr>
              <a:t>È </a:t>
            </a:r>
            <a:r>
              <a:rPr sz="2200" spc="-114" dirty="0">
                <a:latin typeface="Lucida Sans Unicode"/>
                <a:cs typeface="Lucida Sans Unicode"/>
              </a:rPr>
              <a:t>ESATTAMENTE </a:t>
            </a:r>
            <a:r>
              <a:rPr sz="2200" spc="-204" dirty="0">
                <a:latin typeface="Lucida Sans Unicode"/>
                <a:cs typeface="Lucida Sans Unicode"/>
              </a:rPr>
              <a:t>IL</a:t>
            </a:r>
            <a:r>
              <a:rPr sz="2200" spc="-200" dirty="0">
                <a:latin typeface="Lucida Sans Unicode"/>
                <a:cs typeface="Lucida Sans Unicode"/>
              </a:rPr>
              <a:t> </a:t>
            </a:r>
            <a:r>
              <a:rPr sz="2200" spc="-10" dirty="0">
                <a:latin typeface="Lucida Sans Unicode"/>
                <a:cs typeface="Lucida Sans Unicode"/>
              </a:rPr>
              <a:t>PROBLEMA? </a:t>
            </a:r>
            <a:r>
              <a:rPr sz="2200" dirty="0">
                <a:latin typeface="Lucida Sans Unicode"/>
                <a:cs typeface="Lucida Sans Unicode"/>
              </a:rPr>
              <a:t>(DESCRIVERE </a:t>
            </a:r>
            <a:r>
              <a:rPr sz="2200" spc="-175" dirty="0">
                <a:latin typeface="Lucida Sans Unicode"/>
                <a:cs typeface="Lucida Sans Unicode"/>
              </a:rPr>
              <a:t>NEL </a:t>
            </a:r>
            <a:r>
              <a:rPr sz="2200" spc="-685" dirty="0">
                <a:latin typeface="Lucida Sans Unicode"/>
                <a:cs typeface="Lucida Sans Unicode"/>
              </a:rPr>
              <a:t> </a:t>
            </a:r>
            <a:r>
              <a:rPr sz="2200" spc="-150" dirty="0">
                <a:latin typeface="Lucida Sans Unicode"/>
                <a:cs typeface="Lucida Sans Unicode"/>
              </a:rPr>
              <a:t>D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235" dirty="0">
                <a:latin typeface="Lucida Sans Unicode"/>
                <a:cs typeface="Lucida Sans Unicode"/>
              </a:rPr>
              <a:t>TT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120" dirty="0">
                <a:latin typeface="Lucida Sans Unicode"/>
                <a:cs typeface="Lucida Sans Unicode"/>
              </a:rPr>
              <a:t>G</a:t>
            </a:r>
            <a:r>
              <a:rPr sz="2200" spc="-265" dirty="0">
                <a:latin typeface="Lucida Sans Unicode"/>
                <a:cs typeface="Lucida Sans Unicode"/>
              </a:rPr>
              <a:t>L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5" dirty="0">
                <a:latin typeface="Lucida Sans Unicode"/>
                <a:cs typeface="Lucida Sans Unicode"/>
              </a:rPr>
              <a:t>O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-260" dirty="0">
                <a:latin typeface="Lucida Sans Unicode"/>
                <a:cs typeface="Lucida Sans Unicode"/>
              </a:rPr>
              <a:t>L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85" dirty="0">
                <a:latin typeface="Lucida Sans Unicode"/>
                <a:cs typeface="Lucida Sans Unicode"/>
              </a:rPr>
              <a:t>C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-70" dirty="0">
                <a:latin typeface="Lucida Sans Unicode"/>
                <a:cs typeface="Lucida Sans Unicode"/>
              </a:rPr>
              <a:t>M</a:t>
            </a:r>
            <a:r>
              <a:rPr sz="2200" spc="15" dirty="0">
                <a:latin typeface="Lucida Sans Unicode"/>
                <a:cs typeface="Lucida Sans Unicode"/>
              </a:rPr>
              <a:t>P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-70" dirty="0">
                <a:latin typeface="Lucida Sans Unicode"/>
                <a:cs typeface="Lucida Sans Unicode"/>
              </a:rPr>
              <a:t>R</a:t>
            </a:r>
            <a:r>
              <a:rPr sz="2200" spc="-235" dirty="0">
                <a:latin typeface="Lucida Sans Unicode"/>
                <a:cs typeface="Lucida Sans Unicode"/>
              </a:rPr>
              <a:t>T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-70" dirty="0">
                <a:latin typeface="Lucida Sans Unicode"/>
                <a:cs typeface="Lucida Sans Unicode"/>
              </a:rPr>
              <a:t>M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145" dirty="0">
                <a:latin typeface="Lucida Sans Unicode"/>
                <a:cs typeface="Lucida Sans Unicode"/>
              </a:rPr>
              <a:t>N</a:t>
            </a:r>
            <a:r>
              <a:rPr sz="2200" spc="-235" dirty="0">
                <a:latin typeface="Lucida Sans Unicode"/>
                <a:cs typeface="Lucida Sans Unicode"/>
              </a:rPr>
              <a:t>T</a:t>
            </a:r>
            <a:r>
              <a:rPr sz="2200" spc="5" dirty="0">
                <a:latin typeface="Lucida Sans Unicode"/>
                <a:cs typeface="Lucida Sans Unicode"/>
              </a:rPr>
              <a:t>O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15" dirty="0">
                <a:latin typeface="Lucida Sans Unicode"/>
                <a:cs typeface="Lucida Sans Unicode"/>
              </a:rPr>
              <a:t>P</a:t>
            </a:r>
            <a:r>
              <a:rPr sz="2200" spc="-70" dirty="0">
                <a:latin typeface="Lucida Sans Unicode"/>
                <a:cs typeface="Lucida Sans Unicode"/>
              </a:rPr>
              <a:t>R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35" dirty="0">
                <a:latin typeface="Lucida Sans Unicode"/>
                <a:cs typeface="Lucida Sans Unicode"/>
              </a:rPr>
              <a:t>B</a:t>
            </a:r>
            <a:r>
              <a:rPr sz="2200" spc="-265" dirty="0">
                <a:latin typeface="Lucida Sans Unicode"/>
                <a:cs typeface="Lucida Sans Unicode"/>
              </a:rPr>
              <a:t>L</a:t>
            </a:r>
            <a:r>
              <a:rPr sz="2200" spc="-130" dirty="0">
                <a:latin typeface="Lucida Sans Unicode"/>
                <a:cs typeface="Lucida Sans Unicode"/>
              </a:rPr>
              <a:t>E</a:t>
            </a:r>
            <a:r>
              <a:rPr sz="2200" spc="-70" dirty="0">
                <a:latin typeface="Lucida Sans Unicode"/>
                <a:cs typeface="Lucida Sans Unicode"/>
              </a:rPr>
              <a:t>M</a:t>
            </a:r>
            <a:r>
              <a:rPr sz="2200" spc="-20" dirty="0">
                <a:latin typeface="Lucida Sans Unicode"/>
                <a:cs typeface="Lucida Sans Unicode"/>
              </a:rPr>
              <a:t>A</a:t>
            </a:r>
            <a:r>
              <a:rPr sz="2200" spc="-235" dirty="0">
                <a:latin typeface="Lucida Sans Unicode"/>
                <a:cs typeface="Lucida Sans Unicode"/>
              </a:rPr>
              <a:t>T</a:t>
            </a:r>
            <a:r>
              <a:rPr sz="2200" spc="-150" dirty="0">
                <a:latin typeface="Lucida Sans Unicode"/>
                <a:cs typeface="Lucida Sans Unicode"/>
              </a:rPr>
              <a:t>I</a:t>
            </a:r>
            <a:r>
              <a:rPr sz="2200" spc="185" dirty="0">
                <a:latin typeface="Lucida Sans Unicode"/>
                <a:cs typeface="Lucida Sans Unicode"/>
              </a:rPr>
              <a:t>C</a:t>
            </a:r>
            <a:r>
              <a:rPr sz="2200" dirty="0">
                <a:latin typeface="Lucida Sans Unicode"/>
                <a:cs typeface="Lucida Sans Unicode"/>
              </a:rPr>
              <a:t>O</a:t>
            </a:r>
            <a:r>
              <a:rPr sz="2200" spc="555" dirty="0">
                <a:latin typeface="Lucida Sans Unicode"/>
                <a:cs typeface="Lucida Sans Unicode"/>
              </a:rPr>
              <a:t>)  </a:t>
            </a:r>
            <a:r>
              <a:rPr sz="2200" spc="-35" dirty="0">
                <a:latin typeface="Lucida Sans Unicode"/>
                <a:cs typeface="Lucida Sans Unicode"/>
              </a:rPr>
              <a:t>CHE</a:t>
            </a:r>
            <a:r>
              <a:rPr sz="2200" spc="-45" dirty="0">
                <a:latin typeface="Lucida Sans Unicode"/>
                <a:cs typeface="Lucida Sans Unicode"/>
              </a:rPr>
              <a:t> </a:t>
            </a:r>
            <a:r>
              <a:rPr sz="2200" spc="-100" dirty="0">
                <a:latin typeface="Lucida Sans Unicode"/>
                <a:cs typeface="Lucida Sans Unicode"/>
              </a:rPr>
              <a:t>FREQUENZA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95" dirty="0">
                <a:latin typeface="Lucida Sans Unicode"/>
                <a:cs typeface="Lucida Sans Unicode"/>
              </a:rPr>
              <a:t>HANNO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90" dirty="0">
                <a:latin typeface="Lucida Sans Unicode"/>
                <a:cs typeface="Lucida Sans Unicode"/>
              </a:rPr>
              <a:t>QUESTI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-70" dirty="0">
                <a:latin typeface="Lucida Sans Unicode"/>
                <a:cs typeface="Lucida Sans Unicode"/>
              </a:rPr>
              <a:t>COMPORTAMENTI </a:t>
            </a:r>
            <a:r>
              <a:rPr sz="2200" spc="-65" dirty="0">
                <a:latin typeface="Lucida Sans Unicode"/>
                <a:cs typeface="Lucida Sans Unicode"/>
              </a:rPr>
              <a:t> </a:t>
            </a:r>
            <a:r>
              <a:rPr sz="2200" spc="-35" dirty="0">
                <a:latin typeface="Lucida Sans Unicode"/>
                <a:cs typeface="Lucida Sans Unicode"/>
              </a:rPr>
              <a:t>PROBLEMATICI?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9358" y="9123163"/>
            <a:ext cx="81318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  <a:tabLst>
                <a:tab pos="1529715" algn="l"/>
                <a:tab pos="2078989" algn="l"/>
                <a:tab pos="3103245" algn="l"/>
                <a:tab pos="3637915" algn="l"/>
                <a:tab pos="5346065" algn="l"/>
                <a:tab pos="7845425" algn="l"/>
              </a:tabLst>
            </a:pP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30" dirty="0">
                <a:latin typeface="Lucida Sans Unicode"/>
                <a:cs typeface="Lucida Sans Unicode"/>
              </a:rPr>
              <a:t>V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285" dirty="0">
                <a:latin typeface="Lucida Sans Unicode"/>
                <a:cs typeface="Lucida Sans Unicode"/>
              </a:rPr>
              <a:t>L</a:t>
            </a:r>
            <a:r>
              <a:rPr sz="2400" spc="10" dirty="0">
                <a:latin typeface="Lucida Sans Unicode"/>
                <a:cs typeface="Lucida Sans Unicode"/>
              </a:rPr>
              <a:t>O	</a:t>
            </a:r>
            <a:r>
              <a:rPr sz="2400" spc="-15" dirty="0">
                <a:latin typeface="Lucida Sans Unicode"/>
                <a:cs typeface="Lucida Sans Unicode"/>
              </a:rPr>
              <a:t>A	</a:t>
            </a:r>
            <a:r>
              <a:rPr sz="2400" spc="-165" dirty="0">
                <a:latin typeface="Lucida Sans Unicode"/>
                <a:cs typeface="Lucida Sans Unicode"/>
              </a:rPr>
              <a:t>F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-135" dirty="0">
                <a:latin typeface="Lucida Sans Unicode"/>
                <a:cs typeface="Lucida Sans Unicode"/>
              </a:rPr>
              <a:t>E	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285" dirty="0">
                <a:latin typeface="Lucida Sans Unicode"/>
                <a:cs typeface="Lucida Sans Unicode"/>
              </a:rPr>
              <a:t>L	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70" dirty="0">
                <a:latin typeface="Lucida Sans Unicode"/>
                <a:cs typeface="Lucida Sans Unicode"/>
              </a:rPr>
              <a:t>M</a:t>
            </a:r>
            <a:r>
              <a:rPr sz="2400" spc="20" dirty="0">
                <a:latin typeface="Lucida Sans Unicode"/>
                <a:cs typeface="Lucida Sans Unicode"/>
              </a:rPr>
              <a:t>P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	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-155" dirty="0">
                <a:latin typeface="Lucida Sans Unicode"/>
                <a:cs typeface="Lucida Sans Unicode"/>
              </a:rPr>
              <a:t>D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	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95" dirty="0">
                <a:latin typeface="Lucida Sans Unicode"/>
                <a:cs typeface="Lucida Sans Unicode"/>
              </a:rPr>
              <a:t>N  </a:t>
            </a:r>
            <a:r>
              <a:rPr sz="2400" spc="-90" dirty="0">
                <a:latin typeface="Lucida Sans Unicode"/>
                <a:cs typeface="Lucida Sans Unicode"/>
              </a:rPr>
              <a:t>PRECEDENZA.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82291" y="3024189"/>
            <a:ext cx="5589270" cy="494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spc="-475" dirty="0">
                <a:latin typeface="Verdana"/>
                <a:cs typeface="Verdana"/>
              </a:rPr>
              <a:t>I</a:t>
            </a:r>
            <a:r>
              <a:rPr sz="3050" spc="-30" dirty="0">
                <a:latin typeface="Verdana"/>
                <a:cs typeface="Verdana"/>
              </a:rPr>
              <a:t>l</a:t>
            </a:r>
            <a:r>
              <a:rPr sz="3050" spc="-150" dirty="0">
                <a:latin typeface="Verdana"/>
                <a:cs typeface="Verdana"/>
              </a:rPr>
              <a:t> </a:t>
            </a:r>
            <a:r>
              <a:rPr sz="3050" spc="140" dirty="0">
                <a:latin typeface="Verdana"/>
                <a:cs typeface="Verdana"/>
              </a:rPr>
              <a:t>M</a:t>
            </a:r>
            <a:r>
              <a:rPr sz="3050" spc="-320" dirty="0">
                <a:latin typeface="Verdana"/>
                <a:cs typeface="Verdana"/>
              </a:rPr>
              <a:t>E</a:t>
            </a:r>
            <a:r>
              <a:rPr sz="3050" spc="-229" dirty="0">
                <a:latin typeface="Verdana"/>
                <a:cs typeface="Verdana"/>
              </a:rPr>
              <a:t>SS</a:t>
            </a:r>
            <a:r>
              <a:rPr sz="3050" spc="55" dirty="0">
                <a:latin typeface="Verdana"/>
                <a:cs typeface="Verdana"/>
              </a:rPr>
              <a:t>A</a:t>
            </a:r>
            <a:r>
              <a:rPr sz="3050" spc="10" dirty="0">
                <a:latin typeface="Verdana"/>
                <a:cs typeface="Verdana"/>
              </a:rPr>
              <a:t>GG</a:t>
            </a:r>
            <a:r>
              <a:rPr sz="3050" spc="-475" dirty="0">
                <a:latin typeface="Verdana"/>
                <a:cs typeface="Verdana"/>
              </a:rPr>
              <a:t>I</a:t>
            </a:r>
            <a:r>
              <a:rPr sz="3050" spc="10" dirty="0">
                <a:latin typeface="Verdana"/>
                <a:cs typeface="Verdana"/>
              </a:rPr>
              <a:t>O</a:t>
            </a:r>
            <a:r>
              <a:rPr sz="3050" spc="-150" dirty="0">
                <a:latin typeface="Verdana"/>
                <a:cs typeface="Verdana"/>
              </a:rPr>
              <a:t> </a:t>
            </a:r>
            <a:r>
              <a:rPr sz="3050" spc="-475" dirty="0">
                <a:latin typeface="Verdana"/>
                <a:cs typeface="Verdana"/>
              </a:rPr>
              <a:t>I</a:t>
            </a:r>
            <a:r>
              <a:rPr sz="3050" spc="10" dirty="0">
                <a:latin typeface="Verdana"/>
                <a:cs typeface="Verdana"/>
              </a:rPr>
              <a:t>O</a:t>
            </a:r>
            <a:r>
              <a:rPr sz="3050" spc="-150" dirty="0">
                <a:latin typeface="Verdana"/>
                <a:cs typeface="Verdana"/>
              </a:rPr>
              <a:t> </a:t>
            </a:r>
            <a:r>
              <a:rPr sz="3050" spc="-55" dirty="0">
                <a:latin typeface="Verdana"/>
                <a:cs typeface="Verdana"/>
              </a:rPr>
              <a:t>f</a:t>
            </a:r>
            <a:r>
              <a:rPr sz="3050" spc="250" dirty="0">
                <a:latin typeface="Verdana"/>
                <a:cs typeface="Verdana"/>
              </a:rPr>
              <a:t>a</a:t>
            </a:r>
            <a:r>
              <a:rPr sz="3050" spc="-35" dirty="0">
                <a:latin typeface="Verdana"/>
                <a:cs typeface="Verdana"/>
              </a:rPr>
              <a:t>v</a:t>
            </a:r>
            <a:r>
              <a:rPr sz="3050" spc="110" dirty="0">
                <a:latin typeface="Verdana"/>
                <a:cs typeface="Verdana"/>
              </a:rPr>
              <a:t>o</a:t>
            </a:r>
            <a:r>
              <a:rPr sz="3050" spc="-125" dirty="0">
                <a:latin typeface="Verdana"/>
                <a:cs typeface="Verdana"/>
              </a:rPr>
              <a:t>r</a:t>
            </a:r>
            <a:r>
              <a:rPr sz="3050" spc="-30" dirty="0">
                <a:latin typeface="Verdana"/>
                <a:cs typeface="Verdana"/>
              </a:rPr>
              <a:t>i</a:t>
            </a:r>
            <a:r>
              <a:rPr sz="3050" spc="50" dirty="0">
                <a:latin typeface="Verdana"/>
                <a:cs typeface="Verdana"/>
              </a:rPr>
              <a:t>s</a:t>
            </a:r>
            <a:r>
              <a:rPr sz="3050" spc="254" dirty="0">
                <a:latin typeface="Verdana"/>
                <a:cs typeface="Verdana"/>
              </a:rPr>
              <a:t>c</a:t>
            </a:r>
            <a:r>
              <a:rPr sz="3050" spc="80" dirty="0">
                <a:latin typeface="Verdana"/>
                <a:cs typeface="Verdana"/>
              </a:rPr>
              <a:t>e</a:t>
            </a:r>
            <a:r>
              <a:rPr sz="3050" spc="-150" dirty="0">
                <a:latin typeface="Verdana"/>
                <a:cs typeface="Verdana"/>
              </a:rPr>
              <a:t> </a:t>
            </a:r>
            <a:r>
              <a:rPr sz="3050" spc="-30" dirty="0">
                <a:latin typeface="Verdana"/>
                <a:cs typeface="Verdana"/>
              </a:rPr>
              <a:t>l</a:t>
            </a:r>
            <a:r>
              <a:rPr sz="3050" spc="250" dirty="0">
                <a:latin typeface="Verdana"/>
                <a:cs typeface="Verdana"/>
              </a:rPr>
              <a:t>a</a:t>
            </a:r>
            <a:endParaRPr sz="3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19358" y="3492819"/>
            <a:ext cx="8136890" cy="5655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08275" marR="204470" indent="-2519045">
              <a:lnSpc>
                <a:spcPct val="116799"/>
              </a:lnSpc>
              <a:spcBef>
                <a:spcPts val="95"/>
              </a:spcBef>
            </a:pPr>
            <a:r>
              <a:rPr sz="3050" spc="90" dirty="0">
                <a:latin typeface="Verdana"/>
                <a:cs typeface="Verdana"/>
              </a:rPr>
              <a:t>comprensione</a:t>
            </a:r>
            <a:r>
              <a:rPr sz="3050" spc="-170" dirty="0">
                <a:latin typeface="Verdana"/>
                <a:cs typeface="Verdana"/>
              </a:rPr>
              <a:t> </a:t>
            </a:r>
            <a:r>
              <a:rPr sz="3050" spc="55" dirty="0">
                <a:latin typeface="Verdana"/>
                <a:cs typeface="Verdana"/>
              </a:rPr>
              <a:t>delle</a:t>
            </a:r>
            <a:r>
              <a:rPr sz="3050" spc="-165" dirty="0">
                <a:latin typeface="Verdana"/>
                <a:cs typeface="Verdana"/>
              </a:rPr>
              <a:t> </a:t>
            </a:r>
            <a:r>
              <a:rPr sz="3050" spc="80" dirty="0">
                <a:latin typeface="Verdana"/>
                <a:cs typeface="Verdana"/>
              </a:rPr>
              <a:t>conseguenze</a:t>
            </a:r>
            <a:r>
              <a:rPr sz="3050" spc="-165" dirty="0">
                <a:latin typeface="Verdana"/>
                <a:cs typeface="Verdana"/>
              </a:rPr>
              <a:t> </a:t>
            </a:r>
            <a:r>
              <a:rPr sz="3050" spc="55" dirty="0">
                <a:latin typeface="Verdana"/>
                <a:cs typeface="Verdana"/>
              </a:rPr>
              <a:t>delle </a:t>
            </a:r>
            <a:r>
              <a:rPr sz="3050" spc="-1055" dirty="0">
                <a:latin typeface="Verdana"/>
                <a:cs typeface="Verdana"/>
              </a:rPr>
              <a:t> </a:t>
            </a:r>
            <a:r>
              <a:rPr sz="3050" spc="40" dirty="0">
                <a:latin typeface="Verdana"/>
                <a:cs typeface="Verdana"/>
              </a:rPr>
              <a:t>proprie</a:t>
            </a:r>
            <a:r>
              <a:rPr sz="3050" spc="-155" dirty="0">
                <a:latin typeface="Verdana"/>
                <a:cs typeface="Verdana"/>
              </a:rPr>
              <a:t> </a:t>
            </a:r>
            <a:r>
              <a:rPr sz="3050" spc="35" dirty="0">
                <a:latin typeface="Verdana"/>
                <a:cs typeface="Verdana"/>
              </a:rPr>
              <a:t>azioni</a:t>
            </a:r>
            <a:endParaRPr sz="3050">
              <a:latin typeface="Verdana"/>
              <a:cs typeface="Verdana"/>
            </a:endParaRPr>
          </a:p>
          <a:p>
            <a:pPr marL="12700" marR="1177290">
              <a:lnSpc>
                <a:spcPct val="125000"/>
              </a:lnSpc>
              <a:spcBef>
                <a:spcPts val="3385"/>
              </a:spcBef>
            </a:pPr>
            <a:r>
              <a:rPr sz="2400" spc="-45" dirty="0">
                <a:latin typeface="Lucida Sans Unicode"/>
                <a:cs typeface="Lucida Sans Unicode"/>
              </a:rPr>
              <a:t>SI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5" dirty="0">
                <a:latin typeface="Lucida Sans Unicode"/>
                <a:cs typeface="Lucida Sans Unicode"/>
              </a:rPr>
              <a:t>SPECIFICA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60" dirty="0">
                <a:latin typeface="Lucida Sans Unicode"/>
                <a:cs typeface="Lucida Sans Unicode"/>
              </a:rPr>
              <a:t>IN</a:t>
            </a:r>
            <a:r>
              <a:rPr sz="2400" spc="-35" dirty="0">
                <a:latin typeface="Lucida Sans Unicode"/>
                <a:cs typeface="Lucida Sans Unicode"/>
              </a:rPr>
              <a:t> CHE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55" dirty="0">
                <a:latin typeface="Lucida Sans Unicode"/>
                <a:cs typeface="Lucida Sans Unicode"/>
              </a:rPr>
              <a:t>MODO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-225" dirty="0">
                <a:latin typeface="Lucida Sans Unicode"/>
                <a:cs typeface="Lucida Sans Unicode"/>
              </a:rPr>
              <a:t>IL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60" dirty="0">
                <a:latin typeface="Lucida Sans Unicode"/>
                <a:cs typeface="Lucida Sans Unicode"/>
              </a:rPr>
              <a:t>COMPORTAMENTO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135" dirty="0">
                <a:latin typeface="Lucida Sans Unicode"/>
                <a:cs typeface="Lucida Sans Unicode"/>
              </a:rPr>
              <a:t>È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285" dirty="0">
                <a:latin typeface="Lucida Sans Unicode"/>
                <a:cs typeface="Lucida Sans Unicode"/>
              </a:rPr>
              <a:t>L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135" dirty="0">
                <a:latin typeface="Lucida Sans Unicode"/>
                <a:cs typeface="Lucida Sans Unicode"/>
              </a:rPr>
              <a:t>G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285" dirty="0">
                <a:latin typeface="Lucida Sans Unicode"/>
                <a:cs typeface="Lucida Sans Unicode"/>
              </a:rPr>
              <a:t>LL</a:t>
            </a:r>
            <a:r>
              <a:rPr sz="2400" spc="-445" dirty="0">
                <a:latin typeface="Lucida Sans Unicode"/>
                <a:cs typeface="Lucida Sans Unicode"/>
              </a:rPr>
              <a:t>’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70" dirty="0">
                <a:latin typeface="Lucida Sans Unicode"/>
                <a:cs typeface="Lucida Sans Unicode"/>
              </a:rPr>
              <a:t>M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185" dirty="0">
                <a:latin typeface="Lucida Sans Unicode"/>
                <a:cs typeface="Lucida Sans Unicode"/>
              </a:rPr>
              <a:t>Z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215" dirty="0">
                <a:latin typeface="Lucida Sans Unicode"/>
                <a:cs typeface="Lucida Sans Unicode"/>
              </a:rPr>
              <a:t>«</a:t>
            </a:r>
            <a:r>
              <a:rPr sz="2400" spc="20" dirty="0">
                <a:latin typeface="Lucida Sans Unicode"/>
                <a:cs typeface="Lucida Sans Unicode"/>
              </a:rPr>
              <a:t>P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-180" dirty="0">
                <a:latin typeface="Lucida Sans Unicode"/>
                <a:cs typeface="Lucida Sans Unicode"/>
              </a:rPr>
              <a:t>H</a:t>
            </a:r>
            <a:r>
              <a:rPr sz="2400" spc="-135" dirty="0">
                <a:latin typeface="Lucida Sans Unicode"/>
                <a:cs typeface="Lucida Sans Unicode"/>
              </a:rPr>
              <a:t>É</a:t>
            </a:r>
            <a:r>
              <a:rPr sz="2400" spc="-215" dirty="0">
                <a:latin typeface="Lucida Sans Unicode"/>
                <a:cs typeface="Lucida Sans Unicode"/>
              </a:rPr>
              <a:t>»</a:t>
            </a:r>
            <a:endParaRPr sz="2400">
              <a:latin typeface="Lucida Sans Unicode"/>
              <a:cs typeface="Lucida Sans Unicode"/>
            </a:endParaRPr>
          </a:p>
          <a:p>
            <a:pPr marL="12700" marR="5080">
              <a:lnSpc>
                <a:spcPct val="125000"/>
              </a:lnSpc>
              <a:tabLst>
                <a:tab pos="400050" algn="l"/>
                <a:tab pos="1918970" algn="l"/>
                <a:tab pos="2259330" algn="l"/>
                <a:tab pos="5106670" algn="l"/>
                <a:tab pos="6823075" algn="l"/>
              </a:tabLst>
            </a:pPr>
            <a:r>
              <a:rPr sz="2400" spc="75" dirty="0">
                <a:latin typeface="Lucida Sans Unicode"/>
                <a:cs typeface="Lucida Sans Unicode"/>
              </a:rPr>
              <a:t>S</a:t>
            </a:r>
            <a:r>
              <a:rPr sz="2400" spc="-165" dirty="0">
                <a:latin typeface="Lucida Sans Unicode"/>
                <a:cs typeface="Lucida Sans Unicode"/>
              </a:rPr>
              <a:t>I	</a:t>
            </a:r>
            <a:r>
              <a:rPr sz="2400" spc="-155" dirty="0">
                <a:latin typeface="Lucida Sans Unicode"/>
                <a:cs typeface="Lucida Sans Unicode"/>
              </a:rPr>
              <a:t>D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75" dirty="0">
                <a:latin typeface="Lucida Sans Unicode"/>
                <a:cs typeface="Lucida Sans Unicode"/>
              </a:rPr>
              <a:t>S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30" dirty="0">
                <a:latin typeface="Lucida Sans Unicode"/>
                <a:cs typeface="Lucida Sans Unicode"/>
              </a:rPr>
              <a:t>V</a:t>
            </a:r>
            <a:r>
              <a:rPr sz="2400" spc="-135" dirty="0">
                <a:latin typeface="Lucida Sans Unicode"/>
                <a:cs typeface="Lucida Sans Unicode"/>
              </a:rPr>
              <a:t>E	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285" dirty="0">
                <a:latin typeface="Lucida Sans Unicode"/>
                <a:cs typeface="Lucida Sans Unicode"/>
              </a:rPr>
              <a:t>L	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70" dirty="0">
                <a:latin typeface="Lucida Sans Unicode"/>
                <a:cs typeface="Lucida Sans Unicode"/>
              </a:rPr>
              <a:t>M</a:t>
            </a:r>
            <a:r>
              <a:rPr sz="2400" spc="20" dirty="0">
                <a:latin typeface="Lucida Sans Unicode"/>
                <a:cs typeface="Lucida Sans Unicode"/>
              </a:rPr>
              <a:t>P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70" dirty="0">
                <a:latin typeface="Lucida Sans Unicode"/>
                <a:cs typeface="Lucida Sans Unicode"/>
              </a:rPr>
              <a:t>M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	</a:t>
            </a:r>
            <a:r>
              <a:rPr sz="2400" spc="-155" dirty="0">
                <a:latin typeface="Lucida Sans Unicode"/>
                <a:cs typeface="Lucida Sans Unicode"/>
              </a:rPr>
              <a:t>D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285" dirty="0">
                <a:latin typeface="Lucida Sans Unicode"/>
                <a:cs typeface="Lucida Sans Unicode"/>
              </a:rPr>
              <a:t>LL</a:t>
            </a:r>
            <a:r>
              <a:rPr sz="2400" spc="-445" dirty="0">
                <a:latin typeface="Lucida Sans Unicode"/>
                <a:cs typeface="Lucida Sans Unicode"/>
              </a:rPr>
              <a:t>’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285" dirty="0">
                <a:latin typeface="Lucida Sans Unicode"/>
                <a:cs typeface="Lucida Sans Unicode"/>
              </a:rPr>
              <a:t>L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10" dirty="0">
                <a:latin typeface="Lucida Sans Unicode"/>
                <a:cs typeface="Lucida Sans Unicode"/>
              </a:rPr>
              <a:t>O	Q</a:t>
            </a:r>
            <a:r>
              <a:rPr sz="2400" spc="-85" dirty="0">
                <a:latin typeface="Lucida Sans Unicode"/>
                <a:cs typeface="Lucida Sans Unicode"/>
              </a:rPr>
              <a:t>U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-155" dirty="0">
                <a:latin typeface="Lucida Sans Unicode"/>
                <a:cs typeface="Lucida Sans Unicode"/>
              </a:rPr>
              <a:t>D</a:t>
            </a:r>
            <a:r>
              <a:rPr sz="2400" spc="5" dirty="0">
                <a:latin typeface="Lucida Sans Unicode"/>
                <a:cs typeface="Lucida Sans Unicode"/>
              </a:rPr>
              <a:t>O  </a:t>
            </a:r>
            <a:r>
              <a:rPr sz="2400" spc="20" dirty="0">
                <a:latin typeface="Lucida Sans Unicode"/>
                <a:cs typeface="Lucida Sans Unicode"/>
              </a:rPr>
              <a:t>P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30" dirty="0">
                <a:latin typeface="Lucida Sans Unicode"/>
                <a:cs typeface="Lucida Sans Unicode"/>
              </a:rPr>
              <a:t>V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70" dirty="0">
                <a:latin typeface="Lucida Sans Unicode"/>
                <a:cs typeface="Lucida Sans Unicode"/>
              </a:rPr>
              <a:t>M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285" dirty="0">
                <a:latin typeface="Lucida Sans Unicode"/>
                <a:cs typeface="Lucida Sans Unicode"/>
              </a:rPr>
              <a:t>L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75" dirty="0">
                <a:latin typeface="Lucida Sans Unicode"/>
                <a:cs typeface="Lucida Sans Unicode"/>
              </a:rPr>
              <a:t>S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70" dirty="0">
                <a:latin typeface="Lucida Sans Unicode"/>
                <a:cs typeface="Lucida Sans Unicode"/>
              </a:rPr>
              <a:t>M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215" dirty="0">
                <a:latin typeface="Lucida Sans Unicode"/>
                <a:cs typeface="Lucida Sans Unicode"/>
              </a:rPr>
              <a:t>«</a:t>
            </a:r>
            <a:r>
              <a:rPr sz="2400" spc="10" dirty="0">
                <a:latin typeface="Lucida Sans Unicode"/>
                <a:cs typeface="Lucida Sans Unicode"/>
              </a:rPr>
              <a:t>Q</a:t>
            </a:r>
            <a:r>
              <a:rPr sz="2400" spc="-85" dirty="0">
                <a:latin typeface="Lucida Sans Unicode"/>
                <a:cs typeface="Lucida Sans Unicode"/>
              </a:rPr>
              <a:t>U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-155" dirty="0">
                <a:latin typeface="Lucida Sans Unicode"/>
                <a:cs typeface="Lucida Sans Unicode"/>
              </a:rPr>
              <a:t>D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-85" dirty="0">
                <a:latin typeface="Lucida Sans Unicode"/>
                <a:cs typeface="Lucida Sans Unicode"/>
              </a:rPr>
              <a:t>U</a:t>
            </a:r>
            <a:r>
              <a:rPr sz="2400" spc="-1040" dirty="0">
                <a:latin typeface="Lucida Sans Unicode"/>
                <a:cs typeface="Lucida Sans Unicode"/>
              </a:rPr>
              <a:t>…</a:t>
            </a:r>
            <a:r>
              <a:rPr sz="2400" spc="-215" dirty="0">
                <a:latin typeface="Lucida Sans Unicode"/>
                <a:cs typeface="Lucida Sans Unicode"/>
              </a:rPr>
              <a:t>»</a:t>
            </a:r>
            <a:endParaRPr sz="2400">
              <a:latin typeface="Lucida Sans Unicode"/>
              <a:cs typeface="Lucida Sans Unicode"/>
            </a:endParaRPr>
          </a:p>
          <a:p>
            <a:pPr marL="12700" marR="9525">
              <a:lnSpc>
                <a:spcPct val="125000"/>
              </a:lnSpc>
            </a:pPr>
            <a:r>
              <a:rPr sz="2400" spc="-45" dirty="0">
                <a:latin typeface="Lucida Sans Unicode"/>
                <a:cs typeface="Lucida Sans Unicode"/>
              </a:rPr>
              <a:t>SI</a:t>
            </a:r>
            <a:r>
              <a:rPr sz="2400" spc="75" dirty="0">
                <a:latin typeface="Lucida Sans Unicode"/>
                <a:cs typeface="Lucida Sans Unicode"/>
              </a:rPr>
              <a:t> </a:t>
            </a:r>
            <a:r>
              <a:rPr sz="2400" spc="-70" dirty="0">
                <a:latin typeface="Lucida Sans Unicode"/>
                <a:cs typeface="Lucida Sans Unicode"/>
              </a:rPr>
              <a:t>ESPRIME</a:t>
            </a:r>
            <a:r>
              <a:rPr sz="2400" spc="75" dirty="0">
                <a:latin typeface="Lucida Sans Unicode"/>
                <a:cs typeface="Lucida Sans Unicode"/>
              </a:rPr>
              <a:t> </a:t>
            </a:r>
            <a:r>
              <a:rPr sz="2400" spc="15" dirty="0">
                <a:latin typeface="Lucida Sans Unicode"/>
                <a:cs typeface="Lucida Sans Unicode"/>
              </a:rPr>
              <a:t>CIÒ</a:t>
            </a:r>
            <a:r>
              <a:rPr sz="2400" spc="75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CHE</a:t>
            </a:r>
            <a:r>
              <a:rPr sz="2400" spc="80" dirty="0">
                <a:latin typeface="Lucida Sans Unicode"/>
                <a:cs typeface="Lucida Sans Unicode"/>
              </a:rPr>
              <a:t> </a:t>
            </a:r>
            <a:r>
              <a:rPr sz="2400" spc="-45" dirty="0">
                <a:latin typeface="Lucida Sans Unicode"/>
                <a:cs typeface="Lucida Sans Unicode"/>
              </a:rPr>
              <a:t>SI</a:t>
            </a:r>
            <a:r>
              <a:rPr sz="2400" spc="75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VORREBBE</a:t>
            </a:r>
            <a:r>
              <a:rPr sz="2400" spc="75" dirty="0">
                <a:latin typeface="Lucida Sans Unicode"/>
                <a:cs typeface="Lucida Sans Unicode"/>
              </a:rPr>
              <a:t> </a:t>
            </a:r>
            <a:r>
              <a:rPr sz="2400" spc="-130" dirty="0">
                <a:latin typeface="Lucida Sans Unicode"/>
                <a:cs typeface="Lucida Sans Unicode"/>
              </a:rPr>
              <a:t>INIZIARE</a:t>
            </a:r>
            <a:r>
              <a:rPr sz="2400" spc="75" dirty="0">
                <a:latin typeface="Lucida Sans Unicode"/>
                <a:cs typeface="Lucida Sans Unicode"/>
              </a:rPr>
              <a:t> </a:t>
            </a:r>
            <a:r>
              <a:rPr sz="2400" spc="-60" dirty="0">
                <a:latin typeface="Lucida Sans Unicode"/>
                <a:cs typeface="Lucida Sans Unicode"/>
              </a:rPr>
              <a:t>DESCRIVENDO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125" dirty="0">
                <a:latin typeface="Lucida Sans Unicode"/>
                <a:cs typeface="Lucida Sans Unicode"/>
              </a:rPr>
              <a:t>QUEL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CHE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45" dirty="0">
                <a:latin typeface="Lucida Sans Unicode"/>
                <a:cs typeface="Lucida Sans Unicode"/>
              </a:rPr>
              <a:t>SI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PROVA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25" dirty="0">
                <a:latin typeface="Lucida Sans Unicode"/>
                <a:cs typeface="Lucida Sans Unicode"/>
              </a:rPr>
              <a:t>«IO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245" dirty="0">
                <a:latin typeface="Lucida Sans Unicode"/>
                <a:cs typeface="Lucida Sans Unicode"/>
              </a:rPr>
              <a:t>SENTO…»</a:t>
            </a:r>
            <a:endParaRPr sz="2400">
              <a:latin typeface="Lucida Sans Unicode"/>
              <a:cs typeface="Lucida Sans Unicode"/>
            </a:endParaRPr>
          </a:p>
          <a:p>
            <a:pPr marL="12700" marR="7620">
              <a:lnSpc>
                <a:spcPct val="125000"/>
              </a:lnSpc>
            </a:pPr>
            <a:r>
              <a:rPr sz="2400" spc="-80" dirty="0">
                <a:latin typeface="Lucida Sans Unicode"/>
                <a:cs typeface="Lucida Sans Unicode"/>
              </a:rPr>
              <a:t>IO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5" dirty="0">
                <a:latin typeface="Lucida Sans Unicode"/>
                <a:cs typeface="Lucida Sans Unicode"/>
              </a:rPr>
              <a:t>COMINCIO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-15" dirty="0">
                <a:latin typeface="Lucida Sans Unicode"/>
                <a:cs typeface="Lucida Sans Unicode"/>
              </a:rPr>
              <a:t>A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-114" dirty="0">
                <a:latin typeface="Lucida Sans Unicode"/>
                <a:cs typeface="Lucida Sans Unicode"/>
              </a:rPr>
              <a:t>SENTIRMI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-55" dirty="0">
                <a:latin typeface="Lucida Sans Unicode"/>
                <a:cs typeface="Lucida Sans Unicode"/>
              </a:rPr>
              <a:t>ARRABBIATA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50" dirty="0">
                <a:latin typeface="Lucida Sans Unicode"/>
                <a:cs typeface="Lucida Sans Unicode"/>
              </a:rPr>
              <a:t>PERCHÉ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NON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-90" dirty="0">
                <a:latin typeface="Lucida Sans Unicode"/>
                <a:cs typeface="Lucida Sans Unicode"/>
              </a:rPr>
              <a:t>STAI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75" dirty="0">
                <a:latin typeface="Lucida Sans Unicode"/>
                <a:cs typeface="Lucida Sans Unicode"/>
              </a:rPr>
              <a:t>S</a:t>
            </a:r>
            <a:r>
              <a:rPr sz="2400" spc="30" dirty="0">
                <a:latin typeface="Lucida Sans Unicode"/>
                <a:cs typeface="Lucida Sans Unicode"/>
              </a:rPr>
              <a:t>V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285" dirty="0">
                <a:latin typeface="Lucida Sans Unicode"/>
                <a:cs typeface="Lucida Sans Unicode"/>
              </a:rPr>
              <a:t>L</a:t>
            </a:r>
            <a:r>
              <a:rPr sz="2400" spc="135" dirty="0">
                <a:latin typeface="Lucida Sans Unicode"/>
                <a:cs typeface="Lucida Sans Unicode"/>
              </a:rPr>
              <a:t>G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-150" dirty="0">
                <a:latin typeface="Lucida Sans Unicode"/>
                <a:cs typeface="Lucida Sans Unicode"/>
              </a:rPr>
              <a:t>N</a:t>
            </a:r>
            <a:r>
              <a:rPr sz="2400" spc="-155" dirty="0">
                <a:latin typeface="Lucida Sans Unicode"/>
                <a:cs typeface="Lucida Sans Unicode"/>
              </a:rPr>
              <a:t>D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285" dirty="0">
                <a:latin typeface="Lucida Sans Unicode"/>
                <a:cs typeface="Lucida Sans Unicode"/>
              </a:rPr>
              <a:t>L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70" dirty="0">
                <a:latin typeface="Lucida Sans Unicode"/>
                <a:cs typeface="Lucida Sans Unicode"/>
              </a:rPr>
              <a:t>M</a:t>
            </a:r>
            <a:r>
              <a:rPr sz="2400" spc="20" dirty="0">
                <a:latin typeface="Lucida Sans Unicode"/>
                <a:cs typeface="Lucida Sans Unicode"/>
              </a:rPr>
              <a:t>P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-180" dirty="0">
                <a:latin typeface="Lucida Sans Unicode"/>
                <a:cs typeface="Lucida Sans Unicode"/>
              </a:rPr>
              <a:t>H</a:t>
            </a:r>
            <a:r>
              <a:rPr sz="2400" spc="-165" dirty="0">
                <a:latin typeface="Lucida Sans Unicode"/>
                <a:cs typeface="Lucida Sans Unicode"/>
              </a:rPr>
              <a:t>I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75" dirty="0">
                <a:latin typeface="Lucida Sans Unicode"/>
                <a:cs typeface="Lucida Sans Unicode"/>
              </a:rPr>
              <a:t>S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r>
              <a:rPr sz="2400" spc="-240" dirty="0">
                <a:latin typeface="Lucida Sans Unicode"/>
                <a:cs typeface="Lucida Sans Unicode"/>
              </a:rPr>
              <a:t>.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10" dirty="0">
                <a:latin typeface="Lucida Sans Unicode"/>
                <a:cs typeface="Lucida Sans Unicode"/>
              </a:rPr>
              <a:t>Q</a:t>
            </a:r>
            <a:r>
              <a:rPr sz="2400" spc="-85" dirty="0">
                <a:latin typeface="Lucida Sans Unicode"/>
                <a:cs typeface="Lucida Sans Unicode"/>
              </a:rPr>
              <a:t>U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75" dirty="0">
                <a:latin typeface="Lucida Sans Unicode"/>
                <a:cs typeface="Lucida Sans Unicode"/>
              </a:rPr>
              <a:t>S</a:t>
            </a:r>
            <a:r>
              <a:rPr sz="2400" spc="-250" dirty="0">
                <a:latin typeface="Lucida Sans Unicode"/>
                <a:cs typeface="Lucida Sans Unicode"/>
              </a:rPr>
              <a:t>T</a:t>
            </a:r>
            <a:r>
              <a:rPr sz="2400" spc="10" dirty="0">
                <a:latin typeface="Lucida Sans Unicode"/>
                <a:cs typeface="Lucida Sans Unicode"/>
              </a:rPr>
              <a:t>O</a:t>
            </a:r>
            <a:endParaRPr sz="2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120" dirty="0">
                <a:latin typeface="Lucida Sans Unicode"/>
                <a:cs typeface="Lucida Sans Unicode"/>
              </a:rPr>
              <a:t>MI</a:t>
            </a:r>
            <a:r>
              <a:rPr sz="2400" spc="85" dirty="0">
                <a:latin typeface="Lucida Sans Unicode"/>
                <a:cs typeface="Lucida Sans Unicode"/>
              </a:rPr>
              <a:t> </a:t>
            </a:r>
            <a:r>
              <a:rPr sz="2400" spc="-90" dirty="0">
                <a:latin typeface="Lucida Sans Unicode"/>
                <a:cs typeface="Lucida Sans Unicode"/>
              </a:rPr>
              <a:t>FA</a:t>
            </a:r>
            <a:r>
              <a:rPr sz="2400" spc="90" dirty="0">
                <a:latin typeface="Lucida Sans Unicode"/>
                <a:cs typeface="Lucida Sans Unicode"/>
              </a:rPr>
              <a:t> </a:t>
            </a:r>
            <a:r>
              <a:rPr sz="2400" spc="-120" dirty="0">
                <a:latin typeface="Lucida Sans Unicode"/>
                <a:cs typeface="Lucida Sans Unicode"/>
              </a:rPr>
              <a:t>SENTIRE</a:t>
            </a:r>
            <a:r>
              <a:rPr sz="2400" spc="90" dirty="0">
                <a:latin typeface="Lucida Sans Unicode"/>
                <a:cs typeface="Lucida Sans Unicode"/>
              </a:rPr>
              <a:t> </a:t>
            </a:r>
            <a:r>
              <a:rPr sz="2400" spc="-65" dirty="0">
                <a:latin typeface="Lucida Sans Unicode"/>
                <a:cs typeface="Lucida Sans Unicode"/>
              </a:rPr>
              <a:t>IGNORATA</a:t>
            </a:r>
            <a:r>
              <a:rPr sz="2400" spc="85" dirty="0">
                <a:latin typeface="Lucida Sans Unicode"/>
                <a:cs typeface="Lucida Sans Unicode"/>
              </a:rPr>
              <a:t> </a:t>
            </a:r>
            <a:r>
              <a:rPr sz="2400" spc="-135" dirty="0">
                <a:latin typeface="Lucida Sans Unicode"/>
                <a:cs typeface="Lucida Sans Unicode"/>
              </a:rPr>
              <a:t>E</a:t>
            </a:r>
            <a:r>
              <a:rPr sz="2400" spc="90" dirty="0">
                <a:latin typeface="Lucida Sans Unicode"/>
                <a:cs typeface="Lucida Sans Unicode"/>
              </a:rPr>
              <a:t> </a:t>
            </a:r>
            <a:r>
              <a:rPr sz="2400" spc="-70" dirty="0">
                <a:latin typeface="Lucida Sans Unicode"/>
                <a:cs typeface="Lucida Sans Unicode"/>
              </a:rPr>
              <a:t>VORREI</a:t>
            </a:r>
            <a:r>
              <a:rPr sz="2400" spc="90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CHE</a:t>
            </a:r>
            <a:r>
              <a:rPr sz="2400" spc="85" dirty="0">
                <a:latin typeface="Lucida Sans Unicode"/>
                <a:cs typeface="Lucida Sans Unicode"/>
              </a:rPr>
              <a:t> </a:t>
            </a:r>
            <a:r>
              <a:rPr sz="2400" spc="-210" dirty="0">
                <a:latin typeface="Lucida Sans Unicode"/>
                <a:cs typeface="Lucida Sans Unicode"/>
              </a:rPr>
              <a:t>TI</a:t>
            </a:r>
            <a:r>
              <a:rPr sz="2400" spc="90" dirty="0">
                <a:latin typeface="Lucida Sans Unicode"/>
                <a:cs typeface="Lucida Sans Unicode"/>
              </a:rPr>
              <a:t> </a:t>
            </a:r>
            <a:r>
              <a:rPr sz="2400" spc="-110" dirty="0">
                <a:latin typeface="Lucida Sans Unicode"/>
                <a:cs typeface="Lucida Sans Unicode"/>
              </a:rPr>
              <a:t>RIMETTESSI</a:t>
            </a:r>
            <a:r>
              <a:rPr sz="2400" spc="90" dirty="0">
                <a:latin typeface="Lucida Sans Unicode"/>
                <a:cs typeface="Lucida Sans Unicode"/>
              </a:rPr>
              <a:t> </a:t>
            </a:r>
            <a:r>
              <a:rPr sz="2400" spc="-150" dirty="0">
                <a:latin typeface="Lucida Sans Unicode"/>
                <a:cs typeface="Lucida Sans Unicode"/>
              </a:rPr>
              <a:t>AL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60808" y="628305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0808" y="953547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360498" y="748144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5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11958" y="748144"/>
            <a:ext cx="332740" cy="662305"/>
          </a:xfrm>
          <a:custGeom>
            <a:avLst/>
            <a:gdLst/>
            <a:ahLst/>
            <a:cxnLst/>
            <a:rect l="l" t="t" r="r" b="b"/>
            <a:pathLst>
              <a:path w="332739" h="662305">
                <a:moveTo>
                  <a:pt x="0" y="0"/>
                </a:moveTo>
                <a:lnTo>
                  <a:pt x="108598" y="0"/>
                </a:lnTo>
                <a:lnTo>
                  <a:pt x="108598" y="579266"/>
                </a:lnTo>
                <a:lnTo>
                  <a:pt x="332537" y="579266"/>
                </a:lnTo>
                <a:lnTo>
                  <a:pt x="332537" y="662052"/>
                </a:lnTo>
                <a:lnTo>
                  <a:pt x="0" y="662052"/>
                </a:lnTo>
                <a:lnTo>
                  <a:pt x="0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84573" y="739540"/>
            <a:ext cx="645795" cy="676910"/>
          </a:xfrm>
          <a:custGeom>
            <a:avLst/>
            <a:gdLst/>
            <a:ahLst/>
            <a:cxnLst/>
            <a:rect l="l" t="t" r="r" b="b"/>
            <a:pathLst>
              <a:path w="645795" h="676910">
                <a:moveTo>
                  <a:pt x="338118" y="676470"/>
                </a:moveTo>
                <a:lnTo>
                  <a:pt x="283043" y="672656"/>
                </a:lnTo>
                <a:lnTo>
                  <a:pt x="231483" y="661215"/>
                </a:lnTo>
                <a:lnTo>
                  <a:pt x="183439" y="642146"/>
                </a:lnTo>
                <a:lnTo>
                  <a:pt x="138912" y="615450"/>
                </a:lnTo>
                <a:lnTo>
                  <a:pt x="97900" y="581127"/>
                </a:lnTo>
                <a:lnTo>
                  <a:pt x="62656" y="540925"/>
                </a:lnTo>
                <a:lnTo>
                  <a:pt x="35244" y="496592"/>
                </a:lnTo>
                <a:lnTo>
                  <a:pt x="15664" y="448130"/>
                </a:lnTo>
                <a:lnTo>
                  <a:pt x="3916" y="395538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12" y="61317"/>
                </a:lnTo>
                <a:lnTo>
                  <a:pt x="183439" y="34490"/>
                </a:lnTo>
                <a:lnTo>
                  <a:pt x="231483" y="15329"/>
                </a:lnTo>
                <a:lnTo>
                  <a:pt x="283043" y="3832"/>
                </a:lnTo>
                <a:lnTo>
                  <a:pt x="338118" y="0"/>
                </a:lnTo>
                <a:lnTo>
                  <a:pt x="389452" y="3255"/>
                </a:lnTo>
                <a:lnTo>
                  <a:pt x="437880" y="13022"/>
                </a:lnTo>
                <a:lnTo>
                  <a:pt x="483400" y="29300"/>
                </a:lnTo>
                <a:lnTo>
                  <a:pt x="526014" y="52089"/>
                </a:lnTo>
                <a:lnTo>
                  <a:pt x="564456" y="80721"/>
                </a:lnTo>
                <a:lnTo>
                  <a:pt x="597230" y="114760"/>
                </a:lnTo>
                <a:lnTo>
                  <a:pt x="624336" y="154205"/>
                </a:lnTo>
                <a:lnTo>
                  <a:pt x="645774" y="199057"/>
                </a:lnTo>
                <a:lnTo>
                  <a:pt x="515084" y="199057"/>
                </a:lnTo>
                <a:lnTo>
                  <a:pt x="484054" y="155310"/>
                </a:lnTo>
                <a:lnTo>
                  <a:pt x="444217" y="124062"/>
                </a:lnTo>
                <a:lnTo>
                  <a:pt x="395571" y="105313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36"/>
                </a:lnTo>
                <a:lnTo>
                  <a:pt x="127201" y="436194"/>
                </a:lnTo>
                <a:lnTo>
                  <a:pt x="146967" y="476991"/>
                </a:lnTo>
                <a:lnTo>
                  <a:pt x="174640" y="512526"/>
                </a:lnTo>
                <a:lnTo>
                  <a:pt x="208664" y="541318"/>
                </a:lnTo>
                <a:lnTo>
                  <a:pt x="247252" y="561884"/>
                </a:lnTo>
                <a:lnTo>
                  <a:pt x="290403" y="574223"/>
                </a:lnTo>
                <a:lnTo>
                  <a:pt x="338118" y="578336"/>
                </a:lnTo>
                <a:lnTo>
                  <a:pt x="395571" y="572087"/>
                </a:lnTo>
                <a:lnTo>
                  <a:pt x="444217" y="553338"/>
                </a:lnTo>
                <a:lnTo>
                  <a:pt x="484054" y="522090"/>
                </a:lnTo>
                <a:lnTo>
                  <a:pt x="515084" y="478342"/>
                </a:lnTo>
                <a:lnTo>
                  <a:pt x="645774" y="478342"/>
                </a:lnTo>
                <a:lnTo>
                  <a:pt x="624336" y="523180"/>
                </a:lnTo>
                <a:lnTo>
                  <a:pt x="597230" y="562581"/>
                </a:lnTo>
                <a:lnTo>
                  <a:pt x="564456" y="596547"/>
                </a:lnTo>
                <a:lnTo>
                  <a:pt x="526014" y="625078"/>
                </a:lnTo>
                <a:lnTo>
                  <a:pt x="483400" y="647562"/>
                </a:lnTo>
                <a:lnTo>
                  <a:pt x="437880" y="663622"/>
                </a:lnTo>
                <a:lnTo>
                  <a:pt x="389452" y="673258"/>
                </a:lnTo>
                <a:lnTo>
                  <a:pt x="338118" y="67647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20855" y="739540"/>
            <a:ext cx="676275" cy="677545"/>
          </a:xfrm>
          <a:custGeom>
            <a:avLst/>
            <a:gdLst/>
            <a:ahLst/>
            <a:cxnLst/>
            <a:rect l="l" t="t" r="r" b="b"/>
            <a:pathLst>
              <a:path w="676275" h="677544">
                <a:moveTo>
                  <a:pt x="338118" y="579266"/>
                </a:moveTo>
                <a:lnTo>
                  <a:pt x="385819" y="575124"/>
                </a:lnTo>
                <a:lnTo>
                  <a:pt x="428927" y="562698"/>
                </a:lnTo>
                <a:lnTo>
                  <a:pt x="467442" y="541987"/>
                </a:lnTo>
                <a:lnTo>
                  <a:pt x="501364" y="512991"/>
                </a:lnTo>
                <a:lnTo>
                  <a:pt x="529037" y="477252"/>
                </a:lnTo>
                <a:lnTo>
                  <a:pt x="548803" y="436310"/>
                </a:lnTo>
                <a:lnTo>
                  <a:pt x="560663" y="390165"/>
                </a:lnTo>
                <a:lnTo>
                  <a:pt x="564616" y="338816"/>
                </a:lnTo>
                <a:lnTo>
                  <a:pt x="560663" y="287395"/>
                </a:lnTo>
                <a:lnTo>
                  <a:pt x="548803" y="241264"/>
                </a:lnTo>
                <a:lnTo>
                  <a:pt x="529037" y="200423"/>
                </a:lnTo>
                <a:lnTo>
                  <a:pt x="501364" y="164873"/>
                </a:lnTo>
                <a:lnTo>
                  <a:pt x="467442" y="136081"/>
                </a:lnTo>
                <a:lnTo>
                  <a:pt x="428927" y="115516"/>
                </a:lnTo>
                <a:lnTo>
                  <a:pt x="385819" y="103176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65"/>
                </a:lnTo>
                <a:lnTo>
                  <a:pt x="127201" y="436310"/>
                </a:lnTo>
                <a:lnTo>
                  <a:pt x="146967" y="477252"/>
                </a:lnTo>
                <a:lnTo>
                  <a:pt x="174640" y="512991"/>
                </a:lnTo>
                <a:lnTo>
                  <a:pt x="208664" y="541987"/>
                </a:lnTo>
                <a:lnTo>
                  <a:pt x="247252" y="562698"/>
                </a:lnTo>
                <a:lnTo>
                  <a:pt x="290403" y="575124"/>
                </a:lnTo>
                <a:lnTo>
                  <a:pt x="338118" y="579266"/>
                </a:lnTo>
                <a:close/>
              </a:path>
              <a:path w="676275" h="677544">
                <a:moveTo>
                  <a:pt x="338351" y="677400"/>
                </a:moveTo>
                <a:lnTo>
                  <a:pt x="283191" y="673568"/>
                </a:lnTo>
                <a:lnTo>
                  <a:pt x="231567" y="662071"/>
                </a:lnTo>
                <a:lnTo>
                  <a:pt x="183477" y="642909"/>
                </a:lnTo>
                <a:lnTo>
                  <a:pt x="138921" y="616083"/>
                </a:lnTo>
                <a:lnTo>
                  <a:pt x="97900" y="581592"/>
                </a:lnTo>
                <a:lnTo>
                  <a:pt x="62656" y="541222"/>
                </a:lnTo>
                <a:lnTo>
                  <a:pt x="35244" y="496760"/>
                </a:lnTo>
                <a:lnTo>
                  <a:pt x="15664" y="448205"/>
                </a:lnTo>
                <a:lnTo>
                  <a:pt x="3916" y="395557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21" y="61317"/>
                </a:lnTo>
                <a:lnTo>
                  <a:pt x="183477" y="34490"/>
                </a:lnTo>
                <a:lnTo>
                  <a:pt x="231567" y="15329"/>
                </a:lnTo>
                <a:lnTo>
                  <a:pt x="283191" y="3832"/>
                </a:lnTo>
                <a:lnTo>
                  <a:pt x="338351" y="0"/>
                </a:lnTo>
                <a:lnTo>
                  <a:pt x="393575" y="3832"/>
                </a:lnTo>
                <a:lnTo>
                  <a:pt x="445210" y="15329"/>
                </a:lnTo>
                <a:lnTo>
                  <a:pt x="493253" y="34490"/>
                </a:lnTo>
                <a:lnTo>
                  <a:pt x="537706" y="61317"/>
                </a:lnTo>
                <a:lnTo>
                  <a:pt x="578569" y="95808"/>
                </a:lnTo>
                <a:lnTo>
                  <a:pt x="613730" y="136187"/>
                </a:lnTo>
                <a:lnTo>
                  <a:pt x="641077" y="180677"/>
                </a:lnTo>
                <a:lnTo>
                  <a:pt x="660610" y="229279"/>
                </a:lnTo>
                <a:lnTo>
                  <a:pt x="672331" y="281992"/>
                </a:lnTo>
                <a:lnTo>
                  <a:pt x="676237" y="338816"/>
                </a:lnTo>
                <a:lnTo>
                  <a:pt x="672331" y="395557"/>
                </a:lnTo>
                <a:lnTo>
                  <a:pt x="660610" y="448205"/>
                </a:lnTo>
                <a:lnTo>
                  <a:pt x="641077" y="496760"/>
                </a:lnTo>
                <a:lnTo>
                  <a:pt x="613730" y="541222"/>
                </a:lnTo>
                <a:lnTo>
                  <a:pt x="578569" y="581592"/>
                </a:lnTo>
                <a:lnTo>
                  <a:pt x="537706" y="616083"/>
                </a:lnTo>
                <a:lnTo>
                  <a:pt x="493253" y="642909"/>
                </a:lnTo>
                <a:lnTo>
                  <a:pt x="445210" y="662071"/>
                </a:lnTo>
                <a:lnTo>
                  <a:pt x="393575" y="673568"/>
                </a:lnTo>
                <a:lnTo>
                  <a:pt x="338351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03659" y="748144"/>
            <a:ext cx="697230" cy="662305"/>
          </a:xfrm>
          <a:custGeom>
            <a:avLst/>
            <a:gdLst/>
            <a:ahLst/>
            <a:cxnLst/>
            <a:rect l="l" t="t" r="r" b="b"/>
            <a:pathLst>
              <a:path w="697229" h="662305">
                <a:moveTo>
                  <a:pt x="697166" y="0"/>
                </a:moveTo>
                <a:lnTo>
                  <a:pt x="697166" y="662052"/>
                </a:lnTo>
                <a:lnTo>
                  <a:pt x="588801" y="662052"/>
                </a:lnTo>
                <a:lnTo>
                  <a:pt x="588801" y="208591"/>
                </a:lnTo>
                <a:lnTo>
                  <a:pt x="386720" y="662052"/>
                </a:lnTo>
                <a:lnTo>
                  <a:pt x="311608" y="662052"/>
                </a:lnTo>
                <a:lnTo>
                  <a:pt x="108598" y="208591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117202" y="0"/>
                </a:lnTo>
                <a:lnTo>
                  <a:pt x="349513" y="519270"/>
                </a:lnTo>
                <a:lnTo>
                  <a:pt x="581127" y="0"/>
                </a:lnTo>
                <a:lnTo>
                  <a:pt x="697166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3762" y="739540"/>
            <a:ext cx="1207135" cy="677545"/>
          </a:xfrm>
          <a:custGeom>
            <a:avLst/>
            <a:gdLst/>
            <a:ahLst/>
            <a:cxnLst/>
            <a:rect l="l" t="t" r="r" b="b"/>
            <a:pathLst>
              <a:path w="1207134" h="677544">
                <a:moveTo>
                  <a:pt x="228590" y="8604"/>
                </a:moveTo>
                <a:lnTo>
                  <a:pt x="281639" y="12092"/>
                </a:lnTo>
                <a:lnTo>
                  <a:pt x="328235" y="22556"/>
                </a:lnTo>
                <a:lnTo>
                  <a:pt x="368378" y="39997"/>
                </a:lnTo>
                <a:lnTo>
                  <a:pt x="402068" y="64414"/>
                </a:lnTo>
                <a:lnTo>
                  <a:pt x="428723" y="94034"/>
                </a:lnTo>
                <a:lnTo>
                  <a:pt x="447763" y="127085"/>
                </a:lnTo>
                <a:lnTo>
                  <a:pt x="459187" y="163565"/>
                </a:lnTo>
                <a:lnTo>
                  <a:pt x="462994" y="203475"/>
                </a:lnTo>
                <a:lnTo>
                  <a:pt x="459390" y="243502"/>
                </a:lnTo>
                <a:lnTo>
                  <a:pt x="448577" y="280331"/>
                </a:lnTo>
                <a:lnTo>
                  <a:pt x="430555" y="313963"/>
                </a:lnTo>
                <a:lnTo>
                  <a:pt x="405324" y="344397"/>
                </a:lnTo>
                <a:lnTo>
                  <a:pt x="372651" y="369628"/>
                </a:lnTo>
                <a:lnTo>
                  <a:pt x="332305" y="387650"/>
                </a:lnTo>
                <a:lnTo>
                  <a:pt x="284285" y="398464"/>
                </a:lnTo>
                <a:lnTo>
                  <a:pt x="228590" y="402068"/>
                </a:lnTo>
                <a:lnTo>
                  <a:pt x="108598" y="402068"/>
                </a:lnTo>
                <a:lnTo>
                  <a:pt x="108598" y="670656"/>
                </a:lnTo>
                <a:lnTo>
                  <a:pt x="0" y="670656"/>
                </a:lnTo>
                <a:lnTo>
                  <a:pt x="0" y="8604"/>
                </a:lnTo>
                <a:lnTo>
                  <a:pt x="228590" y="8604"/>
                </a:lnTo>
                <a:close/>
              </a:path>
              <a:path w="1207134" h="677544">
                <a:moveTo>
                  <a:pt x="108598" y="317189"/>
                </a:moveTo>
                <a:lnTo>
                  <a:pt x="228590" y="317189"/>
                </a:lnTo>
                <a:lnTo>
                  <a:pt x="257556" y="315344"/>
                </a:lnTo>
                <a:lnTo>
                  <a:pt x="303716" y="300577"/>
                </a:lnTo>
                <a:lnTo>
                  <a:pt x="334340" y="271436"/>
                </a:lnTo>
                <a:lnTo>
                  <a:pt x="349687" y="230276"/>
                </a:lnTo>
                <a:lnTo>
                  <a:pt x="351606" y="205336"/>
                </a:lnTo>
                <a:lnTo>
                  <a:pt x="349687" y="180395"/>
                </a:lnTo>
                <a:lnTo>
                  <a:pt x="334340" y="139235"/>
                </a:lnTo>
                <a:lnTo>
                  <a:pt x="303716" y="110095"/>
                </a:lnTo>
                <a:lnTo>
                  <a:pt x="257556" y="95328"/>
                </a:lnTo>
                <a:lnTo>
                  <a:pt x="228590" y="93482"/>
                </a:lnTo>
                <a:lnTo>
                  <a:pt x="108598" y="93482"/>
                </a:lnTo>
                <a:lnTo>
                  <a:pt x="108598" y="317189"/>
                </a:lnTo>
                <a:close/>
              </a:path>
              <a:path w="1207134" h="677544">
                <a:moveTo>
                  <a:pt x="868811" y="579266"/>
                </a:moveTo>
                <a:lnTo>
                  <a:pt x="916512" y="575124"/>
                </a:lnTo>
                <a:lnTo>
                  <a:pt x="959619" y="562698"/>
                </a:lnTo>
                <a:lnTo>
                  <a:pt x="998134" y="541987"/>
                </a:lnTo>
                <a:lnTo>
                  <a:pt x="1032057" y="512991"/>
                </a:lnTo>
                <a:lnTo>
                  <a:pt x="1059730" y="477252"/>
                </a:lnTo>
                <a:lnTo>
                  <a:pt x="1079496" y="436310"/>
                </a:lnTo>
                <a:lnTo>
                  <a:pt x="1091356" y="390165"/>
                </a:lnTo>
                <a:lnTo>
                  <a:pt x="1095309" y="338816"/>
                </a:lnTo>
                <a:lnTo>
                  <a:pt x="1091356" y="287395"/>
                </a:lnTo>
                <a:lnTo>
                  <a:pt x="1079496" y="241264"/>
                </a:lnTo>
                <a:lnTo>
                  <a:pt x="1059730" y="200423"/>
                </a:lnTo>
                <a:lnTo>
                  <a:pt x="1032057" y="164873"/>
                </a:lnTo>
                <a:lnTo>
                  <a:pt x="998134" y="136081"/>
                </a:lnTo>
                <a:lnTo>
                  <a:pt x="959619" y="115516"/>
                </a:lnTo>
                <a:lnTo>
                  <a:pt x="916512" y="103176"/>
                </a:lnTo>
                <a:lnTo>
                  <a:pt x="868811" y="99063"/>
                </a:lnTo>
                <a:lnTo>
                  <a:pt x="821096" y="103176"/>
                </a:lnTo>
                <a:lnTo>
                  <a:pt x="777944" y="115516"/>
                </a:lnTo>
                <a:lnTo>
                  <a:pt x="739357" y="136081"/>
                </a:lnTo>
                <a:lnTo>
                  <a:pt x="705333" y="164873"/>
                </a:lnTo>
                <a:lnTo>
                  <a:pt x="677660" y="200423"/>
                </a:lnTo>
                <a:lnTo>
                  <a:pt x="657894" y="241264"/>
                </a:lnTo>
                <a:lnTo>
                  <a:pt x="646034" y="287395"/>
                </a:lnTo>
                <a:lnTo>
                  <a:pt x="642081" y="338816"/>
                </a:lnTo>
                <a:lnTo>
                  <a:pt x="646034" y="390165"/>
                </a:lnTo>
                <a:lnTo>
                  <a:pt x="657894" y="436310"/>
                </a:lnTo>
                <a:lnTo>
                  <a:pt x="677660" y="477252"/>
                </a:lnTo>
                <a:lnTo>
                  <a:pt x="705333" y="512991"/>
                </a:lnTo>
                <a:lnTo>
                  <a:pt x="739357" y="541987"/>
                </a:lnTo>
                <a:lnTo>
                  <a:pt x="777944" y="562698"/>
                </a:lnTo>
                <a:lnTo>
                  <a:pt x="821096" y="575124"/>
                </a:lnTo>
                <a:lnTo>
                  <a:pt x="868811" y="579266"/>
                </a:lnTo>
                <a:close/>
              </a:path>
              <a:path w="1207134" h="677544">
                <a:moveTo>
                  <a:pt x="869043" y="677400"/>
                </a:moveTo>
                <a:lnTo>
                  <a:pt x="813884" y="673568"/>
                </a:lnTo>
                <a:lnTo>
                  <a:pt x="762259" y="662071"/>
                </a:lnTo>
                <a:lnTo>
                  <a:pt x="714169" y="642909"/>
                </a:lnTo>
                <a:lnTo>
                  <a:pt x="669614" y="616083"/>
                </a:lnTo>
                <a:lnTo>
                  <a:pt x="628593" y="581592"/>
                </a:lnTo>
                <a:lnTo>
                  <a:pt x="593349" y="541222"/>
                </a:lnTo>
                <a:lnTo>
                  <a:pt x="565936" y="496760"/>
                </a:lnTo>
                <a:lnTo>
                  <a:pt x="546356" y="448205"/>
                </a:lnTo>
                <a:lnTo>
                  <a:pt x="534608" y="395557"/>
                </a:lnTo>
                <a:lnTo>
                  <a:pt x="530692" y="338816"/>
                </a:lnTo>
                <a:lnTo>
                  <a:pt x="534608" y="281992"/>
                </a:lnTo>
                <a:lnTo>
                  <a:pt x="546356" y="229279"/>
                </a:lnTo>
                <a:lnTo>
                  <a:pt x="565936" y="180677"/>
                </a:lnTo>
                <a:lnTo>
                  <a:pt x="593349" y="136187"/>
                </a:lnTo>
                <a:lnTo>
                  <a:pt x="628593" y="95808"/>
                </a:lnTo>
                <a:lnTo>
                  <a:pt x="669614" y="61317"/>
                </a:lnTo>
                <a:lnTo>
                  <a:pt x="714169" y="34490"/>
                </a:lnTo>
                <a:lnTo>
                  <a:pt x="762259" y="15329"/>
                </a:lnTo>
                <a:lnTo>
                  <a:pt x="813884" y="3832"/>
                </a:lnTo>
                <a:lnTo>
                  <a:pt x="869043" y="0"/>
                </a:lnTo>
                <a:lnTo>
                  <a:pt x="924268" y="3832"/>
                </a:lnTo>
                <a:lnTo>
                  <a:pt x="975902" y="15329"/>
                </a:lnTo>
                <a:lnTo>
                  <a:pt x="1023946" y="34490"/>
                </a:lnTo>
                <a:lnTo>
                  <a:pt x="1068399" y="61317"/>
                </a:lnTo>
                <a:lnTo>
                  <a:pt x="1109261" y="95808"/>
                </a:lnTo>
                <a:lnTo>
                  <a:pt x="1144422" y="136187"/>
                </a:lnTo>
                <a:lnTo>
                  <a:pt x="1171769" y="180677"/>
                </a:lnTo>
                <a:lnTo>
                  <a:pt x="1191303" y="229279"/>
                </a:lnTo>
                <a:lnTo>
                  <a:pt x="1203023" y="281992"/>
                </a:lnTo>
                <a:lnTo>
                  <a:pt x="1206930" y="338816"/>
                </a:lnTo>
                <a:lnTo>
                  <a:pt x="1203023" y="395557"/>
                </a:lnTo>
                <a:lnTo>
                  <a:pt x="1191303" y="448205"/>
                </a:lnTo>
                <a:lnTo>
                  <a:pt x="1171769" y="496760"/>
                </a:lnTo>
                <a:lnTo>
                  <a:pt x="1144422" y="541222"/>
                </a:lnTo>
                <a:lnTo>
                  <a:pt x="1109261" y="581592"/>
                </a:lnTo>
                <a:lnTo>
                  <a:pt x="1068399" y="616083"/>
                </a:lnTo>
                <a:lnTo>
                  <a:pt x="1023946" y="642909"/>
                </a:lnTo>
                <a:lnTo>
                  <a:pt x="975902" y="662071"/>
                </a:lnTo>
                <a:lnTo>
                  <a:pt x="924268" y="673568"/>
                </a:lnTo>
                <a:lnTo>
                  <a:pt x="869043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57259" y="748144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09" h="662305">
                <a:moveTo>
                  <a:pt x="108597" y="393464"/>
                </a:moveTo>
                <a:lnTo>
                  <a:pt x="108597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4" y="197197"/>
                </a:lnTo>
                <a:lnTo>
                  <a:pt x="460465" y="229738"/>
                </a:lnTo>
                <a:lnTo>
                  <a:pt x="440234" y="289851"/>
                </a:lnTo>
                <a:lnTo>
                  <a:pt x="399583" y="341723"/>
                </a:lnTo>
                <a:lnTo>
                  <a:pt x="337377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1" y="662052"/>
                </a:lnTo>
                <a:lnTo>
                  <a:pt x="175338" y="393464"/>
                </a:lnTo>
                <a:lnTo>
                  <a:pt x="108597" y="393464"/>
                </a:lnTo>
                <a:close/>
              </a:path>
              <a:path w="473709" h="662305">
                <a:moveTo>
                  <a:pt x="108597" y="84878"/>
                </a:moveTo>
                <a:lnTo>
                  <a:pt x="108597" y="308585"/>
                </a:lnTo>
                <a:lnTo>
                  <a:pt x="228590" y="308585"/>
                </a:lnTo>
                <a:lnTo>
                  <a:pt x="282598" y="301202"/>
                </a:lnTo>
                <a:lnTo>
                  <a:pt x="320910" y="279052"/>
                </a:lnTo>
                <a:lnTo>
                  <a:pt x="343932" y="243706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39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7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25055" y="747214"/>
            <a:ext cx="1132840" cy="663575"/>
          </a:xfrm>
          <a:custGeom>
            <a:avLst/>
            <a:gdLst/>
            <a:ahLst/>
            <a:cxnLst/>
            <a:rect l="l" t="t" r="r" b="b"/>
            <a:pathLst>
              <a:path w="1132840" h="663575">
                <a:moveTo>
                  <a:pt x="0" y="85808"/>
                </a:moveTo>
                <a:lnTo>
                  <a:pt x="0" y="930"/>
                </a:lnTo>
                <a:lnTo>
                  <a:pt x="461832" y="930"/>
                </a:lnTo>
                <a:lnTo>
                  <a:pt x="461832" y="85808"/>
                </a:lnTo>
                <a:lnTo>
                  <a:pt x="285796" y="85808"/>
                </a:lnTo>
                <a:lnTo>
                  <a:pt x="285796" y="662982"/>
                </a:lnTo>
                <a:lnTo>
                  <a:pt x="177198" y="662982"/>
                </a:lnTo>
                <a:lnTo>
                  <a:pt x="177198" y="85808"/>
                </a:lnTo>
                <a:lnTo>
                  <a:pt x="0" y="85808"/>
                </a:lnTo>
                <a:close/>
              </a:path>
              <a:path w="1132840" h="663575">
                <a:moveTo>
                  <a:pt x="1018110" y="662982"/>
                </a:moveTo>
                <a:lnTo>
                  <a:pt x="970438" y="527642"/>
                </a:lnTo>
                <a:lnTo>
                  <a:pt x="693246" y="527642"/>
                </a:lnTo>
                <a:lnTo>
                  <a:pt x="645807" y="662982"/>
                </a:lnTo>
                <a:lnTo>
                  <a:pt x="532326" y="662982"/>
                </a:lnTo>
                <a:lnTo>
                  <a:pt x="769520" y="0"/>
                </a:lnTo>
                <a:lnTo>
                  <a:pt x="895327" y="0"/>
                </a:lnTo>
                <a:lnTo>
                  <a:pt x="1132522" y="662982"/>
                </a:lnTo>
                <a:lnTo>
                  <a:pt x="1018110" y="662982"/>
                </a:lnTo>
                <a:close/>
              </a:path>
              <a:path w="1132840" h="663575">
                <a:moveTo>
                  <a:pt x="722779" y="442996"/>
                </a:moveTo>
                <a:lnTo>
                  <a:pt x="940905" y="442996"/>
                </a:lnTo>
                <a:lnTo>
                  <a:pt x="832540" y="131387"/>
                </a:lnTo>
                <a:lnTo>
                  <a:pt x="722779" y="44299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60340" y="748144"/>
            <a:ext cx="697230" cy="662305"/>
          </a:xfrm>
          <a:custGeom>
            <a:avLst/>
            <a:gdLst/>
            <a:ahLst/>
            <a:cxnLst/>
            <a:rect l="l" t="t" r="r" b="b"/>
            <a:pathLst>
              <a:path w="697229" h="662305">
                <a:moveTo>
                  <a:pt x="697166" y="0"/>
                </a:moveTo>
                <a:lnTo>
                  <a:pt x="697166" y="662052"/>
                </a:lnTo>
                <a:lnTo>
                  <a:pt x="588801" y="662052"/>
                </a:lnTo>
                <a:lnTo>
                  <a:pt x="588801" y="208591"/>
                </a:lnTo>
                <a:lnTo>
                  <a:pt x="386720" y="662052"/>
                </a:lnTo>
                <a:lnTo>
                  <a:pt x="311608" y="662052"/>
                </a:lnTo>
                <a:lnTo>
                  <a:pt x="108598" y="208591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117202" y="0"/>
                </a:lnTo>
                <a:lnTo>
                  <a:pt x="349513" y="519270"/>
                </a:lnTo>
                <a:lnTo>
                  <a:pt x="581127" y="0"/>
                </a:lnTo>
                <a:lnTo>
                  <a:pt x="697166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0444" y="747214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8" y="84878"/>
                </a:lnTo>
                <a:lnTo>
                  <a:pt x="108598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8" y="369512"/>
                </a:lnTo>
                <a:lnTo>
                  <a:pt x="108598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099554" y="747214"/>
            <a:ext cx="544195" cy="663575"/>
          </a:xfrm>
          <a:custGeom>
            <a:avLst/>
            <a:gdLst/>
            <a:ahLst/>
            <a:cxnLst/>
            <a:rect l="l" t="t" r="r" b="b"/>
            <a:pathLst>
              <a:path w="544195" h="663575">
                <a:moveTo>
                  <a:pt x="435322" y="0"/>
                </a:moveTo>
                <a:lnTo>
                  <a:pt x="543920" y="0"/>
                </a:lnTo>
                <a:lnTo>
                  <a:pt x="543920" y="662982"/>
                </a:lnTo>
                <a:lnTo>
                  <a:pt x="435322" y="662982"/>
                </a:lnTo>
                <a:lnTo>
                  <a:pt x="108597" y="168594"/>
                </a:lnTo>
                <a:lnTo>
                  <a:pt x="108597" y="662982"/>
                </a:lnTo>
                <a:lnTo>
                  <a:pt x="0" y="662982"/>
                </a:lnTo>
                <a:lnTo>
                  <a:pt x="0" y="0"/>
                </a:lnTo>
                <a:lnTo>
                  <a:pt x="108597" y="0"/>
                </a:lnTo>
                <a:lnTo>
                  <a:pt x="435322" y="493458"/>
                </a:lnTo>
                <a:lnTo>
                  <a:pt x="435322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52122" y="739540"/>
            <a:ext cx="1212215" cy="677545"/>
          </a:xfrm>
          <a:custGeom>
            <a:avLst/>
            <a:gdLst/>
            <a:ahLst/>
            <a:cxnLst/>
            <a:rect l="l" t="t" r="r" b="b"/>
            <a:pathLst>
              <a:path w="1212215" h="677544">
                <a:moveTo>
                  <a:pt x="0" y="93482"/>
                </a:moveTo>
                <a:lnTo>
                  <a:pt x="0" y="8604"/>
                </a:lnTo>
                <a:lnTo>
                  <a:pt x="461832" y="8604"/>
                </a:lnTo>
                <a:lnTo>
                  <a:pt x="461832" y="93482"/>
                </a:lnTo>
                <a:lnTo>
                  <a:pt x="285796" y="93482"/>
                </a:lnTo>
                <a:lnTo>
                  <a:pt x="285796" y="670656"/>
                </a:lnTo>
                <a:lnTo>
                  <a:pt x="177198" y="670656"/>
                </a:lnTo>
                <a:lnTo>
                  <a:pt x="177198" y="93482"/>
                </a:lnTo>
                <a:lnTo>
                  <a:pt x="0" y="93482"/>
                </a:lnTo>
                <a:close/>
              </a:path>
              <a:path w="1212215" h="677544">
                <a:moveTo>
                  <a:pt x="873468" y="579266"/>
                </a:moveTo>
                <a:lnTo>
                  <a:pt x="921168" y="575124"/>
                </a:lnTo>
                <a:lnTo>
                  <a:pt x="964276" y="562698"/>
                </a:lnTo>
                <a:lnTo>
                  <a:pt x="1002791" y="541987"/>
                </a:lnTo>
                <a:lnTo>
                  <a:pt x="1036713" y="512991"/>
                </a:lnTo>
                <a:lnTo>
                  <a:pt x="1064386" y="477252"/>
                </a:lnTo>
                <a:lnTo>
                  <a:pt x="1084153" y="436310"/>
                </a:lnTo>
                <a:lnTo>
                  <a:pt x="1096013" y="390165"/>
                </a:lnTo>
                <a:lnTo>
                  <a:pt x="1099966" y="338816"/>
                </a:lnTo>
                <a:lnTo>
                  <a:pt x="1096013" y="287395"/>
                </a:lnTo>
                <a:lnTo>
                  <a:pt x="1084153" y="241264"/>
                </a:lnTo>
                <a:lnTo>
                  <a:pt x="1064386" y="200423"/>
                </a:lnTo>
                <a:lnTo>
                  <a:pt x="1036713" y="164873"/>
                </a:lnTo>
                <a:lnTo>
                  <a:pt x="1002791" y="136081"/>
                </a:lnTo>
                <a:lnTo>
                  <a:pt x="964276" y="115516"/>
                </a:lnTo>
                <a:lnTo>
                  <a:pt x="921168" y="103176"/>
                </a:lnTo>
                <a:lnTo>
                  <a:pt x="873468" y="99063"/>
                </a:lnTo>
                <a:lnTo>
                  <a:pt x="825752" y="103176"/>
                </a:lnTo>
                <a:lnTo>
                  <a:pt x="782601" y="115516"/>
                </a:lnTo>
                <a:lnTo>
                  <a:pt x="744013" y="136081"/>
                </a:lnTo>
                <a:lnTo>
                  <a:pt x="709989" y="164873"/>
                </a:lnTo>
                <a:lnTo>
                  <a:pt x="682317" y="200423"/>
                </a:lnTo>
                <a:lnTo>
                  <a:pt x="662550" y="241264"/>
                </a:lnTo>
                <a:lnTo>
                  <a:pt x="650691" y="287395"/>
                </a:lnTo>
                <a:lnTo>
                  <a:pt x="646737" y="338816"/>
                </a:lnTo>
                <a:lnTo>
                  <a:pt x="650691" y="390165"/>
                </a:lnTo>
                <a:lnTo>
                  <a:pt x="662550" y="436310"/>
                </a:lnTo>
                <a:lnTo>
                  <a:pt x="682317" y="477252"/>
                </a:lnTo>
                <a:lnTo>
                  <a:pt x="709989" y="512991"/>
                </a:lnTo>
                <a:lnTo>
                  <a:pt x="744013" y="541987"/>
                </a:lnTo>
                <a:lnTo>
                  <a:pt x="782601" y="562698"/>
                </a:lnTo>
                <a:lnTo>
                  <a:pt x="825752" y="575124"/>
                </a:lnTo>
                <a:lnTo>
                  <a:pt x="873468" y="579266"/>
                </a:lnTo>
                <a:close/>
              </a:path>
              <a:path w="1212215" h="677544">
                <a:moveTo>
                  <a:pt x="873700" y="677400"/>
                </a:moveTo>
                <a:lnTo>
                  <a:pt x="818541" y="673568"/>
                </a:lnTo>
                <a:lnTo>
                  <a:pt x="766916" y="662071"/>
                </a:lnTo>
                <a:lnTo>
                  <a:pt x="718826" y="642909"/>
                </a:lnTo>
                <a:lnTo>
                  <a:pt x="674270" y="616083"/>
                </a:lnTo>
                <a:lnTo>
                  <a:pt x="633250" y="581592"/>
                </a:lnTo>
                <a:lnTo>
                  <a:pt x="598005" y="541222"/>
                </a:lnTo>
                <a:lnTo>
                  <a:pt x="570593" y="496760"/>
                </a:lnTo>
                <a:lnTo>
                  <a:pt x="551013" y="448205"/>
                </a:lnTo>
                <a:lnTo>
                  <a:pt x="539265" y="395557"/>
                </a:lnTo>
                <a:lnTo>
                  <a:pt x="535349" y="338816"/>
                </a:lnTo>
                <a:lnTo>
                  <a:pt x="539265" y="281992"/>
                </a:lnTo>
                <a:lnTo>
                  <a:pt x="551013" y="229279"/>
                </a:lnTo>
                <a:lnTo>
                  <a:pt x="570593" y="180677"/>
                </a:lnTo>
                <a:lnTo>
                  <a:pt x="598005" y="136187"/>
                </a:lnTo>
                <a:lnTo>
                  <a:pt x="633250" y="95808"/>
                </a:lnTo>
                <a:lnTo>
                  <a:pt x="674270" y="61317"/>
                </a:lnTo>
                <a:lnTo>
                  <a:pt x="718826" y="34490"/>
                </a:lnTo>
                <a:lnTo>
                  <a:pt x="766916" y="15329"/>
                </a:lnTo>
                <a:lnTo>
                  <a:pt x="818541" y="3832"/>
                </a:lnTo>
                <a:lnTo>
                  <a:pt x="873700" y="0"/>
                </a:lnTo>
                <a:lnTo>
                  <a:pt x="928925" y="3832"/>
                </a:lnTo>
                <a:lnTo>
                  <a:pt x="980559" y="15329"/>
                </a:lnTo>
                <a:lnTo>
                  <a:pt x="1028603" y="34490"/>
                </a:lnTo>
                <a:lnTo>
                  <a:pt x="1073056" y="61317"/>
                </a:lnTo>
                <a:lnTo>
                  <a:pt x="1113919" y="95808"/>
                </a:lnTo>
                <a:lnTo>
                  <a:pt x="1149079" y="136187"/>
                </a:lnTo>
                <a:lnTo>
                  <a:pt x="1176426" y="180677"/>
                </a:lnTo>
                <a:lnTo>
                  <a:pt x="1195960" y="229279"/>
                </a:lnTo>
                <a:lnTo>
                  <a:pt x="1207680" y="281992"/>
                </a:lnTo>
                <a:lnTo>
                  <a:pt x="1211587" y="338816"/>
                </a:lnTo>
                <a:lnTo>
                  <a:pt x="1207680" y="395557"/>
                </a:lnTo>
                <a:lnTo>
                  <a:pt x="1195960" y="448205"/>
                </a:lnTo>
                <a:lnTo>
                  <a:pt x="1176426" y="496760"/>
                </a:lnTo>
                <a:lnTo>
                  <a:pt x="1149079" y="541222"/>
                </a:lnTo>
                <a:lnTo>
                  <a:pt x="1113919" y="581592"/>
                </a:lnTo>
                <a:lnTo>
                  <a:pt x="1073056" y="616083"/>
                </a:lnTo>
                <a:lnTo>
                  <a:pt x="1028603" y="642909"/>
                </a:lnTo>
                <a:lnTo>
                  <a:pt x="980559" y="662071"/>
                </a:lnTo>
                <a:lnTo>
                  <a:pt x="928925" y="673568"/>
                </a:lnTo>
                <a:lnTo>
                  <a:pt x="873700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276407" y="444996"/>
            <a:ext cx="973518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1180" dirty="0"/>
              <a:t>I</a:t>
            </a:r>
            <a:r>
              <a:rPr sz="7500" spc="-844" dirty="0"/>
              <a:t>L</a:t>
            </a:r>
            <a:r>
              <a:rPr sz="7500" spc="-390" dirty="0"/>
              <a:t> </a:t>
            </a:r>
            <a:r>
              <a:rPr sz="7500" spc="560" dirty="0"/>
              <a:t>C</a:t>
            </a:r>
            <a:r>
              <a:rPr sz="7500" spc="-25" dirty="0"/>
              <a:t>O</a:t>
            </a:r>
            <a:r>
              <a:rPr sz="7500" spc="290" dirty="0"/>
              <a:t>M</a:t>
            </a:r>
            <a:r>
              <a:rPr sz="7500" spc="-65" dirty="0"/>
              <a:t>P</a:t>
            </a:r>
            <a:r>
              <a:rPr sz="7500" spc="-25" dirty="0"/>
              <a:t>O</a:t>
            </a:r>
            <a:r>
              <a:rPr sz="7500" spc="-475" dirty="0"/>
              <a:t>R</a:t>
            </a:r>
            <a:r>
              <a:rPr sz="7500" spc="-395" dirty="0"/>
              <a:t>T</a:t>
            </a:r>
            <a:r>
              <a:rPr sz="7500" spc="100" dirty="0"/>
              <a:t>A</a:t>
            </a:r>
            <a:r>
              <a:rPr sz="7500" spc="290" dirty="0"/>
              <a:t>M</a:t>
            </a:r>
            <a:r>
              <a:rPr sz="7500" spc="-815" dirty="0"/>
              <a:t>E</a:t>
            </a:r>
            <a:r>
              <a:rPr sz="7500" spc="-204" dirty="0"/>
              <a:t>N</a:t>
            </a:r>
            <a:r>
              <a:rPr sz="7500" spc="-395" dirty="0"/>
              <a:t>T</a:t>
            </a:r>
            <a:r>
              <a:rPr sz="7500" spc="-25" dirty="0"/>
              <a:t>O</a:t>
            </a:r>
            <a:endParaRPr sz="7500"/>
          </a:p>
        </p:txBody>
      </p:sp>
      <p:sp>
        <p:nvSpPr>
          <p:cNvPr id="25" name="object 25"/>
          <p:cNvSpPr/>
          <p:nvPr/>
        </p:nvSpPr>
        <p:spPr>
          <a:xfrm>
            <a:off x="6744576" y="1795894"/>
            <a:ext cx="463550" cy="662305"/>
          </a:xfrm>
          <a:custGeom>
            <a:avLst/>
            <a:gdLst/>
            <a:ahLst/>
            <a:cxnLst/>
            <a:rect l="l" t="t" r="r" b="b"/>
            <a:pathLst>
              <a:path w="463550" h="662305">
                <a:moveTo>
                  <a:pt x="228590" y="0"/>
                </a:move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430"/>
                </a:lnTo>
                <a:lnTo>
                  <a:pt x="447763" y="118481"/>
                </a:lnTo>
                <a:lnTo>
                  <a:pt x="459187" y="154961"/>
                </a:lnTo>
                <a:lnTo>
                  <a:pt x="462994" y="194871"/>
                </a:lnTo>
                <a:lnTo>
                  <a:pt x="459390" y="234898"/>
                </a:lnTo>
                <a:lnTo>
                  <a:pt x="448577" y="271727"/>
                </a:lnTo>
                <a:lnTo>
                  <a:pt x="430555" y="305359"/>
                </a:lnTo>
                <a:lnTo>
                  <a:pt x="405324" y="335793"/>
                </a:lnTo>
                <a:lnTo>
                  <a:pt x="372651" y="361024"/>
                </a:lnTo>
                <a:lnTo>
                  <a:pt x="332305" y="379046"/>
                </a:lnTo>
                <a:lnTo>
                  <a:pt x="284285" y="389859"/>
                </a:lnTo>
                <a:lnTo>
                  <a:pt x="228590" y="393464"/>
                </a:lnTo>
                <a:lnTo>
                  <a:pt x="108598" y="393464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close/>
              </a:path>
              <a:path w="463550" h="662305">
                <a:moveTo>
                  <a:pt x="108598" y="308585"/>
                </a:moveTo>
                <a:lnTo>
                  <a:pt x="228590" y="308585"/>
                </a:lnTo>
                <a:lnTo>
                  <a:pt x="257556" y="306739"/>
                </a:lnTo>
                <a:lnTo>
                  <a:pt x="303716" y="291973"/>
                </a:lnTo>
                <a:lnTo>
                  <a:pt x="334340" y="262832"/>
                </a:lnTo>
                <a:lnTo>
                  <a:pt x="349687" y="221672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lnTo>
                  <a:pt x="108598" y="308585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11313" y="1795894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09" h="662305">
                <a:moveTo>
                  <a:pt x="108598" y="393464"/>
                </a:move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4" y="197197"/>
                </a:lnTo>
                <a:lnTo>
                  <a:pt x="460466" y="229738"/>
                </a:lnTo>
                <a:lnTo>
                  <a:pt x="440234" y="289851"/>
                </a:lnTo>
                <a:lnTo>
                  <a:pt x="399583" y="341723"/>
                </a:lnTo>
                <a:lnTo>
                  <a:pt x="337377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1" y="662052"/>
                </a:lnTo>
                <a:lnTo>
                  <a:pt x="175338" y="393464"/>
                </a:lnTo>
                <a:lnTo>
                  <a:pt x="108598" y="393464"/>
                </a:lnTo>
                <a:close/>
              </a:path>
              <a:path w="473709" h="662305">
                <a:moveTo>
                  <a:pt x="108598" y="84878"/>
                </a:moveTo>
                <a:lnTo>
                  <a:pt x="108598" y="308585"/>
                </a:lnTo>
                <a:lnTo>
                  <a:pt x="228590" y="308585"/>
                </a:lnTo>
                <a:lnTo>
                  <a:pt x="282599" y="301202"/>
                </a:lnTo>
                <a:lnTo>
                  <a:pt x="320910" y="279052"/>
                </a:lnTo>
                <a:lnTo>
                  <a:pt x="343932" y="243705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77248" y="1787290"/>
            <a:ext cx="676275" cy="677545"/>
          </a:xfrm>
          <a:custGeom>
            <a:avLst/>
            <a:gdLst/>
            <a:ahLst/>
            <a:cxnLst/>
            <a:rect l="l" t="t" r="r" b="b"/>
            <a:pathLst>
              <a:path w="676275" h="677544">
                <a:moveTo>
                  <a:pt x="338118" y="579266"/>
                </a:moveTo>
                <a:lnTo>
                  <a:pt x="385819" y="575124"/>
                </a:lnTo>
                <a:lnTo>
                  <a:pt x="428927" y="562698"/>
                </a:lnTo>
                <a:lnTo>
                  <a:pt x="467442" y="541987"/>
                </a:lnTo>
                <a:lnTo>
                  <a:pt x="501364" y="512991"/>
                </a:lnTo>
                <a:lnTo>
                  <a:pt x="529037" y="477252"/>
                </a:lnTo>
                <a:lnTo>
                  <a:pt x="548803" y="436310"/>
                </a:lnTo>
                <a:lnTo>
                  <a:pt x="560663" y="390165"/>
                </a:lnTo>
                <a:lnTo>
                  <a:pt x="564616" y="338816"/>
                </a:lnTo>
                <a:lnTo>
                  <a:pt x="560663" y="287395"/>
                </a:lnTo>
                <a:lnTo>
                  <a:pt x="548803" y="241264"/>
                </a:lnTo>
                <a:lnTo>
                  <a:pt x="529037" y="200423"/>
                </a:lnTo>
                <a:lnTo>
                  <a:pt x="501364" y="164873"/>
                </a:lnTo>
                <a:lnTo>
                  <a:pt x="467442" y="136081"/>
                </a:lnTo>
                <a:lnTo>
                  <a:pt x="428927" y="115516"/>
                </a:lnTo>
                <a:lnTo>
                  <a:pt x="385819" y="103176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65"/>
                </a:lnTo>
                <a:lnTo>
                  <a:pt x="127201" y="436310"/>
                </a:lnTo>
                <a:lnTo>
                  <a:pt x="146967" y="477252"/>
                </a:lnTo>
                <a:lnTo>
                  <a:pt x="174640" y="512991"/>
                </a:lnTo>
                <a:lnTo>
                  <a:pt x="208664" y="541987"/>
                </a:lnTo>
                <a:lnTo>
                  <a:pt x="247252" y="562698"/>
                </a:lnTo>
                <a:lnTo>
                  <a:pt x="290403" y="575124"/>
                </a:lnTo>
                <a:lnTo>
                  <a:pt x="338118" y="579266"/>
                </a:lnTo>
                <a:close/>
              </a:path>
              <a:path w="676275" h="677544">
                <a:moveTo>
                  <a:pt x="338351" y="677400"/>
                </a:moveTo>
                <a:lnTo>
                  <a:pt x="283192" y="673568"/>
                </a:lnTo>
                <a:lnTo>
                  <a:pt x="231567" y="662071"/>
                </a:lnTo>
                <a:lnTo>
                  <a:pt x="183477" y="642909"/>
                </a:lnTo>
                <a:lnTo>
                  <a:pt x="138921" y="616083"/>
                </a:lnTo>
                <a:lnTo>
                  <a:pt x="97900" y="581592"/>
                </a:lnTo>
                <a:lnTo>
                  <a:pt x="62656" y="541222"/>
                </a:lnTo>
                <a:lnTo>
                  <a:pt x="35244" y="496760"/>
                </a:lnTo>
                <a:lnTo>
                  <a:pt x="15664" y="448205"/>
                </a:lnTo>
                <a:lnTo>
                  <a:pt x="3916" y="395557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21" y="61317"/>
                </a:lnTo>
                <a:lnTo>
                  <a:pt x="183477" y="34490"/>
                </a:lnTo>
                <a:lnTo>
                  <a:pt x="231567" y="15329"/>
                </a:lnTo>
                <a:lnTo>
                  <a:pt x="283192" y="3832"/>
                </a:lnTo>
                <a:lnTo>
                  <a:pt x="338351" y="0"/>
                </a:lnTo>
                <a:lnTo>
                  <a:pt x="393575" y="3832"/>
                </a:lnTo>
                <a:lnTo>
                  <a:pt x="445209" y="15329"/>
                </a:lnTo>
                <a:lnTo>
                  <a:pt x="493253" y="34490"/>
                </a:lnTo>
                <a:lnTo>
                  <a:pt x="537706" y="61317"/>
                </a:lnTo>
                <a:lnTo>
                  <a:pt x="578569" y="95808"/>
                </a:lnTo>
                <a:lnTo>
                  <a:pt x="613729" y="136187"/>
                </a:lnTo>
                <a:lnTo>
                  <a:pt x="641077" y="180677"/>
                </a:lnTo>
                <a:lnTo>
                  <a:pt x="660610" y="229279"/>
                </a:lnTo>
                <a:lnTo>
                  <a:pt x="672331" y="281992"/>
                </a:lnTo>
                <a:lnTo>
                  <a:pt x="676237" y="338816"/>
                </a:lnTo>
                <a:lnTo>
                  <a:pt x="672331" y="395557"/>
                </a:lnTo>
                <a:lnTo>
                  <a:pt x="660610" y="448205"/>
                </a:lnTo>
                <a:lnTo>
                  <a:pt x="641077" y="496760"/>
                </a:lnTo>
                <a:lnTo>
                  <a:pt x="613729" y="541222"/>
                </a:lnTo>
                <a:lnTo>
                  <a:pt x="578569" y="581592"/>
                </a:lnTo>
                <a:lnTo>
                  <a:pt x="537706" y="616083"/>
                </a:lnTo>
                <a:lnTo>
                  <a:pt x="493253" y="642909"/>
                </a:lnTo>
                <a:lnTo>
                  <a:pt x="445209" y="662071"/>
                </a:lnTo>
                <a:lnTo>
                  <a:pt x="393575" y="673568"/>
                </a:lnTo>
                <a:lnTo>
                  <a:pt x="338351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60052" y="1794964"/>
            <a:ext cx="2923540" cy="663575"/>
          </a:xfrm>
          <a:custGeom>
            <a:avLst/>
            <a:gdLst/>
            <a:ahLst/>
            <a:cxnLst/>
            <a:rect l="l" t="t" r="r" b="b"/>
            <a:pathLst>
              <a:path w="2923540" h="663575">
                <a:moveTo>
                  <a:pt x="0" y="930"/>
                </a:moveTo>
                <a:lnTo>
                  <a:pt x="252542" y="930"/>
                </a:lnTo>
                <a:lnTo>
                  <a:pt x="300606" y="4025"/>
                </a:lnTo>
                <a:lnTo>
                  <a:pt x="342944" y="13313"/>
                </a:lnTo>
                <a:lnTo>
                  <a:pt x="379555" y="28791"/>
                </a:lnTo>
                <a:lnTo>
                  <a:pt x="435060" y="76899"/>
                </a:lnTo>
                <a:lnTo>
                  <a:pt x="463198" y="139802"/>
                </a:lnTo>
                <a:lnTo>
                  <a:pt x="466715" y="176268"/>
                </a:lnTo>
                <a:lnTo>
                  <a:pt x="458678" y="227209"/>
                </a:lnTo>
                <a:lnTo>
                  <a:pt x="434566" y="268646"/>
                </a:lnTo>
                <a:lnTo>
                  <a:pt x="394380" y="300577"/>
                </a:lnTo>
                <a:lnTo>
                  <a:pt x="338118" y="323003"/>
                </a:lnTo>
                <a:lnTo>
                  <a:pt x="368974" y="330532"/>
                </a:lnTo>
                <a:lnTo>
                  <a:pt x="421180" y="359367"/>
                </a:lnTo>
                <a:lnTo>
                  <a:pt x="459826" y="405033"/>
                </a:lnTo>
                <a:lnTo>
                  <a:pt x="479592" y="458983"/>
                </a:lnTo>
                <a:lnTo>
                  <a:pt x="482063" y="488574"/>
                </a:lnTo>
                <a:lnTo>
                  <a:pt x="478371" y="525011"/>
                </a:lnTo>
                <a:lnTo>
                  <a:pt x="448838" y="587682"/>
                </a:lnTo>
                <a:lnTo>
                  <a:pt x="390964" y="635382"/>
                </a:lnTo>
                <a:lnTo>
                  <a:pt x="353931" y="650716"/>
                </a:lnTo>
                <a:lnTo>
                  <a:pt x="311899" y="659916"/>
                </a:lnTo>
                <a:lnTo>
                  <a:pt x="264867" y="662982"/>
                </a:lnTo>
                <a:lnTo>
                  <a:pt x="0" y="662982"/>
                </a:lnTo>
                <a:lnTo>
                  <a:pt x="0" y="930"/>
                </a:lnTo>
                <a:close/>
              </a:path>
              <a:path w="2923540" h="663575">
                <a:moveTo>
                  <a:pt x="108598" y="85808"/>
                </a:moveTo>
                <a:lnTo>
                  <a:pt x="108598" y="282075"/>
                </a:lnTo>
                <a:lnTo>
                  <a:pt x="243008" y="282075"/>
                </a:lnTo>
                <a:lnTo>
                  <a:pt x="290447" y="275622"/>
                </a:lnTo>
                <a:lnTo>
                  <a:pt x="326259" y="256263"/>
                </a:lnTo>
                <a:lnTo>
                  <a:pt x="348757" y="225393"/>
                </a:lnTo>
                <a:lnTo>
                  <a:pt x="356257" y="184407"/>
                </a:lnTo>
                <a:lnTo>
                  <a:pt x="354382" y="162533"/>
                </a:lnTo>
                <a:lnTo>
                  <a:pt x="339383" y="126373"/>
                </a:lnTo>
                <a:lnTo>
                  <a:pt x="309806" y="100589"/>
                </a:lnTo>
                <a:lnTo>
                  <a:pt x="268181" y="87451"/>
                </a:lnTo>
                <a:lnTo>
                  <a:pt x="243008" y="85808"/>
                </a:lnTo>
                <a:lnTo>
                  <a:pt x="108598" y="85808"/>
                </a:lnTo>
                <a:close/>
              </a:path>
              <a:path w="2923540" h="663575">
                <a:moveTo>
                  <a:pt x="108598" y="578104"/>
                </a:moveTo>
                <a:lnTo>
                  <a:pt x="255333" y="578104"/>
                </a:lnTo>
                <a:lnTo>
                  <a:pt x="281407" y="576389"/>
                </a:lnTo>
                <a:lnTo>
                  <a:pt x="324660" y="562669"/>
                </a:lnTo>
                <a:lnTo>
                  <a:pt x="355676" y="535490"/>
                </a:lnTo>
                <a:lnTo>
                  <a:pt x="371489" y="497120"/>
                </a:lnTo>
                <a:lnTo>
                  <a:pt x="373465" y="473924"/>
                </a:lnTo>
                <a:lnTo>
                  <a:pt x="371372" y="450641"/>
                </a:lnTo>
                <a:lnTo>
                  <a:pt x="354629" y="411573"/>
                </a:lnTo>
                <a:lnTo>
                  <a:pt x="321986" y="383072"/>
                </a:lnTo>
                <a:lnTo>
                  <a:pt x="277802" y="368538"/>
                </a:lnTo>
                <a:lnTo>
                  <a:pt x="251612" y="366721"/>
                </a:lnTo>
                <a:lnTo>
                  <a:pt x="108598" y="366721"/>
                </a:lnTo>
                <a:lnTo>
                  <a:pt x="108598" y="578104"/>
                </a:lnTo>
                <a:close/>
              </a:path>
              <a:path w="2923540" h="663575">
                <a:moveTo>
                  <a:pt x="600074" y="930"/>
                </a:moveTo>
                <a:lnTo>
                  <a:pt x="708672" y="930"/>
                </a:lnTo>
                <a:lnTo>
                  <a:pt x="708672" y="580197"/>
                </a:lnTo>
                <a:lnTo>
                  <a:pt x="932612" y="580197"/>
                </a:lnTo>
                <a:lnTo>
                  <a:pt x="932612" y="662982"/>
                </a:lnTo>
                <a:lnTo>
                  <a:pt x="600074" y="662982"/>
                </a:lnTo>
                <a:lnTo>
                  <a:pt x="600074" y="930"/>
                </a:lnTo>
                <a:close/>
              </a:path>
              <a:path w="2923540" h="663575">
                <a:moveTo>
                  <a:pt x="1388775" y="0"/>
                </a:moveTo>
                <a:lnTo>
                  <a:pt x="1388775" y="84878"/>
                </a:lnTo>
                <a:lnTo>
                  <a:pt x="1131582" y="84878"/>
                </a:lnTo>
                <a:lnTo>
                  <a:pt x="1131582" y="285796"/>
                </a:lnTo>
                <a:lnTo>
                  <a:pt x="1360172" y="285796"/>
                </a:lnTo>
                <a:lnTo>
                  <a:pt x="1360172" y="369512"/>
                </a:lnTo>
                <a:lnTo>
                  <a:pt x="1131582" y="369512"/>
                </a:lnTo>
                <a:lnTo>
                  <a:pt x="1131582" y="578104"/>
                </a:lnTo>
                <a:lnTo>
                  <a:pt x="1388775" y="578104"/>
                </a:lnTo>
                <a:lnTo>
                  <a:pt x="1388775" y="662982"/>
                </a:lnTo>
                <a:lnTo>
                  <a:pt x="1022984" y="662982"/>
                </a:lnTo>
                <a:lnTo>
                  <a:pt x="1022984" y="0"/>
                </a:lnTo>
                <a:lnTo>
                  <a:pt x="1388775" y="0"/>
                </a:lnTo>
                <a:close/>
              </a:path>
              <a:path w="2923540" h="663575">
                <a:moveTo>
                  <a:pt x="2219260" y="930"/>
                </a:moveTo>
                <a:lnTo>
                  <a:pt x="2219260" y="662982"/>
                </a:lnTo>
                <a:lnTo>
                  <a:pt x="2110894" y="662982"/>
                </a:lnTo>
                <a:lnTo>
                  <a:pt x="2110894" y="209522"/>
                </a:lnTo>
                <a:lnTo>
                  <a:pt x="1908814" y="662982"/>
                </a:lnTo>
                <a:lnTo>
                  <a:pt x="1833702" y="662982"/>
                </a:lnTo>
                <a:lnTo>
                  <a:pt x="1630691" y="209522"/>
                </a:lnTo>
                <a:lnTo>
                  <a:pt x="1630691" y="662982"/>
                </a:lnTo>
                <a:lnTo>
                  <a:pt x="1522093" y="662982"/>
                </a:lnTo>
                <a:lnTo>
                  <a:pt x="1522093" y="930"/>
                </a:lnTo>
                <a:lnTo>
                  <a:pt x="1639295" y="930"/>
                </a:lnTo>
                <a:lnTo>
                  <a:pt x="1871607" y="520200"/>
                </a:lnTo>
                <a:lnTo>
                  <a:pt x="2103220" y="930"/>
                </a:lnTo>
                <a:lnTo>
                  <a:pt x="2219260" y="930"/>
                </a:lnTo>
                <a:close/>
              </a:path>
              <a:path w="2923540" h="663575">
                <a:moveTo>
                  <a:pt x="2808915" y="662982"/>
                </a:moveTo>
                <a:lnTo>
                  <a:pt x="2761243" y="527642"/>
                </a:lnTo>
                <a:lnTo>
                  <a:pt x="2484051" y="527642"/>
                </a:lnTo>
                <a:lnTo>
                  <a:pt x="2436612" y="662982"/>
                </a:lnTo>
                <a:lnTo>
                  <a:pt x="2323130" y="662982"/>
                </a:lnTo>
                <a:lnTo>
                  <a:pt x="2560325" y="0"/>
                </a:lnTo>
                <a:lnTo>
                  <a:pt x="2686131" y="0"/>
                </a:lnTo>
                <a:lnTo>
                  <a:pt x="2923326" y="662982"/>
                </a:lnTo>
                <a:lnTo>
                  <a:pt x="2808915" y="662982"/>
                </a:lnTo>
                <a:close/>
              </a:path>
              <a:path w="2923540" h="663575">
                <a:moveTo>
                  <a:pt x="2513584" y="442996"/>
                </a:moveTo>
                <a:lnTo>
                  <a:pt x="2731710" y="442996"/>
                </a:lnTo>
                <a:lnTo>
                  <a:pt x="2623344" y="131387"/>
                </a:lnTo>
                <a:lnTo>
                  <a:pt x="2513584" y="44299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52690" y="1838053"/>
            <a:ext cx="1070038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795520" algn="l"/>
                <a:tab pos="6889115" algn="l"/>
              </a:tabLst>
            </a:pPr>
            <a:r>
              <a:rPr sz="2600" spc="-30" dirty="0">
                <a:latin typeface="Verdana"/>
                <a:cs typeface="Verdana"/>
              </a:rPr>
              <a:t>P</a:t>
            </a:r>
            <a:r>
              <a:rPr sz="2600" spc="-120" dirty="0">
                <a:latin typeface="Verdana"/>
                <a:cs typeface="Verdana"/>
              </a:rPr>
              <a:t>r</a:t>
            </a:r>
            <a:r>
              <a:rPr sz="2600" spc="-35" dirty="0">
                <a:latin typeface="Verdana"/>
                <a:cs typeface="Verdana"/>
              </a:rPr>
              <a:t>i</a:t>
            </a:r>
            <a:r>
              <a:rPr sz="2600" spc="165" dirty="0">
                <a:latin typeface="Verdana"/>
                <a:cs typeface="Verdana"/>
              </a:rPr>
              <a:t>m</a:t>
            </a:r>
            <a:r>
              <a:rPr sz="2600" spc="200" dirty="0">
                <a:latin typeface="Verdana"/>
                <a:cs typeface="Verdana"/>
              </a:rPr>
              <a:t>a</a:t>
            </a:r>
            <a:r>
              <a:rPr sz="2600" spc="-135" dirty="0">
                <a:latin typeface="Verdana"/>
                <a:cs typeface="Verdana"/>
              </a:rPr>
              <a:t> </a:t>
            </a:r>
            <a:r>
              <a:rPr sz="2600" spc="135" dirty="0">
                <a:latin typeface="Verdana"/>
                <a:cs typeface="Verdana"/>
              </a:rPr>
              <a:t>d</a:t>
            </a:r>
            <a:r>
              <a:rPr sz="2600" spc="-30" dirty="0">
                <a:latin typeface="Verdana"/>
                <a:cs typeface="Verdana"/>
              </a:rPr>
              <a:t>i</a:t>
            </a:r>
            <a:r>
              <a:rPr sz="2600" spc="-135" dirty="0">
                <a:latin typeface="Verdana"/>
                <a:cs typeface="Verdana"/>
              </a:rPr>
              <a:t> </a:t>
            </a:r>
            <a:r>
              <a:rPr sz="2600" spc="-65" dirty="0">
                <a:latin typeface="Verdana"/>
                <a:cs typeface="Verdana"/>
              </a:rPr>
              <a:t>t</a:t>
            </a:r>
            <a:r>
              <a:rPr sz="2600" spc="35" dirty="0">
                <a:latin typeface="Verdana"/>
                <a:cs typeface="Verdana"/>
              </a:rPr>
              <a:t>u</a:t>
            </a:r>
            <a:r>
              <a:rPr sz="2600" spc="-65" dirty="0">
                <a:latin typeface="Verdana"/>
                <a:cs typeface="Verdana"/>
              </a:rPr>
              <a:t>tt</a:t>
            </a:r>
            <a:r>
              <a:rPr sz="2600" spc="80" dirty="0">
                <a:latin typeface="Verdana"/>
                <a:cs typeface="Verdana"/>
              </a:rPr>
              <a:t>o</a:t>
            </a:r>
            <a:r>
              <a:rPr sz="2600" spc="-135" dirty="0">
                <a:latin typeface="Verdana"/>
                <a:cs typeface="Verdana"/>
              </a:rPr>
              <a:t> </a:t>
            </a:r>
            <a:r>
              <a:rPr sz="2600" spc="55" dirty="0">
                <a:latin typeface="Verdana"/>
                <a:cs typeface="Verdana"/>
              </a:rPr>
              <a:t>è</a:t>
            </a:r>
            <a:r>
              <a:rPr sz="2600" spc="-135" dirty="0">
                <a:latin typeface="Verdana"/>
                <a:cs typeface="Verdana"/>
              </a:rPr>
              <a:t> </a:t>
            </a:r>
            <a:r>
              <a:rPr sz="2600" spc="-35" dirty="0">
                <a:latin typeface="Verdana"/>
                <a:cs typeface="Verdana"/>
              </a:rPr>
              <a:t>i</a:t>
            </a:r>
            <a:r>
              <a:rPr sz="2600" spc="165" dirty="0">
                <a:latin typeface="Verdana"/>
                <a:cs typeface="Verdana"/>
              </a:rPr>
              <a:t>m</a:t>
            </a:r>
            <a:r>
              <a:rPr sz="2600" spc="135" dirty="0">
                <a:latin typeface="Verdana"/>
                <a:cs typeface="Verdana"/>
              </a:rPr>
              <a:t>p</a:t>
            </a:r>
            <a:r>
              <a:rPr sz="2600" spc="75" dirty="0">
                <a:latin typeface="Verdana"/>
                <a:cs typeface="Verdana"/>
              </a:rPr>
              <a:t>o</a:t>
            </a:r>
            <a:r>
              <a:rPr sz="2600" spc="-120" dirty="0">
                <a:latin typeface="Verdana"/>
                <a:cs typeface="Verdana"/>
              </a:rPr>
              <a:t>r</a:t>
            </a:r>
            <a:r>
              <a:rPr sz="2600" spc="-65" dirty="0">
                <a:latin typeface="Verdana"/>
                <a:cs typeface="Verdana"/>
              </a:rPr>
              <a:t>t</a:t>
            </a:r>
            <a:r>
              <a:rPr sz="2600" spc="195" dirty="0">
                <a:latin typeface="Verdana"/>
                <a:cs typeface="Verdana"/>
              </a:rPr>
              <a:t>a</a:t>
            </a:r>
            <a:r>
              <a:rPr sz="2600" spc="35" dirty="0">
                <a:latin typeface="Verdana"/>
                <a:cs typeface="Verdana"/>
              </a:rPr>
              <a:t>n</a:t>
            </a:r>
            <a:r>
              <a:rPr sz="2600" spc="-65" dirty="0">
                <a:latin typeface="Verdana"/>
                <a:cs typeface="Verdana"/>
              </a:rPr>
              <a:t>t</a:t>
            </a:r>
            <a:r>
              <a:rPr sz="2600" spc="55" dirty="0">
                <a:latin typeface="Verdana"/>
                <a:cs typeface="Verdana"/>
              </a:rPr>
              <a:t>e</a:t>
            </a:r>
            <a:r>
              <a:rPr sz="2600" dirty="0">
                <a:latin typeface="Verdana"/>
                <a:cs typeface="Verdana"/>
              </a:rPr>
              <a:t>	</a:t>
            </a:r>
            <a:r>
              <a:rPr sz="2600" spc="75" dirty="0">
                <a:latin typeface="Verdana"/>
                <a:cs typeface="Verdana"/>
              </a:rPr>
              <a:t>o</a:t>
            </a:r>
            <a:r>
              <a:rPr sz="2600" spc="25" dirty="0">
                <a:latin typeface="Verdana"/>
                <a:cs typeface="Verdana"/>
              </a:rPr>
              <a:t>ss</a:t>
            </a:r>
            <a:r>
              <a:rPr sz="2600" spc="50" dirty="0">
                <a:latin typeface="Verdana"/>
                <a:cs typeface="Verdana"/>
              </a:rPr>
              <a:t>e</a:t>
            </a:r>
            <a:r>
              <a:rPr sz="2600" spc="-120" dirty="0">
                <a:latin typeface="Verdana"/>
                <a:cs typeface="Verdana"/>
              </a:rPr>
              <a:t>r</a:t>
            </a:r>
            <a:r>
              <a:rPr sz="2600" spc="-1300" dirty="0">
                <a:latin typeface="Verdana"/>
                <a:cs typeface="Verdana"/>
              </a:rPr>
              <a:t>v</a:t>
            </a:r>
            <a:r>
              <a:rPr sz="11250" spc="-4920" baseline="20000" dirty="0">
                <a:latin typeface="Verdana"/>
                <a:cs typeface="Verdana"/>
              </a:rPr>
              <a:t>P</a:t>
            </a:r>
            <a:r>
              <a:rPr sz="2600" spc="195" dirty="0">
                <a:latin typeface="Verdana"/>
                <a:cs typeface="Verdana"/>
              </a:rPr>
              <a:t>a</a:t>
            </a:r>
            <a:r>
              <a:rPr sz="2600" spc="-120" dirty="0">
                <a:latin typeface="Verdana"/>
                <a:cs typeface="Verdana"/>
              </a:rPr>
              <a:t>r</a:t>
            </a:r>
            <a:r>
              <a:rPr sz="2600" spc="-1100" dirty="0">
                <a:latin typeface="Verdana"/>
                <a:cs typeface="Verdana"/>
              </a:rPr>
              <a:t>e</a:t>
            </a:r>
            <a:r>
              <a:rPr sz="11250" spc="-4927" baseline="20000" dirty="0">
                <a:latin typeface="Verdana"/>
                <a:cs typeface="Verdana"/>
              </a:rPr>
              <a:t>R</a:t>
            </a:r>
            <a:r>
              <a:rPr sz="2600" spc="-35" dirty="0">
                <a:latin typeface="Verdana"/>
                <a:cs typeface="Verdana"/>
              </a:rPr>
              <a:t>i</a:t>
            </a:r>
            <a:r>
              <a:rPr sz="2600" spc="-30" dirty="0">
                <a:latin typeface="Verdana"/>
                <a:cs typeface="Verdana"/>
              </a:rPr>
              <a:t>l</a:t>
            </a:r>
            <a:r>
              <a:rPr sz="2600" dirty="0">
                <a:latin typeface="Verdana"/>
                <a:cs typeface="Verdana"/>
              </a:rPr>
              <a:t>	</a:t>
            </a:r>
            <a:r>
              <a:rPr sz="11250" spc="-37" baseline="20000" dirty="0">
                <a:latin typeface="Verdana"/>
                <a:cs typeface="Verdana"/>
              </a:rPr>
              <a:t>O</a:t>
            </a:r>
            <a:r>
              <a:rPr sz="11250" spc="-630" baseline="20000" dirty="0">
                <a:latin typeface="Verdana"/>
                <a:cs typeface="Verdana"/>
              </a:rPr>
              <a:t>B</a:t>
            </a:r>
            <a:r>
              <a:rPr sz="11250" spc="-1267" baseline="20000" dirty="0">
                <a:latin typeface="Verdana"/>
                <a:cs typeface="Verdana"/>
              </a:rPr>
              <a:t>L</a:t>
            </a:r>
            <a:r>
              <a:rPr sz="11250" spc="-1222" baseline="20000" dirty="0">
                <a:latin typeface="Verdana"/>
                <a:cs typeface="Verdana"/>
              </a:rPr>
              <a:t>E</a:t>
            </a:r>
            <a:r>
              <a:rPr sz="11250" spc="434" baseline="20000" dirty="0">
                <a:latin typeface="Verdana"/>
                <a:cs typeface="Verdana"/>
              </a:rPr>
              <a:t>M</a:t>
            </a:r>
            <a:r>
              <a:rPr sz="11250" spc="150" baseline="20000" dirty="0">
                <a:latin typeface="Verdana"/>
                <a:cs typeface="Verdana"/>
              </a:rPr>
              <a:t>A</a:t>
            </a:r>
            <a:endParaRPr sz="11250" baseline="200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3697" y="2901043"/>
            <a:ext cx="9474200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7024370" algn="l"/>
              </a:tabLst>
            </a:pPr>
            <a:r>
              <a:rPr sz="2600" spc="75" dirty="0">
                <a:latin typeface="Verdana"/>
                <a:cs typeface="Verdana"/>
              </a:rPr>
              <a:t>problema</a:t>
            </a:r>
            <a:r>
              <a:rPr sz="2600" spc="-130" dirty="0">
                <a:latin typeface="Verdana"/>
                <a:cs typeface="Verdana"/>
              </a:rPr>
              <a:t> </a:t>
            </a:r>
            <a:r>
              <a:rPr sz="2600" spc="55" dirty="0">
                <a:latin typeface="Verdana"/>
                <a:cs typeface="Verdana"/>
              </a:rPr>
              <a:t>e</a:t>
            </a:r>
            <a:r>
              <a:rPr sz="2600" spc="-125" dirty="0">
                <a:latin typeface="Verdana"/>
                <a:cs typeface="Verdana"/>
              </a:rPr>
              <a:t> </a:t>
            </a:r>
            <a:r>
              <a:rPr sz="2600" spc="60" dirty="0">
                <a:latin typeface="Verdana"/>
                <a:cs typeface="Verdana"/>
              </a:rPr>
              <a:t>comprendere</a:t>
            </a:r>
            <a:r>
              <a:rPr sz="2600" spc="-125" dirty="0">
                <a:latin typeface="Verdana"/>
                <a:cs typeface="Verdana"/>
              </a:rPr>
              <a:t> </a:t>
            </a:r>
            <a:r>
              <a:rPr sz="2600" spc="125" dirty="0">
                <a:latin typeface="Verdana"/>
                <a:cs typeface="Verdana"/>
              </a:rPr>
              <a:t>cosa</a:t>
            </a:r>
            <a:r>
              <a:rPr sz="2600" spc="-125" dirty="0">
                <a:latin typeface="Verdana"/>
                <a:cs typeface="Verdana"/>
              </a:rPr>
              <a:t> </a:t>
            </a:r>
            <a:r>
              <a:rPr sz="2600" spc="100" dirty="0">
                <a:latin typeface="Verdana"/>
                <a:cs typeface="Verdana"/>
              </a:rPr>
              <a:t>succede	</a:t>
            </a:r>
            <a:r>
              <a:rPr sz="4050" spc="112" baseline="6172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4050" spc="-292" baseline="6172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4050" spc="-7" baseline="6172" dirty="0">
                <a:solidFill>
                  <a:srgbClr val="FF66C3"/>
                </a:solidFill>
                <a:latin typeface="Verdana"/>
                <a:cs typeface="Verdana"/>
              </a:rPr>
              <a:t>l'interazione</a:t>
            </a:r>
            <a:endParaRPr sz="4050" baseline="6172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6776" y="9217725"/>
            <a:ext cx="57130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35" dirty="0">
                <a:latin typeface="Lucida Sans Unicode"/>
                <a:cs typeface="Lucida Sans Unicode"/>
              </a:rPr>
              <a:t>Da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15" dirty="0">
                <a:latin typeface="Lucida Sans Unicode"/>
                <a:cs typeface="Lucida Sans Unicode"/>
              </a:rPr>
              <a:t>"Bambini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Provocatori"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35" dirty="0">
                <a:latin typeface="Lucida Sans Unicode"/>
                <a:cs typeface="Lucida Sans Unicode"/>
              </a:rPr>
              <a:t>di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-15" dirty="0">
                <a:latin typeface="Lucida Sans Unicode"/>
                <a:cs typeface="Lucida Sans Unicode"/>
              </a:rPr>
              <a:t>Barkley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35" dirty="0">
                <a:latin typeface="Lucida Sans Unicode"/>
                <a:cs typeface="Lucida Sans Unicode"/>
              </a:rPr>
              <a:t>Ars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medica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35" dirty="0">
                <a:latin typeface="Lucida Sans Unicode"/>
                <a:cs typeface="Lucida Sans Unicode"/>
              </a:rPr>
              <a:t>Editore</a:t>
            </a:r>
            <a:endParaRPr sz="1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3179" y="408512"/>
            <a:ext cx="6781799" cy="94678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145619" y="282198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19" h="662304">
                <a:moveTo>
                  <a:pt x="0" y="662052"/>
                </a:moveTo>
                <a:lnTo>
                  <a:pt x="0" y="0"/>
                </a:lnTo>
                <a:lnTo>
                  <a:pt x="108597" y="0"/>
                </a:lnTo>
                <a:lnTo>
                  <a:pt x="108597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97079" y="2821056"/>
            <a:ext cx="544195" cy="663575"/>
          </a:xfrm>
          <a:custGeom>
            <a:avLst/>
            <a:gdLst/>
            <a:ahLst/>
            <a:cxnLst/>
            <a:rect l="l" t="t" r="r" b="b"/>
            <a:pathLst>
              <a:path w="544194" h="663575">
                <a:moveTo>
                  <a:pt x="435322" y="0"/>
                </a:moveTo>
                <a:lnTo>
                  <a:pt x="543920" y="0"/>
                </a:lnTo>
                <a:lnTo>
                  <a:pt x="543920" y="662982"/>
                </a:lnTo>
                <a:lnTo>
                  <a:pt x="435322" y="662982"/>
                </a:lnTo>
                <a:lnTo>
                  <a:pt x="108597" y="168594"/>
                </a:lnTo>
                <a:lnTo>
                  <a:pt x="108597" y="662982"/>
                </a:lnTo>
                <a:lnTo>
                  <a:pt x="0" y="662982"/>
                </a:lnTo>
                <a:lnTo>
                  <a:pt x="0" y="0"/>
                </a:lnTo>
                <a:lnTo>
                  <a:pt x="108597" y="0"/>
                </a:lnTo>
                <a:lnTo>
                  <a:pt x="435322" y="493458"/>
                </a:lnTo>
                <a:lnTo>
                  <a:pt x="435322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83830" y="2821986"/>
            <a:ext cx="567690" cy="662305"/>
          </a:xfrm>
          <a:custGeom>
            <a:avLst/>
            <a:gdLst/>
            <a:ahLst/>
            <a:cxnLst/>
            <a:rect l="l" t="t" r="r" b="b"/>
            <a:pathLst>
              <a:path w="567689" h="662304">
                <a:moveTo>
                  <a:pt x="108597" y="579266"/>
                </a:moveTo>
                <a:lnTo>
                  <a:pt x="216265" y="579266"/>
                </a:lnTo>
                <a:lnTo>
                  <a:pt x="270622" y="575153"/>
                </a:lnTo>
                <a:lnTo>
                  <a:pt x="318352" y="562814"/>
                </a:lnTo>
                <a:lnTo>
                  <a:pt x="359454" y="542248"/>
                </a:lnTo>
                <a:lnTo>
                  <a:pt x="393929" y="513456"/>
                </a:lnTo>
                <a:lnTo>
                  <a:pt x="421195" y="477499"/>
                </a:lnTo>
                <a:lnTo>
                  <a:pt x="440670" y="435438"/>
                </a:lnTo>
                <a:lnTo>
                  <a:pt x="452356" y="387272"/>
                </a:lnTo>
                <a:lnTo>
                  <a:pt x="456251" y="333002"/>
                </a:lnTo>
                <a:lnTo>
                  <a:pt x="452356" y="278674"/>
                </a:lnTo>
                <a:lnTo>
                  <a:pt x="440670" y="230567"/>
                </a:lnTo>
                <a:lnTo>
                  <a:pt x="421195" y="188680"/>
                </a:lnTo>
                <a:lnTo>
                  <a:pt x="393929" y="153013"/>
                </a:lnTo>
                <a:lnTo>
                  <a:pt x="359454" y="124425"/>
                </a:lnTo>
                <a:lnTo>
                  <a:pt x="318352" y="104005"/>
                </a:lnTo>
                <a:lnTo>
                  <a:pt x="270622" y="91753"/>
                </a:lnTo>
                <a:lnTo>
                  <a:pt x="216265" y="87669"/>
                </a:lnTo>
                <a:lnTo>
                  <a:pt x="108597" y="87669"/>
                </a:lnTo>
                <a:lnTo>
                  <a:pt x="108597" y="579266"/>
                </a:lnTo>
                <a:close/>
              </a:path>
              <a:path w="567689" h="662304">
                <a:moveTo>
                  <a:pt x="216265" y="0"/>
                </a:moveTo>
                <a:lnTo>
                  <a:pt x="267806" y="2499"/>
                </a:lnTo>
                <a:lnTo>
                  <a:pt x="315768" y="9999"/>
                </a:lnTo>
                <a:lnTo>
                  <a:pt x="360152" y="22498"/>
                </a:lnTo>
                <a:lnTo>
                  <a:pt x="400957" y="39997"/>
                </a:lnTo>
                <a:lnTo>
                  <a:pt x="438183" y="62496"/>
                </a:lnTo>
                <a:lnTo>
                  <a:pt x="471831" y="89994"/>
                </a:lnTo>
                <a:lnTo>
                  <a:pt x="506322" y="128513"/>
                </a:lnTo>
                <a:lnTo>
                  <a:pt x="533148" y="172073"/>
                </a:lnTo>
                <a:lnTo>
                  <a:pt x="552310" y="220674"/>
                </a:lnTo>
                <a:lnTo>
                  <a:pt x="563807" y="274318"/>
                </a:lnTo>
                <a:lnTo>
                  <a:pt x="567639" y="333002"/>
                </a:lnTo>
                <a:lnTo>
                  <a:pt x="563807" y="391529"/>
                </a:lnTo>
                <a:lnTo>
                  <a:pt x="552310" y="444884"/>
                </a:lnTo>
                <a:lnTo>
                  <a:pt x="533148" y="493067"/>
                </a:lnTo>
                <a:lnTo>
                  <a:pt x="506322" y="536078"/>
                </a:lnTo>
                <a:lnTo>
                  <a:pt x="471831" y="573918"/>
                </a:lnTo>
                <a:lnTo>
                  <a:pt x="438183" y="600848"/>
                </a:lnTo>
                <a:lnTo>
                  <a:pt x="400957" y="622881"/>
                </a:lnTo>
                <a:lnTo>
                  <a:pt x="360152" y="640019"/>
                </a:lnTo>
                <a:lnTo>
                  <a:pt x="315768" y="652259"/>
                </a:lnTo>
                <a:lnTo>
                  <a:pt x="267806" y="659604"/>
                </a:lnTo>
                <a:lnTo>
                  <a:pt x="216265" y="662052"/>
                </a:lnTo>
                <a:lnTo>
                  <a:pt x="0" y="662052"/>
                </a:lnTo>
                <a:lnTo>
                  <a:pt x="0" y="0"/>
                </a:lnTo>
                <a:lnTo>
                  <a:pt x="216265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59152" y="282198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7359" y="2821986"/>
            <a:ext cx="624205" cy="662305"/>
          </a:xfrm>
          <a:custGeom>
            <a:avLst/>
            <a:gdLst/>
            <a:ahLst/>
            <a:cxnLst/>
            <a:rect l="l" t="t" r="r" b="b"/>
            <a:pathLst>
              <a:path w="624204" h="662304">
                <a:moveTo>
                  <a:pt x="249519" y="662052"/>
                </a:moveTo>
                <a:lnTo>
                  <a:pt x="0" y="0"/>
                </a:lnTo>
                <a:lnTo>
                  <a:pt x="116271" y="0"/>
                </a:lnTo>
                <a:lnTo>
                  <a:pt x="311376" y="549733"/>
                </a:lnTo>
                <a:lnTo>
                  <a:pt x="508573" y="0"/>
                </a:lnTo>
                <a:lnTo>
                  <a:pt x="623915" y="0"/>
                </a:lnTo>
                <a:lnTo>
                  <a:pt x="375325" y="662052"/>
                </a:lnTo>
                <a:lnTo>
                  <a:pt x="249519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71647" y="282198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7" y="0"/>
                </a:lnTo>
                <a:lnTo>
                  <a:pt x="108597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23106" y="2821986"/>
            <a:ext cx="567690" cy="662305"/>
          </a:xfrm>
          <a:custGeom>
            <a:avLst/>
            <a:gdLst/>
            <a:ahLst/>
            <a:cxnLst/>
            <a:rect l="l" t="t" r="r" b="b"/>
            <a:pathLst>
              <a:path w="567689" h="662304">
                <a:moveTo>
                  <a:pt x="108598" y="579266"/>
                </a:moveTo>
                <a:lnTo>
                  <a:pt x="216265" y="579266"/>
                </a:lnTo>
                <a:lnTo>
                  <a:pt x="270623" y="575153"/>
                </a:lnTo>
                <a:lnTo>
                  <a:pt x="318352" y="562814"/>
                </a:lnTo>
                <a:lnTo>
                  <a:pt x="359454" y="542248"/>
                </a:lnTo>
                <a:lnTo>
                  <a:pt x="393929" y="513456"/>
                </a:lnTo>
                <a:lnTo>
                  <a:pt x="421195" y="477499"/>
                </a:lnTo>
                <a:lnTo>
                  <a:pt x="440670" y="435438"/>
                </a:lnTo>
                <a:lnTo>
                  <a:pt x="452356" y="387272"/>
                </a:lnTo>
                <a:lnTo>
                  <a:pt x="456251" y="333002"/>
                </a:lnTo>
                <a:lnTo>
                  <a:pt x="452356" y="278674"/>
                </a:lnTo>
                <a:lnTo>
                  <a:pt x="440670" y="230567"/>
                </a:lnTo>
                <a:lnTo>
                  <a:pt x="421195" y="188680"/>
                </a:lnTo>
                <a:lnTo>
                  <a:pt x="393929" y="153013"/>
                </a:lnTo>
                <a:lnTo>
                  <a:pt x="359454" y="124425"/>
                </a:lnTo>
                <a:lnTo>
                  <a:pt x="318352" y="104005"/>
                </a:lnTo>
                <a:lnTo>
                  <a:pt x="270623" y="91753"/>
                </a:lnTo>
                <a:lnTo>
                  <a:pt x="216265" y="87669"/>
                </a:lnTo>
                <a:lnTo>
                  <a:pt x="108598" y="87669"/>
                </a:lnTo>
                <a:lnTo>
                  <a:pt x="108598" y="579266"/>
                </a:lnTo>
                <a:close/>
              </a:path>
              <a:path w="567689" h="662304">
                <a:moveTo>
                  <a:pt x="216265" y="0"/>
                </a:moveTo>
                <a:lnTo>
                  <a:pt x="267806" y="2499"/>
                </a:lnTo>
                <a:lnTo>
                  <a:pt x="315768" y="9999"/>
                </a:lnTo>
                <a:lnTo>
                  <a:pt x="360152" y="22498"/>
                </a:lnTo>
                <a:lnTo>
                  <a:pt x="400957" y="39997"/>
                </a:lnTo>
                <a:lnTo>
                  <a:pt x="438183" y="62496"/>
                </a:lnTo>
                <a:lnTo>
                  <a:pt x="471831" y="89994"/>
                </a:lnTo>
                <a:lnTo>
                  <a:pt x="506322" y="128513"/>
                </a:lnTo>
                <a:lnTo>
                  <a:pt x="533148" y="172073"/>
                </a:lnTo>
                <a:lnTo>
                  <a:pt x="552310" y="220674"/>
                </a:lnTo>
                <a:lnTo>
                  <a:pt x="563807" y="274318"/>
                </a:lnTo>
                <a:lnTo>
                  <a:pt x="567639" y="333002"/>
                </a:lnTo>
                <a:lnTo>
                  <a:pt x="563807" y="391529"/>
                </a:lnTo>
                <a:lnTo>
                  <a:pt x="552310" y="444884"/>
                </a:lnTo>
                <a:lnTo>
                  <a:pt x="533148" y="493067"/>
                </a:lnTo>
                <a:lnTo>
                  <a:pt x="506322" y="536078"/>
                </a:lnTo>
                <a:lnTo>
                  <a:pt x="471831" y="573918"/>
                </a:lnTo>
                <a:lnTo>
                  <a:pt x="438183" y="600848"/>
                </a:lnTo>
                <a:lnTo>
                  <a:pt x="400957" y="622881"/>
                </a:lnTo>
                <a:lnTo>
                  <a:pt x="360152" y="640019"/>
                </a:lnTo>
                <a:lnTo>
                  <a:pt x="315768" y="652259"/>
                </a:lnTo>
                <a:lnTo>
                  <a:pt x="267806" y="659604"/>
                </a:lnTo>
                <a:lnTo>
                  <a:pt x="216265" y="662052"/>
                </a:lnTo>
                <a:lnTo>
                  <a:pt x="0" y="662052"/>
                </a:lnTo>
                <a:lnTo>
                  <a:pt x="0" y="0"/>
                </a:lnTo>
                <a:lnTo>
                  <a:pt x="216265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7497" y="2821986"/>
            <a:ext cx="517525" cy="669290"/>
          </a:xfrm>
          <a:custGeom>
            <a:avLst/>
            <a:gdLst/>
            <a:ahLst/>
            <a:cxnLst/>
            <a:rect l="l" t="t" r="r" b="b"/>
            <a:pathLst>
              <a:path w="517525" h="669289">
                <a:moveTo>
                  <a:pt x="0" y="420206"/>
                </a:moveTo>
                <a:lnTo>
                  <a:pt x="0" y="0"/>
                </a:lnTo>
                <a:lnTo>
                  <a:pt x="108598" y="0"/>
                </a:lnTo>
                <a:lnTo>
                  <a:pt x="108598" y="420206"/>
                </a:lnTo>
                <a:lnTo>
                  <a:pt x="111068" y="455451"/>
                </a:lnTo>
                <a:lnTo>
                  <a:pt x="130835" y="512076"/>
                </a:lnTo>
                <a:lnTo>
                  <a:pt x="169858" y="550140"/>
                </a:lnTo>
                <a:lnTo>
                  <a:pt x="225088" y="569209"/>
                </a:lnTo>
                <a:lnTo>
                  <a:pt x="258588" y="571592"/>
                </a:lnTo>
                <a:lnTo>
                  <a:pt x="292089" y="569209"/>
                </a:lnTo>
                <a:lnTo>
                  <a:pt x="347318" y="550140"/>
                </a:lnTo>
                <a:lnTo>
                  <a:pt x="386342" y="512076"/>
                </a:lnTo>
                <a:lnTo>
                  <a:pt x="406108" y="455451"/>
                </a:lnTo>
                <a:lnTo>
                  <a:pt x="408579" y="420206"/>
                </a:lnTo>
                <a:lnTo>
                  <a:pt x="408579" y="0"/>
                </a:lnTo>
                <a:lnTo>
                  <a:pt x="517177" y="0"/>
                </a:lnTo>
                <a:lnTo>
                  <a:pt x="517177" y="420206"/>
                </a:lnTo>
                <a:lnTo>
                  <a:pt x="512497" y="476729"/>
                </a:lnTo>
                <a:lnTo>
                  <a:pt x="498458" y="526305"/>
                </a:lnTo>
                <a:lnTo>
                  <a:pt x="475058" y="568933"/>
                </a:lnTo>
                <a:lnTo>
                  <a:pt x="442298" y="604614"/>
                </a:lnTo>
                <a:lnTo>
                  <a:pt x="402707" y="632693"/>
                </a:lnTo>
                <a:lnTo>
                  <a:pt x="358582" y="652750"/>
                </a:lnTo>
                <a:lnTo>
                  <a:pt x="309922" y="664784"/>
                </a:lnTo>
                <a:lnTo>
                  <a:pt x="256728" y="668796"/>
                </a:lnTo>
                <a:lnTo>
                  <a:pt x="203635" y="664814"/>
                </a:lnTo>
                <a:lnTo>
                  <a:pt x="155281" y="652867"/>
                </a:lnTo>
                <a:lnTo>
                  <a:pt x="111664" y="632955"/>
                </a:lnTo>
                <a:lnTo>
                  <a:pt x="72786" y="605079"/>
                </a:lnTo>
                <a:lnTo>
                  <a:pt x="40942" y="569543"/>
                </a:lnTo>
                <a:lnTo>
                  <a:pt x="18196" y="526886"/>
                </a:lnTo>
                <a:lnTo>
                  <a:pt x="4549" y="477107"/>
                </a:lnTo>
                <a:lnTo>
                  <a:pt x="0" y="42020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16585" y="2821056"/>
            <a:ext cx="600710" cy="663575"/>
          </a:xfrm>
          <a:custGeom>
            <a:avLst/>
            <a:gdLst/>
            <a:ahLst/>
            <a:cxnLst/>
            <a:rect l="l" t="t" r="r" b="b"/>
            <a:pathLst>
              <a:path w="600709" h="663575">
                <a:moveTo>
                  <a:pt x="485784" y="662982"/>
                </a:moveTo>
                <a:lnTo>
                  <a:pt x="438112" y="527642"/>
                </a:lnTo>
                <a:lnTo>
                  <a:pt x="160920" y="527642"/>
                </a:lnTo>
                <a:lnTo>
                  <a:pt x="113481" y="662982"/>
                </a:lnTo>
                <a:lnTo>
                  <a:pt x="0" y="662982"/>
                </a:lnTo>
                <a:lnTo>
                  <a:pt x="237194" y="0"/>
                </a:lnTo>
                <a:lnTo>
                  <a:pt x="363001" y="0"/>
                </a:lnTo>
                <a:lnTo>
                  <a:pt x="600195" y="662982"/>
                </a:lnTo>
                <a:lnTo>
                  <a:pt x="485784" y="662982"/>
                </a:lnTo>
                <a:close/>
              </a:path>
              <a:path w="600709" h="663575">
                <a:moveTo>
                  <a:pt x="190453" y="442996"/>
                </a:moveTo>
                <a:lnTo>
                  <a:pt x="408579" y="442996"/>
                </a:lnTo>
                <a:lnTo>
                  <a:pt x="300214" y="131387"/>
                </a:lnTo>
                <a:lnTo>
                  <a:pt x="190453" y="44299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19544" y="2821986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09" h="662304">
                <a:moveTo>
                  <a:pt x="108598" y="393464"/>
                </a:move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4" y="197197"/>
                </a:lnTo>
                <a:lnTo>
                  <a:pt x="460466" y="229738"/>
                </a:lnTo>
                <a:lnTo>
                  <a:pt x="440234" y="289851"/>
                </a:lnTo>
                <a:lnTo>
                  <a:pt x="399583" y="341723"/>
                </a:lnTo>
                <a:lnTo>
                  <a:pt x="337377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1" y="662052"/>
                </a:lnTo>
                <a:lnTo>
                  <a:pt x="175338" y="393464"/>
                </a:lnTo>
                <a:lnTo>
                  <a:pt x="108598" y="393464"/>
                </a:lnTo>
                <a:close/>
              </a:path>
              <a:path w="473709" h="662304">
                <a:moveTo>
                  <a:pt x="108598" y="84878"/>
                </a:moveTo>
                <a:lnTo>
                  <a:pt x="108598" y="308585"/>
                </a:lnTo>
                <a:lnTo>
                  <a:pt x="228590" y="308585"/>
                </a:lnTo>
                <a:lnTo>
                  <a:pt x="282599" y="301202"/>
                </a:lnTo>
                <a:lnTo>
                  <a:pt x="320910" y="279052"/>
                </a:lnTo>
                <a:lnTo>
                  <a:pt x="343932" y="243706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21523" y="2821056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8" y="84878"/>
                </a:lnTo>
                <a:lnTo>
                  <a:pt x="108598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8" y="369512"/>
                </a:lnTo>
                <a:lnTo>
                  <a:pt x="108598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6383" y="282198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7" y="0"/>
                </a:lnTo>
                <a:lnTo>
                  <a:pt x="108597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61528" y="2518839"/>
            <a:ext cx="643763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1180" dirty="0"/>
              <a:t>I</a:t>
            </a:r>
            <a:r>
              <a:rPr sz="7500" spc="-204" dirty="0"/>
              <a:t>N</a:t>
            </a:r>
            <a:r>
              <a:rPr sz="7500" spc="-465" dirty="0"/>
              <a:t>D</a:t>
            </a:r>
            <a:r>
              <a:rPr sz="7500" spc="-1180" dirty="0"/>
              <a:t>I</a:t>
            </a:r>
            <a:r>
              <a:rPr sz="7500" spc="75" dirty="0"/>
              <a:t>V</a:t>
            </a:r>
            <a:r>
              <a:rPr sz="7500" spc="-1180" dirty="0"/>
              <a:t>I</a:t>
            </a:r>
            <a:r>
              <a:rPr sz="7500" spc="-465" dirty="0"/>
              <a:t>D</a:t>
            </a:r>
            <a:r>
              <a:rPr sz="7500" spc="-315" dirty="0"/>
              <a:t>U</a:t>
            </a:r>
            <a:r>
              <a:rPr sz="7500" spc="100" dirty="0"/>
              <a:t>A</a:t>
            </a:r>
            <a:r>
              <a:rPr sz="7500" spc="-475" dirty="0"/>
              <a:t>R</a:t>
            </a:r>
            <a:r>
              <a:rPr sz="7500" spc="-815" dirty="0"/>
              <a:t>E</a:t>
            </a:r>
            <a:r>
              <a:rPr sz="7500" spc="-390" dirty="0"/>
              <a:t> </a:t>
            </a:r>
            <a:r>
              <a:rPr sz="7500" spc="-1180" dirty="0"/>
              <a:t>I</a:t>
            </a:r>
            <a:endParaRPr sz="7500"/>
          </a:p>
        </p:txBody>
      </p:sp>
      <p:sp>
        <p:nvSpPr>
          <p:cNvPr id="19" name="object 19"/>
          <p:cNvSpPr/>
          <p:nvPr/>
        </p:nvSpPr>
        <p:spPr>
          <a:xfrm>
            <a:off x="1188477" y="3861132"/>
            <a:ext cx="645795" cy="676910"/>
          </a:xfrm>
          <a:custGeom>
            <a:avLst/>
            <a:gdLst/>
            <a:ahLst/>
            <a:cxnLst/>
            <a:rect l="l" t="t" r="r" b="b"/>
            <a:pathLst>
              <a:path w="645794" h="676910">
                <a:moveTo>
                  <a:pt x="338118" y="676470"/>
                </a:moveTo>
                <a:lnTo>
                  <a:pt x="283043" y="672656"/>
                </a:lnTo>
                <a:lnTo>
                  <a:pt x="231483" y="661215"/>
                </a:lnTo>
                <a:lnTo>
                  <a:pt x="183439" y="642146"/>
                </a:lnTo>
                <a:lnTo>
                  <a:pt x="138912" y="615450"/>
                </a:lnTo>
                <a:lnTo>
                  <a:pt x="97900" y="581127"/>
                </a:lnTo>
                <a:lnTo>
                  <a:pt x="62656" y="540925"/>
                </a:lnTo>
                <a:lnTo>
                  <a:pt x="35244" y="496592"/>
                </a:lnTo>
                <a:lnTo>
                  <a:pt x="15664" y="448130"/>
                </a:lnTo>
                <a:lnTo>
                  <a:pt x="3916" y="395538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12" y="61317"/>
                </a:lnTo>
                <a:lnTo>
                  <a:pt x="183439" y="34490"/>
                </a:lnTo>
                <a:lnTo>
                  <a:pt x="231483" y="15329"/>
                </a:lnTo>
                <a:lnTo>
                  <a:pt x="283043" y="3832"/>
                </a:lnTo>
                <a:lnTo>
                  <a:pt x="338118" y="0"/>
                </a:lnTo>
                <a:lnTo>
                  <a:pt x="389452" y="3255"/>
                </a:lnTo>
                <a:lnTo>
                  <a:pt x="437880" y="13022"/>
                </a:lnTo>
                <a:lnTo>
                  <a:pt x="483400" y="29300"/>
                </a:lnTo>
                <a:lnTo>
                  <a:pt x="526014" y="52089"/>
                </a:lnTo>
                <a:lnTo>
                  <a:pt x="564456" y="80721"/>
                </a:lnTo>
                <a:lnTo>
                  <a:pt x="597230" y="114760"/>
                </a:lnTo>
                <a:lnTo>
                  <a:pt x="624336" y="154205"/>
                </a:lnTo>
                <a:lnTo>
                  <a:pt x="645774" y="199057"/>
                </a:lnTo>
                <a:lnTo>
                  <a:pt x="515084" y="199057"/>
                </a:lnTo>
                <a:lnTo>
                  <a:pt x="484054" y="155310"/>
                </a:lnTo>
                <a:lnTo>
                  <a:pt x="444217" y="124062"/>
                </a:lnTo>
                <a:lnTo>
                  <a:pt x="395571" y="105313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36"/>
                </a:lnTo>
                <a:lnTo>
                  <a:pt x="127201" y="436194"/>
                </a:lnTo>
                <a:lnTo>
                  <a:pt x="146967" y="476991"/>
                </a:lnTo>
                <a:lnTo>
                  <a:pt x="174640" y="512526"/>
                </a:lnTo>
                <a:lnTo>
                  <a:pt x="208664" y="541318"/>
                </a:lnTo>
                <a:lnTo>
                  <a:pt x="247252" y="561884"/>
                </a:lnTo>
                <a:lnTo>
                  <a:pt x="290403" y="574223"/>
                </a:lnTo>
                <a:lnTo>
                  <a:pt x="338118" y="578336"/>
                </a:lnTo>
                <a:lnTo>
                  <a:pt x="395571" y="572087"/>
                </a:lnTo>
                <a:lnTo>
                  <a:pt x="444217" y="553338"/>
                </a:lnTo>
                <a:lnTo>
                  <a:pt x="484054" y="522090"/>
                </a:lnTo>
                <a:lnTo>
                  <a:pt x="515084" y="478342"/>
                </a:lnTo>
                <a:lnTo>
                  <a:pt x="645774" y="478342"/>
                </a:lnTo>
                <a:lnTo>
                  <a:pt x="624336" y="523180"/>
                </a:lnTo>
                <a:lnTo>
                  <a:pt x="597230" y="562581"/>
                </a:lnTo>
                <a:lnTo>
                  <a:pt x="564456" y="596547"/>
                </a:lnTo>
                <a:lnTo>
                  <a:pt x="526014" y="625078"/>
                </a:lnTo>
                <a:lnTo>
                  <a:pt x="483400" y="647562"/>
                </a:lnTo>
                <a:lnTo>
                  <a:pt x="437880" y="663622"/>
                </a:lnTo>
                <a:lnTo>
                  <a:pt x="389452" y="673258"/>
                </a:lnTo>
                <a:lnTo>
                  <a:pt x="338118" y="67647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24759" y="3861132"/>
            <a:ext cx="676275" cy="677545"/>
          </a:xfrm>
          <a:custGeom>
            <a:avLst/>
            <a:gdLst/>
            <a:ahLst/>
            <a:cxnLst/>
            <a:rect l="l" t="t" r="r" b="b"/>
            <a:pathLst>
              <a:path w="676275" h="677545">
                <a:moveTo>
                  <a:pt x="338118" y="579266"/>
                </a:moveTo>
                <a:lnTo>
                  <a:pt x="385819" y="575124"/>
                </a:lnTo>
                <a:lnTo>
                  <a:pt x="428927" y="562698"/>
                </a:lnTo>
                <a:lnTo>
                  <a:pt x="467442" y="541987"/>
                </a:lnTo>
                <a:lnTo>
                  <a:pt x="501364" y="512991"/>
                </a:lnTo>
                <a:lnTo>
                  <a:pt x="529037" y="477252"/>
                </a:lnTo>
                <a:lnTo>
                  <a:pt x="548803" y="436310"/>
                </a:lnTo>
                <a:lnTo>
                  <a:pt x="560663" y="390165"/>
                </a:lnTo>
                <a:lnTo>
                  <a:pt x="564616" y="338816"/>
                </a:lnTo>
                <a:lnTo>
                  <a:pt x="560663" y="287395"/>
                </a:lnTo>
                <a:lnTo>
                  <a:pt x="548803" y="241264"/>
                </a:lnTo>
                <a:lnTo>
                  <a:pt x="529037" y="200423"/>
                </a:lnTo>
                <a:lnTo>
                  <a:pt x="501364" y="164873"/>
                </a:lnTo>
                <a:lnTo>
                  <a:pt x="467442" y="136081"/>
                </a:lnTo>
                <a:lnTo>
                  <a:pt x="428927" y="115516"/>
                </a:lnTo>
                <a:lnTo>
                  <a:pt x="385819" y="103176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65"/>
                </a:lnTo>
                <a:lnTo>
                  <a:pt x="127201" y="436310"/>
                </a:lnTo>
                <a:lnTo>
                  <a:pt x="146967" y="477252"/>
                </a:lnTo>
                <a:lnTo>
                  <a:pt x="174640" y="512991"/>
                </a:lnTo>
                <a:lnTo>
                  <a:pt x="208664" y="541987"/>
                </a:lnTo>
                <a:lnTo>
                  <a:pt x="247252" y="562698"/>
                </a:lnTo>
                <a:lnTo>
                  <a:pt x="290403" y="575124"/>
                </a:lnTo>
                <a:lnTo>
                  <a:pt x="338118" y="579266"/>
                </a:lnTo>
                <a:close/>
              </a:path>
              <a:path w="676275" h="677545">
                <a:moveTo>
                  <a:pt x="338351" y="677400"/>
                </a:moveTo>
                <a:lnTo>
                  <a:pt x="283191" y="673568"/>
                </a:lnTo>
                <a:lnTo>
                  <a:pt x="231567" y="662071"/>
                </a:lnTo>
                <a:lnTo>
                  <a:pt x="183477" y="642909"/>
                </a:lnTo>
                <a:lnTo>
                  <a:pt x="138921" y="616083"/>
                </a:lnTo>
                <a:lnTo>
                  <a:pt x="97900" y="581592"/>
                </a:lnTo>
                <a:lnTo>
                  <a:pt x="62656" y="541222"/>
                </a:lnTo>
                <a:lnTo>
                  <a:pt x="35244" y="496760"/>
                </a:lnTo>
                <a:lnTo>
                  <a:pt x="15664" y="448205"/>
                </a:lnTo>
                <a:lnTo>
                  <a:pt x="3916" y="395557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21" y="61317"/>
                </a:lnTo>
                <a:lnTo>
                  <a:pt x="183477" y="34490"/>
                </a:lnTo>
                <a:lnTo>
                  <a:pt x="231567" y="15329"/>
                </a:lnTo>
                <a:lnTo>
                  <a:pt x="283191" y="3832"/>
                </a:lnTo>
                <a:lnTo>
                  <a:pt x="338351" y="0"/>
                </a:lnTo>
                <a:lnTo>
                  <a:pt x="393575" y="3832"/>
                </a:lnTo>
                <a:lnTo>
                  <a:pt x="445210" y="15329"/>
                </a:lnTo>
                <a:lnTo>
                  <a:pt x="493253" y="34490"/>
                </a:lnTo>
                <a:lnTo>
                  <a:pt x="537706" y="61317"/>
                </a:lnTo>
                <a:lnTo>
                  <a:pt x="578569" y="95808"/>
                </a:lnTo>
                <a:lnTo>
                  <a:pt x="613729" y="136187"/>
                </a:lnTo>
                <a:lnTo>
                  <a:pt x="641077" y="180677"/>
                </a:lnTo>
                <a:lnTo>
                  <a:pt x="660610" y="229279"/>
                </a:lnTo>
                <a:lnTo>
                  <a:pt x="672330" y="281992"/>
                </a:lnTo>
                <a:lnTo>
                  <a:pt x="676237" y="338816"/>
                </a:lnTo>
                <a:lnTo>
                  <a:pt x="672330" y="395557"/>
                </a:lnTo>
                <a:lnTo>
                  <a:pt x="660610" y="448205"/>
                </a:lnTo>
                <a:lnTo>
                  <a:pt x="641077" y="496760"/>
                </a:lnTo>
                <a:lnTo>
                  <a:pt x="613729" y="541222"/>
                </a:lnTo>
                <a:lnTo>
                  <a:pt x="578569" y="581592"/>
                </a:lnTo>
                <a:lnTo>
                  <a:pt x="537706" y="616083"/>
                </a:lnTo>
                <a:lnTo>
                  <a:pt x="493253" y="642909"/>
                </a:lnTo>
                <a:lnTo>
                  <a:pt x="445210" y="662071"/>
                </a:lnTo>
                <a:lnTo>
                  <a:pt x="393575" y="673568"/>
                </a:lnTo>
                <a:lnTo>
                  <a:pt x="338351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07563" y="3869736"/>
            <a:ext cx="697230" cy="662305"/>
          </a:xfrm>
          <a:custGeom>
            <a:avLst/>
            <a:gdLst/>
            <a:ahLst/>
            <a:cxnLst/>
            <a:rect l="l" t="t" r="r" b="b"/>
            <a:pathLst>
              <a:path w="697229" h="662304">
                <a:moveTo>
                  <a:pt x="697166" y="0"/>
                </a:moveTo>
                <a:lnTo>
                  <a:pt x="697166" y="662052"/>
                </a:lnTo>
                <a:lnTo>
                  <a:pt x="588801" y="662052"/>
                </a:lnTo>
                <a:lnTo>
                  <a:pt x="588801" y="208591"/>
                </a:lnTo>
                <a:lnTo>
                  <a:pt x="386720" y="662052"/>
                </a:lnTo>
                <a:lnTo>
                  <a:pt x="311608" y="662052"/>
                </a:lnTo>
                <a:lnTo>
                  <a:pt x="108598" y="208591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117202" y="0"/>
                </a:lnTo>
                <a:lnTo>
                  <a:pt x="349513" y="519270"/>
                </a:lnTo>
                <a:lnTo>
                  <a:pt x="581127" y="0"/>
                </a:lnTo>
                <a:lnTo>
                  <a:pt x="697166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47667" y="3861132"/>
            <a:ext cx="1207135" cy="677545"/>
          </a:xfrm>
          <a:custGeom>
            <a:avLst/>
            <a:gdLst/>
            <a:ahLst/>
            <a:cxnLst/>
            <a:rect l="l" t="t" r="r" b="b"/>
            <a:pathLst>
              <a:path w="1207135" h="677545">
                <a:moveTo>
                  <a:pt x="228590" y="8604"/>
                </a:moveTo>
                <a:lnTo>
                  <a:pt x="281639" y="12092"/>
                </a:lnTo>
                <a:lnTo>
                  <a:pt x="328235" y="22556"/>
                </a:lnTo>
                <a:lnTo>
                  <a:pt x="368378" y="39997"/>
                </a:lnTo>
                <a:lnTo>
                  <a:pt x="402068" y="64414"/>
                </a:lnTo>
                <a:lnTo>
                  <a:pt x="428723" y="94034"/>
                </a:lnTo>
                <a:lnTo>
                  <a:pt x="447763" y="127085"/>
                </a:lnTo>
                <a:lnTo>
                  <a:pt x="459187" y="163565"/>
                </a:lnTo>
                <a:lnTo>
                  <a:pt x="462994" y="203475"/>
                </a:lnTo>
                <a:lnTo>
                  <a:pt x="459390" y="243502"/>
                </a:lnTo>
                <a:lnTo>
                  <a:pt x="448577" y="280331"/>
                </a:lnTo>
                <a:lnTo>
                  <a:pt x="430555" y="313963"/>
                </a:lnTo>
                <a:lnTo>
                  <a:pt x="405324" y="344397"/>
                </a:lnTo>
                <a:lnTo>
                  <a:pt x="372651" y="369628"/>
                </a:lnTo>
                <a:lnTo>
                  <a:pt x="332305" y="387650"/>
                </a:lnTo>
                <a:lnTo>
                  <a:pt x="284285" y="398464"/>
                </a:lnTo>
                <a:lnTo>
                  <a:pt x="228590" y="402068"/>
                </a:lnTo>
                <a:lnTo>
                  <a:pt x="108598" y="402068"/>
                </a:lnTo>
                <a:lnTo>
                  <a:pt x="108598" y="670656"/>
                </a:lnTo>
                <a:lnTo>
                  <a:pt x="0" y="670656"/>
                </a:lnTo>
                <a:lnTo>
                  <a:pt x="0" y="8604"/>
                </a:lnTo>
                <a:lnTo>
                  <a:pt x="228590" y="8604"/>
                </a:lnTo>
                <a:close/>
              </a:path>
              <a:path w="1207135" h="677545">
                <a:moveTo>
                  <a:pt x="108598" y="317189"/>
                </a:moveTo>
                <a:lnTo>
                  <a:pt x="228590" y="317189"/>
                </a:lnTo>
                <a:lnTo>
                  <a:pt x="257556" y="315344"/>
                </a:lnTo>
                <a:lnTo>
                  <a:pt x="303716" y="300577"/>
                </a:lnTo>
                <a:lnTo>
                  <a:pt x="334340" y="271436"/>
                </a:lnTo>
                <a:lnTo>
                  <a:pt x="349687" y="230276"/>
                </a:lnTo>
                <a:lnTo>
                  <a:pt x="351606" y="205336"/>
                </a:lnTo>
                <a:lnTo>
                  <a:pt x="349687" y="180395"/>
                </a:lnTo>
                <a:lnTo>
                  <a:pt x="334340" y="139235"/>
                </a:lnTo>
                <a:lnTo>
                  <a:pt x="303716" y="110094"/>
                </a:lnTo>
                <a:lnTo>
                  <a:pt x="257556" y="95328"/>
                </a:lnTo>
                <a:lnTo>
                  <a:pt x="228590" y="93482"/>
                </a:lnTo>
                <a:lnTo>
                  <a:pt x="108598" y="93482"/>
                </a:lnTo>
                <a:lnTo>
                  <a:pt x="108598" y="317189"/>
                </a:lnTo>
                <a:close/>
              </a:path>
              <a:path w="1207135" h="677545">
                <a:moveTo>
                  <a:pt x="868811" y="579266"/>
                </a:moveTo>
                <a:lnTo>
                  <a:pt x="916512" y="575124"/>
                </a:lnTo>
                <a:lnTo>
                  <a:pt x="959619" y="562698"/>
                </a:lnTo>
                <a:lnTo>
                  <a:pt x="998134" y="541987"/>
                </a:lnTo>
                <a:lnTo>
                  <a:pt x="1032057" y="512991"/>
                </a:lnTo>
                <a:lnTo>
                  <a:pt x="1059730" y="477252"/>
                </a:lnTo>
                <a:lnTo>
                  <a:pt x="1079496" y="436310"/>
                </a:lnTo>
                <a:lnTo>
                  <a:pt x="1091356" y="390165"/>
                </a:lnTo>
                <a:lnTo>
                  <a:pt x="1095309" y="338816"/>
                </a:lnTo>
                <a:lnTo>
                  <a:pt x="1091356" y="287395"/>
                </a:lnTo>
                <a:lnTo>
                  <a:pt x="1079496" y="241264"/>
                </a:lnTo>
                <a:lnTo>
                  <a:pt x="1059730" y="200423"/>
                </a:lnTo>
                <a:lnTo>
                  <a:pt x="1032057" y="164873"/>
                </a:lnTo>
                <a:lnTo>
                  <a:pt x="998134" y="136081"/>
                </a:lnTo>
                <a:lnTo>
                  <a:pt x="959619" y="115516"/>
                </a:lnTo>
                <a:lnTo>
                  <a:pt x="916512" y="103176"/>
                </a:lnTo>
                <a:lnTo>
                  <a:pt x="868811" y="99063"/>
                </a:lnTo>
                <a:lnTo>
                  <a:pt x="821096" y="103176"/>
                </a:lnTo>
                <a:lnTo>
                  <a:pt x="777944" y="115516"/>
                </a:lnTo>
                <a:lnTo>
                  <a:pt x="739357" y="136081"/>
                </a:lnTo>
                <a:lnTo>
                  <a:pt x="705333" y="164873"/>
                </a:lnTo>
                <a:lnTo>
                  <a:pt x="677660" y="200423"/>
                </a:lnTo>
                <a:lnTo>
                  <a:pt x="657894" y="241264"/>
                </a:lnTo>
                <a:lnTo>
                  <a:pt x="646034" y="287395"/>
                </a:lnTo>
                <a:lnTo>
                  <a:pt x="642081" y="338816"/>
                </a:lnTo>
                <a:lnTo>
                  <a:pt x="646034" y="390165"/>
                </a:lnTo>
                <a:lnTo>
                  <a:pt x="657894" y="436310"/>
                </a:lnTo>
                <a:lnTo>
                  <a:pt x="677660" y="477252"/>
                </a:lnTo>
                <a:lnTo>
                  <a:pt x="705333" y="512991"/>
                </a:lnTo>
                <a:lnTo>
                  <a:pt x="739357" y="541987"/>
                </a:lnTo>
                <a:lnTo>
                  <a:pt x="777944" y="562698"/>
                </a:lnTo>
                <a:lnTo>
                  <a:pt x="821096" y="575124"/>
                </a:lnTo>
                <a:lnTo>
                  <a:pt x="868811" y="579266"/>
                </a:lnTo>
                <a:close/>
              </a:path>
              <a:path w="1207135" h="677545">
                <a:moveTo>
                  <a:pt x="869043" y="677400"/>
                </a:moveTo>
                <a:lnTo>
                  <a:pt x="813884" y="673568"/>
                </a:lnTo>
                <a:lnTo>
                  <a:pt x="762259" y="662071"/>
                </a:lnTo>
                <a:lnTo>
                  <a:pt x="714169" y="642909"/>
                </a:lnTo>
                <a:lnTo>
                  <a:pt x="669614" y="616083"/>
                </a:lnTo>
                <a:lnTo>
                  <a:pt x="628593" y="581592"/>
                </a:lnTo>
                <a:lnTo>
                  <a:pt x="593349" y="541222"/>
                </a:lnTo>
                <a:lnTo>
                  <a:pt x="565936" y="496760"/>
                </a:lnTo>
                <a:lnTo>
                  <a:pt x="546356" y="448205"/>
                </a:lnTo>
                <a:lnTo>
                  <a:pt x="534608" y="395557"/>
                </a:lnTo>
                <a:lnTo>
                  <a:pt x="530692" y="338816"/>
                </a:lnTo>
                <a:lnTo>
                  <a:pt x="534608" y="281992"/>
                </a:lnTo>
                <a:lnTo>
                  <a:pt x="546356" y="229279"/>
                </a:lnTo>
                <a:lnTo>
                  <a:pt x="565936" y="180677"/>
                </a:lnTo>
                <a:lnTo>
                  <a:pt x="593349" y="136187"/>
                </a:lnTo>
                <a:lnTo>
                  <a:pt x="628593" y="95808"/>
                </a:lnTo>
                <a:lnTo>
                  <a:pt x="669614" y="61317"/>
                </a:lnTo>
                <a:lnTo>
                  <a:pt x="714169" y="34490"/>
                </a:lnTo>
                <a:lnTo>
                  <a:pt x="762259" y="15329"/>
                </a:lnTo>
                <a:lnTo>
                  <a:pt x="813884" y="3832"/>
                </a:lnTo>
                <a:lnTo>
                  <a:pt x="869043" y="0"/>
                </a:lnTo>
                <a:lnTo>
                  <a:pt x="924268" y="3832"/>
                </a:lnTo>
                <a:lnTo>
                  <a:pt x="975902" y="15329"/>
                </a:lnTo>
                <a:lnTo>
                  <a:pt x="1023946" y="34490"/>
                </a:lnTo>
                <a:lnTo>
                  <a:pt x="1068399" y="61317"/>
                </a:lnTo>
                <a:lnTo>
                  <a:pt x="1109261" y="95808"/>
                </a:lnTo>
                <a:lnTo>
                  <a:pt x="1144422" y="136187"/>
                </a:lnTo>
                <a:lnTo>
                  <a:pt x="1171769" y="180677"/>
                </a:lnTo>
                <a:lnTo>
                  <a:pt x="1191303" y="229279"/>
                </a:lnTo>
                <a:lnTo>
                  <a:pt x="1203023" y="281992"/>
                </a:lnTo>
                <a:lnTo>
                  <a:pt x="1206930" y="338816"/>
                </a:lnTo>
                <a:lnTo>
                  <a:pt x="1203023" y="395557"/>
                </a:lnTo>
                <a:lnTo>
                  <a:pt x="1191303" y="448205"/>
                </a:lnTo>
                <a:lnTo>
                  <a:pt x="1171769" y="496760"/>
                </a:lnTo>
                <a:lnTo>
                  <a:pt x="1144422" y="541222"/>
                </a:lnTo>
                <a:lnTo>
                  <a:pt x="1109261" y="581592"/>
                </a:lnTo>
                <a:lnTo>
                  <a:pt x="1068399" y="616083"/>
                </a:lnTo>
                <a:lnTo>
                  <a:pt x="1023946" y="642909"/>
                </a:lnTo>
                <a:lnTo>
                  <a:pt x="975902" y="662071"/>
                </a:lnTo>
                <a:lnTo>
                  <a:pt x="924268" y="673568"/>
                </a:lnTo>
                <a:lnTo>
                  <a:pt x="869043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61163" y="3869736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10" h="662304">
                <a:moveTo>
                  <a:pt x="108598" y="393464"/>
                </a:move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4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5" y="197197"/>
                </a:lnTo>
                <a:lnTo>
                  <a:pt x="460466" y="229738"/>
                </a:lnTo>
                <a:lnTo>
                  <a:pt x="440235" y="289851"/>
                </a:lnTo>
                <a:lnTo>
                  <a:pt x="399583" y="341723"/>
                </a:lnTo>
                <a:lnTo>
                  <a:pt x="337378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2" y="662052"/>
                </a:lnTo>
                <a:lnTo>
                  <a:pt x="175338" y="393464"/>
                </a:lnTo>
                <a:lnTo>
                  <a:pt x="108598" y="393464"/>
                </a:lnTo>
                <a:close/>
              </a:path>
              <a:path w="473710" h="662304">
                <a:moveTo>
                  <a:pt x="108598" y="84878"/>
                </a:moveTo>
                <a:lnTo>
                  <a:pt x="108598" y="308585"/>
                </a:lnTo>
                <a:lnTo>
                  <a:pt x="228590" y="308585"/>
                </a:lnTo>
                <a:lnTo>
                  <a:pt x="282599" y="301202"/>
                </a:lnTo>
                <a:lnTo>
                  <a:pt x="320910" y="279052"/>
                </a:lnTo>
                <a:lnTo>
                  <a:pt x="343932" y="243705"/>
                </a:lnTo>
                <a:lnTo>
                  <a:pt x="351606" y="196732"/>
                </a:lnTo>
                <a:lnTo>
                  <a:pt x="349688" y="171791"/>
                </a:lnTo>
                <a:lnTo>
                  <a:pt x="334340" y="130631"/>
                </a:lnTo>
                <a:lnTo>
                  <a:pt x="303717" y="101490"/>
                </a:lnTo>
                <a:lnTo>
                  <a:pt x="257557" y="86724"/>
                </a:lnTo>
                <a:lnTo>
                  <a:pt x="228590" y="84878"/>
                </a:lnTo>
                <a:lnTo>
                  <a:pt x="108598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28958" y="3868806"/>
            <a:ext cx="1132840" cy="663575"/>
          </a:xfrm>
          <a:custGeom>
            <a:avLst/>
            <a:gdLst/>
            <a:ahLst/>
            <a:cxnLst/>
            <a:rect l="l" t="t" r="r" b="b"/>
            <a:pathLst>
              <a:path w="1132840" h="663575">
                <a:moveTo>
                  <a:pt x="0" y="85808"/>
                </a:moveTo>
                <a:lnTo>
                  <a:pt x="0" y="930"/>
                </a:lnTo>
                <a:lnTo>
                  <a:pt x="461832" y="930"/>
                </a:lnTo>
                <a:lnTo>
                  <a:pt x="461832" y="85808"/>
                </a:lnTo>
                <a:lnTo>
                  <a:pt x="285796" y="85808"/>
                </a:lnTo>
                <a:lnTo>
                  <a:pt x="285796" y="662982"/>
                </a:lnTo>
                <a:lnTo>
                  <a:pt x="177198" y="662982"/>
                </a:lnTo>
                <a:lnTo>
                  <a:pt x="177198" y="85808"/>
                </a:lnTo>
                <a:lnTo>
                  <a:pt x="0" y="85808"/>
                </a:lnTo>
                <a:close/>
              </a:path>
              <a:path w="1132840" h="663575">
                <a:moveTo>
                  <a:pt x="1018110" y="662982"/>
                </a:moveTo>
                <a:lnTo>
                  <a:pt x="970438" y="527642"/>
                </a:lnTo>
                <a:lnTo>
                  <a:pt x="693246" y="527642"/>
                </a:lnTo>
                <a:lnTo>
                  <a:pt x="645807" y="662982"/>
                </a:lnTo>
                <a:lnTo>
                  <a:pt x="532326" y="662982"/>
                </a:lnTo>
                <a:lnTo>
                  <a:pt x="769520" y="0"/>
                </a:lnTo>
                <a:lnTo>
                  <a:pt x="895327" y="0"/>
                </a:lnTo>
                <a:lnTo>
                  <a:pt x="1132522" y="662982"/>
                </a:lnTo>
                <a:lnTo>
                  <a:pt x="1018110" y="662982"/>
                </a:lnTo>
                <a:close/>
              </a:path>
              <a:path w="1132840" h="663575">
                <a:moveTo>
                  <a:pt x="722779" y="442996"/>
                </a:moveTo>
                <a:lnTo>
                  <a:pt x="940905" y="442996"/>
                </a:lnTo>
                <a:lnTo>
                  <a:pt x="832540" y="131387"/>
                </a:lnTo>
                <a:lnTo>
                  <a:pt x="722779" y="44299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64244" y="3869736"/>
            <a:ext cx="697230" cy="662305"/>
          </a:xfrm>
          <a:custGeom>
            <a:avLst/>
            <a:gdLst/>
            <a:ahLst/>
            <a:cxnLst/>
            <a:rect l="l" t="t" r="r" b="b"/>
            <a:pathLst>
              <a:path w="697229" h="662304">
                <a:moveTo>
                  <a:pt x="697166" y="0"/>
                </a:moveTo>
                <a:lnTo>
                  <a:pt x="697166" y="662052"/>
                </a:lnTo>
                <a:lnTo>
                  <a:pt x="588801" y="662052"/>
                </a:lnTo>
                <a:lnTo>
                  <a:pt x="588801" y="208591"/>
                </a:lnTo>
                <a:lnTo>
                  <a:pt x="386720" y="662052"/>
                </a:lnTo>
                <a:lnTo>
                  <a:pt x="311608" y="662052"/>
                </a:lnTo>
                <a:lnTo>
                  <a:pt x="108598" y="208591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117202" y="0"/>
                </a:lnTo>
                <a:lnTo>
                  <a:pt x="349513" y="519270"/>
                </a:lnTo>
                <a:lnTo>
                  <a:pt x="581127" y="0"/>
                </a:lnTo>
                <a:lnTo>
                  <a:pt x="697166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04348" y="3868806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8" y="84878"/>
                </a:lnTo>
                <a:lnTo>
                  <a:pt x="108598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8" y="369512"/>
                </a:lnTo>
                <a:lnTo>
                  <a:pt x="108598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03458" y="3868806"/>
            <a:ext cx="544195" cy="663575"/>
          </a:xfrm>
          <a:custGeom>
            <a:avLst/>
            <a:gdLst/>
            <a:ahLst/>
            <a:cxnLst/>
            <a:rect l="l" t="t" r="r" b="b"/>
            <a:pathLst>
              <a:path w="544195" h="663575">
                <a:moveTo>
                  <a:pt x="435322" y="0"/>
                </a:moveTo>
                <a:lnTo>
                  <a:pt x="543920" y="0"/>
                </a:lnTo>
                <a:lnTo>
                  <a:pt x="543920" y="662982"/>
                </a:lnTo>
                <a:lnTo>
                  <a:pt x="435322" y="662982"/>
                </a:lnTo>
                <a:lnTo>
                  <a:pt x="108598" y="168594"/>
                </a:lnTo>
                <a:lnTo>
                  <a:pt x="108598" y="662982"/>
                </a:lnTo>
                <a:lnTo>
                  <a:pt x="0" y="662982"/>
                </a:lnTo>
                <a:lnTo>
                  <a:pt x="0" y="0"/>
                </a:lnTo>
                <a:lnTo>
                  <a:pt x="108598" y="0"/>
                </a:lnTo>
                <a:lnTo>
                  <a:pt x="435322" y="493458"/>
                </a:lnTo>
                <a:lnTo>
                  <a:pt x="435322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56025" y="3869736"/>
            <a:ext cx="462280" cy="662305"/>
          </a:xfrm>
          <a:custGeom>
            <a:avLst/>
            <a:gdLst/>
            <a:ahLst/>
            <a:cxnLst/>
            <a:rect l="l" t="t" r="r" b="b"/>
            <a:pathLst>
              <a:path w="462279" h="662304">
                <a:moveTo>
                  <a:pt x="0" y="84878"/>
                </a:moveTo>
                <a:lnTo>
                  <a:pt x="0" y="0"/>
                </a:lnTo>
                <a:lnTo>
                  <a:pt x="461832" y="0"/>
                </a:lnTo>
                <a:lnTo>
                  <a:pt x="461832" y="84878"/>
                </a:lnTo>
                <a:lnTo>
                  <a:pt x="285796" y="84878"/>
                </a:lnTo>
                <a:lnTo>
                  <a:pt x="285796" y="662052"/>
                </a:lnTo>
                <a:lnTo>
                  <a:pt x="177198" y="662052"/>
                </a:lnTo>
                <a:lnTo>
                  <a:pt x="177198" y="84878"/>
                </a:lnTo>
                <a:lnTo>
                  <a:pt x="0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27419" y="386973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38225" y="4908882"/>
            <a:ext cx="676275" cy="677545"/>
          </a:xfrm>
          <a:custGeom>
            <a:avLst/>
            <a:gdLst/>
            <a:ahLst/>
            <a:cxnLst/>
            <a:rect l="l" t="t" r="r" b="b"/>
            <a:pathLst>
              <a:path w="676275" h="677545">
                <a:moveTo>
                  <a:pt x="338118" y="579266"/>
                </a:moveTo>
                <a:lnTo>
                  <a:pt x="385819" y="575124"/>
                </a:lnTo>
                <a:lnTo>
                  <a:pt x="428927" y="562698"/>
                </a:lnTo>
                <a:lnTo>
                  <a:pt x="467442" y="541987"/>
                </a:lnTo>
                <a:lnTo>
                  <a:pt x="501364" y="512991"/>
                </a:lnTo>
                <a:lnTo>
                  <a:pt x="529037" y="477252"/>
                </a:lnTo>
                <a:lnTo>
                  <a:pt x="548803" y="436310"/>
                </a:lnTo>
                <a:lnTo>
                  <a:pt x="560663" y="390165"/>
                </a:lnTo>
                <a:lnTo>
                  <a:pt x="564616" y="338816"/>
                </a:lnTo>
                <a:lnTo>
                  <a:pt x="560663" y="287395"/>
                </a:lnTo>
                <a:lnTo>
                  <a:pt x="548803" y="241264"/>
                </a:lnTo>
                <a:lnTo>
                  <a:pt x="529037" y="200423"/>
                </a:lnTo>
                <a:lnTo>
                  <a:pt x="501364" y="164873"/>
                </a:lnTo>
                <a:lnTo>
                  <a:pt x="467442" y="136081"/>
                </a:lnTo>
                <a:lnTo>
                  <a:pt x="428927" y="115516"/>
                </a:lnTo>
                <a:lnTo>
                  <a:pt x="385819" y="103176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65"/>
                </a:lnTo>
                <a:lnTo>
                  <a:pt x="127201" y="436310"/>
                </a:lnTo>
                <a:lnTo>
                  <a:pt x="146967" y="477252"/>
                </a:lnTo>
                <a:lnTo>
                  <a:pt x="174640" y="512991"/>
                </a:lnTo>
                <a:lnTo>
                  <a:pt x="208664" y="541987"/>
                </a:lnTo>
                <a:lnTo>
                  <a:pt x="247252" y="562698"/>
                </a:lnTo>
                <a:lnTo>
                  <a:pt x="290403" y="575124"/>
                </a:lnTo>
                <a:lnTo>
                  <a:pt x="338118" y="579266"/>
                </a:lnTo>
                <a:close/>
              </a:path>
              <a:path w="676275" h="677545">
                <a:moveTo>
                  <a:pt x="338351" y="677400"/>
                </a:moveTo>
                <a:lnTo>
                  <a:pt x="283191" y="673568"/>
                </a:lnTo>
                <a:lnTo>
                  <a:pt x="231567" y="662071"/>
                </a:lnTo>
                <a:lnTo>
                  <a:pt x="183477" y="642909"/>
                </a:lnTo>
                <a:lnTo>
                  <a:pt x="138921" y="616083"/>
                </a:lnTo>
                <a:lnTo>
                  <a:pt x="97900" y="581592"/>
                </a:lnTo>
                <a:lnTo>
                  <a:pt x="62656" y="541222"/>
                </a:lnTo>
                <a:lnTo>
                  <a:pt x="35244" y="496760"/>
                </a:lnTo>
                <a:lnTo>
                  <a:pt x="15664" y="448205"/>
                </a:lnTo>
                <a:lnTo>
                  <a:pt x="3916" y="395557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21" y="61317"/>
                </a:lnTo>
                <a:lnTo>
                  <a:pt x="183477" y="34490"/>
                </a:lnTo>
                <a:lnTo>
                  <a:pt x="231567" y="15329"/>
                </a:lnTo>
                <a:lnTo>
                  <a:pt x="283191" y="3832"/>
                </a:lnTo>
                <a:lnTo>
                  <a:pt x="338351" y="0"/>
                </a:lnTo>
                <a:lnTo>
                  <a:pt x="393575" y="3832"/>
                </a:lnTo>
                <a:lnTo>
                  <a:pt x="445209" y="15329"/>
                </a:lnTo>
                <a:lnTo>
                  <a:pt x="493253" y="34490"/>
                </a:lnTo>
                <a:lnTo>
                  <a:pt x="537706" y="61317"/>
                </a:lnTo>
                <a:lnTo>
                  <a:pt x="578569" y="95808"/>
                </a:lnTo>
                <a:lnTo>
                  <a:pt x="613729" y="136187"/>
                </a:lnTo>
                <a:lnTo>
                  <a:pt x="641077" y="180677"/>
                </a:lnTo>
                <a:lnTo>
                  <a:pt x="660610" y="229279"/>
                </a:lnTo>
                <a:lnTo>
                  <a:pt x="672330" y="281992"/>
                </a:lnTo>
                <a:lnTo>
                  <a:pt x="676237" y="338816"/>
                </a:lnTo>
                <a:lnTo>
                  <a:pt x="672330" y="395557"/>
                </a:lnTo>
                <a:lnTo>
                  <a:pt x="660610" y="448205"/>
                </a:lnTo>
                <a:lnTo>
                  <a:pt x="641077" y="496760"/>
                </a:lnTo>
                <a:lnTo>
                  <a:pt x="613729" y="541222"/>
                </a:lnTo>
                <a:lnTo>
                  <a:pt x="578569" y="581592"/>
                </a:lnTo>
                <a:lnTo>
                  <a:pt x="537706" y="616083"/>
                </a:lnTo>
                <a:lnTo>
                  <a:pt x="493253" y="642909"/>
                </a:lnTo>
                <a:lnTo>
                  <a:pt x="445209" y="662071"/>
                </a:lnTo>
                <a:lnTo>
                  <a:pt x="393575" y="673568"/>
                </a:lnTo>
                <a:lnTo>
                  <a:pt x="338351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21028" y="4917486"/>
            <a:ext cx="463550" cy="662305"/>
          </a:xfrm>
          <a:custGeom>
            <a:avLst/>
            <a:gdLst/>
            <a:ahLst/>
            <a:cxnLst/>
            <a:rect l="l" t="t" r="r" b="b"/>
            <a:pathLst>
              <a:path w="463550" h="662304">
                <a:moveTo>
                  <a:pt x="228590" y="0"/>
                </a:move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430"/>
                </a:lnTo>
                <a:lnTo>
                  <a:pt x="447763" y="118481"/>
                </a:lnTo>
                <a:lnTo>
                  <a:pt x="459187" y="154961"/>
                </a:lnTo>
                <a:lnTo>
                  <a:pt x="462994" y="194871"/>
                </a:lnTo>
                <a:lnTo>
                  <a:pt x="459390" y="234898"/>
                </a:lnTo>
                <a:lnTo>
                  <a:pt x="448577" y="271727"/>
                </a:lnTo>
                <a:lnTo>
                  <a:pt x="430555" y="305359"/>
                </a:lnTo>
                <a:lnTo>
                  <a:pt x="405324" y="335793"/>
                </a:lnTo>
                <a:lnTo>
                  <a:pt x="372651" y="361024"/>
                </a:lnTo>
                <a:lnTo>
                  <a:pt x="332305" y="379046"/>
                </a:lnTo>
                <a:lnTo>
                  <a:pt x="284284" y="389859"/>
                </a:lnTo>
                <a:lnTo>
                  <a:pt x="228590" y="393464"/>
                </a:lnTo>
                <a:lnTo>
                  <a:pt x="108598" y="393464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close/>
              </a:path>
              <a:path w="463550" h="662304">
                <a:moveTo>
                  <a:pt x="108598" y="308585"/>
                </a:moveTo>
                <a:lnTo>
                  <a:pt x="228590" y="308585"/>
                </a:lnTo>
                <a:lnTo>
                  <a:pt x="257556" y="306740"/>
                </a:lnTo>
                <a:lnTo>
                  <a:pt x="303716" y="291973"/>
                </a:lnTo>
                <a:lnTo>
                  <a:pt x="334340" y="262832"/>
                </a:lnTo>
                <a:lnTo>
                  <a:pt x="349687" y="221672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lnTo>
                  <a:pt x="108598" y="308585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87765" y="4908882"/>
            <a:ext cx="1207135" cy="677545"/>
          </a:xfrm>
          <a:custGeom>
            <a:avLst/>
            <a:gdLst/>
            <a:ahLst/>
            <a:cxnLst/>
            <a:rect l="l" t="t" r="r" b="b"/>
            <a:pathLst>
              <a:path w="1207135" h="677545">
                <a:moveTo>
                  <a:pt x="228590" y="8604"/>
                </a:moveTo>
                <a:lnTo>
                  <a:pt x="281639" y="12092"/>
                </a:lnTo>
                <a:lnTo>
                  <a:pt x="328235" y="22556"/>
                </a:lnTo>
                <a:lnTo>
                  <a:pt x="368378" y="39997"/>
                </a:lnTo>
                <a:lnTo>
                  <a:pt x="402068" y="64414"/>
                </a:lnTo>
                <a:lnTo>
                  <a:pt x="428723" y="94034"/>
                </a:lnTo>
                <a:lnTo>
                  <a:pt x="447763" y="127085"/>
                </a:lnTo>
                <a:lnTo>
                  <a:pt x="459187" y="163565"/>
                </a:lnTo>
                <a:lnTo>
                  <a:pt x="462994" y="203475"/>
                </a:lnTo>
                <a:lnTo>
                  <a:pt x="459390" y="243502"/>
                </a:lnTo>
                <a:lnTo>
                  <a:pt x="448577" y="280331"/>
                </a:lnTo>
                <a:lnTo>
                  <a:pt x="430555" y="313963"/>
                </a:lnTo>
                <a:lnTo>
                  <a:pt x="405324" y="344397"/>
                </a:lnTo>
                <a:lnTo>
                  <a:pt x="372651" y="369628"/>
                </a:lnTo>
                <a:lnTo>
                  <a:pt x="332305" y="387650"/>
                </a:lnTo>
                <a:lnTo>
                  <a:pt x="284284" y="398464"/>
                </a:lnTo>
                <a:lnTo>
                  <a:pt x="228590" y="402068"/>
                </a:lnTo>
                <a:lnTo>
                  <a:pt x="108598" y="402068"/>
                </a:lnTo>
                <a:lnTo>
                  <a:pt x="108598" y="670656"/>
                </a:lnTo>
                <a:lnTo>
                  <a:pt x="0" y="670656"/>
                </a:lnTo>
                <a:lnTo>
                  <a:pt x="0" y="8604"/>
                </a:lnTo>
                <a:lnTo>
                  <a:pt x="228590" y="8604"/>
                </a:lnTo>
                <a:close/>
              </a:path>
              <a:path w="1207135" h="677545">
                <a:moveTo>
                  <a:pt x="108598" y="317189"/>
                </a:moveTo>
                <a:lnTo>
                  <a:pt x="228590" y="317189"/>
                </a:lnTo>
                <a:lnTo>
                  <a:pt x="257556" y="315344"/>
                </a:lnTo>
                <a:lnTo>
                  <a:pt x="303716" y="300577"/>
                </a:lnTo>
                <a:lnTo>
                  <a:pt x="334340" y="271436"/>
                </a:lnTo>
                <a:lnTo>
                  <a:pt x="349687" y="230276"/>
                </a:lnTo>
                <a:lnTo>
                  <a:pt x="351606" y="205336"/>
                </a:lnTo>
                <a:lnTo>
                  <a:pt x="349687" y="180395"/>
                </a:lnTo>
                <a:lnTo>
                  <a:pt x="334340" y="139235"/>
                </a:lnTo>
                <a:lnTo>
                  <a:pt x="303716" y="110095"/>
                </a:lnTo>
                <a:lnTo>
                  <a:pt x="257556" y="95328"/>
                </a:lnTo>
                <a:lnTo>
                  <a:pt x="228590" y="93482"/>
                </a:lnTo>
                <a:lnTo>
                  <a:pt x="108598" y="93482"/>
                </a:lnTo>
                <a:lnTo>
                  <a:pt x="108598" y="317189"/>
                </a:lnTo>
                <a:close/>
              </a:path>
              <a:path w="1207135" h="677545">
                <a:moveTo>
                  <a:pt x="868811" y="579266"/>
                </a:moveTo>
                <a:lnTo>
                  <a:pt x="916511" y="575124"/>
                </a:lnTo>
                <a:lnTo>
                  <a:pt x="959619" y="562698"/>
                </a:lnTo>
                <a:lnTo>
                  <a:pt x="998134" y="541987"/>
                </a:lnTo>
                <a:lnTo>
                  <a:pt x="1032057" y="512991"/>
                </a:lnTo>
                <a:lnTo>
                  <a:pt x="1059729" y="477252"/>
                </a:lnTo>
                <a:lnTo>
                  <a:pt x="1079495" y="436310"/>
                </a:lnTo>
                <a:lnTo>
                  <a:pt x="1091355" y="390165"/>
                </a:lnTo>
                <a:lnTo>
                  <a:pt x="1095308" y="338816"/>
                </a:lnTo>
                <a:lnTo>
                  <a:pt x="1091355" y="287395"/>
                </a:lnTo>
                <a:lnTo>
                  <a:pt x="1079495" y="241264"/>
                </a:lnTo>
                <a:lnTo>
                  <a:pt x="1059729" y="200423"/>
                </a:lnTo>
                <a:lnTo>
                  <a:pt x="1032057" y="164873"/>
                </a:lnTo>
                <a:lnTo>
                  <a:pt x="998134" y="136081"/>
                </a:lnTo>
                <a:lnTo>
                  <a:pt x="959619" y="115516"/>
                </a:lnTo>
                <a:lnTo>
                  <a:pt x="916511" y="103176"/>
                </a:lnTo>
                <a:lnTo>
                  <a:pt x="868811" y="99063"/>
                </a:lnTo>
                <a:lnTo>
                  <a:pt x="821096" y="103176"/>
                </a:lnTo>
                <a:lnTo>
                  <a:pt x="777944" y="115516"/>
                </a:lnTo>
                <a:lnTo>
                  <a:pt x="739357" y="136081"/>
                </a:lnTo>
                <a:lnTo>
                  <a:pt x="705333" y="164873"/>
                </a:lnTo>
                <a:lnTo>
                  <a:pt x="677660" y="200423"/>
                </a:lnTo>
                <a:lnTo>
                  <a:pt x="657894" y="241264"/>
                </a:lnTo>
                <a:lnTo>
                  <a:pt x="646034" y="287395"/>
                </a:lnTo>
                <a:lnTo>
                  <a:pt x="642081" y="338816"/>
                </a:lnTo>
                <a:lnTo>
                  <a:pt x="646034" y="390165"/>
                </a:lnTo>
                <a:lnTo>
                  <a:pt x="657894" y="436310"/>
                </a:lnTo>
                <a:lnTo>
                  <a:pt x="677660" y="477252"/>
                </a:lnTo>
                <a:lnTo>
                  <a:pt x="705333" y="512991"/>
                </a:lnTo>
                <a:lnTo>
                  <a:pt x="739357" y="541987"/>
                </a:lnTo>
                <a:lnTo>
                  <a:pt x="777944" y="562698"/>
                </a:lnTo>
                <a:lnTo>
                  <a:pt x="821096" y="575124"/>
                </a:lnTo>
                <a:lnTo>
                  <a:pt x="868811" y="579266"/>
                </a:lnTo>
                <a:close/>
              </a:path>
              <a:path w="1207135" h="677545">
                <a:moveTo>
                  <a:pt x="869043" y="677400"/>
                </a:moveTo>
                <a:lnTo>
                  <a:pt x="813884" y="673568"/>
                </a:lnTo>
                <a:lnTo>
                  <a:pt x="762259" y="662071"/>
                </a:lnTo>
                <a:lnTo>
                  <a:pt x="714169" y="642909"/>
                </a:lnTo>
                <a:lnTo>
                  <a:pt x="669614" y="616083"/>
                </a:lnTo>
                <a:lnTo>
                  <a:pt x="628593" y="581592"/>
                </a:lnTo>
                <a:lnTo>
                  <a:pt x="593349" y="541222"/>
                </a:lnTo>
                <a:lnTo>
                  <a:pt x="565936" y="496760"/>
                </a:lnTo>
                <a:lnTo>
                  <a:pt x="546356" y="448205"/>
                </a:lnTo>
                <a:lnTo>
                  <a:pt x="534608" y="395557"/>
                </a:lnTo>
                <a:lnTo>
                  <a:pt x="530692" y="338816"/>
                </a:lnTo>
                <a:lnTo>
                  <a:pt x="534608" y="281992"/>
                </a:lnTo>
                <a:lnTo>
                  <a:pt x="546356" y="229279"/>
                </a:lnTo>
                <a:lnTo>
                  <a:pt x="565936" y="180677"/>
                </a:lnTo>
                <a:lnTo>
                  <a:pt x="593349" y="136187"/>
                </a:lnTo>
                <a:lnTo>
                  <a:pt x="628593" y="95808"/>
                </a:lnTo>
                <a:lnTo>
                  <a:pt x="669614" y="61317"/>
                </a:lnTo>
                <a:lnTo>
                  <a:pt x="714169" y="34490"/>
                </a:lnTo>
                <a:lnTo>
                  <a:pt x="762259" y="15329"/>
                </a:lnTo>
                <a:lnTo>
                  <a:pt x="813884" y="3832"/>
                </a:lnTo>
                <a:lnTo>
                  <a:pt x="869043" y="0"/>
                </a:lnTo>
                <a:lnTo>
                  <a:pt x="924268" y="3832"/>
                </a:lnTo>
                <a:lnTo>
                  <a:pt x="975902" y="15329"/>
                </a:lnTo>
                <a:lnTo>
                  <a:pt x="1023945" y="34490"/>
                </a:lnTo>
                <a:lnTo>
                  <a:pt x="1068398" y="61317"/>
                </a:lnTo>
                <a:lnTo>
                  <a:pt x="1109261" y="95808"/>
                </a:lnTo>
                <a:lnTo>
                  <a:pt x="1144422" y="136187"/>
                </a:lnTo>
                <a:lnTo>
                  <a:pt x="1171769" y="180677"/>
                </a:lnTo>
                <a:lnTo>
                  <a:pt x="1191303" y="229279"/>
                </a:lnTo>
                <a:lnTo>
                  <a:pt x="1203023" y="281992"/>
                </a:lnTo>
                <a:lnTo>
                  <a:pt x="1206929" y="338816"/>
                </a:lnTo>
                <a:lnTo>
                  <a:pt x="1203023" y="395557"/>
                </a:lnTo>
                <a:lnTo>
                  <a:pt x="1191303" y="448205"/>
                </a:lnTo>
                <a:lnTo>
                  <a:pt x="1171769" y="496760"/>
                </a:lnTo>
                <a:lnTo>
                  <a:pt x="1144422" y="541222"/>
                </a:lnTo>
                <a:lnTo>
                  <a:pt x="1109261" y="581592"/>
                </a:lnTo>
                <a:lnTo>
                  <a:pt x="1068398" y="616083"/>
                </a:lnTo>
                <a:lnTo>
                  <a:pt x="1023945" y="642909"/>
                </a:lnTo>
                <a:lnTo>
                  <a:pt x="975902" y="662071"/>
                </a:lnTo>
                <a:lnTo>
                  <a:pt x="924268" y="673568"/>
                </a:lnTo>
                <a:lnTo>
                  <a:pt x="869043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87076" y="4908882"/>
            <a:ext cx="461009" cy="677545"/>
          </a:xfrm>
          <a:custGeom>
            <a:avLst/>
            <a:gdLst/>
            <a:ahLst/>
            <a:cxnLst/>
            <a:rect l="l" t="t" r="r" b="b"/>
            <a:pathLst>
              <a:path w="461010" h="677545">
                <a:moveTo>
                  <a:pt x="219986" y="88599"/>
                </a:moveTo>
                <a:lnTo>
                  <a:pt x="175919" y="94819"/>
                </a:lnTo>
                <a:lnTo>
                  <a:pt x="140921" y="113481"/>
                </a:lnTo>
                <a:lnTo>
                  <a:pt x="112362" y="163144"/>
                </a:lnTo>
                <a:lnTo>
                  <a:pt x="110458" y="185337"/>
                </a:lnTo>
                <a:lnTo>
                  <a:pt x="112711" y="207545"/>
                </a:lnTo>
                <a:lnTo>
                  <a:pt x="130733" y="243589"/>
                </a:lnTo>
                <a:lnTo>
                  <a:pt x="165585" y="268922"/>
                </a:lnTo>
                <a:lnTo>
                  <a:pt x="209420" y="286944"/>
                </a:lnTo>
                <a:lnTo>
                  <a:pt x="259969" y="299385"/>
                </a:lnTo>
                <a:lnTo>
                  <a:pt x="285738" y="305737"/>
                </a:lnTo>
                <a:lnTo>
                  <a:pt x="337188" y="319747"/>
                </a:lnTo>
                <a:lnTo>
                  <a:pt x="384743" y="340735"/>
                </a:lnTo>
                <a:lnTo>
                  <a:pt x="424625" y="374395"/>
                </a:lnTo>
                <a:lnTo>
                  <a:pt x="451832" y="422764"/>
                </a:lnTo>
                <a:lnTo>
                  <a:pt x="460902" y="487877"/>
                </a:lnTo>
                <a:lnTo>
                  <a:pt x="457035" y="523558"/>
                </a:lnTo>
                <a:lnTo>
                  <a:pt x="426107" y="589251"/>
                </a:lnTo>
                <a:lnTo>
                  <a:pt x="399045" y="619264"/>
                </a:lnTo>
                <a:lnTo>
                  <a:pt x="365486" y="644698"/>
                </a:lnTo>
                <a:lnTo>
                  <a:pt x="326666" y="662866"/>
                </a:lnTo>
                <a:lnTo>
                  <a:pt x="282584" y="673766"/>
                </a:lnTo>
                <a:lnTo>
                  <a:pt x="233241" y="677400"/>
                </a:lnTo>
                <a:lnTo>
                  <a:pt x="183811" y="674362"/>
                </a:lnTo>
                <a:lnTo>
                  <a:pt x="139235" y="665250"/>
                </a:lnTo>
                <a:lnTo>
                  <a:pt x="99514" y="650062"/>
                </a:lnTo>
                <a:lnTo>
                  <a:pt x="64647" y="628798"/>
                </a:lnTo>
                <a:lnTo>
                  <a:pt x="36364" y="602172"/>
                </a:lnTo>
                <a:lnTo>
                  <a:pt x="4040" y="534967"/>
                </a:lnTo>
                <a:lnTo>
                  <a:pt x="0" y="494388"/>
                </a:lnTo>
                <a:lnTo>
                  <a:pt x="116039" y="494388"/>
                </a:lnTo>
                <a:lnTo>
                  <a:pt x="119556" y="515230"/>
                </a:lnTo>
                <a:lnTo>
                  <a:pt x="126155" y="533804"/>
                </a:lnTo>
                <a:lnTo>
                  <a:pt x="164553" y="575342"/>
                </a:lnTo>
                <a:lnTo>
                  <a:pt x="206411" y="588132"/>
                </a:lnTo>
                <a:lnTo>
                  <a:pt x="232311" y="589731"/>
                </a:lnTo>
                <a:lnTo>
                  <a:pt x="258516" y="587943"/>
                </a:lnTo>
                <a:lnTo>
                  <a:pt x="302118" y="573642"/>
                </a:lnTo>
                <a:lnTo>
                  <a:pt x="333453" y="546173"/>
                </a:lnTo>
                <a:lnTo>
                  <a:pt x="351373" y="493458"/>
                </a:lnTo>
                <a:lnTo>
                  <a:pt x="350153" y="475000"/>
                </a:lnTo>
                <a:lnTo>
                  <a:pt x="331840" y="432531"/>
                </a:lnTo>
                <a:lnTo>
                  <a:pt x="296130" y="405890"/>
                </a:lnTo>
                <a:lnTo>
                  <a:pt x="248880" y="389394"/>
                </a:lnTo>
                <a:lnTo>
                  <a:pt x="194711" y="375732"/>
                </a:lnTo>
                <a:lnTo>
                  <a:pt x="176093" y="370907"/>
                </a:lnTo>
                <a:lnTo>
                  <a:pt x="138596" y="360210"/>
                </a:lnTo>
                <a:lnTo>
                  <a:pt x="102610" y="347130"/>
                </a:lnTo>
                <a:lnTo>
                  <a:pt x="55243" y="320576"/>
                </a:lnTo>
                <a:lnTo>
                  <a:pt x="19533" y="277890"/>
                </a:lnTo>
                <a:lnTo>
                  <a:pt x="4883" y="239113"/>
                </a:lnTo>
                <a:lnTo>
                  <a:pt x="0" y="192546"/>
                </a:lnTo>
                <a:lnTo>
                  <a:pt x="3895" y="151298"/>
                </a:lnTo>
                <a:lnTo>
                  <a:pt x="15580" y="114295"/>
                </a:lnTo>
                <a:lnTo>
                  <a:pt x="35055" y="81535"/>
                </a:lnTo>
                <a:lnTo>
                  <a:pt x="62321" y="53020"/>
                </a:lnTo>
                <a:lnTo>
                  <a:pt x="95808" y="29823"/>
                </a:lnTo>
                <a:lnTo>
                  <a:pt x="133945" y="13255"/>
                </a:lnTo>
                <a:lnTo>
                  <a:pt x="176733" y="3313"/>
                </a:lnTo>
                <a:lnTo>
                  <a:pt x="224172" y="0"/>
                </a:lnTo>
                <a:lnTo>
                  <a:pt x="271436" y="2863"/>
                </a:lnTo>
                <a:lnTo>
                  <a:pt x="313701" y="11452"/>
                </a:lnTo>
                <a:lnTo>
                  <a:pt x="350966" y="25768"/>
                </a:lnTo>
                <a:lnTo>
                  <a:pt x="409698" y="71260"/>
                </a:lnTo>
                <a:lnTo>
                  <a:pt x="442836" y="137418"/>
                </a:lnTo>
                <a:lnTo>
                  <a:pt x="449507" y="178128"/>
                </a:lnTo>
                <a:lnTo>
                  <a:pt x="329514" y="178128"/>
                </a:lnTo>
                <a:lnTo>
                  <a:pt x="326099" y="159932"/>
                </a:lnTo>
                <a:lnTo>
                  <a:pt x="319573" y="143247"/>
                </a:lnTo>
                <a:lnTo>
                  <a:pt x="281639" y="103118"/>
                </a:lnTo>
                <a:lnTo>
                  <a:pt x="243037" y="90212"/>
                </a:lnTo>
                <a:lnTo>
                  <a:pt x="219986" y="88599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76571" y="491748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93847" y="4917486"/>
            <a:ext cx="462280" cy="662305"/>
          </a:xfrm>
          <a:custGeom>
            <a:avLst/>
            <a:gdLst/>
            <a:ahLst/>
            <a:cxnLst/>
            <a:rect l="l" t="t" r="r" b="b"/>
            <a:pathLst>
              <a:path w="462279" h="662304">
                <a:moveTo>
                  <a:pt x="0" y="84878"/>
                </a:moveTo>
                <a:lnTo>
                  <a:pt x="0" y="0"/>
                </a:lnTo>
                <a:lnTo>
                  <a:pt x="461832" y="0"/>
                </a:lnTo>
                <a:lnTo>
                  <a:pt x="461832" y="84878"/>
                </a:lnTo>
                <a:lnTo>
                  <a:pt x="285796" y="84878"/>
                </a:lnTo>
                <a:lnTo>
                  <a:pt x="285796" y="662052"/>
                </a:lnTo>
                <a:lnTo>
                  <a:pt x="177198" y="662052"/>
                </a:lnTo>
                <a:lnTo>
                  <a:pt x="177198" y="84878"/>
                </a:lnTo>
                <a:lnTo>
                  <a:pt x="0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65240" y="491748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63447" y="4917486"/>
            <a:ext cx="624205" cy="662305"/>
          </a:xfrm>
          <a:custGeom>
            <a:avLst/>
            <a:gdLst/>
            <a:ahLst/>
            <a:cxnLst/>
            <a:rect l="l" t="t" r="r" b="b"/>
            <a:pathLst>
              <a:path w="624204" h="662304">
                <a:moveTo>
                  <a:pt x="249519" y="662052"/>
                </a:moveTo>
                <a:lnTo>
                  <a:pt x="0" y="0"/>
                </a:lnTo>
                <a:lnTo>
                  <a:pt x="116272" y="0"/>
                </a:lnTo>
                <a:lnTo>
                  <a:pt x="311376" y="549733"/>
                </a:lnTo>
                <a:lnTo>
                  <a:pt x="508573" y="0"/>
                </a:lnTo>
                <a:lnTo>
                  <a:pt x="623915" y="0"/>
                </a:lnTo>
                <a:lnTo>
                  <a:pt x="375325" y="662052"/>
                </a:lnTo>
                <a:lnTo>
                  <a:pt x="249519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77734" y="4917486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7" y="0"/>
                </a:lnTo>
                <a:lnTo>
                  <a:pt x="108597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40431" y="3566589"/>
            <a:ext cx="8279765" cy="221615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562100" marR="5080" indent="-1550035">
              <a:lnSpc>
                <a:spcPts val="8250"/>
              </a:lnSpc>
              <a:spcBef>
                <a:spcPts val="950"/>
              </a:spcBef>
            </a:pPr>
            <a:r>
              <a:rPr sz="7500" spc="560" dirty="0">
                <a:latin typeface="Verdana"/>
                <a:cs typeface="Verdana"/>
              </a:rPr>
              <a:t>C</a:t>
            </a:r>
            <a:r>
              <a:rPr sz="7500" spc="-25" dirty="0">
                <a:latin typeface="Verdana"/>
                <a:cs typeface="Verdana"/>
              </a:rPr>
              <a:t>O</a:t>
            </a:r>
            <a:r>
              <a:rPr sz="7500" spc="290" dirty="0">
                <a:latin typeface="Verdana"/>
                <a:cs typeface="Verdana"/>
              </a:rPr>
              <a:t>M</a:t>
            </a:r>
            <a:r>
              <a:rPr sz="7500" spc="-65" dirty="0">
                <a:latin typeface="Verdana"/>
                <a:cs typeface="Verdana"/>
              </a:rPr>
              <a:t>P</a:t>
            </a:r>
            <a:r>
              <a:rPr sz="7500" spc="-25" dirty="0">
                <a:latin typeface="Verdana"/>
                <a:cs typeface="Verdana"/>
              </a:rPr>
              <a:t>O</a:t>
            </a:r>
            <a:r>
              <a:rPr sz="7500" spc="-475" dirty="0">
                <a:latin typeface="Verdana"/>
                <a:cs typeface="Verdana"/>
              </a:rPr>
              <a:t>R</a:t>
            </a:r>
            <a:r>
              <a:rPr sz="7500" spc="-395" dirty="0">
                <a:latin typeface="Verdana"/>
                <a:cs typeface="Verdana"/>
              </a:rPr>
              <a:t>T</a:t>
            </a:r>
            <a:r>
              <a:rPr sz="7500" spc="100" dirty="0">
                <a:latin typeface="Verdana"/>
                <a:cs typeface="Verdana"/>
              </a:rPr>
              <a:t>A</a:t>
            </a:r>
            <a:r>
              <a:rPr sz="7500" spc="290" dirty="0">
                <a:latin typeface="Verdana"/>
                <a:cs typeface="Verdana"/>
              </a:rPr>
              <a:t>M</a:t>
            </a:r>
            <a:r>
              <a:rPr sz="7500" spc="-815" dirty="0">
                <a:latin typeface="Verdana"/>
                <a:cs typeface="Verdana"/>
              </a:rPr>
              <a:t>E</a:t>
            </a:r>
            <a:r>
              <a:rPr sz="7500" spc="-204" dirty="0">
                <a:latin typeface="Verdana"/>
                <a:cs typeface="Verdana"/>
              </a:rPr>
              <a:t>N</a:t>
            </a:r>
            <a:r>
              <a:rPr sz="7500" spc="-395" dirty="0">
                <a:latin typeface="Verdana"/>
                <a:cs typeface="Verdana"/>
              </a:rPr>
              <a:t>T</a:t>
            </a:r>
            <a:r>
              <a:rPr sz="7500" spc="-1080" dirty="0">
                <a:latin typeface="Verdana"/>
                <a:cs typeface="Verdana"/>
              </a:rPr>
              <a:t>I </a:t>
            </a:r>
            <a:r>
              <a:rPr sz="7500" spc="-985" dirty="0">
                <a:latin typeface="Verdana"/>
                <a:cs typeface="Verdana"/>
              </a:rPr>
              <a:t> </a:t>
            </a:r>
            <a:r>
              <a:rPr sz="7500" spc="-465" dirty="0">
                <a:latin typeface="Verdana"/>
                <a:cs typeface="Verdana"/>
              </a:rPr>
              <a:t>OPPOSITIVI</a:t>
            </a:r>
            <a:endParaRPr sz="75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416727" y="9837908"/>
            <a:ext cx="57130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35" dirty="0">
                <a:latin typeface="Lucida Sans Unicode"/>
                <a:cs typeface="Lucida Sans Unicode"/>
              </a:rPr>
              <a:t>Da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15" dirty="0">
                <a:latin typeface="Lucida Sans Unicode"/>
                <a:cs typeface="Lucida Sans Unicode"/>
              </a:rPr>
              <a:t>"Bambini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Provocatori"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35" dirty="0">
                <a:latin typeface="Lucida Sans Unicode"/>
                <a:cs typeface="Lucida Sans Unicode"/>
              </a:rPr>
              <a:t>di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-15" dirty="0">
                <a:latin typeface="Lucida Sans Unicode"/>
                <a:cs typeface="Lucida Sans Unicode"/>
              </a:rPr>
              <a:t>Barkley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35" dirty="0">
                <a:latin typeface="Lucida Sans Unicode"/>
                <a:cs typeface="Lucida Sans Unicode"/>
              </a:rPr>
              <a:t>Ars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medica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-35" dirty="0">
                <a:latin typeface="Lucida Sans Unicode"/>
                <a:cs typeface="Lucida Sans Unicode"/>
              </a:rPr>
              <a:t>Editore</a:t>
            </a:r>
            <a:endParaRPr sz="1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58691"/>
            <a:ext cx="7721600" cy="6428740"/>
          </a:xfrm>
          <a:custGeom>
            <a:avLst/>
            <a:gdLst/>
            <a:ahLst/>
            <a:cxnLst/>
            <a:rect l="l" t="t" r="r" b="b"/>
            <a:pathLst>
              <a:path w="7721600" h="6428740">
                <a:moveTo>
                  <a:pt x="3617605" y="6428307"/>
                </a:moveTo>
                <a:lnTo>
                  <a:pt x="3451241" y="3213566"/>
                </a:lnTo>
                <a:lnTo>
                  <a:pt x="3453834" y="3258582"/>
                </a:lnTo>
                <a:lnTo>
                  <a:pt x="3457251" y="3303542"/>
                </a:lnTo>
                <a:lnTo>
                  <a:pt x="3461646" y="3348431"/>
                </a:lnTo>
                <a:lnTo>
                  <a:pt x="3467169" y="3393232"/>
                </a:lnTo>
                <a:lnTo>
                  <a:pt x="3473973" y="3437929"/>
                </a:lnTo>
                <a:lnTo>
                  <a:pt x="3482210" y="3482508"/>
                </a:lnTo>
                <a:lnTo>
                  <a:pt x="3492031" y="3526952"/>
                </a:lnTo>
                <a:lnTo>
                  <a:pt x="3503588" y="3571246"/>
                </a:lnTo>
                <a:lnTo>
                  <a:pt x="3517034" y="3615373"/>
                </a:lnTo>
                <a:lnTo>
                  <a:pt x="3532520" y="3659318"/>
                </a:lnTo>
                <a:lnTo>
                  <a:pt x="3550199" y="3703066"/>
                </a:lnTo>
                <a:lnTo>
                  <a:pt x="3570695" y="3747082"/>
                </a:lnTo>
                <a:lnTo>
                  <a:pt x="3593534" y="3789554"/>
                </a:lnTo>
                <a:lnTo>
                  <a:pt x="3618603" y="3830493"/>
                </a:lnTo>
                <a:lnTo>
                  <a:pt x="3645791" y="3869905"/>
                </a:lnTo>
                <a:lnTo>
                  <a:pt x="3674986" y="3907800"/>
                </a:lnTo>
                <a:lnTo>
                  <a:pt x="3706075" y="3944186"/>
                </a:lnTo>
                <a:lnTo>
                  <a:pt x="3738948" y="3979071"/>
                </a:lnTo>
                <a:lnTo>
                  <a:pt x="3773492" y="4012464"/>
                </a:lnTo>
                <a:lnTo>
                  <a:pt x="3809596" y="4044374"/>
                </a:lnTo>
                <a:lnTo>
                  <a:pt x="3847148" y="4074808"/>
                </a:lnTo>
                <a:lnTo>
                  <a:pt x="3886036" y="4103776"/>
                </a:lnTo>
                <a:lnTo>
                  <a:pt x="3926148" y="4131286"/>
                </a:lnTo>
                <a:lnTo>
                  <a:pt x="3967372" y="4157347"/>
                </a:lnTo>
                <a:lnTo>
                  <a:pt x="4009597" y="4181966"/>
                </a:lnTo>
                <a:lnTo>
                  <a:pt x="4052711" y="4205153"/>
                </a:lnTo>
                <a:lnTo>
                  <a:pt x="4096603" y="4226916"/>
                </a:lnTo>
                <a:lnTo>
                  <a:pt x="4141159" y="4247263"/>
                </a:lnTo>
                <a:lnTo>
                  <a:pt x="4186269" y="4266204"/>
                </a:lnTo>
                <a:lnTo>
                  <a:pt x="4231820" y="4283745"/>
                </a:lnTo>
                <a:lnTo>
                  <a:pt x="4277702" y="4299897"/>
                </a:lnTo>
                <a:lnTo>
                  <a:pt x="4323802" y="4314667"/>
                </a:lnTo>
                <a:lnTo>
                  <a:pt x="4370008" y="4328064"/>
                </a:lnTo>
                <a:lnTo>
                  <a:pt x="4416208" y="4340097"/>
                </a:lnTo>
                <a:lnTo>
                  <a:pt x="4462292" y="4350773"/>
                </a:lnTo>
                <a:lnTo>
                  <a:pt x="4508146" y="4360102"/>
                </a:lnTo>
                <a:lnTo>
                  <a:pt x="4554977" y="4368551"/>
                </a:lnTo>
                <a:lnTo>
                  <a:pt x="4601948" y="4376421"/>
                </a:lnTo>
                <a:lnTo>
                  <a:pt x="4649049" y="4383750"/>
                </a:lnTo>
                <a:lnTo>
                  <a:pt x="4696267" y="4390573"/>
                </a:lnTo>
                <a:lnTo>
                  <a:pt x="4743592" y="4396929"/>
                </a:lnTo>
                <a:lnTo>
                  <a:pt x="4791011" y="4402853"/>
                </a:lnTo>
                <a:lnTo>
                  <a:pt x="4838514" y="4408381"/>
                </a:lnTo>
                <a:lnTo>
                  <a:pt x="4886089" y="4413551"/>
                </a:lnTo>
                <a:lnTo>
                  <a:pt x="4933724" y="4418398"/>
                </a:lnTo>
                <a:lnTo>
                  <a:pt x="4981408" y="4422959"/>
                </a:lnTo>
                <a:lnTo>
                  <a:pt x="5029130" y="4427272"/>
                </a:lnTo>
                <a:lnTo>
                  <a:pt x="5076878" y="4431371"/>
                </a:lnTo>
                <a:lnTo>
                  <a:pt x="5124641" y="4435295"/>
                </a:lnTo>
                <a:lnTo>
                  <a:pt x="5172406" y="4439079"/>
                </a:lnTo>
                <a:lnTo>
                  <a:pt x="5220164" y="4442759"/>
                </a:lnTo>
                <a:lnTo>
                  <a:pt x="5267901" y="4446374"/>
                </a:lnTo>
                <a:lnTo>
                  <a:pt x="5363271" y="4453548"/>
                </a:lnTo>
                <a:lnTo>
                  <a:pt x="5410881" y="4457182"/>
                </a:lnTo>
                <a:lnTo>
                  <a:pt x="5458425" y="4460895"/>
                </a:lnTo>
                <a:lnTo>
                  <a:pt x="5505892" y="4464724"/>
                </a:lnTo>
                <a:lnTo>
                  <a:pt x="5553270" y="4468706"/>
                </a:lnTo>
                <a:lnTo>
                  <a:pt x="5600548" y="4472877"/>
                </a:lnTo>
                <a:lnTo>
                  <a:pt x="5647715" y="4477274"/>
                </a:lnTo>
                <a:lnTo>
                  <a:pt x="5694759" y="4481932"/>
                </a:lnTo>
                <a:lnTo>
                  <a:pt x="5741669" y="4486890"/>
                </a:lnTo>
                <a:lnTo>
                  <a:pt x="5788433" y="4492182"/>
                </a:lnTo>
                <a:lnTo>
                  <a:pt x="5835039" y="4497847"/>
                </a:lnTo>
                <a:lnTo>
                  <a:pt x="5881477" y="4503920"/>
                </a:lnTo>
                <a:lnTo>
                  <a:pt x="5927735" y="4510437"/>
                </a:lnTo>
                <a:lnTo>
                  <a:pt x="5973800" y="4517436"/>
                </a:lnTo>
                <a:lnTo>
                  <a:pt x="6019663" y="4524953"/>
                </a:lnTo>
                <a:lnTo>
                  <a:pt x="6065311" y="4533024"/>
                </a:lnTo>
                <a:lnTo>
                  <a:pt x="6110733" y="4541686"/>
                </a:lnTo>
                <a:lnTo>
                  <a:pt x="6155918" y="4550975"/>
                </a:lnTo>
                <a:lnTo>
                  <a:pt x="6200853" y="4560928"/>
                </a:lnTo>
                <a:lnTo>
                  <a:pt x="6245529" y="4571582"/>
                </a:lnTo>
                <a:lnTo>
                  <a:pt x="6289932" y="4582973"/>
                </a:lnTo>
                <a:lnTo>
                  <a:pt x="6334052" y="4595138"/>
                </a:lnTo>
                <a:lnTo>
                  <a:pt x="6377877" y="4608112"/>
                </a:lnTo>
                <a:lnTo>
                  <a:pt x="6421395" y="4621933"/>
                </a:lnTo>
                <a:lnTo>
                  <a:pt x="6464596" y="4636638"/>
                </a:lnTo>
                <a:lnTo>
                  <a:pt x="6507468" y="4652262"/>
                </a:lnTo>
                <a:lnTo>
                  <a:pt x="6549999" y="4668842"/>
                </a:lnTo>
                <a:lnTo>
                  <a:pt x="6592178" y="4686414"/>
                </a:lnTo>
                <a:lnTo>
                  <a:pt x="6633994" y="4705017"/>
                </a:lnTo>
                <a:lnTo>
                  <a:pt x="6675434" y="4724684"/>
                </a:lnTo>
                <a:lnTo>
                  <a:pt x="6716488" y="4745455"/>
                </a:lnTo>
                <a:lnTo>
                  <a:pt x="6757144" y="4767364"/>
                </a:lnTo>
                <a:lnTo>
                  <a:pt x="6797390" y="4790448"/>
                </a:lnTo>
                <a:lnTo>
                  <a:pt x="6837216" y="4814744"/>
                </a:lnTo>
                <a:lnTo>
                  <a:pt x="6876609" y="4840289"/>
                </a:lnTo>
                <a:lnTo>
                  <a:pt x="6915558" y="4867118"/>
                </a:lnTo>
                <a:lnTo>
                  <a:pt x="6954052" y="4895269"/>
                </a:lnTo>
                <a:lnTo>
                  <a:pt x="6992080" y="4924778"/>
                </a:lnTo>
                <a:lnTo>
                  <a:pt x="7029629" y="4955682"/>
                </a:lnTo>
                <a:lnTo>
                  <a:pt x="7066688" y="4988016"/>
                </a:lnTo>
                <a:lnTo>
                  <a:pt x="7103247" y="5021818"/>
                </a:lnTo>
                <a:lnTo>
                  <a:pt x="7139293" y="5057125"/>
                </a:lnTo>
                <a:lnTo>
                  <a:pt x="7174814" y="5093971"/>
                </a:lnTo>
                <a:lnTo>
                  <a:pt x="7209801" y="5132395"/>
                </a:lnTo>
                <a:lnTo>
                  <a:pt x="7244240" y="5172433"/>
                </a:lnTo>
                <a:lnTo>
                  <a:pt x="7275953" y="5211193"/>
                </a:lnTo>
                <a:lnTo>
                  <a:pt x="7306713" y="5250581"/>
                </a:lnTo>
                <a:lnTo>
                  <a:pt x="7336504" y="5290578"/>
                </a:lnTo>
                <a:lnTo>
                  <a:pt x="7365312" y="5331166"/>
                </a:lnTo>
                <a:lnTo>
                  <a:pt x="7393120" y="5372325"/>
                </a:lnTo>
                <a:lnTo>
                  <a:pt x="7419913" y="5414036"/>
                </a:lnTo>
                <a:lnTo>
                  <a:pt x="7445675" y="5456280"/>
                </a:lnTo>
                <a:lnTo>
                  <a:pt x="7470391" y="5499038"/>
                </a:lnTo>
                <a:lnTo>
                  <a:pt x="7494046" y="5542292"/>
                </a:lnTo>
                <a:lnTo>
                  <a:pt x="7516623" y="5586022"/>
                </a:lnTo>
                <a:lnTo>
                  <a:pt x="7538108" y="5630209"/>
                </a:lnTo>
                <a:lnTo>
                  <a:pt x="7558485" y="5674834"/>
                </a:lnTo>
                <a:lnTo>
                  <a:pt x="7577739" y="5719878"/>
                </a:lnTo>
                <a:lnTo>
                  <a:pt x="7595853" y="5765323"/>
                </a:lnTo>
                <a:lnTo>
                  <a:pt x="7612813" y="5811148"/>
                </a:lnTo>
                <a:lnTo>
                  <a:pt x="7628602" y="5857336"/>
                </a:lnTo>
                <a:lnTo>
                  <a:pt x="7643206" y="5903867"/>
                </a:lnTo>
                <a:lnTo>
                  <a:pt x="7656609" y="5950722"/>
                </a:lnTo>
                <a:lnTo>
                  <a:pt x="7668796" y="5997882"/>
                </a:lnTo>
                <a:lnTo>
                  <a:pt x="7679750" y="6045329"/>
                </a:lnTo>
                <a:lnTo>
                  <a:pt x="7689457" y="6093042"/>
                </a:lnTo>
                <a:lnTo>
                  <a:pt x="7697901" y="6141004"/>
                </a:lnTo>
                <a:lnTo>
                  <a:pt x="7705066" y="6189195"/>
                </a:lnTo>
                <a:lnTo>
                  <a:pt x="7710937" y="6237595"/>
                </a:lnTo>
                <a:lnTo>
                  <a:pt x="7715499" y="6286187"/>
                </a:lnTo>
                <a:lnTo>
                  <a:pt x="7718735" y="6334951"/>
                </a:lnTo>
                <a:lnTo>
                  <a:pt x="7720631" y="6383868"/>
                </a:lnTo>
                <a:lnTo>
                  <a:pt x="7721120" y="6428307"/>
                </a:lnTo>
                <a:lnTo>
                  <a:pt x="3617605" y="6428307"/>
                </a:lnTo>
                <a:close/>
              </a:path>
              <a:path w="7721600" h="6428740">
                <a:moveTo>
                  <a:pt x="0" y="6428307"/>
                </a:moveTo>
                <a:lnTo>
                  <a:pt x="0" y="0"/>
                </a:lnTo>
                <a:lnTo>
                  <a:pt x="18031" y="20639"/>
                </a:lnTo>
                <a:lnTo>
                  <a:pt x="48299" y="58785"/>
                </a:lnTo>
                <a:lnTo>
                  <a:pt x="76418" y="97819"/>
                </a:lnTo>
                <a:lnTo>
                  <a:pt x="102497" y="137715"/>
                </a:lnTo>
                <a:lnTo>
                  <a:pt x="126644" y="178447"/>
                </a:lnTo>
                <a:lnTo>
                  <a:pt x="148968" y="219990"/>
                </a:lnTo>
                <a:lnTo>
                  <a:pt x="169578" y="262319"/>
                </a:lnTo>
                <a:lnTo>
                  <a:pt x="188583" y="305408"/>
                </a:lnTo>
                <a:lnTo>
                  <a:pt x="206093" y="349231"/>
                </a:lnTo>
                <a:lnTo>
                  <a:pt x="222215" y="393763"/>
                </a:lnTo>
                <a:lnTo>
                  <a:pt x="237059" y="438978"/>
                </a:lnTo>
                <a:lnTo>
                  <a:pt x="250734" y="484851"/>
                </a:lnTo>
                <a:lnTo>
                  <a:pt x="263349" y="531356"/>
                </a:lnTo>
                <a:lnTo>
                  <a:pt x="275012" y="578468"/>
                </a:lnTo>
                <a:lnTo>
                  <a:pt x="285832" y="626161"/>
                </a:lnTo>
                <a:lnTo>
                  <a:pt x="295919" y="674410"/>
                </a:lnTo>
                <a:lnTo>
                  <a:pt x="305381" y="723188"/>
                </a:lnTo>
                <a:lnTo>
                  <a:pt x="322868" y="822234"/>
                </a:lnTo>
                <a:lnTo>
                  <a:pt x="332473" y="870353"/>
                </a:lnTo>
                <a:lnTo>
                  <a:pt x="344267" y="917710"/>
                </a:lnTo>
                <a:lnTo>
                  <a:pt x="358196" y="964247"/>
                </a:lnTo>
                <a:lnTo>
                  <a:pt x="374205" y="1009902"/>
                </a:lnTo>
                <a:lnTo>
                  <a:pt x="392240" y="1054616"/>
                </a:lnTo>
                <a:lnTo>
                  <a:pt x="412246" y="1098329"/>
                </a:lnTo>
                <a:lnTo>
                  <a:pt x="434169" y="1140982"/>
                </a:lnTo>
                <a:lnTo>
                  <a:pt x="457953" y="1182513"/>
                </a:lnTo>
                <a:lnTo>
                  <a:pt x="483544" y="1222864"/>
                </a:lnTo>
                <a:lnTo>
                  <a:pt x="510888" y="1261975"/>
                </a:lnTo>
                <a:lnTo>
                  <a:pt x="539930" y="1299785"/>
                </a:lnTo>
                <a:lnTo>
                  <a:pt x="570616" y="1336235"/>
                </a:lnTo>
                <a:lnTo>
                  <a:pt x="602890" y="1371264"/>
                </a:lnTo>
                <a:lnTo>
                  <a:pt x="636699" y="1404814"/>
                </a:lnTo>
                <a:lnTo>
                  <a:pt x="671987" y="1436823"/>
                </a:lnTo>
                <a:lnTo>
                  <a:pt x="708701" y="1467233"/>
                </a:lnTo>
                <a:lnTo>
                  <a:pt x="746785" y="1495983"/>
                </a:lnTo>
                <a:lnTo>
                  <a:pt x="786184" y="1523014"/>
                </a:lnTo>
                <a:lnTo>
                  <a:pt x="826845" y="1548264"/>
                </a:lnTo>
                <a:lnTo>
                  <a:pt x="868713" y="1571676"/>
                </a:lnTo>
                <a:lnTo>
                  <a:pt x="911733" y="1593188"/>
                </a:lnTo>
                <a:lnTo>
                  <a:pt x="955850" y="1612741"/>
                </a:lnTo>
                <a:lnTo>
                  <a:pt x="1001010" y="1630274"/>
                </a:lnTo>
                <a:lnTo>
                  <a:pt x="1047159" y="1645729"/>
                </a:lnTo>
                <a:lnTo>
                  <a:pt x="1094241" y="1659045"/>
                </a:lnTo>
                <a:lnTo>
                  <a:pt x="1142202" y="1670162"/>
                </a:lnTo>
                <a:lnTo>
                  <a:pt x="1192873" y="1679713"/>
                </a:lnTo>
                <a:lnTo>
                  <a:pt x="1243774" y="1687443"/>
                </a:lnTo>
                <a:lnTo>
                  <a:pt x="1294877" y="1693495"/>
                </a:lnTo>
                <a:lnTo>
                  <a:pt x="1346153" y="1698008"/>
                </a:lnTo>
                <a:lnTo>
                  <a:pt x="1397573" y="1701123"/>
                </a:lnTo>
                <a:lnTo>
                  <a:pt x="1449109" y="1702980"/>
                </a:lnTo>
                <a:lnTo>
                  <a:pt x="1500731" y="1703721"/>
                </a:lnTo>
                <a:lnTo>
                  <a:pt x="1552410" y="1703485"/>
                </a:lnTo>
                <a:lnTo>
                  <a:pt x="1604119" y="1702413"/>
                </a:lnTo>
                <a:lnTo>
                  <a:pt x="1655827" y="1700647"/>
                </a:lnTo>
                <a:lnTo>
                  <a:pt x="1707507" y="1698325"/>
                </a:lnTo>
                <a:lnTo>
                  <a:pt x="1759129" y="1695589"/>
                </a:lnTo>
                <a:lnTo>
                  <a:pt x="1810665" y="1692580"/>
                </a:lnTo>
                <a:lnTo>
                  <a:pt x="1862086" y="1689437"/>
                </a:lnTo>
                <a:lnTo>
                  <a:pt x="1911017" y="1686895"/>
                </a:lnTo>
                <a:lnTo>
                  <a:pt x="1959957" y="1684814"/>
                </a:lnTo>
                <a:lnTo>
                  <a:pt x="2008868" y="1683261"/>
                </a:lnTo>
                <a:lnTo>
                  <a:pt x="2057712" y="1682299"/>
                </a:lnTo>
                <a:lnTo>
                  <a:pt x="2106450" y="1681993"/>
                </a:lnTo>
                <a:lnTo>
                  <a:pt x="2155043" y="1682407"/>
                </a:lnTo>
                <a:lnTo>
                  <a:pt x="2203454" y="1683606"/>
                </a:lnTo>
                <a:lnTo>
                  <a:pt x="2251643" y="1685654"/>
                </a:lnTo>
                <a:lnTo>
                  <a:pt x="2299572" y="1688617"/>
                </a:lnTo>
                <a:lnTo>
                  <a:pt x="2347203" y="1692558"/>
                </a:lnTo>
                <a:lnTo>
                  <a:pt x="2394497" y="1697542"/>
                </a:lnTo>
                <a:lnTo>
                  <a:pt x="2441415" y="1703633"/>
                </a:lnTo>
                <a:lnTo>
                  <a:pt x="2487919" y="1710897"/>
                </a:lnTo>
                <a:lnTo>
                  <a:pt x="2533970" y="1719397"/>
                </a:lnTo>
                <a:lnTo>
                  <a:pt x="2579530" y="1729199"/>
                </a:lnTo>
                <a:lnTo>
                  <a:pt x="2624561" y="1740366"/>
                </a:lnTo>
                <a:lnTo>
                  <a:pt x="2669023" y="1752963"/>
                </a:lnTo>
                <a:lnTo>
                  <a:pt x="2712879" y="1767055"/>
                </a:lnTo>
                <a:lnTo>
                  <a:pt x="2756090" y="1782707"/>
                </a:lnTo>
                <a:lnTo>
                  <a:pt x="2798616" y="1799982"/>
                </a:lnTo>
                <a:lnTo>
                  <a:pt x="2840421" y="1818945"/>
                </a:lnTo>
                <a:lnTo>
                  <a:pt x="2881464" y="1839661"/>
                </a:lnTo>
                <a:lnTo>
                  <a:pt x="2921709" y="1862195"/>
                </a:lnTo>
                <a:lnTo>
                  <a:pt x="2961115" y="1886610"/>
                </a:lnTo>
                <a:lnTo>
                  <a:pt x="2999645" y="1912972"/>
                </a:lnTo>
                <a:lnTo>
                  <a:pt x="3037261" y="1941345"/>
                </a:lnTo>
                <a:lnTo>
                  <a:pt x="3073923" y="1971794"/>
                </a:lnTo>
                <a:lnTo>
                  <a:pt x="3109592" y="2004382"/>
                </a:lnTo>
                <a:lnTo>
                  <a:pt x="3144232" y="2039175"/>
                </a:lnTo>
                <a:lnTo>
                  <a:pt x="3177802" y="2076237"/>
                </a:lnTo>
                <a:lnTo>
                  <a:pt x="3210265" y="2115633"/>
                </a:lnTo>
                <a:lnTo>
                  <a:pt x="3241582" y="2157427"/>
                </a:lnTo>
                <a:lnTo>
                  <a:pt x="3269945" y="2199053"/>
                </a:lnTo>
                <a:lnTo>
                  <a:pt x="3295487" y="2241001"/>
                </a:lnTo>
                <a:lnTo>
                  <a:pt x="3318360" y="2283256"/>
                </a:lnTo>
                <a:lnTo>
                  <a:pt x="3338716" y="2325802"/>
                </a:lnTo>
                <a:lnTo>
                  <a:pt x="3356708" y="2368623"/>
                </a:lnTo>
                <a:lnTo>
                  <a:pt x="3372486" y="2411704"/>
                </a:lnTo>
                <a:lnTo>
                  <a:pt x="3386203" y="2455029"/>
                </a:lnTo>
                <a:lnTo>
                  <a:pt x="3398012" y="2498582"/>
                </a:lnTo>
                <a:lnTo>
                  <a:pt x="3408062" y="2542347"/>
                </a:lnTo>
                <a:lnTo>
                  <a:pt x="3416508" y="2586308"/>
                </a:lnTo>
                <a:lnTo>
                  <a:pt x="3423500" y="2630451"/>
                </a:lnTo>
                <a:lnTo>
                  <a:pt x="3429190" y="2674758"/>
                </a:lnTo>
                <a:lnTo>
                  <a:pt x="3433731" y="2719214"/>
                </a:lnTo>
                <a:lnTo>
                  <a:pt x="3437274" y="2763804"/>
                </a:lnTo>
                <a:lnTo>
                  <a:pt x="3439971" y="2808511"/>
                </a:lnTo>
                <a:lnTo>
                  <a:pt x="3441974" y="2853320"/>
                </a:lnTo>
                <a:lnTo>
                  <a:pt x="3449322" y="3168510"/>
                </a:lnTo>
                <a:lnTo>
                  <a:pt x="3617605" y="6428307"/>
                </a:lnTo>
                <a:lnTo>
                  <a:pt x="0" y="6428307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94367" y="4888656"/>
            <a:ext cx="665416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sz="2400" spc="-50" dirty="0">
                <a:latin typeface="Lucida Sans Unicode"/>
                <a:cs typeface="Lucida Sans Unicode"/>
              </a:rPr>
              <a:t>Porsi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130" dirty="0">
                <a:latin typeface="Lucida Sans Unicode"/>
                <a:cs typeface="Lucida Sans Unicode"/>
              </a:rPr>
              <a:t>come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50" dirty="0">
                <a:latin typeface="Lucida Sans Unicode"/>
                <a:cs typeface="Lucida Sans Unicode"/>
              </a:rPr>
              <a:t>maestro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10" dirty="0">
                <a:latin typeface="Lucida Sans Unicode"/>
                <a:cs typeface="Lucida Sans Unicode"/>
              </a:rPr>
              <a:t>modello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55" dirty="0">
                <a:latin typeface="Lucida Sans Unicode"/>
                <a:cs typeface="Lucida Sans Unicode"/>
              </a:rPr>
              <a:t>(assertività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e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ascolto)</a:t>
            </a:r>
            <a:endParaRPr sz="2400">
              <a:latin typeface="Lucida Sans Unicode"/>
              <a:cs typeface="Lucida Sans Unicode"/>
            </a:endParaRPr>
          </a:p>
          <a:p>
            <a:pPr marL="650875" marR="643255" indent="-635" algn="ctr">
              <a:lnSpc>
                <a:spcPct val="250000"/>
              </a:lnSpc>
            </a:pPr>
            <a:r>
              <a:rPr sz="2400" spc="-40" dirty="0">
                <a:latin typeface="Lucida Sans Unicode"/>
                <a:cs typeface="Lucida Sans Unicode"/>
              </a:rPr>
              <a:t>Mettersi </a:t>
            </a:r>
            <a:r>
              <a:rPr sz="2400" spc="-5" dirty="0">
                <a:latin typeface="Lucida Sans Unicode"/>
                <a:cs typeface="Lucida Sans Unicode"/>
              </a:rPr>
              <a:t>relazionalmente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in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35" dirty="0">
                <a:latin typeface="Lucida Sans Unicode"/>
                <a:cs typeface="Lucida Sans Unicode"/>
              </a:rPr>
              <a:t>gioco </a:t>
            </a:r>
            <a:r>
              <a:rPr sz="2400" spc="40" dirty="0">
                <a:latin typeface="Lucida Sans Unicode"/>
                <a:cs typeface="Lucida Sans Unicode"/>
              </a:rPr>
              <a:t> </a:t>
            </a:r>
            <a:r>
              <a:rPr sz="2400" spc="-55" dirty="0">
                <a:latin typeface="Lucida Sans Unicode"/>
                <a:cs typeface="Lucida Sans Unicode"/>
              </a:rPr>
              <a:t>Analizzare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45" dirty="0">
                <a:latin typeface="Lucida Sans Unicode"/>
                <a:cs typeface="Lucida Sans Unicode"/>
              </a:rPr>
              <a:t>la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20" dirty="0">
                <a:latin typeface="Lucida Sans Unicode"/>
                <a:cs typeface="Lucida Sans Unicode"/>
              </a:rPr>
              <a:t>qualità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delle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65" dirty="0">
                <a:latin typeface="Lucida Sans Unicode"/>
                <a:cs typeface="Lucida Sans Unicode"/>
              </a:rPr>
              <a:t>interazioni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45479" y="3271755"/>
            <a:ext cx="3151505" cy="1185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2600" spc="-290" dirty="0">
                <a:latin typeface="Verdana"/>
                <a:cs typeface="Verdana"/>
              </a:rPr>
              <a:t>L</a:t>
            </a:r>
            <a:r>
              <a:rPr sz="2600" spc="50" dirty="0">
                <a:latin typeface="Verdana"/>
                <a:cs typeface="Verdana"/>
              </a:rPr>
              <a:t>A</a:t>
            </a:r>
            <a:r>
              <a:rPr sz="2600" spc="-130" dirty="0">
                <a:latin typeface="Verdana"/>
                <a:cs typeface="Verdana"/>
              </a:rPr>
              <a:t> </a:t>
            </a:r>
            <a:r>
              <a:rPr sz="2600" spc="-155" dirty="0">
                <a:latin typeface="Verdana"/>
                <a:cs typeface="Verdana"/>
              </a:rPr>
              <a:t>R</a:t>
            </a:r>
            <a:r>
              <a:rPr sz="2600" spc="-275" dirty="0">
                <a:latin typeface="Verdana"/>
                <a:cs typeface="Verdana"/>
              </a:rPr>
              <a:t>E</a:t>
            </a:r>
            <a:r>
              <a:rPr sz="2600" spc="-290" dirty="0">
                <a:latin typeface="Verdana"/>
                <a:cs typeface="Verdana"/>
              </a:rPr>
              <a:t>L</a:t>
            </a:r>
            <a:r>
              <a:rPr sz="2600" spc="45" dirty="0">
                <a:latin typeface="Verdana"/>
                <a:cs typeface="Verdana"/>
              </a:rPr>
              <a:t>A</a:t>
            </a:r>
            <a:r>
              <a:rPr sz="2600" spc="-325" dirty="0">
                <a:latin typeface="Verdana"/>
                <a:cs typeface="Verdana"/>
              </a:rPr>
              <a:t>Z</a:t>
            </a:r>
            <a:r>
              <a:rPr sz="2600" spc="-409" dirty="0">
                <a:latin typeface="Verdana"/>
                <a:cs typeface="Verdana"/>
              </a:rPr>
              <a:t>I</a:t>
            </a:r>
            <a:r>
              <a:rPr sz="2600" spc="5" dirty="0">
                <a:latin typeface="Verdana"/>
                <a:cs typeface="Verdana"/>
              </a:rPr>
              <a:t>O</a:t>
            </a:r>
            <a:r>
              <a:rPr sz="2600" spc="-60" dirty="0">
                <a:latin typeface="Verdana"/>
                <a:cs typeface="Verdana"/>
              </a:rPr>
              <a:t>N</a:t>
            </a:r>
            <a:r>
              <a:rPr sz="2600" spc="-270" dirty="0">
                <a:latin typeface="Verdana"/>
                <a:cs typeface="Verdana"/>
              </a:rPr>
              <a:t>E</a:t>
            </a:r>
            <a:endParaRPr sz="2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105"/>
              </a:spcBef>
            </a:pPr>
            <a:r>
              <a:rPr sz="2400" spc="35" dirty="0">
                <a:latin typeface="Lucida Sans Unicode"/>
                <a:cs typeface="Lucida Sans Unicode"/>
              </a:rPr>
              <a:t>Osservare</a:t>
            </a:r>
            <a:r>
              <a:rPr sz="2400" spc="-65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60" dirty="0">
                <a:latin typeface="Lucida Sans Unicode"/>
                <a:cs typeface="Lucida Sans Unicode"/>
              </a:rPr>
              <a:t> </a:t>
            </a:r>
            <a:r>
              <a:rPr sz="2400" spc="-70" dirty="0">
                <a:latin typeface="Lucida Sans Unicode"/>
                <a:cs typeface="Lucida Sans Unicode"/>
              </a:rPr>
              <a:t>«sentire»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13155" y="7765287"/>
            <a:ext cx="6151245" cy="2513330"/>
          </a:xfrm>
          <a:custGeom>
            <a:avLst/>
            <a:gdLst/>
            <a:ahLst/>
            <a:cxnLst/>
            <a:rect l="l" t="t" r="r" b="b"/>
            <a:pathLst>
              <a:path w="6151245" h="2513329">
                <a:moveTo>
                  <a:pt x="2657919" y="32043"/>
                </a:moveTo>
                <a:lnTo>
                  <a:pt x="2078440" y="171353"/>
                </a:lnTo>
                <a:lnTo>
                  <a:pt x="2122376" y="147729"/>
                </a:lnTo>
                <a:lnTo>
                  <a:pt x="2605920" y="31482"/>
                </a:lnTo>
                <a:lnTo>
                  <a:pt x="2657919" y="32043"/>
                </a:lnTo>
                <a:close/>
              </a:path>
              <a:path w="6151245" h="2513329">
                <a:moveTo>
                  <a:pt x="2758705" y="20875"/>
                </a:moveTo>
                <a:lnTo>
                  <a:pt x="1939973" y="217703"/>
                </a:lnTo>
                <a:lnTo>
                  <a:pt x="1984679" y="193894"/>
                </a:lnTo>
                <a:lnTo>
                  <a:pt x="2706868" y="20275"/>
                </a:lnTo>
                <a:lnTo>
                  <a:pt x="2758705" y="20875"/>
                </a:lnTo>
                <a:close/>
              </a:path>
              <a:path w="6151245" h="2513329">
                <a:moveTo>
                  <a:pt x="326013" y="2512738"/>
                </a:moveTo>
                <a:lnTo>
                  <a:pt x="325014" y="2512978"/>
                </a:lnTo>
                <a:lnTo>
                  <a:pt x="0" y="2512743"/>
                </a:lnTo>
                <a:lnTo>
                  <a:pt x="2299" y="2486066"/>
                </a:lnTo>
                <a:lnTo>
                  <a:pt x="9644" y="2445115"/>
                </a:lnTo>
                <a:lnTo>
                  <a:pt x="14822" y="2391623"/>
                </a:lnTo>
                <a:lnTo>
                  <a:pt x="20802" y="2337938"/>
                </a:lnTo>
                <a:lnTo>
                  <a:pt x="30552" y="2296408"/>
                </a:lnTo>
                <a:lnTo>
                  <a:pt x="38136" y="2242338"/>
                </a:lnTo>
                <a:lnTo>
                  <a:pt x="46522" y="2188074"/>
                </a:lnTo>
                <a:lnTo>
                  <a:pt x="58679" y="2145966"/>
                </a:lnTo>
                <a:lnTo>
                  <a:pt x="68669" y="2091317"/>
                </a:lnTo>
                <a:lnTo>
                  <a:pt x="82430" y="2048823"/>
                </a:lnTo>
                <a:lnTo>
                  <a:pt x="95531" y="1993426"/>
                </a:lnTo>
                <a:lnTo>
                  <a:pt x="112987" y="1950044"/>
                </a:lnTo>
                <a:lnTo>
                  <a:pt x="128861" y="1893981"/>
                </a:lnTo>
                <a:lnTo>
                  <a:pt x="149090" y="1849932"/>
                </a:lnTo>
                <a:lnTo>
                  <a:pt x="170706" y="1805550"/>
                </a:lnTo>
                <a:lnTo>
                  <a:pt x="193708" y="1760834"/>
                </a:lnTo>
                <a:lnTo>
                  <a:pt x="218097" y="1715786"/>
                </a:lnTo>
                <a:lnTo>
                  <a:pt x="243872" y="1670404"/>
                </a:lnTo>
                <a:lnTo>
                  <a:pt x="271034" y="1624688"/>
                </a:lnTo>
                <a:lnTo>
                  <a:pt x="296310" y="1579426"/>
                </a:lnTo>
                <a:lnTo>
                  <a:pt x="324916" y="1546425"/>
                </a:lnTo>
                <a:lnTo>
                  <a:pt x="350916" y="1500989"/>
                </a:lnTo>
                <a:lnTo>
                  <a:pt x="377277" y="1455467"/>
                </a:lnTo>
                <a:lnTo>
                  <a:pt x="406968" y="1422205"/>
                </a:lnTo>
                <a:lnTo>
                  <a:pt x="434052" y="1376508"/>
                </a:lnTo>
                <a:lnTo>
                  <a:pt x="464467" y="1343073"/>
                </a:lnTo>
                <a:lnTo>
                  <a:pt x="492274" y="1297202"/>
                </a:lnTo>
                <a:lnTo>
                  <a:pt x="554911" y="1229896"/>
                </a:lnTo>
                <a:lnTo>
                  <a:pt x="583804" y="1183765"/>
                </a:lnTo>
                <a:lnTo>
                  <a:pt x="648611" y="1115937"/>
                </a:lnTo>
                <a:lnTo>
                  <a:pt x="680894" y="1068991"/>
                </a:lnTo>
                <a:lnTo>
                  <a:pt x="716784" y="1034239"/>
                </a:lnTo>
                <a:lnTo>
                  <a:pt x="790482" y="964274"/>
                </a:lnTo>
                <a:lnTo>
                  <a:pt x="866736" y="893695"/>
                </a:lnTo>
                <a:lnTo>
                  <a:pt x="938621" y="824166"/>
                </a:lnTo>
                <a:lnTo>
                  <a:pt x="977914" y="801658"/>
                </a:lnTo>
                <a:lnTo>
                  <a:pt x="1051324" y="731762"/>
                </a:lnTo>
                <a:lnTo>
                  <a:pt x="1091378" y="709071"/>
                </a:lnTo>
                <a:lnTo>
                  <a:pt x="1128719" y="673971"/>
                </a:lnTo>
                <a:lnTo>
                  <a:pt x="1169281" y="651157"/>
                </a:lnTo>
                <a:lnTo>
                  <a:pt x="1207130" y="615935"/>
                </a:lnTo>
                <a:lnTo>
                  <a:pt x="1251826" y="592127"/>
                </a:lnTo>
                <a:lnTo>
                  <a:pt x="1293550" y="555973"/>
                </a:lnTo>
                <a:lnTo>
                  <a:pt x="1383188" y="508300"/>
                </a:lnTo>
                <a:lnTo>
                  <a:pt x="1425300" y="472052"/>
                </a:lnTo>
                <a:lnTo>
                  <a:pt x="1516320" y="424047"/>
                </a:lnTo>
                <a:lnTo>
                  <a:pt x="1559426" y="387560"/>
                </a:lnTo>
                <a:lnTo>
                  <a:pt x="1605966" y="363310"/>
                </a:lnTo>
                <a:lnTo>
                  <a:pt x="1656008" y="351279"/>
                </a:lnTo>
                <a:lnTo>
                  <a:pt x="1703682" y="326756"/>
                </a:lnTo>
                <a:lnTo>
                  <a:pt x="1727587" y="307948"/>
                </a:lnTo>
                <a:lnTo>
                  <a:pt x="1754254" y="301537"/>
                </a:lnTo>
                <a:lnTo>
                  <a:pt x="1777854" y="282801"/>
                </a:lnTo>
                <a:lnTo>
                  <a:pt x="1804435" y="276411"/>
                </a:lnTo>
                <a:lnTo>
                  <a:pt x="1892556" y="229103"/>
                </a:lnTo>
                <a:lnTo>
                  <a:pt x="2807494" y="9146"/>
                </a:lnTo>
                <a:lnTo>
                  <a:pt x="3014498" y="11629"/>
                </a:lnTo>
                <a:lnTo>
                  <a:pt x="3062870" y="0"/>
                </a:lnTo>
                <a:lnTo>
                  <a:pt x="3114047" y="758"/>
                </a:lnTo>
                <a:lnTo>
                  <a:pt x="3168029" y="13904"/>
                </a:lnTo>
                <a:lnTo>
                  <a:pt x="3318331" y="16956"/>
                </a:lnTo>
                <a:lnTo>
                  <a:pt x="3370628" y="30507"/>
                </a:lnTo>
                <a:lnTo>
                  <a:pt x="3468488" y="33105"/>
                </a:lnTo>
                <a:lnTo>
                  <a:pt x="3571224" y="60654"/>
                </a:lnTo>
                <a:lnTo>
                  <a:pt x="3619225" y="62176"/>
                </a:lnTo>
                <a:lnTo>
                  <a:pt x="3720369" y="90108"/>
                </a:lnTo>
                <a:lnTo>
                  <a:pt x="3738796" y="85678"/>
                </a:lnTo>
                <a:lnTo>
                  <a:pt x="3759881" y="93671"/>
                </a:lnTo>
                <a:lnTo>
                  <a:pt x="2340239" y="434961"/>
                </a:lnTo>
                <a:lnTo>
                  <a:pt x="2293951" y="459151"/>
                </a:lnTo>
                <a:lnTo>
                  <a:pt x="2244854" y="470954"/>
                </a:lnTo>
                <a:lnTo>
                  <a:pt x="2152849" y="519197"/>
                </a:lnTo>
                <a:lnTo>
                  <a:pt x="2103889" y="530967"/>
                </a:lnTo>
                <a:lnTo>
                  <a:pt x="1824487" y="676508"/>
                </a:lnTo>
                <a:lnTo>
                  <a:pt x="1791094" y="684536"/>
                </a:lnTo>
                <a:lnTo>
                  <a:pt x="1702820" y="744943"/>
                </a:lnTo>
                <a:lnTo>
                  <a:pt x="1693432" y="760261"/>
                </a:lnTo>
                <a:lnTo>
                  <a:pt x="1667976" y="766381"/>
                </a:lnTo>
                <a:lnTo>
                  <a:pt x="1657844" y="781879"/>
                </a:lnTo>
                <a:lnTo>
                  <a:pt x="1568968" y="829369"/>
                </a:lnTo>
                <a:lnTo>
                  <a:pt x="1529089" y="865080"/>
                </a:lnTo>
                <a:lnTo>
                  <a:pt x="1487051" y="888248"/>
                </a:lnTo>
                <a:lnTo>
                  <a:pt x="1335114" y="1029269"/>
                </a:lnTo>
                <a:lnTo>
                  <a:pt x="1300777" y="1063648"/>
                </a:lnTo>
                <a:lnTo>
                  <a:pt x="1263353" y="1085706"/>
                </a:lnTo>
                <a:lnTo>
                  <a:pt x="1194282" y="1154559"/>
                </a:lnTo>
                <a:lnTo>
                  <a:pt x="1156793" y="1176633"/>
                </a:lnTo>
                <a:lnTo>
                  <a:pt x="1122348" y="1211038"/>
                </a:lnTo>
                <a:lnTo>
                  <a:pt x="979200" y="1349946"/>
                </a:lnTo>
                <a:lnTo>
                  <a:pt x="941277" y="1372125"/>
                </a:lnTo>
                <a:lnTo>
                  <a:pt x="872369" y="1440938"/>
                </a:lnTo>
                <a:lnTo>
                  <a:pt x="841383" y="1487573"/>
                </a:lnTo>
                <a:lnTo>
                  <a:pt x="741520" y="1589952"/>
                </a:lnTo>
                <a:lnTo>
                  <a:pt x="708899" y="1623918"/>
                </a:lnTo>
                <a:lnTo>
                  <a:pt x="679579" y="1670152"/>
                </a:lnTo>
                <a:lnTo>
                  <a:pt x="647209" y="1704058"/>
                </a:lnTo>
                <a:lnTo>
                  <a:pt x="619201" y="1749976"/>
                </a:lnTo>
                <a:lnTo>
                  <a:pt x="589950" y="1783132"/>
                </a:lnTo>
                <a:lnTo>
                  <a:pt x="565723" y="1828142"/>
                </a:lnTo>
                <a:lnTo>
                  <a:pt x="543883" y="1872578"/>
                </a:lnTo>
                <a:lnTo>
                  <a:pt x="527728" y="1928709"/>
                </a:lnTo>
                <a:lnTo>
                  <a:pt x="511654" y="1971759"/>
                </a:lnTo>
                <a:lnTo>
                  <a:pt x="499514" y="2000801"/>
                </a:lnTo>
                <a:lnTo>
                  <a:pt x="489335" y="2042434"/>
                </a:lnTo>
                <a:lnTo>
                  <a:pt x="475179" y="2071961"/>
                </a:lnTo>
                <a:lnTo>
                  <a:pt x="460014" y="2101730"/>
                </a:lnTo>
                <a:lnTo>
                  <a:pt x="441111" y="2145460"/>
                </a:lnTo>
                <a:lnTo>
                  <a:pt x="421740" y="2189302"/>
                </a:lnTo>
                <a:lnTo>
                  <a:pt x="402674" y="2233072"/>
                </a:lnTo>
                <a:lnTo>
                  <a:pt x="384684" y="2276582"/>
                </a:lnTo>
                <a:lnTo>
                  <a:pt x="371511" y="2331996"/>
                </a:lnTo>
                <a:lnTo>
                  <a:pt x="357072" y="2374653"/>
                </a:lnTo>
                <a:lnTo>
                  <a:pt x="344181" y="2416938"/>
                </a:lnTo>
                <a:lnTo>
                  <a:pt x="335807" y="2471198"/>
                </a:lnTo>
                <a:lnTo>
                  <a:pt x="326013" y="2512738"/>
                </a:lnTo>
                <a:close/>
              </a:path>
              <a:path w="6151245" h="2513329">
                <a:moveTo>
                  <a:pt x="6150740" y="2510056"/>
                </a:moveTo>
                <a:lnTo>
                  <a:pt x="5817151" y="2511882"/>
                </a:lnTo>
                <a:lnTo>
                  <a:pt x="5786530" y="2453934"/>
                </a:lnTo>
                <a:lnTo>
                  <a:pt x="5769391" y="2418869"/>
                </a:lnTo>
                <a:lnTo>
                  <a:pt x="5752460" y="2383754"/>
                </a:lnTo>
                <a:lnTo>
                  <a:pt x="5734713" y="2348835"/>
                </a:lnTo>
                <a:lnTo>
                  <a:pt x="5726556" y="2337734"/>
                </a:lnTo>
                <a:lnTo>
                  <a:pt x="5714156" y="2314591"/>
                </a:lnTo>
                <a:lnTo>
                  <a:pt x="5703450" y="2304103"/>
                </a:lnTo>
                <a:lnTo>
                  <a:pt x="5688502" y="2281573"/>
                </a:lnTo>
                <a:lnTo>
                  <a:pt x="5652764" y="2237917"/>
                </a:lnTo>
                <a:lnTo>
                  <a:pt x="5621457" y="2193196"/>
                </a:lnTo>
                <a:lnTo>
                  <a:pt x="5594581" y="2147410"/>
                </a:lnTo>
                <a:lnTo>
                  <a:pt x="5569168" y="2088211"/>
                </a:lnTo>
                <a:lnTo>
                  <a:pt x="5552847" y="2052949"/>
                </a:lnTo>
                <a:lnTo>
                  <a:pt x="5535195" y="2018007"/>
                </a:lnTo>
                <a:lnTo>
                  <a:pt x="5516212" y="1983385"/>
                </a:lnTo>
                <a:lnTo>
                  <a:pt x="5495897" y="1949083"/>
                </a:lnTo>
                <a:lnTo>
                  <a:pt x="5478621" y="1927113"/>
                </a:lnTo>
                <a:lnTo>
                  <a:pt x="5459661" y="1892485"/>
                </a:lnTo>
                <a:lnTo>
                  <a:pt x="5441986" y="1857549"/>
                </a:lnTo>
                <a:lnTo>
                  <a:pt x="5425596" y="1822304"/>
                </a:lnTo>
                <a:lnTo>
                  <a:pt x="5404718" y="1775075"/>
                </a:lnTo>
                <a:lnTo>
                  <a:pt x="5381955" y="1728300"/>
                </a:lnTo>
                <a:lnTo>
                  <a:pt x="5357306" y="1681979"/>
                </a:lnTo>
                <a:lnTo>
                  <a:pt x="5333739" y="1648459"/>
                </a:lnTo>
                <a:lnTo>
                  <a:pt x="5305317" y="1603045"/>
                </a:lnTo>
                <a:lnTo>
                  <a:pt x="5277977" y="1570432"/>
                </a:lnTo>
                <a:lnTo>
                  <a:pt x="5245782" y="1525924"/>
                </a:lnTo>
                <a:lnTo>
                  <a:pt x="5236366" y="1515126"/>
                </a:lnTo>
                <a:lnTo>
                  <a:pt x="5227778" y="1504129"/>
                </a:lnTo>
                <a:lnTo>
                  <a:pt x="5220018" y="1492932"/>
                </a:lnTo>
                <a:lnTo>
                  <a:pt x="5213087" y="1481537"/>
                </a:lnTo>
                <a:lnTo>
                  <a:pt x="5191783" y="1447473"/>
                </a:lnTo>
                <a:lnTo>
                  <a:pt x="5164255" y="1401843"/>
                </a:lnTo>
                <a:lnTo>
                  <a:pt x="5137447" y="1369103"/>
                </a:lnTo>
                <a:lnTo>
                  <a:pt x="5106428" y="1324312"/>
                </a:lnTo>
                <a:lnTo>
                  <a:pt x="5078142" y="1291927"/>
                </a:lnTo>
                <a:lnTo>
                  <a:pt x="5054410" y="1258447"/>
                </a:lnTo>
                <a:lnTo>
                  <a:pt x="5028682" y="1225446"/>
                </a:lnTo>
                <a:lnTo>
                  <a:pt x="5003928" y="1205274"/>
                </a:lnTo>
                <a:lnTo>
                  <a:pt x="4974208" y="1173233"/>
                </a:lnTo>
                <a:lnTo>
                  <a:pt x="4963356" y="1162780"/>
                </a:lnTo>
                <a:lnTo>
                  <a:pt x="4953309" y="1152134"/>
                </a:lnTo>
                <a:lnTo>
                  <a:pt x="4944066" y="1141294"/>
                </a:lnTo>
                <a:lnTo>
                  <a:pt x="4935629" y="1130260"/>
                </a:lnTo>
                <a:lnTo>
                  <a:pt x="4902540" y="1085968"/>
                </a:lnTo>
                <a:lnTo>
                  <a:pt x="4869978" y="1054610"/>
                </a:lnTo>
                <a:lnTo>
                  <a:pt x="4832247" y="1011434"/>
                </a:lnTo>
                <a:lnTo>
                  <a:pt x="4795524" y="981077"/>
                </a:lnTo>
                <a:lnTo>
                  <a:pt x="4754111" y="938785"/>
                </a:lnTo>
                <a:lnTo>
                  <a:pt x="4714185" y="909198"/>
                </a:lnTo>
                <a:lnTo>
                  <a:pt x="4673019" y="879909"/>
                </a:lnTo>
                <a:lnTo>
                  <a:pt x="4627883" y="838513"/>
                </a:lnTo>
                <a:lnTo>
                  <a:pt x="4602409" y="818513"/>
                </a:lnTo>
                <a:lnTo>
                  <a:pt x="4577856" y="798292"/>
                </a:lnTo>
                <a:lnTo>
                  <a:pt x="4554223" y="777850"/>
                </a:lnTo>
                <a:lnTo>
                  <a:pt x="4531509" y="757187"/>
                </a:lnTo>
                <a:lnTo>
                  <a:pt x="4495645" y="726623"/>
                </a:lnTo>
                <a:lnTo>
                  <a:pt x="4457537" y="696599"/>
                </a:lnTo>
                <a:lnTo>
                  <a:pt x="4417186" y="667114"/>
                </a:lnTo>
                <a:lnTo>
                  <a:pt x="4374591" y="638169"/>
                </a:lnTo>
                <a:lnTo>
                  <a:pt x="4332722" y="622111"/>
                </a:lnTo>
                <a:lnTo>
                  <a:pt x="4285640" y="594244"/>
                </a:lnTo>
                <a:lnTo>
                  <a:pt x="4257334" y="587987"/>
                </a:lnTo>
                <a:lnTo>
                  <a:pt x="4226935" y="569171"/>
                </a:lnTo>
                <a:lnTo>
                  <a:pt x="4200381" y="562493"/>
                </a:lnTo>
                <a:lnTo>
                  <a:pt x="4171734" y="543256"/>
                </a:lnTo>
                <a:lnTo>
                  <a:pt x="4121668" y="516107"/>
                </a:lnTo>
                <a:lnTo>
                  <a:pt x="4071662" y="502005"/>
                </a:lnTo>
                <a:lnTo>
                  <a:pt x="4015778" y="476254"/>
                </a:lnTo>
                <a:lnTo>
                  <a:pt x="3959955" y="463551"/>
                </a:lnTo>
                <a:lnTo>
                  <a:pt x="3913664" y="461618"/>
                </a:lnTo>
                <a:lnTo>
                  <a:pt x="3613661" y="376998"/>
                </a:lnTo>
                <a:lnTo>
                  <a:pt x="3565902" y="375418"/>
                </a:lnTo>
                <a:lnTo>
                  <a:pt x="3463835" y="347708"/>
                </a:lnTo>
                <a:lnTo>
                  <a:pt x="3415467" y="346274"/>
                </a:lnTo>
                <a:lnTo>
                  <a:pt x="3363932" y="332540"/>
                </a:lnTo>
                <a:lnTo>
                  <a:pt x="3315167" y="331201"/>
                </a:lnTo>
                <a:lnTo>
                  <a:pt x="2953581" y="326696"/>
                </a:lnTo>
                <a:lnTo>
                  <a:pt x="2904082" y="338596"/>
                </a:lnTo>
                <a:lnTo>
                  <a:pt x="2798185" y="337930"/>
                </a:lnTo>
                <a:lnTo>
                  <a:pt x="2747654" y="350078"/>
                </a:lnTo>
                <a:lnTo>
                  <a:pt x="2693740" y="349977"/>
                </a:lnTo>
                <a:lnTo>
                  <a:pt x="3759881" y="93671"/>
                </a:lnTo>
                <a:lnTo>
                  <a:pt x="3780655" y="101739"/>
                </a:lnTo>
                <a:lnTo>
                  <a:pt x="3801118" y="109881"/>
                </a:lnTo>
                <a:lnTo>
                  <a:pt x="4028330" y="185876"/>
                </a:lnTo>
                <a:lnTo>
                  <a:pt x="4076144" y="213567"/>
                </a:lnTo>
                <a:lnTo>
                  <a:pt x="4209007" y="259997"/>
                </a:lnTo>
                <a:lnTo>
                  <a:pt x="4314744" y="312948"/>
                </a:lnTo>
                <a:lnTo>
                  <a:pt x="4364103" y="327206"/>
                </a:lnTo>
                <a:lnTo>
                  <a:pt x="4415592" y="354013"/>
                </a:lnTo>
                <a:lnTo>
                  <a:pt x="4459887" y="382550"/>
                </a:lnTo>
                <a:lnTo>
                  <a:pt x="4500660" y="398871"/>
                </a:lnTo>
                <a:lnTo>
                  <a:pt x="4544009" y="427636"/>
                </a:lnTo>
                <a:lnTo>
                  <a:pt x="4584157" y="444107"/>
                </a:lnTo>
                <a:lnTo>
                  <a:pt x="4627202" y="472945"/>
                </a:lnTo>
                <a:lnTo>
                  <a:pt x="4650031" y="480518"/>
                </a:lnTo>
                <a:lnTo>
                  <a:pt x="4675327" y="500561"/>
                </a:lnTo>
                <a:lnTo>
                  <a:pt x="4700211" y="520702"/>
                </a:lnTo>
                <a:lnTo>
                  <a:pt x="4721807" y="528572"/>
                </a:lnTo>
                <a:lnTo>
                  <a:pt x="4759244" y="558758"/>
                </a:lnTo>
                <a:lnTo>
                  <a:pt x="4792751" y="576826"/>
                </a:lnTo>
                <a:lnTo>
                  <a:pt x="4828267" y="607473"/>
                </a:lnTo>
                <a:lnTo>
                  <a:pt x="4859854" y="626003"/>
                </a:lnTo>
                <a:lnTo>
                  <a:pt x="4901171" y="668318"/>
                </a:lnTo>
                <a:lnTo>
                  <a:pt x="4939258" y="698347"/>
                </a:lnTo>
                <a:lnTo>
                  <a:pt x="4977053" y="728446"/>
                </a:lnTo>
                <a:lnTo>
                  <a:pt x="5017492" y="770972"/>
                </a:lnTo>
                <a:lnTo>
                  <a:pt x="5054607" y="801235"/>
                </a:lnTo>
                <a:lnTo>
                  <a:pt x="5094305" y="843939"/>
                </a:lnTo>
                <a:lnTo>
                  <a:pt x="5130616" y="874395"/>
                </a:lnTo>
                <a:lnTo>
                  <a:pt x="5208390" y="960192"/>
                </a:lnTo>
                <a:lnTo>
                  <a:pt x="5243586" y="990916"/>
                </a:lnTo>
                <a:lnTo>
                  <a:pt x="5318914" y="1077302"/>
                </a:lnTo>
                <a:lnTo>
                  <a:pt x="5353780" y="1108105"/>
                </a:lnTo>
                <a:lnTo>
                  <a:pt x="5392172" y="1151123"/>
                </a:lnTo>
                <a:lnTo>
                  <a:pt x="5431459" y="1193926"/>
                </a:lnTo>
                <a:lnTo>
                  <a:pt x="5454441" y="1214524"/>
                </a:lnTo>
                <a:lnTo>
                  <a:pt x="5473749" y="1236006"/>
                </a:lnTo>
                <a:lnTo>
                  <a:pt x="5492352" y="1270719"/>
                </a:lnTo>
                <a:lnTo>
                  <a:pt x="5507282" y="1306316"/>
                </a:lnTo>
                <a:lnTo>
                  <a:pt x="5534461" y="1338967"/>
                </a:lnTo>
                <a:lnTo>
                  <a:pt x="5560437" y="1371908"/>
                </a:lnTo>
                <a:lnTo>
                  <a:pt x="5585209" y="1405138"/>
                </a:lnTo>
                <a:lnTo>
                  <a:pt x="5611745" y="1451006"/>
                </a:lnTo>
                <a:lnTo>
                  <a:pt x="5639618" y="1496553"/>
                </a:lnTo>
                <a:lnTo>
                  <a:pt x="5667289" y="1542148"/>
                </a:lnTo>
                <a:lnTo>
                  <a:pt x="5694795" y="1587783"/>
                </a:lnTo>
                <a:lnTo>
                  <a:pt x="5722173" y="1633448"/>
                </a:lnTo>
                <a:lnTo>
                  <a:pt x="5749462" y="1679135"/>
                </a:lnTo>
                <a:lnTo>
                  <a:pt x="5831168" y="1816235"/>
                </a:lnTo>
                <a:lnTo>
                  <a:pt x="5839494" y="1827295"/>
                </a:lnTo>
                <a:lnTo>
                  <a:pt x="5847020" y="1838547"/>
                </a:lnTo>
                <a:lnTo>
                  <a:pt x="5856715" y="1862340"/>
                </a:lnTo>
                <a:lnTo>
                  <a:pt x="5862642" y="1873977"/>
                </a:lnTo>
                <a:lnTo>
                  <a:pt x="5882461" y="1921460"/>
                </a:lnTo>
                <a:lnTo>
                  <a:pt x="5903183" y="1968726"/>
                </a:lnTo>
                <a:lnTo>
                  <a:pt x="5927775" y="2028123"/>
                </a:lnTo>
                <a:lnTo>
                  <a:pt x="5950302" y="2074955"/>
                </a:lnTo>
                <a:lnTo>
                  <a:pt x="5973730" y="2121570"/>
                </a:lnTo>
                <a:lnTo>
                  <a:pt x="5998061" y="2167968"/>
                </a:lnTo>
                <a:lnTo>
                  <a:pt x="6019432" y="2215078"/>
                </a:lnTo>
                <a:lnTo>
                  <a:pt x="6037207" y="2249990"/>
                </a:lnTo>
                <a:lnTo>
                  <a:pt x="6057472" y="2297366"/>
                </a:lnTo>
                <a:lnTo>
                  <a:pt x="6077406" y="2344821"/>
                </a:lnTo>
                <a:lnTo>
                  <a:pt x="6094190" y="2379971"/>
                </a:lnTo>
                <a:lnTo>
                  <a:pt x="6113908" y="2427478"/>
                </a:lnTo>
                <a:lnTo>
                  <a:pt x="6133741" y="2474958"/>
                </a:lnTo>
                <a:lnTo>
                  <a:pt x="6150740" y="2510056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2829164" y="3"/>
            <a:ext cx="5459095" cy="3108325"/>
            <a:chOff x="12829164" y="3"/>
            <a:chExt cx="5459095" cy="3108325"/>
          </a:xfrm>
        </p:grpSpPr>
        <p:sp>
          <p:nvSpPr>
            <p:cNvPr id="8" name="object 8"/>
            <p:cNvSpPr/>
            <p:nvPr/>
          </p:nvSpPr>
          <p:spPr>
            <a:xfrm>
              <a:off x="12829164" y="3"/>
              <a:ext cx="5459095" cy="3108325"/>
            </a:xfrm>
            <a:custGeom>
              <a:avLst/>
              <a:gdLst/>
              <a:ahLst/>
              <a:cxnLst/>
              <a:rect l="l" t="t" r="r" b="b"/>
              <a:pathLst>
                <a:path w="5459094" h="3108325">
                  <a:moveTo>
                    <a:pt x="5458835" y="3107738"/>
                  </a:moveTo>
                  <a:lnTo>
                    <a:pt x="5405368" y="3083163"/>
                  </a:lnTo>
                  <a:lnTo>
                    <a:pt x="5358703" y="3062000"/>
                  </a:lnTo>
                  <a:lnTo>
                    <a:pt x="5311882" y="3041050"/>
                  </a:lnTo>
                  <a:lnTo>
                    <a:pt x="5264894" y="3020338"/>
                  </a:lnTo>
                  <a:lnTo>
                    <a:pt x="5217730" y="2999889"/>
                  </a:lnTo>
                  <a:lnTo>
                    <a:pt x="5170377" y="2979727"/>
                  </a:lnTo>
                  <a:lnTo>
                    <a:pt x="5122825" y="2959878"/>
                  </a:lnTo>
                  <a:lnTo>
                    <a:pt x="5075064" y="2940364"/>
                  </a:lnTo>
                  <a:lnTo>
                    <a:pt x="5027082" y="2921212"/>
                  </a:lnTo>
                  <a:lnTo>
                    <a:pt x="4978438" y="2903673"/>
                  </a:lnTo>
                  <a:lnTo>
                    <a:pt x="4929758" y="2886513"/>
                  </a:lnTo>
                  <a:lnTo>
                    <a:pt x="4881033" y="2869747"/>
                  </a:lnTo>
                  <a:lnTo>
                    <a:pt x="4832255" y="2853389"/>
                  </a:lnTo>
                  <a:lnTo>
                    <a:pt x="4783414" y="2837452"/>
                  </a:lnTo>
                  <a:lnTo>
                    <a:pt x="4734503" y="2821952"/>
                  </a:lnTo>
                  <a:lnTo>
                    <a:pt x="4685512" y="2806901"/>
                  </a:lnTo>
                  <a:lnTo>
                    <a:pt x="4636435" y="2792313"/>
                  </a:lnTo>
                  <a:lnTo>
                    <a:pt x="4587261" y="2778204"/>
                  </a:lnTo>
                  <a:lnTo>
                    <a:pt x="4537984" y="2764587"/>
                  </a:lnTo>
                  <a:lnTo>
                    <a:pt x="4488594" y="2751476"/>
                  </a:lnTo>
                  <a:lnTo>
                    <a:pt x="4439082" y="2738885"/>
                  </a:lnTo>
                  <a:lnTo>
                    <a:pt x="4389441" y="2726828"/>
                  </a:lnTo>
                  <a:lnTo>
                    <a:pt x="4339662" y="2715320"/>
                  </a:lnTo>
                  <a:lnTo>
                    <a:pt x="4289737" y="2704374"/>
                  </a:lnTo>
                  <a:lnTo>
                    <a:pt x="4239657" y="2694004"/>
                  </a:lnTo>
                  <a:lnTo>
                    <a:pt x="4189413" y="2684224"/>
                  </a:lnTo>
                  <a:lnTo>
                    <a:pt x="4138998" y="2675049"/>
                  </a:lnTo>
                  <a:lnTo>
                    <a:pt x="4088402" y="2666493"/>
                  </a:lnTo>
                  <a:lnTo>
                    <a:pt x="4037618" y="2658569"/>
                  </a:lnTo>
                  <a:lnTo>
                    <a:pt x="3988848" y="2649088"/>
                  </a:lnTo>
                  <a:lnTo>
                    <a:pt x="3939995" y="2639734"/>
                  </a:lnTo>
                  <a:lnTo>
                    <a:pt x="3891070" y="2630480"/>
                  </a:lnTo>
                  <a:lnTo>
                    <a:pt x="3645723" y="2584720"/>
                  </a:lnTo>
                  <a:lnTo>
                    <a:pt x="3596581" y="2575476"/>
                  </a:lnTo>
                  <a:lnTo>
                    <a:pt x="3547439" y="2566136"/>
                  </a:lnTo>
                  <a:lnTo>
                    <a:pt x="3498308" y="2556673"/>
                  </a:lnTo>
                  <a:lnTo>
                    <a:pt x="3449198" y="2547058"/>
                  </a:lnTo>
                  <a:lnTo>
                    <a:pt x="3400118" y="2537263"/>
                  </a:lnTo>
                  <a:lnTo>
                    <a:pt x="3351080" y="2527262"/>
                  </a:lnTo>
                  <a:lnTo>
                    <a:pt x="3302093" y="2517025"/>
                  </a:lnTo>
                  <a:lnTo>
                    <a:pt x="3253169" y="2506526"/>
                  </a:lnTo>
                  <a:lnTo>
                    <a:pt x="3204317" y="2495735"/>
                  </a:lnTo>
                  <a:lnTo>
                    <a:pt x="3155548" y="2484627"/>
                  </a:lnTo>
                  <a:lnTo>
                    <a:pt x="3106872" y="2473172"/>
                  </a:lnTo>
                  <a:lnTo>
                    <a:pt x="3058299" y="2461342"/>
                  </a:lnTo>
                  <a:lnTo>
                    <a:pt x="3009840" y="2449111"/>
                  </a:lnTo>
                  <a:lnTo>
                    <a:pt x="2961506" y="2436449"/>
                  </a:lnTo>
                  <a:lnTo>
                    <a:pt x="2913305" y="2423330"/>
                  </a:lnTo>
                  <a:lnTo>
                    <a:pt x="2865250" y="2409725"/>
                  </a:lnTo>
                  <a:lnTo>
                    <a:pt x="2817349" y="2395606"/>
                  </a:lnTo>
                  <a:lnTo>
                    <a:pt x="2769614" y="2380946"/>
                  </a:lnTo>
                  <a:lnTo>
                    <a:pt x="2722055" y="2365717"/>
                  </a:lnTo>
                  <a:lnTo>
                    <a:pt x="2674682" y="2349891"/>
                  </a:lnTo>
                  <a:lnTo>
                    <a:pt x="2627506" y="2333440"/>
                  </a:lnTo>
                  <a:lnTo>
                    <a:pt x="2580536" y="2316336"/>
                  </a:lnTo>
                  <a:lnTo>
                    <a:pt x="2533783" y="2298552"/>
                  </a:lnTo>
                  <a:lnTo>
                    <a:pt x="2487258" y="2280059"/>
                  </a:lnTo>
                  <a:lnTo>
                    <a:pt x="2440971" y="2260830"/>
                  </a:lnTo>
                  <a:lnTo>
                    <a:pt x="2392776" y="2241055"/>
                  </a:lnTo>
                  <a:lnTo>
                    <a:pt x="2344957" y="2220927"/>
                  </a:lnTo>
                  <a:lnTo>
                    <a:pt x="2297516" y="2200446"/>
                  </a:lnTo>
                  <a:lnTo>
                    <a:pt x="2250454" y="2179612"/>
                  </a:lnTo>
                  <a:lnTo>
                    <a:pt x="2203770" y="2158424"/>
                  </a:lnTo>
                  <a:lnTo>
                    <a:pt x="2157466" y="2136883"/>
                  </a:lnTo>
                  <a:lnTo>
                    <a:pt x="2111542" y="2114989"/>
                  </a:lnTo>
                  <a:lnTo>
                    <a:pt x="2065999" y="2092742"/>
                  </a:lnTo>
                  <a:lnTo>
                    <a:pt x="2020836" y="2070142"/>
                  </a:lnTo>
                  <a:lnTo>
                    <a:pt x="1976056" y="2047188"/>
                  </a:lnTo>
                  <a:lnTo>
                    <a:pt x="1931659" y="2023882"/>
                  </a:lnTo>
                  <a:lnTo>
                    <a:pt x="1887645" y="2000223"/>
                  </a:lnTo>
                  <a:lnTo>
                    <a:pt x="1844014" y="1976211"/>
                  </a:lnTo>
                  <a:lnTo>
                    <a:pt x="1800768" y="1951846"/>
                  </a:lnTo>
                  <a:lnTo>
                    <a:pt x="1757907" y="1927128"/>
                  </a:lnTo>
                  <a:lnTo>
                    <a:pt x="1715432" y="1902058"/>
                  </a:lnTo>
                  <a:lnTo>
                    <a:pt x="1673343" y="1876635"/>
                  </a:lnTo>
                  <a:lnTo>
                    <a:pt x="1631642" y="1850859"/>
                  </a:lnTo>
                  <a:lnTo>
                    <a:pt x="1590327" y="1824731"/>
                  </a:lnTo>
                  <a:lnTo>
                    <a:pt x="1549401" y="1798250"/>
                  </a:lnTo>
                  <a:lnTo>
                    <a:pt x="1508864" y="1771416"/>
                  </a:lnTo>
                  <a:lnTo>
                    <a:pt x="1468716" y="1744230"/>
                  </a:lnTo>
                  <a:lnTo>
                    <a:pt x="1428958" y="1716692"/>
                  </a:lnTo>
                  <a:lnTo>
                    <a:pt x="1389591" y="1688802"/>
                  </a:lnTo>
                  <a:lnTo>
                    <a:pt x="1350615" y="1660559"/>
                  </a:lnTo>
                  <a:lnTo>
                    <a:pt x="1312031" y="1631963"/>
                  </a:lnTo>
                  <a:lnTo>
                    <a:pt x="1273840" y="1603016"/>
                  </a:lnTo>
                  <a:lnTo>
                    <a:pt x="1236041" y="1573717"/>
                  </a:lnTo>
                  <a:lnTo>
                    <a:pt x="1198637" y="1544065"/>
                  </a:lnTo>
                  <a:lnTo>
                    <a:pt x="1161627" y="1514061"/>
                  </a:lnTo>
                  <a:lnTo>
                    <a:pt x="1125012" y="1483706"/>
                  </a:lnTo>
                  <a:lnTo>
                    <a:pt x="1088793" y="1452998"/>
                  </a:lnTo>
                  <a:lnTo>
                    <a:pt x="1052970" y="1421938"/>
                  </a:lnTo>
                  <a:lnTo>
                    <a:pt x="1017544" y="1390527"/>
                  </a:lnTo>
                  <a:lnTo>
                    <a:pt x="982212" y="1358482"/>
                  </a:lnTo>
                  <a:lnTo>
                    <a:pt x="947884" y="1326648"/>
                  </a:lnTo>
                  <a:lnTo>
                    <a:pt x="913653" y="1294182"/>
                  </a:lnTo>
                  <a:lnTo>
                    <a:pt x="879820" y="1261363"/>
                  </a:lnTo>
                  <a:lnTo>
                    <a:pt x="846388" y="1228193"/>
                  </a:lnTo>
                  <a:lnTo>
                    <a:pt x="813356" y="1194671"/>
                  </a:lnTo>
                  <a:lnTo>
                    <a:pt x="780726" y="1160798"/>
                  </a:lnTo>
                  <a:lnTo>
                    <a:pt x="748497" y="1126573"/>
                  </a:lnTo>
                  <a:lnTo>
                    <a:pt x="716671" y="1091997"/>
                  </a:lnTo>
                  <a:lnTo>
                    <a:pt x="685248" y="1057070"/>
                  </a:lnTo>
                  <a:lnTo>
                    <a:pt x="654229" y="1021791"/>
                  </a:lnTo>
                  <a:lnTo>
                    <a:pt x="623614" y="986161"/>
                  </a:lnTo>
                  <a:lnTo>
                    <a:pt x="593405" y="950179"/>
                  </a:lnTo>
                  <a:lnTo>
                    <a:pt x="563600" y="913847"/>
                  </a:lnTo>
                  <a:lnTo>
                    <a:pt x="534202" y="877163"/>
                  </a:lnTo>
                  <a:lnTo>
                    <a:pt x="505211" y="840128"/>
                  </a:lnTo>
                  <a:lnTo>
                    <a:pt x="476628" y="802742"/>
                  </a:lnTo>
                  <a:lnTo>
                    <a:pt x="448452" y="765005"/>
                  </a:lnTo>
                  <a:lnTo>
                    <a:pt x="420685" y="726917"/>
                  </a:lnTo>
                  <a:lnTo>
                    <a:pt x="393328" y="688478"/>
                  </a:lnTo>
                  <a:lnTo>
                    <a:pt x="366380" y="649689"/>
                  </a:lnTo>
                  <a:lnTo>
                    <a:pt x="339843" y="610548"/>
                  </a:lnTo>
                  <a:lnTo>
                    <a:pt x="313717" y="571057"/>
                  </a:lnTo>
                  <a:lnTo>
                    <a:pt x="288004" y="531215"/>
                  </a:lnTo>
                  <a:lnTo>
                    <a:pt x="262702" y="491022"/>
                  </a:lnTo>
                  <a:lnTo>
                    <a:pt x="237814" y="450479"/>
                  </a:lnTo>
                  <a:lnTo>
                    <a:pt x="213339" y="409585"/>
                  </a:lnTo>
                  <a:lnTo>
                    <a:pt x="189279" y="368341"/>
                  </a:lnTo>
                  <a:lnTo>
                    <a:pt x="165633" y="326746"/>
                  </a:lnTo>
                  <a:lnTo>
                    <a:pt x="142403" y="284801"/>
                  </a:lnTo>
                  <a:lnTo>
                    <a:pt x="119590" y="242505"/>
                  </a:lnTo>
                  <a:lnTo>
                    <a:pt x="97193" y="199859"/>
                  </a:lnTo>
                  <a:lnTo>
                    <a:pt x="75213" y="156863"/>
                  </a:lnTo>
                  <a:lnTo>
                    <a:pt x="53652" y="113516"/>
                  </a:lnTo>
                  <a:lnTo>
                    <a:pt x="32509" y="69819"/>
                  </a:lnTo>
                  <a:lnTo>
                    <a:pt x="11786" y="25772"/>
                  </a:lnTo>
                  <a:lnTo>
                    <a:pt x="0" y="0"/>
                  </a:lnTo>
                  <a:lnTo>
                    <a:pt x="1109442" y="0"/>
                  </a:lnTo>
                  <a:lnTo>
                    <a:pt x="1115991" y="10306"/>
                  </a:lnTo>
                  <a:lnTo>
                    <a:pt x="1142585" y="50966"/>
                  </a:lnTo>
                  <a:lnTo>
                    <a:pt x="1169632" y="91143"/>
                  </a:lnTo>
                  <a:lnTo>
                    <a:pt x="1197132" y="130838"/>
                  </a:lnTo>
                  <a:lnTo>
                    <a:pt x="1225086" y="170049"/>
                  </a:lnTo>
                  <a:lnTo>
                    <a:pt x="1253492" y="208774"/>
                  </a:lnTo>
                  <a:lnTo>
                    <a:pt x="1282353" y="247014"/>
                  </a:lnTo>
                  <a:lnTo>
                    <a:pt x="1311667" y="284768"/>
                  </a:lnTo>
                  <a:lnTo>
                    <a:pt x="1341435" y="322033"/>
                  </a:lnTo>
                  <a:lnTo>
                    <a:pt x="1371657" y="358809"/>
                  </a:lnTo>
                  <a:lnTo>
                    <a:pt x="1402334" y="395095"/>
                  </a:lnTo>
                  <a:lnTo>
                    <a:pt x="1433465" y="430890"/>
                  </a:lnTo>
                  <a:lnTo>
                    <a:pt x="1465051" y="466194"/>
                  </a:lnTo>
                  <a:lnTo>
                    <a:pt x="1497380" y="501309"/>
                  </a:lnTo>
                  <a:lnTo>
                    <a:pt x="1529587" y="535320"/>
                  </a:lnTo>
                  <a:lnTo>
                    <a:pt x="1562537" y="569141"/>
                  </a:lnTo>
                  <a:lnTo>
                    <a:pt x="1595943" y="602467"/>
                  </a:lnTo>
                  <a:lnTo>
                    <a:pt x="1629804" y="635295"/>
                  </a:lnTo>
                  <a:lnTo>
                    <a:pt x="1664121" y="667625"/>
                  </a:lnTo>
                  <a:lnTo>
                    <a:pt x="1698894" y="699455"/>
                  </a:lnTo>
                  <a:lnTo>
                    <a:pt x="1734122" y="730786"/>
                  </a:lnTo>
                  <a:lnTo>
                    <a:pt x="1769807" y="761616"/>
                  </a:lnTo>
                  <a:lnTo>
                    <a:pt x="1805948" y="791943"/>
                  </a:lnTo>
                  <a:lnTo>
                    <a:pt x="1842545" y="821768"/>
                  </a:lnTo>
                  <a:lnTo>
                    <a:pt x="1879599" y="851088"/>
                  </a:lnTo>
                  <a:lnTo>
                    <a:pt x="1917110" y="879903"/>
                  </a:lnTo>
                  <a:lnTo>
                    <a:pt x="1955077" y="908211"/>
                  </a:lnTo>
                  <a:lnTo>
                    <a:pt x="1993502" y="936013"/>
                  </a:lnTo>
                  <a:lnTo>
                    <a:pt x="2032384" y="963306"/>
                  </a:lnTo>
                  <a:lnTo>
                    <a:pt x="2071723" y="990090"/>
                  </a:lnTo>
                  <a:lnTo>
                    <a:pt x="2111520" y="1016363"/>
                  </a:lnTo>
                  <a:lnTo>
                    <a:pt x="2151775" y="1042126"/>
                  </a:lnTo>
                  <a:lnTo>
                    <a:pt x="2192488" y="1067376"/>
                  </a:lnTo>
                  <a:lnTo>
                    <a:pt x="2233658" y="1092112"/>
                  </a:lnTo>
                  <a:lnTo>
                    <a:pt x="2275287" y="1116335"/>
                  </a:lnTo>
                  <a:lnTo>
                    <a:pt x="2317374" y="1140042"/>
                  </a:lnTo>
                  <a:lnTo>
                    <a:pt x="2359920" y="1163232"/>
                  </a:lnTo>
                  <a:lnTo>
                    <a:pt x="2402925" y="1185905"/>
                  </a:lnTo>
                  <a:lnTo>
                    <a:pt x="2446388" y="1208060"/>
                  </a:lnTo>
                  <a:lnTo>
                    <a:pt x="2490311" y="1229695"/>
                  </a:lnTo>
                  <a:lnTo>
                    <a:pt x="2534693" y="1250810"/>
                  </a:lnTo>
                  <a:lnTo>
                    <a:pt x="2579534" y="1271404"/>
                  </a:lnTo>
                  <a:lnTo>
                    <a:pt x="2624834" y="1291474"/>
                  </a:lnTo>
                  <a:lnTo>
                    <a:pt x="2670595" y="1311022"/>
                  </a:lnTo>
                  <a:lnTo>
                    <a:pt x="2716815" y="1330045"/>
                  </a:lnTo>
                  <a:lnTo>
                    <a:pt x="2763496" y="1348542"/>
                  </a:lnTo>
                  <a:lnTo>
                    <a:pt x="2810636" y="1366513"/>
                  </a:lnTo>
                  <a:lnTo>
                    <a:pt x="2858237" y="1383956"/>
                  </a:lnTo>
                  <a:lnTo>
                    <a:pt x="2906298" y="1400871"/>
                  </a:lnTo>
                  <a:lnTo>
                    <a:pt x="2954821" y="1417256"/>
                  </a:lnTo>
                  <a:lnTo>
                    <a:pt x="3003804" y="1433110"/>
                  </a:lnTo>
                  <a:lnTo>
                    <a:pt x="3053248" y="1448433"/>
                  </a:lnTo>
                  <a:lnTo>
                    <a:pt x="3103153" y="1463223"/>
                  </a:lnTo>
                  <a:lnTo>
                    <a:pt x="3153519" y="1477479"/>
                  </a:lnTo>
                  <a:lnTo>
                    <a:pt x="3202352" y="1491440"/>
                  </a:lnTo>
                  <a:lnTo>
                    <a:pt x="3251265" y="1504809"/>
                  </a:lnTo>
                  <a:lnTo>
                    <a:pt x="3300252" y="1517622"/>
                  </a:lnTo>
                  <a:lnTo>
                    <a:pt x="3349310" y="1529920"/>
                  </a:lnTo>
                  <a:lnTo>
                    <a:pt x="3398431" y="1541741"/>
                  </a:lnTo>
                  <a:lnTo>
                    <a:pt x="3447610" y="1553122"/>
                  </a:lnTo>
                  <a:lnTo>
                    <a:pt x="3496841" y="1564103"/>
                  </a:lnTo>
                  <a:lnTo>
                    <a:pt x="3546120" y="1574721"/>
                  </a:lnTo>
                  <a:lnTo>
                    <a:pt x="3595439" y="1585016"/>
                  </a:lnTo>
                  <a:lnTo>
                    <a:pt x="3644794" y="1595026"/>
                  </a:lnTo>
                  <a:lnTo>
                    <a:pt x="3694179" y="1604788"/>
                  </a:lnTo>
                  <a:lnTo>
                    <a:pt x="3743588" y="1614342"/>
                  </a:lnTo>
                  <a:lnTo>
                    <a:pt x="3793015" y="1623726"/>
                  </a:lnTo>
                  <a:lnTo>
                    <a:pt x="3842456" y="1632978"/>
                  </a:lnTo>
                  <a:lnTo>
                    <a:pt x="4089652" y="1678609"/>
                  </a:lnTo>
                  <a:lnTo>
                    <a:pt x="4139051" y="1687879"/>
                  </a:lnTo>
                  <a:lnTo>
                    <a:pt x="4188423" y="1697285"/>
                  </a:lnTo>
                  <a:lnTo>
                    <a:pt x="4237763" y="1706867"/>
                  </a:lnTo>
                  <a:lnTo>
                    <a:pt x="4287064" y="1716663"/>
                  </a:lnTo>
                  <a:lnTo>
                    <a:pt x="4336322" y="1726712"/>
                  </a:lnTo>
                  <a:lnTo>
                    <a:pt x="4385531" y="1737052"/>
                  </a:lnTo>
                  <a:lnTo>
                    <a:pt x="4434685" y="1747721"/>
                  </a:lnTo>
                  <a:lnTo>
                    <a:pt x="4483778" y="1758758"/>
                  </a:lnTo>
                  <a:lnTo>
                    <a:pt x="4532805" y="1770202"/>
                  </a:lnTo>
                  <a:lnTo>
                    <a:pt x="4582247" y="1781883"/>
                  </a:lnTo>
                  <a:lnTo>
                    <a:pt x="4631728" y="1793834"/>
                  </a:lnTo>
                  <a:lnTo>
                    <a:pt x="4681226" y="1806073"/>
                  </a:lnTo>
                  <a:lnTo>
                    <a:pt x="4730716" y="1818620"/>
                  </a:lnTo>
                  <a:lnTo>
                    <a:pt x="4780178" y="1831496"/>
                  </a:lnTo>
                  <a:lnTo>
                    <a:pt x="4829586" y="1844718"/>
                  </a:lnTo>
                  <a:lnTo>
                    <a:pt x="4878919" y="1858309"/>
                  </a:lnTo>
                  <a:lnTo>
                    <a:pt x="4928153" y="1872286"/>
                  </a:lnTo>
                  <a:lnTo>
                    <a:pt x="4977266" y="1886669"/>
                  </a:lnTo>
                  <a:lnTo>
                    <a:pt x="5026235" y="1901479"/>
                  </a:lnTo>
                  <a:lnTo>
                    <a:pt x="5075036" y="1916735"/>
                  </a:lnTo>
                  <a:lnTo>
                    <a:pt x="5123646" y="1932457"/>
                  </a:lnTo>
                  <a:lnTo>
                    <a:pt x="5172043" y="1948664"/>
                  </a:lnTo>
                  <a:lnTo>
                    <a:pt x="5220204" y="1965376"/>
                  </a:lnTo>
                  <a:lnTo>
                    <a:pt x="5268106" y="1982612"/>
                  </a:lnTo>
                  <a:lnTo>
                    <a:pt x="5315725" y="2000393"/>
                  </a:lnTo>
                  <a:lnTo>
                    <a:pt x="5363040" y="2018738"/>
                  </a:lnTo>
                  <a:lnTo>
                    <a:pt x="5410026" y="2037666"/>
                  </a:lnTo>
                  <a:lnTo>
                    <a:pt x="5456661" y="2057198"/>
                  </a:lnTo>
                  <a:lnTo>
                    <a:pt x="5458835" y="2058069"/>
                  </a:lnTo>
                  <a:lnTo>
                    <a:pt x="5458835" y="3107738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52354" y="1541860"/>
              <a:ext cx="4168775" cy="677545"/>
            </a:xfrm>
            <a:custGeom>
              <a:avLst/>
              <a:gdLst/>
              <a:ahLst/>
              <a:cxnLst/>
              <a:rect l="l" t="t" r="r" b="b"/>
              <a:pathLst>
                <a:path w="4168775" h="677544">
                  <a:moveTo>
                    <a:pt x="365791" y="7673"/>
                  </a:moveTo>
                  <a:lnTo>
                    <a:pt x="365791" y="92552"/>
                  </a:lnTo>
                  <a:lnTo>
                    <a:pt x="108597" y="92552"/>
                  </a:lnTo>
                  <a:lnTo>
                    <a:pt x="108597" y="293470"/>
                  </a:lnTo>
                  <a:lnTo>
                    <a:pt x="337188" y="293470"/>
                  </a:lnTo>
                  <a:lnTo>
                    <a:pt x="337188" y="377186"/>
                  </a:lnTo>
                  <a:lnTo>
                    <a:pt x="108597" y="377186"/>
                  </a:lnTo>
                  <a:lnTo>
                    <a:pt x="108597" y="585778"/>
                  </a:lnTo>
                  <a:lnTo>
                    <a:pt x="365791" y="585778"/>
                  </a:lnTo>
                  <a:lnTo>
                    <a:pt x="365791" y="670656"/>
                  </a:lnTo>
                  <a:lnTo>
                    <a:pt x="0" y="670656"/>
                  </a:lnTo>
                  <a:lnTo>
                    <a:pt x="0" y="7673"/>
                  </a:lnTo>
                  <a:lnTo>
                    <a:pt x="365791" y="7673"/>
                  </a:lnTo>
                  <a:close/>
                </a:path>
                <a:path w="4168775" h="677544">
                  <a:moveTo>
                    <a:pt x="499109" y="8604"/>
                  </a:moveTo>
                  <a:lnTo>
                    <a:pt x="607707" y="8604"/>
                  </a:lnTo>
                  <a:lnTo>
                    <a:pt x="607707" y="587871"/>
                  </a:lnTo>
                  <a:lnTo>
                    <a:pt x="831647" y="587871"/>
                  </a:lnTo>
                  <a:lnTo>
                    <a:pt x="831647" y="670656"/>
                  </a:lnTo>
                  <a:lnTo>
                    <a:pt x="499109" y="670656"/>
                  </a:lnTo>
                  <a:lnTo>
                    <a:pt x="499109" y="8604"/>
                  </a:lnTo>
                  <a:close/>
                </a:path>
                <a:path w="4168775" h="677544">
                  <a:moveTo>
                    <a:pt x="1368736" y="670656"/>
                  </a:moveTo>
                  <a:lnTo>
                    <a:pt x="1321064" y="535316"/>
                  </a:lnTo>
                  <a:lnTo>
                    <a:pt x="1043872" y="535316"/>
                  </a:lnTo>
                  <a:lnTo>
                    <a:pt x="996433" y="670656"/>
                  </a:lnTo>
                  <a:lnTo>
                    <a:pt x="882951" y="670656"/>
                  </a:lnTo>
                  <a:lnTo>
                    <a:pt x="1120146" y="7673"/>
                  </a:lnTo>
                  <a:lnTo>
                    <a:pt x="1245952" y="7673"/>
                  </a:lnTo>
                  <a:lnTo>
                    <a:pt x="1483147" y="670656"/>
                  </a:lnTo>
                  <a:lnTo>
                    <a:pt x="1368736" y="670656"/>
                  </a:lnTo>
                  <a:close/>
                </a:path>
                <a:path w="4168775" h="677544">
                  <a:moveTo>
                    <a:pt x="1073405" y="450670"/>
                  </a:moveTo>
                  <a:lnTo>
                    <a:pt x="1291531" y="450670"/>
                  </a:lnTo>
                  <a:lnTo>
                    <a:pt x="1183165" y="139061"/>
                  </a:lnTo>
                  <a:lnTo>
                    <a:pt x="1073405" y="450670"/>
                  </a:lnTo>
                  <a:close/>
                </a:path>
                <a:path w="4168775" h="677544">
                  <a:moveTo>
                    <a:pt x="1998444" y="8604"/>
                  </a:moveTo>
                  <a:lnTo>
                    <a:pt x="1998444" y="93482"/>
                  </a:lnTo>
                  <a:lnTo>
                    <a:pt x="1686835" y="585778"/>
                  </a:lnTo>
                  <a:lnTo>
                    <a:pt x="1998444" y="585778"/>
                  </a:lnTo>
                  <a:lnTo>
                    <a:pt x="1998444" y="670656"/>
                  </a:lnTo>
                  <a:lnTo>
                    <a:pt x="1562191" y="670656"/>
                  </a:lnTo>
                  <a:lnTo>
                    <a:pt x="1562191" y="585778"/>
                  </a:lnTo>
                  <a:lnTo>
                    <a:pt x="1872637" y="93482"/>
                  </a:lnTo>
                  <a:lnTo>
                    <a:pt x="1562191" y="93482"/>
                  </a:lnTo>
                  <a:lnTo>
                    <a:pt x="1562191" y="8604"/>
                  </a:lnTo>
                  <a:lnTo>
                    <a:pt x="1998444" y="8604"/>
                  </a:lnTo>
                  <a:close/>
                </a:path>
                <a:path w="4168775" h="677544">
                  <a:moveTo>
                    <a:pt x="2117405" y="670656"/>
                  </a:moveTo>
                  <a:lnTo>
                    <a:pt x="2117405" y="8604"/>
                  </a:lnTo>
                  <a:lnTo>
                    <a:pt x="2226003" y="8604"/>
                  </a:lnTo>
                  <a:lnTo>
                    <a:pt x="2226003" y="670656"/>
                  </a:lnTo>
                  <a:lnTo>
                    <a:pt x="2117405" y="670656"/>
                  </a:lnTo>
                  <a:close/>
                </a:path>
                <a:path w="4168775" h="677544">
                  <a:moveTo>
                    <a:pt x="2670939" y="579266"/>
                  </a:moveTo>
                  <a:lnTo>
                    <a:pt x="2718640" y="575124"/>
                  </a:lnTo>
                  <a:lnTo>
                    <a:pt x="2761748" y="562698"/>
                  </a:lnTo>
                  <a:lnTo>
                    <a:pt x="2800263" y="541987"/>
                  </a:lnTo>
                  <a:lnTo>
                    <a:pt x="2834185" y="512991"/>
                  </a:lnTo>
                  <a:lnTo>
                    <a:pt x="2861858" y="477252"/>
                  </a:lnTo>
                  <a:lnTo>
                    <a:pt x="2881624" y="436310"/>
                  </a:lnTo>
                  <a:lnTo>
                    <a:pt x="2893484" y="390165"/>
                  </a:lnTo>
                  <a:lnTo>
                    <a:pt x="2897437" y="338816"/>
                  </a:lnTo>
                  <a:lnTo>
                    <a:pt x="2893484" y="287395"/>
                  </a:lnTo>
                  <a:lnTo>
                    <a:pt x="2881624" y="241264"/>
                  </a:lnTo>
                  <a:lnTo>
                    <a:pt x="2861858" y="200423"/>
                  </a:lnTo>
                  <a:lnTo>
                    <a:pt x="2834185" y="164873"/>
                  </a:lnTo>
                  <a:lnTo>
                    <a:pt x="2800263" y="136081"/>
                  </a:lnTo>
                  <a:lnTo>
                    <a:pt x="2761748" y="115516"/>
                  </a:lnTo>
                  <a:lnTo>
                    <a:pt x="2718640" y="103176"/>
                  </a:lnTo>
                  <a:lnTo>
                    <a:pt x="2670939" y="99063"/>
                  </a:lnTo>
                  <a:lnTo>
                    <a:pt x="2623224" y="103176"/>
                  </a:lnTo>
                  <a:lnTo>
                    <a:pt x="2580072" y="115516"/>
                  </a:lnTo>
                  <a:lnTo>
                    <a:pt x="2541485" y="136081"/>
                  </a:lnTo>
                  <a:lnTo>
                    <a:pt x="2507461" y="164873"/>
                  </a:lnTo>
                  <a:lnTo>
                    <a:pt x="2479788" y="200423"/>
                  </a:lnTo>
                  <a:lnTo>
                    <a:pt x="2460022" y="241264"/>
                  </a:lnTo>
                  <a:lnTo>
                    <a:pt x="2448162" y="287395"/>
                  </a:lnTo>
                  <a:lnTo>
                    <a:pt x="2444209" y="338816"/>
                  </a:lnTo>
                  <a:lnTo>
                    <a:pt x="2448162" y="390165"/>
                  </a:lnTo>
                  <a:lnTo>
                    <a:pt x="2460022" y="436310"/>
                  </a:lnTo>
                  <a:lnTo>
                    <a:pt x="2479788" y="477252"/>
                  </a:lnTo>
                  <a:lnTo>
                    <a:pt x="2507461" y="512991"/>
                  </a:lnTo>
                  <a:lnTo>
                    <a:pt x="2541485" y="541987"/>
                  </a:lnTo>
                  <a:lnTo>
                    <a:pt x="2580072" y="562698"/>
                  </a:lnTo>
                  <a:lnTo>
                    <a:pt x="2623224" y="575124"/>
                  </a:lnTo>
                  <a:lnTo>
                    <a:pt x="2670939" y="579266"/>
                  </a:lnTo>
                  <a:close/>
                </a:path>
                <a:path w="4168775" h="677544">
                  <a:moveTo>
                    <a:pt x="2671172" y="677400"/>
                  </a:moveTo>
                  <a:lnTo>
                    <a:pt x="2616012" y="673568"/>
                  </a:lnTo>
                  <a:lnTo>
                    <a:pt x="2564387" y="662071"/>
                  </a:lnTo>
                  <a:lnTo>
                    <a:pt x="2516297" y="642909"/>
                  </a:lnTo>
                  <a:lnTo>
                    <a:pt x="2471742" y="616083"/>
                  </a:lnTo>
                  <a:lnTo>
                    <a:pt x="2430721" y="581592"/>
                  </a:lnTo>
                  <a:lnTo>
                    <a:pt x="2395477" y="541222"/>
                  </a:lnTo>
                  <a:lnTo>
                    <a:pt x="2368065" y="496760"/>
                  </a:lnTo>
                  <a:lnTo>
                    <a:pt x="2348484" y="448205"/>
                  </a:lnTo>
                  <a:lnTo>
                    <a:pt x="2336736" y="395557"/>
                  </a:lnTo>
                  <a:lnTo>
                    <a:pt x="2332820" y="338816"/>
                  </a:lnTo>
                  <a:lnTo>
                    <a:pt x="2336736" y="281992"/>
                  </a:lnTo>
                  <a:lnTo>
                    <a:pt x="2348484" y="229279"/>
                  </a:lnTo>
                  <a:lnTo>
                    <a:pt x="2368065" y="180677"/>
                  </a:lnTo>
                  <a:lnTo>
                    <a:pt x="2395477" y="136187"/>
                  </a:lnTo>
                  <a:lnTo>
                    <a:pt x="2430721" y="95808"/>
                  </a:lnTo>
                  <a:lnTo>
                    <a:pt x="2471742" y="61317"/>
                  </a:lnTo>
                  <a:lnTo>
                    <a:pt x="2516297" y="34490"/>
                  </a:lnTo>
                  <a:lnTo>
                    <a:pt x="2564387" y="15329"/>
                  </a:lnTo>
                  <a:lnTo>
                    <a:pt x="2616012" y="3832"/>
                  </a:lnTo>
                  <a:lnTo>
                    <a:pt x="2671172" y="0"/>
                  </a:lnTo>
                  <a:lnTo>
                    <a:pt x="2726396" y="3832"/>
                  </a:lnTo>
                  <a:lnTo>
                    <a:pt x="2778030" y="15329"/>
                  </a:lnTo>
                  <a:lnTo>
                    <a:pt x="2826074" y="34490"/>
                  </a:lnTo>
                  <a:lnTo>
                    <a:pt x="2870527" y="61317"/>
                  </a:lnTo>
                  <a:lnTo>
                    <a:pt x="2911390" y="95808"/>
                  </a:lnTo>
                  <a:lnTo>
                    <a:pt x="2946550" y="136187"/>
                  </a:lnTo>
                  <a:lnTo>
                    <a:pt x="2973897" y="180677"/>
                  </a:lnTo>
                  <a:lnTo>
                    <a:pt x="2993431" y="229279"/>
                  </a:lnTo>
                  <a:lnTo>
                    <a:pt x="3005151" y="281992"/>
                  </a:lnTo>
                  <a:lnTo>
                    <a:pt x="3009058" y="338816"/>
                  </a:lnTo>
                  <a:lnTo>
                    <a:pt x="3005151" y="395557"/>
                  </a:lnTo>
                  <a:lnTo>
                    <a:pt x="2993431" y="448205"/>
                  </a:lnTo>
                  <a:lnTo>
                    <a:pt x="2973897" y="496760"/>
                  </a:lnTo>
                  <a:lnTo>
                    <a:pt x="2946550" y="541222"/>
                  </a:lnTo>
                  <a:lnTo>
                    <a:pt x="2911390" y="581592"/>
                  </a:lnTo>
                  <a:lnTo>
                    <a:pt x="2870527" y="616083"/>
                  </a:lnTo>
                  <a:lnTo>
                    <a:pt x="2826074" y="642909"/>
                  </a:lnTo>
                  <a:lnTo>
                    <a:pt x="2778030" y="662071"/>
                  </a:lnTo>
                  <a:lnTo>
                    <a:pt x="2726396" y="673568"/>
                  </a:lnTo>
                  <a:lnTo>
                    <a:pt x="2671172" y="677400"/>
                  </a:lnTo>
                  <a:close/>
                </a:path>
                <a:path w="4168775" h="677544">
                  <a:moveTo>
                    <a:pt x="3550946" y="7673"/>
                  </a:moveTo>
                  <a:lnTo>
                    <a:pt x="3659544" y="7673"/>
                  </a:lnTo>
                  <a:lnTo>
                    <a:pt x="3659544" y="670656"/>
                  </a:lnTo>
                  <a:lnTo>
                    <a:pt x="3550946" y="670656"/>
                  </a:lnTo>
                  <a:lnTo>
                    <a:pt x="3224222" y="176268"/>
                  </a:lnTo>
                  <a:lnTo>
                    <a:pt x="3224222" y="670656"/>
                  </a:lnTo>
                  <a:lnTo>
                    <a:pt x="3115624" y="670656"/>
                  </a:lnTo>
                  <a:lnTo>
                    <a:pt x="3115624" y="7673"/>
                  </a:lnTo>
                  <a:lnTo>
                    <a:pt x="3224222" y="7673"/>
                  </a:lnTo>
                  <a:lnTo>
                    <a:pt x="3550946" y="501132"/>
                  </a:lnTo>
                  <a:lnTo>
                    <a:pt x="3550946" y="7673"/>
                  </a:lnTo>
                  <a:close/>
                </a:path>
                <a:path w="4168775" h="677544">
                  <a:moveTo>
                    <a:pt x="4168167" y="7673"/>
                  </a:moveTo>
                  <a:lnTo>
                    <a:pt x="4168167" y="92552"/>
                  </a:lnTo>
                  <a:lnTo>
                    <a:pt x="3910974" y="92552"/>
                  </a:lnTo>
                  <a:lnTo>
                    <a:pt x="3910974" y="293470"/>
                  </a:lnTo>
                  <a:lnTo>
                    <a:pt x="4139564" y="293470"/>
                  </a:lnTo>
                  <a:lnTo>
                    <a:pt x="4139564" y="377186"/>
                  </a:lnTo>
                  <a:lnTo>
                    <a:pt x="3910974" y="377186"/>
                  </a:lnTo>
                  <a:lnTo>
                    <a:pt x="3910974" y="585778"/>
                  </a:lnTo>
                  <a:lnTo>
                    <a:pt x="4168167" y="585778"/>
                  </a:lnTo>
                  <a:lnTo>
                    <a:pt x="4168167" y="670656"/>
                  </a:lnTo>
                  <a:lnTo>
                    <a:pt x="3802376" y="670656"/>
                  </a:lnTo>
                  <a:lnTo>
                    <a:pt x="3802376" y="7673"/>
                  </a:lnTo>
                  <a:lnTo>
                    <a:pt x="4168167" y="7673"/>
                  </a:lnTo>
                  <a:close/>
                </a:path>
              </a:pathLst>
            </a:custGeom>
            <a:ln w="35718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667903" y="1550464"/>
            <a:ext cx="463550" cy="662305"/>
          </a:xfrm>
          <a:custGeom>
            <a:avLst/>
            <a:gdLst/>
            <a:ahLst/>
            <a:cxnLst/>
            <a:rect l="l" t="t" r="r" b="b"/>
            <a:pathLst>
              <a:path w="463550" h="662305">
                <a:moveTo>
                  <a:pt x="228590" y="0"/>
                </a:move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430"/>
                </a:lnTo>
                <a:lnTo>
                  <a:pt x="447763" y="118481"/>
                </a:lnTo>
                <a:lnTo>
                  <a:pt x="459187" y="154961"/>
                </a:lnTo>
                <a:lnTo>
                  <a:pt x="462994" y="194871"/>
                </a:lnTo>
                <a:lnTo>
                  <a:pt x="459390" y="234898"/>
                </a:lnTo>
                <a:lnTo>
                  <a:pt x="448577" y="271727"/>
                </a:lnTo>
                <a:lnTo>
                  <a:pt x="430555" y="305359"/>
                </a:lnTo>
                <a:lnTo>
                  <a:pt x="405324" y="335793"/>
                </a:lnTo>
                <a:lnTo>
                  <a:pt x="372651" y="361024"/>
                </a:lnTo>
                <a:lnTo>
                  <a:pt x="332305" y="379046"/>
                </a:lnTo>
                <a:lnTo>
                  <a:pt x="284284" y="389859"/>
                </a:lnTo>
                <a:lnTo>
                  <a:pt x="228590" y="393464"/>
                </a:lnTo>
                <a:lnTo>
                  <a:pt x="108598" y="393464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close/>
              </a:path>
              <a:path w="463550" h="662305">
                <a:moveTo>
                  <a:pt x="108598" y="308585"/>
                </a:moveTo>
                <a:lnTo>
                  <a:pt x="228590" y="308585"/>
                </a:lnTo>
                <a:lnTo>
                  <a:pt x="257556" y="306739"/>
                </a:lnTo>
                <a:lnTo>
                  <a:pt x="303716" y="291973"/>
                </a:lnTo>
                <a:lnTo>
                  <a:pt x="334340" y="262832"/>
                </a:lnTo>
                <a:lnTo>
                  <a:pt x="349687" y="221672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lnTo>
                  <a:pt x="108598" y="308585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34640" y="1550464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09" h="662305">
                <a:moveTo>
                  <a:pt x="108598" y="393464"/>
                </a:move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4" y="197197"/>
                </a:lnTo>
                <a:lnTo>
                  <a:pt x="460466" y="229738"/>
                </a:lnTo>
                <a:lnTo>
                  <a:pt x="440234" y="289851"/>
                </a:lnTo>
                <a:lnTo>
                  <a:pt x="399583" y="341723"/>
                </a:lnTo>
                <a:lnTo>
                  <a:pt x="337377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1" y="662052"/>
                </a:lnTo>
                <a:lnTo>
                  <a:pt x="175338" y="393464"/>
                </a:lnTo>
                <a:lnTo>
                  <a:pt x="108598" y="393464"/>
                </a:lnTo>
                <a:close/>
              </a:path>
              <a:path w="473709" h="662305">
                <a:moveTo>
                  <a:pt x="108598" y="84878"/>
                </a:moveTo>
                <a:lnTo>
                  <a:pt x="108598" y="308585"/>
                </a:lnTo>
                <a:lnTo>
                  <a:pt x="228590" y="308585"/>
                </a:lnTo>
                <a:lnTo>
                  <a:pt x="282599" y="301202"/>
                </a:lnTo>
                <a:lnTo>
                  <a:pt x="320910" y="279052"/>
                </a:lnTo>
                <a:lnTo>
                  <a:pt x="343932" y="243706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36619" y="1550464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5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079" y="1550464"/>
            <a:ext cx="697230" cy="662305"/>
          </a:xfrm>
          <a:custGeom>
            <a:avLst/>
            <a:gdLst/>
            <a:ahLst/>
            <a:cxnLst/>
            <a:rect l="l" t="t" r="r" b="b"/>
            <a:pathLst>
              <a:path w="697229" h="662305">
                <a:moveTo>
                  <a:pt x="697166" y="0"/>
                </a:moveTo>
                <a:lnTo>
                  <a:pt x="697166" y="662052"/>
                </a:lnTo>
                <a:lnTo>
                  <a:pt x="588801" y="662052"/>
                </a:lnTo>
                <a:lnTo>
                  <a:pt x="588801" y="208591"/>
                </a:lnTo>
                <a:lnTo>
                  <a:pt x="386720" y="662052"/>
                </a:lnTo>
                <a:lnTo>
                  <a:pt x="311608" y="662052"/>
                </a:lnTo>
                <a:lnTo>
                  <a:pt x="108598" y="208591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117202" y="0"/>
                </a:lnTo>
                <a:lnTo>
                  <a:pt x="349513" y="519270"/>
                </a:lnTo>
                <a:lnTo>
                  <a:pt x="581127" y="0"/>
                </a:lnTo>
                <a:lnTo>
                  <a:pt x="697166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89116" y="1549534"/>
            <a:ext cx="600710" cy="663575"/>
          </a:xfrm>
          <a:custGeom>
            <a:avLst/>
            <a:gdLst/>
            <a:ahLst/>
            <a:cxnLst/>
            <a:rect l="l" t="t" r="r" b="b"/>
            <a:pathLst>
              <a:path w="600709" h="663575">
                <a:moveTo>
                  <a:pt x="485784" y="662982"/>
                </a:moveTo>
                <a:lnTo>
                  <a:pt x="438112" y="527642"/>
                </a:lnTo>
                <a:lnTo>
                  <a:pt x="160920" y="527642"/>
                </a:lnTo>
                <a:lnTo>
                  <a:pt x="113481" y="662982"/>
                </a:lnTo>
                <a:lnTo>
                  <a:pt x="0" y="662982"/>
                </a:lnTo>
                <a:lnTo>
                  <a:pt x="237194" y="0"/>
                </a:lnTo>
                <a:lnTo>
                  <a:pt x="363001" y="0"/>
                </a:lnTo>
                <a:lnTo>
                  <a:pt x="600195" y="662982"/>
                </a:lnTo>
                <a:lnTo>
                  <a:pt x="485784" y="662982"/>
                </a:lnTo>
                <a:close/>
              </a:path>
              <a:path w="600709" h="663575">
                <a:moveTo>
                  <a:pt x="190453" y="442996"/>
                </a:moveTo>
                <a:lnTo>
                  <a:pt x="408579" y="442996"/>
                </a:lnTo>
                <a:lnTo>
                  <a:pt x="300214" y="131387"/>
                </a:lnTo>
                <a:lnTo>
                  <a:pt x="190453" y="44299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77825" y="1549534"/>
            <a:ext cx="984250" cy="663575"/>
          </a:xfrm>
          <a:custGeom>
            <a:avLst/>
            <a:gdLst/>
            <a:ahLst/>
            <a:cxnLst/>
            <a:rect l="l" t="t" r="r" b="b"/>
            <a:pathLst>
              <a:path w="984250" h="663575">
                <a:moveTo>
                  <a:pt x="0" y="930"/>
                </a:moveTo>
                <a:lnTo>
                  <a:pt x="108598" y="930"/>
                </a:lnTo>
                <a:lnTo>
                  <a:pt x="108598" y="580197"/>
                </a:lnTo>
                <a:lnTo>
                  <a:pt x="332537" y="580197"/>
                </a:lnTo>
                <a:lnTo>
                  <a:pt x="332537" y="662982"/>
                </a:lnTo>
                <a:lnTo>
                  <a:pt x="0" y="662982"/>
                </a:lnTo>
                <a:lnTo>
                  <a:pt x="0" y="930"/>
                </a:lnTo>
                <a:close/>
              </a:path>
              <a:path w="984250" h="663575">
                <a:moveTo>
                  <a:pt x="869626" y="662982"/>
                </a:moveTo>
                <a:lnTo>
                  <a:pt x="821955" y="527642"/>
                </a:lnTo>
                <a:lnTo>
                  <a:pt x="544762" y="527642"/>
                </a:lnTo>
                <a:lnTo>
                  <a:pt x="497323" y="662982"/>
                </a:lnTo>
                <a:lnTo>
                  <a:pt x="383842" y="662982"/>
                </a:lnTo>
                <a:lnTo>
                  <a:pt x="621037" y="0"/>
                </a:lnTo>
                <a:lnTo>
                  <a:pt x="746843" y="0"/>
                </a:lnTo>
                <a:lnTo>
                  <a:pt x="984038" y="662982"/>
                </a:lnTo>
                <a:lnTo>
                  <a:pt x="869626" y="662982"/>
                </a:lnTo>
                <a:close/>
              </a:path>
              <a:path w="984250" h="663575">
                <a:moveTo>
                  <a:pt x="574295" y="442996"/>
                </a:moveTo>
                <a:lnTo>
                  <a:pt x="792421" y="442996"/>
                </a:lnTo>
                <a:lnTo>
                  <a:pt x="684056" y="131387"/>
                </a:lnTo>
                <a:lnTo>
                  <a:pt x="574295" y="44299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50375" y="1550464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09" h="662305">
                <a:moveTo>
                  <a:pt x="108598" y="393464"/>
                </a:move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4" y="197197"/>
                </a:lnTo>
                <a:lnTo>
                  <a:pt x="460466" y="229738"/>
                </a:lnTo>
                <a:lnTo>
                  <a:pt x="440234" y="289851"/>
                </a:lnTo>
                <a:lnTo>
                  <a:pt x="399583" y="341723"/>
                </a:lnTo>
                <a:lnTo>
                  <a:pt x="337377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1" y="662052"/>
                </a:lnTo>
                <a:lnTo>
                  <a:pt x="175338" y="393464"/>
                </a:lnTo>
                <a:lnTo>
                  <a:pt x="108598" y="393464"/>
                </a:lnTo>
                <a:close/>
              </a:path>
              <a:path w="473709" h="662305">
                <a:moveTo>
                  <a:pt x="108598" y="84878"/>
                </a:moveTo>
                <a:lnTo>
                  <a:pt x="108598" y="308585"/>
                </a:lnTo>
                <a:lnTo>
                  <a:pt x="228590" y="308585"/>
                </a:lnTo>
                <a:lnTo>
                  <a:pt x="282599" y="301202"/>
                </a:lnTo>
                <a:lnTo>
                  <a:pt x="320910" y="279052"/>
                </a:lnTo>
                <a:lnTo>
                  <a:pt x="343932" y="243706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7583812" y="1247317"/>
            <a:ext cx="951166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65" dirty="0"/>
              <a:t>P</a:t>
            </a:r>
            <a:r>
              <a:rPr sz="7500" spc="-475" dirty="0"/>
              <a:t>R</a:t>
            </a:r>
            <a:r>
              <a:rPr sz="7500" spc="-1180" dirty="0"/>
              <a:t>I</a:t>
            </a:r>
            <a:r>
              <a:rPr sz="7500" spc="290" dirty="0"/>
              <a:t>M</a:t>
            </a:r>
            <a:r>
              <a:rPr sz="7500" spc="100" dirty="0"/>
              <a:t>A</a:t>
            </a:r>
            <a:r>
              <a:rPr sz="7500" spc="-390" dirty="0"/>
              <a:t> </a:t>
            </a:r>
            <a:r>
              <a:rPr sz="7500" spc="-844" dirty="0"/>
              <a:t>L</a:t>
            </a:r>
            <a:r>
              <a:rPr sz="7500" spc="100" dirty="0"/>
              <a:t>A</a:t>
            </a:r>
            <a:r>
              <a:rPr sz="7500" spc="-390" dirty="0"/>
              <a:t> </a:t>
            </a:r>
            <a:r>
              <a:rPr sz="7500" spc="-475" dirty="0"/>
              <a:t>R</a:t>
            </a:r>
            <a:r>
              <a:rPr sz="7500" spc="-815" dirty="0"/>
              <a:t>E</a:t>
            </a:r>
            <a:r>
              <a:rPr sz="7500" spc="-844" dirty="0"/>
              <a:t>L</a:t>
            </a:r>
            <a:r>
              <a:rPr sz="7500" spc="100" dirty="0"/>
              <a:t>A</a:t>
            </a:r>
            <a:r>
              <a:rPr sz="7500" spc="-955" dirty="0"/>
              <a:t>Z</a:t>
            </a:r>
            <a:r>
              <a:rPr sz="7500" spc="-1180" dirty="0"/>
              <a:t>I</a:t>
            </a:r>
            <a:r>
              <a:rPr sz="7500" spc="-25" dirty="0"/>
              <a:t>O</a:t>
            </a:r>
            <a:r>
              <a:rPr sz="7500" spc="-204" dirty="0"/>
              <a:t>N</a:t>
            </a:r>
            <a:r>
              <a:rPr sz="7500" spc="-815" dirty="0"/>
              <a:t>E</a:t>
            </a:r>
            <a:endParaRPr sz="7500"/>
          </a:p>
        </p:txBody>
      </p:sp>
      <p:sp>
        <p:nvSpPr>
          <p:cNvPr id="20" name="object 20"/>
          <p:cNvSpPr/>
          <p:nvPr/>
        </p:nvSpPr>
        <p:spPr>
          <a:xfrm>
            <a:off x="8572778" y="2589610"/>
            <a:ext cx="1207135" cy="677545"/>
          </a:xfrm>
          <a:custGeom>
            <a:avLst/>
            <a:gdLst/>
            <a:ahLst/>
            <a:cxnLst/>
            <a:rect l="l" t="t" r="r" b="b"/>
            <a:pathLst>
              <a:path w="1207134" h="677545">
                <a:moveTo>
                  <a:pt x="228590" y="8604"/>
                </a:moveTo>
                <a:lnTo>
                  <a:pt x="281639" y="12092"/>
                </a:lnTo>
                <a:lnTo>
                  <a:pt x="328235" y="22556"/>
                </a:lnTo>
                <a:lnTo>
                  <a:pt x="368378" y="39997"/>
                </a:lnTo>
                <a:lnTo>
                  <a:pt x="402068" y="64414"/>
                </a:lnTo>
                <a:lnTo>
                  <a:pt x="428723" y="94034"/>
                </a:lnTo>
                <a:lnTo>
                  <a:pt x="447763" y="127085"/>
                </a:lnTo>
                <a:lnTo>
                  <a:pt x="459187" y="163565"/>
                </a:lnTo>
                <a:lnTo>
                  <a:pt x="462995" y="203475"/>
                </a:lnTo>
                <a:lnTo>
                  <a:pt x="459390" y="243502"/>
                </a:lnTo>
                <a:lnTo>
                  <a:pt x="448577" y="280331"/>
                </a:lnTo>
                <a:lnTo>
                  <a:pt x="430555" y="313963"/>
                </a:lnTo>
                <a:lnTo>
                  <a:pt x="405324" y="344397"/>
                </a:lnTo>
                <a:lnTo>
                  <a:pt x="372651" y="369628"/>
                </a:lnTo>
                <a:lnTo>
                  <a:pt x="332305" y="387650"/>
                </a:lnTo>
                <a:lnTo>
                  <a:pt x="284284" y="398464"/>
                </a:lnTo>
                <a:lnTo>
                  <a:pt x="228590" y="402068"/>
                </a:lnTo>
                <a:lnTo>
                  <a:pt x="108598" y="402068"/>
                </a:lnTo>
                <a:lnTo>
                  <a:pt x="108598" y="670656"/>
                </a:lnTo>
                <a:lnTo>
                  <a:pt x="0" y="670656"/>
                </a:lnTo>
                <a:lnTo>
                  <a:pt x="0" y="8604"/>
                </a:lnTo>
                <a:lnTo>
                  <a:pt x="228590" y="8604"/>
                </a:lnTo>
                <a:close/>
              </a:path>
              <a:path w="1207134" h="677545">
                <a:moveTo>
                  <a:pt x="108598" y="317189"/>
                </a:moveTo>
                <a:lnTo>
                  <a:pt x="228590" y="317189"/>
                </a:lnTo>
                <a:lnTo>
                  <a:pt x="257556" y="315344"/>
                </a:lnTo>
                <a:lnTo>
                  <a:pt x="303716" y="300577"/>
                </a:lnTo>
                <a:lnTo>
                  <a:pt x="334340" y="271436"/>
                </a:lnTo>
                <a:lnTo>
                  <a:pt x="349687" y="230276"/>
                </a:lnTo>
                <a:lnTo>
                  <a:pt x="351606" y="205336"/>
                </a:lnTo>
                <a:lnTo>
                  <a:pt x="349687" y="180395"/>
                </a:lnTo>
                <a:lnTo>
                  <a:pt x="334340" y="139235"/>
                </a:lnTo>
                <a:lnTo>
                  <a:pt x="303716" y="110094"/>
                </a:lnTo>
                <a:lnTo>
                  <a:pt x="257556" y="95328"/>
                </a:lnTo>
                <a:lnTo>
                  <a:pt x="228590" y="93482"/>
                </a:lnTo>
                <a:lnTo>
                  <a:pt x="108598" y="93482"/>
                </a:lnTo>
                <a:lnTo>
                  <a:pt x="108598" y="317189"/>
                </a:lnTo>
                <a:close/>
              </a:path>
              <a:path w="1207134" h="677545">
                <a:moveTo>
                  <a:pt x="868811" y="579266"/>
                </a:moveTo>
                <a:lnTo>
                  <a:pt x="916512" y="575124"/>
                </a:lnTo>
                <a:lnTo>
                  <a:pt x="959619" y="562698"/>
                </a:lnTo>
                <a:lnTo>
                  <a:pt x="998134" y="541987"/>
                </a:lnTo>
                <a:lnTo>
                  <a:pt x="1032057" y="512991"/>
                </a:lnTo>
                <a:lnTo>
                  <a:pt x="1059729" y="477252"/>
                </a:lnTo>
                <a:lnTo>
                  <a:pt x="1079496" y="436310"/>
                </a:lnTo>
                <a:lnTo>
                  <a:pt x="1091355" y="390165"/>
                </a:lnTo>
                <a:lnTo>
                  <a:pt x="1095309" y="338816"/>
                </a:lnTo>
                <a:lnTo>
                  <a:pt x="1091355" y="287395"/>
                </a:lnTo>
                <a:lnTo>
                  <a:pt x="1079496" y="241264"/>
                </a:lnTo>
                <a:lnTo>
                  <a:pt x="1059729" y="200423"/>
                </a:lnTo>
                <a:lnTo>
                  <a:pt x="1032057" y="164873"/>
                </a:lnTo>
                <a:lnTo>
                  <a:pt x="998134" y="136081"/>
                </a:lnTo>
                <a:lnTo>
                  <a:pt x="959619" y="115516"/>
                </a:lnTo>
                <a:lnTo>
                  <a:pt x="916512" y="103176"/>
                </a:lnTo>
                <a:lnTo>
                  <a:pt x="868811" y="99063"/>
                </a:lnTo>
                <a:lnTo>
                  <a:pt x="821096" y="103176"/>
                </a:lnTo>
                <a:lnTo>
                  <a:pt x="777944" y="115516"/>
                </a:lnTo>
                <a:lnTo>
                  <a:pt x="739357" y="136081"/>
                </a:lnTo>
                <a:lnTo>
                  <a:pt x="705333" y="164873"/>
                </a:lnTo>
                <a:lnTo>
                  <a:pt x="677660" y="200423"/>
                </a:lnTo>
                <a:lnTo>
                  <a:pt x="657894" y="241264"/>
                </a:lnTo>
                <a:lnTo>
                  <a:pt x="646034" y="287395"/>
                </a:lnTo>
                <a:lnTo>
                  <a:pt x="642081" y="338816"/>
                </a:lnTo>
                <a:lnTo>
                  <a:pt x="646034" y="390165"/>
                </a:lnTo>
                <a:lnTo>
                  <a:pt x="657894" y="436310"/>
                </a:lnTo>
                <a:lnTo>
                  <a:pt x="677660" y="477252"/>
                </a:lnTo>
                <a:lnTo>
                  <a:pt x="705333" y="512991"/>
                </a:lnTo>
                <a:lnTo>
                  <a:pt x="739357" y="541987"/>
                </a:lnTo>
                <a:lnTo>
                  <a:pt x="777944" y="562698"/>
                </a:lnTo>
                <a:lnTo>
                  <a:pt x="821096" y="575124"/>
                </a:lnTo>
                <a:lnTo>
                  <a:pt x="868811" y="579266"/>
                </a:lnTo>
                <a:close/>
              </a:path>
              <a:path w="1207134" h="677545">
                <a:moveTo>
                  <a:pt x="869044" y="677400"/>
                </a:moveTo>
                <a:lnTo>
                  <a:pt x="813884" y="673568"/>
                </a:lnTo>
                <a:lnTo>
                  <a:pt x="762259" y="662071"/>
                </a:lnTo>
                <a:lnTo>
                  <a:pt x="714169" y="642909"/>
                </a:lnTo>
                <a:lnTo>
                  <a:pt x="669614" y="616083"/>
                </a:lnTo>
                <a:lnTo>
                  <a:pt x="628593" y="581592"/>
                </a:lnTo>
                <a:lnTo>
                  <a:pt x="593349" y="541222"/>
                </a:lnTo>
                <a:lnTo>
                  <a:pt x="565936" y="496760"/>
                </a:lnTo>
                <a:lnTo>
                  <a:pt x="546356" y="448205"/>
                </a:lnTo>
                <a:lnTo>
                  <a:pt x="534608" y="395557"/>
                </a:lnTo>
                <a:lnTo>
                  <a:pt x="530692" y="338816"/>
                </a:lnTo>
                <a:lnTo>
                  <a:pt x="534608" y="281992"/>
                </a:lnTo>
                <a:lnTo>
                  <a:pt x="546356" y="229279"/>
                </a:lnTo>
                <a:lnTo>
                  <a:pt x="565936" y="180677"/>
                </a:lnTo>
                <a:lnTo>
                  <a:pt x="593349" y="136187"/>
                </a:lnTo>
                <a:lnTo>
                  <a:pt x="628593" y="95808"/>
                </a:lnTo>
                <a:lnTo>
                  <a:pt x="669614" y="61317"/>
                </a:lnTo>
                <a:lnTo>
                  <a:pt x="714169" y="34490"/>
                </a:lnTo>
                <a:lnTo>
                  <a:pt x="762259" y="15329"/>
                </a:lnTo>
                <a:lnTo>
                  <a:pt x="813884" y="3832"/>
                </a:lnTo>
                <a:lnTo>
                  <a:pt x="869044" y="0"/>
                </a:lnTo>
                <a:lnTo>
                  <a:pt x="924268" y="3832"/>
                </a:lnTo>
                <a:lnTo>
                  <a:pt x="975902" y="15329"/>
                </a:lnTo>
                <a:lnTo>
                  <a:pt x="1023946" y="34490"/>
                </a:lnTo>
                <a:lnTo>
                  <a:pt x="1068399" y="61317"/>
                </a:lnTo>
                <a:lnTo>
                  <a:pt x="1109261" y="95808"/>
                </a:lnTo>
                <a:lnTo>
                  <a:pt x="1144422" y="136187"/>
                </a:lnTo>
                <a:lnTo>
                  <a:pt x="1171769" y="180677"/>
                </a:lnTo>
                <a:lnTo>
                  <a:pt x="1191303" y="229279"/>
                </a:lnTo>
                <a:lnTo>
                  <a:pt x="1203023" y="281992"/>
                </a:lnTo>
                <a:lnTo>
                  <a:pt x="1206930" y="338816"/>
                </a:lnTo>
                <a:lnTo>
                  <a:pt x="1203023" y="395557"/>
                </a:lnTo>
                <a:lnTo>
                  <a:pt x="1191303" y="448205"/>
                </a:lnTo>
                <a:lnTo>
                  <a:pt x="1171769" y="496760"/>
                </a:lnTo>
                <a:lnTo>
                  <a:pt x="1144422" y="541222"/>
                </a:lnTo>
                <a:lnTo>
                  <a:pt x="1109261" y="581592"/>
                </a:lnTo>
                <a:lnTo>
                  <a:pt x="1068399" y="616083"/>
                </a:lnTo>
                <a:lnTo>
                  <a:pt x="1023946" y="642909"/>
                </a:lnTo>
                <a:lnTo>
                  <a:pt x="975902" y="662071"/>
                </a:lnTo>
                <a:lnTo>
                  <a:pt x="924268" y="673568"/>
                </a:lnTo>
                <a:lnTo>
                  <a:pt x="869044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886274" y="2598214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4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23483" y="2598214"/>
            <a:ext cx="332740" cy="662305"/>
          </a:xfrm>
          <a:custGeom>
            <a:avLst/>
            <a:gdLst/>
            <a:ahLst/>
            <a:cxnLst/>
            <a:rect l="l" t="t" r="r" b="b"/>
            <a:pathLst>
              <a:path w="332740" h="662304">
                <a:moveTo>
                  <a:pt x="0" y="0"/>
                </a:moveTo>
                <a:lnTo>
                  <a:pt x="108598" y="0"/>
                </a:lnTo>
                <a:lnTo>
                  <a:pt x="108598" y="579266"/>
                </a:lnTo>
                <a:lnTo>
                  <a:pt x="332537" y="579266"/>
                </a:lnTo>
                <a:lnTo>
                  <a:pt x="332537" y="662052"/>
                </a:lnTo>
                <a:lnTo>
                  <a:pt x="0" y="662052"/>
                </a:lnTo>
                <a:lnTo>
                  <a:pt x="0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846393" y="2597284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7" y="84878"/>
                </a:lnTo>
                <a:lnTo>
                  <a:pt x="108597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7" y="369512"/>
                </a:lnTo>
                <a:lnTo>
                  <a:pt x="108597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597068" y="2598214"/>
            <a:ext cx="462280" cy="662305"/>
          </a:xfrm>
          <a:custGeom>
            <a:avLst/>
            <a:gdLst/>
            <a:ahLst/>
            <a:cxnLst/>
            <a:rect l="l" t="t" r="r" b="b"/>
            <a:pathLst>
              <a:path w="462279" h="662304">
                <a:moveTo>
                  <a:pt x="0" y="84878"/>
                </a:moveTo>
                <a:lnTo>
                  <a:pt x="0" y="0"/>
                </a:lnTo>
                <a:lnTo>
                  <a:pt x="461832" y="0"/>
                </a:lnTo>
                <a:lnTo>
                  <a:pt x="461832" y="84878"/>
                </a:lnTo>
                <a:lnTo>
                  <a:pt x="285796" y="84878"/>
                </a:lnTo>
                <a:lnTo>
                  <a:pt x="285796" y="662052"/>
                </a:lnTo>
                <a:lnTo>
                  <a:pt x="177198" y="662052"/>
                </a:lnTo>
                <a:lnTo>
                  <a:pt x="177198" y="84878"/>
                </a:lnTo>
                <a:lnTo>
                  <a:pt x="0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168461" y="2597284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8" y="84878"/>
                </a:lnTo>
                <a:lnTo>
                  <a:pt x="108598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8" y="369512"/>
                </a:lnTo>
                <a:lnTo>
                  <a:pt x="108598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31527" y="2589610"/>
            <a:ext cx="3484245" cy="676910"/>
          </a:xfrm>
          <a:custGeom>
            <a:avLst/>
            <a:gdLst/>
            <a:ahLst/>
            <a:cxnLst/>
            <a:rect l="l" t="t" r="r" b="b"/>
            <a:pathLst>
              <a:path w="3484244" h="676910">
                <a:moveTo>
                  <a:pt x="338118" y="676470"/>
                </a:moveTo>
                <a:lnTo>
                  <a:pt x="283043" y="672656"/>
                </a:lnTo>
                <a:lnTo>
                  <a:pt x="231483" y="661215"/>
                </a:lnTo>
                <a:lnTo>
                  <a:pt x="183439" y="642146"/>
                </a:lnTo>
                <a:lnTo>
                  <a:pt x="138912" y="615450"/>
                </a:lnTo>
                <a:lnTo>
                  <a:pt x="97900" y="581127"/>
                </a:lnTo>
                <a:lnTo>
                  <a:pt x="62656" y="540925"/>
                </a:lnTo>
                <a:lnTo>
                  <a:pt x="35244" y="496592"/>
                </a:lnTo>
                <a:lnTo>
                  <a:pt x="15664" y="448130"/>
                </a:lnTo>
                <a:lnTo>
                  <a:pt x="3916" y="395538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12" y="61317"/>
                </a:lnTo>
                <a:lnTo>
                  <a:pt x="183439" y="34490"/>
                </a:lnTo>
                <a:lnTo>
                  <a:pt x="231483" y="15329"/>
                </a:lnTo>
                <a:lnTo>
                  <a:pt x="283043" y="3832"/>
                </a:lnTo>
                <a:lnTo>
                  <a:pt x="338118" y="0"/>
                </a:lnTo>
                <a:lnTo>
                  <a:pt x="389453" y="3255"/>
                </a:lnTo>
                <a:lnTo>
                  <a:pt x="437880" y="13022"/>
                </a:lnTo>
                <a:lnTo>
                  <a:pt x="483400" y="29300"/>
                </a:lnTo>
                <a:lnTo>
                  <a:pt x="526014" y="52089"/>
                </a:lnTo>
                <a:lnTo>
                  <a:pt x="564456" y="80721"/>
                </a:lnTo>
                <a:lnTo>
                  <a:pt x="597230" y="114760"/>
                </a:lnTo>
                <a:lnTo>
                  <a:pt x="624336" y="154205"/>
                </a:lnTo>
                <a:lnTo>
                  <a:pt x="645774" y="199057"/>
                </a:lnTo>
                <a:lnTo>
                  <a:pt x="515084" y="199057"/>
                </a:lnTo>
                <a:lnTo>
                  <a:pt x="484054" y="155310"/>
                </a:lnTo>
                <a:lnTo>
                  <a:pt x="444217" y="124062"/>
                </a:lnTo>
                <a:lnTo>
                  <a:pt x="395571" y="105313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36"/>
                </a:lnTo>
                <a:lnTo>
                  <a:pt x="127201" y="436194"/>
                </a:lnTo>
                <a:lnTo>
                  <a:pt x="146967" y="476991"/>
                </a:lnTo>
                <a:lnTo>
                  <a:pt x="174640" y="512526"/>
                </a:lnTo>
                <a:lnTo>
                  <a:pt x="208664" y="541318"/>
                </a:lnTo>
                <a:lnTo>
                  <a:pt x="247252" y="561884"/>
                </a:lnTo>
                <a:lnTo>
                  <a:pt x="290403" y="574223"/>
                </a:lnTo>
                <a:lnTo>
                  <a:pt x="338118" y="578336"/>
                </a:lnTo>
                <a:lnTo>
                  <a:pt x="395571" y="572087"/>
                </a:lnTo>
                <a:lnTo>
                  <a:pt x="444217" y="553338"/>
                </a:lnTo>
                <a:lnTo>
                  <a:pt x="484054" y="522090"/>
                </a:lnTo>
                <a:lnTo>
                  <a:pt x="515084" y="478342"/>
                </a:lnTo>
                <a:lnTo>
                  <a:pt x="645774" y="478342"/>
                </a:lnTo>
                <a:lnTo>
                  <a:pt x="624336" y="523180"/>
                </a:lnTo>
                <a:lnTo>
                  <a:pt x="597230" y="562581"/>
                </a:lnTo>
                <a:lnTo>
                  <a:pt x="564456" y="596547"/>
                </a:lnTo>
                <a:lnTo>
                  <a:pt x="526014" y="625078"/>
                </a:lnTo>
                <a:lnTo>
                  <a:pt x="483400" y="647562"/>
                </a:lnTo>
                <a:lnTo>
                  <a:pt x="437880" y="663622"/>
                </a:lnTo>
                <a:lnTo>
                  <a:pt x="389453" y="673258"/>
                </a:lnTo>
                <a:lnTo>
                  <a:pt x="338118" y="676470"/>
                </a:lnTo>
                <a:close/>
              </a:path>
              <a:path w="3484244" h="676910">
                <a:moveTo>
                  <a:pt x="1207648" y="7673"/>
                </a:moveTo>
                <a:lnTo>
                  <a:pt x="1316246" y="7673"/>
                </a:lnTo>
                <a:lnTo>
                  <a:pt x="1316246" y="670656"/>
                </a:lnTo>
                <a:lnTo>
                  <a:pt x="1207648" y="670656"/>
                </a:lnTo>
                <a:lnTo>
                  <a:pt x="880924" y="176268"/>
                </a:lnTo>
                <a:lnTo>
                  <a:pt x="880924" y="670656"/>
                </a:lnTo>
                <a:lnTo>
                  <a:pt x="772326" y="670656"/>
                </a:lnTo>
                <a:lnTo>
                  <a:pt x="772326" y="7673"/>
                </a:lnTo>
                <a:lnTo>
                  <a:pt x="880924" y="7673"/>
                </a:lnTo>
                <a:lnTo>
                  <a:pt x="1207648" y="501132"/>
                </a:lnTo>
                <a:lnTo>
                  <a:pt x="1207648" y="7673"/>
                </a:lnTo>
                <a:close/>
              </a:path>
              <a:path w="3484244" h="676910">
                <a:moveTo>
                  <a:pt x="1459077" y="670656"/>
                </a:moveTo>
                <a:lnTo>
                  <a:pt x="1459077" y="8604"/>
                </a:lnTo>
                <a:lnTo>
                  <a:pt x="1567675" y="8604"/>
                </a:lnTo>
                <a:lnTo>
                  <a:pt x="1567675" y="670656"/>
                </a:lnTo>
                <a:lnTo>
                  <a:pt x="1459077" y="670656"/>
                </a:lnTo>
                <a:close/>
              </a:path>
              <a:path w="3484244" h="676910">
                <a:moveTo>
                  <a:pt x="2012611" y="676470"/>
                </a:moveTo>
                <a:lnTo>
                  <a:pt x="1957536" y="672656"/>
                </a:lnTo>
                <a:lnTo>
                  <a:pt x="1905976" y="661215"/>
                </a:lnTo>
                <a:lnTo>
                  <a:pt x="1857932" y="642146"/>
                </a:lnTo>
                <a:lnTo>
                  <a:pt x="1813405" y="615450"/>
                </a:lnTo>
                <a:lnTo>
                  <a:pt x="1772394" y="581127"/>
                </a:lnTo>
                <a:lnTo>
                  <a:pt x="1737149" y="540925"/>
                </a:lnTo>
                <a:lnTo>
                  <a:pt x="1709737" y="496592"/>
                </a:lnTo>
                <a:lnTo>
                  <a:pt x="1690157" y="448130"/>
                </a:lnTo>
                <a:lnTo>
                  <a:pt x="1678409" y="395538"/>
                </a:lnTo>
                <a:lnTo>
                  <a:pt x="1674493" y="338816"/>
                </a:lnTo>
                <a:lnTo>
                  <a:pt x="1678409" y="281992"/>
                </a:lnTo>
                <a:lnTo>
                  <a:pt x="1690157" y="229279"/>
                </a:lnTo>
                <a:lnTo>
                  <a:pt x="1709737" y="180677"/>
                </a:lnTo>
                <a:lnTo>
                  <a:pt x="1737149" y="136187"/>
                </a:lnTo>
                <a:lnTo>
                  <a:pt x="1772394" y="95808"/>
                </a:lnTo>
                <a:lnTo>
                  <a:pt x="1813405" y="61317"/>
                </a:lnTo>
                <a:lnTo>
                  <a:pt x="1857932" y="34490"/>
                </a:lnTo>
                <a:lnTo>
                  <a:pt x="1905976" y="15329"/>
                </a:lnTo>
                <a:lnTo>
                  <a:pt x="1957536" y="3832"/>
                </a:lnTo>
                <a:lnTo>
                  <a:pt x="2012611" y="0"/>
                </a:lnTo>
                <a:lnTo>
                  <a:pt x="2063946" y="3255"/>
                </a:lnTo>
                <a:lnTo>
                  <a:pt x="2112373" y="13022"/>
                </a:lnTo>
                <a:lnTo>
                  <a:pt x="2157893" y="29300"/>
                </a:lnTo>
                <a:lnTo>
                  <a:pt x="2200507" y="52089"/>
                </a:lnTo>
                <a:lnTo>
                  <a:pt x="2238949" y="80721"/>
                </a:lnTo>
                <a:lnTo>
                  <a:pt x="2271723" y="114760"/>
                </a:lnTo>
                <a:lnTo>
                  <a:pt x="2298829" y="154205"/>
                </a:lnTo>
                <a:lnTo>
                  <a:pt x="2320267" y="199057"/>
                </a:lnTo>
                <a:lnTo>
                  <a:pt x="2189577" y="199057"/>
                </a:lnTo>
                <a:lnTo>
                  <a:pt x="2158547" y="155310"/>
                </a:lnTo>
                <a:lnTo>
                  <a:pt x="2118710" y="124062"/>
                </a:lnTo>
                <a:lnTo>
                  <a:pt x="2070064" y="105313"/>
                </a:lnTo>
                <a:lnTo>
                  <a:pt x="2012611" y="99063"/>
                </a:lnTo>
                <a:lnTo>
                  <a:pt x="1964896" y="103176"/>
                </a:lnTo>
                <a:lnTo>
                  <a:pt x="1921745" y="115516"/>
                </a:lnTo>
                <a:lnTo>
                  <a:pt x="1883157" y="136081"/>
                </a:lnTo>
                <a:lnTo>
                  <a:pt x="1849133" y="164873"/>
                </a:lnTo>
                <a:lnTo>
                  <a:pt x="1821460" y="200423"/>
                </a:lnTo>
                <a:lnTo>
                  <a:pt x="1801694" y="241264"/>
                </a:lnTo>
                <a:lnTo>
                  <a:pt x="1789834" y="287395"/>
                </a:lnTo>
                <a:lnTo>
                  <a:pt x="1785881" y="338816"/>
                </a:lnTo>
                <a:lnTo>
                  <a:pt x="1789834" y="390136"/>
                </a:lnTo>
                <a:lnTo>
                  <a:pt x="1801694" y="436194"/>
                </a:lnTo>
                <a:lnTo>
                  <a:pt x="1821460" y="476991"/>
                </a:lnTo>
                <a:lnTo>
                  <a:pt x="1849133" y="512526"/>
                </a:lnTo>
                <a:lnTo>
                  <a:pt x="1883157" y="541318"/>
                </a:lnTo>
                <a:lnTo>
                  <a:pt x="1921745" y="561884"/>
                </a:lnTo>
                <a:lnTo>
                  <a:pt x="1964896" y="574223"/>
                </a:lnTo>
                <a:lnTo>
                  <a:pt x="2012611" y="578336"/>
                </a:lnTo>
                <a:lnTo>
                  <a:pt x="2070064" y="572087"/>
                </a:lnTo>
                <a:lnTo>
                  <a:pt x="2118710" y="553338"/>
                </a:lnTo>
                <a:lnTo>
                  <a:pt x="2158547" y="522090"/>
                </a:lnTo>
                <a:lnTo>
                  <a:pt x="2189577" y="478342"/>
                </a:lnTo>
                <a:lnTo>
                  <a:pt x="2320267" y="478342"/>
                </a:lnTo>
                <a:lnTo>
                  <a:pt x="2298829" y="523180"/>
                </a:lnTo>
                <a:lnTo>
                  <a:pt x="2271723" y="562581"/>
                </a:lnTo>
                <a:lnTo>
                  <a:pt x="2238949" y="596547"/>
                </a:lnTo>
                <a:lnTo>
                  <a:pt x="2200507" y="625078"/>
                </a:lnTo>
                <a:lnTo>
                  <a:pt x="2157893" y="647562"/>
                </a:lnTo>
                <a:lnTo>
                  <a:pt x="2112373" y="663622"/>
                </a:lnTo>
                <a:lnTo>
                  <a:pt x="2063946" y="673258"/>
                </a:lnTo>
                <a:lnTo>
                  <a:pt x="2012611" y="676470"/>
                </a:lnTo>
                <a:close/>
              </a:path>
              <a:path w="3484244" h="676910">
                <a:moveTo>
                  <a:pt x="2867026" y="8604"/>
                </a:moveTo>
                <a:lnTo>
                  <a:pt x="2975391" y="8604"/>
                </a:lnTo>
                <a:lnTo>
                  <a:pt x="2975391" y="670656"/>
                </a:lnTo>
                <a:lnTo>
                  <a:pt x="2867026" y="670656"/>
                </a:lnTo>
                <a:lnTo>
                  <a:pt x="2867026" y="378348"/>
                </a:lnTo>
                <a:lnTo>
                  <a:pt x="2555417" y="378348"/>
                </a:lnTo>
                <a:lnTo>
                  <a:pt x="2555417" y="670656"/>
                </a:lnTo>
                <a:lnTo>
                  <a:pt x="2446819" y="670656"/>
                </a:lnTo>
                <a:lnTo>
                  <a:pt x="2446819" y="8604"/>
                </a:lnTo>
                <a:lnTo>
                  <a:pt x="2555417" y="8604"/>
                </a:lnTo>
                <a:lnTo>
                  <a:pt x="2555417" y="294400"/>
                </a:lnTo>
                <a:lnTo>
                  <a:pt x="2867026" y="294400"/>
                </a:lnTo>
                <a:lnTo>
                  <a:pt x="2867026" y="8604"/>
                </a:lnTo>
                <a:close/>
              </a:path>
              <a:path w="3484244" h="676910">
                <a:moveTo>
                  <a:pt x="3484122" y="7673"/>
                </a:moveTo>
                <a:lnTo>
                  <a:pt x="3484122" y="92552"/>
                </a:lnTo>
                <a:lnTo>
                  <a:pt x="3226928" y="92552"/>
                </a:lnTo>
                <a:lnTo>
                  <a:pt x="3226928" y="293470"/>
                </a:lnTo>
                <a:lnTo>
                  <a:pt x="3455519" y="293470"/>
                </a:lnTo>
                <a:lnTo>
                  <a:pt x="3455519" y="377186"/>
                </a:lnTo>
                <a:lnTo>
                  <a:pt x="3226928" y="377186"/>
                </a:lnTo>
                <a:lnTo>
                  <a:pt x="3226928" y="585778"/>
                </a:lnTo>
                <a:lnTo>
                  <a:pt x="3484122" y="585778"/>
                </a:lnTo>
                <a:lnTo>
                  <a:pt x="3484122" y="670656"/>
                </a:lnTo>
                <a:lnTo>
                  <a:pt x="3118330" y="670656"/>
                </a:lnTo>
                <a:lnTo>
                  <a:pt x="3118330" y="7673"/>
                </a:lnTo>
                <a:lnTo>
                  <a:pt x="3484122" y="7673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488687" y="2295067"/>
            <a:ext cx="770191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65" dirty="0">
                <a:latin typeface="Verdana"/>
                <a:cs typeface="Verdana"/>
              </a:rPr>
              <a:t>P</a:t>
            </a:r>
            <a:r>
              <a:rPr sz="7500" spc="-25" dirty="0">
                <a:latin typeface="Verdana"/>
                <a:cs typeface="Verdana"/>
              </a:rPr>
              <a:t>O</a:t>
            </a:r>
            <a:r>
              <a:rPr sz="7500" spc="-1180" dirty="0">
                <a:latin typeface="Verdana"/>
                <a:cs typeface="Verdana"/>
              </a:rPr>
              <a:t>I</a:t>
            </a:r>
            <a:r>
              <a:rPr sz="7500" spc="-390" dirty="0">
                <a:latin typeface="Verdana"/>
                <a:cs typeface="Verdana"/>
              </a:rPr>
              <a:t> </a:t>
            </a:r>
            <a:r>
              <a:rPr sz="7500" spc="-844" dirty="0">
                <a:latin typeface="Verdana"/>
                <a:cs typeface="Verdana"/>
              </a:rPr>
              <a:t>L</a:t>
            </a:r>
            <a:r>
              <a:rPr sz="7500" spc="-815" dirty="0">
                <a:latin typeface="Verdana"/>
                <a:cs typeface="Verdana"/>
              </a:rPr>
              <a:t>E</a:t>
            </a:r>
            <a:r>
              <a:rPr sz="7500" spc="-390" dirty="0">
                <a:latin typeface="Verdana"/>
                <a:cs typeface="Verdana"/>
              </a:rPr>
              <a:t> </a:t>
            </a:r>
            <a:r>
              <a:rPr sz="7500" spc="-395" dirty="0">
                <a:latin typeface="Verdana"/>
                <a:cs typeface="Verdana"/>
              </a:rPr>
              <a:t>T</a:t>
            </a:r>
            <a:r>
              <a:rPr sz="7500" spc="-815" dirty="0">
                <a:latin typeface="Verdana"/>
                <a:cs typeface="Verdana"/>
              </a:rPr>
              <a:t>E</a:t>
            </a:r>
            <a:r>
              <a:rPr sz="7500" spc="560" dirty="0">
                <a:latin typeface="Verdana"/>
                <a:cs typeface="Verdana"/>
              </a:rPr>
              <a:t>C</a:t>
            </a:r>
            <a:r>
              <a:rPr sz="7500" spc="-204" dirty="0">
                <a:latin typeface="Verdana"/>
                <a:cs typeface="Verdana"/>
              </a:rPr>
              <a:t>N</a:t>
            </a:r>
            <a:r>
              <a:rPr sz="7500" spc="-1180" dirty="0">
                <a:latin typeface="Verdana"/>
                <a:cs typeface="Verdana"/>
              </a:rPr>
              <a:t>I</a:t>
            </a:r>
            <a:r>
              <a:rPr sz="7500" spc="560" dirty="0">
                <a:latin typeface="Verdana"/>
                <a:cs typeface="Verdana"/>
              </a:rPr>
              <a:t>C</a:t>
            </a:r>
            <a:r>
              <a:rPr sz="7500" spc="-350" dirty="0">
                <a:latin typeface="Verdana"/>
                <a:cs typeface="Verdana"/>
              </a:rPr>
              <a:t>H</a:t>
            </a:r>
            <a:r>
              <a:rPr sz="7500" spc="-815" dirty="0">
                <a:latin typeface="Verdana"/>
                <a:cs typeface="Verdana"/>
              </a:rPr>
              <a:t>E</a:t>
            </a:r>
            <a:endParaRPr sz="75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28037" y="4247120"/>
            <a:ext cx="7678420" cy="4843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92075" algn="ctr">
              <a:lnSpc>
                <a:spcPct val="100000"/>
              </a:lnSpc>
              <a:spcBef>
                <a:spcPts val="125"/>
              </a:spcBef>
            </a:pPr>
            <a:r>
              <a:rPr sz="2600" spc="-290" dirty="0">
                <a:latin typeface="Verdana"/>
                <a:cs typeface="Verdana"/>
              </a:rPr>
              <a:t>L</a:t>
            </a:r>
            <a:r>
              <a:rPr sz="2600" spc="-270" dirty="0">
                <a:latin typeface="Verdana"/>
                <a:cs typeface="Verdana"/>
              </a:rPr>
              <a:t>E</a:t>
            </a:r>
            <a:r>
              <a:rPr sz="2600" spc="-130" dirty="0">
                <a:latin typeface="Verdana"/>
                <a:cs typeface="Verdana"/>
              </a:rPr>
              <a:t> T</a:t>
            </a:r>
            <a:r>
              <a:rPr sz="2600" spc="-275" dirty="0">
                <a:latin typeface="Verdana"/>
                <a:cs typeface="Verdana"/>
              </a:rPr>
              <a:t>E</a:t>
            </a:r>
            <a:r>
              <a:rPr sz="2600" spc="204" dirty="0">
                <a:latin typeface="Verdana"/>
                <a:cs typeface="Verdana"/>
              </a:rPr>
              <a:t>C</a:t>
            </a:r>
            <a:r>
              <a:rPr sz="2600" spc="-60" dirty="0">
                <a:latin typeface="Verdana"/>
                <a:cs typeface="Verdana"/>
              </a:rPr>
              <a:t>N</a:t>
            </a:r>
            <a:r>
              <a:rPr sz="2600" spc="-409" dirty="0">
                <a:latin typeface="Verdana"/>
                <a:cs typeface="Verdana"/>
              </a:rPr>
              <a:t>I</a:t>
            </a:r>
            <a:r>
              <a:rPr sz="2600" spc="204" dirty="0">
                <a:latin typeface="Verdana"/>
                <a:cs typeface="Verdana"/>
              </a:rPr>
              <a:t>C</a:t>
            </a:r>
            <a:r>
              <a:rPr sz="2600" spc="-110" dirty="0">
                <a:latin typeface="Verdana"/>
                <a:cs typeface="Verdana"/>
              </a:rPr>
              <a:t>H</a:t>
            </a:r>
            <a:r>
              <a:rPr sz="2600" spc="-270" dirty="0">
                <a:latin typeface="Verdana"/>
                <a:cs typeface="Verdana"/>
              </a:rPr>
              <a:t>E</a:t>
            </a:r>
            <a:endParaRPr sz="2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105"/>
              </a:spcBef>
            </a:pPr>
            <a:r>
              <a:rPr sz="2400" spc="-15" dirty="0">
                <a:latin typeface="Lucida Sans Unicode"/>
                <a:cs typeface="Lucida Sans Unicode"/>
              </a:rPr>
              <a:t>Gratificazione</a:t>
            </a:r>
            <a:r>
              <a:rPr sz="2400" spc="-30" dirty="0">
                <a:latin typeface="Lucida Sans Unicode"/>
                <a:cs typeface="Lucida Sans Unicode"/>
              </a:rPr>
              <a:t> </a:t>
            </a:r>
            <a:r>
              <a:rPr sz="2400" spc="70" dirty="0">
                <a:latin typeface="Lucida Sans Unicode"/>
                <a:cs typeface="Lucida Sans Unicode"/>
              </a:rPr>
              <a:t>immediata</a:t>
            </a:r>
            <a:r>
              <a:rPr sz="2400" spc="-30" dirty="0">
                <a:latin typeface="Lucida Sans Unicode"/>
                <a:cs typeface="Lucida Sans Unicode"/>
              </a:rPr>
              <a:t> </a:t>
            </a:r>
            <a:r>
              <a:rPr sz="2400" spc="-45" dirty="0">
                <a:latin typeface="Lucida Sans Unicode"/>
                <a:cs typeface="Lucida Sans Unicode"/>
              </a:rPr>
              <a:t>di</a:t>
            </a:r>
            <a:r>
              <a:rPr sz="2400" spc="-30" dirty="0">
                <a:latin typeface="Lucida Sans Unicode"/>
                <a:cs typeface="Lucida Sans Unicode"/>
              </a:rPr>
              <a:t> </a:t>
            </a:r>
            <a:r>
              <a:rPr sz="2400" spc="40" dirty="0">
                <a:latin typeface="Lucida Sans Unicode"/>
                <a:cs typeface="Lucida Sans Unicode"/>
              </a:rPr>
              <a:t>comportamenti</a:t>
            </a:r>
            <a:r>
              <a:rPr sz="2400" spc="-30" dirty="0">
                <a:latin typeface="Lucida Sans Unicode"/>
                <a:cs typeface="Lucida Sans Unicode"/>
              </a:rPr>
              <a:t> </a:t>
            </a:r>
            <a:r>
              <a:rPr sz="2400" spc="-55" dirty="0">
                <a:latin typeface="Lucida Sans Unicode"/>
                <a:cs typeface="Lucida Sans Unicode"/>
              </a:rPr>
              <a:t>positivi</a:t>
            </a:r>
            <a:endParaRPr sz="2400">
              <a:latin typeface="Lucida Sans Unicode"/>
              <a:cs typeface="Lucida Sans Unicode"/>
            </a:endParaRPr>
          </a:p>
          <a:p>
            <a:pPr marL="2206625" marR="1126490" indent="-1164590">
              <a:lnSpc>
                <a:spcPct val="250000"/>
              </a:lnSpc>
            </a:pPr>
            <a:r>
              <a:rPr sz="2400" spc="-50" dirty="0">
                <a:latin typeface="Lucida Sans Unicode"/>
                <a:cs typeface="Lucida Sans Unicode"/>
              </a:rPr>
              <a:t>Non </a:t>
            </a:r>
            <a:r>
              <a:rPr sz="2400" spc="20" dirty="0">
                <a:latin typeface="Lucida Sans Unicode"/>
                <a:cs typeface="Lucida Sans Unicode"/>
              </a:rPr>
              <a:t>procrastinare</a:t>
            </a:r>
            <a:r>
              <a:rPr sz="2400" spc="-50" dirty="0">
                <a:latin typeface="Lucida Sans Unicode"/>
                <a:cs typeface="Lucida Sans Unicode"/>
              </a:rPr>
              <a:t> </a:t>
            </a:r>
            <a:r>
              <a:rPr sz="2400" spc="-30" dirty="0">
                <a:latin typeface="Lucida Sans Unicode"/>
                <a:cs typeface="Lucida Sans Unicode"/>
              </a:rPr>
              <a:t>le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-20" dirty="0">
                <a:latin typeface="Lucida Sans Unicode"/>
                <a:cs typeface="Lucida Sans Unicode"/>
              </a:rPr>
              <a:t>proprie</a:t>
            </a:r>
            <a:r>
              <a:rPr sz="2400" spc="-50" dirty="0">
                <a:latin typeface="Lucida Sans Unicode"/>
                <a:cs typeface="Lucida Sans Unicode"/>
              </a:rPr>
              <a:t> </a:t>
            </a:r>
            <a:r>
              <a:rPr sz="2400" spc="-15" dirty="0">
                <a:latin typeface="Lucida Sans Unicode"/>
                <a:cs typeface="Lucida Sans Unicode"/>
              </a:rPr>
              <a:t>richieste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50" dirty="0">
                <a:latin typeface="Lucida Sans Unicode"/>
                <a:cs typeface="Lucida Sans Unicode"/>
              </a:rPr>
              <a:t>Educare </a:t>
            </a:r>
            <a:r>
              <a:rPr sz="2400" spc="10" dirty="0">
                <a:latin typeface="Lucida Sans Unicode"/>
                <a:cs typeface="Lucida Sans Unicode"/>
              </a:rPr>
              <a:t>alle </a:t>
            </a:r>
            <a:r>
              <a:rPr sz="2400" spc="-30" dirty="0">
                <a:latin typeface="Lucida Sans Unicode"/>
                <a:cs typeface="Lucida Sans Unicode"/>
              </a:rPr>
              <a:t>emozoni </a:t>
            </a:r>
            <a:r>
              <a:rPr sz="2400" spc="-25" dirty="0">
                <a:latin typeface="Lucida Sans Unicode"/>
                <a:cs typeface="Lucida Sans Unicode"/>
              </a:rPr>
              <a:t> </a:t>
            </a:r>
            <a:r>
              <a:rPr sz="2400" spc="45" dirty="0">
                <a:latin typeface="Lucida Sans Unicode"/>
                <a:cs typeface="Lucida Sans Unicode"/>
              </a:rPr>
              <a:t>Cooperative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-10" dirty="0">
                <a:latin typeface="Lucida Sans Unicode"/>
                <a:cs typeface="Lucida Sans Unicode"/>
              </a:rPr>
              <a:t>learning</a:t>
            </a:r>
            <a:endParaRPr sz="2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2400" spc="30" dirty="0">
                <a:latin typeface="Lucida Sans Unicode"/>
                <a:cs typeface="Lucida Sans Unicode"/>
              </a:rPr>
              <a:t>Programmi</a:t>
            </a:r>
            <a:r>
              <a:rPr sz="2400" spc="-55" dirty="0">
                <a:latin typeface="Lucida Sans Unicode"/>
                <a:cs typeface="Lucida Sans Unicode"/>
              </a:rPr>
              <a:t> </a:t>
            </a:r>
            <a:r>
              <a:rPr sz="2400" spc="-45" dirty="0">
                <a:latin typeface="Lucida Sans Unicode"/>
                <a:cs typeface="Lucida Sans Unicode"/>
              </a:rPr>
              <a:t>di</a:t>
            </a:r>
            <a:r>
              <a:rPr sz="2400" spc="-50" dirty="0">
                <a:latin typeface="Lucida Sans Unicode"/>
                <a:cs typeface="Lucida Sans Unicode"/>
              </a:rPr>
              <a:t> </a:t>
            </a:r>
            <a:r>
              <a:rPr sz="2400" spc="35" dirty="0">
                <a:latin typeface="Lucida Sans Unicode"/>
                <a:cs typeface="Lucida Sans Unicode"/>
              </a:rPr>
              <a:t>coping</a:t>
            </a:r>
            <a:r>
              <a:rPr sz="2400" spc="-50" dirty="0">
                <a:latin typeface="Lucida Sans Unicode"/>
                <a:cs typeface="Lucida Sans Unicode"/>
              </a:rPr>
              <a:t> </a:t>
            </a:r>
            <a:r>
              <a:rPr sz="2400" spc="25" dirty="0">
                <a:latin typeface="Lucida Sans Unicode"/>
                <a:cs typeface="Lucida Sans Unicode"/>
              </a:rPr>
              <a:t>power</a:t>
            </a:r>
            <a:endParaRPr sz="2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506715" y="1541860"/>
            <a:ext cx="645795" cy="676910"/>
          </a:xfrm>
          <a:custGeom>
            <a:avLst/>
            <a:gdLst/>
            <a:ahLst/>
            <a:cxnLst/>
            <a:rect l="l" t="t" r="r" b="b"/>
            <a:pathLst>
              <a:path w="645795" h="676910">
                <a:moveTo>
                  <a:pt x="338118" y="676470"/>
                </a:moveTo>
                <a:lnTo>
                  <a:pt x="283043" y="672656"/>
                </a:lnTo>
                <a:lnTo>
                  <a:pt x="231483" y="661215"/>
                </a:lnTo>
                <a:lnTo>
                  <a:pt x="183439" y="642146"/>
                </a:lnTo>
                <a:lnTo>
                  <a:pt x="138912" y="615450"/>
                </a:lnTo>
                <a:lnTo>
                  <a:pt x="97900" y="581127"/>
                </a:lnTo>
                <a:lnTo>
                  <a:pt x="62656" y="540925"/>
                </a:lnTo>
                <a:lnTo>
                  <a:pt x="35244" y="496592"/>
                </a:lnTo>
                <a:lnTo>
                  <a:pt x="15664" y="448130"/>
                </a:lnTo>
                <a:lnTo>
                  <a:pt x="3916" y="395538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12" y="61317"/>
                </a:lnTo>
                <a:lnTo>
                  <a:pt x="183439" y="34490"/>
                </a:lnTo>
                <a:lnTo>
                  <a:pt x="231483" y="15329"/>
                </a:lnTo>
                <a:lnTo>
                  <a:pt x="283043" y="3832"/>
                </a:lnTo>
                <a:lnTo>
                  <a:pt x="338118" y="0"/>
                </a:lnTo>
                <a:lnTo>
                  <a:pt x="389452" y="3255"/>
                </a:lnTo>
                <a:lnTo>
                  <a:pt x="437880" y="13022"/>
                </a:lnTo>
                <a:lnTo>
                  <a:pt x="483400" y="29300"/>
                </a:lnTo>
                <a:lnTo>
                  <a:pt x="526014" y="52089"/>
                </a:lnTo>
                <a:lnTo>
                  <a:pt x="564456" y="80721"/>
                </a:lnTo>
                <a:lnTo>
                  <a:pt x="597230" y="114760"/>
                </a:lnTo>
                <a:lnTo>
                  <a:pt x="624336" y="154205"/>
                </a:lnTo>
                <a:lnTo>
                  <a:pt x="645774" y="199057"/>
                </a:lnTo>
                <a:lnTo>
                  <a:pt x="515084" y="199057"/>
                </a:lnTo>
                <a:lnTo>
                  <a:pt x="484054" y="155310"/>
                </a:lnTo>
                <a:lnTo>
                  <a:pt x="444217" y="124062"/>
                </a:lnTo>
                <a:lnTo>
                  <a:pt x="395571" y="105313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36"/>
                </a:lnTo>
                <a:lnTo>
                  <a:pt x="127201" y="436194"/>
                </a:lnTo>
                <a:lnTo>
                  <a:pt x="146967" y="476991"/>
                </a:lnTo>
                <a:lnTo>
                  <a:pt x="174640" y="512526"/>
                </a:lnTo>
                <a:lnTo>
                  <a:pt x="208664" y="541318"/>
                </a:lnTo>
                <a:lnTo>
                  <a:pt x="247252" y="561884"/>
                </a:lnTo>
                <a:lnTo>
                  <a:pt x="290403" y="574223"/>
                </a:lnTo>
                <a:lnTo>
                  <a:pt x="338118" y="578336"/>
                </a:lnTo>
                <a:lnTo>
                  <a:pt x="395571" y="572087"/>
                </a:lnTo>
                <a:lnTo>
                  <a:pt x="444217" y="553338"/>
                </a:lnTo>
                <a:lnTo>
                  <a:pt x="484054" y="522090"/>
                </a:lnTo>
                <a:lnTo>
                  <a:pt x="515084" y="478342"/>
                </a:lnTo>
                <a:lnTo>
                  <a:pt x="645774" y="478342"/>
                </a:lnTo>
                <a:lnTo>
                  <a:pt x="624336" y="523180"/>
                </a:lnTo>
                <a:lnTo>
                  <a:pt x="597230" y="562581"/>
                </a:lnTo>
                <a:lnTo>
                  <a:pt x="564456" y="596547"/>
                </a:lnTo>
                <a:lnTo>
                  <a:pt x="526014" y="625078"/>
                </a:lnTo>
                <a:lnTo>
                  <a:pt x="483400" y="647562"/>
                </a:lnTo>
                <a:lnTo>
                  <a:pt x="437880" y="663622"/>
                </a:lnTo>
                <a:lnTo>
                  <a:pt x="389452" y="673258"/>
                </a:lnTo>
                <a:lnTo>
                  <a:pt x="338118" y="67647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42997" y="1541860"/>
            <a:ext cx="1423035" cy="677545"/>
          </a:xfrm>
          <a:custGeom>
            <a:avLst/>
            <a:gdLst/>
            <a:ahLst/>
            <a:cxnLst/>
            <a:rect l="l" t="t" r="r" b="b"/>
            <a:pathLst>
              <a:path w="1423035" h="677544">
                <a:moveTo>
                  <a:pt x="338118" y="579266"/>
                </a:moveTo>
                <a:lnTo>
                  <a:pt x="385819" y="575124"/>
                </a:lnTo>
                <a:lnTo>
                  <a:pt x="428927" y="562698"/>
                </a:lnTo>
                <a:lnTo>
                  <a:pt x="467442" y="541987"/>
                </a:lnTo>
                <a:lnTo>
                  <a:pt x="501364" y="512991"/>
                </a:lnTo>
                <a:lnTo>
                  <a:pt x="529037" y="477252"/>
                </a:lnTo>
                <a:lnTo>
                  <a:pt x="548803" y="436310"/>
                </a:lnTo>
                <a:lnTo>
                  <a:pt x="560663" y="390165"/>
                </a:lnTo>
                <a:lnTo>
                  <a:pt x="564616" y="338816"/>
                </a:lnTo>
                <a:lnTo>
                  <a:pt x="560663" y="287395"/>
                </a:lnTo>
                <a:lnTo>
                  <a:pt x="548803" y="241264"/>
                </a:lnTo>
                <a:lnTo>
                  <a:pt x="529037" y="200423"/>
                </a:lnTo>
                <a:lnTo>
                  <a:pt x="501364" y="164873"/>
                </a:lnTo>
                <a:lnTo>
                  <a:pt x="467442" y="136081"/>
                </a:lnTo>
                <a:lnTo>
                  <a:pt x="428927" y="115516"/>
                </a:lnTo>
                <a:lnTo>
                  <a:pt x="385819" y="103176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65"/>
                </a:lnTo>
                <a:lnTo>
                  <a:pt x="127201" y="436310"/>
                </a:lnTo>
                <a:lnTo>
                  <a:pt x="146967" y="477252"/>
                </a:lnTo>
                <a:lnTo>
                  <a:pt x="174640" y="512991"/>
                </a:lnTo>
                <a:lnTo>
                  <a:pt x="208664" y="541987"/>
                </a:lnTo>
                <a:lnTo>
                  <a:pt x="247252" y="562698"/>
                </a:lnTo>
                <a:lnTo>
                  <a:pt x="290403" y="575124"/>
                </a:lnTo>
                <a:lnTo>
                  <a:pt x="338118" y="579266"/>
                </a:lnTo>
                <a:close/>
              </a:path>
              <a:path w="1423035" h="677544">
                <a:moveTo>
                  <a:pt x="338351" y="677400"/>
                </a:moveTo>
                <a:lnTo>
                  <a:pt x="283191" y="673568"/>
                </a:lnTo>
                <a:lnTo>
                  <a:pt x="231567" y="662071"/>
                </a:lnTo>
                <a:lnTo>
                  <a:pt x="183477" y="642909"/>
                </a:lnTo>
                <a:lnTo>
                  <a:pt x="138921" y="616083"/>
                </a:lnTo>
                <a:lnTo>
                  <a:pt x="97900" y="581592"/>
                </a:lnTo>
                <a:lnTo>
                  <a:pt x="62656" y="541222"/>
                </a:lnTo>
                <a:lnTo>
                  <a:pt x="35244" y="496760"/>
                </a:lnTo>
                <a:lnTo>
                  <a:pt x="15664" y="448205"/>
                </a:lnTo>
                <a:lnTo>
                  <a:pt x="3916" y="395557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21" y="61317"/>
                </a:lnTo>
                <a:lnTo>
                  <a:pt x="183477" y="34490"/>
                </a:lnTo>
                <a:lnTo>
                  <a:pt x="231567" y="15329"/>
                </a:lnTo>
                <a:lnTo>
                  <a:pt x="283191" y="3832"/>
                </a:lnTo>
                <a:lnTo>
                  <a:pt x="338351" y="0"/>
                </a:lnTo>
                <a:lnTo>
                  <a:pt x="393575" y="3832"/>
                </a:lnTo>
                <a:lnTo>
                  <a:pt x="445210" y="15329"/>
                </a:lnTo>
                <a:lnTo>
                  <a:pt x="493253" y="34490"/>
                </a:lnTo>
                <a:lnTo>
                  <a:pt x="537706" y="61317"/>
                </a:lnTo>
                <a:lnTo>
                  <a:pt x="578569" y="95808"/>
                </a:lnTo>
                <a:lnTo>
                  <a:pt x="613729" y="136187"/>
                </a:lnTo>
                <a:lnTo>
                  <a:pt x="641077" y="180677"/>
                </a:lnTo>
                <a:lnTo>
                  <a:pt x="660610" y="229279"/>
                </a:lnTo>
                <a:lnTo>
                  <a:pt x="672331" y="281992"/>
                </a:lnTo>
                <a:lnTo>
                  <a:pt x="676237" y="338816"/>
                </a:lnTo>
                <a:lnTo>
                  <a:pt x="672331" y="395557"/>
                </a:lnTo>
                <a:lnTo>
                  <a:pt x="660610" y="448205"/>
                </a:lnTo>
                <a:lnTo>
                  <a:pt x="641077" y="496760"/>
                </a:lnTo>
                <a:lnTo>
                  <a:pt x="613729" y="541222"/>
                </a:lnTo>
                <a:lnTo>
                  <a:pt x="578569" y="581592"/>
                </a:lnTo>
                <a:lnTo>
                  <a:pt x="537706" y="616083"/>
                </a:lnTo>
                <a:lnTo>
                  <a:pt x="493253" y="642909"/>
                </a:lnTo>
                <a:lnTo>
                  <a:pt x="445210" y="662071"/>
                </a:lnTo>
                <a:lnTo>
                  <a:pt x="393575" y="673568"/>
                </a:lnTo>
                <a:lnTo>
                  <a:pt x="338351" y="677400"/>
                </a:lnTo>
                <a:close/>
              </a:path>
              <a:path w="1423035" h="677544">
                <a:moveTo>
                  <a:pt x="1084878" y="579266"/>
                </a:moveTo>
                <a:lnTo>
                  <a:pt x="1132578" y="575124"/>
                </a:lnTo>
                <a:lnTo>
                  <a:pt x="1175686" y="562698"/>
                </a:lnTo>
                <a:lnTo>
                  <a:pt x="1214201" y="541987"/>
                </a:lnTo>
                <a:lnTo>
                  <a:pt x="1248124" y="512991"/>
                </a:lnTo>
                <a:lnTo>
                  <a:pt x="1275796" y="477252"/>
                </a:lnTo>
                <a:lnTo>
                  <a:pt x="1295562" y="436310"/>
                </a:lnTo>
                <a:lnTo>
                  <a:pt x="1307422" y="390165"/>
                </a:lnTo>
                <a:lnTo>
                  <a:pt x="1311375" y="338816"/>
                </a:lnTo>
                <a:lnTo>
                  <a:pt x="1307422" y="287395"/>
                </a:lnTo>
                <a:lnTo>
                  <a:pt x="1295562" y="241264"/>
                </a:lnTo>
                <a:lnTo>
                  <a:pt x="1275796" y="200423"/>
                </a:lnTo>
                <a:lnTo>
                  <a:pt x="1248124" y="164873"/>
                </a:lnTo>
                <a:lnTo>
                  <a:pt x="1214201" y="136081"/>
                </a:lnTo>
                <a:lnTo>
                  <a:pt x="1175686" y="115516"/>
                </a:lnTo>
                <a:lnTo>
                  <a:pt x="1132578" y="103176"/>
                </a:lnTo>
                <a:lnTo>
                  <a:pt x="1084878" y="99063"/>
                </a:lnTo>
                <a:lnTo>
                  <a:pt x="1037163" y="103176"/>
                </a:lnTo>
                <a:lnTo>
                  <a:pt x="994011" y="115516"/>
                </a:lnTo>
                <a:lnTo>
                  <a:pt x="955423" y="136081"/>
                </a:lnTo>
                <a:lnTo>
                  <a:pt x="921399" y="164873"/>
                </a:lnTo>
                <a:lnTo>
                  <a:pt x="893727" y="200423"/>
                </a:lnTo>
                <a:lnTo>
                  <a:pt x="873960" y="241264"/>
                </a:lnTo>
                <a:lnTo>
                  <a:pt x="862101" y="287395"/>
                </a:lnTo>
                <a:lnTo>
                  <a:pt x="858147" y="338816"/>
                </a:lnTo>
                <a:lnTo>
                  <a:pt x="862101" y="390165"/>
                </a:lnTo>
                <a:lnTo>
                  <a:pt x="873960" y="436310"/>
                </a:lnTo>
                <a:lnTo>
                  <a:pt x="893727" y="477252"/>
                </a:lnTo>
                <a:lnTo>
                  <a:pt x="921399" y="512991"/>
                </a:lnTo>
                <a:lnTo>
                  <a:pt x="955423" y="541987"/>
                </a:lnTo>
                <a:lnTo>
                  <a:pt x="994011" y="562698"/>
                </a:lnTo>
                <a:lnTo>
                  <a:pt x="1037163" y="575124"/>
                </a:lnTo>
                <a:lnTo>
                  <a:pt x="1084878" y="579266"/>
                </a:lnTo>
                <a:close/>
              </a:path>
              <a:path w="1423035" h="677544">
                <a:moveTo>
                  <a:pt x="1085110" y="677400"/>
                </a:moveTo>
                <a:lnTo>
                  <a:pt x="1029951" y="673568"/>
                </a:lnTo>
                <a:lnTo>
                  <a:pt x="978326" y="662071"/>
                </a:lnTo>
                <a:lnTo>
                  <a:pt x="930236" y="642909"/>
                </a:lnTo>
                <a:lnTo>
                  <a:pt x="885681" y="616083"/>
                </a:lnTo>
                <a:lnTo>
                  <a:pt x="844660" y="581592"/>
                </a:lnTo>
                <a:lnTo>
                  <a:pt x="809415" y="541222"/>
                </a:lnTo>
                <a:lnTo>
                  <a:pt x="782003" y="496760"/>
                </a:lnTo>
                <a:lnTo>
                  <a:pt x="762423" y="448205"/>
                </a:lnTo>
                <a:lnTo>
                  <a:pt x="750675" y="395557"/>
                </a:lnTo>
                <a:lnTo>
                  <a:pt x="746759" y="338816"/>
                </a:lnTo>
                <a:lnTo>
                  <a:pt x="750675" y="281992"/>
                </a:lnTo>
                <a:lnTo>
                  <a:pt x="762423" y="229279"/>
                </a:lnTo>
                <a:lnTo>
                  <a:pt x="782003" y="180677"/>
                </a:lnTo>
                <a:lnTo>
                  <a:pt x="809415" y="136187"/>
                </a:lnTo>
                <a:lnTo>
                  <a:pt x="844660" y="95808"/>
                </a:lnTo>
                <a:lnTo>
                  <a:pt x="885681" y="61317"/>
                </a:lnTo>
                <a:lnTo>
                  <a:pt x="930236" y="34490"/>
                </a:lnTo>
                <a:lnTo>
                  <a:pt x="978326" y="15329"/>
                </a:lnTo>
                <a:lnTo>
                  <a:pt x="1029951" y="3832"/>
                </a:lnTo>
                <a:lnTo>
                  <a:pt x="1085110" y="0"/>
                </a:lnTo>
                <a:lnTo>
                  <a:pt x="1140335" y="3832"/>
                </a:lnTo>
                <a:lnTo>
                  <a:pt x="1191969" y="15329"/>
                </a:lnTo>
                <a:lnTo>
                  <a:pt x="1240012" y="34490"/>
                </a:lnTo>
                <a:lnTo>
                  <a:pt x="1284465" y="61317"/>
                </a:lnTo>
                <a:lnTo>
                  <a:pt x="1325328" y="95808"/>
                </a:lnTo>
                <a:lnTo>
                  <a:pt x="1360489" y="136187"/>
                </a:lnTo>
                <a:lnTo>
                  <a:pt x="1387836" y="180677"/>
                </a:lnTo>
                <a:lnTo>
                  <a:pt x="1407370" y="229279"/>
                </a:lnTo>
                <a:lnTo>
                  <a:pt x="1419090" y="281992"/>
                </a:lnTo>
                <a:lnTo>
                  <a:pt x="1422997" y="338816"/>
                </a:lnTo>
                <a:lnTo>
                  <a:pt x="1419090" y="395557"/>
                </a:lnTo>
                <a:lnTo>
                  <a:pt x="1407370" y="448205"/>
                </a:lnTo>
                <a:lnTo>
                  <a:pt x="1387836" y="496760"/>
                </a:lnTo>
                <a:lnTo>
                  <a:pt x="1360489" y="541222"/>
                </a:lnTo>
                <a:lnTo>
                  <a:pt x="1325328" y="581592"/>
                </a:lnTo>
                <a:lnTo>
                  <a:pt x="1284465" y="616083"/>
                </a:lnTo>
                <a:lnTo>
                  <a:pt x="1240012" y="642909"/>
                </a:lnTo>
                <a:lnTo>
                  <a:pt x="1191969" y="662071"/>
                </a:lnTo>
                <a:lnTo>
                  <a:pt x="1140335" y="673568"/>
                </a:lnTo>
                <a:lnTo>
                  <a:pt x="1085110" y="67740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72560" y="1550464"/>
            <a:ext cx="463550" cy="662305"/>
          </a:xfrm>
          <a:custGeom>
            <a:avLst/>
            <a:gdLst/>
            <a:ahLst/>
            <a:cxnLst/>
            <a:rect l="l" t="t" r="r" b="b"/>
            <a:pathLst>
              <a:path w="463550" h="662305">
                <a:moveTo>
                  <a:pt x="228590" y="0"/>
                </a:move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430"/>
                </a:lnTo>
                <a:lnTo>
                  <a:pt x="447763" y="118481"/>
                </a:lnTo>
                <a:lnTo>
                  <a:pt x="459187" y="154961"/>
                </a:lnTo>
                <a:lnTo>
                  <a:pt x="462994" y="194871"/>
                </a:lnTo>
                <a:lnTo>
                  <a:pt x="459390" y="234898"/>
                </a:lnTo>
                <a:lnTo>
                  <a:pt x="448577" y="271727"/>
                </a:lnTo>
                <a:lnTo>
                  <a:pt x="430555" y="305359"/>
                </a:lnTo>
                <a:lnTo>
                  <a:pt x="405324" y="335793"/>
                </a:lnTo>
                <a:lnTo>
                  <a:pt x="372651" y="361024"/>
                </a:lnTo>
                <a:lnTo>
                  <a:pt x="332305" y="379046"/>
                </a:lnTo>
                <a:lnTo>
                  <a:pt x="284284" y="389859"/>
                </a:lnTo>
                <a:lnTo>
                  <a:pt x="228590" y="393464"/>
                </a:lnTo>
                <a:lnTo>
                  <a:pt x="108598" y="393464"/>
                </a:ln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close/>
              </a:path>
              <a:path w="463550" h="662305">
                <a:moveTo>
                  <a:pt x="108598" y="308585"/>
                </a:moveTo>
                <a:lnTo>
                  <a:pt x="228590" y="308585"/>
                </a:lnTo>
                <a:lnTo>
                  <a:pt x="257556" y="306739"/>
                </a:lnTo>
                <a:lnTo>
                  <a:pt x="303716" y="291973"/>
                </a:lnTo>
                <a:lnTo>
                  <a:pt x="334340" y="262832"/>
                </a:lnTo>
                <a:lnTo>
                  <a:pt x="349687" y="221672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lnTo>
                  <a:pt x="108598" y="308585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39296" y="1549534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8" y="84878"/>
                </a:lnTo>
                <a:lnTo>
                  <a:pt x="108598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8" y="369512"/>
                </a:lnTo>
                <a:lnTo>
                  <a:pt x="108598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38406" y="1550464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09" h="662305">
                <a:moveTo>
                  <a:pt x="108598" y="393464"/>
                </a:move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4" y="197197"/>
                </a:lnTo>
                <a:lnTo>
                  <a:pt x="460466" y="229738"/>
                </a:lnTo>
                <a:lnTo>
                  <a:pt x="440234" y="289851"/>
                </a:lnTo>
                <a:lnTo>
                  <a:pt x="399583" y="341723"/>
                </a:lnTo>
                <a:lnTo>
                  <a:pt x="337377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1" y="662052"/>
                </a:lnTo>
                <a:lnTo>
                  <a:pt x="175338" y="393464"/>
                </a:lnTo>
                <a:lnTo>
                  <a:pt x="108598" y="393464"/>
                </a:lnTo>
                <a:close/>
              </a:path>
              <a:path w="473709" h="662305">
                <a:moveTo>
                  <a:pt x="108598" y="84878"/>
                </a:moveTo>
                <a:lnTo>
                  <a:pt x="108598" y="308585"/>
                </a:lnTo>
                <a:lnTo>
                  <a:pt x="228590" y="308585"/>
                </a:lnTo>
                <a:lnTo>
                  <a:pt x="282599" y="301202"/>
                </a:lnTo>
                <a:lnTo>
                  <a:pt x="320910" y="279052"/>
                </a:lnTo>
                <a:lnTo>
                  <a:pt x="343932" y="243706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01318" y="1549534"/>
            <a:ext cx="1130935" cy="663575"/>
          </a:xfrm>
          <a:custGeom>
            <a:avLst/>
            <a:gdLst/>
            <a:ahLst/>
            <a:cxnLst/>
            <a:rect l="l" t="t" r="r" b="b"/>
            <a:pathLst>
              <a:path w="1130934" h="663575">
                <a:moveTo>
                  <a:pt x="485784" y="662982"/>
                </a:moveTo>
                <a:lnTo>
                  <a:pt x="438112" y="527642"/>
                </a:lnTo>
                <a:lnTo>
                  <a:pt x="160920" y="527642"/>
                </a:lnTo>
                <a:lnTo>
                  <a:pt x="113481" y="662982"/>
                </a:lnTo>
                <a:lnTo>
                  <a:pt x="0" y="662982"/>
                </a:lnTo>
                <a:lnTo>
                  <a:pt x="237194" y="0"/>
                </a:lnTo>
                <a:lnTo>
                  <a:pt x="363001" y="0"/>
                </a:lnTo>
                <a:lnTo>
                  <a:pt x="600195" y="662982"/>
                </a:lnTo>
                <a:lnTo>
                  <a:pt x="485784" y="662982"/>
                </a:lnTo>
                <a:close/>
              </a:path>
              <a:path w="1130934" h="663575">
                <a:moveTo>
                  <a:pt x="190453" y="442996"/>
                </a:moveTo>
                <a:lnTo>
                  <a:pt x="408579" y="442996"/>
                </a:lnTo>
                <a:lnTo>
                  <a:pt x="300214" y="131387"/>
                </a:lnTo>
                <a:lnTo>
                  <a:pt x="190453" y="442996"/>
                </a:lnTo>
                <a:close/>
              </a:path>
              <a:path w="1130934" h="663575">
                <a:moveTo>
                  <a:pt x="668775" y="85808"/>
                </a:moveTo>
                <a:lnTo>
                  <a:pt x="668775" y="930"/>
                </a:lnTo>
                <a:lnTo>
                  <a:pt x="1130607" y="930"/>
                </a:lnTo>
                <a:lnTo>
                  <a:pt x="1130607" y="85808"/>
                </a:lnTo>
                <a:lnTo>
                  <a:pt x="954571" y="85808"/>
                </a:lnTo>
                <a:lnTo>
                  <a:pt x="954571" y="662982"/>
                </a:lnTo>
                <a:lnTo>
                  <a:pt x="845973" y="662982"/>
                </a:lnTo>
                <a:lnTo>
                  <a:pt x="845973" y="85808"/>
                </a:lnTo>
                <a:lnTo>
                  <a:pt x="668775" y="8580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41487" y="1550464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20" h="662305">
                <a:moveTo>
                  <a:pt x="0" y="662052"/>
                </a:moveTo>
                <a:lnTo>
                  <a:pt x="0" y="0"/>
                </a:lnTo>
                <a:lnTo>
                  <a:pt x="108597" y="0"/>
                </a:lnTo>
                <a:lnTo>
                  <a:pt x="108597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9694" y="1550464"/>
            <a:ext cx="624205" cy="662305"/>
          </a:xfrm>
          <a:custGeom>
            <a:avLst/>
            <a:gdLst/>
            <a:ahLst/>
            <a:cxnLst/>
            <a:rect l="l" t="t" r="r" b="b"/>
            <a:pathLst>
              <a:path w="624204" h="662305">
                <a:moveTo>
                  <a:pt x="249519" y="662052"/>
                </a:moveTo>
                <a:lnTo>
                  <a:pt x="0" y="0"/>
                </a:lnTo>
                <a:lnTo>
                  <a:pt x="116271" y="0"/>
                </a:lnTo>
                <a:lnTo>
                  <a:pt x="311376" y="549733"/>
                </a:lnTo>
                <a:lnTo>
                  <a:pt x="508573" y="0"/>
                </a:lnTo>
                <a:lnTo>
                  <a:pt x="623915" y="0"/>
                </a:lnTo>
                <a:lnTo>
                  <a:pt x="375325" y="662052"/>
                </a:lnTo>
                <a:lnTo>
                  <a:pt x="249519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53981" y="1549534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8" y="84878"/>
                </a:lnTo>
                <a:lnTo>
                  <a:pt x="108598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8" y="369512"/>
                </a:lnTo>
                <a:lnTo>
                  <a:pt x="108598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38841" y="1550464"/>
            <a:ext cx="332740" cy="662305"/>
          </a:xfrm>
          <a:custGeom>
            <a:avLst/>
            <a:gdLst/>
            <a:ahLst/>
            <a:cxnLst/>
            <a:rect l="l" t="t" r="r" b="b"/>
            <a:pathLst>
              <a:path w="332740" h="662305">
                <a:moveTo>
                  <a:pt x="0" y="0"/>
                </a:moveTo>
                <a:lnTo>
                  <a:pt x="108597" y="0"/>
                </a:lnTo>
                <a:lnTo>
                  <a:pt x="108597" y="579266"/>
                </a:lnTo>
                <a:lnTo>
                  <a:pt x="332537" y="579266"/>
                </a:lnTo>
                <a:lnTo>
                  <a:pt x="332537" y="662052"/>
                </a:lnTo>
                <a:lnTo>
                  <a:pt x="0" y="662052"/>
                </a:lnTo>
                <a:lnTo>
                  <a:pt x="0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61750" y="1549534"/>
            <a:ext cx="366395" cy="663575"/>
          </a:xfrm>
          <a:custGeom>
            <a:avLst/>
            <a:gdLst/>
            <a:ahLst/>
            <a:cxnLst/>
            <a:rect l="l" t="t" r="r" b="b"/>
            <a:pathLst>
              <a:path w="366395" h="663575">
                <a:moveTo>
                  <a:pt x="365791" y="0"/>
                </a:moveTo>
                <a:lnTo>
                  <a:pt x="365791" y="84878"/>
                </a:lnTo>
                <a:lnTo>
                  <a:pt x="108598" y="84878"/>
                </a:lnTo>
                <a:lnTo>
                  <a:pt x="108598" y="285796"/>
                </a:lnTo>
                <a:lnTo>
                  <a:pt x="337188" y="285796"/>
                </a:lnTo>
                <a:lnTo>
                  <a:pt x="337188" y="369512"/>
                </a:lnTo>
                <a:lnTo>
                  <a:pt x="108598" y="369512"/>
                </a:lnTo>
                <a:lnTo>
                  <a:pt x="108598" y="578104"/>
                </a:lnTo>
                <a:lnTo>
                  <a:pt x="365791" y="578104"/>
                </a:lnTo>
                <a:lnTo>
                  <a:pt x="365791" y="662982"/>
                </a:lnTo>
                <a:lnTo>
                  <a:pt x="0" y="662982"/>
                </a:lnTo>
                <a:lnTo>
                  <a:pt x="0" y="0"/>
                </a:lnTo>
                <a:lnTo>
                  <a:pt x="365791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21792" y="1549534"/>
            <a:ext cx="600710" cy="663575"/>
          </a:xfrm>
          <a:custGeom>
            <a:avLst/>
            <a:gdLst/>
            <a:ahLst/>
            <a:cxnLst/>
            <a:rect l="l" t="t" r="r" b="b"/>
            <a:pathLst>
              <a:path w="600709" h="663575">
                <a:moveTo>
                  <a:pt x="485784" y="662982"/>
                </a:moveTo>
                <a:lnTo>
                  <a:pt x="438112" y="527642"/>
                </a:lnTo>
                <a:lnTo>
                  <a:pt x="160920" y="527642"/>
                </a:lnTo>
                <a:lnTo>
                  <a:pt x="113481" y="662982"/>
                </a:lnTo>
                <a:lnTo>
                  <a:pt x="0" y="662982"/>
                </a:lnTo>
                <a:lnTo>
                  <a:pt x="237194" y="0"/>
                </a:lnTo>
                <a:lnTo>
                  <a:pt x="363001" y="0"/>
                </a:lnTo>
                <a:lnTo>
                  <a:pt x="600195" y="662982"/>
                </a:lnTo>
                <a:lnTo>
                  <a:pt x="485784" y="662982"/>
                </a:lnTo>
                <a:close/>
              </a:path>
              <a:path w="600709" h="663575">
                <a:moveTo>
                  <a:pt x="190453" y="442996"/>
                </a:moveTo>
                <a:lnTo>
                  <a:pt x="408579" y="442996"/>
                </a:lnTo>
                <a:lnTo>
                  <a:pt x="300214" y="131387"/>
                </a:lnTo>
                <a:lnTo>
                  <a:pt x="190453" y="442996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24751" y="1550464"/>
            <a:ext cx="473709" cy="662305"/>
          </a:xfrm>
          <a:custGeom>
            <a:avLst/>
            <a:gdLst/>
            <a:ahLst/>
            <a:cxnLst/>
            <a:rect l="l" t="t" r="r" b="b"/>
            <a:pathLst>
              <a:path w="473709" h="662305">
                <a:moveTo>
                  <a:pt x="108598" y="393464"/>
                </a:moveTo>
                <a:lnTo>
                  <a:pt x="108598" y="662052"/>
                </a:lnTo>
                <a:lnTo>
                  <a:pt x="0" y="662052"/>
                </a:lnTo>
                <a:lnTo>
                  <a:pt x="0" y="0"/>
                </a:lnTo>
                <a:lnTo>
                  <a:pt x="228590" y="0"/>
                </a:lnTo>
                <a:lnTo>
                  <a:pt x="281639" y="3488"/>
                </a:lnTo>
                <a:lnTo>
                  <a:pt x="328235" y="13952"/>
                </a:lnTo>
                <a:lnTo>
                  <a:pt x="368378" y="31393"/>
                </a:lnTo>
                <a:lnTo>
                  <a:pt x="402068" y="55810"/>
                </a:lnTo>
                <a:lnTo>
                  <a:pt x="428723" y="85576"/>
                </a:lnTo>
                <a:lnTo>
                  <a:pt x="447763" y="119062"/>
                </a:lnTo>
                <a:lnTo>
                  <a:pt x="459187" y="156269"/>
                </a:lnTo>
                <a:lnTo>
                  <a:pt x="462994" y="197197"/>
                </a:lnTo>
                <a:lnTo>
                  <a:pt x="460466" y="229738"/>
                </a:lnTo>
                <a:lnTo>
                  <a:pt x="440234" y="289851"/>
                </a:lnTo>
                <a:lnTo>
                  <a:pt x="399583" y="341723"/>
                </a:lnTo>
                <a:lnTo>
                  <a:pt x="337377" y="376372"/>
                </a:lnTo>
                <a:lnTo>
                  <a:pt x="298121" y="386720"/>
                </a:lnTo>
                <a:lnTo>
                  <a:pt x="473459" y="662052"/>
                </a:lnTo>
                <a:lnTo>
                  <a:pt x="341141" y="662052"/>
                </a:lnTo>
                <a:lnTo>
                  <a:pt x="175338" y="393464"/>
                </a:lnTo>
                <a:lnTo>
                  <a:pt x="108598" y="393464"/>
                </a:lnTo>
                <a:close/>
              </a:path>
              <a:path w="473709" h="662305">
                <a:moveTo>
                  <a:pt x="108598" y="84878"/>
                </a:moveTo>
                <a:lnTo>
                  <a:pt x="108598" y="308585"/>
                </a:lnTo>
                <a:lnTo>
                  <a:pt x="228590" y="308585"/>
                </a:lnTo>
                <a:lnTo>
                  <a:pt x="282599" y="301202"/>
                </a:lnTo>
                <a:lnTo>
                  <a:pt x="320910" y="279052"/>
                </a:lnTo>
                <a:lnTo>
                  <a:pt x="343932" y="243706"/>
                </a:lnTo>
                <a:lnTo>
                  <a:pt x="351606" y="196732"/>
                </a:lnTo>
                <a:lnTo>
                  <a:pt x="349687" y="171791"/>
                </a:lnTo>
                <a:lnTo>
                  <a:pt x="334340" y="130631"/>
                </a:lnTo>
                <a:lnTo>
                  <a:pt x="303716" y="101490"/>
                </a:lnTo>
                <a:lnTo>
                  <a:pt x="257556" y="86724"/>
                </a:lnTo>
                <a:lnTo>
                  <a:pt x="228590" y="84878"/>
                </a:lnTo>
                <a:lnTo>
                  <a:pt x="108598" y="8487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26731" y="1549534"/>
            <a:ext cx="544195" cy="663575"/>
          </a:xfrm>
          <a:custGeom>
            <a:avLst/>
            <a:gdLst/>
            <a:ahLst/>
            <a:cxnLst/>
            <a:rect l="l" t="t" r="r" b="b"/>
            <a:pathLst>
              <a:path w="544194" h="663575">
                <a:moveTo>
                  <a:pt x="435322" y="0"/>
                </a:moveTo>
                <a:lnTo>
                  <a:pt x="543920" y="0"/>
                </a:lnTo>
                <a:lnTo>
                  <a:pt x="543920" y="662982"/>
                </a:lnTo>
                <a:lnTo>
                  <a:pt x="435322" y="662982"/>
                </a:lnTo>
                <a:lnTo>
                  <a:pt x="108597" y="168594"/>
                </a:lnTo>
                <a:lnTo>
                  <a:pt x="108597" y="662982"/>
                </a:lnTo>
                <a:lnTo>
                  <a:pt x="0" y="662982"/>
                </a:lnTo>
                <a:lnTo>
                  <a:pt x="0" y="0"/>
                </a:lnTo>
                <a:lnTo>
                  <a:pt x="108597" y="0"/>
                </a:lnTo>
                <a:lnTo>
                  <a:pt x="435322" y="493458"/>
                </a:lnTo>
                <a:lnTo>
                  <a:pt x="435322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213481" y="1550464"/>
            <a:ext cx="109220" cy="662305"/>
          </a:xfrm>
          <a:custGeom>
            <a:avLst/>
            <a:gdLst/>
            <a:ahLst/>
            <a:cxnLst/>
            <a:rect l="l" t="t" r="r" b="b"/>
            <a:pathLst>
              <a:path w="109219" h="662305">
                <a:moveTo>
                  <a:pt x="0" y="662052"/>
                </a:moveTo>
                <a:lnTo>
                  <a:pt x="0" y="0"/>
                </a:lnTo>
                <a:lnTo>
                  <a:pt x="108598" y="0"/>
                </a:lnTo>
                <a:lnTo>
                  <a:pt x="108598" y="662052"/>
                </a:lnTo>
                <a:lnTo>
                  <a:pt x="0" y="662052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464942" y="1549534"/>
            <a:ext cx="544195" cy="663575"/>
          </a:xfrm>
          <a:custGeom>
            <a:avLst/>
            <a:gdLst/>
            <a:ahLst/>
            <a:cxnLst/>
            <a:rect l="l" t="t" r="r" b="b"/>
            <a:pathLst>
              <a:path w="544194" h="663575">
                <a:moveTo>
                  <a:pt x="435322" y="0"/>
                </a:moveTo>
                <a:lnTo>
                  <a:pt x="543920" y="0"/>
                </a:lnTo>
                <a:lnTo>
                  <a:pt x="543920" y="662982"/>
                </a:lnTo>
                <a:lnTo>
                  <a:pt x="435322" y="662982"/>
                </a:lnTo>
                <a:lnTo>
                  <a:pt x="108598" y="168594"/>
                </a:lnTo>
                <a:lnTo>
                  <a:pt x="108598" y="662982"/>
                </a:lnTo>
                <a:lnTo>
                  <a:pt x="0" y="662982"/>
                </a:lnTo>
                <a:lnTo>
                  <a:pt x="0" y="0"/>
                </a:lnTo>
                <a:lnTo>
                  <a:pt x="108598" y="0"/>
                </a:lnTo>
                <a:lnTo>
                  <a:pt x="435322" y="493458"/>
                </a:lnTo>
                <a:lnTo>
                  <a:pt x="435322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115650" y="1541860"/>
            <a:ext cx="666115" cy="676910"/>
          </a:xfrm>
          <a:custGeom>
            <a:avLst/>
            <a:gdLst/>
            <a:ahLst/>
            <a:cxnLst/>
            <a:rect l="l" t="t" r="r" b="b"/>
            <a:pathLst>
              <a:path w="666115" h="676910">
                <a:moveTo>
                  <a:pt x="331840" y="676470"/>
                </a:moveTo>
                <a:lnTo>
                  <a:pt x="279024" y="672656"/>
                </a:lnTo>
                <a:lnTo>
                  <a:pt x="229223" y="661215"/>
                </a:lnTo>
                <a:lnTo>
                  <a:pt x="182435" y="642146"/>
                </a:lnTo>
                <a:lnTo>
                  <a:pt x="138661" y="615450"/>
                </a:lnTo>
                <a:lnTo>
                  <a:pt x="97900" y="581127"/>
                </a:lnTo>
                <a:lnTo>
                  <a:pt x="62656" y="540925"/>
                </a:lnTo>
                <a:lnTo>
                  <a:pt x="35244" y="496592"/>
                </a:lnTo>
                <a:lnTo>
                  <a:pt x="15664" y="448130"/>
                </a:lnTo>
                <a:lnTo>
                  <a:pt x="3916" y="395538"/>
                </a:lnTo>
                <a:lnTo>
                  <a:pt x="0" y="338816"/>
                </a:lnTo>
                <a:lnTo>
                  <a:pt x="3916" y="281992"/>
                </a:lnTo>
                <a:lnTo>
                  <a:pt x="15664" y="229279"/>
                </a:lnTo>
                <a:lnTo>
                  <a:pt x="35244" y="180677"/>
                </a:lnTo>
                <a:lnTo>
                  <a:pt x="62656" y="136187"/>
                </a:lnTo>
                <a:lnTo>
                  <a:pt x="97900" y="95808"/>
                </a:lnTo>
                <a:lnTo>
                  <a:pt x="138912" y="61317"/>
                </a:lnTo>
                <a:lnTo>
                  <a:pt x="183439" y="34490"/>
                </a:lnTo>
                <a:lnTo>
                  <a:pt x="231483" y="15329"/>
                </a:lnTo>
                <a:lnTo>
                  <a:pt x="283043" y="3832"/>
                </a:lnTo>
                <a:lnTo>
                  <a:pt x="338118" y="0"/>
                </a:lnTo>
                <a:lnTo>
                  <a:pt x="389452" y="3255"/>
                </a:lnTo>
                <a:lnTo>
                  <a:pt x="437880" y="13022"/>
                </a:lnTo>
                <a:lnTo>
                  <a:pt x="483400" y="29300"/>
                </a:lnTo>
                <a:lnTo>
                  <a:pt x="526014" y="52089"/>
                </a:lnTo>
                <a:lnTo>
                  <a:pt x="564456" y="80721"/>
                </a:lnTo>
                <a:lnTo>
                  <a:pt x="597230" y="114760"/>
                </a:lnTo>
                <a:lnTo>
                  <a:pt x="624336" y="154205"/>
                </a:lnTo>
                <a:lnTo>
                  <a:pt x="645774" y="199057"/>
                </a:lnTo>
                <a:lnTo>
                  <a:pt x="515084" y="199057"/>
                </a:lnTo>
                <a:lnTo>
                  <a:pt x="484054" y="155310"/>
                </a:lnTo>
                <a:lnTo>
                  <a:pt x="444217" y="124062"/>
                </a:lnTo>
                <a:lnTo>
                  <a:pt x="395571" y="105313"/>
                </a:lnTo>
                <a:lnTo>
                  <a:pt x="338118" y="99063"/>
                </a:lnTo>
                <a:lnTo>
                  <a:pt x="290403" y="103176"/>
                </a:lnTo>
                <a:lnTo>
                  <a:pt x="247252" y="115516"/>
                </a:lnTo>
                <a:lnTo>
                  <a:pt x="208664" y="136081"/>
                </a:lnTo>
                <a:lnTo>
                  <a:pt x="174640" y="164873"/>
                </a:lnTo>
                <a:lnTo>
                  <a:pt x="146967" y="200423"/>
                </a:lnTo>
                <a:lnTo>
                  <a:pt x="127201" y="241264"/>
                </a:lnTo>
                <a:lnTo>
                  <a:pt x="115341" y="287395"/>
                </a:lnTo>
                <a:lnTo>
                  <a:pt x="111388" y="338816"/>
                </a:lnTo>
                <a:lnTo>
                  <a:pt x="115341" y="390136"/>
                </a:lnTo>
                <a:lnTo>
                  <a:pt x="127201" y="436194"/>
                </a:lnTo>
                <a:lnTo>
                  <a:pt x="146967" y="476991"/>
                </a:lnTo>
                <a:lnTo>
                  <a:pt x="174640" y="512526"/>
                </a:lnTo>
                <a:lnTo>
                  <a:pt x="208301" y="541318"/>
                </a:lnTo>
                <a:lnTo>
                  <a:pt x="245798" y="561884"/>
                </a:lnTo>
                <a:lnTo>
                  <a:pt x="287133" y="574223"/>
                </a:lnTo>
                <a:lnTo>
                  <a:pt x="332305" y="578336"/>
                </a:lnTo>
                <a:lnTo>
                  <a:pt x="377084" y="575211"/>
                </a:lnTo>
                <a:lnTo>
                  <a:pt x="417009" y="565837"/>
                </a:lnTo>
                <a:lnTo>
                  <a:pt x="452079" y="550213"/>
                </a:lnTo>
                <a:lnTo>
                  <a:pt x="507425" y="501103"/>
                </a:lnTo>
                <a:lnTo>
                  <a:pt x="541028" y="433200"/>
                </a:lnTo>
                <a:lnTo>
                  <a:pt x="549501" y="392534"/>
                </a:lnTo>
                <a:lnTo>
                  <a:pt x="300911" y="392534"/>
                </a:lnTo>
                <a:lnTo>
                  <a:pt x="300911" y="307655"/>
                </a:lnTo>
                <a:lnTo>
                  <a:pt x="665773" y="307655"/>
                </a:lnTo>
                <a:lnTo>
                  <a:pt x="665773" y="392534"/>
                </a:lnTo>
                <a:lnTo>
                  <a:pt x="656592" y="438698"/>
                </a:lnTo>
                <a:lnTo>
                  <a:pt x="641328" y="481942"/>
                </a:lnTo>
                <a:lnTo>
                  <a:pt x="619980" y="522265"/>
                </a:lnTo>
                <a:lnTo>
                  <a:pt x="592549" y="559668"/>
                </a:lnTo>
                <a:lnTo>
                  <a:pt x="559035" y="594149"/>
                </a:lnTo>
                <a:lnTo>
                  <a:pt x="520703" y="623785"/>
                </a:lnTo>
                <a:lnTo>
                  <a:pt x="478817" y="646834"/>
                </a:lnTo>
                <a:lnTo>
                  <a:pt x="433378" y="663298"/>
                </a:lnTo>
                <a:lnTo>
                  <a:pt x="384385" y="673177"/>
                </a:lnTo>
                <a:lnTo>
                  <a:pt x="331840" y="67647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458668" y="1247316"/>
            <a:ext cx="1137094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560" dirty="0"/>
              <a:t>C</a:t>
            </a:r>
            <a:r>
              <a:rPr sz="7500" spc="-25" dirty="0"/>
              <a:t>OO</a:t>
            </a:r>
            <a:r>
              <a:rPr sz="7500" spc="-65" dirty="0"/>
              <a:t>P</a:t>
            </a:r>
            <a:r>
              <a:rPr sz="7500" spc="-815" dirty="0"/>
              <a:t>E</a:t>
            </a:r>
            <a:r>
              <a:rPr sz="7500" spc="-475" dirty="0"/>
              <a:t>R</a:t>
            </a:r>
            <a:r>
              <a:rPr sz="7500" spc="100" dirty="0"/>
              <a:t>A</a:t>
            </a:r>
            <a:r>
              <a:rPr sz="7500" spc="-395" dirty="0"/>
              <a:t>T</a:t>
            </a:r>
            <a:r>
              <a:rPr sz="7500" spc="-1180" dirty="0"/>
              <a:t>I</a:t>
            </a:r>
            <a:r>
              <a:rPr sz="7500" spc="75" dirty="0"/>
              <a:t>V</a:t>
            </a:r>
            <a:r>
              <a:rPr sz="7500" spc="-815" dirty="0"/>
              <a:t>E</a:t>
            </a:r>
            <a:r>
              <a:rPr sz="7500" spc="-390" dirty="0"/>
              <a:t> </a:t>
            </a:r>
            <a:r>
              <a:rPr sz="7500" spc="-844" dirty="0"/>
              <a:t>L</a:t>
            </a:r>
            <a:r>
              <a:rPr sz="7500" spc="-815" dirty="0"/>
              <a:t>E</a:t>
            </a:r>
            <a:r>
              <a:rPr sz="7500" spc="100" dirty="0"/>
              <a:t>A</a:t>
            </a:r>
            <a:r>
              <a:rPr sz="7500" spc="-475" dirty="0"/>
              <a:t>R</a:t>
            </a:r>
            <a:r>
              <a:rPr sz="7500" spc="-204" dirty="0"/>
              <a:t>N</a:t>
            </a:r>
            <a:r>
              <a:rPr sz="7500" spc="-1180" dirty="0"/>
              <a:t>I</a:t>
            </a:r>
            <a:r>
              <a:rPr sz="7500" spc="-204" dirty="0"/>
              <a:t>N</a:t>
            </a:r>
            <a:r>
              <a:rPr sz="7500" spc="-20" dirty="0"/>
              <a:t>G</a:t>
            </a:r>
            <a:endParaRPr sz="7500"/>
          </a:p>
        </p:txBody>
      </p:sp>
      <p:sp>
        <p:nvSpPr>
          <p:cNvPr id="23" name="object 23"/>
          <p:cNvSpPr txBox="1"/>
          <p:nvPr/>
        </p:nvSpPr>
        <p:spPr>
          <a:xfrm>
            <a:off x="1055853" y="3070218"/>
            <a:ext cx="16336010" cy="3004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5255" marR="354330" indent="-1203325">
              <a:lnSpc>
                <a:spcPct val="122200"/>
              </a:lnSpc>
              <a:spcBef>
                <a:spcPts val="95"/>
              </a:spcBef>
            </a:pPr>
            <a:r>
              <a:rPr sz="2200" spc="-105" dirty="0">
                <a:latin typeface="Verdana"/>
                <a:cs typeface="Verdana"/>
                <a:hlinkClick r:id="rId3"/>
              </a:rPr>
              <a:t>Si</a:t>
            </a:r>
            <a:r>
              <a:rPr sz="2200" spc="-114" dirty="0">
                <a:latin typeface="Verdana"/>
                <a:cs typeface="Verdana"/>
                <a:hlinkClick r:id="rId3"/>
              </a:rPr>
              <a:t> </a:t>
            </a:r>
            <a:r>
              <a:rPr sz="2200" spc="70" dirty="0">
                <a:latin typeface="Verdana"/>
                <a:cs typeface="Verdana"/>
                <a:hlinkClick r:id="rId3"/>
              </a:rPr>
              <a:t>può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" dirty="0">
                <a:latin typeface="Verdana"/>
                <a:cs typeface="Verdana"/>
                <a:hlinkClick r:id="rId3"/>
              </a:rPr>
              <a:t>definire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105" dirty="0">
                <a:latin typeface="Verdana"/>
                <a:cs typeface="Verdana"/>
                <a:hlinkClick r:id="rId3"/>
              </a:rPr>
              <a:t>come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30" dirty="0">
                <a:latin typeface="Verdana"/>
                <a:cs typeface="Verdana"/>
                <a:hlinkClick r:id="rId3"/>
              </a:rPr>
              <a:t>un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30" dirty="0">
                <a:latin typeface="Verdana"/>
                <a:cs typeface="Verdana"/>
                <a:hlinkClick r:id="rId3"/>
              </a:rPr>
              <a:t>insieme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45" dirty="0">
                <a:latin typeface="Verdana"/>
                <a:cs typeface="Verdana"/>
                <a:hlinkClick r:id="rId3"/>
              </a:rPr>
              <a:t>di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0" dirty="0">
                <a:latin typeface="Verdana"/>
                <a:cs typeface="Verdana"/>
                <a:hlinkClick r:id="rId3"/>
              </a:rPr>
              <a:t>tecniche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45" dirty="0">
                <a:latin typeface="Verdana"/>
                <a:cs typeface="Verdana"/>
                <a:hlinkClick r:id="rId3"/>
              </a:rPr>
              <a:t>di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40" dirty="0">
                <a:latin typeface="Verdana"/>
                <a:cs typeface="Verdana"/>
                <a:hlinkClick r:id="rId3"/>
              </a:rPr>
              <a:t>conduzione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5" dirty="0">
                <a:latin typeface="Verdana"/>
                <a:cs typeface="Verdana"/>
                <a:hlinkClick r:id="rId3"/>
              </a:rPr>
              <a:t>della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" dirty="0">
                <a:latin typeface="Verdana"/>
                <a:cs typeface="Verdana"/>
                <a:hlinkClick r:id="rId3"/>
              </a:rPr>
              <a:t>classe,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10" dirty="0">
                <a:latin typeface="Verdana"/>
                <a:cs typeface="Verdana"/>
                <a:hlinkClick r:id="rId3"/>
              </a:rPr>
              <a:t>grazie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40" dirty="0">
                <a:latin typeface="Verdana"/>
                <a:cs typeface="Verdana"/>
                <a:hlinkClick r:id="rId3"/>
              </a:rPr>
              <a:t>alle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0" dirty="0">
                <a:latin typeface="Verdana"/>
                <a:cs typeface="Verdana"/>
                <a:hlinkClick r:id="rId3"/>
              </a:rPr>
              <a:t>quali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20" dirty="0">
                <a:latin typeface="Verdana"/>
                <a:cs typeface="Verdana"/>
                <a:hlinkClick r:id="rId3"/>
              </a:rPr>
              <a:t>gli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10" dirty="0">
                <a:latin typeface="Verdana"/>
                <a:cs typeface="Verdana"/>
                <a:hlinkClick r:id="rId3"/>
              </a:rPr>
              <a:t>studenti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40" dirty="0">
                <a:latin typeface="Verdana"/>
                <a:cs typeface="Verdana"/>
                <a:hlinkClick r:id="rId3"/>
              </a:rPr>
              <a:t>lavorano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" dirty="0">
                <a:latin typeface="Verdana"/>
                <a:cs typeface="Verdana"/>
                <a:hlinkClick r:id="rId3"/>
              </a:rPr>
              <a:t>in </a:t>
            </a:r>
            <a:r>
              <a:rPr sz="2200" spc="-760" dirty="0">
                <a:latin typeface="Verdana"/>
                <a:cs typeface="Verdana"/>
                <a:hlinkClick r:id="rId3"/>
              </a:rPr>
              <a:t> </a:t>
            </a:r>
            <a:r>
              <a:rPr sz="2200" spc="60" dirty="0">
                <a:latin typeface="Verdana"/>
                <a:cs typeface="Verdana"/>
                <a:hlinkClick r:id="rId3"/>
              </a:rPr>
              <a:t>piccoli</a:t>
            </a:r>
            <a:r>
              <a:rPr sz="2200" spc="-114" dirty="0">
                <a:latin typeface="Verdana"/>
                <a:cs typeface="Verdana"/>
                <a:hlinkClick r:id="rId3"/>
              </a:rPr>
              <a:t> </a:t>
            </a:r>
            <a:r>
              <a:rPr sz="2200" spc="40" dirty="0">
                <a:latin typeface="Verdana"/>
                <a:cs typeface="Verdana"/>
                <a:hlinkClick r:id="rId3"/>
              </a:rPr>
              <a:t>gruppi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20" dirty="0">
                <a:latin typeface="Verdana"/>
                <a:cs typeface="Verdana"/>
                <a:hlinkClick r:id="rId3"/>
              </a:rPr>
              <a:t>per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10" dirty="0">
                <a:latin typeface="Verdana"/>
                <a:cs typeface="Verdana"/>
                <a:hlinkClick r:id="rId3"/>
              </a:rPr>
              <a:t>attività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45" dirty="0">
                <a:latin typeface="Verdana"/>
                <a:cs typeface="Verdana"/>
                <a:hlinkClick r:id="rId3"/>
              </a:rPr>
              <a:t>di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0" dirty="0">
                <a:latin typeface="Verdana"/>
                <a:cs typeface="Verdana"/>
                <a:hlinkClick r:id="rId3"/>
              </a:rPr>
              <a:t>apprendimento</a:t>
            </a:r>
            <a:r>
              <a:rPr sz="2200" spc="-114" dirty="0">
                <a:latin typeface="Verdana"/>
                <a:cs typeface="Verdana"/>
                <a:hlinkClick r:id="rId3"/>
              </a:rPr>
              <a:t> </a:t>
            </a:r>
            <a:r>
              <a:rPr sz="2200" spc="45" dirty="0">
                <a:latin typeface="Verdana"/>
                <a:cs typeface="Verdana"/>
                <a:hlinkClick r:id="rId3"/>
              </a:rPr>
              <a:t>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25" dirty="0">
                <a:latin typeface="Verdana"/>
                <a:cs typeface="Verdana"/>
                <a:hlinkClick r:id="rId3"/>
              </a:rPr>
              <a:t>ricevono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15" dirty="0">
                <a:latin typeface="Verdana"/>
                <a:cs typeface="Verdana"/>
                <a:hlinkClick r:id="rId3"/>
              </a:rPr>
              <a:t>valutazioni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" dirty="0">
                <a:latin typeface="Verdana"/>
                <a:cs typeface="Verdana"/>
                <a:hlinkClick r:id="rId3"/>
              </a:rPr>
              <a:t>in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85" dirty="0">
                <a:latin typeface="Verdana"/>
                <a:cs typeface="Verdana"/>
                <a:hlinkClick r:id="rId3"/>
              </a:rPr>
              <a:t>base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70" dirty="0">
                <a:latin typeface="Verdana"/>
                <a:cs typeface="Verdana"/>
                <a:hlinkClick r:id="rId3"/>
              </a:rPr>
              <a:t>ai</a:t>
            </a:r>
            <a:r>
              <a:rPr sz="2200" spc="-114" dirty="0">
                <a:latin typeface="Verdana"/>
                <a:cs typeface="Verdana"/>
                <a:hlinkClick r:id="rId3"/>
              </a:rPr>
              <a:t> </a:t>
            </a:r>
            <a:r>
              <a:rPr sz="2200" spc="-10" dirty="0">
                <a:latin typeface="Verdana"/>
                <a:cs typeface="Verdana"/>
                <a:hlinkClick r:id="rId3"/>
              </a:rPr>
              <a:t>risultati</a:t>
            </a:r>
            <a:r>
              <a:rPr sz="2200" spc="-110" dirty="0">
                <a:latin typeface="Verdana"/>
                <a:cs typeface="Verdana"/>
                <a:hlinkClick r:id="rId3"/>
              </a:rPr>
              <a:t> </a:t>
            </a:r>
            <a:r>
              <a:rPr sz="2200" spc="5" dirty="0">
                <a:latin typeface="Verdana"/>
                <a:cs typeface="Verdana"/>
                <a:hlinkClick r:id="rId3"/>
              </a:rPr>
              <a:t>acquisiti.</a:t>
            </a:r>
            <a:endParaRPr sz="22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560"/>
              </a:spcBef>
            </a:pPr>
            <a:r>
              <a:rPr sz="1700" spc="70" dirty="0">
                <a:latin typeface="Verdana"/>
                <a:cs typeface="Verdana"/>
                <a:hlinkClick r:id="rId3"/>
              </a:rPr>
              <a:t>(Camoglio</a:t>
            </a:r>
            <a:r>
              <a:rPr sz="1700" spc="-110" dirty="0">
                <a:latin typeface="Verdana"/>
                <a:cs typeface="Verdana"/>
                <a:hlinkClick r:id="rId3"/>
              </a:rPr>
              <a:t> </a:t>
            </a:r>
            <a:r>
              <a:rPr sz="1700" spc="35" dirty="0">
                <a:latin typeface="Verdana"/>
                <a:cs typeface="Verdana"/>
                <a:hlinkClick r:id="rId3"/>
              </a:rPr>
              <a:t>e</a:t>
            </a:r>
            <a:r>
              <a:rPr sz="1700" spc="-105" dirty="0">
                <a:latin typeface="Verdana"/>
                <a:cs typeface="Verdana"/>
                <a:hlinkClick r:id="rId3"/>
              </a:rPr>
              <a:t> </a:t>
            </a:r>
            <a:r>
              <a:rPr sz="1700" spc="50" dirty="0">
                <a:latin typeface="Verdana"/>
                <a:cs typeface="Verdana"/>
                <a:hlinkClick r:id="rId3"/>
              </a:rPr>
              <a:t>Cardosio)</a:t>
            </a:r>
            <a:endParaRPr sz="1700">
              <a:latin typeface="Verdana"/>
              <a:cs typeface="Verdana"/>
            </a:endParaRPr>
          </a:p>
          <a:p>
            <a:pPr marL="4293870" marR="912494" indent="-3533140">
              <a:lnSpc>
                <a:spcPts val="3529"/>
              </a:lnSpc>
              <a:spcBef>
                <a:spcPts val="140"/>
              </a:spcBef>
            </a:pPr>
            <a:r>
              <a:rPr sz="2400" b="1" spc="-180" dirty="0">
                <a:latin typeface="Verdana"/>
                <a:cs typeface="Verdana"/>
                <a:hlinkClick r:id="rId3"/>
              </a:rPr>
              <a:t>L’obiettivo</a:t>
            </a:r>
            <a:r>
              <a:rPr sz="2400" spc="-180" dirty="0">
                <a:latin typeface="Verdana"/>
                <a:cs typeface="Verdana"/>
                <a:hlinkClick r:id="rId3"/>
              </a:rPr>
              <a:t>:</a:t>
            </a:r>
            <a:r>
              <a:rPr sz="2400" spc="-120" dirty="0">
                <a:latin typeface="Verdana"/>
                <a:cs typeface="Verdana"/>
                <a:hlinkClick r:id="rId3"/>
              </a:rPr>
              <a:t> </a:t>
            </a:r>
            <a:r>
              <a:rPr sz="2400" spc="25" dirty="0">
                <a:latin typeface="Verdana"/>
                <a:cs typeface="Verdana"/>
                <a:hlinkClick r:id="rId3"/>
              </a:rPr>
              <a:t>migliorare</a:t>
            </a:r>
            <a:r>
              <a:rPr sz="2400" spc="-114" dirty="0">
                <a:latin typeface="Verdana"/>
                <a:cs typeface="Verdana"/>
                <a:hlinkClick r:id="rId3"/>
              </a:rPr>
              <a:t> </a:t>
            </a:r>
            <a:r>
              <a:rPr sz="2400" spc="30" dirty="0">
                <a:latin typeface="Verdana"/>
                <a:cs typeface="Verdana"/>
                <a:hlinkClick r:id="rId3"/>
              </a:rPr>
              <a:t>l’apprendimento</a:t>
            </a:r>
            <a:r>
              <a:rPr sz="2400" spc="-114" dirty="0">
                <a:latin typeface="Verdana"/>
                <a:cs typeface="Verdana"/>
                <a:hlinkClick r:id="rId3"/>
              </a:rPr>
              <a:t> </a:t>
            </a:r>
            <a:r>
              <a:rPr sz="2400" spc="60" dirty="0">
                <a:latin typeface="Verdana"/>
                <a:cs typeface="Verdana"/>
                <a:hlinkClick r:id="rId3"/>
              </a:rPr>
              <a:t>scolastico</a:t>
            </a:r>
            <a:r>
              <a:rPr sz="2400" spc="-120" dirty="0">
                <a:latin typeface="Verdana"/>
                <a:cs typeface="Verdana"/>
                <a:hlinkClick r:id="rId3"/>
              </a:rPr>
              <a:t> </a:t>
            </a:r>
            <a:r>
              <a:rPr sz="2400" spc="65" dirty="0">
                <a:latin typeface="Verdana"/>
                <a:cs typeface="Verdana"/>
                <a:hlinkClick r:id="rId3"/>
              </a:rPr>
              <a:t>insegnando</a:t>
            </a:r>
            <a:r>
              <a:rPr sz="2400" spc="-120" dirty="0">
                <a:latin typeface="Verdana"/>
                <a:cs typeface="Verdana"/>
                <a:hlinkClick r:id="rId3"/>
              </a:rPr>
              <a:t> </a:t>
            </a:r>
            <a:r>
              <a:rPr sz="2400" spc="60" dirty="0">
                <a:latin typeface="Verdana"/>
                <a:cs typeface="Verdana"/>
                <a:hlinkClick r:id="rId3"/>
              </a:rPr>
              <a:t>agli</a:t>
            </a:r>
            <a:r>
              <a:rPr sz="2400" spc="-114" dirty="0">
                <a:latin typeface="Verdana"/>
                <a:cs typeface="Verdana"/>
                <a:hlinkClick r:id="rId3"/>
              </a:rPr>
              <a:t> </a:t>
            </a:r>
            <a:r>
              <a:rPr sz="2400" spc="15" dirty="0">
                <a:latin typeface="Verdana"/>
                <a:cs typeface="Verdana"/>
                <a:hlinkClick r:id="rId3"/>
              </a:rPr>
              <a:t>studenti</a:t>
            </a:r>
            <a:r>
              <a:rPr sz="2400" spc="-120" dirty="0">
                <a:latin typeface="Verdana"/>
                <a:cs typeface="Verdana"/>
                <a:hlinkClick r:id="rId3"/>
              </a:rPr>
              <a:t> </a:t>
            </a:r>
            <a:r>
              <a:rPr sz="2400" spc="185" dirty="0">
                <a:latin typeface="Verdana"/>
                <a:cs typeface="Verdana"/>
                <a:hlinkClick r:id="rId3"/>
              </a:rPr>
              <a:t>a</a:t>
            </a:r>
            <a:r>
              <a:rPr sz="2400" spc="-114" dirty="0">
                <a:latin typeface="Verdana"/>
                <a:cs typeface="Verdana"/>
                <a:hlinkClick r:id="rId3"/>
              </a:rPr>
              <a:t> </a:t>
            </a:r>
            <a:r>
              <a:rPr sz="2400" spc="20" dirty="0">
                <a:latin typeface="Verdana"/>
                <a:cs typeface="Verdana"/>
                <a:hlinkClick r:id="rId3"/>
              </a:rPr>
              <a:t>lavorare</a:t>
            </a:r>
            <a:r>
              <a:rPr sz="2400" spc="-114" dirty="0">
                <a:latin typeface="Verdana"/>
                <a:cs typeface="Verdana"/>
                <a:hlinkClick r:id="rId3"/>
              </a:rPr>
              <a:t> </a:t>
            </a:r>
            <a:r>
              <a:rPr sz="2400" dirty="0">
                <a:latin typeface="Verdana"/>
                <a:cs typeface="Verdana"/>
                <a:hlinkClick r:id="rId3"/>
              </a:rPr>
              <a:t>in</a:t>
            </a:r>
            <a:r>
              <a:rPr sz="2400" spc="-120" dirty="0">
                <a:latin typeface="Verdana"/>
                <a:cs typeface="Verdana"/>
                <a:hlinkClick r:id="rId3"/>
              </a:rPr>
              <a:t> </a:t>
            </a:r>
            <a:r>
              <a:rPr sz="2400" spc="105" dirty="0">
                <a:latin typeface="Verdana"/>
                <a:cs typeface="Verdana"/>
                <a:hlinkClick r:id="rId3"/>
              </a:rPr>
              <a:t>modo </a:t>
            </a:r>
            <a:r>
              <a:rPr sz="2400" spc="-825" dirty="0">
                <a:latin typeface="Verdana"/>
                <a:cs typeface="Verdana"/>
                <a:hlinkClick r:id="rId3"/>
              </a:rPr>
              <a:t> </a:t>
            </a:r>
            <a:r>
              <a:rPr sz="2400" spc="45" dirty="0">
                <a:latin typeface="Verdana"/>
                <a:cs typeface="Verdana"/>
                <a:hlinkClick r:id="rId3"/>
              </a:rPr>
              <a:t>cooperativo</a:t>
            </a:r>
            <a:r>
              <a:rPr sz="2400" spc="-125" dirty="0">
                <a:latin typeface="Verdana"/>
                <a:cs typeface="Verdana"/>
                <a:hlinkClick r:id="rId3"/>
              </a:rPr>
              <a:t> </a:t>
            </a:r>
            <a:r>
              <a:rPr sz="2400" spc="35" dirty="0">
                <a:latin typeface="Verdana"/>
                <a:cs typeface="Verdana"/>
                <a:hlinkClick r:id="rId3"/>
              </a:rPr>
              <a:t>favorendo</a:t>
            </a:r>
            <a:r>
              <a:rPr sz="2400" spc="-130" dirty="0">
                <a:latin typeface="Verdana"/>
                <a:cs typeface="Verdana"/>
                <a:hlinkClick r:id="rId3"/>
              </a:rPr>
              <a:t> </a:t>
            </a:r>
            <a:r>
              <a:rPr sz="2400" spc="-5" dirty="0">
                <a:latin typeface="Verdana"/>
                <a:cs typeface="Verdana"/>
                <a:hlinkClick r:id="rId3"/>
              </a:rPr>
              <a:t>interazioni</a:t>
            </a:r>
            <a:r>
              <a:rPr sz="2400" spc="-125" dirty="0">
                <a:latin typeface="Verdana"/>
                <a:cs typeface="Verdana"/>
                <a:hlinkClick r:id="rId3"/>
              </a:rPr>
              <a:t> </a:t>
            </a:r>
            <a:r>
              <a:rPr sz="2400" spc="50" dirty="0">
                <a:latin typeface="Verdana"/>
                <a:cs typeface="Verdana"/>
                <a:hlinkClick r:id="rId3"/>
              </a:rPr>
              <a:t>sociali</a:t>
            </a:r>
            <a:r>
              <a:rPr sz="2400" spc="-125" dirty="0">
                <a:latin typeface="Verdana"/>
                <a:cs typeface="Verdana"/>
                <a:hlinkClick r:id="rId3"/>
              </a:rPr>
              <a:t> </a:t>
            </a:r>
            <a:r>
              <a:rPr sz="2400" spc="10" dirty="0">
                <a:latin typeface="Verdana"/>
                <a:cs typeface="Verdana"/>
                <a:hlinkClick r:id="rId3"/>
              </a:rPr>
              <a:t>positive</a:t>
            </a:r>
            <a:endParaRPr sz="2400">
              <a:latin typeface="Verdana"/>
              <a:cs typeface="Verdana"/>
            </a:endParaRPr>
          </a:p>
          <a:p>
            <a:pPr marL="397510" marR="13101955" indent="-385445">
              <a:lnSpc>
                <a:spcPct val="116399"/>
              </a:lnSpc>
              <a:spcBef>
                <a:spcPts val="500"/>
              </a:spcBef>
            </a:pPr>
            <a:r>
              <a:rPr sz="2400" b="1" spc="100" dirty="0">
                <a:latin typeface="Verdana"/>
                <a:cs typeface="Verdana"/>
              </a:rPr>
              <a:t>C</a:t>
            </a:r>
            <a:r>
              <a:rPr sz="2400" b="1" spc="-105" dirty="0">
                <a:latin typeface="Verdana"/>
                <a:cs typeface="Verdana"/>
              </a:rPr>
              <a:t>o</a:t>
            </a:r>
            <a:r>
              <a:rPr sz="2400" b="1" spc="-5" dirty="0">
                <a:latin typeface="Verdana"/>
                <a:cs typeface="Verdana"/>
              </a:rPr>
              <a:t>m</a:t>
            </a:r>
            <a:r>
              <a:rPr sz="2400" b="1" spc="-35" dirty="0">
                <a:latin typeface="Verdana"/>
                <a:cs typeface="Verdana"/>
              </a:rPr>
              <a:t>p</a:t>
            </a:r>
            <a:r>
              <a:rPr sz="2400" b="1" spc="-105" dirty="0">
                <a:latin typeface="Verdana"/>
                <a:cs typeface="Verdana"/>
              </a:rPr>
              <a:t>e</a:t>
            </a:r>
            <a:r>
              <a:rPr sz="2400" b="1" spc="-160" dirty="0">
                <a:latin typeface="Verdana"/>
                <a:cs typeface="Verdana"/>
              </a:rPr>
              <a:t>t</a:t>
            </a:r>
            <a:r>
              <a:rPr sz="2400" b="1" spc="-105" dirty="0">
                <a:latin typeface="Verdana"/>
                <a:cs typeface="Verdana"/>
              </a:rPr>
              <a:t>e</a:t>
            </a:r>
            <a:r>
              <a:rPr sz="2400" b="1" spc="-100" dirty="0">
                <a:latin typeface="Verdana"/>
                <a:cs typeface="Verdana"/>
              </a:rPr>
              <a:t>n</a:t>
            </a:r>
            <a:r>
              <a:rPr sz="2400" b="1" spc="-260" dirty="0">
                <a:latin typeface="Verdana"/>
                <a:cs typeface="Verdana"/>
              </a:rPr>
              <a:t>z</a:t>
            </a:r>
            <a:r>
              <a:rPr sz="2400" b="1" spc="-100" dirty="0">
                <a:latin typeface="Verdana"/>
                <a:cs typeface="Verdana"/>
              </a:rPr>
              <a:t>e</a:t>
            </a:r>
            <a:r>
              <a:rPr sz="2400" b="1" spc="-105" dirty="0">
                <a:latin typeface="Verdana"/>
                <a:cs typeface="Verdana"/>
              </a:rPr>
              <a:t> </a:t>
            </a:r>
            <a:r>
              <a:rPr sz="2400" b="1" spc="-125" dirty="0">
                <a:latin typeface="Verdana"/>
                <a:cs typeface="Verdana"/>
              </a:rPr>
              <a:t>s</a:t>
            </a:r>
            <a:r>
              <a:rPr sz="2400" b="1" spc="-105" dirty="0">
                <a:latin typeface="Verdana"/>
                <a:cs typeface="Verdana"/>
              </a:rPr>
              <a:t>o</a:t>
            </a:r>
            <a:r>
              <a:rPr sz="2400" b="1" spc="20" dirty="0">
                <a:latin typeface="Verdana"/>
                <a:cs typeface="Verdana"/>
              </a:rPr>
              <a:t>c</a:t>
            </a:r>
            <a:r>
              <a:rPr sz="2400" b="1" spc="-130" dirty="0">
                <a:latin typeface="Verdana"/>
                <a:cs typeface="Verdana"/>
              </a:rPr>
              <a:t>i</a:t>
            </a:r>
            <a:r>
              <a:rPr sz="2400" b="1" spc="40" dirty="0">
                <a:latin typeface="Verdana"/>
                <a:cs typeface="Verdana"/>
              </a:rPr>
              <a:t>a</a:t>
            </a:r>
            <a:r>
              <a:rPr sz="2400" b="1" spc="-130" dirty="0">
                <a:latin typeface="Verdana"/>
                <a:cs typeface="Verdana"/>
              </a:rPr>
              <a:t>li</a:t>
            </a:r>
            <a:r>
              <a:rPr sz="2400" spc="-300" dirty="0">
                <a:latin typeface="Verdana"/>
                <a:cs typeface="Verdana"/>
              </a:rPr>
              <a:t>:  </a:t>
            </a:r>
            <a:r>
              <a:rPr sz="2400" spc="60" dirty="0">
                <a:latin typeface="Verdana"/>
                <a:cs typeface="Verdana"/>
              </a:rPr>
              <a:t>comunicative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37330" y="5765379"/>
            <a:ext cx="299720" cy="278765"/>
          </a:xfrm>
          <a:custGeom>
            <a:avLst/>
            <a:gdLst/>
            <a:ahLst/>
            <a:cxnLst/>
            <a:rect l="l" t="t" r="r" b="b"/>
            <a:pathLst>
              <a:path w="299719" h="278764">
                <a:moveTo>
                  <a:pt x="122694" y="278683"/>
                </a:moveTo>
                <a:lnTo>
                  <a:pt x="87187" y="270233"/>
                </a:lnTo>
                <a:lnTo>
                  <a:pt x="56246" y="246281"/>
                </a:lnTo>
                <a:lnTo>
                  <a:pt x="32884" y="219382"/>
                </a:lnTo>
                <a:lnTo>
                  <a:pt x="16949" y="202616"/>
                </a:lnTo>
                <a:lnTo>
                  <a:pt x="7486" y="190826"/>
                </a:lnTo>
                <a:lnTo>
                  <a:pt x="3544" y="178858"/>
                </a:lnTo>
                <a:lnTo>
                  <a:pt x="1209" y="158668"/>
                </a:lnTo>
                <a:lnTo>
                  <a:pt x="0" y="129090"/>
                </a:lnTo>
                <a:lnTo>
                  <a:pt x="4106" y="95291"/>
                </a:lnTo>
                <a:lnTo>
                  <a:pt x="34159" y="38234"/>
                </a:lnTo>
                <a:lnTo>
                  <a:pt x="84654" y="3191"/>
                </a:lnTo>
                <a:lnTo>
                  <a:pt x="126878" y="0"/>
                </a:lnTo>
                <a:lnTo>
                  <a:pt x="185160" y="12725"/>
                </a:lnTo>
                <a:lnTo>
                  <a:pt x="241347" y="37021"/>
                </a:lnTo>
                <a:lnTo>
                  <a:pt x="277285" y="68542"/>
                </a:lnTo>
                <a:lnTo>
                  <a:pt x="292587" y="100003"/>
                </a:lnTo>
                <a:lnTo>
                  <a:pt x="299342" y="128803"/>
                </a:lnTo>
                <a:lnTo>
                  <a:pt x="298112" y="157613"/>
                </a:lnTo>
                <a:lnTo>
                  <a:pt x="273134" y="220299"/>
                </a:lnTo>
                <a:lnTo>
                  <a:pt x="222282" y="263491"/>
                </a:lnTo>
                <a:lnTo>
                  <a:pt x="158972" y="277567"/>
                </a:lnTo>
                <a:lnTo>
                  <a:pt x="122694" y="27868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37330" y="6648256"/>
            <a:ext cx="299720" cy="278765"/>
          </a:xfrm>
          <a:custGeom>
            <a:avLst/>
            <a:gdLst/>
            <a:ahLst/>
            <a:cxnLst/>
            <a:rect l="l" t="t" r="r" b="b"/>
            <a:pathLst>
              <a:path w="299719" h="278765">
                <a:moveTo>
                  <a:pt x="122694" y="278683"/>
                </a:moveTo>
                <a:lnTo>
                  <a:pt x="87187" y="270233"/>
                </a:lnTo>
                <a:lnTo>
                  <a:pt x="56246" y="246281"/>
                </a:lnTo>
                <a:lnTo>
                  <a:pt x="32884" y="219382"/>
                </a:lnTo>
                <a:lnTo>
                  <a:pt x="16949" y="202616"/>
                </a:lnTo>
                <a:lnTo>
                  <a:pt x="7486" y="190826"/>
                </a:lnTo>
                <a:lnTo>
                  <a:pt x="3544" y="178858"/>
                </a:lnTo>
                <a:lnTo>
                  <a:pt x="1209" y="158668"/>
                </a:lnTo>
                <a:lnTo>
                  <a:pt x="0" y="129090"/>
                </a:lnTo>
                <a:lnTo>
                  <a:pt x="4106" y="95291"/>
                </a:lnTo>
                <a:lnTo>
                  <a:pt x="34159" y="38234"/>
                </a:lnTo>
                <a:lnTo>
                  <a:pt x="84654" y="3191"/>
                </a:lnTo>
                <a:lnTo>
                  <a:pt x="126878" y="0"/>
                </a:lnTo>
                <a:lnTo>
                  <a:pt x="185160" y="12725"/>
                </a:lnTo>
                <a:lnTo>
                  <a:pt x="241347" y="37021"/>
                </a:lnTo>
                <a:lnTo>
                  <a:pt x="277285" y="68542"/>
                </a:lnTo>
                <a:lnTo>
                  <a:pt x="292587" y="100003"/>
                </a:lnTo>
                <a:lnTo>
                  <a:pt x="299342" y="128803"/>
                </a:lnTo>
                <a:lnTo>
                  <a:pt x="298112" y="157613"/>
                </a:lnTo>
                <a:lnTo>
                  <a:pt x="273134" y="220299"/>
                </a:lnTo>
                <a:lnTo>
                  <a:pt x="222282" y="263491"/>
                </a:lnTo>
                <a:lnTo>
                  <a:pt x="158972" y="277567"/>
                </a:lnTo>
                <a:lnTo>
                  <a:pt x="122694" y="27868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37330" y="7099792"/>
            <a:ext cx="299720" cy="278765"/>
          </a:xfrm>
          <a:custGeom>
            <a:avLst/>
            <a:gdLst/>
            <a:ahLst/>
            <a:cxnLst/>
            <a:rect l="l" t="t" r="r" b="b"/>
            <a:pathLst>
              <a:path w="299719" h="278765">
                <a:moveTo>
                  <a:pt x="122694" y="278683"/>
                </a:moveTo>
                <a:lnTo>
                  <a:pt x="87187" y="270233"/>
                </a:lnTo>
                <a:lnTo>
                  <a:pt x="56246" y="246281"/>
                </a:lnTo>
                <a:lnTo>
                  <a:pt x="32884" y="219382"/>
                </a:lnTo>
                <a:lnTo>
                  <a:pt x="16949" y="202616"/>
                </a:lnTo>
                <a:lnTo>
                  <a:pt x="7486" y="190826"/>
                </a:lnTo>
                <a:lnTo>
                  <a:pt x="3544" y="178858"/>
                </a:lnTo>
                <a:lnTo>
                  <a:pt x="1209" y="158668"/>
                </a:lnTo>
                <a:lnTo>
                  <a:pt x="0" y="129090"/>
                </a:lnTo>
                <a:lnTo>
                  <a:pt x="4106" y="95291"/>
                </a:lnTo>
                <a:lnTo>
                  <a:pt x="34159" y="38234"/>
                </a:lnTo>
                <a:lnTo>
                  <a:pt x="84654" y="3191"/>
                </a:lnTo>
                <a:lnTo>
                  <a:pt x="126878" y="0"/>
                </a:lnTo>
                <a:lnTo>
                  <a:pt x="185160" y="12725"/>
                </a:lnTo>
                <a:lnTo>
                  <a:pt x="241347" y="37021"/>
                </a:lnTo>
                <a:lnTo>
                  <a:pt x="277285" y="68542"/>
                </a:lnTo>
                <a:lnTo>
                  <a:pt x="292587" y="100003"/>
                </a:lnTo>
                <a:lnTo>
                  <a:pt x="299342" y="128803"/>
                </a:lnTo>
                <a:lnTo>
                  <a:pt x="298112" y="157613"/>
                </a:lnTo>
                <a:lnTo>
                  <a:pt x="273134" y="220299"/>
                </a:lnTo>
                <a:lnTo>
                  <a:pt x="222282" y="263491"/>
                </a:lnTo>
                <a:lnTo>
                  <a:pt x="158972" y="277567"/>
                </a:lnTo>
                <a:lnTo>
                  <a:pt x="122694" y="27868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7330" y="6202055"/>
            <a:ext cx="299720" cy="278765"/>
          </a:xfrm>
          <a:custGeom>
            <a:avLst/>
            <a:gdLst/>
            <a:ahLst/>
            <a:cxnLst/>
            <a:rect l="l" t="t" r="r" b="b"/>
            <a:pathLst>
              <a:path w="299719" h="278764">
                <a:moveTo>
                  <a:pt x="122694" y="278683"/>
                </a:moveTo>
                <a:lnTo>
                  <a:pt x="87187" y="270233"/>
                </a:lnTo>
                <a:lnTo>
                  <a:pt x="56246" y="246281"/>
                </a:lnTo>
                <a:lnTo>
                  <a:pt x="32884" y="219382"/>
                </a:lnTo>
                <a:lnTo>
                  <a:pt x="16949" y="202616"/>
                </a:lnTo>
                <a:lnTo>
                  <a:pt x="7486" y="190826"/>
                </a:lnTo>
                <a:lnTo>
                  <a:pt x="3544" y="178858"/>
                </a:lnTo>
                <a:lnTo>
                  <a:pt x="1209" y="158668"/>
                </a:lnTo>
                <a:lnTo>
                  <a:pt x="0" y="129090"/>
                </a:lnTo>
                <a:lnTo>
                  <a:pt x="4106" y="95291"/>
                </a:lnTo>
                <a:lnTo>
                  <a:pt x="34159" y="38234"/>
                </a:lnTo>
                <a:lnTo>
                  <a:pt x="84654" y="3191"/>
                </a:lnTo>
                <a:lnTo>
                  <a:pt x="126878" y="0"/>
                </a:lnTo>
                <a:lnTo>
                  <a:pt x="185160" y="12725"/>
                </a:lnTo>
                <a:lnTo>
                  <a:pt x="241347" y="37021"/>
                </a:lnTo>
                <a:lnTo>
                  <a:pt x="277285" y="68542"/>
                </a:lnTo>
                <a:lnTo>
                  <a:pt x="292587" y="100003"/>
                </a:lnTo>
                <a:lnTo>
                  <a:pt x="299342" y="128803"/>
                </a:lnTo>
                <a:lnTo>
                  <a:pt x="298112" y="157613"/>
                </a:lnTo>
                <a:lnTo>
                  <a:pt x="273134" y="220299"/>
                </a:lnTo>
                <a:lnTo>
                  <a:pt x="222282" y="263491"/>
                </a:lnTo>
                <a:lnTo>
                  <a:pt x="158972" y="277567"/>
                </a:lnTo>
                <a:lnTo>
                  <a:pt x="122694" y="27868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55853" y="6048574"/>
            <a:ext cx="5013325" cy="346837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97510">
              <a:lnSpc>
                <a:spcPct val="100000"/>
              </a:lnSpc>
              <a:spcBef>
                <a:spcPts val="745"/>
              </a:spcBef>
            </a:pPr>
            <a:r>
              <a:rPr sz="2400" spc="50" dirty="0">
                <a:latin typeface="Verdana"/>
                <a:cs typeface="Verdana"/>
              </a:rPr>
              <a:t>di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40" dirty="0">
                <a:latin typeface="Verdana"/>
                <a:cs typeface="Verdana"/>
              </a:rPr>
              <a:t>leadership</a:t>
            </a:r>
            <a:endParaRPr sz="2400">
              <a:latin typeface="Verdana"/>
              <a:cs typeface="Verdana"/>
            </a:endParaRPr>
          </a:p>
          <a:p>
            <a:pPr marL="397510" marR="139065">
              <a:lnSpc>
                <a:spcPct val="122400"/>
              </a:lnSpc>
            </a:pP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spc="45" dirty="0">
                <a:latin typeface="Verdana"/>
                <a:cs typeface="Verdana"/>
              </a:rPr>
              <a:t>mediazione dei </a:t>
            </a:r>
            <a:r>
              <a:rPr sz="2400" dirty="0">
                <a:latin typeface="Verdana"/>
                <a:cs typeface="Verdana"/>
              </a:rPr>
              <a:t>conflitti 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per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la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soluzione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dei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problemi </a:t>
            </a:r>
            <a:r>
              <a:rPr sz="2400" spc="-82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nel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prendere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40" dirty="0">
                <a:latin typeface="Verdana"/>
                <a:cs typeface="Verdana"/>
              </a:rPr>
              <a:t>decisioni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125000"/>
              </a:lnSpc>
              <a:spcBef>
                <a:spcPts val="405"/>
              </a:spcBef>
            </a:pPr>
            <a:r>
              <a:rPr sz="2100" spc="-330" dirty="0">
                <a:latin typeface="Verdana"/>
                <a:cs typeface="Verdana"/>
              </a:rPr>
              <a:t>I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35" dirty="0">
                <a:latin typeface="Verdana"/>
                <a:cs typeface="Verdana"/>
              </a:rPr>
              <a:t>m</a:t>
            </a:r>
            <a:r>
              <a:rPr sz="2100" spc="40" dirty="0">
                <a:latin typeface="Verdana"/>
                <a:cs typeface="Verdana"/>
              </a:rPr>
              <a:t>e</a:t>
            </a:r>
            <a:r>
              <a:rPr sz="2100" spc="135" dirty="0">
                <a:latin typeface="Verdana"/>
                <a:cs typeface="Verdana"/>
              </a:rPr>
              <a:t>m</a:t>
            </a:r>
            <a:r>
              <a:rPr sz="2100" spc="114" dirty="0">
                <a:latin typeface="Verdana"/>
                <a:cs typeface="Verdana"/>
              </a:rPr>
              <a:t>b</a:t>
            </a:r>
            <a:r>
              <a:rPr sz="2100" spc="-90" dirty="0">
                <a:latin typeface="Verdana"/>
                <a:cs typeface="Verdana"/>
              </a:rPr>
              <a:t>r</a:t>
            </a:r>
            <a:r>
              <a:rPr sz="2100" spc="-25" dirty="0">
                <a:latin typeface="Verdana"/>
                <a:cs typeface="Verdana"/>
              </a:rPr>
              <a:t>i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14" dirty="0">
                <a:latin typeface="Verdana"/>
                <a:cs typeface="Verdana"/>
              </a:rPr>
              <a:t>d</a:t>
            </a:r>
            <a:r>
              <a:rPr sz="2100" spc="40" dirty="0">
                <a:latin typeface="Verdana"/>
                <a:cs typeface="Verdana"/>
              </a:rPr>
              <a:t>e</a:t>
            </a:r>
            <a:r>
              <a:rPr sz="2100" spc="-25" dirty="0">
                <a:latin typeface="Verdana"/>
                <a:cs typeface="Verdana"/>
              </a:rPr>
              <a:t>l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14" dirty="0">
                <a:latin typeface="Verdana"/>
                <a:cs typeface="Verdana"/>
              </a:rPr>
              <a:t>g</a:t>
            </a:r>
            <a:r>
              <a:rPr sz="2100" spc="-90" dirty="0">
                <a:latin typeface="Verdana"/>
                <a:cs typeface="Verdana"/>
              </a:rPr>
              <a:t>r</a:t>
            </a:r>
            <a:r>
              <a:rPr sz="2100" spc="30" dirty="0">
                <a:latin typeface="Verdana"/>
                <a:cs typeface="Verdana"/>
              </a:rPr>
              <a:t>u</a:t>
            </a:r>
            <a:r>
              <a:rPr sz="2100" spc="114" dirty="0">
                <a:latin typeface="Verdana"/>
                <a:cs typeface="Verdana"/>
              </a:rPr>
              <a:t>pp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30" dirty="0">
                <a:latin typeface="Verdana"/>
                <a:cs typeface="Verdana"/>
              </a:rPr>
              <a:t>n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30" dirty="0">
                <a:latin typeface="Verdana"/>
                <a:cs typeface="Verdana"/>
              </a:rPr>
              <a:t>n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14" dirty="0">
                <a:latin typeface="Verdana"/>
                <a:cs typeface="Verdana"/>
              </a:rPr>
              <a:t>d</a:t>
            </a:r>
            <a:r>
              <a:rPr sz="2100" spc="40" dirty="0">
                <a:latin typeface="Verdana"/>
                <a:cs typeface="Verdana"/>
              </a:rPr>
              <a:t>e</a:t>
            </a:r>
            <a:r>
              <a:rPr sz="2100" spc="-35" dirty="0">
                <a:latin typeface="Verdana"/>
                <a:cs typeface="Verdana"/>
              </a:rPr>
              <a:t>v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30" dirty="0">
                <a:latin typeface="Verdana"/>
                <a:cs typeface="Verdana"/>
              </a:rPr>
              <a:t>n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14" dirty="0">
                <a:latin typeface="Verdana"/>
                <a:cs typeface="Verdana"/>
              </a:rPr>
              <a:t>g</a:t>
            </a:r>
            <a:r>
              <a:rPr sz="2100" spc="-25" dirty="0">
                <a:latin typeface="Verdana"/>
                <a:cs typeface="Verdana"/>
              </a:rPr>
              <a:t>i</a:t>
            </a:r>
            <a:r>
              <a:rPr sz="2100" spc="114" dirty="0">
                <a:latin typeface="Verdana"/>
                <a:cs typeface="Verdana"/>
              </a:rPr>
              <a:t>à  </a:t>
            </a:r>
            <a:r>
              <a:rPr sz="2100" spc="40" dirty="0">
                <a:latin typeface="Verdana"/>
                <a:cs typeface="Verdana"/>
              </a:rPr>
              <a:t>possedere </a:t>
            </a:r>
            <a:r>
              <a:rPr sz="2100" spc="35" dirty="0">
                <a:latin typeface="Verdana"/>
                <a:cs typeface="Verdana"/>
              </a:rPr>
              <a:t>queste </a:t>
            </a:r>
            <a:r>
              <a:rPr sz="2100" spc="10" dirty="0">
                <a:latin typeface="Verdana"/>
                <a:cs typeface="Verdana"/>
              </a:rPr>
              <a:t>competenze, </a:t>
            </a:r>
            <a:r>
              <a:rPr sz="2100" spc="-25" dirty="0">
                <a:latin typeface="Verdana"/>
                <a:cs typeface="Verdana"/>
              </a:rPr>
              <a:t>il </a:t>
            </a:r>
            <a:r>
              <a:rPr sz="2100" spc="-20" dirty="0">
                <a:latin typeface="Verdana"/>
                <a:cs typeface="Verdana"/>
              </a:rPr>
              <a:t> </a:t>
            </a:r>
            <a:r>
              <a:rPr sz="2100" spc="20" dirty="0">
                <a:latin typeface="Verdana"/>
                <a:cs typeface="Verdana"/>
              </a:rPr>
              <a:t>lavoro </a:t>
            </a:r>
            <a:r>
              <a:rPr sz="2100" spc="40" dirty="0">
                <a:latin typeface="Verdana"/>
                <a:cs typeface="Verdana"/>
              </a:rPr>
              <a:t>condiviso </a:t>
            </a:r>
            <a:r>
              <a:rPr sz="2100" spc="30" dirty="0">
                <a:latin typeface="Verdana"/>
                <a:cs typeface="Verdana"/>
              </a:rPr>
              <a:t>favorisce </a:t>
            </a:r>
            <a:r>
              <a:rPr sz="2100" spc="70" dirty="0">
                <a:latin typeface="Verdana"/>
                <a:cs typeface="Verdana"/>
              </a:rPr>
              <a:t>la </a:t>
            </a:r>
            <a:r>
              <a:rPr sz="2100" dirty="0">
                <a:latin typeface="Verdana"/>
                <a:cs typeface="Verdana"/>
              </a:rPr>
              <a:t>loro </a:t>
            </a:r>
            <a:r>
              <a:rPr sz="2100" spc="5" dirty="0">
                <a:latin typeface="Verdana"/>
                <a:cs typeface="Verdana"/>
              </a:rPr>
              <a:t> </a:t>
            </a:r>
            <a:r>
              <a:rPr sz="2100" spc="35" dirty="0">
                <a:latin typeface="Verdana"/>
                <a:cs typeface="Verdana"/>
              </a:rPr>
              <a:t>acquisizione</a:t>
            </a:r>
            <a:endParaRPr sz="2100">
              <a:latin typeface="Verdana"/>
              <a:cs typeface="Verdan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5348500" y="8026792"/>
            <a:ext cx="2940050" cy="2260600"/>
            <a:chOff x="15348500" y="8026792"/>
            <a:chExt cx="2940050" cy="2260600"/>
          </a:xfrm>
        </p:grpSpPr>
        <p:sp>
          <p:nvSpPr>
            <p:cNvPr id="30" name="object 30"/>
            <p:cNvSpPr/>
            <p:nvPr/>
          </p:nvSpPr>
          <p:spPr>
            <a:xfrm>
              <a:off x="15594327" y="8580118"/>
              <a:ext cx="2693670" cy="1706880"/>
            </a:xfrm>
            <a:custGeom>
              <a:avLst/>
              <a:gdLst/>
              <a:ahLst/>
              <a:cxnLst/>
              <a:rect l="l" t="t" r="r" b="b"/>
              <a:pathLst>
                <a:path w="2693669" h="1706879">
                  <a:moveTo>
                    <a:pt x="764296" y="598776"/>
                  </a:moveTo>
                  <a:lnTo>
                    <a:pt x="819576" y="553483"/>
                  </a:lnTo>
                  <a:lnTo>
                    <a:pt x="874550" y="510254"/>
                  </a:lnTo>
                  <a:lnTo>
                    <a:pt x="929213" y="469055"/>
                  </a:lnTo>
                  <a:lnTo>
                    <a:pt x="983557" y="429853"/>
                  </a:lnTo>
                  <a:lnTo>
                    <a:pt x="1037578" y="392613"/>
                  </a:lnTo>
                  <a:lnTo>
                    <a:pt x="1091270" y="357303"/>
                  </a:lnTo>
                  <a:lnTo>
                    <a:pt x="1144626" y="323889"/>
                  </a:lnTo>
                  <a:lnTo>
                    <a:pt x="1197642" y="292336"/>
                  </a:lnTo>
                  <a:lnTo>
                    <a:pt x="1250312" y="262611"/>
                  </a:lnTo>
                  <a:lnTo>
                    <a:pt x="1302629" y="234680"/>
                  </a:lnTo>
                  <a:lnTo>
                    <a:pt x="1354588" y="208510"/>
                  </a:lnTo>
                  <a:lnTo>
                    <a:pt x="1406184" y="184066"/>
                  </a:lnTo>
                  <a:lnTo>
                    <a:pt x="1457410" y="161315"/>
                  </a:lnTo>
                  <a:lnTo>
                    <a:pt x="1508261" y="140224"/>
                  </a:lnTo>
                  <a:lnTo>
                    <a:pt x="1558731" y="120757"/>
                  </a:lnTo>
                  <a:lnTo>
                    <a:pt x="1608814" y="102883"/>
                  </a:lnTo>
                  <a:lnTo>
                    <a:pt x="1658505" y="86566"/>
                  </a:lnTo>
                  <a:lnTo>
                    <a:pt x="1707798" y="71774"/>
                  </a:lnTo>
                  <a:lnTo>
                    <a:pt x="1756686" y="58472"/>
                  </a:lnTo>
                  <a:lnTo>
                    <a:pt x="1805165" y="46627"/>
                  </a:lnTo>
                  <a:lnTo>
                    <a:pt x="1853229" y="36204"/>
                  </a:lnTo>
                  <a:lnTo>
                    <a:pt x="1900871" y="27171"/>
                  </a:lnTo>
                  <a:lnTo>
                    <a:pt x="1948087" y="19493"/>
                  </a:lnTo>
                  <a:lnTo>
                    <a:pt x="1994870" y="13137"/>
                  </a:lnTo>
                  <a:lnTo>
                    <a:pt x="2041214" y="8069"/>
                  </a:lnTo>
                  <a:lnTo>
                    <a:pt x="2087114" y="4254"/>
                  </a:lnTo>
                  <a:lnTo>
                    <a:pt x="2132565" y="1661"/>
                  </a:lnTo>
                  <a:lnTo>
                    <a:pt x="2177559" y="254"/>
                  </a:lnTo>
                  <a:lnTo>
                    <a:pt x="2222093" y="0"/>
                  </a:lnTo>
                  <a:lnTo>
                    <a:pt x="2266159" y="864"/>
                  </a:lnTo>
                  <a:lnTo>
                    <a:pt x="2309752" y="2815"/>
                  </a:lnTo>
                  <a:lnTo>
                    <a:pt x="2352867" y="5817"/>
                  </a:lnTo>
                  <a:lnTo>
                    <a:pt x="2395497" y="9837"/>
                  </a:lnTo>
                  <a:lnTo>
                    <a:pt x="2437637" y="14841"/>
                  </a:lnTo>
                  <a:lnTo>
                    <a:pt x="2479282" y="20795"/>
                  </a:lnTo>
                  <a:lnTo>
                    <a:pt x="2520424" y="27666"/>
                  </a:lnTo>
                  <a:lnTo>
                    <a:pt x="2561060" y="35420"/>
                  </a:lnTo>
                  <a:lnTo>
                    <a:pt x="2601182" y="44024"/>
                  </a:lnTo>
                  <a:lnTo>
                    <a:pt x="2640785" y="53442"/>
                  </a:lnTo>
                  <a:lnTo>
                    <a:pt x="2679864" y="63642"/>
                  </a:lnTo>
                  <a:lnTo>
                    <a:pt x="2693671" y="67564"/>
                  </a:lnTo>
                  <a:lnTo>
                    <a:pt x="2693671" y="1706882"/>
                  </a:lnTo>
                  <a:lnTo>
                    <a:pt x="0" y="1706882"/>
                  </a:lnTo>
                  <a:lnTo>
                    <a:pt x="652839" y="695691"/>
                  </a:lnTo>
                  <a:lnTo>
                    <a:pt x="708715" y="646168"/>
                  </a:lnTo>
                  <a:lnTo>
                    <a:pt x="764296" y="598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348500" y="8026792"/>
              <a:ext cx="2940050" cy="2260600"/>
            </a:xfrm>
            <a:custGeom>
              <a:avLst/>
              <a:gdLst/>
              <a:ahLst/>
              <a:cxnLst/>
              <a:rect l="l" t="t" r="r" b="b"/>
              <a:pathLst>
                <a:path w="2940050" h="2260600">
                  <a:moveTo>
                    <a:pt x="260348" y="2260206"/>
                  </a:moveTo>
                  <a:lnTo>
                    <a:pt x="0" y="2260206"/>
                  </a:lnTo>
                  <a:lnTo>
                    <a:pt x="697" y="2246573"/>
                  </a:lnTo>
                  <a:lnTo>
                    <a:pt x="4070" y="2195672"/>
                  </a:lnTo>
                  <a:lnTo>
                    <a:pt x="8308" y="2144888"/>
                  </a:lnTo>
                  <a:lnTo>
                    <a:pt x="13410" y="2094221"/>
                  </a:lnTo>
                  <a:lnTo>
                    <a:pt x="19376" y="2043670"/>
                  </a:lnTo>
                  <a:lnTo>
                    <a:pt x="26207" y="1993236"/>
                  </a:lnTo>
                  <a:lnTo>
                    <a:pt x="33902" y="1942919"/>
                  </a:lnTo>
                  <a:lnTo>
                    <a:pt x="42462" y="1892718"/>
                  </a:lnTo>
                  <a:lnTo>
                    <a:pt x="51886" y="1842634"/>
                  </a:lnTo>
                  <a:lnTo>
                    <a:pt x="62175" y="1792667"/>
                  </a:lnTo>
                  <a:lnTo>
                    <a:pt x="74723" y="1738014"/>
                  </a:lnTo>
                  <a:lnTo>
                    <a:pt x="89228" y="1683923"/>
                  </a:lnTo>
                  <a:lnTo>
                    <a:pt x="105689" y="1630394"/>
                  </a:lnTo>
                  <a:lnTo>
                    <a:pt x="124108" y="1577427"/>
                  </a:lnTo>
                  <a:lnTo>
                    <a:pt x="142033" y="1527904"/>
                  </a:lnTo>
                  <a:lnTo>
                    <a:pt x="160885" y="1478767"/>
                  </a:lnTo>
                  <a:lnTo>
                    <a:pt x="180661" y="1430015"/>
                  </a:lnTo>
                  <a:lnTo>
                    <a:pt x="201362" y="1381648"/>
                  </a:lnTo>
                  <a:lnTo>
                    <a:pt x="222989" y="1333666"/>
                  </a:lnTo>
                  <a:lnTo>
                    <a:pt x="245541" y="1286070"/>
                  </a:lnTo>
                  <a:lnTo>
                    <a:pt x="292413" y="1192883"/>
                  </a:lnTo>
                  <a:lnTo>
                    <a:pt x="316282" y="1146508"/>
                  </a:lnTo>
                  <a:lnTo>
                    <a:pt x="340949" y="1100581"/>
                  </a:lnTo>
                  <a:lnTo>
                    <a:pt x="366796" y="1055329"/>
                  </a:lnTo>
                  <a:lnTo>
                    <a:pt x="394205" y="1010979"/>
                  </a:lnTo>
                  <a:lnTo>
                    <a:pt x="423559" y="967758"/>
                  </a:lnTo>
                  <a:lnTo>
                    <a:pt x="467418" y="909614"/>
                  </a:lnTo>
                  <a:lnTo>
                    <a:pt x="478821" y="892713"/>
                  </a:lnTo>
                  <a:lnTo>
                    <a:pt x="500990" y="858415"/>
                  </a:lnTo>
                  <a:lnTo>
                    <a:pt x="543522" y="801341"/>
                  </a:lnTo>
                  <a:lnTo>
                    <a:pt x="589874" y="747321"/>
                  </a:lnTo>
                  <a:lnTo>
                    <a:pt x="622928" y="711212"/>
                  </a:lnTo>
                  <a:lnTo>
                    <a:pt x="656893" y="676065"/>
                  </a:lnTo>
                  <a:lnTo>
                    <a:pt x="760661" y="572590"/>
                  </a:lnTo>
                  <a:lnTo>
                    <a:pt x="798371" y="535986"/>
                  </a:lnTo>
                  <a:lnTo>
                    <a:pt x="837177" y="500766"/>
                  </a:lnTo>
                  <a:lnTo>
                    <a:pt x="877079" y="466930"/>
                  </a:lnTo>
                  <a:lnTo>
                    <a:pt x="918075" y="434479"/>
                  </a:lnTo>
                  <a:lnTo>
                    <a:pt x="960168" y="403411"/>
                  </a:lnTo>
                  <a:lnTo>
                    <a:pt x="1003356" y="373728"/>
                  </a:lnTo>
                  <a:lnTo>
                    <a:pt x="1089266" y="319053"/>
                  </a:lnTo>
                  <a:lnTo>
                    <a:pt x="1131374" y="293528"/>
                  </a:lnTo>
                  <a:lnTo>
                    <a:pt x="1173963" y="268852"/>
                  </a:lnTo>
                  <a:lnTo>
                    <a:pt x="1217033" y="245026"/>
                  </a:lnTo>
                  <a:lnTo>
                    <a:pt x="1260584" y="222050"/>
                  </a:lnTo>
                  <a:lnTo>
                    <a:pt x="1304615" y="199923"/>
                  </a:lnTo>
                  <a:lnTo>
                    <a:pt x="1352651" y="178853"/>
                  </a:lnTo>
                  <a:lnTo>
                    <a:pt x="1401055" y="158785"/>
                  </a:lnTo>
                  <a:lnTo>
                    <a:pt x="1449826" y="139718"/>
                  </a:lnTo>
                  <a:lnTo>
                    <a:pt x="1498966" y="121653"/>
                  </a:lnTo>
                  <a:lnTo>
                    <a:pt x="1548473" y="104589"/>
                  </a:lnTo>
                  <a:lnTo>
                    <a:pt x="1598348" y="88527"/>
                  </a:lnTo>
                  <a:lnTo>
                    <a:pt x="1648591" y="73466"/>
                  </a:lnTo>
                  <a:lnTo>
                    <a:pt x="1669575" y="67719"/>
                  </a:lnTo>
                  <a:lnTo>
                    <a:pt x="988187" y="688205"/>
                  </a:lnTo>
                  <a:lnTo>
                    <a:pt x="952874" y="721809"/>
                  </a:lnTo>
                  <a:lnTo>
                    <a:pt x="918936" y="756290"/>
                  </a:lnTo>
                  <a:lnTo>
                    <a:pt x="886238" y="791639"/>
                  </a:lnTo>
                  <a:lnTo>
                    <a:pt x="854642" y="827845"/>
                  </a:lnTo>
                  <a:lnTo>
                    <a:pt x="824010" y="864901"/>
                  </a:lnTo>
                  <a:lnTo>
                    <a:pt x="794205" y="902795"/>
                  </a:lnTo>
                  <a:lnTo>
                    <a:pt x="765089" y="941518"/>
                  </a:lnTo>
                  <a:lnTo>
                    <a:pt x="736526" y="981061"/>
                  </a:lnTo>
                  <a:lnTo>
                    <a:pt x="708378" y="1021414"/>
                  </a:lnTo>
                  <a:lnTo>
                    <a:pt x="680507" y="1062568"/>
                  </a:lnTo>
                  <a:lnTo>
                    <a:pt x="652777" y="1104513"/>
                  </a:lnTo>
                  <a:lnTo>
                    <a:pt x="638337" y="1125501"/>
                  </a:lnTo>
                  <a:lnTo>
                    <a:pt x="624971" y="1147116"/>
                  </a:lnTo>
                  <a:lnTo>
                    <a:pt x="612680" y="1169360"/>
                  </a:lnTo>
                  <a:lnTo>
                    <a:pt x="601463" y="1192232"/>
                  </a:lnTo>
                  <a:lnTo>
                    <a:pt x="597677" y="1201708"/>
                  </a:lnTo>
                  <a:lnTo>
                    <a:pt x="593444" y="1210967"/>
                  </a:lnTo>
                  <a:lnTo>
                    <a:pt x="588764" y="1220008"/>
                  </a:lnTo>
                  <a:lnTo>
                    <a:pt x="583636" y="1228831"/>
                  </a:lnTo>
                  <a:lnTo>
                    <a:pt x="558234" y="1271250"/>
                  </a:lnTo>
                  <a:lnTo>
                    <a:pt x="536135" y="1315092"/>
                  </a:lnTo>
                  <a:lnTo>
                    <a:pt x="516605" y="1360044"/>
                  </a:lnTo>
                  <a:lnTo>
                    <a:pt x="498911" y="1405794"/>
                  </a:lnTo>
                  <a:lnTo>
                    <a:pt x="482321" y="1452027"/>
                  </a:lnTo>
                  <a:lnTo>
                    <a:pt x="449011" y="1546370"/>
                  </a:lnTo>
                  <a:lnTo>
                    <a:pt x="379292" y="1737790"/>
                  </a:lnTo>
                  <a:lnTo>
                    <a:pt x="362694" y="1785971"/>
                  </a:lnTo>
                  <a:lnTo>
                    <a:pt x="347034" y="1834416"/>
                  </a:lnTo>
                  <a:lnTo>
                    <a:pt x="332313" y="1883126"/>
                  </a:lnTo>
                  <a:lnTo>
                    <a:pt x="318531" y="1932098"/>
                  </a:lnTo>
                  <a:lnTo>
                    <a:pt x="305687" y="1981335"/>
                  </a:lnTo>
                  <a:lnTo>
                    <a:pt x="293782" y="2030835"/>
                  </a:lnTo>
                  <a:lnTo>
                    <a:pt x="282816" y="2080600"/>
                  </a:lnTo>
                  <a:lnTo>
                    <a:pt x="272789" y="2130628"/>
                  </a:lnTo>
                  <a:lnTo>
                    <a:pt x="265247" y="2181109"/>
                  </a:lnTo>
                  <a:lnTo>
                    <a:pt x="260697" y="2231575"/>
                  </a:lnTo>
                  <a:lnTo>
                    <a:pt x="260348" y="2260206"/>
                  </a:lnTo>
                  <a:close/>
                </a:path>
                <a:path w="2940050" h="2260600">
                  <a:moveTo>
                    <a:pt x="2939499" y="366726"/>
                  </a:moveTo>
                  <a:lnTo>
                    <a:pt x="2925421" y="360725"/>
                  </a:lnTo>
                  <a:lnTo>
                    <a:pt x="2899958" y="349121"/>
                  </a:lnTo>
                  <a:lnTo>
                    <a:pt x="2873936" y="339107"/>
                  </a:lnTo>
                  <a:lnTo>
                    <a:pt x="2847357" y="330681"/>
                  </a:lnTo>
                  <a:lnTo>
                    <a:pt x="2820220" y="323846"/>
                  </a:lnTo>
                  <a:lnTo>
                    <a:pt x="2810257" y="321604"/>
                  </a:lnTo>
                  <a:lnTo>
                    <a:pt x="2800512" y="318712"/>
                  </a:lnTo>
                  <a:lnTo>
                    <a:pt x="2790984" y="315171"/>
                  </a:lnTo>
                  <a:lnTo>
                    <a:pt x="2781672" y="310979"/>
                  </a:lnTo>
                  <a:lnTo>
                    <a:pt x="2734482" y="290980"/>
                  </a:lnTo>
                  <a:lnTo>
                    <a:pt x="2686376" y="274605"/>
                  </a:lnTo>
                  <a:lnTo>
                    <a:pt x="2637470" y="261355"/>
                  </a:lnTo>
                  <a:lnTo>
                    <a:pt x="2587883" y="250733"/>
                  </a:lnTo>
                  <a:lnTo>
                    <a:pt x="2537734" y="242242"/>
                  </a:lnTo>
                  <a:lnTo>
                    <a:pt x="2487139" y="235382"/>
                  </a:lnTo>
                  <a:lnTo>
                    <a:pt x="2464453" y="232024"/>
                  </a:lnTo>
                  <a:lnTo>
                    <a:pt x="2441937" y="227839"/>
                  </a:lnTo>
                  <a:lnTo>
                    <a:pt x="2419591" y="222825"/>
                  </a:lnTo>
                  <a:lnTo>
                    <a:pt x="2397415" y="216983"/>
                  </a:lnTo>
                  <a:lnTo>
                    <a:pt x="2345042" y="205015"/>
                  </a:lnTo>
                  <a:lnTo>
                    <a:pt x="2292251" y="198158"/>
                  </a:lnTo>
                  <a:lnTo>
                    <a:pt x="2239042" y="196412"/>
                  </a:lnTo>
                  <a:lnTo>
                    <a:pt x="2185417" y="199778"/>
                  </a:lnTo>
                  <a:lnTo>
                    <a:pt x="2162662" y="202745"/>
                  </a:lnTo>
                  <a:lnTo>
                    <a:pt x="2139843" y="204677"/>
                  </a:lnTo>
                  <a:lnTo>
                    <a:pt x="2116961" y="205572"/>
                  </a:lnTo>
                  <a:lnTo>
                    <a:pt x="2094015" y="205431"/>
                  </a:lnTo>
                  <a:lnTo>
                    <a:pt x="2053124" y="205942"/>
                  </a:lnTo>
                  <a:lnTo>
                    <a:pt x="2012846" y="210335"/>
                  </a:lnTo>
                  <a:lnTo>
                    <a:pt x="1973183" y="218613"/>
                  </a:lnTo>
                  <a:lnTo>
                    <a:pt x="1934134" y="230773"/>
                  </a:lnTo>
                  <a:lnTo>
                    <a:pt x="1884465" y="245350"/>
                  </a:lnTo>
                  <a:lnTo>
                    <a:pt x="1833495" y="258989"/>
                  </a:lnTo>
                  <a:lnTo>
                    <a:pt x="1729544" y="285515"/>
                  </a:lnTo>
                  <a:lnTo>
                    <a:pt x="1677509" y="299431"/>
                  </a:lnTo>
                  <a:lnTo>
                    <a:pt x="1626066" y="314469"/>
                  </a:lnTo>
                  <a:lnTo>
                    <a:pt x="1575688" y="331144"/>
                  </a:lnTo>
                  <a:lnTo>
                    <a:pt x="1526848" y="349971"/>
                  </a:lnTo>
                  <a:lnTo>
                    <a:pt x="1480020" y="371464"/>
                  </a:lnTo>
                  <a:lnTo>
                    <a:pt x="1393836" y="415609"/>
                  </a:lnTo>
                  <a:lnTo>
                    <a:pt x="1351077" y="438336"/>
                  </a:lnTo>
                  <a:lnTo>
                    <a:pt x="1308619" y="461700"/>
                  </a:lnTo>
                  <a:lnTo>
                    <a:pt x="1266520" y="485850"/>
                  </a:lnTo>
                  <a:lnTo>
                    <a:pt x="1224841" y="510938"/>
                  </a:lnTo>
                  <a:lnTo>
                    <a:pt x="1183628" y="537121"/>
                  </a:lnTo>
                  <a:lnTo>
                    <a:pt x="1142974" y="564527"/>
                  </a:lnTo>
                  <a:lnTo>
                    <a:pt x="1102906" y="593328"/>
                  </a:lnTo>
                  <a:lnTo>
                    <a:pt x="1063493" y="623667"/>
                  </a:lnTo>
                  <a:lnTo>
                    <a:pt x="1025014" y="655488"/>
                  </a:lnTo>
                  <a:lnTo>
                    <a:pt x="988187" y="688205"/>
                  </a:lnTo>
                  <a:lnTo>
                    <a:pt x="1669575" y="67719"/>
                  </a:lnTo>
                  <a:lnTo>
                    <a:pt x="1708093" y="59535"/>
                  </a:lnTo>
                  <a:lnTo>
                    <a:pt x="1759996" y="50693"/>
                  </a:lnTo>
                  <a:lnTo>
                    <a:pt x="1811961" y="42265"/>
                  </a:lnTo>
                  <a:lnTo>
                    <a:pt x="1864000" y="34369"/>
                  </a:lnTo>
                  <a:lnTo>
                    <a:pt x="1916130" y="27122"/>
                  </a:lnTo>
                  <a:lnTo>
                    <a:pt x="1968366" y="20639"/>
                  </a:lnTo>
                  <a:lnTo>
                    <a:pt x="2020724" y="15037"/>
                  </a:lnTo>
                  <a:lnTo>
                    <a:pt x="2101893" y="7159"/>
                  </a:lnTo>
                  <a:lnTo>
                    <a:pt x="2142522" y="3866"/>
                  </a:lnTo>
                  <a:lnTo>
                    <a:pt x="2183187" y="1538"/>
                  </a:lnTo>
                  <a:lnTo>
                    <a:pt x="2226416" y="304"/>
                  </a:lnTo>
                  <a:lnTo>
                    <a:pt x="2269687" y="0"/>
                  </a:lnTo>
                  <a:lnTo>
                    <a:pt x="2312975" y="253"/>
                  </a:lnTo>
                  <a:lnTo>
                    <a:pt x="2356254" y="689"/>
                  </a:lnTo>
                  <a:lnTo>
                    <a:pt x="2396977" y="2137"/>
                  </a:lnTo>
                  <a:lnTo>
                    <a:pt x="2437586" y="5274"/>
                  </a:lnTo>
                  <a:lnTo>
                    <a:pt x="2468061" y="7259"/>
                  </a:lnTo>
                  <a:lnTo>
                    <a:pt x="2528691" y="14059"/>
                  </a:lnTo>
                  <a:lnTo>
                    <a:pt x="2608320" y="29951"/>
                  </a:lnTo>
                  <a:lnTo>
                    <a:pt x="2657700" y="41458"/>
                  </a:lnTo>
                  <a:lnTo>
                    <a:pt x="2706964" y="53453"/>
                  </a:lnTo>
                  <a:lnTo>
                    <a:pt x="2756089" y="65992"/>
                  </a:lnTo>
                  <a:lnTo>
                    <a:pt x="2805055" y="79135"/>
                  </a:lnTo>
                  <a:lnTo>
                    <a:pt x="2853840" y="92940"/>
                  </a:lnTo>
                  <a:lnTo>
                    <a:pt x="2906281" y="108976"/>
                  </a:lnTo>
                  <a:lnTo>
                    <a:pt x="2939499" y="119823"/>
                  </a:lnTo>
                  <a:lnTo>
                    <a:pt x="2939499" y="366726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057891" y="6014720"/>
            <a:ext cx="997204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sz="2100" b="1" spc="-110" dirty="0">
                <a:solidFill>
                  <a:srgbClr val="FF66C3"/>
                </a:solidFill>
                <a:latin typeface="Verdana"/>
                <a:cs typeface="Verdana"/>
              </a:rPr>
              <a:t>Analizzare</a:t>
            </a:r>
            <a:r>
              <a:rPr sz="2100" b="1" spc="-8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00" b="1" spc="-35" dirty="0">
                <a:solidFill>
                  <a:srgbClr val="FF66C3"/>
                </a:solidFill>
                <a:latin typeface="Verdana"/>
                <a:cs typeface="Verdana"/>
              </a:rPr>
              <a:t>la</a:t>
            </a:r>
            <a:r>
              <a:rPr sz="2100" b="1" spc="-8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00" b="1" spc="-120" dirty="0">
                <a:solidFill>
                  <a:srgbClr val="FF66C3"/>
                </a:solidFill>
                <a:latin typeface="Verdana"/>
                <a:cs typeface="Verdana"/>
              </a:rPr>
              <a:t>situazione</a:t>
            </a:r>
            <a:r>
              <a:rPr sz="2100" spc="-120" dirty="0">
                <a:latin typeface="Verdana"/>
                <a:cs typeface="Verdana"/>
              </a:rPr>
              <a:t>: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55" dirty="0">
                <a:latin typeface="Verdana"/>
                <a:cs typeface="Verdana"/>
              </a:rPr>
              <a:t>conoscere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55" dirty="0">
                <a:latin typeface="Verdana"/>
                <a:cs typeface="Verdana"/>
              </a:rPr>
              <a:t>bene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20" dirty="0">
                <a:latin typeface="Verdana"/>
                <a:cs typeface="Verdana"/>
              </a:rPr>
              <a:t>gli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-20" dirty="0">
                <a:latin typeface="Verdana"/>
                <a:cs typeface="Verdana"/>
              </a:rPr>
              <a:t>alunni,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10" dirty="0">
                <a:latin typeface="Verdana"/>
                <a:cs typeface="Verdana"/>
              </a:rPr>
              <a:t>le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loro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15" dirty="0">
                <a:latin typeface="Verdana"/>
                <a:cs typeface="Verdana"/>
              </a:rPr>
              <a:t>motivazioni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80" dirty="0">
                <a:latin typeface="Verdana"/>
                <a:cs typeface="Verdana"/>
              </a:rPr>
              <a:t>ed </a:t>
            </a:r>
            <a:r>
              <a:rPr sz="2100" spc="-725" dirty="0">
                <a:latin typeface="Verdana"/>
                <a:cs typeface="Verdana"/>
              </a:rPr>
              <a:t> </a:t>
            </a:r>
            <a:r>
              <a:rPr sz="2100" spc="-35" dirty="0">
                <a:latin typeface="Verdana"/>
                <a:cs typeface="Verdana"/>
              </a:rPr>
              <a:t>interessi,</a:t>
            </a:r>
            <a:r>
              <a:rPr sz="2100" spc="-114" dirty="0">
                <a:latin typeface="Verdana"/>
                <a:cs typeface="Verdana"/>
              </a:rPr>
              <a:t> </a:t>
            </a:r>
            <a:r>
              <a:rPr sz="2100" spc="-25" dirty="0">
                <a:latin typeface="Verdana"/>
                <a:cs typeface="Verdana"/>
              </a:rPr>
              <a:t>i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loro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25" dirty="0">
                <a:latin typeface="Verdana"/>
                <a:cs typeface="Verdana"/>
              </a:rPr>
              <a:t>rapporti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-5" dirty="0">
                <a:latin typeface="Verdana"/>
                <a:cs typeface="Verdana"/>
              </a:rPr>
              <a:t>interpersonali.</a:t>
            </a:r>
            <a:endParaRPr sz="2100">
              <a:latin typeface="Verdana"/>
              <a:cs typeface="Verdana"/>
            </a:endParaRPr>
          </a:p>
          <a:p>
            <a:pPr marL="221615" marR="213995" algn="ctr">
              <a:lnSpc>
                <a:spcPct val="125000"/>
              </a:lnSpc>
              <a:tabLst>
                <a:tab pos="6734809" algn="l"/>
              </a:tabLst>
            </a:pPr>
            <a:r>
              <a:rPr sz="2100" b="1" spc="-125" dirty="0">
                <a:solidFill>
                  <a:srgbClr val="FF66C3"/>
                </a:solidFill>
                <a:latin typeface="Verdana"/>
                <a:cs typeface="Verdana"/>
              </a:rPr>
              <a:t>Identificare </a:t>
            </a:r>
            <a:r>
              <a:rPr sz="2100" b="1" spc="-100" dirty="0">
                <a:solidFill>
                  <a:srgbClr val="FF66C3"/>
                </a:solidFill>
                <a:latin typeface="Verdana"/>
                <a:cs typeface="Verdana"/>
              </a:rPr>
              <a:t>le </a:t>
            </a:r>
            <a:r>
              <a:rPr sz="2100" b="1" spc="-114" dirty="0">
                <a:solidFill>
                  <a:srgbClr val="FF66C3"/>
                </a:solidFill>
                <a:latin typeface="Verdana"/>
                <a:cs typeface="Verdana"/>
              </a:rPr>
              <a:t>lezioni </a:t>
            </a:r>
            <a:r>
              <a:rPr sz="2100" b="1" spc="-50" dirty="0">
                <a:solidFill>
                  <a:srgbClr val="FF66C3"/>
                </a:solidFill>
                <a:latin typeface="Verdana"/>
                <a:cs typeface="Verdana"/>
              </a:rPr>
              <a:t>che </a:t>
            </a:r>
            <a:r>
              <a:rPr sz="2100" b="1" spc="-85" dirty="0">
                <a:solidFill>
                  <a:srgbClr val="FF66C3"/>
                </a:solidFill>
                <a:latin typeface="Verdana"/>
                <a:cs typeface="Verdana"/>
              </a:rPr>
              <a:t>possono </a:t>
            </a:r>
            <a:r>
              <a:rPr sz="2100" b="1" spc="-105" dirty="0">
                <a:solidFill>
                  <a:srgbClr val="FF66C3"/>
                </a:solidFill>
                <a:latin typeface="Verdana"/>
                <a:cs typeface="Verdana"/>
              </a:rPr>
              <a:t>svolgersi </a:t>
            </a:r>
            <a:r>
              <a:rPr sz="2100" b="1" spc="-50" dirty="0">
                <a:solidFill>
                  <a:srgbClr val="FF66C3"/>
                </a:solidFill>
                <a:latin typeface="Verdana"/>
                <a:cs typeface="Verdana"/>
              </a:rPr>
              <a:t>con </a:t>
            </a:r>
            <a:r>
              <a:rPr sz="2100" b="1" spc="-65" dirty="0">
                <a:solidFill>
                  <a:srgbClr val="FF66C3"/>
                </a:solidFill>
                <a:latin typeface="Verdana"/>
                <a:cs typeface="Verdana"/>
              </a:rPr>
              <a:t>questa </a:t>
            </a:r>
            <a:r>
              <a:rPr sz="2100" b="1" spc="-80" dirty="0">
                <a:solidFill>
                  <a:srgbClr val="FF66C3"/>
                </a:solidFill>
                <a:latin typeface="Verdana"/>
                <a:cs typeface="Verdana"/>
              </a:rPr>
              <a:t>modalità</a:t>
            </a:r>
            <a:r>
              <a:rPr sz="2100" spc="-80" dirty="0">
                <a:latin typeface="Verdana"/>
                <a:cs typeface="Verdana"/>
              </a:rPr>
              <a:t>: </a:t>
            </a:r>
            <a:r>
              <a:rPr sz="2100" spc="-75" dirty="0">
                <a:latin typeface="Verdana"/>
                <a:cs typeface="Verdana"/>
              </a:rPr>
              <a:t> </a:t>
            </a:r>
            <a:r>
              <a:rPr sz="2100" spc="-10" dirty="0">
                <a:latin typeface="Verdana"/>
                <a:cs typeface="Verdana"/>
              </a:rPr>
              <a:t>all’interno</a:t>
            </a:r>
            <a:r>
              <a:rPr sz="2100" spc="-90" dirty="0">
                <a:latin typeface="Verdana"/>
                <a:cs typeface="Verdana"/>
              </a:rPr>
              <a:t> </a:t>
            </a:r>
            <a:r>
              <a:rPr sz="2100" spc="45" dirty="0">
                <a:latin typeface="Verdana"/>
                <a:cs typeface="Verdana"/>
              </a:rPr>
              <a:t>di</a:t>
            </a:r>
            <a:r>
              <a:rPr sz="2100" spc="-90" dirty="0">
                <a:latin typeface="Verdana"/>
                <a:cs typeface="Verdana"/>
              </a:rPr>
              <a:t> </a:t>
            </a:r>
            <a:r>
              <a:rPr sz="2100" spc="30" dirty="0">
                <a:latin typeface="Verdana"/>
                <a:cs typeface="Verdana"/>
              </a:rPr>
              <a:t>un</a:t>
            </a:r>
            <a:r>
              <a:rPr sz="2100" spc="-90" dirty="0">
                <a:latin typeface="Verdana"/>
                <a:cs typeface="Verdana"/>
              </a:rPr>
              <a:t> </a:t>
            </a:r>
            <a:r>
              <a:rPr sz="2100" spc="35" dirty="0">
                <a:latin typeface="Verdana"/>
                <a:cs typeface="Verdana"/>
              </a:rPr>
              <a:t>quadrimestre</a:t>
            </a:r>
            <a:r>
              <a:rPr sz="2100" spc="-90" dirty="0">
                <a:latin typeface="Verdana"/>
                <a:cs typeface="Verdana"/>
              </a:rPr>
              <a:t> </a:t>
            </a:r>
            <a:r>
              <a:rPr sz="2100" spc="25" dirty="0">
                <a:latin typeface="Verdana"/>
                <a:cs typeface="Verdana"/>
              </a:rPr>
              <a:t>individuare</a:t>
            </a:r>
            <a:r>
              <a:rPr sz="2100" spc="-90" dirty="0">
                <a:latin typeface="Verdana"/>
                <a:cs typeface="Verdana"/>
              </a:rPr>
              <a:t> </a:t>
            </a:r>
            <a:r>
              <a:rPr sz="2100" spc="50" dirty="0">
                <a:latin typeface="Verdana"/>
                <a:cs typeface="Verdana"/>
              </a:rPr>
              <a:t>quali	</a:t>
            </a:r>
            <a:r>
              <a:rPr sz="2100" spc="40" dirty="0">
                <a:latin typeface="Verdana"/>
                <a:cs typeface="Verdana"/>
              </a:rPr>
              <a:t>argomenti</a:t>
            </a:r>
            <a:r>
              <a:rPr sz="2100" spc="-130" dirty="0">
                <a:latin typeface="Verdana"/>
                <a:cs typeface="Verdana"/>
              </a:rPr>
              <a:t> </a:t>
            </a:r>
            <a:r>
              <a:rPr sz="2100" spc="30" dirty="0">
                <a:latin typeface="Verdana"/>
                <a:cs typeface="Verdana"/>
              </a:rPr>
              <a:t>potrebbero </a:t>
            </a:r>
            <a:r>
              <a:rPr sz="2100" spc="-720" dirty="0">
                <a:latin typeface="Verdana"/>
                <a:cs typeface="Verdana"/>
              </a:rPr>
              <a:t> </a:t>
            </a:r>
            <a:r>
              <a:rPr sz="2100" spc="15" dirty="0">
                <a:latin typeface="Verdana"/>
                <a:cs typeface="Verdana"/>
              </a:rPr>
              <a:t>essere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trattati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35" dirty="0">
                <a:latin typeface="Verdana"/>
                <a:cs typeface="Verdana"/>
              </a:rPr>
              <a:t>individualmente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-105" dirty="0">
                <a:latin typeface="Verdana"/>
                <a:cs typeface="Verdana"/>
              </a:rPr>
              <a:t> </a:t>
            </a:r>
            <a:r>
              <a:rPr sz="2100" spc="5" dirty="0">
                <a:latin typeface="Verdana"/>
                <a:cs typeface="Verdana"/>
              </a:rPr>
              <a:t>in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40" dirty="0">
                <a:latin typeface="Verdana"/>
                <a:cs typeface="Verdana"/>
              </a:rPr>
              <a:t>Cooperative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-30" dirty="0">
                <a:latin typeface="Verdana"/>
                <a:cs typeface="Verdana"/>
              </a:rPr>
              <a:t>Learning.</a:t>
            </a:r>
            <a:endParaRPr sz="2100">
              <a:latin typeface="Verdana"/>
              <a:cs typeface="Verdana"/>
            </a:endParaRPr>
          </a:p>
          <a:p>
            <a:pPr marL="297180" marR="289560" algn="ctr">
              <a:lnSpc>
                <a:spcPct val="125000"/>
              </a:lnSpc>
            </a:pPr>
            <a:r>
              <a:rPr sz="2100" b="1" spc="-50" dirty="0">
                <a:solidFill>
                  <a:srgbClr val="FF66C3"/>
                </a:solidFill>
                <a:latin typeface="Verdana"/>
                <a:cs typeface="Verdana"/>
              </a:rPr>
              <a:t>Comunicare</a:t>
            </a:r>
            <a:r>
              <a:rPr sz="2100" b="1" spc="-8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00" b="1" spc="-80" dirty="0">
                <a:solidFill>
                  <a:srgbClr val="FF66C3"/>
                </a:solidFill>
                <a:latin typeface="Verdana"/>
                <a:cs typeface="Verdana"/>
              </a:rPr>
              <a:t>gli</a:t>
            </a:r>
            <a:r>
              <a:rPr sz="2100" b="1" spc="-8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00" b="1" spc="-100" dirty="0">
                <a:solidFill>
                  <a:srgbClr val="FF66C3"/>
                </a:solidFill>
                <a:latin typeface="Verdana"/>
                <a:cs typeface="Verdana"/>
              </a:rPr>
              <a:t>obiettivi</a:t>
            </a:r>
            <a:r>
              <a:rPr sz="2100" b="1" spc="-85" dirty="0">
                <a:solidFill>
                  <a:srgbClr val="FF66C3"/>
                </a:solidFill>
                <a:latin typeface="Verdana"/>
                <a:cs typeface="Verdana"/>
              </a:rPr>
              <a:t> e</a:t>
            </a:r>
            <a:r>
              <a:rPr sz="2100" b="1" spc="-8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00" b="1" spc="-100" dirty="0">
                <a:solidFill>
                  <a:srgbClr val="FF66C3"/>
                </a:solidFill>
                <a:latin typeface="Verdana"/>
                <a:cs typeface="Verdana"/>
              </a:rPr>
              <a:t>le</a:t>
            </a:r>
            <a:r>
              <a:rPr sz="2100" b="1" spc="-8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00" b="1" spc="-80" dirty="0">
                <a:solidFill>
                  <a:srgbClr val="FF66C3"/>
                </a:solidFill>
                <a:latin typeface="Verdana"/>
                <a:cs typeface="Verdana"/>
              </a:rPr>
              <a:t>aspettative</a:t>
            </a:r>
            <a:r>
              <a:rPr sz="2100" b="1" spc="-8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00" spc="5" dirty="0">
                <a:latin typeface="Verdana"/>
                <a:cs typeface="Verdana"/>
              </a:rPr>
              <a:t>in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95" dirty="0">
                <a:latin typeface="Verdana"/>
                <a:cs typeface="Verdana"/>
              </a:rPr>
              <a:t>modo</a:t>
            </a:r>
            <a:r>
              <a:rPr sz="2100" spc="-105" dirty="0">
                <a:latin typeface="Verdana"/>
                <a:cs typeface="Verdana"/>
              </a:rPr>
              <a:t> </a:t>
            </a:r>
            <a:r>
              <a:rPr sz="2100" spc="40" dirty="0">
                <a:latin typeface="Verdana"/>
                <a:cs typeface="Verdana"/>
              </a:rPr>
              <a:t>puntuale</a:t>
            </a:r>
            <a:r>
              <a:rPr sz="2100" spc="-105" dirty="0">
                <a:latin typeface="Verdana"/>
                <a:cs typeface="Verdana"/>
              </a:rPr>
              <a:t> </a:t>
            </a:r>
            <a:r>
              <a:rPr sz="2100" spc="40" dirty="0">
                <a:latin typeface="Verdana"/>
                <a:cs typeface="Verdana"/>
              </a:rPr>
              <a:t>e</a:t>
            </a:r>
            <a:r>
              <a:rPr sz="2100" spc="-100" dirty="0">
                <a:latin typeface="Verdana"/>
                <a:cs typeface="Verdana"/>
              </a:rPr>
              <a:t> </a:t>
            </a:r>
            <a:r>
              <a:rPr sz="2100" spc="40" dirty="0">
                <a:latin typeface="Verdana"/>
                <a:cs typeface="Verdana"/>
              </a:rPr>
              <a:t>preciso </a:t>
            </a:r>
            <a:r>
              <a:rPr sz="2100" spc="-725" dirty="0">
                <a:latin typeface="Verdana"/>
                <a:cs typeface="Verdana"/>
              </a:rPr>
              <a:t> </a:t>
            </a:r>
            <a:r>
              <a:rPr sz="2100" spc="20" dirty="0">
                <a:latin typeface="Verdana"/>
                <a:cs typeface="Verdana"/>
              </a:rPr>
              <a:t>(obiettivi </a:t>
            </a:r>
            <a:r>
              <a:rPr sz="2100" spc="40" dirty="0">
                <a:latin typeface="Verdana"/>
                <a:cs typeface="Verdana"/>
              </a:rPr>
              <a:t>didattici e </a:t>
            </a:r>
            <a:r>
              <a:rPr sz="2100" spc="45" dirty="0">
                <a:latin typeface="Verdana"/>
                <a:cs typeface="Verdana"/>
              </a:rPr>
              <a:t>di </a:t>
            </a:r>
            <a:r>
              <a:rPr sz="2100" spc="15" dirty="0">
                <a:latin typeface="Verdana"/>
                <a:cs typeface="Verdana"/>
              </a:rPr>
              <a:t>cooperazione; </a:t>
            </a:r>
            <a:r>
              <a:rPr sz="2100" spc="35" dirty="0">
                <a:latin typeface="Verdana"/>
                <a:cs typeface="Verdana"/>
              </a:rPr>
              <a:t>responsabilità </a:t>
            </a:r>
            <a:r>
              <a:rPr sz="2100" spc="5" dirty="0">
                <a:latin typeface="Verdana"/>
                <a:cs typeface="Verdana"/>
              </a:rPr>
              <a:t>individuale; </a:t>
            </a:r>
            <a:r>
              <a:rPr sz="2100" spc="-25" dirty="0">
                <a:latin typeface="Verdana"/>
                <a:cs typeface="Verdana"/>
              </a:rPr>
              <a:t>i </a:t>
            </a:r>
            <a:r>
              <a:rPr sz="2100" spc="-20" dirty="0">
                <a:latin typeface="Verdana"/>
                <a:cs typeface="Verdana"/>
              </a:rPr>
              <a:t> </a:t>
            </a:r>
            <a:r>
              <a:rPr sz="2100" spc="55" dirty="0">
                <a:latin typeface="Verdana"/>
                <a:cs typeface="Verdana"/>
              </a:rPr>
              <a:t>comportamenti</a:t>
            </a:r>
            <a:r>
              <a:rPr sz="2100" spc="-114" dirty="0">
                <a:latin typeface="Verdana"/>
                <a:cs typeface="Verdana"/>
              </a:rPr>
              <a:t> </a:t>
            </a:r>
            <a:r>
              <a:rPr sz="2100" spc="80" dirty="0">
                <a:latin typeface="Verdana"/>
                <a:cs typeface="Verdana"/>
              </a:rPr>
              <a:t>che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5" dirty="0">
                <a:latin typeface="Verdana"/>
                <a:cs typeface="Verdana"/>
              </a:rPr>
              <a:t>l’insegnante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si</a:t>
            </a:r>
            <a:r>
              <a:rPr sz="2100" spc="-114" dirty="0">
                <a:latin typeface="Verdana"/>
                <a:cs typeface="Verdana"/>
              </a:rPr>
              <a:t> </a:t>
            </a:r>
            <a:r>
              <a:rPr sz="2100" spc="60" dirty="0">
                <a:latin typeface="Verdana"/>
                <a:cs typeface="Verdana"/>
              </a:rPr>
              <a:t>aspetta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45" dirty="0">
                <a:latin typeface="Verdana"/>
                <a:cs typeface="Verdana"/>
              </a:rPr>
              <a:t>di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-10" dirty="0">
                <a:latin typeface="Verdana"/>
                <a:cs typeface="Verdana"/>
              </a:rPr>
              <a:t>rilevare).</a:t>
            </a:r>
            <a:endParaRPr sz="2100">
              <a:latin typeface="Verdana"/>
              <a:cs typeface="Verdan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5512388" y="0"/>
            <a:ext cx="2776220" cy="2729865"/>
            <a:chOff x="15512388" y="0"/>
            <a:chExt cx="2776220" cy="2729865"/>
          </a:xfrm>
        </p:grpSpPr>
        <p:sp>
          <p:nvSpPr>
            <p:cNvPr id="34" name="object 34"/>
            <p:cNvSpPr/>
            <p:nvPr/>
          </p:nvSpPr>
          <p:spPr>
            <a:xfrm>
              <a:off x="15512388" y="0"/>
              <a:ext cx="2776220" cy="2729865"/>
            </a:xfrm>
            <a:custGeom>
              <a:avLst/>
              <a:gdLst/>
              <a:ahLst/>
              <a:cxnLst/>
              <a:rect l="l" t="t" r="r" b="b"/>
              <a:pathLst>
                <a:path w="2776219" h="2729865">
                  <a:moveTo>
                    <a:pt x="15825" y="834087"/>
                  </a:moveTo>
                  <a:lnTo>
                    <a:pt x="27485" y="786149"/>
                  </a:lnTo>
                  <a:lnTo>
                    <a:pt x="41922" y="738802"/>
                  </a:lnTo>
                  <a:lnTo>
                    <a:pt x="58886" y="692053"/>
                  </a:lnTo>
                  <a:lnTo>
                    <a:pt x="78128" y="645913"/>
                  </a:lnTo>
                  <a:lnTo>
                    <a:pt x="99400" y="600392"/>
                  </a:lnTo>
                  <a:lnTo>
                    <a:pt x="122451" y="555498"/>
                  </a:lnTo>
                  <a:lnTo>
                    <a:pt x="147032" y="511242"/>
                  </a:lnTo>
                  <a:lnTo>
                    <a:pt x="172894" y="467634"/>
                  </a:lnTo>
                  <a:lnTo>
                    <a:pt x="199789" y="424681"/>
                  </a:lnTo>
                  <a:lnTo>
                    <a:pt x="227466" y="382396"/>
                  </a:lnTo>
                  <a:lnTo>
                    <a:pt x="255676" y="340785"/>
                  </a:lnTo>
                  <a:lnTo>
                    <a:pt x="284170" y="299861"/>
                  </a:lnTo>
                  <a:lnTo>
                    <a:pt x="341012" y="220106"/>
                  </a:lnTo>
                  <a:lnTo>
                    <a:pt x="370759" y="177349"/>
                  </a:lnTo>
                  <a:lnTo>
                    <a:pt x="399622" y="133389"/>
                  </a:lnTo>
                  <a:lnTo>
                    <a:pt x="426970" y="88216"/>
                  </a:lnTo>
                  <a:lnTo>
                    <a:pt x="452174" y="41819"/>
                  </a:lnTo>
                  <a:lnTo>
                    <a:pt x="471866" y="0"/>
                  </a:lnTo>
                  <a:lnTo>
                    <a:pt x="2775611" y="0"/>
                  </a:lnTo>
                  <a:lnTo>
                    <a:pt x="2775611" y="2522980"/>
                  </a:lnTo>
                  <a:lnTo>
                    <a:pt x="2761735" y="2527855"/>
                  </a:lnTo>
                  <a:lnTo>
                    <a:pt x="2717724" y="2546563"/>
                  </a:lnTo>
                  <a:lnTo>
                    <a:pt x="2674251" y="2567269"/>
                  </a:lnTo>
                  <a:lnTo>
                    <a:pt x="2587808" y="2610832"/>
                  </a:lnTo>
                  <a:lnTo>
                    <a:pt x="2544284" y="2631771"/>
                  </a:lnTo>
                  <a:lnTo>
                    <a:pt x="2500186" y="2650868"/>
                  </a:lnTo>
                  <a:lnTo>
                    <a:pt x="2455238" y="2667164"/>
                  </a:lnTo>
                  <a:lnTo>
                    <a:pt x="2406891" y="2682181"/>
                  </a:lnTo>
                  <a:lnTo>
                    <a:pt x="2358141" y="2695462"/>
                  </a:lnTo>
                  <a:lnTo>
                    <a:pt x="2309034" y="2706826"/>
                  </a:lnTo>
                  <a:lnTo>
                    <a:pt x="2259618" y="2716090"/>
                  </a:lnTo>
                  <a:lnTo>
                    <a:pt x="2209938" y="2723074"/>
                  </a:lnTo>
                  <a:lnTo>
                    <a:pt x="2160041" y="2727595"/>
                  </a:lnTo>
                  <a:lnTo>
                    <a:pt x="2109975" y="2729473"/>
                  </a:lnTo>
                  <a:lnTo>
                    <a:pt x="2059786" y="2728526"/>
                  </a:lnTo>
                  <a:lnTo>
                    <a:pt x="2009521" y="2724572"/>
                  </a:lnTo>
                  <a:lnTo>
                    <a:pt x="1959226" y="2717430"/>
                  </a:lnTo>
                  <a:lnTo>
                    <a:pt x="1907356" y="2706438"/>
                  </a:lnTo>
                  <a:lnTo>
                    <a:pt x="1858351" y="2692428"/>
                  </a:lnTo>
                  <a:lnTo>
                    <a:pt x="1812098" y="2675503"/>
                  </a:lnTo>
                  <a:lnTo>
                    <a:pt x="1768483" y="2655765"/>
                  </a:lnTo>
                  <a:lnTo>
                    <a:pt x="1727396" y="2633314"/>
                  </a:lnTo>
                  <a:lnTo>
                    <a:pt x="1688722" y="2608253"/>
                  </a:lnTo>
                  <a:lnTo>
                    <a:pt x="1652349" y="2580683"/>
                  </a:lnTo>
                  <a:lnTo>
                    <a:pt x="1618165" y="2550707"/>
                  </a:lnTo>
                  <a:lnTo>
                    <a:pt x="1586057" y="2518425"/>
                  </a:lnTo>
                  <a:lnTo>
                    <a:pt x="1555912" y="2483939"/>
                  </a:lnTo>
                  <a:lnTo>
                    <a:pt x="1527618" y="2447351"/>
                  </a:lnTo>
                  <a:lnTo>
                    <a:pt x="1501062" y="2408763"/>
                  </a:lnTo>
                  <a:lnTo>
                    <a:pt x="1476131" y="2368276"/>
                  </a:lnTo>
                  <a:lnTo>
                    <a:pt x="1452713" y="2325992"/>
                  </a:lnTo>
                  <a:lnTo>
                    <a:pt x="1430695" y="2282012"/>
                  </a:lnTo>
                  <a:lnTo>
                    <a:pt x="1409965" y="2236439"/>
                  </a:lnTo>
                  <a:lnTo>
                    <a:pt x="1390410" y="2189374"/>
                  </a:lnTo>
                  <a:lnTo>
                    <a:pt x="1372439" y="2143943"/>
                  </a:lnTo>
                  <a:lnTo>
                    <a:pt x="1353818" y="2098044"/>
                  </a:lnTo>
                  <a:lnTo>
                    <a:pt x="1333961" y="2052414"/>
                  </a:lnTo>
                  <a:lnTo>
                    <a:pt x="1312281" y="2007790"/>
                  </a:lnTo>
                  <a:lnTo>
                    <a:pt x="1288193" y="1964910"/>
                  </a:lnTo>
                  <a:lnTo>
                    <a:pt x="1261110" y="1924509"/>
                  </a:lnTo>
                  <a:lnTo>
                    <a:pt x="1230446" y="1887327"/>
                  </a:lnTo>
                  <a:lnTo>
                    <a:pt x="1195616" y="1854098"/>
                  </a:lnTo>
                  <a:lnTo>
                    <a:pt x="1156033" y="1825561"/>
                  </a:lnTo>
                  <a:lnTo>
                    <a:pt x="1111112" y="1802453"/>
                  </a:lnTo>
                  <a:lnTo>
                    <a:pt x="1064214" y="1785784"/>
                  </a:lnTo>
                  <a:lnTo>
                    <a:pt x="1016449" y="1773950"/>
                  </a:lnTo>
                  <a:lnTo>
                    <a:pt x="968002" y="1765894"/>
                  </a:lnTo>
                  <a:lnTo>
                    <a:pt x="919063" y="1760561"/>
                  </a:lnTo>
                  <a:lnTo>
                    <a:pt x="869820" y="1756893"/>
                  </a:lnTo>
                  <a:lnTo>
                    <a:pt x="820460" y="1753835"/>
                  </a:lnTo>
                  <a:lnTo>
                    <a:pt x="771171" y="1750330"/>
                  </a:lnTo>
                  <a:lnTo>
                    <a:pt x="722142" y="1745321"/>
                  </a:lnTo>
                  <a:lnTo>
                    <a:pt x="673561" y="1737753"/>
                  </a:lnTo>
                  <a:lnTo>
                    <a:pt x="624825" y="1727027"/>
                  </a:lnTo>
                  <a:lnTo>
                    <a:pt x="576795" y="1712929"/>
                  </a:lnTo>
                  <a:lnTo>
                    <a:pt x="529640" y="1695745"/>
                  </a:lnTo>
                  <a:lnTo>
                    <a:pt x="483527" y="1675764"/>
                  </a:lnTo>
                  <a:lnTo>
                    <a:pt x="438623" y="1653273"/>
                  </a:lnTo>
                  <a:lnTo>
                    <a:pt x="395098" y="1628560"/>
                  </a:lnTo>
                  <a:lnTo>
                    <a:pt x="353118" y="1601913"/>
                  </a:lnTo>
                  <a:lnTo>
                    <a:pt x="312178" y="1573103"/>
                  </a:lnTo>
                  <a:lnTo>
                    <a:pt x="273107" y="1542071"/>
                  </a:lnTo>
                  <a:lnTo>
                    <a:pt x="236048" y="1508914"/>
                  </a:lnTo>
                  <a:lnTo>
                    <a:pt x="201144" y="1473728"/>
                  </a:lnTo>
                  <a:lnTo>
                    <a:pt x="168536" y="1436610"/>
                  </a:lnTo>
                  <a:lnTo>
                    <a:pt x="138367" y="1397657"/>
                  </a:lnTo>
                  <a:lnTo>
                    <a:pt x="110781" y="1356965"/>
                  </a:lnTo>
                  <a:lnTo>
                    <a:pt x="85919" y="1314630"/>
                  </a:lnTo>
                  <a:lnTo>
                    <a:pt x="63923" y="1270750"/>
                  </a:lnTo>
                  <a:lnTo>
                    <a:pt x="44938" y="1225420"/>
                  </a:lnTo>
                  <a:lnTo>
                    <a:pt x="29104" y="1178738"/>
                  </a:lnTo>
                  <a:lnTo>
                    <a:pt x="16565" y="1130800"/>
                  </a:lnTo>
                  <a:lnTo>
                    <a:pt x="7462" y="1081703"/>
                  </a:lnTo>
                  <a:lnTo>
                    <a:pt x="1940" y="1031543"/>
                  </a:lnTo>
                  <a:lnTo>
                    <a:pt x="0" y="981342"/>
                  </a:lnTo>
                  <a:lnTo>
                    <a:pt x="1833" y="931693"/>
                  </a:lnTo>
                  <a:lnTo>
                    <a:pt x="7192" y="882605"/>
                  </a:lnTo>
                  <a:lnTo>
                    <a:pt x="15825" y="834087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291203" y="0"/>
              <a:ext cx="1997075" cy="1231900"/>
            </a:xfrm>
            <a:custGeom>
              <a:avLst/>
              <a:gdLst/>
              <a:ahLst/>
              <a:cxnLst/>
              <a:rect l="l" t="t" r="r" b="b"/>
              <a:pathLst>
                <a:path w="1997075" h="1231900">
                  <a:moveTo>
                    <a:pt x="1786726" y="1174256"/>
                  </a:moveTo>
                  <a:lnTo>
                    <a:pt x="1607001" y="1215191"/>
                  </a:lnTo>
                  <a:lnTo>
                    <a:pt x="1567816" y="1221523"/>
                  </a:lnTo>
                  <a:lnTo>
                    <a:pt x="1504139" y="1228249"/>
                  </a:lnTo>
                  <a:lnTo>
                    <a:pt x="1453615" y="1230893"/>
                  </a:lnTo>
                  <a:lnTo>
                    <a:pt x="1402970" y="1231375"/>
                  </a:lnTo>
                  <a:lnTo>
                    <a:pt x="1352202" y="1229883"/>
                  </a:lnTo>
                  <a:lnTo>
                    <a:pt x="1301306" y="1226603"/>
                  </a:lnTo>
                  <a:lnTo>
                    <a:pt x="1251005" y="1222137"/>
                  </a:lnTo>
                  <a:lnTo>
                    <a:pt x="1201072" y="1216590"/>
                  </a:lnTo>
                  <a:lnTo>
                    <a:pt x="1151506" y="1209956"/>
                  </a:lnTo>
                  <a:lnTo>
                    <a:pt x="1102308" y="1202226"/>
                  </a:lnTo>
                  <a:lnTo>
                    <a:pt x="1053478" y="1193394"/>
                  </a:lnTo>
                  <a:lnTo>
                    <a:pt x="1005017" y="1183452"/>
                  </a:lnTo>
                  <a:lnTo>
                    <a:pt x="956925" y="1172392"/>
                  </a:lnTo>
                  <a:lnTo>
                    <a:pt x="909203" y="1160207"/>
                  </a:lnTo>
                  <a:lnTo>
                    <a:pt x="861852" y="1146891"/>
                  </a:lnTo>
                  <a:lnTo>
                    <a:pt x="814871" y="1132434"/>
                  </a:lnTo>
                  <a:lnTo>
                    <a:pt x="768262" y="1116831"/>
                  </a:lnTo>
                  <a:lnTo>
                    <a:pt x="722025" y="1100073"/>
                  </a:lnTo>
                  <a:lnTo>
                    <a:pt x="676159" y="1082154"/>
                  </a:lnTo>
                  <a:lnTo>
                    <a:pt x="630667" y="1063065"/>
                  </a:lnTo>
                  <a:lnTo>
                    <a:pt x="585548" y="1042800"/>
                  </a:lnTo>
                  <a:lnTo>
                    <a:pt x="540803" y="1021351"/>
                  </a:lnTo>
                  <a:lnTo>
                    <a:pt x="496433" y="998711"/>
                  </a:lnTo>
                  <a:lnTo>
                    <a:pt x="452437" y="974872"/>
                  </a:lnTo>
                  <a:lnTo>
                    <a:pt x="408816" y="949827"/>
                  </a:lnTo>
                  <a:lnTo>
                    <a:pt x="365572" y="923568"/>
                  </a:lnTo>
                  <a:lnTo>
                    <a:pt x="321208" y="893909"/>
                  </a:lnTo>
                  <a:lnTo>
                    <a:pt x="279655" y="862080"/>
                  </a:lnTo>
                  <a:lnTo>
                    <a:pt x="240896" y="828066"/>
                  </a:lnTo>
                  <a:lnTo>
                    <a:pt x="204917" y="791852"/>
                  </a:lnTo>
                  <a:lnTo>
                    <a:pt x="171703" y="753426"/>
                  </a:lnTo>
                  <a:lnTo>
                    <a:pt x="141239" y="712772"/>
                  </a:lnTo>
                  <a:lnTo>
                    <a:pt x="113511" y="669876"/>
                  </a:lnTo>
                  <a:lnTo>
                    <a:pt x="88503" y="624726"/>
                  </a:lnTo>
                  <a:lnTo>
                    <a:pt x="66200" y="577305"/>
                  </a:lnTo>
                  <a:lnTo>
                    <a:pt x="46589" y="527602"/>
                  </a:lnTo>
                  <a:lnTo>
                    <a:pt x="41878" y="513969"/>
                  </a:lnTo>
                  <a:lnTo>
                    <a:pt x="32032" y="486438"/>
                  </a:lnTo>
                  <a:lnTo>
                    <a:pt x="27322" y="472806"/>
                  </a:lnTo>
                  <a:lnTo>
                    <a:pt x="9255" y="393482"/>
                  </a:lnTo>
                  <a:lnTo>
                    <a:pt x="8005" y="382275"/>
                  </a:lnTo>
                  <a:lnTo>
                    <a:pt x="5239" y="360287"/>
                  </a:lnTo>
                  <a:lnTo>
                    <a:pt x="3989" y="349080"/>
                  </a:lnTo>
                  <a:lnTo>
                    <a:pt x="0" y="300487"/>
                  </a:lnTo>
                  <a:lnTo>
                    <a:pt x="409" y="253090"/>
                  </a:lnTo>
                  <a:lnTo>
                    <a:pt x="5431" y="207112"/>
                  </a:lnTo>
                  <a:lnTo>
                    <a:pt x="15305" y="162524"/>
                  </a:lnTo>
                  <a:lnTo>
                    <a:pt x="30253" y="119464"/>
                  </a:lnTo>
                  <a:lnTo>
                    <a:pt x="50502" y="78027"/>
                  </a:lnTo>
                  <a:lnTo>
                    <a:pt x="76278" y="38310"/>
                  </a:lnTo>
                  <a:lnTo>
                    <a:pt x="107807" y="409"/>
                  </a:lnTo>
                  <a:lnTo>
                    <a:pt x="772590" y="0"/>
                  </a:lnTo>
                  <a:lnTo>
                    <a:pt x="845770" y="30717"/>
                  </a:lnTo>
                  <a:lnTo>
                    <a:pt x="893335" y="49757"/>
                  </a:lnTo>
                  <a:lnTo>
                    <a:pt x="941020" y="67994"/>
                  </a:lnTo>
                  <a:lnTo>
                    <a:pt x="989022" y="85525"/>
                  </a:lnTo>
                  <a:lnTo>
                    <a:pt x="1037265" y="102342"/>
                  </a:lnTo>
                  <a:lnTo>
                    <a:pt x="1085745" y="118461"/>
                  </a:lnTo>
                  <a:lnTo>
                    <a:pt x="1134453" y="133899"/>
                  </a:lnTo>
                  <a:lnTo>
                    <a:pt x="1183384" y="148675"/>
                  </a:lnTo>
                  <a:lnTo>
                    <a:pt x="1232531" y="162806"/>
                  </a:lnTo>
                  <a:lnTo>
                    <a:pt x="1281887" y="176308"/>
                  </a:lnTo>
                  <a:lnTo>
                    <a:pt x="1331445" y="189201"/>
                  </a:lnTo>
                  <a:lnTo>
                    <a:pt x="1381199" y="201500"/>
                  </a:lnTo>
                  <a:lnTo>
                    <a:pt x="1479210" y="224699"/>
                  </a:lnTo>
                  <a:lnTo>
                    <a:pt x="1527005" y="236889"/>
                  </a:lnTo>
                  <a:lnTo>
                    <a:pt x="1574513" y="249866"/>
                  </a:lnTo>
                  <a:lnTo>
                    <a:pt x="1621722" y="263703"/>
                  </a:lnTo>
                  <a:lnTo>
                    <a:pt x="1668621" y="278472"/>
                  </a:lnTo>
                  <a:lnTo>
                    <a:pt x="1715195" y="294247"/>
                  </a:lnTo>
                  <a:lnTo>
                    <a:pt x="1761434" y="311099"/>
                  </a:lnTo>
                  <a:lnTo>
                    <a:pt x="1807323" y="329102"/>
                  </a:lnTo>
                  <a:lnTo>
                    <a:pt x="1852852" y="348328"/>
                  </a:lnTo>
                  <a:lnTo>
                    <a:pt x="1898007" y="368850"/>
                  </a:lnTo>
                  <a:lnTo>
                    <a:pt x="1946359" y="392967"/>
                  </a:lnTo>
                  <a:lnTo>
                    <a:pt x="1993431" y="418913"/>
                  </a:lnTo>
                  <a:lnTo>
                    <a:pt x="1996796" y="420983"/>
                  </a:lnTo>
                  <a:lnTo>
                    <a:pt x="1996796" y="1100757"/>
                  </a:lnTo>
                  <a:lnTo>
                    <a:pt x="1982089" y="1107383"/>
                  </a:lnTo>
                  <a:lnTo>
                    <a:pt x="1935440" y="1124861"/>
                  </a:lnTo>
                  <a:lnTo>
                    <a:pt x="1786726" y="1174256"/>
                  </a:lnTo>
                  <a:close/>
                </a:path>
                <a:path w="1997075" h="1231900">
                  <a:moveTo>
                    <a:pt x="1782538" y="1177151"/>
                  </a:moveTo>
                  <a:lnTo>
                    <a:pt x="1618481" y="1214517"/>
                  </a:lnTo>
                  <a:lnTo>
                    <a:pt x="1610687" y="1214351"/>
                  </a:lnTo>
                  <a:lnTo>
                    <a:pt x="1784883" y="1174676"/>
                  </a:lnTo>
                  <a:lnTo>
                    <a:pt x="1782538" y="1177151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4190" cy="10290175"/>
            <a:chOff x="0" y="0"/>
            <a:chExt cx="18284190" cy="1029017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474200" cy="10274300"/>
            </a:xfrm>
            <a:custGeom>
              <a:avLst/>
              <a:gdLst/>
              <a:ahLst/>
              <a:cxnLst/>
              <a:rect l="l" t="t" r="r" b="b"/>
              <a:pathLst>
                <a:path w="9474200" h="10274300">
                  <a:moveTo>
                    <a:pt x="5411199" y="10274300"/>
                  </a:moveTo>
                  <a:lnTo>
                    <a:pt x="2689500" y="10274300"/>
                  </a:lnTo>
                  <a:lnTo>
                    <a:pt x="2640072" y="10248900"/>
                  </a:lnTo>
                  <a:lnTo>
                    <a:pt x="2590607" y="10236200"/>
                  </a:lnTo>
                  <a:lnTo>
                    <a:pt x="2541106" y="10210800"/>
                  </a:lnTo>
                  <a:lnTo>
                    <a:pt x="2491573" y="10198100"/>
                  </a:lnTo>
                  <a:lnTo>
                    <a:pt x="1994944" y="9944100"/>
                  </a:lnTo>
                  <a:lnTo>
                    <a:pt x="1945204" y="9906000"/>
                  </a:lnTo>
                  <a:lnTo>
                    <a:pt x="1895459" y="9880600"/>
                  </a:lnTo>
                  <a:lnTo>
                    <a:pt x="1845712" y="9842500"/>
                  </a:lnTo>
                  <a:lnTo>
                    <a:pt x="1795965" y="9817100"/>
                  </a:lnTo>
                  <a:lnTo>
                    <a:pt x="1696481" y="9740900"/>
                  </a:lnTo>
                  <a:lnTo>
                    <a:pt x="1646748" y="9715500"/>
                  </a:lnTo>
                  <a:lnTo>
                    <a:pt x="1348635" y="9486900"/>
                  </a:lnTo>
                  <a:lnTo>
                    <a:pt x="1299019" y="9436100"/>
                  </a:lnTo>
                  <a:lnTo>
                    <a:pt x="1249428" y="9398000"/>
                  </a:lnTo>
                  <a:lnTo>
                    <a:pt x="1199867" y="9347200"/>
                  </a:lnTo>
                  <a:lnTo>
                    <a:pt x="1150335" y="9309100"/>
                  </a:lnTo>
                  <a:lnTo>
                    <a:pt x="1100837" y="9258300"/>
                  </a:lnTo>
                  <a:lnTo>
                    <a:pt x="1051375" y="9220200"/>
                  </a:lnTo>
                  <a:lnTo>
                    <a:pt x="657234" y="8813800"/>
                  </a:lnTo>
                  <a:lnTo>
                    <a:pt x="608197" y="8750300"/>
                  </a:lnTo>
                  <a:lnTo>
                    <a:pt x="559218" y="8699500"/>
                  </a:lnTo>
                  <a:lnTo>
                    <a:pt x="510302" y="8636000"/>
                  </a:lnTo>
                  <a:lnTo>
                    <a:pt x="461449" y="8585200"/>
                  </a:lnTo>
                  <a:lnTo>
                    <a:pt x="73203" y="8077200"/>
                  </a:lnTo>
                  <a:lnTo>
                    <a:pt x="25030" y="8001000"/>
                  </a:lnTo>
                  <a:lnTo>
                    <a:pt x="0" y="7962900"/>
                  </a:lnTo>
                  <a:lnTo>
                    <a:pt x="0" y="2197100"/>
                  </a:lnTo>
                  <a:lnTo>
                    <a:pt x="41011" y="2146300"/>
                  </a:lnTo>
                  <a:lnTo>
                    <a:pt x="83446" y="2082800"/>
                  </a:lnTo>
                  <a:lnTo>
                    <a:pt x="126533" y="2032000"/>
                  </a:lnTo>
                  <a:lnTo>
                    <a:pt x="170263" y="1981200"/>
                  </a:lnTo>
                  <a:lnTo>
                    <a:pt x="214624" y="1930400"/>
                  </a:lnTo>
                  <a:lnTo>
                    <a:pt x="259607" y="1879600"/>
                  </a:lnTo>
                  <a:lnTo>
                    <a:pt x="305200" y="1828800"/>
                  </a:lnTo>
                  <a:lnTo>
                    <a:pt x="351394" y="1778000"/>
                  </a:lnTo>
                  <a:lnTo>
                    <a:pt x="398177" y="1727200"/>
                  </a:lnTo>
                  <a:lnTo>
                    <a:pt x="445540" y="1676400"/>
                  </a:lnTo>
                  <a:lnTo>
                    <a:pt x="493471" y="1625600"/>
                  </a:lnTo>
                  <a:lnTo>
                    <a:pt x="541961" y="1574800"/>
                  </a:lnTo>
                  <a:lnTo>
                    <a:pt x="590998" y="1524000"/>
                  </a:lnTo>
                  <a:lnTo>
                    <a:pt x="640572" y="1473200"/>
                  </a:lnTo>
                  <a:lnTo>
                    <a:pt x="690673" y="1422400"/>
                  </a:lnTo>
                  <a:lnTo>
                    <a:pt x="741290" y="1384300"/>
                  </a:lnTo>
                  <a:lnTo>
                    <a:pt x="844030" y="1282700"/>
                  </a:lnTo>
                  <a:lnTo>
                    <a:pt x="896132" y="1244600"/>
                  </a:lnTo>
                  <a:lnTo>
                    <a:pt x="1001747" y="1143000"/>
                  </a:lnTo>
                  <a:lnTo>
                    <a:pt x="1109175" y="1066800"/>
                  </a:lnTo>
                  <a:lnTo>
                    <a:pt x="1163541" y="1016000"/>
                  </a:lnTo>
                  <a:lnTo>
                    <a:pt x="1218330" y="977900"/>
                  </a:lnTo>
                  <a:lnTo>
                    <a:pt x="1273529" y="927100"/>
                  </a:lnTo>
                  <a:lnTo>
                    <a:pt x="1498223" y="774700"/>
                  </a:lnTo>
                  <a:lnTo>
                    <a:pt x="1555319" y="723900"/>
                  </a:lnTo>
                  <a:lnTo>
                    <a:pt x="1728650" y="609600"/>
                  </a:lnTo>
                  <a:lnTo>
                    <a:pt x="1787074" y="584200"/>
                  </a:lnTo>
                  <a:lnTo>
                    <a:pt x="2023719" y="431800"/>
                  </a:lnTo>
                  <a:lnTo>
                    <a:pt x="2083566" y="406400"/>
                  </a:lnTo>
                  <a:lnTo>
                    <a:pt x="2204008" y="330200"/>
                  </a:lnTo>
                  <a:lnTo>
                    <a:pt x="2264582" y="304800"/>
                  </a:lnTo>
                  <a:lnTo>
                    <a:pt x="2325378" y="266700"/>
                  </a:lnTo>
                  <a:lnTo>
                    <a:pt x="2447592" y="215900"/>
                  </a:lnTo>
                  <a:lnTo>
                    <a:pt x="2508989" y="177800"/>
                  </a:lnTo>
                  <a:lnTo>
                    <a:pt x="2694215" y="101600"/>
                  </a:lnTo>
                  <a:lnTo>
                    <a:pt x="2756266" y="63500"/>
                  </a:lnTo>
                  <a:lnTo>
                    <a:pt x="2880771" y="12700"/>
                  </a:lnTo>
                  <a:lnTo>
                    <a:pt x="2937483" y="0"/>
                  </a:lnTo>
                  <a:lnTo>
                    <a:pt x="6699304" y="0"/>
                  </a:lnTo>
                  <a:lnTo>
                    <a:pt x="6746728" y="25400"/>
                  </a:lnTo>
                  <a:lnTo>
                    <a:pt x="7894290" y="825500"/>
                  </a:lnTo>
                  <a:lnTo>
                    <a:pt x="8524086" y="1447800"/>
                  </a:lnTo>
                  <a:lnTo>
                    <a:pt x="8789489" y="1841500"/>
                  </a:lnTo>
                  <a:lnTo>
                    <a:pt x="8843873" y="1968500"/>
                  </a:lnTo>
                  <a:lnTo>
                    <a:pt x="8866686" y="2019300"/>
                  </a:lnTo>
                  <a:lnTo>
                    <a:pt x="8889055" y="2082800"/>
                  </a:lnTo>
                  <a:lnTo>
                    <a:pt x="8910981" y="2133600"/>
                  </a:lnTo>
                  <a:lnTo>
                    <a:pt x="8932467" y="2184400"/>
                  </a:lnTo>
                  <a:lnTo>
                    <a:pt x="8953512" y="2235200"/>
                  </a:lnTo>
                  <a:lnTo>
                    <a:pt x="8974120" y="2286000"/>
                  </a:lnTo>
                  <a:lnTo>
                    <a:pt x="8994290" y="2336800"/>
                  </a:lnTo>
                  <a:lnTo>
                    <a:pt x="9014023" y="2387600"/>
                  </a:lnTo>
                  <a:lnTo>
                    <a:pt x="9033323" y="2438400"/>
                  </a:lnTo>
                  <a:lnTo>
                    <a:pt x="9052188" y="2501900"/>
                  </a:lnTo>
                  <a:lnTo>
                    <a:pt x="9070622" y="2552700"/>
                  </a:lnTo>
                  <a:lnTo>
                    <a:pt x="9088625" y="2603500"/>
                  </a:lnTo>
                  <a:lnTo>
                    <a:pt x="9106198" y="2654300"/>
                  </a:lnTo>
                  <a:lnTo>
                    <a:pt x="9123343" y="2705100"/>
                  </a:lnTo>
                  <a:lnTo>
                    <a:pt x="9140061" y="2755900"/>
                  </a:lnTo>
                  <a:lnTo>
                    <a:pt x="9156353" y="2806700"/>
                  </a:lnTo>
                  <a:lnTo>
                    <a:pt x="9172221" y="2857500"/>
                  </a:lnTo>
                  <a:lnTo>
                    <a:pt x="9187665" y="2921000"/>
                  </a:lnTo>
                  <a:lnTo>
                    <a:pt x="9202688" y="2971800"/>
                  </a:lnTo>
                  <a:lnTo>
                    <a:pt x="9217289" y="3022600"/>
                  </a:lnTo>
                  <a:lnTo>
                    <a:pt x="9231472" y="3073400"/>
                  </a:lnTo>
                  <a:lnTo>
                    <a:pt x="9245236" y="3124200"/>
                  </a:lnTo>
                  <a:lnTo>
                    <a:pt x="9258584" y="3175000"/>
                  </a:lnTo>
                  <a:lnTo>
                    <a:pt x="9271516" y="3225800"/>
                  </a:lnTo>
                  <a:lnTo>
                    <a:pt x="9284034" y="3276600"/>
                  </a:lnTo>
                  <a:lnTo>
                    <a:pt x="9296139" y="3327400"/>
                  </a:lnTo>
                  <a:lnTo>
                    <a:pt x="9307833" y="3378200"/>
                  </a:lnTo>
                  <a:lnTo>
                    <a:pt x="9319115" y="3441700"/>
                  </a:lnTo>
                  <a:lnTo>
                    <a:pt x="9329989" y="3492500"/>
                  </a:lnTo>
                  <a:lnTo>
                    <a:pt x="9340455" y="3543300"/>
                  </a:lnTo>
                  <a:lnTo>
                    <a:pt x="9350515" y="3594100"/>
                  </a:lnTo>
                  <a:lnTo>
                    <a:pt x="9360169" y="3644900"/>
                  </a:lnTo>
                  <a:lnTo>
                    <a:pt x="9369419" y="3695700"/>
                  </a:lnTo>
                  <a:lnTo>
                    <a:pt x="9378266" y="3746500"/>
                  </a:lnTo>
                  <a:lnTo>
                    <a:pt x="9386712" y="3797300"/>
                  </a:lnTo>
                  <a:lnTo>
                    <a:pt x="9394758" y="3848100"/>
                  </a:lnTo>
                  <a:lnTo>
                    <a:pt x="9402405" y="3898900"/>
                  </a:lnTo>
                  <a:lnTo>
                    <a:pt x="9409654" y="3949700"/>
                  </a:lnTo>
                  <a:lnTo>
                    <a:pt x="9416507" y="4000500"/>
                  </a:lnTo>
                  <a:lnTo>
                    <a:pt x="9422965" y="4051300"/>
                  </a:lnTo>
                  <a:lnTo>
                    <a:pt x="9429029" y="4102100"/>
                  </a:lnTo>
                  <a:lnTo>
                    <a:pt x="9434701" y="4152900"/>
                  </a:lnTo>
                  <a:lnTo>
                    <a:pt x="9439981" y="4203700"/>
                  </a:lnTo>
                  <a:lnTo>
                    <a:pt x="9444872" y="4254500"/>
                  </a:lnTo>
                  <a:lnTo>
                    <a:pt x="9449374" y="4305300"/>
                  </a:lnTo>
                  <a:lnTo>
                    <a:pt x="9453488" y="4356100"/>
                  </a:lnTo>
                  <a:lnTo>
                    <a:pt x="9457217" y="4406900"/>
                  </a:lnTo>
                  <a:lnTo>
                    <a:pt x="9460560" y="4457700"/>
                  </a:lnTo>
                  <a:lnTo>
                    <a:pt x="9463520" y="4508500"/>
                  </a:lnTo>
                  <a:lnTo>
                    <a:pt x="9466098" y="4559300"/>
                  </a:lnTo>
                  <a:lnTo>
                    <a:pt x="9468295" y="4610100"/>
                  </a:lnTo>
                  <a:lnTo>
                    <a:pt x="9470112" y="4660900"/>
                  </a:lnTo>
                  <a:lnTo>
                    <a:pt x="9471551" y="4711700"/>
                  </a:lnTo>
                  <a:lnTo>
                    <a:pt x="9472613" y="4762500"/>
                  </a:lnTo>
                  <a:lnTo>
                    <a:pt x="9473298" y="4813300"/>
                  </a:lnTo>
                  <a:lnTo>
                    <a:pt x="9473610" y="4864100"/>
                  </a:lnTo>
                  <a:lnTo>
                    <a:pt x="9473548" y="4914900"/>
                  </a:lnTo>
                  <a:lnTo>
                    <a:pt x="9473113" y="4953000"/>
                  </a:lnTo>
                  <a:lnTo>
                    <a:pt x="9472309" y="5003800"/>
                  </a:lnTo>
                  <a:lnTo>
                    <a:pt x="9471134" y="5054600"/>
                  </a:lnTo>
                  <a:lnTo>
                    <a:pt x="9469592" y="5105400"/>
                  </a:lnTo>
                  <a:lnTo>
                    <a:pt x="9467682" y="5156200"/>
                  </a:lnTo>
                  <a:lnTo>
                    <a:pt x="9465407" y="5207000"/>
                  </a:lnTo>
                  <a:lnTo>
                    <a:pt x="9462768" y="5245100"/>
                  </a:lnTo>
                  <a:lnTo>
                    <a:pt x="9459765" y="5295900"/>
                  </a:lnTo>
                  <a:lnTo>
                    <a:pt x="9456401" y="5346700"/>
                  </a:lnTo>
                  <a:lnTo>
                    <a:pt x="9452676" y="5397500"/>
                  </a:lnTo>
                  <a:lnTo>
                    <a:pt x="9448593" y="5448300"/>
                  </a:lnTo>
                  <a:lnTo>
                    <a:pt x="9444151" y="5486400"/>
                  </a:lnTo>
                  <a:lnTo>
                    <a:pt x="9439352" y="5537200"/>
                  </a:lnTo>
                  <a:lnTo>
                    <a:pt x="9434198" y="5588000"/>
                  </a:lnTo>
                  <a:lnTo>
                    <a:pt x="9428690" y="5638800"/>
                  </a:lnTo>
                  <a:lnTo>
                    <a:pt x="9422829" y="5676900"/>
                  </a:lnTo>
                  <a:lnTo>
                    <a:pt x="9416617" y="5727700"/>
                  </a:lnTo>
                  <a:lnTo>
                    <a:pt x="9410054" y="5778500"/>
                  </a:lnTo>
                  <a:lnTo>
                    <a:pt x="9403142" y="5816600"/>
                  </a:lnTo>
                  <a:lnTo>
                    <a:pt x="9395883" y="5867400"/>
                  </a:lnTo>
                  <a:lnTo>
                    <a:pt x="9388277" y="5918200"/>
                  </a:lnTo>
                  <a:lnTo>
                    <a:pt x="9380326" y="5956300"/>
                  </a:lnTo>
                  <a:lnTo>
                    <a:pt x="9372031" y="6007100"/>
                  </a:lnTo>
                  <a:lnTo>
                    <a:pt x="9363394" y="6057900"/>
                  </a:lnTo>
                  <a:lnTo>
                    <a:pt x="9354415" y="6096000"/>
                  </a:lnTo>
                  <a:lnTo>
                    <a:pt x="9345096" y="6146800"/>
                  </a:lnTo>
                  <a:lnTo>
                    <a:pt x="9335438" y="6184900"/>
                  </a:lnTo>
                  <a:lnTo>
                    <a:pt x="9325443" y="6235700"/>
                  </a:lnTo>
                  <a:lnTo>
                    <a:pt x="9315112" y="6273800"/>
                  </a:lnTo>
                  <a:lnTo>
                    <a:pt x="9304446" y="6324600"/>
                  </a:lnTo>
                  <a:lnTo>
                    <a:pt x="9293446" y="6362700"/>
                  </a:lnTo>
                  <a:lnTo>
                    <a:pt x="9282114" y="6413500"/>
                  </a:lnTo>
                  <a:lnTo>
                    <a:pt x="9270451" y="6451600"/>
                  </a:lnTo>
                  <a:lnTo>
                    <a:pt x="9258457" y="6502400"/>
                  </a:lnTo>
                  <a:lnTo>
                    <a:pt x="9246136" y="6540500"/>
                  </a:lnTo>
                  <a:lnTo>
                    <a:pt x="9233487" y="6591300"/>
                  </a:lnTo>
                  <a:lnTo>
                    <a:pt x="9220512" y="6629400"/>
                  </a:lnTo>
                  <a:lnTo>
                    <a:pt x="9207213" y="6667500"/>
                  </a:lnTo>
                  <a:lnTo>
                    <a:pt x="9193590" y="6718300"/>
                  </a:lnTo>
                  <a:lnTo>
                    <a:pt x="9179645" y="6756400"/>
                  </a:lnTo>
                  <a:lnTo>
                    <a:pt x="9165379" y="6794500"/>
                  </a:lnTo>
                  <a:lnTo>
                    <a:pt x="9150794" y="6845300"/>
                  </a:lnTo>
                  <a:lnTo>
                    <a:pt x="9135890" y="6883400"/>
                  </a:lnTo>
                  <a:lnTo>
                    <a:pt x="9120669" y="6921500"/>
                  </a:lnTo>
                  <a:lnTo>
                    <a:pt x="9105133" y="6972300"/>
                  </a:lnTo>
                  <a:lnTo>
                    <a:pt x="9089282" y="7010400"/>
                  </a:lnTo>
                  <a:lnTo>
                    <a:pt x="9073118" y="7048500"/>
                  </a:lnTo>
                  <a:lnTo>
                    <a:pt x="9056642" y="7086600"/>
                  </a:lnTo>
                  <a:lnTo>
                    <a:pt x="9039855" y="7124700"/>
                  </a:lnTo>
                  <a:lnTo>
                    <a:pt x="9022759" y="7175500"/>
                  </a:lnTo>
                  <a:lnTo>
                    <a:pt x="9005355" y="7213600"/>
                  </a:lnTo>
                  <a:lnTo>
                    <a:pt x="8987644" y="7251700"/>
                  </a:lnTo>
                  <a:lnTo>
                    <a:pt x="8969628" y="7289800"/>
                  </a:lnTo>
                  <a:lnTo>
                    <a:pt x="8951308" y="7327900"/>
                  </a:lnTo>
                  <a:lnTo>
                    <a:pt x="8932684" y="7366000"/>
                  </a:lnTo>
                  <a:lnTo>
                    <a:pt x="8913759" y="7404100"/>
                  </a:lnTo>
                  <a:lnTo>
                    <a:pt x="8894534" y="7442200"/>
                  </a:lnTo>
                  <a:lnTo>
                    <a:pt x="8875009" y="7480300"/>
                  </a:lnTo>
                  <a:lnTo>
                    <a:pt x="8855187" y="7518400"/>
                  </a:lnTo>
                  <a:lnTo>
                    <a:pt x="8835068" y="7556500"/>
                  </a:lnTo>
                  <a:lnTo>
                    <a:pt x="8814654" y="7594600"/>
                  </a:lnTo>
                  <a:lnTo>
                    <a:pt x="8793946" y="7632700"/>
                  </a:lnTo>
                  <a:lnTo>
                    <a:pt x="8772945" y="7670800"/>
                  </a:lnTo>
                  <a:lnTo>
                    <a:pt x="8751653" y="7708900"/>
                  </a:lnTo>
                  <a:lnTo>
                    <a:pt x="8730070" y="7747000"/>
                  </a:lnTo>
                  <a:lnTo>
                    <a:pt x="8708199" y="7772400"/>
                  </a:lnTo>
                  <a:lnTo>
                    <a:pt x="8686040" y="7810500"/>
                  </a:lnTo>
                  <a:lnTo>
                    <a:pt x="8663595" y="7848600"/>
                  </a:lnTo>
                  <a:lnTo>
                    <a:pt x="8640865" y="7886700"/>
                  </a:lnTo>
                  <a:lnTo>
                    <a:pt x="8617851" y="7924800"/>
                  </a:lnTo>
                  <a:lnTo>
                    <a:pt x="8594554" y="7950200"/>
                  </a:lnTo>
                  <a:lnTo>
                    <a:pt x="8570977" y="7988300"/>
                  </a:lnTo>
                  <a:lnTo>
                    <a:pt x="8547119" y="8026400"/>
                  </a:lnTo>
                  <a:lnTo>
                    <a:pt x="8522983" y="8051800"/>
                  </a:lnTo>
                  <a:lnTo>
                    <a:pt x="8498569" y="8089900"/>
                  </a:lnTo>
                  <a:lnTo>
                    <a:pt x="8473880" y="8128000"/>
                  </a:lnTo>
                  <a:lnTo>
                    <a:pt x="8448915" y="8153400"/>
                  </a:lnTo>
                  <a:lnTo>
                    <a:pt x="8423678" y="8191500"/>
                  </a:lnTo>
                  <a:lnTo>
                    <a:pt x="8398167" y="8216900"/>
                  </a:lnTo>
                  <a:lnTo>
                    <a:pt x="8372386" y="8255000"/>
                  </a:lnTo>
                  <a:lnTo>
                    <a:pt x="8346336" y="8280400"/>
                  </a:lnTo>
                  <a:lnTo>
                    <a:pt x="8320016" y="8318500"/>
                  </a:lnTo>
                  <a:lnTo>
                    <a:pt x="8266578" y="8369300"/>
                  </a:lnTo>
                  <a:lnTo>
                    <a:pt x="8239461" y="8407400"/>
                  </a:lnTo>
                  <a:lnTo>
                    <a:pt x="8184439" y="8458200"/>
                  </a:lnTo>
                  <a:lnTo>
                    <a:pt x="8156537" y="8496300"/>
                  </a:lnTo>
                  <a:lnTo>
                    <a:pt x="8136027" y="8509000"/>
                  </a:lnTo>
                  <a:lnTo>
                    <a:pt x="8115148" y="8534400"/>
                  </a:lnTo>
                  <a:lnTo>
                    <a:pt x="8093900" y="8559800"/>
                  </a:lnTo>
                  <a:lnTo>
                    <a:pt x="8072287" y="8572500"/>
                  </a:lnTo>
                  <a:lnTo>
                    <a:pt x="8050311" y="8597900"/>
                  </a:lnTo>
                  <a:lnTo>
                    <a:pt x="8027974" y="8623300"/>
                  </a:lnTo>
                  <a:lnTo>
                    <a:pt x="8005279" y="8648700"/>
                  </a:lnTo>
                  <a:lnTo>
                    <a:pt x="7982227" y="8661400"/>
                  </a:lnTo>
                  <a:lnTo>
                    <a:pt x="7958823" y="8686800"/>
                  </a:lnTo>
                  <a:lnTo>
                    <a:pt x="7935066" y="8712200"/>
                  </a:lnTo>
                  <a:lnTo>
                    <a:pt x="7910961" y="8737600"/>
                  </a:lnTo>
                  <a:lnTo>
                    <a:pt x="7886509" y="8750300"/>
                  </a:lnTo>
                  <a:lnTo>
                    <a:pt x="7861713" y="8775700"/>
                  </a:lnTo>
                  <a:lnTo>
                    <a:pt x="7811098" y="8826500"/>
                  </a:lnTo>
                  <a:lnTo>
                    <a:pt x="7759133" y="8877300"/>
                  </a:lnTo>
                  <a:lnTo>
                    <a:pt x="7732651" y="8890000"/>
                  </a:lnTo>
                  <a:lnTo>
                    <a:pt x="7705839" y="8915400"/>
                  </a:lnTo>
                  <a:lnTo>
                    <a:pt x="7651234" y="8966200"/>
                  </a:lnTo>
                  <a:lnTo>
                    <a:pt x="7595337" y="9017000"/>
                  </a:lnTo>
                  <a:lnTo>
                    <a:pt x="7538167" y="9067800"/>
                  </a:lnTo>
                  <a:lnTo>
                    <a:pt x="7509111" y="9080500"/>
                  </a:lnTo>
                  <a:lnTo>
                    <a:pt x="7450066" y="9131300"/>
                  </a:lnTo>
                  <a:lnTo>
                    <a:pt x="7389795" y="9182100"/>
                  </a:lnTo>
                  <a:lnTo>
                    <a:pt x="7328318" y="9232900"/>
                  </a:lnTo>
                  <a:lnTo>
                    <a:pt x="7297132" y="9258300"/>
                  </a:lnTo>
                  <a:lnTo>
                    <a:pt x="7265651" y="9271000"/>
                  </a:lnTo>
                  <a:lnTo>
                    <a:pt x="7201816" y="9321800"/>
                  </a:lnTo>
                  <a:lnTo>
                    <a:pt x="7136830" y="9372600"/>
                  </a:lnTo>
                  <a:lnTo>
                    <a:pt x="7037235" y="9448800"/>
                  </a:lnTo>
                  <a:lnTo>
                    <a:pt x="7003481" y="9461500"/>
                  </a:lnTo>
                  <a:lnTo>
                    <a:pt x="6900590" y="9537700"/>
                  </a:lnTo>
                  <a:lnTo>
                    <a:pt x="6830660" y="9588500"/>
                  </a:lnTo>
                  <a:lnTo>
                    <a:pt x="6795301" y="9601200"/>
                  </a:lnTo>
                  <a:lnTo>
                    <a:pt x="6687678" y="9677400"/>
                  </a:lnTo>
                  <a:lnTo>
                    <a:pt x="6651296" y="9690100"/>
                  </a:lnTo>
                  <a:lnTo>
                    <a:pt x="6540660" y="9766300"/>
                  </a:lnTo>
                  <a:lnTo>
                    <a:pt x="6503293" y="9779000"/>
                  </a:lnTo>
                  <a:lnTo>
                    <a:pt x="6427839" y="9829800"/>
                  </a:lnTo>
                  <a:lnTo>
                    <a:pt x="6389757" y="9842500"/>
                  </a:lnTo>
                  <a:lnTo>
                    <a:pt x="6312895" y="9893300"/>
                  </a:lnTo>
                  <a:lnTo>
                    <a:pt x="6274120" y="9906000"/>
                  </a:lnTo>
                  <a:lnTo>
                    <a:pt x="6235119" y="9931400"/>
                  </a:lnTo>
                  <a:lnTo>
                    <a:pt x="6195894" y="9944100"/>
                  </a:lnTo>
                  <a:lnTo>
                    <a:pt x="6116781" y="9994900"/>
                  </a:lnTo>
                  <a:lnTo>
                    <a:pt x="6076898" y="10007600"/>
                  </a:lnTo>
                  <a:lnTo>
                    <a:pt x="6036801" y="10033000"/>
                  </a:lnTo>
                  <a:lnTo>
                    <a:pt x="5955972" y="10058400"/>
                  </a:lnTo>
                  <a:lnTo>
                    <a:pt x="5915245" y="10083800"/>
                  </a:lnTo>
                  <a:lnTo>
                    <a:pt x="5874313" y="10096500"/>
                  </a:lnTo>
                  <a:lnTo>
                    <a:pt x="5833178" y="10121900"/>
                  </a:lnTo>
                  <a:lnTo>
                    <a:pt x="5750310" y="10147300"/>
                  </a:lnTo>
                  <a:lnTo>
                    <a:pt x="5708581" y="10172700"/>
                  </a:lnTo>
                  <a:lnTo>
                    <a:pt x="5624546" y="10198100"/>
                  </a:lnTo>
                  <a:lnTo>
                    <a:pt x="5582244" y="10223500"/>
                  </a:lnTo>
                  <a:lnTo>
                    <a:pt x="5411199" y="10274300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09834" y="0"/>
              <a:ext cx="9874250" cy="10290175"/>
            </a:xfrm>
            <a:custGeom>
              <a:avLst/>
              <a:gdLst/>
              <a:ahLst/>
              <a:cxnLst/>
              <a:rect l="l" t="t" r="r" b="b"/>
              <a:pathLst>
                <a:path w="9874250" h="10290175">
                  <a:moveTo>
                    <a:pt x="549835" y="2108902"/>
                  </a:moveTo>
                  <a:lnTo>
                    <a:pt x="268468" y="2819143"/>
                  </a:lnTo>
                  <a:lnTo>
                    <a:pt x="280588" y="2754068"/>
                  </a:lnTo>
                  <a:lnTo>
                    <a:pt x="515135" y="2162011"/>
                  </a:lnTo>
                  <a:lnTo>
                    <a:pt x="549835" y="2108902"/>
                  </a:lnTo>
                  <a:close/>
                </a:path>
                <a:path w="9874250" h="10290175">
                  <a:moveTo>
                    <a:pt x="607067" y="1998916"/>
                  </a:moveTo>
                  <a:lnTo>
                    <a:pt x="232217" y="2945132"/>
                  </a:lnTo>
                  <a:lnTo>
                    <a:pt x="244472" y="2879716"/>
                  </a:lnTo>
                  <a:lnTo>
                    <a:pt x="572609" y="2051416"/>
                  </a:lnTo>
                  <a:lnTo>
                    <a:pt x="607067" y="1998916"/>
                  </a:lnTo>
                  <a:close/>
                </a:path>
                <a:path w="9874250" h="10290175">
                  <a:moveTo>
                    <a:pt x="9873653" y="9055288"/>
                  </a:moveTo>
                  <a:lnTo>
                    <a:pt x="9871260" y="9061327"/>
                  </a:lnTo>
                  <a:lnTo>
                    <a:pt x="9570594" y="9337536"/>
                  </a:lnTo>
                  <a:lnTo>
                    <a:pt x="9515805" y="9372391"/>
                  </a:lnTo>
                  <a:lnTo>
                    <a:pt x="9429830" y="9451488"/>
                  </a:lnTo>
                  <a:lnTo>
                    <a:pt x="9320228" y="9521257"/>
                  </a:lnTo>
                  <a:lnTo>
                    <a:pt x="9277233" y="9560824"/>
                  </a:lnTo>
                  <a:lnTo>
                    <a:pt x="9112830" y="9665481"/>
                  </a:lnTo>
                  <a:lnTo>
                    <a:pt x="9069841" y="9705034"/>
                  </a:lnTo>
                  <a:lnTo>
                    <a:pt x="9003240" y="9735222"/>
                  </a:lnTo>
                  <a:lnTo>
                    <a:pt x="8784124" y="9874543"/>
                  </a:lnTo>
                  <a:lnTo>
                    <a:pt x="8717556" y="9904650"/>
                  </a:lnTo>
                  <a:lnTo>
                    <a:pt x="8662804" y="9939410"/>
                  </a:lnTo>
                  <a:lnTo>
                    <a:pt x="8596256" y="9969468"/>
                  </a:lnTo>
                  <a:lnTo>
                    <a:pt x="8541526" y="10004175"/>
                  </a:lnTo>
                  <a:lnTo>
                    <a:pt x="8009734" y="10243127"/>
                  </a:lnTo>
                  <a:lnTo>
                    <a:pt x="7931531" y="10268123"/>
                  </a:lnTo>
                  <a:lnTo>
                    <a:pt x="7882746" y="10287821"/>
                  </a:lnTo>
                  <a:lnTo>
                    <a:pt x="2964127" y="10290150"/>
                  </a:lnTo>
                  <a:lnTo>
                    <a:pt x="2952694" y="10284529"/>
                  </a:lnTo>
                  <a:lnTo>
                    <a:pt x="2885266" y="10247842"/>
                  </a:lnTo>
                  <a:lnTo>
                    <a:pt x="2830059" y="10214788"/>
                  </a:lnTo>
                  <a:lnTo>
                    <a:pt x="2763455" y="10176021"/>
                  </a:lnTo>
                  <a:lnTo>
                    <a:pt x="2709065" y="10140906"/>
                  </a:lnTo>
                  <a:lnTo>
                    <a:pt x="2643269" y="10100100"/>
                  </a:lnTo>
                  <a:lnTo>
                    <a:pt x="2577871" y="10058289"/>
                  </a:lnTo>
                  <a:lnTo>
                    <a:pt x="2524674" y="10020162"/>
                  </a:lnTo>
                  <a:lnTo>
                    <a:pt x="2460059" y="9976374"/>
                  </a:lnTo>
                  <a:lnTo>
                    <a:pt x="2407637" y="9936291"/>
                  </a:lnTo>
                  <a:lnTo>
                    <a:pt x="2355597" y="9895245"/>
                  </a:lnTo>
                  <a:lnTo>
                    <a:pt x="2292126" y="9848568"/>
                  </a:lnTo>
                  <a:lnTo>
                    <a:pt x="2240836" y="9805628"/>
                  </a:lnTo>
                  <a:lnTo>
                    <a:pt x="2178108" y="9757078"/>
                  </a:lnTo>
                  <a:lnTo>
                    <a:pt x="2127552" y="9712284"/>
                  </a:lnTo>
                  <a:lnTo>
                    <a:pt x="2077357" y="9666579"/>
                  </a:lnTo>
                  <a:lnTo>
                    <a:pt x="2027518" y="9619974"/>
                  </a:lnTo>
                  <a:lnTo>
                    <a:pt x="1966226" y="9567800"/>
                  </a:lnTo>
                  <a:lnTo>
                    <a:pt x="1917089" y="9519425"/>
                  </a:lnTo>
                  <a:lnTo>
                    <a:pt x="1868296" y="9470179"/>
                  </a:lnTo>
                  <a:lnTo>
                    <a:pt x="1819844" y="9420074"/>
                  </a:lnTo>
                  <a:lnTo>
                    <a:pt x="1771729" y="9369121"/>
                  </a:lnTo>
                  <a:lnTo>
                    <a:pt x="1712138" y="9312651"/>
                  </a:lnTo>
                  <a:lnTo>
                    <a:pt x="1664683" y="9260030"/>
                  </a:lnTo>
                  <a:lnTo>
                    <a:pt x="1617551" y="9206592"/>
                  </a:lnTo>
                  <a:lnTo>
                    <a:pt x="1570740" y="9152346"/>
                  </a:lnTo>
                  <a:lnTo>
                    <a:pt x="1524244" y="9097303"/>
                  </a:lnTo>
                  <a:lnTo>
                    <a:pt x="1478060" y="9041473"/>
                  </a:lnTo>
                  <a:lnTo>
                    <a:pt x="1443991" y="8989544"/>
                  </a:lnTo>
                  <a:lnTo>
                    <a:pt x="1398419" y="8932171"/>
                  </a:lnTo>
                  <a:lnTo>
                    <a:pt x="1353145" y="8874042"/>
                  </a:lnTo>
                  <a:lnTo>
                    <a:pt x="1308167" y="8815168"/>
                  </a:lnTo>
                  <a:lnTo>
                    <a:pt x="1263481" y="8755559"/>
                  </a:lnTo>
                  <a:lnTo>
                    <a:pt x="1219081" y="8695225"/>
                  </a:lnTo>
                  <a:lnTo>
                    <a:pt x="1186772" y="8638854"/>
                  </a:lnTo>
                  <a:lnTo>
                    <a:pt x="1142934" y="8577101"/>
                  </a:lnTo>
                  <a:lnTo>
                    <a:pt x="1099371" y="8514655"/>
                  </a:lnTo>
                  <a:lnTo>
                    <a:pt x="1067887" y="8456203"/>
                  </a:lnTo>
                  <a:lnTo>
                    <a:pt x="1024861" y="8392400"/>
                  </a:lnTo>
                  <a:lnTo>
                    <a:pt x="993906" y="8332612"/>
                  </a:lnTo>
                  <a:lnTo>
                    <a:pt x="951401" y="8267494"/>
                  </a:lnTo>
                  <a:lnTo>
                    <a:pt x="920958" y="8206412"/>
                  </a:lnTo>
                  <a:lnTo>
                    <a:pt x="878958" y="8140020"/>
                  </a:lnTo>
                  <a:lnTo>
                    <a:pt x="849012" y="8077685"/>
                  </a:lnTo>
                  <a:lnTo>
                    <a:pt x="807500" y="8010061"/>
                  </a:lnTo>
                  <a:lnTo>
                    <a:pt x="778034" y="7946514"/>
                  </a:lnTo>
                  <a:lnTo>
                    <a:pt x="748801" y="7882376"/>
                  </a:lnTo>
                  <a:lnTo>
                    <a:pt x="719798" y="7817659"/>
                  </a:lnTo>
                  <a:lnTo>
                    <a:pt x="679214" y="7747695"/>
                  </a:lnTo>
                  <a:lnTo>
                    <a:pt x="650658" y="7681849"/>
                  </a:lnTo>
                  <a:lnTo>
                    <a:pt x="622320" y="7615454"/>
                  </a:lnTo>
                  <a:lnTo>
                    <a:pt x="594195" y="7548520"/>
                  </a:lnTo>
                  <a:lnTo>
                    <a:pt x="566279" y="7481058"/>
                  </a:lnTo>
                  <a:lnTo>
                    <a:pt x="511060" y="7344592"/>
                  </a:lnTo>
                  <a:lnTo>
                    <a:pt x="456628" y="7206136"/>
                  </a:lnTo>
                  <a:lnTo>
                    <a:pt x="441504" y="7140866"/>
                  </a:lnTo>
                  <a:lnTo>
                    <a:pt x="414758" y="7070452"/>
                  </a:lnTo>
                  <a:lnTo>
                    <a:pt x="361803" y="6928268"/>
                  </a:lnTo>
                  <a:lnTo>
                    <a:pt x="347393" y="6861195"/>
                  </a:lnTo>
                  <a:lnTo>
                    <a:pt x="295461" y="6716431"/>
                  </a:lnTo>
                  <a:lnTo>
                    <a:pt x="281544" y="6648116"/>
                  </a:lnTo>
                  <a:lnTo>
                    <a:pt x="255975" y="6574729"/>
                  </a:lnTo>
                  <a:lnTo>
                    <a:pt x="228905" y="6436170"/>
                  </a:lnTo>
                  <a:lnTo>
                    <a:pt x="203780" y="6361664"/>
                  </a:lnTo>
                  <a:lnTo>
                    <a:pt x="151864" y="6078930"/>
                  </a:lnTo>
                  <a:lnTo>
                    <a:pt x="127395" y="6002766"/>
                  </a:lnTo>
                  <a:lnTo>
                    <a:pt x="90111" y="5786543"/>
                  </a:lnTo>
                  <a:lnTo>
                    <a:pt x="89709" y="5718594"/>
                  </a:lnTo>
                  <a:lnTo>
                    <a:pt x="53682" y="5499199"/>
                  </a:lnTo>
                  <a:lnTo>
                    <a:pt x="53666" y="5430275"/>
                  </a:lnTo>
                  <a:lnTo>
                    <a:pt x="30275" y="5282428"/>
                  </a:lnTo>
                  <a:lnTo>
                    <a:pt x="30506" y="5212882"/>
                  </a:lnTo>
                  <a:lnTo>
                    <a:pt x="19003" y="5138471"/>
                  </a:lnTo>
                  <a:lnTo>
                    <a:pt x="19818" y="4998485"/>
                  </a:lnTo>
                  <a:lnTo>
                    <a:pt x="8513" y="4923576"/>
                  </a:lnTo>
                  <a:lnTo>
                    <a:pt x="11057" y="4641298"/>
                  </a:lnTo>
                  <a:lnTo>
                    <a:pt x="0" y="4565766"/>
                  </a:lnTo>
                  <a:lnTo>
                    <a:pt x="786" y="4494817"/>
                  </a:lnTo>
                  <a:lnTo>
                    <a:pt x="13412" y="4428462"/>
                  </a:lnTo>
                  <a:lnTo>
                    <a:pt x="16938" y="4143707"/>
                  </a:lnTo>
                  <a:lnTo>
                    <a:pt x="29668" y="4077091"/>
                  </a:lnTo>
                  <a:lnTo>
                    <a:pt x="30600" y="4005776"/>
                  </a:lnTo>
                  <a:lnTo>
                    <a:pt x="43343" y="3939128"/>
                  </a:lnTo>
                  <a:lnTo>
                    <a:pt x="44278" y="3867801"/>
                  </a:lnTo>
                  <a:lnTo>
                    <a:pt x="69749" y="3734543"/>
                  </a:lnTo>
                  <a:lnTo>
                    <a:pt x="70661" y="3663277"/>
                  </a:lnTo>
                  <a:lnTo>
                    <a:pt x="171488" y="3132910"/>
                  </a:lnTo>
                  <a:lnTo>
                    <a:pt x="195721" y="3071739"/>
                  </a:lnTo>
                  <a:lnTo>
                    <a:pt x="208094" y="3006024"/>
                  </a:lnTo>
                  <a:lnTo>
                    <a:pt x="629591" y="1942060"/>
                  </a:lnTo>
                  <a:lnTo>
                    <a:pt x="932189" y="1488564"/>
                  </a:lnTo>
                  <a:lnTo>
                    <a:pt x="976834" y="1444833"/>
                  </a:lnTo>
                  <a:lnTo>
                    <a:pt x="1041989" y="1349329"/>
                  </a:lnTo>
                  <a:lnTo>
                    <a:pt x="1130038" y="1264999"/>
                  </a:lnTo>
                  <a:lnTo>
                    <a:pt x="1161975" y="1218864"/>
                  </a:lnTo>
                  <a:lnTo>
                    <a:pt x="1334986" y="1057996"/>
                  </a:lnTo>
                  <a:lnTo>
                    <a:pt x="1420255" y="980683"/>
                  </a:lnTo>
                  <a:lnTo>
                    <a:pt x="1474374" y="947520"/>
                  </a:lnTo>
                  <a:lnTo>
                    <a:pt x="1516464" y="910239"/>
                  </a:lnTo>
                  <a:lnTo>
                    <a:pt x="2754620" y="95111"/>
                  </a:lnTo>
                  <a:lnTo>
                    <a:pt x="2969610" y="687"/>
                  </a:lnTo>
                  <a:lnTo>
                    <a:pt x="7026983" y="0"/>
                  </a:lnTo>
                  <a:lnTo>
                    <a:pt x="7051038" y="8242"/>
                  </a:lnTo>
                  <a:lnTo>
                    <a:pt x="7099050" y="24976"/>
                  </a:lnTo>
                  <a:lnTo>
                    <a:pt x="7146928" y="42046"/>
                  </a:lnTo>
                  <a:lnTo>
                    <a:pt x="7194675" y="59450"/>
                  </a:lnTo>
                  <a:lnTo>
                    <a:pt x="7242289" y="77186"/>
                  </a:lnTo>
                  <a:lnTo>
                    <a:pt x="7289772" y="95255"/>
                  </a:lnTo>
                  <a:lnTo>
                    <a:pt x="7337124" y="113655"/>
                  </a:lnTo>
                  <a:lnTo>
                    <a:pt x="7384346" y="132384"/>
                  </a:lnTo>
                  <a:lnTo>
                    <a:pt x="7431437" y="151442"/>
                  </a:lnTo>
                  <a:lnTo>
                    <a:pt x="7478398" y="170828"/>
                  </a:lnTo>
                  <a:lnTo>
                    <a:pt x="7560126" y="205901"/>
                  </a:lnTo>
                  <a:lnTo>
                    <a:pt x="7606700" y="226263"/>
                  </a:lnTo>
                  <a:lnTo>
                    <a:pt x="7653146" y="246949"/>
                  </a:lnTo>
                  <a:lnTo>
                    <a:pt x="7699465" y="267957"/>
                  </a:lnTo>
                  <a:lnTo>
                    <a:pt x="7745656" y="289286"/>
                  </a:lnTo>
                  <a:lnTo>
                    <a:pt x="7779913" y="306258"/>
                  </a:lnTo>
                  <a:lnTo>
                    <a:pt x="7825851" y="328227"/>
                  </a:lnTo>
                  <a:lnTo>
                    <a:pt x="7871663" y="350514"/>
                  </a:lnTo>
                  <a:lnTo>
                    <a:pt x="7917350" y="373117"/>
                  </a:lnTo>
                  <a:lnTo>
                    <a:pt x="7962911" y="396037"/>
                  </a:lnTo>
                  <a:lnTo>
                    <a:pt x="7996541" y="414594"/>
                  </a:lnTo>
                  <a:lnTo>
                    <a:pt x="8041853" y="438142"/>
                  </a:lnTo>
                  <a:lnTo>
                    <a:pt x="8087041" y="462002"/>
                  </a:lnTo>
                  <a:lnTo>
                    <a:pt x="8132106" y="486175"/>
                  </a:lnTo>
                  <a:lnTo>
                    <a:pt x="8165241" y="505980"/>
                  </a:lnTo>
                  <a:lnTo>
                    <a:pt x="8210061" y="530772"/>
                  </a:lnTo>
                  <a:lnTo>
                    <a:pt x="8254758" y="555873"/>
                  </a:lnTo>
                  <a:lnTo>
                    <a:pt x="8287526" y="576604"/>
                  </a:lnTo>
                  <a:lnTo>
                    <a:pt x="8331980" y="602318"/>
                  </a:lnTo>
                  <a:lnTo>
                    <a:pt x="8376313" y="628338"/>
                  </a:lnTo>
                  <a:lnTo>
                    <a:pt x="8408719" y="649984"/>
                  </a:lnTo>
                  <a:lnTo>
                    <a:pt x="8452812" y="676611"/>
                  </a:lnTo>
                  <a:lnTo>
                    <a:pt x="8484978" y="698862"/>
                  </a:lnTo>
                  <a:lnTo>
                    <a:pt x="8528831" y="726091"/>
                  </a:lnTo>
                  <a:lnTo>
                    <a:pt x="8572567" y="753621"/>
                  </a:lnTo>
                  <a:lnTo>
                    <a:pt x="8604376" y="776771"/>
                  </a:lnTo>
                  <a:lnTo>
                    <a:pt x="8647875" y="804897"/>
                  </a:lnTo>
                  <a:lnTo>
                    <a:pt x="8679449" y="828642"/>
                  </a:lnTo>
                  <a:lnTo>
                    <a:pt x="8722713" y="857360"/>
                  </a:lnTo>
                  <a:lnTo>
                    <a:pt x="8754054" y="881695"/>
                  </a:lnTo>
                  <a:lnTo>
                    <a:pt x="8797085" y="911001"/>
                  </a:lnTo>
                  <a:lnTo>
                    <a:pt x="8828193" y="935922"/>
                  </a:lnTo>
                  <a:lnTo>
                    <a:pt x="8870993" y="965811"/>
                  </a:lnTo>
                  <a:lnTo>
                    <a:pt x="8901871" y="991313"/>
                  </a:lnTo>
                  <a:lnTo>
                    <a:pt x="8944442" y="1021782"/>
                  </a:lnTo>
                  <a:lnTo>
                    <a:pt x="8975091" y="1047861"/>
                  </a:lnTo>
                  <a:lnTo>
                    <a:pt x="9005627" y="1074228"/>
                  </a:lnTo>
                  <a:lnTo>
                    <a:pt x="9047856" y="1105557"/>
                  </a:lnTo>
                  <a:lnTo>
                    <a:pt x="9078166" y="1132494"/>
                  </a:lnTo>
                  <a:lnTo>
                    <a:pt x="9120170" y="1164393"/>
                  </a:lnTo>
                  <a:lnTo>
                    <a:pt x="9150255" y="1191896"/>
                  </a:lnTo>
                  <a:lnTo>
                    <a:pt x="9180229" y="1219681"/>
                  </a:lnTo>
                  <a:lnTo>
                    <a:pt x="9210091" y="1247747"/>
                  </a:lnTo>
                  <a:lnTo>
                    <a:pt x="9251650" y="1280770"/>
                  </a:lnTo>
                  <a:lnTo>
                    <a:pt x="9281292" y="1309393"/>
                  </a:lnTo>
                  <a:lnTo>
                    <a:pt x="9310823" y="1338294"/>
                  </a:lnTo>
                  <a:lnTo>
                    <a:pt x="9340245" y="1367472"/>
                  </a:lnTo>
                  <a:lnTo>
                    <a:pt x="9381365" y="1401602"/>
                  </a:lnTo>
                  <a:lnTo>
                    <a:pt x="9410570" y="1431328"/>
                  </a:lnTo>
                  <a:lnTo>
                    <a:pt x="9439666" y="1461328"/>
                  </a:lnTo>
                  <a:lnTo>
                    <a:pt x="9468655" y="1491599"/>
                  </a:lnTo>
                  <a:lnTo>
                    <a:pt x="9497536" y="1522142"/>
                  </a:lnTo>
                  <a:lnTo>
                    <a:pt x="9526310" y="1552954"/>
                  </a:lnTo>
                  <a:lnTo>
                    <a:pt x="9566785" y="1588713"/>
                  </a:lnTo>
                  <a:lnTo>
                    <a:pt x="9595347" y="1620062"/>
                  </a:lnTo>
                  <a:lnTo>
                    <a:pt x="9623803" y="1651677"/>
                  </a:lnTo>
                  <a:lnTo>
                    <a:pt x="9652154" y="1683558"/>
                  </a:lnTo>
                  <a:lnTo>
                    <a:pt x="9680400" y="1715704"/>
                  </a:lnTo>
                  <a:lnTo>
                    <a:pt x="9708542" y="1748112"/>
                  </a:lnTo>
                  <a:lnTo>
                    <a:pt x="9736580" y="1780784"/>
                  </a:lnTo>
                  <a:lnTo>
                    <a:pt x="9764514" y="1813716"/>
                  </a:lnTo>
                  <a:lnTo>
                    <a:pt x="9792345" y="1846909"/>
                  </a:lnTo>
                  <a:lnTo>
                    <a:pt x="9820074" y="1880361"/>
                  </a:lnTo>
                  <a:lnTo>
                    <a:pt x="9835893" y="1909393"/>
                  </a:lnTo>
                  <a:lnTo>
                    <a:pt x="9863417" y="1943360"/>
                  </a:lnTo>
                  <a:lnTo>
                    <a:pt x="9873740" y="1951784"/>
                  </a:lnTo>
                  <a:lnTo>
                    <a:pt x="9873653" y="9055288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61306" y="3009937"/>
            <a:ext cx="6814820" cy="632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  <a:tabLst>
                <a:tab pos="3984625" algn="l"/>
              </a:tabLst>
            </a:pPr>
            <a:r>
              <a:rPr sz="2500" spc="55" dirty="0">
                <a:latin typeface="Verdana"/>
                <a:cs typeface="Verdana"/>
              </a:rPr>
              <a:t>Fondamentale</a:t>
            </a:r>
            <a:r>
              <a:rPr sz="2500" spc="-125" dirty="0">
                <a:latin typeface="Verdana"/>
                <a:cs typeface="Verdana"/>
              </a:rPr>
              <a:t> </a:t>
            </a:r>
            <a:r>
              <a:rPr sz="2500" spc="25" dirty="0">
                <a:latin typeface="Verdana"/>
                <a:cs typeface="Verdana"/>
              </a:rPr>
              <a:t>lavorare	</a:t>
            </a:r>
            <a:r>
              <a:rPr sz="2500" spc="10" dirty="0">
                <a:latin typeface="Verdana"/>
                <a:cs typeface="Verdana"/>
              </a:rPr>
              <a:t>sull’inclusione</a:t>
            </a:r>
            <a:r>
              <a:rPr sz="2500" spc="-215" dirty="0">
                <a:latin typeface="Verdana"/>
                <a:cs typeface="Verdana"/>
              </a:rPr>
              <a:t> </a:t>
            </a:r>
            <a:r>
              <a:rPr sz="2500" spc="50" dirty="0">
                <a:latin typeface="Verdana"/>
                <a:cs typeface="Verdana"/>
              </a:rPr>
              <a:t>dei </a:t>
            </a:r>
            <a:r>
              <a:rPr sz="2500" spc="-865" dirty="0">
                <a:latin typeface="Verdana"/>
                <a:cs typeface="Verdana"/>
              </a:rPr>
              <a:t> </a:t>
            </a:r>
            <a:r>
              <a:rPr sz="2500" spc="25" dirty="0">
                <a:latin typeface="Verdana"/>
                <a:cs typeface="Verdana"/>
              </a:rPr>
              <a:t>s</a:t>
            </a:r>
            <a:r>
              <a:rPr sz="2500" spc="70" dirty="0">
                <a:latin typeface="Verdana"/>
                <a:cs typeface="Verdana"/>
              </a:rPr>
              <a:t>o</a:t>
            </a:r>
            <a:r>
              <a:rPr sz="2500" spc="130" dirty="0">
                <a:latin typeface="Verdana"/>
                <a:cs typeface="Verdana"/>
              </a:rPr>
              <a:t>gg</a:t>
            </a:r>
            <a:r>
              <a:rPr sz="2500" spc="45" dirty="0">
                <a:latin typeface="Verdana"/>
                <a:cs typeface="Verdana"/>
              </a:rPr>
              <a:t>e</a:t>
            </a:r>
            <a:r>
              <a:rPr sz="2500" spc="-65" dirty="0">
                <a:latin typeface="Verdana"/>
                <a:cs typeface="Verdana"/>
              </a:rPr>
              <a:t>tt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25" dirty="0">
                <a:latin typeface="Verdana"/>
                <a:cs typeface="Verdana"/>
              </a:rPr>
              <a:t>A</a:t>
            </a:r>
            <a:r>
              <a:rPr sz="2500" spc="-160" dirty="0">
                <a:latin typeface="Verdana"/>
                <a:cs typeface="Verdana"/>
              </a:rPr>
              <a:t>D</a:t>
            </a:r>
            <a:r>
              <a:rPr sz="2500" spc="-125" dirty="0">
                <a:latin typeface="Verdana"/>
                <a:cs typeface="Verdana"/>
              </a:rPr>
              <a:t>H</a:t>
            </a:r>
            <a:r>
              <a:rPr sz="2500" spc="-155" dirty="0">
                <a:latin typeface="Verdana"/>
                <a:cs typeface="Verdana"/>
              </a:rPr>
              <a:t>D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45" dirty="0">
                <a:latin typeface="Verdana"/>
                <a:cs typeface="Verdana"/>
              </a:rPr>
              <a:t>e</a:t>
            </a:r>
            <a:r>
              <a:rPr sz="2500" spc="140" dirty="0">
                <a:latin typeface="Verdana"/>
                <a:cs typeface="Verdana"/>
              </a:rPr>
              <a:t>/</a:t>
            </a:r>
            <a:r>
              <a:rPr sz="2500" spc="75" dirty="0">
                <a:latin typeface="Verdana"/>
                <a:cs typeface="Verdana"/>
              </a:rPr>
              <a:t>o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-160" dirty="0">
                <a:latin typeface="Verdana"/>
                <a:cs typeface="Verdana"/>
              </a:rPr>
              <a:t>D</a:t>
            </a:r>
            <a:r>
              <a:rPr sz="2500" spc="-15" dirty="0">
                <a:latin typeface="Verdana"/>
                <a:cs typeface="Verdana"/>
              </a:rPr>
              <a:t>O</a:t>
            </a:r>
            <a:r>
              <a:rPr sz="2500" spc="-25" dirty="0">
                <a:latin typeface="Verdana"/>
                <a:cs typeface="Verdana"/>
              </a:rPr>
              <a:t>P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85" dirty="0">
                <a:latin typeface="Verdana"/>
                <a:cs typeface="Verdana"/>
              </a:rPr>
              <a:t>a</a:t>
            </a:r>
            <a:r>
              <a:rPr sz="2500" spc="-30" dirty="0">
                <a:latin typeface="Verdana"/>
                <a:cs typeface="Verdana"/>
              </a:rPr>
              <a:t>ll</a:t>
            </a:r>
            <a:r>
              <a:rPr sz="2500" spc="-235" dirty="0">
                <a:latin typeface="Verdana"/>
                <a:cs typeface="Verdana"/>
              </a:rPr>
              <a:t>’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35" dirty="0">
                <a:latin typeface="Verdana"/>
                <a:cs typeface="Verdana"/>
              </a:rPr>
              <a:t>n</a:t>
            </a:r>
            <a:r>
              <a:rPr sz="2500" spc="-65" dirty="0">
                <a:latin typeface="Verdana"/>
                <a:cs typeface="Verdana"/>
              </a:rPr>
              <a:t>t</a:t>
            </a:r>
            <a:r>
              <a:rPr sz="2500" spc="45" dirty="0">
                <a:latin typeface="Verdana"/>
                <a:cs typeface="Verdana"/>
              </a:rPr>
              <a:t>e</a:t>
            </a:r>
            <a:r>
              <a:rPr sz="2500" spc="-114" dirty="0">
                <a:latin typeface="Verdana"/>
                <a:cs typeface="Verdana"/>
              </a:rPr>
              <a:t>r</a:t>
            </a:r>
            <a:r>
              <a:rPr sz="2500" spc="35" dirty="0">
                <a:latin typeface="Verdana"/>
                <a:cs typeface="Verdana"/>
              </a:rPr>
              <a:t>n</a:t>
            </a:r>
            <a:r>
              <a:rPr sz="2500" spc="75" dirty="0">
                <a:latin typeface="Verdana"/>
                <a:cs typeface="Verdana"/>
              </a:rPr>
              <a:t>o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30" dirty="0">
                <a:latin typeface="Verdana"/>
                <a:cs typeface="Verdana"/>
              </a:rPr>
              <a:t>d</a:t>
            </a:r>
            <a:r>
              <a:rPr sz="2500" spc="45" dirty="0">
                <a:latin typeface="Verdana"/>
                <a:cs typeface="Verdana"/>
              </a:rPr>
              <a:t>e</a:t>
            </a:r>
            <a:r>
              <a:rPr sz="2500" spc="-35" dirty="0">
                <a:latin typeface="Verdana"/>
                <a:cs typeface="Verdana"/>
              </a:rPr>
              <a:t>l  </a:t>
            </a:r>
            <a:r>
              <a:rPr sz="2500" spc="65" dirty="0">
                <a:latin typeface="Verdana"/>
                <a:cs typeface="Verdana"/>
              </a:rPr>
              <a:t>gruppo</a:t>
            </a:r>
            <a:r>
              <a:rPr sz="2500" spc="-135" dirty="0">
                <a:latin typeface="Verdana"/>
                <a:cs typeface="Verdana"/>
              </a:rPr>
              <a:t> </a:t>
            </a:r>
            <a:r>
              <a:rPr sz="2500" spc="75" dirty="0">
                <a:latin typeface="Verdana"/>
                <a:cs typeface="Verdana"/>
              </a:rPr>
              <a:t>classe</a:t>
            </a:r>
            <a:endParaRPr sz="2500">
              <a:latin typeface="Verdana"/>
              <a:cs typeface="Verdana"/>
            </a:endParaRPr>
          </a:p>
          <a:p>
            <a:pPr marL="51435" marR="24130" indent="1356360">
              <a:lnSpc>
                <a:spcPct val="125000"/>
              </a:lnSpc>
              <a:spcBef>
                <a:spcPts val="3275"/>
              </a:spcBef>
            </a:pP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70" dirty="0">
                <a:latin typeface="Verdana"/>
                <a:cs typeface="Verdana"/>
              </a:rPr>
              <a:t>m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b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70" dirty="0">
                <a:latin typeface="Verdana"/>
                <a:cs typeface="Verdana"/>
              </a:rPr>
              <a:t>m</a:t>
            </a:r>
            <a:r>
              <a:rPr sz="2400" spc="90" dirty="0">
                <a:latin typeface="Verdana"/>
                <a:cs typeface="Verdana"/>
              </a:rPr>
              <a:t>b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325" dirty="0">
                <a:latin typeface="Verdana"/>
                <a:cs typeface="Verdana"/>
              </a:rPr>
              <a:t>: 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195" dirty="0">
                <a:latin typeface="Verdana"/>
                <a:cs typeface="Verdana"/>
              </a:rPr>
              <a:t>CC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210" dirty="0">
                <a:latin typeface="Verdana"/>
                <a:cs typeface="Verdana"/>
              </a:rPr>
              <a:t>TT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465" dirty="0">
                <a:latin typeface="Verdana"/>
                <a:cs typeface="Verdana"/>
              </a:rPr>
              <a:t>,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25" dirty="0">
                <a:latin typeface="Verdana"/>
                <a:cs typeface="Verdana"/>
              </a:rPr>
              <a:t>M</a:t>
            </a:r>
            <a:r>
              <a:rPr sz="2400" spc="-100" dirty="0">
                <a:latin typeface="Verdana"/>
                <a:cs typeface="Verdana"/>
              </a:rPr>
              <a:t>P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210" dirty="0">
                <a:latin typeface="Verdana"/>
                <a:cs typeface="Verdana"/>
              </a:rPr>
              <a:t>D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60" dirty="0">
                <a:latin typeface="Verdana"/>
                <a:cs typeface="Verdana"/>
              </a:rPr>
              <a:t>F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10" dirty="0">
                <a:latin typeface="Verdana"/>
                <a:cs typeface="Verdana"/>
              </a:rPr>
              <a:t>O  </a:t>
            </a:r>
            <a:r>
              <a:rPr sz="2400" spc="-275" dirty="0">
                <a:latin typeface="Verdana"/>
                <a:cs typeface="Verdana"/>
              </a:rPr>
              <a:t>S</a:t>
            </a:r>
            <a:r>
              <a:rPr sz="2400" spc="-180" dirty="0">
                <a:latin typeface="Verdana"/>
                <a:cs typeface="Verdana"/>
              </a:rPr>
              <a:t>U</a:t>
            </a:r>
            <a:r>
              <a:rPr sz="2400" spc="-100" dirty="0">
                <a:latin typeface="Verdana"/>
                <a:cs typeface="Verdana"/>
              </a:rPr>
              <a:t>PP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210" dirty="0">
                <a:latin typeface="Verdana"/>
                <a:cs typeface="Verdana"/>
              </a:rPr>
              <a:t>T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25" dirty="0">
                <a:latin typeface="Verdana"/>
                <a:cs typeface="Verdana"/>
              </a:rPr>
              <a:t>M</a:t>
            </a:r>
            <a:r>
              <a:rPr sz="2400" spc="-100" dirty="0">
                <a:latin typeface="Verdana"/>
                <a:cs typeface="Verdana"/>
              </a:rPr>
              <a:t>P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10" dirty="0">
                <a:latin typeface="Verdana"/>
                <a:cs typeface="Verdana"/>
              </a:rPr>
              <a:t>G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10" dirty="0">
                <a:latin typeface="Verdana"/>
                <a:cs typeface="Verdana"/>
              </a:rPr>
              <a:t>D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260" dirty="0">
                <a:latin typeface="Verdana"/>
                <a:cs typeface="Verdana"/>
              </a:rPr>
              <a:t>FF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spc="-210" dirty="0">
                <a:latin typeface="Verdana"/>
                <a:cs typeface="Verdana"/>
              </a:rPr>
              <a:t>T</a:t>
            </a:r>
            <a:r>
              <a:rPr sz="2400" dirty="0">
                <a:latin typeface="Verdana"/>
                <a:cs typeface="Verdana"/>
              </a:rPr>
              <a:t>À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0" dirty="0">
                <a:latin typeface="Verdana"/>
                <a:cs typeface="Verdana"/>
              </a:rPr>
              <a:t>P</a:t>
            </a:r>
            <a:r>
              <a:rPr sz="2400" spc="-180" dirty="0">
                <a:latin typeface="Verdana"/>
                <a:cs typeface="Verdana"/>
              </a:rPr>
              <a:t>U</a:t>
            </a:r>
            <a:r>
              <a:rPr sz="2400" spc="-225" dirty="0">
                <a:latin typeface="Verdana"/>
                <a:cs typeface="Verdana"/>
              </a:rPr>
              <a:t>R</a:t>
            </a:r>
            <a:endParaRPr sz="2400">
              <a:latin typeface="Verdana"/>
              <a:cs typeface="Verdana"/>
            </a:endParaRPr>
          </a:p>
          <a:p>
            <a:pPr marL="256540" marR="229235" indent="-635" algn="ctr">
              <a:lnSpc>
                <a:spcPct val="125000"/>
              </a:lnSpc>
            </a:pPr>
            <a:r>
              <a:rPr sz="2400" spc="-170" dirty="0">
                <a:latin typeface="Verdana"/>
                <a:cs typeface="Verdana"/>
              </a:rPr>
              <a:t>MANTENENDO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475" dirty="0">
                <a:latin typeface="Verdana"/>
                <a:cs typeface="Verdana"/>
              </a:rPr>
              <a:t> </a:t>
            </a:r>
            <a:r>
              <a:rPr sz="2400" spc="-150" dirty="0">
                <a:latin typeface="Verdana"/>
                <a:cs typeface="Verdana"/>
              </a:rPr>
              <a:t>LORO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35" dirty="0">
                <a:latin typeface="Verdana"/>
                <a:cs typeface="Verdana"/>
              </a:rPr>
              <a:t>BISOGNI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29" dirty="0">
                <a:latin typeface="Verdana"/>
                <a:cs typeface="Verdana"/>
              </a:rPr>
              <a:t>SPECIFICI </a:t>
            </a:r>
            <a:r>
              <a:rPr sz="2400" spc="-225" dirty="0">
                <a:latin typeface="Verdana"/>
                <a:cs typeface="Verdana"/>
              </a:rPr>
              <a:t> </a:t>
            </a:r>
            <a:r>
              <a:rPr sz="2400" spc="-180" dirty="0">
                <a:latin typeface="Verdana"/>
                <a:cs typeface="Verdana"/>
              </a:rPr>
              <a:t>RICONOSCERSI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225" dirty="0">
                <a:latin typeface="Verdana"/>
                <a:cs typeface="Verdana"/>
              </a:rPr>
              <a:t>SU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75" dirty="0">
                <a:latin typeface="Verdana"/>
                <a:cs typeface="Verdana"/>
              </a:rPr>
              <a:t>UN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70" dirty="0">
                <a:latin typeface="Verdana"/>
                <a:cs typeface="Verdana"/>
              </a:rPr>
              <a:t>BISOGNO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45" dirty="0">
                <a:latin typeface="Verdana"/>
                <a:cs typeface="Verdana"/>
              </a:rPr>
              <a:t>EDUCATIVO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-195" dirty="0">
                <a:latin typeface="Verdana"/>
                <a:cs typeface="Verdana"/>
              </a:rPr>
              <a:t>PARITARIO</a:t>
            </a:r>
            <a:endParaRPr sz="2400">
              <a:latin typeface="Verdana"/>
              <a:cs typeface="Verdana"/>
            </a:endParaRPr>
          </a:p>
          <a:p>
            <a:pPr marL="1419860" marR="1392555" algn="ctr">
              <a:lnSpc>
                <a:spcPct val="125000"/>
              </a:lnSpc>
            </a:pP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40" dirty="0">
                <a:latin typeface="Verdana"/>
                <a:cs typeface="Verdana"/>
              </a:rPr>
              <a:t>V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210" dirty="0">
                <a:latin typeface="Verdana"/>
                <a:cs typeface="Verdana"/>
              </a:rPr>
              <a:t>T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10" dirty="0">
                <a:latin typeface="Verdana"/>
                <a:cs typeface="Verdana"/>
              </a:rPr>
              <a:t>D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275" dirty="0">
                <a:latin typeface="Verdana"/>
                <a:cs typeface="Verdana"/>
              </a:rPr>
              <a:t>S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25" dirty="0">
                <a:latin typeface="Verdana"/>
                <a:cs typeface="Verdana"/>
              </a:rPr>
              <a:t>M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380" dirty="0">
                <a:latin typeface="Verdana"/>
                <a:cs typeface="Verdana"/>
              </a:rPr>
              <a:t>Z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430" dirty="0">
                <a:latin typeface="Verdana"/>
                <a:cs typeface="Verdana"/>
              </a:rPr>
              <a:t>I  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210" dirty="0">
                <a:latin typeface="Verdana"/>
                <a:cs typeface="Verdana"/>
              </a:rPr>
              <a:t>D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40" dirty="0">
                <a:latin typeface="Verdana"/>
                <a:cs typeface="Verdana"/>
              </a:rPr>
              <a:t>V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210" dirty="0">
                <a:latin typeface="Verdana"/>
                <a:cs typeface="Verdana"/>
              </a:rPr>
              <a:t>D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25" dirty="0">
                <a:latin typeface="Verdana"/>
                <a:cs typeface="Verdana"/>
              </a:rPr>
              <a:t>M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380" dirty="0">
                <a:latin typeface="Verdana"/>
                <a:cs typeface="Verdana"/>
              </a:rPr>
              <a:t>Z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484" dirty="0">
                <a:latin typeface="Verdana"/>
                <a:cs typeface="Verdana"/>
              </a:rPr>
              <a:t>I</a:t>
            </a:r>
            <a:endParaRPr sz="2400">
              <a:latin typeface="Verdana"/>
              <a:cs typeface="Verdana"/>
            </a:endParaRPr>
          </a:p>
          <a:p>
            <a:pPr marL="265430" marR="237490" algn="ctr">
              <a:lnSpc>
                <a:spcPct val="125000"/>
              </a:lnSpc>
            </a:pPr>
            <a:r>
              <a:rPr sz="2400" spc="-215" dirty="0">
                <a:latin typeface="Verdana"/>
                <a:cs typeface="Verdana"/>
              </a:rPr>
              <a:t>CONDIVIDERE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250" dirty="0">
                <a:latin typeface="Verdana"/>
                <a:cs typeface="Verdana"/>
              </a:rPr>
              <a:t>VIVERE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225" dirty="0">
                <a:latin typeface="Verdana"/>
                <a:cs typeface="Verdana"/>
              </a:rPr>
              <a:t>PIENO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80" dirty="0">
                <a:latin typeface="Verdana"/>
                <a:cs typeface="Verdana"/>
              </a:rPr>
              <a:t>L’ESPERIENZA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-140" dirty="0">
                <a:latin typeface="Verdana"/>
                <a:cs typeface="Verdana"/>
              </a:rPr>
              <a:t>EDUCATIVA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02904" y="2012188"/>
            <a:ext cx="8081009" cy="7221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40640" indent="-635" algn="ctr">
              <a:lnSpc>
                <a:spcPct val="114999"/>
              </a:lnSpc>
              <a:spcBef>
                <a:spcPts val="100"/>
              </a:spcBef>
            </a:pPr>
            <a:r>
              <a:rPr sz="2500" spc="-395" dirty="0">
                <a:latin typeface="Verdana"/>
                <a:cs typeface="Verdana"/>
              </a:rPr>
              <a:t>I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30" dirty="0">
                <a:latin typeface="Verdana"/>
                <a:cs typeface="Verdana"/>
              </a:rPr>
              <a:t>p</a:t>
            </a:r>
            <a:r>
              <a:rPr sz="2500" spc="-114" dirty="0">
                <a:latin typeface="Verdana"/>
                <a:cs typeface="Verdana"/>
              </a:rPr>
              <a:t>r</a:t>
            </a:r>
            <a:r>
              <a:rPr sz="2500" spc="70" dirty="0">
                <a:latin typeface="Verdana"/>
                <a:cs typeface="Verdana"/>
              </a:rPr>
              <a:t>o</a:t>
            </a:r>
            <a:r>
              <a:rPr sz="2500" spc="130" dirty="0">
                <a:latin typeface="Verdana"/>
                <a:cs typeface="Verdana"/>
              </a:rPr>
              <a:t>g</a:t>
            </a:r>
            <a:r>
              <a:rPr sz="2500" spc="-114" dirty="0">
                <a:latin typeface="Verdana"/>
                <a:cs typeface="Verdana"/>
              </a:rPr>
              <a:t>r</a:t>
            </a:r>
            <a:r>
              <a:rPr sz="2500" spc="185" dirty="0">
                <a:latin typeface="Verdana"/>
                <a:cs typeface="Verdana"/>
              </a:rPr>
              <a:t>a</a:t>
            </a:r>
            <a:r>
              <a:rPr sz="2500" spc="160" dirty="0">
                <a:latin typeface="Verdana"/>
                <a:cs typeface="Verdana"/>
              </a:rPr>
              <a:t>mm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30" dirty="0">
                <a:latin typeface="Verdana"/>
                <a:cs typeface="Verdana"/>
              </a:rPr>
              <a:t>d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80" dirty="0">
                <a:latin typeface="Verdana"/>
                <a:cs typeface="Verdana"/>
              </a:rPr>
              <a:t>C</a:t>
            </a:r>
            <a:r>
              <a:rPr sz="2500" spc="70" dirty="0">
                <a:latin typeface="Verdana"/>
                <a:cs typeface="Verdana"/>
              </a:rPr>
              <a:t>o</a:t>
            </a:r>
            <a:r>
              <a:rPr sz="2500" spc="130" dirty="0">
                <a:latin typeface="Verdana"/>
                <a:cs typeface="Verdana"/>
              </a:rPr>
              <a:t>p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35" dirty="0">
                <a:latin typeface="Verdana"/>
                <a:cs typeface="Verdana"/>
              </a:rPr>
              <a:t>n</a:t>
            </a:r>
            <a:r>
              <a:rPr sz="2500" spc="135" dirty="0">
                <a:latin typeface="Verdana"/>
                <a:cs typeface="Verdana"/>
              </a:rPr>
              <a:t>g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P</a:t>
            </a:r>
            <a:r>
              <a:rPr sz="2500" spc="70" dirty="0">
                <a:latin typeface="Verdana"/>
                <a:cs typeface="Verdana"/>
              </a:rPr>
              <a:t>o</a:t>
            </a:r>
            <a:r>
              <a:rPr sz="2500" spc="10" dirty="0">
                <a:latin typeface="Verdana"/>
                <a:cs typeface="Verdana"/>
              </a:rPr>
              <a:t>w</a:t>
            </a:r>
            <a:r>
              <a:rPr sz="2500" spc="45" dirty="0">
                <a:latin typeface="Verdana"/>
                <a:cs typeface="Verdana"/>
              </a:rPr>
              <a:t>e</a:t>
            </a:r>
            <a:r>
              <a:rPr sz="2500" spc="-110" dirty="0">
                <a:latin typeface="Verdana"/>
                <a:cs typeface="Verdana"/>
              </a:rPr>
              <a:t>r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25" dirty="0">
                <a:latin typeface="Verdana"/>
                <a:cs typeface="Verdana"/>
              </a:rPr>
              <a:t>s</a:t>
            </a:r>
            <a:r>
              <a:rPr sz="2500" spc="70" dirty="0">
                <a:latin typeface="Verdana"/>
                <a:cs typeface="Verdana"/>
              </a:rPr>
              <a:t>o</a:t>
            </a:r>
            <a:r>
              <a:rPr sz="2500" spc="35" dirty="0">
                <a:latin typeface="Verdana"/>
                <a:cs typeface="Verdana"/>
              </a:rPr>
              <a:t>n</a:t>
            </a:r>
            <a:r>
              <a:rPr sz="2500" spc="75" dirty="0">
                <a:latin typeface="Verdana"/>
                <a:cs typeface="Verdana"/>
              </a:rPr>
              <a:t>o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30" dirty="0">
                <a:latin typeface="Verdana"/>
                <a:cs typeface="Verdana"/>
              </a:rPr>
              <a:t>p</a:t>
            </a:r>
            <a:r>
              <a:rPr sz="2500" spc="-114" dirty="0">
                <a:latin typeface="Verdana"/>
                <a:cs typeface="Verdana"/>
              </a:rPr>
              <a:t>r</a:t>
            </a:r>
            <a:r>
              <a:rPr sz="2500" spc="70" dirty="0">
                <a:latin typeface="Verdana"/>
                <a:cs typeface="Verdana"/>
              </a:rPr>
              <a:t>o</a:t>
            </a:r>
            <a:r>
              <a:rPr sz="2500" spc="130" dirty="0">
                <a:latin typeface="Verdana"/>
                <a:cs typeface="Verdana"/>
              </a:rPr>
              <a:t>g</a:t>
            </a:r>
            <a:r>
              <a:rPr sz="2500" spc="-114" dirty="0">
                <a:latin typeface="Verdana"/>
                <a:cs typeface="Verdana"/>
              </a:rPr>
              <a:t>r</a:t>
            </a:r>
            <a:r>
              <a:rPr sz="2500" spc="185" dirty="0">
                <a:latin typeface="Verdana"/>
                <a:cs typeface="Verdana"/>
              </a:rPr>
              <a:t>a</a:t>
            </a:r>
            <a:r>
              <a:rPr sz="2500" spc="160" dirty="0">
                <a:latin typeface="Verdana"/>
                <a:cs typeface="Verdana"/>
              </a:rPr>
              <a:t>mm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30" dirty="0">
                <a:latin typeface="Verdana"/>
                <a:cs typeface="Verdana"/>
              </a:rPr>
              <a:t>d</a:t>
            </a:r>
            <a:r>
              <a:rPr sz="2500" spc="-35" dirty="0">
                <a:latin typeface="Verdana"/>
                <a:cs typeface="Verdana"/>
              </a:rPr>
              <a:t>i  </a:t>
            </a:r>
            <a:r>
              <a:rPr sz="2500" spc="55" dirty="0">
                <a:latin typeface="Verdana"/>
                <a:cs typeface="Verdana"/>
              </a:rPr>
              <a:t>facile </a:t>
            </a:r>
            <a:r>
              <a:rPr sz="2500" spc="35" dirty="0">
                <a:latin typeface="Verdana"/>
                <a:cs typeface="Verdana"/>
              </a:rPr>
              <a:t>gestione </a:t>
            </a:r>
            <a:r>
              <a:rPr sz="2500" spc="90" dirty="0">
                <a:latin typeface="Verdana"/>
                <a:cs typeface="Verdana"/>
              </a:rPr>
              <a:t>ed </a:t>
            </a:r>
            <a:r>
              <a:rPr sz="2500" spc="15" dirty="0">
                <a:latin typeface="Verdana"/>
                <a:cs typeface="Verdana"/>
              </a:rPr>
              <a:t>integrazione </a:t>
            </a:r>
            <a:r>
              <a:rPr sz="2500" spc="45" dirty="0">
                <a:latin typeface="Verdana"/>
                <a:cs typeface="Verdana"/>
              </a:rPr>
              <a:t>nella </a:t>
            </a:r>
            <a:r>
              <a:rPr sz="2500" spc="70" dirty="0">
                <a:latin typeface="Verdana"/>
                <a:cs typeface="Verdana"/>
              </a:rPr>
              <a:t>didattica </a:t>
            </a:r>
            <a:r>
              <a:rPr sz="2500" spc="75" dirty="0">
                <a:latin typeface="Verdana"/>
                <a:cs typeface="Verdana"/>
              </a:rPr>
              <a:t> </a:t>
            </a:r>
            <a:r>
              <a:rPr sz="2500" spc="20" dirty="0">
                <a:latin typeface="Verdana"/>
                <a:cs typeface="Verdana"/>
              </a:rPr>
              <a:t>quotidiana,</a:t>
            </a:r>
            <a:r>
              <a:rPr sz="2500" spc="-125" dirty="0">
                <a:latin typeface="Verdana"/>
                <a:cs typeface="Verdana"/>
              </a:rPr>
              <a:t> </a:t>
            </a:r>
            <a:r>
              <a:rPr sz="2500" spc="70" dirty="0">
                <a:latin typeface="Verdana"/>
                <a:cs typeface="Verdana"/>
              </a:rPr>
              <a:t>completamente</a:t>
            </a:r>
            <a:r>
              <a:rPr sz="2500" spc="-120" dirty="0">
                <a:latin typeface="Verdana"/>
                <a:cs typeface="Verdana"/>
              </a:rPr>
              <a:t> </a:t>
            </a:r>
            <a:r>
              <a:rPr sz="2500" spc="20" dirty="0">
                <a:latin typeface="Verdana"/>
                <a:cs typeface="Verdana"/>
              </a:rPr>
              <a:t>affrontabili</a:t>
            </a:r>
            <a:r>
              <a:rPr sz="2500" spc="-125" dirty="0">
                <a:latin typeface="Verdana"/>
                <a:cs typeface="Verdana"/>
              </a:rPr>
              <a:t> </a:t>
            </a:r>
            <a:r>
              <a:rPr sz="2500" spc="95" dirty="0">
                <a:latin typeface="Verdana"/>
                <a:cs typeface="Verdana"/>
              </a:rPr>
              <a:t>dal</a:t>
            </a:r>
            <a:r>
              <a:rPr sz="2500" spc="-120" dirty="0">
                <a:latin typeface="Verdana"/>
                <a:cs typeface="Verdana"/>
              </a:rPr>
              <a:t> </a:t>
            </a:r>
            <a:r>
              <a:rPr sz="2500" spc="70" dirty="0">
                <a:latin typeface="Verdana"/>
                <a:cs typeface="Verdana"/>
              </a:rPr>
              <a:t>corpo </a:t>
            </a:r>
            <a:r>
              <a:rPr sz="2500" spc="-865" dirty="0">
                <a:latin typeface="Verdana"/>
                <a:cs typeface="Verdana"/>
              </a:rPr>
              <a:t> </a:t>
            </a:r>
            <a:r>
              <a:rPr sz="2500" spc="5" dirty="0">
                <a:latin typeface="Verdana"/>
                <a:cs typeface="Verdana"/>
              </a:rPr>
              <a:t>docenti.</a:t>
            </a:r>
            <a:endParaRPr sz="2500">
              <a:latin typeface="Verdana"/>
              <a:cs typeface="Verdana"/>
            </a:endParaRPr>
          </a:p>
          <a:p>
            <a:pPr marL="1043940" marR="1036319" algn="ctr">
              <a:lnSpc>
                <a:spcPct val="125000"/>
              </a:lnSpc>
              <a:spcBef>
                <a:spcPts val="3254"/>
              </a:spcBef>
            </a:pPr>
            <a:r>
              <a:rPr sz="2400" spc="-30" dirty="0">
                <a:latin typeface="Verdana"/>
                <a:cs typeface="Verdana"/>
              </a:rPr>
              <a:t>Hanno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45" dirty="0">
                <a:latin typeface="Verdana"/>
                <a:cs typeface="Verdana"/>
              </a:rPr>
              <a:t>lo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scopo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di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favorire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la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gestione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di </a:t>
            </a:r>
            <a:r>
              <a:rPr sz="2400" spc="-8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comportamenti </a:t>
            </a:r>
            <a:r>
              <a:rPr sz="2400" spc="-25" dirty="0">
                <a:latin typeface="Verdana"/>
                <a:cs typeface="Verdana"/>
              </a:rPr>
              <a:t>aggressivi </a:t>
            </a:r>
            <a:r>
              <a:rPr sz="2400" spc="20" dirty="0">
                <a:latin typeface="Verdana"/>
                <a:cs typeface="Verdana"/>
              </a:rPr>
              <a:t>e </a:t>
            </a:r>
            <a:r>
              <a:rPr sz="2400" spc="-60" dirty="0">
                <a:latin typeface="Verdana"/>
                <a:cs typeface="Verdana"/>
              </a:rPr>
              <a:t>favorire </a:t>
            </a:r>
            <a:r>
              <a:rPr sz="2400" spc="5" dirty="0">
                <a:latin typeface="Verdana"/>
                <a:cs typeface="Verdana"/>
              </a:rPr>
              <a:t>la 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gestione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della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rabbia.</a:t>
            </a:r>
            <a:endParaRPr sz="2400">
              <a:latin typeface="Verdana"/>
              <a:cs typeface="Verdana"/>
            </a:endParaRPr>
          </a:p>
          <a:p>
            <a:pPr marL="12700" marR="5080" indent="1147445">
              <a:lnSpc>
                <a:spcPct val="125000"/>
              </a:lnSpc>
            </a:pPr>
            <a:r>
              <a:rPr sz="2400" spc="-10" dirty="0">
                <a:latin typeface="Verdana"/>
                <a:cs typeface="Verdana"/>
              </a:rPr>
              <a:t>Rappresentano </a:t>
            </a:r>
            <a:r>
              <a:rPr sz="2400" spc="10" dirty="0">
                <a:latin typeface="Verdana"/>
                <a:cs typeface="Verdana"/>
              </a:rPr>
              <a:t>una modalità </a:t>
            </a:r>
            <a:r>
              <a:rPr sz="2400" spc="-20" dirty="0">
                <a:latin typeface="Verdana"/>
                <a:cs typeface="Verdana"/>
              </a:rPr>
              <a:t>di </a:t>
            </a:r>
            <a:r>
              <a:rPr sz="2400" spc="-35" dirty="0">
                <a:latin typeface="Verdana"/>
                <a:cs typeface="Verdana"/>
              </a:rPr>
              <a:t>lavoro 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multifattoriale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con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DOP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60" dirty="0">
                <a:latin typeface="Verdana"/>
                <a:cs typeface="Verdana"/>
              </a:rPr>
              <a:t>ADHD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che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implicano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il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lavoro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400" spc="-10" dirty="0">
                <a:latin typeface="Verdana"/>
                <a:cs typeface="Verdana"/>
              </a:rPr>
              <a:t>congiunto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tra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scuola,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famiglia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specialisti.</a:t>
            </a:r>
            <a:endParaRPr sz="2400">
              <a:latin typeface="Verdana"/>
              <a:cs typeface="Verdana"/>
            </a:endParaRPr>
          </a:p>
          <a:p>
            <a:pPr marL="1093470" marR="1085850" indent="-635" algn="ctr">
              <a:lnSpc>
                <a:spcPct val="125000"/>
              </a:lnSpc>
            </a:pPr>
            <a:r>
              <a:rPr sz="2400" spc="-65" dirty="0">
                <a:latin typeface="Verdana"/>
                <a:cs typeface="Verdana"/>
              </a:rPr>
              <a:t>Non </a:t>
            </a:r>
            <a:r>
              <a:rPr sz="2400" spc="25" dirty="0">
                <a:latin typeface="Verdana"/>
                <a:cs typeface="Verdana"/>
              </a:rPr>
              <a:t>ci </a:t>
            </a:r>
            <a:r>
              <a:rPr sz="2400" spc="5" dirty="0">
                <a:latin typeface="Verdana"/>
                <a:cs typeface="Verdana"/>
              </a:rPr>
              <a:t>sono </a:t>
            </a:r>
            <a:r>
              <a:rPr sz="2400" dirty="0">
                <a:latin typeface="Verdana"/>
                <a:cs typeface="Verdana"/>
              </a:rPr>
              <a:t>programmi </a:t>
            </a:r>
            <a:r>
              <a:rPr sz="2400" spc="-100" dirty="0">
                <a:latin typeface="Verdana"/>
                <a:cs typeface="Verdana"/>
              </a:rPr>
              <a:t>definiti. </a:t>
            </a:r>
            <a:r>
              <a:rPr sz="2400" spc="-350" dirty="0">
                <a:latin typeface="Verdana"/>
                <a:cs typeface="Verdana"/>
              </a:rPr>
              <a:t>È </a:t>
            </a:r>
            <a:r>
              <a:rPr sz="2400" spc="-90" dirty="0">
                <a:latin typeface="Verdana"/>
                <a:cs typeface="Verdana"/>
              </a:rPr>
              <a:t>utile </a:t>
            </a:r>
            <a:r>
              <a:rPr sz="2400" spc="-85" dirty="0">
                <a:latin typeface="Verdana"/>
                <a:cs typeface="Verdana"/>
              </a:rPr>
              <a:t> </a:t>
            </a:r>
            <a:r>
              <a:rPr sz="2400" spc="-45" dirty="0">
                <a:latin typeface="Verdana"/>
                <a:cs typeface="Verdana"/>
              </a:rPr>
              <a:t>individuare </a:t>
            </a:r>
            <a:r>
              <a:rPr sz="2400" spc="-60" dirty="0">
                <a:latin typeface="Verdana"/>
                <a:cs typeface="Verdana"/>
              </a:rPr>
              <a:t>un </a:t>
            </a:r>
            <a:r>
              <a:rPr sz="2400" spc="25" dirty="0">
                <a:latin typeface="Verdana"/>
                <a:cs typeface="Verdana"/>
              </a:rPr>
              <a:t>docente </a:t>
            </a:r>
            <a:r>
              <a:rPr sz="2400" spc="-20" dirty="0">
                <a:latin typeface="Verdana"/>
                <a:cs typeface="Verdana"/>
              </a:rPr>
              <a:t>di </a:t>
            </a:r>
            <a:r>
              <a:rPr sz="2400" spc="-65" dirty="0">
                <a:latin typeface="Verdana"/>
                <a:cs typeface="Verdana"/>
              </a:rPr>
              <a:t>riferimento 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che possa </a:t>
            </a:r>
            <a:r>
              <a:rPr sz="2400" spc="-35" dirty="0">
                <a:latin typeface="Verdana"/>
                <a:cs typeface="Verdana"/>
              </a:rPr>
              <a:t>confrontarsi direttamente 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l</a:t>
            </a:r>
            <a:r>
              <a:rPr sz="2400" spc="-335" dirty="0">
                <a:latin typeface="Verdana"/>
                <a:cs typeface="Verdana"/>
              </a:rPr>
              <a:t>’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35" dirty="0">
                <a:latin typeface="Verdana"/>
                <a:cs typeface="Verdana"/>
              </a:rPr>
              <a:t>l</a:t>
            </a:r>
            <a:r>
              <a:rPr sz="2400" spc="-60" dirty="0">
                <a:latin typeface="Verdana"/>
                <a:cs typeface="Verdana"/>
              </a:rPr>
              <a:t>unn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465" dirty="0">
                <a:latin typeface="Verdana"/>
                <a:cs typeface="Verdana"/>
              </a:rPr>
              <a:t>,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f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505" dirty="0">
                <a:latin typeface="Verdana"/>
                <a:cs typeface="Verdana"/>
              </a:rPr>
              <a:t>«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m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505" dirty="0">
                <a:latin typeface="Verdana"/>
                <a:cs typeface="Verdana"/>
              </a:rPr>
              <a:t>»</a:t>
            </a:r>
            <a:r>
              <a:rPr sz="2400" spc="-450" dirty="0">
                <a:latin typeface="Verdana"/>
                <a:cs typeface="Verdana"/>
              </a:rPr>
              <a:t>,  </a:t>
            </a:r>
            <a:r>
              <a:rPr sz="2400" spc="-20" dirty="0">
                <a:latin typeface="Verdana"/>
                <a:cs typeface="Verdana"/>
              </a:rPr>
              <a:t>regolare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pensieri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stati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95" dirty="0">
                <a:latin typeface="Verdana"/>
                <a:cs typeface="Verdana"/>
              </a:rPr>
              <a:t>emotivi.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9555" y="593905"/>
            <a:ext cx="6343015" cy="1480820"/>
            <a:chOff x="469555" y="593905"/>
            <a:chExt cx="6343015" cy="148082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555" y="593905"/>
              <a:ext cx="758896" cy="7588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71348" y="1615205"/>
              <a:ext cx="4829175" cy="447040"/>
            </a:xfrm>
            <a:custGeom>
              <a:avLst/>
              <a:gdLst/>
              <a:ahLst/>
              <a:cxnLst/>
              <a:rect l="l" t="t" r="r" b="b"/>
              <a:pathLst>
                <a:path w="4829175" h="447039">
                  <a:moveTo>
                    <a:pt x="0" y="442501"/>
                  </a:moveTo>
                  <a:lnTo>
                    <a:pt x="0" y="5677"/>
                  </a:lnTo>
                  <a:lnTo>
                    <a:pt x="71653" y="5677"/>
                  </a:lnTo>
                  <a:lnTo>
                    <a:pt x="71653" y="442501"/>
                  </a:lnTo>
                  <a:lnTo>
                    <a:pt x="0" y="442501"/>
                  </a:lnTo>
                  <a:close/>
                </a:path>
                <a:path w="4829175" h="447039">
                  <a:moveTo>
                    <a:pt x="453141" y="5063"/>
                  </a:moveTo>
                  <a:lnTo>
                    <a:pt x="524794" y="5063"/>
                  </a:lnTo>
                  <a:lnTo>
                    <a:pt x="524794" y="442501"/>
                  </a:lnTo>
                  <a:lnTo>
                    <a:pt x="453141" y="442501"/>
                  </a:lnTo>
                  <a:lnTo>
                    <a:pt x="237567" y="116302"/>
                  </a:lnTo>
                  <a:lnTo>
                    <a:pt x="237567" y="442501"/>
                  </a:lnTo>
                  <a:lnTo>
                    <a:pt x="165914" y="442501"/>
                  </a:lnTo>
                  <a:lnTo>
                    <a:pt x="165914" y="5063"/>
                  </a:lnTo>
                  <a:lnTo>
                    <a:pt x="237567" y="5063"/>
                  </a:lnTo>
                  <a:lnTo>
                    <a:pt x="453141" y="330648"/>
                  </a:lnTo>
                  <a:lnTo>
                    <a:pt x="453141" y="5063"/>
                  </a:lnTo>
                  <a:close/>
                </a:path>
                <a:path w="4829175" h="447039">
                  <a:moveTo>
                    <a:pt x="818345" y="446337"/>
                  </a:moveTo>
                  <a:lnTo>
                    <a:pt x="773284" y="442405"/>
                  </a:lnTo>
                  <a:lnTo>
                    <a:pt x="731847" y="430610"/>
                  </a:lnTo>
                  <a:lnTo>
                    <a:pt x="694035" y="410952"/>
                  </a:lnTo>
                  <a:lnTo>
                    <a:pt x="659848" y="383430"/>
                  </a:lnTo>
                  <a:lnTo>
                    <a:pt x="631588" y="349847"/>
                  </a:lnTo>
                  <a:lnTo>
                    <a:pt x="611402" y="312006"/>
                  </a:lnTo>
                  <a:lnTo>
                    <a:pt x="599290" y="269908"/>
                  </a:lnTo>
                  <a:lnTo>
                    <a:pt x="595253" y="223552"/>
                  </a:lnTo>
                  <a:lnTo>
                    <a:pt x="599290" y="177110"/>
                  </a:lnTo>
                  <a:lnTo>
                    <a:pt x="611402" y="134906"/>
                  </a:lnTo>
                  <a:lnTo>
                    <a:pt x="631588" y="96941"/>
                  </a:lnTo>
                  <a:lnTo>
                    <a:pt x="659848" y="63214"/>
                  </a:lnTo>
                  <a:lnTo>
                    <a:pt x="694035" y="35558"/>
                  </a:lnTo>
                  <a:lnTo>
                    <a:pt x="731847" y="15803"/>
                  </a:lnTo>
                  <a:lnTo>
                    <a:pt x="773284" y="3950"/>
                  </a:lnTo>
                  <a:lnTo>
                    <a:pt x="818345" y="0"/>
                  </a:lnTo>
                  <a:lnTo>
                    <a:pt x="852216" y="2148"/>
                  </a:lnTo>
                  <a:lnTo>
                    <a:pt x="914203" y="19332"/>
                  </a:lnTo>
                  <a:lnTo>
                    <a:pt x="967684" y="53260"/>
                  </a:lnTo>
                  <a:lnTo>
                    <a:pt x="1007193" y="101745"/>
                  </a:lnTo>
                  <a:lnTo>
                    <a:pt x="1021337" y="131338"/>
                  </a:lnTo>
                  <a:lnTo>
                    <a:pt x="935108" y="131338"/>
                  </a:lnTo>
                  <a:lnTo>
                    <a:pt x="914634" y="102474"/>
                  </a:lnTo>
                  <a:lnTo>
                    <a:pt x="888349" y="81856"/>
                  </a:lnTo>
                  <a:lnTo>
                    <a:pt x="856253" y="69486"/>
                  </a:lnTo>
                  <a:lnTo>
                    <a:pt x="818345" y="65362"/>
                  </a:lnTo>
                  <a:lnTo>
                    <a:pt x="786863" y="68076"/>
                  </a:lnTo>
                  <a:lnTo>
                    <a:pt x="732931" y="89787"/>
                  </a:lnTo>
                  <a:lnTo>
                    <a:pt x="692223" y="132240"/>
                  </a:lnTo>
                  <a:lnTo>
                    <a:pt x="671356" y="189624"/>
                  </a:lnTo>
                  <a:lnTo>
                    <a:pt x="668748" y="223552"/>
                  </a:lnTo>
                  <a:lnTo>
                    <a:pt x="671356" y="257413"/>
                  </a:lnTo>
                  <a:lnTo>
                    <a:pt x="692223" y="314720"/>
                  </a:lnTo>
                  <a:lnTo>
                    <a:pt x="732931" y="357164"/>
                  </a:lnTo>
                  <a:lnTo>
                    <a:pt x="786863" y="378874"/>
                  </a:lnTo>
                  <a:lnTo>
                    <a:pt x="818345" y="381588"/>
                  </a:lnTo>
                  <a:lnTo>
                    <a:pt x="856253" y="377465"/>
                  </a:lnTo>
                  <a:lnTo>
                    <a:pt x="888349" y="365094"/>
                  </a:lnTo>
                  <a:lnTo>
                    <a:pt x="914634" y="344477"/>
                  </a:lnTo>
                  <a:lnTo>
                    <a:pt x="935108" y="315612"/>
                  </a:lnTo>
                  <a:lnTo>
                    <a:pt x="1021337" y="315612"/>
                  </a:lnTo>
                  <a:lnTo>
                    <a:pt x="989308" y="371193"/>
                  </a:lnTo>
                  <a:lnTo>
                    <a:pt x="942319" y="412428"/>
                  </a:lnTo>
                  <a:lnTo>
                    <a:pt x="884168" y="437860"/>
                  </a:lnTo>
                  <a:lnTo>
                    <a:pt x="852216" y="444218"/>
                  </a:lnTo>
                  <a:lnTo>
                    <a:pt x="818345" y="446337"/>
                  </a:lnTo>
                  <a:close/>
                </a:path>
                <a:path w="4829175" h="447039">
                  <a:moveTo>
                    <a:pt x="1104837" y="5677"/>
                  </a:moveTo>
                  <a:lnTo>
                    <a:pt x="1176490" y="5677"/>
                  </a:lnTo>
                  <a:lnTo>
                    <a:pt x="1176490" y="387879"/>
                  </a:lnTo>
                  <a:lnTo>
                    <a:pt x="1324246" y="387879"/>
                  </a:lnTo>
                  <a:lnTo>
                    <a:pt x="1324246" y="442501"/>
                  </a:lnTo>
                  <a:lnTo>
                    <a:pt x="1104837" y="442501"/>
                  </a:lnTo>
                  <a:lnTo>
                    <a:pt x="1104837" y="5677"/>
                  </a:lnTo>
                  <a:close/>
                </a:path>
                <a:path w="4829175" h="447039">
                  <a:moveTo>
                    <a:pt x="1383260" y="282931"/>
                  </a:moveTo>
                  <a:lnTo>
                    <a:pt x="1383260" y="5677"/>
                  </a:lnTo>
                  <a:lnTo>
                    <a:pt x="1454914" y="5677"/>
                  </a:lnTo>
                  <a:lnTo>
                    <a:pt x="1454914" y="282931"/>
                  </a:lnTo>
                  <a:lnTo>
                    <a:pt x="1456544" y="306185"/>
                  </a:lnTo>
                  <a:lnTo>
                    <a:pt x="1469586" y="343546"/>
                  </a:lnTo>
                  <a:lnTo>
                    <a:pt x="1512259" y="376525"/>
                  </a:lnTo>
                  <a:lnTo>
                    <a:pt x="1553878" y="382816"/>
                  </a:lnTo>
                  <a:lnTo>
                    <a:pt x="1575982" y="381243"/>
                  </a:lnTo>
                  <a:lnTo>
                    <a:pt x="1612423" y="368662"/>
                  </a:lnTo>
                  <a:lnTo>
                    <a:pt x="1646322" y="326391"/>
                  </a:lnTo>
                  <a:lnTo>
                    <a:pt x="1652843" y="282931"/>
                  </a:lnTo>
                  <a:lnTo>
                    <a:pt x="1652843" y="5677"/>
                  </a:lnTo>
                  <a:lnTo>
                    <a:pt x="1724496" y="5677"/>
                  </a:lnTo>
                  <a:lnTo>
                    <a:pt x="1724496" y="282931"/>
                  </a:lnTo>
                  <a:lnTo>
                    <a:pt x="1721408" y="320225"/>
                  </a:lnTo>
                  <a:lnTo>
                    <a:pt x="1696706" y="381061"/>
                  </a:lnTo>
                  <a:lnTo>
                    <a:pt x="1648969" y="423130"/>
                  </a:lnTo>
                  <a:lnTo>
                    <a:pt x="1587749" y="444304"/>
                  </a:lnTo>
                  <a:lnTo>
                    <a:pt x="1552651" y="446951"/>
                  </a:lnTo>
                  <a:lnTo>
                    <a:pt x="1517620" y="444323"/>
                  </a:lnTo>
                  <a:lnTo>
                    <a:pt x="1456937" y="423303"/>
                  </a:lnTo>
                  <a:lnTo>
                    <a:pt x="1410274" y="381464"/>
                  </a:lnTo>
                  <a:lnTo>
                    <a:pt x="1386262" y="320474"/>
                  </a:lnTo>
                  <a:lnTo>
                    <a:pt x="1383260" y="282931"/>
                  </a:lnTo>
                  <a:close/>
                </a:path>
                <a:path w="4829175" h="447039">
                  <a:moveTo>
                    <a:pt x="1953302" y="58458"/>
                  </a:moveTo>
                  <a:lnTo>
                    <a:pt x="1911932" y="67692"/>
                  </a:lnTo>
                  <a:lnTo>
                    <a:pt x="1882291" y="107643"/>
                  </a:lnTo>
                  <a:lnTo>
                    <a:pt x="1881035" y="122286"/>
                  </a:lnTo>
                  <a:lnTo>
                    <a:pt x="1882521" y="136939"/>
                  </a:lnTo>
                  <a:lnTo>
                    <a:pt x="1904817" y="169850"/>
                  </a:lnTo>
                  <a:lnTo>
                    <a:pt x="1946330" y="189327"/>
                  </a:lnTo>
                  <a:lnTo>
                    <a:pt x="1979683" y="197535"/>
                  </a:lnTo>
                  <a:lnTo>
                    <a:pt x="1996685" y="201726"/>
                  </a:lnTo>
                  <a:lnTo>
                    <a:pt x="2046954" y="216849"/>
                  </a:lnTo>
                  <a:lnTo>
                    <a:pt x="2088323" y="247027"/>
                  </a:lnTo>
                  <a:lnTo>
                    <a:pt x="2110763" y="299041"/>
                  </a:lnTo>
                  <a:lnTo>
                    <a:pt x="2112259" y="321903"/>
                  </a:lnTo>
                  <a:lnTo>
                    <a:pt x="2109708" y="345445"/>
                  </a:lnTo>
                  <a:lnTo>
                    <a:pt x="2089301" y="388790"/>
                  </a:lnTo>
                  <a:lnTo>
                    <a:pt x="2049303" y="425374"/>
                  </a:lnTo>
                  <a:lnTo>
                    <a:pt x="1994604" y="444554"/>
                  </a:lnTo>
                  <a:lnTo>
                    <a:pt x="1962047" y="446951"/>
                  </a:lnTo>
                  <a:lnTo>
                    <a:pt x="1929433" y="444947"/>
                  </a:lnTo>
                  <a:lnTo>
                    <a:pt x="1873814" y="428913"/>
                  </a:lnTo>
                  <a:lnTo>
                    <a:pt x="1832147" y="397315"/>
                  </a:lnTo>
                  <a:lnTo>
                    <a:pt x="1810820" y="352973"/>
                  </a:lnTo>
                  <a:lnTo>
                    <a:pt x="1808154" y="326199"/>
                  </a:lnTo>
                  <a:lnTo>
                    <a:pt x="1884717" y="326199"/>
                  </a:lnTo>
                  <a:lnTo>
                    <a:pt x="1887038" y="339950"/>
                  </a:lnTo>
                  <a:lnTo>
                    <a:pt x="1891391" y="352206"/>
                  </a:lnTo>
                  <a:lnTo>
                    <a:pt x="1929443" y="384887"/>
                  </a:lnTo>
                  <a:lnTo>
                    <a:pt x="1961434" y="389107"/>
                  </a:lnTo>
                  <a:lnTo>
                    <a:pt x="1978724" y="387927"/>
                  </a:lnTo>
                  <a:lnTo>
                    <a:pt x="2018971" y="370234"/>
                  </a:lnTo>
                  <a:lnTo>
                    <a:pt x="2039991" y="325585"/>
                  </a:lnTo>
                  <a:lnTo>
                    <a:pt x="2039186" y="313406"/>
                  </a:lnTo>
                  <a:lnTo>
                    <a:pt x="2020189" y="278625"/>
                  </a:lnTo>
                  <a:lnTo>
                    <a:pt x="1983346" y="260242"/>
                  </a:lnTo>
                  <a:lnTo>
                    <a:pt x="1936625" y="247909"/>
                  </a:lnTo>
                  <a:lnTo>
                    <a:pt x="1924341" y="244726"/>
                  </a:lnTo>
                  <a:lnTo>
                    <a:pt x="1887450" y="233631"/>
                  </a:lnTo>
                  <a:lnTo>
                    <a:pt x="1844604" y="211517"/>
                  </a:lnTo>
                  <a:lnTo>
                    <a:pt x="1815403" y="171202"/>
                  </a:lnTo>
                  <a:lnTo>
                    <a:pt x="1808154" y="127042"/>
                  </a:lnTo>
                  <a:lnTo>
                    <a:pt x="1810724" y="99827"/>
                  </a:lnTo>
                  <a:lnTo>
                    <a:pt x="1831284" y="53797"/>
                  </a:lnTo>
                  <a:lnTo>
                    <a:pt x="1871368" y="19677"/>
                  </a:lnTo>
                  <a:lnTo>
                    <a:pt x="1924763" y="2186"/>
                  </a:lnTo>
                  <a:lnTo>
                    <a:pt x="1956063" y="0"/>
                  </a:lnTo>
                  <a:lnTo>
                    <a:pt x="1987249" y="1889"/>
                  </a:lnTo>
                  <a:lnTo>
                    <a:pt x="2039723" y="17002"/>
                  </a:lnTo>
                  <a:lnTo>
                    <a:pt x="2078475" y="47017"/>
                  </a:lnTo>
                  <a:lnTo>
                    <a:pt x="2100339" y="90669"/>
                  </a:lnTo>
                  <a:lnTo>
                    <a:pt x="2104740" y="117529"/>
                  </a:lnTo>
                  <a:lnTo>
                    <a:pt x="2025569" y="117529"/>
                  </a:lnTo>
                  <a:lnTo>
                    <a:pt x="2023315" y="105523"/>
                  </a:lnTo>
                  <a:lnTo>
                    <a:pt x="2019009" y="94514"/>
                  </a:lnTo>
                  <a:lnTo>
                    <a:pt x="1982070" y="62715"/>
                  </a:lnTo>
                  <a:lnTo>
                    <a:pt x="1968511" y="59522"/>
                  </a:lnTo>
                  <a:lnTo>
                    <a:pt x="1953302" y="58458"/>
                  </a:lnTo>
                  <a:close/>
                </a:path>
                <a:path w="4829175" h="447039">
                  <a:moveTo>
                    <a:pt x="2197105" y="442501"/>
                  </a:moveTo>
                  <a:lnTo>
                    <a:pt x="2197105" y="5677"/>
                  </a:lnTo>
                  <a:lnTo>
                    <a:pt x="2268758" y="5677"/>
                  </a:lnTo>
                  <a:lnTo>
                    <a:pt x="2268758" y="442501"/>
                  </a:lnTo>
                  <a:lnTo>
                    <a:pt x="2197105" y="442501"/>
                  </a:lnTo>
                  <a:close/>
                </a:path>
                <a:path w="4829175" h="447039">
                  <a:moveTo>
                    <a:pt x="2562329" y="382202"/>
                  </a:moveTo>
                  <a:lnTo>
                    <a:pt x="2622244" y="371270"/>
                  </a:lnTo>
                  <a:lnTo>
                    <a:pt x="2670039" y="338474"/>
                  </a:lnTo>
                  <a:lnTo>
                    <a:pt x="2701339" y="287879"/>
                  </a:lnTo>
                  <a:lnTo>
                    <a:pt x="2711773" y="223552"/>
                  </a:lnTo>
                  <a:lnTo>
                    <a:pt x="2709164" y="189624"/>
                  </a:lnTo>
                  <a:lnTo>
                    <a:pt x="2688297" y="132240"/>
                  </a:lnTo>
                  <a:lnTo>
                    <a:pt x="2647657" y="89787"/>
                  </a:lnTo>
                  <a:lnTo>
                    <a:pt x="2593802" y="68076"/>
                  </a:lnTo>
                  <a:lnTo>
                    <a:pt x="2562329" y="65362"/>
                  </a:lnTo>
                  <a:lnTo>
                    <a:pt x="2530846" y="68076"/>
                  </a:lnTo>
                  <a:lnTo>
                    <a:pt x="2476914" y="89787"/>
                  </a:lnTo>
                  <a:lnTo>
                    <a:pt x="2436206" y="132240"/>
                  </a:lnTo>
                  <a:lnTo>
                    <a:pt x="2415339" y="189624"/>
                  </a:lnTo>
                  <a:lnTo>
                    <a:pt x="2412731" y="223552"/>
                  </a:lnTo>
                  <a:lnTo>
                    <a:pt x="2415339" y="257432"/>
                  </a:lnTo>
                  <a:lnTo>
                    <a:pt x="2436206" y="314893"/>
                  </a:lnTo>
                  <a:lnTo>
                    <a:pt x="2476914" y="357605"/>
                  </a:lnTo>
                  <a:lnTo>
                    <a:pt x="2530846" y="379469"/>
                  </a:lnTo>
                  <a:lnTo>
                    <a:pt x="2562329" y="382202"/>
                  </a:lnTo>
                  <a:close/>
                </a:path>
                <a:path w="4829175" h="447039">
                  <a:moveTo>
                    <a:pt x="2562482" y="446951"/>
                  </a:moveTo>
                  <a:lnTo>
                    <a:pt x="2517353" y="443000"/>
                  </a:lnTo>
                  <a:lnTo>
                    <a:pt x="2475869" y="431147"/>
                  </a:lnTo>
                  <a:lnTo>
                    <a:pt x="2438028" y="411393"/>
                  </a:lnTo>
                  <a:lnTo>
                    <a:pt x="2403832" y="383736"/>
                  </a:lnTo>
                  <a:lnTo>
                    <a:pt x="2375571" y="350019"/>
                  </a:lnTo>
                  <a:lnTo>
                    <a:pt x="2355385" y="312083"/>
                  </a:lnTo>
                  <a:lnTo>
                    <a:pt x="2343274" y="269927"/>
                  </a:lnTo>
                  <a:lnTo>
                    <a:pt x="2339236" y="223552"/>
                  </a:lnTo>
                  <a:lnTo>
                    <a:pt x="2343274" y="177110"/>
                  </a:lnTo>
                  <a:lnTo>
                    <a:pt x="2355385" y="134906"/>
                  </a:lnTo>
                  <a:lnTo>
                    <a:pt x="2375571" y="96941"/>
                  </a:lnTo>
                  <a:lnTo>
                    <a:pt x="2403832" y="63214"/>
                  </a:lnTo>
                  <a:lnTo>
                    <a:pt x="2438028" y="35558"/>
                  </a:lnTo>
                  <a:lnTo>
                    <a:pt x="2475869" y="15803"/>
                  </a:lnTo>
                  <a:lnTo>
                    <a:pt x="2517353" y="3950"/>
                  </a:lnTo>
                  <a:lnTo>
                    <a:pt x="2562482" y="0"/>
                  </a:lnTo>
                  <a:lnTo>
                    <a:pt x="2607659" y="3950"/>
                  </a:lnTo>
                  <a:lnTo>
                    <a:pt x="2649134" y="15803"/>
                  </a:lnTo>
                  <a:lnTo>
                    <a:pt x="2686907" y="35558"/>
                  </a:lnTo>
                  <a:lnTo>
                    <a:pt x="2720979" y="63214"/>
                  </a:lnTo>
                  <a:lnTo>
                    <a:pt x="2749172" y="96941"/>
                  </a:lnTo>
                  <a:lnTo>
                    <a:pt x="2769310" y="134906"/>
                  </a:lnTo>
                  <a:lnTo>
                    <a:pt x="2781393" y="177110"/>
                  </a:lnTo>
                  <a:lnTo>
                    <a:pt x="2785421" y="223552"/>
                  </a:lnTo>
                  <a:lnTo>
                    <a:pt x="2781393" y="269927"/>
                  </a:lnTo>
                  <a:lnTo>
                    <a:pt x="2769310" y="312083"/>
                  </a:lnTo>
                  <a:lnTo>
                    <a:pt x="2749172" y="350019"/>
                  </a:lnTo>
                  <a:lnTo>
                    <a:pt x="2720979" y="383736"/>
                  </a:lnTo>
                  <a:lnTo>
                    <a:pt x="2686907" y="411393"/>
                  </a:lnTo>
                  <a:lnTo>
                    <a:pt x="2649134" y="431147"/>
                  </a:lnTo>
                  <a:lnTo>
                    <a:pt x="2607659" y="443000"/>
                  </a:lnTo>
                  <a:lnTo>
                    <a:pt x="2562482" y="446951"/>
                  </a:lnTo>
                  <a:close/>
                </a:path>
                <a:path w="4829175" h="447039">
                  <a:moveTo>
                    <a:pt x="3142960" y="5063"/>
                  </a:moveTo>
                  <a:lnTo>
                    <a:pt x="3214614" y="5063"/>
                  </a:lnTo>
                  <a:lnTo>
                    <a:pt x="3214614" y="442501"/>
                  </a:lnTo>
                  <a:lnTo>
                    <a:pt x="3142960" y="442501"/>
                  </a:lnTo>
                  <a:lnTo>
                    <a:pt x="2927387" y="116302"/>
                  </a:lnTo>
                  <a:lnTo>
                    <a:pt x="2927387" y="442501"/>
                  </a:lnTo>
                  <a:lnTo>
                    <a:pt x="2855733" y="442501"/>
                  </a:lnTo>
                  <a:lnTo>
                    <a:pt x="2855733" y="5063"/>
                  </a:lnTo>
                  <a:lnTo>
                    <a:pt x="2927387" y="5063"/>
                  </a:lnTo>
                  <a:lnTo>
                    <a:pt x="3142960" y="330648"/>
                  </a:lnTo>
                  <a:lnTo>
                    <a:pt x="3142960" y="5063"/>
                  </a:lnTo>
                  <a:close/>
                </a:path>
                <a:path w="4829175" h="447039">
                  <a:moveTo>
                    <a:pt x="3550206" y="5063"/>
                  </a:moveTo>
                  <a:lnTo>
                    <a:pt x="3550206" y="61066"/>
                  </a:lnTo>
                  <a:lnTo>
                    <a:pt x="3380508" y="61066"/>
                  </a:lnTo>
                  <a:lnTo>
                    <a:pt x="3380508" y="193632"/>
                  </a:lnTo>
                  <a:lnTo>
                    <a:pt x="3531333" y="193632"/>
                  </a:lnTo>
                  <a:lnTo>
                    <a:pt x="3531333" y="248868"/>
                  </a:lnTo>
                  <a:lnTo>
                    <a:pt x="3380508" y="248868"/>
                  </a:lnTo>
                  <a:lnTo>
                    <a:pt x="3380508" y="386498"/>
                  </a:lnTo>
                  <a:lnTo>
                    <a:pt x="3550206" y="386498"/>
                  </a:lnTo>
                  <a:lnTo>
                    <a:pt x="3550206" y="442501"/>
                  </a:lnTo>
                  <a:lnTo>
                    <a:pt x="3308855" y="442501"/>
                  </a:lnTo>
                  <a:lnTo>
                    <a:pt x="3308855" y="5063"/>
                  </a:lnTo>
                  <a:lnTo>
                    <a:pt x="3550206" y="5063"/>
                  </a:lnTo>
                  <a:close/>
                </a:path>
                <a:path w="4829175" h="447039">
                  <a:moveTo>
                    <a:pt x="4113935" y="5063"/>
                  </a:moveTo>
                  <a:lnTo>
                    <a:pt x="4185589" y="5063"/>
                  </a:lnTo>
                  <a:lnTo>
                    <a:pt x="4185589" y="442501"/>
                  </a:lnTo>
                  <a:lnTo>
                    <a:pt x="4113935" y="442501"/>
                  </a:lnTo>
                  <a:lnTo>
                    <a:pt x="3898361" y="116302"/>
                  </a:lnTo>
                  <a:lnTo>
                    <a:pt x="3898361" y="442501"/>
                  </a:lnTo>
                  <a:lnTo>
                    <a:pt x="3826708" y="442501"/>
                  </a:lnTo>
                  <a:lnTo>
                    <a:pt x="3826708" y="5063"/>
                  </a:lnTo>
                  <a:lnTo>
                    <a:pt x="3898361" y="5063"/>
                  </a:lnTo>
                  <a:lnTo>
                    <a:pt x="4113935" y="330648"/>
                  </a:lnTo>
                  <a:lnTo>
                    <a:pt x="4113935" y="5063"/>
                  </a:lnTo>
                  <a:close/>
                </a:path>
                <a:path w="4829175" h="447039">
                  <a:moveTo>
                    <a:pt x="4521180" y="5063"/>
                  </a:moveTo>
                  <a:lnTo>
                    <a:pt x="4521180" y="61066"/>
                  </a:lnTo>
                  <a:lnTo>
                    <a:pt x="4351483" y="61066"/>
                  </a:lnTo>
                  <a:lnTo>
                    <a:pt x="4351483" y="193632"/>
                  </a:lnTo>
                  <a:lnTo>
                    <a:pt x="4502308" y="193632"/>
                  </a:lnTo>
                  <a:lnTo>
                    <a:pt x="4502308" y="248868"/>
                  </a:lnTo>
                  <a:lnTo>
                    <a:pt x="4351483" y="248868"/>
                  </a:lnTo>
                  <a:lnTo>
                    <a:pt x="4351483" y="386498"/>
                  </a:lnTo>
                  <a:lnTo>
                    <a:pt x="4521180" y="386498"/>
                  </a:lnTo>
                  <a:lnTo>
                    <a:pt x="4521180" y="442501"/>
                  </a:lnTo>
                  <a:lnTo>
                    <a:pt x="4279829" y="442501"/>
                  </a:lnTo>
                  <a:lnTo>
                    <a:pt x="4279829" y="5063"/>
                  </a:lnTo>
                  <a:lnTo>
                    <a:pt x="4521180" y="5063"/>
                  </a:lnTo>
                  <a:close/>
                </a:path>
                <a:path w="4829175" h="447039">
                  <a:moveTo>
                    <a:pt x="4609144" y="5677"/>
                  </a:moveTo>
                  <a:lnTo>
                    <a:pt x="4680797" y="5677"/>
                  </a:lnTo>
                  <a:lnTo>
                    <a:pt x="4680797" y="387879"/>
                  </a:lnTo>
                  <a:lnTo>
                    <a:pt x="4828553" y="387879"/>
                  </a:lnTo>
                  <a:lnTo>
                    <a:pt x="4828553" y="442501"/>
                  </a:lnTo>
                  <a:lnTo>
                    <a:pt x="4609144" y="442501"/>
                  </a:lnTo>
                  <a:lnTo>
                    <a:pt x="4609144" y="5677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911544" y="1416543"/>
            <a:ext cx="491363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780" dirty="0">
                <a:latin typeface="Verdana"/>
                <a:cs typeface="Verdana"/>
              </a:rPr>
              <a:t>I</a:t>
            </a:r>
            <a:r>
              <a:rPr sz="4950" spc="-135" dirty="0">
                <a:latin typeface="Verdana"/>
                <a:cs typeface="Verdana"/>
              </a:rPr>
              <a:t>N</a:t>
            </a:r>
            <a:r>
              <a:rPr sz="4950" spc="365" dirty="0">
                <a:latin typeface="Verdana"/>
                <a:cs typeface="Verdana"/>
              </a:rPr>
              <a:t>C</a:t>
            </a:r>
            <a:r>
              <a:rPr sz="4950" spc="-560" dirty="0">
                <a:latin typeface="Verdana"/>
                <a:cs typeface="Verdana"/>
              </a:rPr>
              <a:t>L</a:t>
            </a:r>
            <a:r>
              <a:rPr sz="4950" spc="-210" dirty="0">
                <a:latin typeface="Verdana"/>
                <a:cs typeface="Verdana"/>
              </a:rPr>
              <a:t>U</a:t>
            </a:r>
            <a:r>
              <a:rPr sz="4950" spc="-395" dirty="0">
                <a:latin typeface="Verdana"/>
                <a:cs typeface="Verdana"/>
              </a:rPr>
              <a:t>S</a:t>
            </a:r>
            <a:r>
              <a:rPr sz="4950" spc="-780" dirty="0">
                <a:latin typeface="Verdana"/>
                <a:cs typeface="Verdana"/>
              </a:rPr>
              <a:t>I</a:t>
            </a:r>
            <a:r>
              <a:rPr sz="4950" spc="-20" dirty="0">
                <a:latin typeface="Verdana"/>
                <a:cs typeface="Verdana"/>
              </a:rPr>
              <a:t>O</a:t>
            </a:r>
            <a:r>
              <a:rPr sz="4950" spc="-135" dirty="0">
                <a:latin typeface="Verdana"/>
                <a:cs typeface="Verdana"/>
              </a:rPr>
              <a:t>N</a:t>
            </a:r>
            <a:r>
              <a:rPr sz="4950" spc="-540" dirty="0">
                <a:latin typeface="Verdana"/>
                <a:cs typeface="Verdana"/>
              </a:rPr>
              <a:t>E</a:t>
            </a:r>
            <a:r>
              <a:rPr sz="4950" spc="-260" dirty="0">
                <a:latin typeface="Verdana"/>
                <a:cs typeface="Verdana"/>
              </a:rPr>
              <a:t> </a:t>
            </a:r>
            <a:r>
              <a:rPr sz="4950" spc="-135" dirty="0">
                <a:latin typeface="Verdana"/>
                <a:cs typeface="Verdana"/>
              </a:rPr>
              <a:t>N</a:t>
            </a:r>
            <a:r>
              <a:rPr sz="4950" spc="-540" dirty="0">
                <a:latin typeface="Verdana"/>
                <a:cs typeface="Verdana"/>
              </a:rPr>
              <a:t>E</a:t>
            </a:r>
            <a:r>
              <a:rPr sz="4950" spc="-560" dirty="0">
                <a:latin typeface="Verdana"/>
                <a:cs typeface="Verdana"/>
              </a:rPr>
              <a:t>L</a:t>
            </a:r>
            <a:endParaRPr sz="495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61068" y="2294449"/>
            <a:ext cx="4997450" cy="471170"/>
            <a:chOff x="1861068" y="2294449"/>
            <a:chExt cx="4997450" cy="471170"/>
          </a:xfrm>
        </p:grpSpPr>
        <p:sp>
          <p:nvSpPr>
            <p:cNvPr id="14" name="object 14"/>
            <p:cNvSpPr/>
            <p:nvPr/>
          </p:nvSpPr>
          <p:spPr>
            <a:xfrm>
              <a:off x="1873133" y="2306514"/>
              <a:ext cx="822325" cy="446405"/>
            </a:xfrm>
            <a:custGeom>
              <a:avLst/>
              <a:gdLst/>
              <a:ahLst/>
              <a:cxnLst/>
              <a:rect l="l" t="t" r="r" b="b"/>
              <a:pathLst>
                <a:path w="822325" h="446405">
                  <a:moveTo>
                    <a:pt x="218949" y="446337"/>
                  </a:moveTo>
                  <a:lnTo>
                    <a:pt x="175700" y="442405"/>
                  </a:lnTo>
                  <a:lnTo>
                    <a:pt x="135558" y="430610"/>
                  </a:lnTo>
                  <a:lnTo>
                    <a:pt x="98523" y="410952"/>
                  </a:lnTo>
                  <a:lnTo>
                    <a:pt x="64595" y="383430"/>
                  </a:lnTo>
                  <a:lnTo>
                    <a:pt x="36334" y="349847"/>
                  </a:lnTo>
                  <a:lnTo>
                    <a:pt x="16148" y="312006"/>
                  </a:lnTo>
                  <a:lnTo>
                    <a:pt x="4037" y="269908"/>
                  </a:lnTo>
                  <a:lnTo>
                    <a:pt x="0" y="223552"/>
                  </a:lnTo>
                  <a:lnTo>
                    <a:pt x="4037" y="177110"/>
                  </a:lnTo>
                  <a:lnTo>
                    <a:pt x="16148" y="134906"/>
                  </a:lnTo>
                  <a:lnTo>
                    <a:pt x="36334" y="96941"/>
                  </a:lnTo>
                  <a:lnTo>
                    <a:pt x="64595" y="63214"/>
                  </a:lnTo>
                  <a:lnTo>
                    <a:pt x="98782" y="35558"/>
                  </a:lnTo>
                  <a:lnTo>
                    <a:pt x="136594" y="15803"/>
                  </a:lnTo>
                  <a:lnTo>
                    <a:pt x="178030" y="3950"/>
                  </a:lnTo>
                  <a:lnTo>
                    <a:pt x="223092" y="0"/>
                  </a:lnTo>
                  <a:lnTo>
                    <a:pt x="256962" y="2148"/>
                  </a:lnTo>
                  <a:lnTo>
                    <a:pt x="318949" y="19332"/>
                  </a:lnTo>
                  <a:lnTo>
                    <a:pt x="372430" y="53260"/>
                  </a:lnTo>
                  <a:lnTo>
                    <a:pt x="411939" y="101745"/>
                  </a:lnTo>
                  <a:lnTo>
                    <a:pt x="426084" y="131338"/>
                  </a:lnTo>
                  <a:lnTo>
                    <a:pt x="339854" y="131338"/>
                  </a:lnTo>
                  <a:lnTo>
                    <a:pt x="319381" y="102474"/>
                  </a:lnTo>
                  <a:lnTo>
                    <a:pt x="293096" y="81856"/>
                  </a:lnTo>
                  <a:lnTo>
                    <a:pt x="260999" y="69486"/>
                  </a:lnTo>
                  <a:lnTo>
                    <a:pt x="223092" y="65362"/>
                  </a:lnTo>
                  <a:lnTo>
                    <a:pt x="191609" y="68076"/>
                  </a:lnTo>
                  <a:lnTo>
                    <a:pt x="137677" y="89787"/>
                  </a:lnTo>
                  <a:lnTo>
                    <a:pt x="96969" y="132240"/>
                  </a:lnTo>
                  <a:lnTo>
                    <a:pt x="76102" y="189624"/>
                  </a:lnTo>
                  <a:lnTo>
                    <a:pt x="73494" y="223552"/>
                  </a:lnTo>
                  <a:lnTo>
                    <a:pt x="76102" y="257413"/>
                  </a:lnTo>
                  <a:lnTo>
                    <a:pt x="96969" y="314720"/>
                  </a:lnTo>
                  <a:lnTo>
                    <a:pt x="137437" y="357164"/>
                  </a:lnTo>
                  <a:lnTo>
                    <a:pt x="189451" y="378874"/>
                  </a:lnTo>
                  <a:lnTo>
                    <a:pt x="219256" y="381588"/>
                  </a:lnTo>
                  <a:lnTo>
                    <a:pt x="248801" y="379527"/>
                  </a:lnTo>
                  <a:lnTo>
                    <a:pt x="298284" y="363032"/>
                  </a:lnTo>
                  <a:lnTo>
                    <a:pt x="334801" y="330629"/>
                  </a:lnTo>
                  <a:lnTo>
                    <a:pt x="356972" y="285827"/>
                  </a:lnTo>
                  <a:lnTo>
                    <a:pt x="362563" y="258995"/>
                  </a:lnTo>
                  <a:lnTo>
                    <a:pt x="198542" y="258995"/>
                  </a:lnTo>
                  <a:lnTo>
                    <a:pt x="198542" y="202992"/>
                  </a:lnTo>
                  <a:lnTo>
                    <a:pt x="439279" y="202992"/>
                  </a:lnTo>
                  <a:lnTo>
                    <a:pt x="439279" y="258995"/>
                  </a:lnTo>
                  <a:lnTo>
                    <a:pt x="431080" y="296768"/>
                  </a:lnTo>
                  <a:lnTo>
                    <a:pt x="395867" y="363282"/>
                  </a:lnTo>
                  <a:lnTo>
                    <a:pt x="368853" y="392022"/>
                  </a:lnTo>
                  <a:lnTo>
                    <a:pt x="336872" y="415785"/>
                  </a:lnTo>
                  <a:lnTo>
                    <a:pt x="301228" y="432758"/>
                  </a:lnTo>
                  <a:lnTo>
                    <a:pt x="261920" y="442942"/>
                  </a:lnTo>
                  <a:lnTo>
                    <a:pt x="218949" y="446337"/>
                  </a:lnTo>
                  <a:close/>
                </a:path>
                <a:path w="822325" h="446405">
                  <a:moveTo>
                    <a:pt x="581237" y="265286"/>
                  </a:moveTo>
                  <a:lnTo>
                    <a:pt x="581237" y="442501"/>
                  </a:lnTo>
                  <a:lnTo>
                    <a:pt x="509583" y="442501"/>
                  </a:lnTo>
                  <a:lnTo>
                    <a:pt x="509583" y="5677"/>
                  </a:lnTo>
                  <a:lnTo>
                    <a:pt x="660408" y="5677"/>
                  </a:lnTo>
                  <a:lnTo>
                    <a:pt x="726154" y="14883"/>
                  </a:lnTo>
                  <a:lnTo>
                    <a:pt x="774870" y="42501"/>
                  </a:lnTo>
                  <a:lnTo>
                    <a:pt x="805019" y="84234"/>
                  </a:lnTo>
                  <a:lnTo>
                    <a:pt x="815069" y="135788"/>
                  </a:lnTo>
                  <a:lnTo>
                    <a:pt x="813401" y="157259"/>
                  </a:lnTo>
                  <a:lnTo>
                    <a:pt x="800052" y="196922"/>
                  </a:lnTo>
                  <a:lnTo>
                    <a:pt x="773230" y="231147"/>
                  </a:lnTo>
                  <a:lnTo>
                    <a:pt x="732186" y="254008"/>
                  </a:lnTo>
                  <a:lnTo>
                    <a:pt x="706285" y="260836"/>
                  </a:lnTo>
                  <a:lnTo>
                    <a:pt x="821974" y="442501"/>
                  </a:lnTo>
                  <a:lnTo>
                    <a:pt x="734670" y="442501"/>
                  </a:lnTo>
                  <a:lnTo>
                    <a:pt x="625272" y="265286"/>
                  </a:lnTo>
                  <a:lnTo>
                    <a:pt x="581237" y="265286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2586" y="2356411"/>
              <a:ext cx="183905" cy="17117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779291" y="2312191"/>
              <a:ext cx="739775" cy="441325"/>
            </a:xfrm>
            <a:custGeom>
              <a:avLst/>
              <a:gdLst/>
              <a:ahLst/>
              <a:cxnLst/>
              <a:rect l="l" t="t" r="r" b="b"/>
              <a:pathLst>
                <a:path w="739775" h="441325">
                  <a:moveTo>
                    <a:pt x="0" y="277254"/>
                  </a:moveTo>
                  <a:lnTo>
                    <a:pt x="0" y="0"/>
                  </a:lnTo>
                  <a:lnTo>
                    <a:pt x="71653" y="0"/>
                  </a:lnTo>
                  <a:lnTo>
                    <a:pt x="71653" y="277254"/>
                  </a:lnTo>
                  <a:lnTo>
                    <a:pt x="73283" y="300508"/>
                  </a:lnTo>
                  <a:lnTo>
                    <a:pt x="86325" y="337869"/>
                  </a:lnTo>
                  <a:lnTo>
                    <a:pt x="128999" y="370848"/>
                  </a:lnTo>
                  <a:lnTo>
                    <a:pt x="170617" y="377139"/>
                  </a:lnTo>
                  <a:lnTo>
                    <a:pt x="192721" y="375566"/>
                  </a:lnTo>
                  <a:lnTo>
                    <a:pt x="229162" y="362985"/>
                  </a:lnTo>
                  <a:lnTo>
                    <a:pt x="263061" y="320714"/>
                  </a:lnTo>
                  <a:lnTo>
                    <a:pt x="269582" y="277254"/>
                  </a:lnTo>
                  <a:lnTo>
                    <a:pt x="269582" y="0"/>
                  </a:lnTo>
                  <a:lnTo>
                    <a:pt x="341235" y="0"/>
                  </a:lnTo>
                  <a:lnTo>
                    <a:pt x="341235" y="277254"/>
                  </a:lnTo>
                  <a:lnTo>
                    <a:pt x="338148" y="314548"/>
                  </a:lnTo>
                  <a:lnTo>
                    <a:pt x="313445" y="375384"/>
                  </a:lnTo>
                  <a:lnTo>
                    <a:pt x="265708" y="417453"/>
                  </a:lnTo>
                  <a:lnTo>
                    <a:pt x="204488" y="438627"/>
                  </a:lnTo>
                  <a:lnTo>
                    <a:pt x="169390" y="441274"/>
                  </a:lnTo>
                  <a:lnTo>
                    <a:pt x="134359" y="438646"/>
                  </a:lnTo>
                  <a:lnTo>
                    <a:pt x="73676" y="417626"/>
                  </a:lnTo>
                  <a:lnTo>
                    <a:pt x="27013" y="375787"/>
                  </a:lnTo>
                  <a:lnTo>
                    <a:pt x="3001" y="314797"/>
                  </a:lnTo>
                  <a:lnTo>
                    <a:pt x="0" y="277254"/>
                  </a:lnTo>
                  <a:close/>
                </a:path>
                <a:path w="739775" h="441325">
                  <a:moveTo>
                    <a:pt x="585077" y="0"/>
                  </a:moveTo>
                  <a:lnTo>
                    <a:pt x="650824" y="9206"/>
                  </a:lnTo>
                  <a:lnTo>
                    <a:pt x="699539" y="36824"/>
                  </a:lnTo>
                  <a:lnTo>
                    <a:pt x="729688" y="78174"/>
                  </a:lnTo>
                  <a:lnTo>
                    <a:pt x="739738" y="128577"/>
                  </a:lnTo>
                  <a:lnTo>
                    <a:pt x="737360" y="154986"/>
                  </a:lnTo>
                  <a:lnTo>
                    <a:pt x="718334" y="201477"/>
                  </a:lnTo>
                  <a:lnTo>
                    <a:pt x="680129" y="238205"/>
                  </a:lnTo>
                  <a:lnTo>
                    <a:pt x="621825" y="257231"/>
                  </a:lnTo>
                  <a:lnTo>
                    <a:pt x="585077" y="259609"/>
                  </a:lnTo>
                  <a:lnTo>
                    <a:pt x="505906" y="259609"/>
                  </a:lnTo>
                  <a:lnTo>
                    <a:pt x="505906" y="436824"/>
                  </a:lnTo>
                  <a:lnTo>
                    <a:pt x="434252" y="436824"/>
                  </a:lnTo>
                  <a:lnTo>
                    <a:pt x="434252" y="0"/>
                  </a:lnTo>
                  <a:lnTo>
                    <a:pt x="585077" y="0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3414" y="2356411"/>
              <a:ext cx="183905" cy="17117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87479" y="2312191"/>
              <a:ext cx="306070" cy="436880"/>
            </a:xfrm>
            <a:custGeom>
              <a:avLst/>
              <a:gdLst/>
              <a:ahLst/>
              <a:cxnLst/>
              <a:rect l="l" t="t" r="r" b="b"/>
              <a:pathLst>
                <a:path w="306070" h="436880">
                  <a:moveTo>
                    <a:pt x="150824" y="0"/>
                  </a:moveTo>
                  <a:lnTo>
                    <a:pt x="216571" y="9206"/>
                  </a:lnTo>
                  <a:lnTo>
                    <a:pt x="265286" y="36824"/>
                  </a:lnTo>
                  <a:lnTo>
                    <a:pt x="295436" y="78174"/>
                  </a:lnTo>
                  <a:lnTo>
                    <a:pt x="305485" y="128577"/>
                  </a:lnTo>
                  <a:lnTo>
                    <a:pt x="303107" y="154986"/>
                  </a:lnTo>
                  <a:lnTo>
                    <a:pt x="284081" y="201477"/>
                  </a:lnTo>
                  <a:lnTo>
                    <a:pt x="245877" y="238205"/>
                  </a:lnTo>
                  <a:lnTo>
                    <a:pt x="187572" y="257231"/>
                  </a:lnTo>
                  <a:lnTo>
                    <a:pt x="150824" y="259609"/>
                  </a:lnTo>
                  <a:lnTo>
                    <a:pt x="71653" y="259609"/>
                  </a:lnTo>
                  <a:lnTo>
                    <a:pt x="71653" y="436824"/>
                  </a:lnTo>
                  <a:lnTo>
                    <a:pt x="0" y="436824"/>
                  </a:lnTo>
                  <a:lnTo>
                    <a:pt x="0" y="0"/>
                  </a:lnTo>
                  <a:lnTo>
                    <a:pt x="150824" y="0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7349" y="2356411"/>
              <a:ext cx="183905" cy="17117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937632" y="2306514"/>
              <a:ext cx="2908935" cy="447040"/>
            </a:xfrm>
            <a:custGeom>
              <a:avLst/>
              <a:gdLst/>
              <a:ahLst/>
              <a:cxnLst/>
              <a:rect l="l" t="t" r="r" b="b"/>
              <a:pathLst>
                <a:path w="2908934" h="447039">
                  <a:moveTo>
                    <a:pt x="223092" y="382202"/>
                  </a:moveTo>
                  <a:lnTo>
                    <a:pt x="283007" y="371270"/>
                  </a:lnTo>
                  <a:lnTo>
                    <a:pt x="330802" y="338474"/>
                  </a:lnTo>
                  <a:lnTo>
                    <a:pt x="362102" y="287879"/>
                  </a:lnTo>
                  <a:lnTo>
                    <a:pt x="372536" y="223552"/>
                  </a:lnTo>
                  <a:lnTo>
                    <a:pt x="369927" y="189624"/>
                  </a:lnTo>
                  <a:lnTo>
                    <a:pt x="349060" y="132240"/>
                  </a:lnTo>
                  <a:lnTo>
                    <a:pt x="308420" y="89787"/>
                  </a:lnTo>
                  <a:lnTo>
                    <a:pt x="254565" y="68076"/>
                  </a:lnTo>
                  <a:lnTo>
                    <a:pt x="223092" y="65362"/>
                  </a:lnTo>
                  <a:lnTo>
                    <a:pt x="191609" y="68076"/>
                  </a:lnTo>
                  <a:lnTo>
                    <a:pt x="137677" y="89787"/>
                  </a:lnTo>
                  <a:lnTo>
                    <a:pt x="96969" y="132240"/>
                  </a:lnTo>
                  <a:lnTo>
                    <a:pt x="76102" y="189624"/>
                  </a:lnTo>
                  <a:lnTo>
                    <a:pt x="73494" y="223552"/>
                  </a:lnTo>
                  <a:lnTo>
                    <a:pt x="76102" y="257432"/>
                  </a:lnTo>
                  <a:lnTo>
                    <a:pt x="96969" y="314893"/>
                  </a:lnTo>
                  <a:lnTo>
                    <a:pt x="137677" y="357605"/>
                  </a:lnTo>
                  <a:lnTo>
                    <a:pt x="191609" y="379469"/>
                  </a:lnTo>
                  <a:lnTo>
                    <a:pt x="223092" y="382202"/>
                  </a:lnTo>
                  <a:close/>
                </a:path>
                <a:path w="2908934" h="447039">
                  <a:moveTo>
                    <a:pt x="223245" y="446951"/>
                  </a:moveTo>
                  <a:lnTo>
                    <a:pt x="178116" y="443000"/>
                  </a:lnTo>
                  <a:lnTo>
                    <a:pt x="136632" y="431147"/>
                  </a:lnTo>
                  <a:lnTo>
                    <a:pt x="98791" y="411393"/>
                  </a:lnTo>
                  <a:lnTo>
                    <a:pt x="64595" y="383736"/>
                  </a:lnTo>
                  <a:lnTo>
                    <a:pt x="36334" y="350019"/>
                  </a:lnTo>
                  <a:lnTo>
                    <a:pt x="16148" y="312083"/>
                  </a:lnTo>
                  <a:lnTo>
                    <a:pt x="4037" y="269927"/>
                  </a:lnTo>
                  <a:lnTo>
                    <a:pt x="0" y="223552"/>
                  </a:lnTo>
                  <a:lnTo>
                    <a:pt x="4037" y="177110"/>
                  </a:lnTo>
                  <a:lnTo>
                    <a:pt x="16148" y="134906"/>
                  </a:lnTo>
                  <a:lnTo>
                    <a:pt x="36334" y="96941"/>
                  </a:lnTo>
                  <a:lnTo>
                    <a:pt x="64595" y="63214"/>
                  </a:lnTo>
                  <a:lnTo>
                    <a:pt x="98791" y="35558"/>
                  </a:lnTo>
                  <a:lnTo>
                    <a:pt x="136632" y="15803"/>
                  </a:lnTo>
                  <a:lnTo>
                    <a:pt x="178116" y="3950"/>
                  </a:lnTo>
                  <a:lnTo>
                    <a:pt x="223245" y="0"/>
                  </a:lnTo>
                  <a:lnTo>
                    <a:pt x="268422" y="3950"/>
                  </a:lnTo>
                  <a:lnTo>
                    <a:pt x="309897" y="15803"/>
                  </a:lnTo>
                  <a:lnTo>
                    <a:pt x="347670" y="35558"/>
                  </a:lnTo>
                  <a:lnTo>
                    <a:pt x="381742" y="63214"/>
                  </a:lnTo>
                  <a:lnTo>
                    <a:pt x="409935" y="96941"/>
                  </a:lnTo>
                  <a:lnTo>
                    <a:pt x="430073" y="134906"/>
                  </a:lnTo>
                  <a:lnTo>
                    <a:pt x="442156" y="177110"/>
                  </a:lnTo>
                  <a:lnTo>
                    <a:pt x="446184" y="223552"/>
                  </a:lnTo>
                  <a:lnTo>
                    <a:pt x="442156" y="269927"/>
                  </a:lnTo>
                  <a:lnTo>
                    <a:pt x="430073" y="312083"/>
                  </a:lnTo>
                  <a:lnTo>
                    <a:pt x="409935" y="350019"/>
                  </a:lnTo>
                  <a:lnTo>
                    <a:pt x="381742" y="383736"/>
                  </a:lnTo>
                  <a:lnTo>
                    <a:pt x="347670" y="411393"/>
                  </a:lnTo>
                  <a:lnTo>
                    <a:pt x="309897" y="431147"/>
                  </a:lnTo>
                  <a:lnTo>
                    <a:pt x="268422" y="443000"/>
                  </a:lnTo>
                  <a:lnTo>
                    <a:pt x="223245" y="446951"/>
                  </a:lnTo>
                  <a:close/>
                </a:path>
                <a:path w="2908934" h="447039">
                  <a:moveTo>
                    <a:pt x="904345" y="446337"/>
                  </a:moveTo>
                  <a:lnTo>
                    <a:pt x="859284" y="442405"/>
                  </a:lnTo>
                  <a:lnTo>
                    <a:pt x="817847" y="430610"/>
                  </a:lnTo>
                  <a:lnTo>
                    <a:pt x="780035" y="410952"/>
                  </a:lnTo>
                  <a:lnTo>
                    <a:pt x="745848" y="383430"/>
                  </a:lnTo>
                  <a:lnTo>
                    <a:pt x="717588" y="349847"/>
                  </a:lnTo>
                  <a:lnTo>
                    <a:pt x="697402" y="312006"/>
                  </a:lnTo>
                  <a:lnTo>
                    <a:pt x="685290" y="269908"/>
                  </a:lnTo>
                  <a:lnTo>
                    <a:pt x="681253" y="223552"/>
                  </a:lnTo>
                  <a:lnTo>
                    <a:pt x="685290" y="177110"/>
                  </a:lnTo>
                  <a:lnTo>
                    <a:pt x="697402" y="134906"/>
                  </a:lnTo>
                  <a:lnTo>
                    <a:pt x="717588" y="96941"/>
                  </a:lnTo>
                  <a:lnTo>
                    <a:pt x="745848" y="63214"/>
                  </a:lnTo>
                  <a:lnTo>
                    <a:pt x="780035" y="35558"/>
                  </a:lnTo>
                  <a:lnTo>
                    <a:pt x="817847" y="15803"/>
                  </a:lnTo>
                  <a:lnTo>
                    <a:pt x="859284" y="3950"/>
                  </a:lnTo>
                  <a:lnTo>
                    <a:pt x="904345" y="0"/>
                  </a:lnTo>
                  <a:lnTo>
                    <a:pt x="938216" y="2148"/>
                  </a:lnTo>
                  <a:lnTo>
                    <a:pt x="1000203" y="19332"/>
                  </a:lnTo>
                  <a:lnTo>
                    <a:pt x="1053684" y="53260"/>
                  </a:lnTo>
                  <a:lnTo>
                    <a:pt x="1093193" y="101745"/>
                  </a:lnTo>
                  <a:lnTo>
                    <a:pt x="1107337" y="131338"/>
                  </a:lnTo>
                  <a:lnTo>
                    <a:pt x="1021108" y="131338"/>
                  </a:lnTo>
                  <a:lnTo>
                    <a:pt x="1000634" y="102474"/>
                  </a:lnTo>
                  <a:lnTo>
                    <a:pt x="974349" y="81856"/>
                  </a:lnTo>
                  <a:lnTo>
                    <a:pt x="942253" y="69486"/>
                  </a:lnTo>
                  <a:lnTo>
                    <a:pt x="904345" y="65362"/>
                  </a:lnTo>
                  <a:lnTo>
                    <a:pt x="872862" y="68076"/>
                  </a:lnTo>
                  <a:lnTo>
                    <a:pt x="818931" y="89787"/>
                  </a:lnTo>
                  <a:lnTo>
                    <a:pt x="778223" y="132240"/>
                  </a:lnTo>
                  <a:lnTo>
                    <a:pt x="757356" y="189624"/>
                  </a:lnTo>
                  <a:lnTo>
                    <a:pt x="754748" y="223552"/>
                  </a:lnTo>
                  <a:lnTo>
                    <a:pt x="757356" y="257413"/>
                  </a:lnTo>
                  <a:lnTo>
                    <a:pt x="778223" y="314720"/>
                  </a:lnTo>
                  <a:lnTo>
                    <a:pt x="818931" y="357164"/>
                  </a:lnTo>
                  <a:lnTo>
                    <a:pt x="872862" y="378874"/>
                  </a:lnTo>
                  <a:lnTo>
                    <a:pt x="904345" y="381588"/>
                  </a:lnTo>
                  <a:lnTo>
                    <a:pt x="942253" y="377465"/>
                  </a:lnTo>
                  <a:lnTo>
                    <a:pt x="974349" y="365094"/>
                  </a:lnTo>
                  <a:lnTo>
                    <a:pt x="1000634" y="344477"/>
                  </a:lnTo>
                  <a:lnTo>
                    <a:pt x="1021108" y="315612"/>
                  </a:lnTo>
                  <a:lnTo>
                    <a:pt x="1107337" y="315612"/>
                  </a:lnTo>
                  <a:lnTo>
                    <a:pt x="1075308" y="371193"/>
                  </a:lnTo>
                  <a:lnTo>
                    <a:pt x="1028319" y="412428"/>
                  </a:lnTo>
                  <a:lnTo>
                    <a:pt x="970168" y="437860"/>
                  </a:lnTo>
                  <a:lnTo>
                    <a:pt x="938216" y="444218"/>
                  </a:lnTo>
                  <a:lnTo>
                    <a:pt x="904345" y="446337"/>
                  </a:lnTo>
                  <a:close/>
                </a:path>
                <a:path w="2908934" h="447039">
                  <a:moveTo>
                    <a:pt x="1190837" y="5677"/>
                  </a:moveTo>
                  <a:lnTo>
                    <a:pt x="1262490" y="5677"/>
                  </a:lnTo>
                  <a:lnTo>
                    <a:pt x="1262490" y="387879"/>
                  </a:lnTo>
                  <a:lnTo>
                    <a:pt x="1410246" y="387879"/>
                  </a:lnTo>
                  <a:lnTo>
                    <a:pt x="1410246" y="442501"/>
                  </a:lnTo>
                  <a:lnTo>
                    <a:pt x="1190837" y="442501"/>
                  </a:lnTo>
                  <a:lnTo>
                    <a:pt x="1190837" y="5677"/>
                  </a:lnTo>
                  <a:close/>
                </a:path>
                <a:path w="2908934" h="447039">
                  <a:moveTo>
                    <a:pt x="1764620" y="442501"/>
                  </a:moveTo>
                  <a:lnTo>
                    <a:pt x="1733166" y="353203"/>
                  </a:lnTo>
                  <a:lnTo>
                    <a:pt x="1550273" y="353203"/>
                  </a:lnTo>
                  <a:lnTo>
                    <a:pt x="1518973" y="442501"/>
                  </a:lnTo>
                  <a:lnTo>
                    <a:pt x="1444097" y="442501"/>
                  </a:lnTo>
                  <a:lnTo>
                    <a:pt x="1600599" y="5063"/>
                  </a:lnTo>
                  <a:lnTo>
                    <a:pt x="1683607" y="5063"/>
                  </a:lnTo>
                  <a:lnTo>
                    <a:pt x="1840109" y="442501"/>
                  </a:lnTo>
                  <a:lnTo>
                    <a:pt x="1764620" y="442501"/>
                  </a:lnTo>
                  <a:close/>
                </a:path>
                <a:path w="2908934" h="447039">
                  <a:moveTo>
                    <a:pt x="1569759" y="297353"/>
                  </a:moveTo>
                  <a:lnTo>
                    <a:pt x="1713680" y="297353"/>
                  </a:lnTo>
                  <a:lnTo>
                    <a:pt x="1642180" y="91753"/>
                  </a:lnTo>
                  <a:lnTo>
                    <a:pt x="1569759" y="297353"/>
                  </a:lnTo>
                  <a:close/>
                </a:path>
                <a:path w="2908934" h="447039">
                  <a:moveTo>
                    <a:pt x="2043701" y="58458"/>
                  </a:moveTo>
                  <a:lnTo>
                    <a:pt x="2002332" y="67692"/>
                  </a:lnTo>
                  <a:lnTo>
                    <a:pt x="1972690" y="107643"/>
                  </a:lnTo>
                  <a:lnTo>
                    <a:pt x="1971434" y="122286"/>
                  </a:lnTo>
                  <a:lnTo>
                    <a:pt x="1972920" y="136939"/>
                  </a:lnTo>
                  <a:lnTo>
                    <a:pt x="1995216" y="169850"/>
                  </a:lnTo>
                  <a:lnTo>
                    <a:pt x="2036730" y="189327"/>
                  </a:lnTo>
                  <a:lnTo>
                    <a:pt x="2070082" y="197535"/>
                  </a:lnTo>
                  <a:lnTo>
                    <a:pt x="2087084" y="201726"/>
                  </a:lnTo>
                  <a:lnTo>
                    <a:pt x="2137353" y="216849"/>
                  </a:lnTo>
                  <a:lnTo>
                    <a:pt x="2178722" y="247027"/>
                  </a:lnTo>
                  <a:lnTo>
                    <a:pt x="2201162" y="299041"/>
                  </a:lnTo>
                  <a:lnTo>
                    <a:pt x="2202658" y="321903"/>
                  </a:lnTo>
                  <a:lnTo>
                    <a:pt x="2200107" y="345445"/>
                  </a:lnTo>
                  <a:lnTo>
                    <a:pt x="2179701" y="388790"/>
                  </a:lnTo>
                  <a:lnTo>
                    <a:pt x="2139703" y="425374"/>
                  </a:lnTo>
                  <a:lnTo>
                    <a:pt x="2085003" y="444554"/>
                  </a:lnTo>
                  <a:lnTo>
                    <a:pt x="2052447" y="446951"/>
                  </a:lnTo>
                  <a:lnTo>
                    <a:pt x="2019833" y="444947"/>
                  </a:lnTo>
                  <a:lnTo>
                    <a:pt x="1964213" y="428913"/>
                  </a:lnTo>
                  <a:lnTo>
                    <a:pt x="1922546" y="397315"/>
                  </a:lnTo>
                  <a:lnTo>
                    <a:pt x="1901219" y="352973"/>
                  </a:lnTo>
                  <a:lnTo>
                    <a:pt x="1898553" y="326199"/>
                  </a:lnTo>
                  <a:lnTo>
                    <a:pt x="1975116" y="326199"/>
                  </a:lnTo>
                  <a:lnTo>
                    <a:pt x="1977437" y="339950"/>
                  </a:lnTo>
                  <a:lnTo>
                    <a:pt x="1981791" y="352206"/>
                  </a:lnTo>
                  <a:lnTo>
                    <a:pt x="2019842" y="384887"/>
                  </a:lnTo>
                  <a:lnTo>
                    <a:pt x="2051833" y="389107"/>
                  </a:lnTo>
                  <a:lnTo>
                    <a:pt x="2069123" y="387927"/>
                  </a:lnTo>
                  <a:lnTo>
                    <a:pt x="2109371" y="370234"/>
                  </a:lnTo>
                  <a:lnTo>
                    <a:pt x="2130391" y="325585"/>
                  </a:lnTo>
                  <a:lnTo>
                    <a:pt x="2129585" y="313406"/>
                  </a:lnTo>
                  <a:lnTo>
                    <a:pt x="2110588" y="278625"/>
                  </a:lnTo>
                  <a:lnTo>
                    <a:pt x="2073745" y="260242"/>
                  </a:lnTo>
                  <a:lnTo>
                    <a:pt x="2027025" y="247909"/>
                  </a:lnTo>
                  <a:lnTo>
                    <a:pt x="2014741" y="244726"/>
                  </a:lnTo>
                  <a:lnTo>
                    <a:pt x="1977849" y="233631"/>
                  </a:lnTo>
                  <a:lnTo>
                    <a:pt x="1935003" y="211517"/>
                  </a:lnTo>
                  <a:lnTo>
                    <a:pt x="1905803" y="171202"/>
                  </a:lnTo>
                  <a:lnTo>
                    <a:pt x="1898553" y="127042"/>
                  </a:lnTo>
                  <a:lnTo>
                    <a:pt x="1901123" y="99827"/>
                  </a:lnTo>
                  <a:lnTo>
                    <a:pt x="1921683" y="53797"/>
                  </a:lnTo>
                  <a:lnTo>
                    <a:pt x="1961768" y="19677"/>
                  </a:lnTo>
                  <a:lnTo>
                    <a:pt x="2015163" y="2186"/>
                  </a:lnTo>
                  <a:lnTo>
                    <a:pt x="2046463" y="0"/>
                  </a:lnTo>
                  <a:lnTo>
                    <a:pt x="2077648" y="1889"/>
                  </a:lnTo>
                  <a:lnTo>
                    <a:pt x="2130122" y="17002"/>
                  </a:lnTo>
                  <a:lnTo>
                    <a:pt x="2168874" y="47017"/>
                  </a:lnTo>
                  <a:lnTo>
                    <a:pt x="2190738" y="90669"/>
                  </a:lnTo>
                  <a:lnTo>
                    <a:pt x="2195140" y="117529"/>
                  </a:lnTo>
                  <a:lnTo>
                    <a:pt x="2115968" y="117529"/>
                  </a:lnTo>
                  <a:lnTo>
                    <a:pt x="2113715" y="105523"/>
                  </a:lnTo>
                  <a:lnTo>
                    <a:pt x="2109409" y="94514"/>
                  </a:lnTo>
                  <a:lnTo>
                    <a:pt x="2072470" y="62715"/>
                  </a:lnTo>
                  <a:lnTo>
                    <a:pt x="2058910" y="59522"/>
                  </a:lnTo>
                  <a:lnTo>
                    <a:pt x="2043701" y="58458"/>
                  </a:lnTo>
                  <a:close/>
                </a:path>
                <a:path w="2908934" h="447039">
                  <a:moveTo>
                    <a:pt x="2423293" y="58458"/>
                  </a:moveTo>
                  <a:lnTo>
                    <a:pt x="2381923" y="67692"/>
                  </a:lnTo>
                  <a:lnTo>
                    <a:pt x="2352282" y="107643"/>
                  </a:lnTo>
                  <a:lnTo>
                    <a:pt x="2351026" y="122286"/>
                  </a:lnTo>
                  <a:lnTo>
                    <a:pt x="2352512" y="136939"/>
                  </a:lnTo>
                  <a:lnTo>
                    <a:pt x="2374808" y="169850"/>
                  </a:lnTo>
                  <a:lnTo>
                    <a:pt x="2416321" y="189327"/>
                  </a:lnTo>
                  <a:lnTo>
                    <a:pt x="2449674" y="197535"/>
                  </a:lnTo>
                  <a:lnTo>
                    <a:pt x="2466676" y="201726"/>
                  </a:lnTo>
                  <a:lnTo>
                    <a:pt x="2516944" y="216849"/>
                  </a:lnTo>
                  <a:lnTo>
                    <a:pt x="2558314" y="247027"/>
                  </a:lnTo>
                  <a:lnTo>
                    <a:pt x="2580754" y="299041"/>
                  </a:lnTo>
                  <a:lnTo>
                    <a:pt x="2582250" y="321903"/>
                  </a:lnTo>
                  <a:lnTo>
                    <a:pt x="2579699" y="345445"/>
                  </a:lnTo>
                  <a:lnTo>
                    <a:pt x="2559292" y="388790"/>
                  </a:lnTo>
                  <a:lnTo>
                    <a:pt x="2519294" y="425374"/>
                  </a:lnTo>
                  <a:lnTo>
                    <a:pt x="2464595" y="444554"/>
                  </a:lnTo>
                  <a:lnTo>
                    <a:pt x="2432038" y="446951"/>
                  </a:lnTo>
                  <a:lnTo>
                    <a:pt x="2399424" y="444947"/>
                  </a:lnTo>
                  <a:lnTo>
                    <a:pt x="2343805" y="428913"/>
                  </a:lnTo>
                  <a:lnTo>
                    <a:pt x="2302138" y="397315"/>
                  </a:lnTo>
                  <a:lnTo>
                    <a:pt x="2280811" y="352973"/>
                  </a:lnTo>
                  <a:lnTo>
                    <a:pt x="2278145" y="326199"/>
                  </a:lnTo>
                  <a:lnTo>
                    <a:pt x="2354708" y="326199"/>
                  </a:lnTo>
                  <a:lnTo>
                    <a:pt x="2357029" y="339950"/>
                  </a:lnTo>
                  <a:lnTo>
                    <a:pt x="2361382" y="352206"/>
                  </a:lnTo>
                  <a:lnTo>
                    <a:pt x="2399434" y="384887"/>
                  </a:lnTo>
                  <a:lnTo>
                    <a:pt x="2431425" y="389107"/>
                  </a:lnTo>
                  <a:lnTo>
                    <a:pt x="2448715" y="387927"/>
                  </a:lnTo>
                  <a:lnTo>
                    <a:pt x="2488962" y="370234"/>
                  </a:lnTo>
                  <a:lnTo>
                    <a:pt x="2509982" y="325585"/>
                  </a:lnTo>
                  <a:lnTo>
                    <a:pt x="2509177" y="313406"/>
                  </a:lnTo>
                  <a:lnTo>
                    <a:pt x="2490180" y="278625"/>
                  </a:lnTo>
                  <a:lnTo>
                    <a:pt x="2453337" y="260242"/>
                  </a:lnTo>
                  <a:lnTo>
                    <a:pt x="2406616" y="247909"/>
                  </a:lnTo>
                  <a:lnTo>
                    <a:pt x="2394332" y="244726"/>
                  </a:lnTo>
                  <a:lnTo>
                    <a:pt x="2357441" y="233631"/>
                  </a:lnTo>
                  <a:lnTo>
                    <a:pt x="2314595" y="211517"/>
                  </a:lnTo>
                  <a:lnTo>
                    <a:pt x="2285394" y="171202"/>
                  </a:lnTo>
                  <a:lnTo>
                    <a:pt x="2278145" y="127042"/>
                  </a:lnTo>
                  <a:lnTo>
                    <a:pt x="2280715" y="99827"/>
                  </a:lnTo>
                  <a:lnTo>
                    <a:pt x="2301275" y="53797"/>
                  </a:lnTo>
                  <a:lnTo>
                    <a:pt x="2341359" y="19677"/>
                  </a:lnTo>
                  <a:lnTo>
                    <a:pt x="2394754" y="2186"/>
                  </a:lnTo>
                  <a:lnTo>
                    <a:pt x="2426054" y="0"/>
                  </a:lnTo>
                  <a:lnTo>
                    <a:pt x="2457240" y="1889"/>
                  </a:lnTo>
                  <a:lnTo>
                    <a:pt x="2509714" y="17002"/>
                  </a:lnTo>
                  <a:lnTo>
                    <a:pt x="2548466" y="47017"/>
                  </a:lnTo>
                  <a:lnTo>
                    <a:pt x="2570330" y="90669"/>
                  </a:lnTo>
                  <a:lnTo>
                    <a:pt x="2574731" y="117529"/>
                  </a:lnTo>
                  <a:lnTo>
                    <a:pt x="2495560" y="117529"/>
                  </a:lnTo>
                  <a:lnTo>
                    <a:pt x="2493306" y="105523"/>
                  </a:lnTo>
                  <a:lnTo>
                    <a:pt x="2489000" y="94514"/>
                  </a:lnTo>
                  <a:lnTo>
                    <a:pt x="2452061" y="62715"/>
                  </a:lnTo>
                  <a:lnTo>
                    <a:pt x="2438502" y="59522"/>
                  </a:lnTo>
                  <a:lnTo>
                    <a:pt x="2423293" y="58458"/>
                  </a:lnTo>
                  <a:close/>
                </a:path>
                <a:path w="2908934" h="447039">
                  <a:moveTo>
                    <a:pt x="2908446" y="5063"/>
                  </a:moveTo>
                  <a:lnTo>
                    <a:pt x="2908446" y="61066"/>
                  </a:lnTo>
                  <a:lnTo>
                    <a:pt x="2738749" y="61066"/>
                  </a:lnTo>
                  <a:lnTo>
                    <a:pt x="2738749" y="193632"/>
                  </a:lnTo>
                  <a:lnTo>
                    <a:pt x="2889574" y="193632"/>
                  </a:lnTo>
                  <a:lnTo>
                    <a:pt x="2889574" y="248868"/>
                  </a:lnTo>
                  <a:lnTo>
                    <a:pt x="2738749" y="248868"/>
                  </a:lnTo>
                  <a:lnTo>
                    <a:pt x="2738749" y="386498"/>
                  </a:lnTo>
                  <a:lnTo>
                    <a:pt x="2908446" y="386498"/>
                  </a:lnTo>
                  <a:lnTo>
                    <a:pt x="2908446" y="442501"/>
                  </a:lnTo>
                  <a:lnTo>
                    <a:pt x="2667096" y="442501"/>
                  </a:lnTo>
                  <a:lnTo>
                    <a:pt x="2667096" y="5063"/>
                  </a:lnTo>
                  <a:lnTo>
                    <a:pt x="2908446" y="5063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837111" y="2107853"/>
            <a:ext cx="50628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110" dirty="0">
                <a:latin typeface="Verdana"/>
                <a:cs typeface="Verdana"/>
              </a:rPr>
              <a:t>GRUPPO</a:t>
            </a:r>
            <a:r>
              <a:rPr sz="4950" spc="-315" dirty="0">
                <a:latin typeface="Verdana"/>
                <a:cs typeface="Verdana"/>
              </a:rPr>
              <a:t> </a:t>
            </a:r>
            <a:r>
              <a:rPr sz="4950" spc="-245" dirty="0">
                <a:latin typeface="Verdana"/>
                <a:cs typeface="Verdana"/>
              </a:rPr>
              <a:t>CLASSE</a:t>
            </a:r>
            <a:endParaRPr sz="495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609988" y="849265"/>
            <a:ext cx="4829810" cy="470534"/>
            <a:chOff x="11609988" y="849265"/>
            <a:chExt cx="4829810" cy="470534"/>
          </a:xfrm>
        </p:grpSpPr>
        <p:sp>
          <p:nvSpPr>
            <p:cNvPr id="23" name="object 23"/>
            <p:cNvSpPr/>
            <p:nvPr/>
          </p:nvSpPr>
          <p:spPr>
            <a:xfrm>
              <a:off x="11621771" y="861049"/>
              <a:ext cx="1308100" cy="447040"/>
            </a:xfrm>
            <a:custGeom>
              <a:avLst/>
              <a:gdLst/>
              <a:ahLst/>
              <a:cxnLst/>
              <a:rect l="l" t="t" r="r" b="b"/>
              <a:pathLst>
                <a:path w="1308100" h="447040">
                  <a:moveTo>
                    <a:pt x="223092" y="446337"/>
                  </a:moveTo>
                  <a:lnTo>
                    <a:pt x="178030" y="442405"/>
                  </a:lnTo>
                  <a:lnTo>
                    <a:pt x="136594" y="430610"/>
                  </a:lnTo>
                  <a:lnTo>
                    <a:pt x="98782" y="410952"/>
                  </a:lnTo>
                  <a:lnTo>
                    <a:pt x="64595" y="383430"/>
                  </a:lnTo>
                  <a:lnTo>
                    <a:pt x="36334" y="349847"/>
                  </a:lnTo>
                  <a:lnTo>
                    <a:pt x="16148" y="312006"/>
                  </a:lnTo>
                  <a:lnTo>
                    <a:pt x="4037" y="269908"/>
                  </a:lnTo>
                  <a:lnTo>
                    <a:pt x="0" y="223552"/>
                  </a:lnTo>
                  <a:lnTo>
                    <a:pt x="4037" y="177110"/>
                  </a:lnTo>
                  <a:lnTo>
                    <a:pt x="16148" y="134906"/>
                  </a:lnTo>
                  <a:lnTo>
                    <a:pt x="36334" y="96941"/>
                  </a:lnTo>
                  <a:lnTo>
                    <a:pt x="64595" y="63214"/>
                  </a:lnTo>
                  <a:lnTo>
                    <a:pt x="98782" y="35558"/>
                  </a:lnTo>
                  <a:lnTo>
                    <a:pt x="136594" y="15803"/>
                  </a:lnTo>
                  <a:lnTo>
                    <a:pt x="178030" y="3950"/>
                  </a:lnTo>
                  <a:lnTo>
                    <a:pt x="223092" y="0"/>
                  </a:lnTo>
                  <a:lnTo>
                    <a:pt x="256962" y="2148"/>
                  </a:lnTo>
                  <a:lnTo>
                    <a:pt x="318949" y="19332"/>
                  </a:lnTo>
                  <a:lnTo>
                    <a:pt x="372430" y="53260"/>
                  </a:lnTo>
                  <a:lnTo>
                    <a:pt x="411939" y="101745"/>
                  </a:lnTo>
                  <a:lnTo>
                    <a:pt x="426084" y="131338"/>
                  </a:lnTo>
                  <a:lnTo>
                    <a:pt x="339854" y="131338"/>
                  </a:lnTo>
                  <a:lnTo>
                    <a:pt x="319381" y="102474"/>
                  </a:lnTo>
                  <a:lnTo>
                    <a:pt x="293096" y="81856"/>
                  </a:lnTo>
                  <a:lnTo>
                    <a:pt x="260999" y="69486"/>
                  </a:lnTo>
                  <a:lnTo>
                    <a:pt x="223092" y="65362"/>
                  </a:lnTo>
                  <a:lnTo>
                    <a:pt x="191609" y="68076"/>
                  </a:lnTo>
                  <a:lnTo>
                    <a:pt x="137677" y="89787"/>
                  </a:lnTo>
                  <a:lnTo>
                    <a:pt x="96969" y="132240"/>
                  </a:lnTo>
                  <a:lnTo>
                    <a:pt x="76102" y="189624"/>
                  </a:lnTo>
                  <a:lnTo>
                    <a:pt x="73494" y="223552"/>
                  </a:lnTo>
                  <a:lnTo>
                    <a:pt x="76102" y="257413"/>
                  </a:lnTo>
                  <a:lnTo>
                    <a:pt x="96969" y="314720"/>
                  </a:lnTo>
                  <a:lnTo>
                    <a:pt x="137677" y="357164"/>
                  </a:lnTo>
                  <a:lnTo>
                    <a:pt x="191609" y="378874"/>
                  </a:lnTo>
                  <a:lnTo>
                    <a:pt x="223092" y="381588"/>
                  </a:lnTo>
                  <a:lnTo>
                    <a:pt x="260999" y="377465"/>
                  </a:lnTo>
                  <a:lnTo>
                    <a:pt x="293096" y="365094"/>
                  </a:lnTo>
                  <a:lnTo>
                    <a:pt x="319381" y="344477"/>
                  </a:lnTo>
                  <a:lnTo>
                    <a:pt x="339854" y="315612"/>
                  </a:lnTo>
                  <a:lnTo>
                    <a:pt x="426084" y="315612"/>
                  </a:lnTo>
                  <a:lnTo>
                    <a:pt x="394055" y="371193"/>
                  </a:lnTo>
                  <a:lnTo>
                    <a:pt x="347066" y="412428"/>
                  </a:lnTo>
                  <a:lnTo>
                    <a:pt x="288915" y="437860"/>
                  </a:lnTo>
                  <a:lnTo>
                    <a:pt x="256962" y="444218"/>
                  </a:lnTo>
                  <a:lnTo>
                    <a:pt x="223092" y="446337"/>
                  </a:lnTo>
                  <a:close/>
                </a:path>
                <a:path w="1308100" h="447040">
                  <a:moveTo>
                    <a:pt x="708893" y="382202"/>
                  </a:moveTo>
                  <a:lnTo>
                    <a:pt x="768809" y="371270"/>
                  </a:lnTo>
                  <a:lnTo>
                    <a:pt x="816603" y="338474"/>
                  </a:lnTo>
                  <a:lnTo>
                    <a:pt x="847904" y="287879"/>
                  </a:lnTo>
                  <a:lnTo>
                    <a:pt x="858337" y="223552"/>
                  </a:lnTo>
                  <a:lnTo>
                    <a:pt x="855729" y="189624"/>
                  </a:lnTo>
                  <a:lnTo>
                    <a:pt x="834862" y="132240"/>
                  </a:lnTo>
                  <a:lnTo>
                    <a:pt x="794221" y="89787"/>
                  </a:lnTo>
                  <a:lnTo>
                    <a:pt x="740366" y="68076"/>
                  </a:lnTo>
                  <a:lnTo>
                    <a:pt x="708893" y="65362"/>
                  </a:lnTo>
                  <a:lnTo>
                    <a:pt x="677411" y="68076"/>
                  </a:lnTo>
                  <a:lnTo>
                    <a:pt x="623479" y="89787"/>
                  </a:lnTo>
                  <a:lnTo>
                    <a:pt x="582771" y="132240"/>
                  </a:lnTo>
                  <a:lnTo>
                    <a:pt x="561904" y="189624"/>
                  </a:lnTo>
                  <a:lnTo>
                    <a:pt x="559296" y="223552"/>
                  </a:lnTo>
                  <a:lnTo>
                    <a:pt x="561904" y="257432"/>
                  </a:lnTo>
                  <a:lnTo>
                    <a:pt x="582771" y="314893"/>
                  </a:lnTo>
                  <a:lnTo>
                    <a:pt x="623479" y="357605"/>
                  </a:lnTo>
                  <a:lnTo>
                    <a:pt x="677411" y="379469"/>
                  </a:lnTo>
                  <a:lnTo>
                    <a:pt x="708893" y="382202"/>
                  </a:lnTo>
                  <a:close/>
                </a:path>
                <a:path w="1308100" h="447040">
                  <a:moveTo>
                    <a:pt x="709047" y="446951"/>
                  </a:moveTo>
                  <a:lnTo>
                    <a:pt x="663918" y="443000"/>
                  </a:lnTo>
                  <a:lnTo>
                    <a:pt x="622433" y="431147"/>
                  </a:lnTo>
                  <a:lnTo>
                    <a:pt x="584593" y="411393"/>
                  </a:lnTo>
                  <a:lnTo>
                    <a:pt x="550396" y="383736"/>
                  </a:lnTo>
                  <a:lnTo>
                    <a:pt x="522136" y="350019"/>
                  </a:lnTo>
                  <a:lnTo>
                    <a:pt x="501950" y="312083"/>
                  </a:lnTo>
                  <a:lnTo>
                    <a:pt x="489838" y="269927"/>
                  </a:lnTo>
                  <a:lnTo>
                    <a:pt x="485801" y="223552"/>
                  </a:lnTo>
                  <a:lnTo>
                    <a:pt x="489838" y="177110"/>
                  </a:lnTo>
                  <a:lnTo>
                    <a:pt x="501950" y="134906"/>
                  </a:lnTo>
                  <a:lnTo>
                    <a:pt x="522136" y="96941"/>
                  </a:lnTo>
                  <a:lnTo>
                    <a:pt x="550396" y="63214"/>
                  </a:lnTo>
                  <a:lnTo>
                    <a:pt x="584593" y="35558"/>
                  </a:lnTo>
                  <a:lnTo>
                    <a:pt x="622433" y="15803"/>
                  </a:lnTo>
                  <a:lnTo>
                    <a:pt x="663918" y="3950"/>
                  </a:lnTo>
                  <a:lnTo>
                    <a:pt x="709047" y="0"/>
                  </a:lnTo>
                  <a:lnTo>
                    <a:pt x="754223" y="3950"/>
                  </a:lnTo>
                  <a:lnTo>
                    <a:pt x="795698" y="15803"/>
                  </a:lnTo>
                  <a:lnTo>
                    <a:pt x="833471" y="35558"/>
                  </a:lnTo>
                  <a:lnTo>
                    <a:pt x="867543" y="63214"/>
                  </a:lnTo>
                  <a:lnTo>
                    <a:pt x="895737" y="96941"/>
                  </a:lnTo>
                  <a:lnTo>
                    <a:pt x="915875" y="134906"/>
                  </a:lnTo>
                  <a:lnTo>
                    <a:pt x="927958" y="177110"/>
                  </a:lnTo>
                  <a:lnTo>
                    <a:pt x="931985" y="223552"/>
                  </a:lnTo>
                  <a:lnTo>
                    <a:pt x="927958" y="269927"/>
                  </a:lnTo>
                  <a:lnTo>
                    <a:pt x="915875" y="312083"/>
                  </a:lnTo>
                  <a:lnTo>
                    <a:pt x="895737" y="350019"/>
                  </a:lnTo>
                  <a:lnTo>
                    <a:pt x="867543" y="383736"/>
                  </a:lnTo>
                  <a:lnTo>
                    <a:pt x="833471" y="411393"/>
                  </a:lnTo>
                  <a:lnTo>
                    <a:pt x="795698" y="431147"/>
                  </a:lnTo>
                  <a:lnTo>
                    <a:pt x="754223" y="443000"/>
                  </a:lnTo>
                  <a:lnTo>
                    <a:pt x="709047" y="446951"/>
                  </a:lnTo>
                  <a:close/>
                </a:path>
                <a:path w="1308100" h="447040">
                  <a:moveTo>
                    <a:pt x="1153123" y="5677"/>
                  </a:moveTo>
                  <a:lnTo>
                    <a:pt x="1218869" y="14883"/>
                  </a:lnTo>
                  <a:lnTo>
                    <a:pt x="1267584" y="42501"/>
                  </a:lnTo>
                  <a:lnTo>
                    <a:pt x="1297734" y="83851"/>
                  </a:lnTo>
                  <a:lnTo>
                    <a:pt x="1307784" y="134254"/>
                  </a:lnTo>
                  <a:lnTo>
                    <a:pt x="1305406" y="160663"/>
                  </a:lnTo>
                  <a:lnTo>
                    <a:pt x="1286380" y="207154"/>
                  </a:lnTo>
                  <a:lnTo>
                    <a:pt x="1248175" y="243882"/>
                  </a:lnTo>
                  <a:lnTo>
                    <a:pt x="1189870" y="262908"/>
                  </a:lnTo>
                  <a:lnTo>
                    <a:pt x="1153123" y="265286"/>
                  </a:lnTo>
                  <a:lnTo>
                    <a:pt x="1073951" y="265286"/>
                  </a:lnTo>
                  <a:lnTo>
                    <a:pt x="1073951" y="442501"/>
                  </a:lnTo>
                  <a:lnTo>
                    <a:pt x="1002298" y="442501"/>
                  </a:lnTo>
                  <a:lnTo>
                    <a:pt x="1002298" y="5677"/>
                  </a:lnTo>
                  <a:lnTo>
                    <a:pt x="1153123" y="5677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83940" y="910945"/>
              <a:ext cx="183905" cy="17117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998005" y="861049"/>
              <a:ext cx="1598930" cy="446405"/>
            </a:xfrm>
            <a:custGeom>
              <a:avLst/>
              <a:gdLst/>
              <a:ahLst/>
              <a:cxnLst/>
              <a:rect l="l" t="t" r="r" b="b"/>
              <a:pathLst>
                <a:path w="1598930" h="446405">
                  <a:moveTo>
                    <a:pt x="0" y="442501"/>
                  </a:moveTo>
                  <a:lnTo>
                    <a:pt x="0" y="5677"/>
                  </a:lnTo>
                  <a:lnTo>
                    <a:pt x="71653" y="5677"/>
                  </a:lnTo>
                  <a:lnTo>
                    <a:pt x="71653" y="442501"/>
                  </a:lnTo>
                  <a:lnTo>
                    <a:pt x="0" y="442501"/>
                  </a:lnTo>
                  <a:close/>
                </a:path>
                <a:path w="1598930" h="446405">
                  <a:moveTo>
                    <a:pt x="453141" y="5063"/>
                  </a:moveTo>
                  <a:lnTo>
                    <a:pt x="524794" y="5063"/>
                  </a:lnTo>
                  <a:lnTo>
                    <a:pt x="524794" y="442501"/>
                  </a:lnTo>
                  <a:lnTo>
                    <a:pt x="453141" y="442501"/>
                  </a:lnTo>
                  <a:lnTo>
                    <a:pt x="237567" y="116302"/>
                  </a:lnTo>
                  <a:lnTo>
                    <a:pt x="237567" y="442501"/>
                  </a:lnTo>
                  <a:lnTo>
                    <a:pt x="165914" y="442501"/>
                  </a:lnTo>
                  <a:lnTo>
                    <a:pt x="165914" y="5063"/>
                  </a:lnTo>
                  <a:lnTo>
                    <a:pt x="237567" y="5063"/>
                  </a:lnTo>
                  <a:lnTo>
                    <a:pt x="453141" y="330648"/>
                  </a:lnTo>
                  <a:lnTo>
                    <a:pt x="453141" y="5063"/>
                  </a:lnTo>
                  <a:close/>
                </a:path>
                <a:path w="1598930" h="446405">
                  <a:moveTo>
                    <a:pt x="814202" y="446337"/>
                  </a:moveTo>
                  <a:lnTo>
                    <a:pt x="770953" y="442405"/>
                  </a:lnTo>
                  <a:lnTo>
                    <a:pt x="730811" y="430610"/>
                  </a:lnTo>
                  <a:lnTo>
                    <a:pt x="693776" y="410952"/>
                  </a:lnTo>
                  <a:lnTo>
                    <a:pt x="659848" y="383430"/>
                  </a:lnTo>
                  <a:lnTo>
                    <a:pt x="631588" y="349847"/>
                  </a:lnTo>
                  <a:lnTo>
                    <a:pt x="611402" y="312006"/>
                  </a:lnTo>
                  <a:lnTo>
                    <a:pt x="599290" y="269908"/>
                  </a:lnTo>
                  <a:lnTo>
                    <a:pt x="595253" y="223552"/>
                  </a:lnTo>
                  <a:lnTo>
                    <a:pt x="599290" y="177110"/>
                  </a:lnTo>
                  <a:lnTo>
                    <a:pt x="611402" y="134906"/>
                  </a:lnTo>
                  <a:lnTo>
                    <a:pt x="631588" y="96941"/>
                  </a:lnTo>
                  <a:lnTo>
                    <a:pt x="659848" y="63214"/>
                  </a:lnTo>
                  <a:lnTo>
                    <a:pt x="694035" y="35558"/>
                  </a:lnTo>
                  <a:lnTo>
                    <a:pt x="731847" y="15803"/>
                  </a:lnTo>
                  <a:lnTo>
                    <a:pt x="773284" y="3950"/>
                  </a:lnTo>
                  <a:lnTo>
                    <a:pt x="818345" y="0"/>
                  </a:lnTo>
                  <a:lnTo>
                    <a:pt x="852216" y="2148"/>
                  </a:lnTo>
                  <a:lnTo>
                    <a:pt x="914203" y="19332"/>
                  </a:lnTo>
                  <a:lnTo>
                    <a:pt x="967684" y="53260"/>
                  </a:lnTo>
                  <a:lnTo>
                    <a:pt x="1007193" y="101745"/>
                  </a:lnTo>
                  <a:lnTo>
                    <a:pt x="1021337" y="131338"/>
                  </a:lnTo>
                  <a:lnTo>
                    <a:pt x="935108" y="131338"/>
                  </a:lnTo>
                  <a:lnTo>
                    <a:pt x="914634" y="102474"/>
                  </a:lnTo>
                  <a:lnTo>
                    <a:pt x="888349" y="81856"/>
                  </a:lnTo>
                  <a:lnTo>
                    <a:pt x="856253" y="69486"/>
                  </a:lnTo>
                  <a:lnTo>
                    <a:pt x="818345" y="65362"/>
                  </a:lnTo>
                  <a:lnTo>
                    <a:pt x="786862" y="68076"/>
                  </a:lnTo>
                  <a:lnTo>
                    <a:pt x="732931" y="89787"/>
                  </a:lnTo>
                  <a:lnTo>
                    <a:pt x="692223" y="132240"/>
                  </a:lnTo>
                  <a:lnTo>
                    <a:pt x="671356" y="189624"/>
                  </a:lnTo>
                  <a:lnTo>
                    <a:pt x="668748" y="223552"/>
                  </a:lnTo>
                  <a:lnTo>
                    <a:pt x="671356" y="257413"/>
                  </a:lnTo>
                  <a:lnTo>
                    <a:pt x="692223" y="314720"/>
                  </a:lnTo>
                  <a:lnTo>
                    <a:pt x="732691" y="357164"/>
                  </a:lnTo>
                  <a:lnTo>
                    <a:pt x="784705" y="378874"/>
                  </a:lnTo>
                  <a:lnTo>
                    <a:pt x="814509" y="381588"/>
                  </a:lnTo>
                  <a:lnTo>
                    <a:pt x="844055" y="379527"/>
                  </a:lnTo>
                  <a:lnTo>
                    <a:pt x="893537" y="363032"/>
                  </a:lnTo>
                  <a:lnTo>
                    <a:pt x="930054" y="330629"/>
                  </a:lnTo>
                  <a:lnTo>
                    <a:pt x="952225" y="285827"/>
                  </a:lnTo>
                  <a:lnTo>
                    <a:pt x="957816" y="258995"/>
                  </a:lnTo>
                  <a:lnTo>
                    <a:pt x="793796" y="258995"/>
                  </a:lnTo>
                  <a:lnTo>
                    <a:pt x="793796" y="202992"/>
                  </a:lnTo>
                  <a:lnTo>
                    <a:pt x="1034533" y="202992"/>
                  </a:lnTo>
                  <a:lnTo>
                    <a:pt x="1034533" y="258995"/>
                  </a:lnTo>
                  <a:lnTo>
                    <a:pt x="1026334" y="296768"/>
                  </a:lnTo>
                  <a:lnTo>
                    <a:pt x="991121" y="363282"/>
                  </a:lnTo>
                  <a:lnTo>
                    <a:pt x="964107" y="392022"/>
                  </a:lnTo>
                  <a:lnTo>
                    <a:pt x="932125" y="415785"/>
                  </a:lnTo>
                  <a:lnTo>
                    <a:pt x="896481" y="432758"/>
                  </a:lnTo>
                  <a:lnTo>
                    <a:pt x="857173" y="442943"/>
                  </a:lnTo>
                  <a:lnTo>
                    <a:pt x="814202" y="446337"/>
                  </a:lnTo>
                  <a:close/>
                </a:path>
                <a:path w="1598930" h="446405">
                  <a:moveTo>
                    <a:pt x="1444201" y="5677"/>
                  </a:moveTo>
                  <a:lnTo>
                    <a:pt x="1509947" y="14883"/>
                  </a:lnTo>
                  <a:lnTo>
                    <a:pt x="1558662" y="42501"/>
                  </a:lnTo>
                  <a:lnTo>
                    <a:pt x="1588812" y="83851"/>
                  </a:lnTo>
                  <a:lnTo>
                    <a:pt x="1598861" y="134254"/>
                  </a:lnTo>
                  <a:lnTo>
                    <a:pt x="1596483" y="160663"/>
                  </a:lnTo>
                  <a:lnTo>
                    <a:pt x="1577457" y="207154"/>
                  </a:lnTo>
                  <a:lnTo>
                    <a:pt x="1539253" y="243882"/>
                  </a:lnTo>
                  <a:lnTo>
                    <a:pt x="1480948" y="262908"/>
                  </a:lnTo>
                  <a:lnTo>
                    <a:pt x="1444201" y="265286"/>
                  </a:lnTo>
                  <a:lnTo>
                    <a:pt x="1365029" y="265286"/>
                  </a:lnTo>
                  <a:lnTo>
                    <a:pt x="1365029" y="442501"/>
                  </a:lnTo>
                  <a:lnTo>
                    <a:pt x="1293376" y="442501"/>
                  </a:lnTo>
                  <a:lnTo>
                    <a:pt x="1293376" y="5677"/>
                  </a:lnTo>
                  <a:lnTo>
                    <a:pt x="1444201" y="5677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51251" y="910945"/>
              <a:ext cx="183905" cy="17117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641534" y="861049"/>
              <a:ext cx="1786255" cy="447040"/>
            </a:xfrm>
            <a:custGeom>
              <a:avLst/>
              <a:gdLst/>
              <a:ahLst/>
              <a:cxnLst/>
              <a:rect l="l" t="t" r="r" b="b"/>
              <a:pathLst>
                <a:path w="1786255" h="447040">
                  <a:moveTo>
                    <a:pt x="223092" y="382202"/>
                  </a:moveTo>
                  <a:lnTo>
                    <a:pt x="283007" y="371270"/>
                  </a:lnTo>
                  <a:lnTo>
                    <a:pt x="330802" y="338474"/>
                  </a:lnTo>
                  <a:lnTo>
                    <a:pt x="362102" y="287879"/>
                  </a:lnTo>
                  <a:lnTo>
                    <a:pt x="372536" y="223552"/>
                  </a:lnTo>
                  <a:lnTo>
                    <a:pt x="369927" y="189624"/>
                  </a:lnTo>
                  <a:lnTo>
                    <a:pt x="349060" y="132240"/>
                  </a:lnTo>
                  <a:lnTo>
                    <a:pt x="308420" y="89787"/>
                  </a:lnTo>
                  <a:lnTo>
                    <a:pt x="254565" y="68076"/>
                  </a:lnTo>
                  <a:lnTo>
                    <a:pt x="223092" y="65362"/>
                  </a:lnTo>
                  <a:lnTo>
                    <a:pt x="191609" y="68076"/>
                  </a:lnTo>
                  <a:lnTo>
                    <a:pt x="137677" y="89787"/>
                  </a:lnTo>
                  <a:lnTo>
                    <a:pt x="96969" y="132240"/>
                  </a:lnTo>
                  <a:lnTo>
                    <a:pt x="76103" y="189624"/>
                  </a:lnTo>
                  <a:lnTo>
                    <a:pt x="73494" y="223552"/>
                  </a:lnTo>
                  <a:lnTo>
                    <a:pt x="76103" y="257432"/>
                  </a:lnTo>
                  <a:lnTo>
                    <a:pt x="96969" y="314893"/>
                  </a:lnTo>
                  <a:lnTo>
                    <a:pt x="137677" y="357605"/>
                  </a:lnTo>
                  <a:lnTo>
                    <a:pt x="191609" y="379469"/>
                  </a:lnTo>
                  <a:lnTo>
                    <a:pt x="223092" y="382202"/>
                  </a:lnTo>
                  <a:close/>
                </a:path>
                <a:path w="1786255" h="447040">
                  <a:moveTo>
                    <a:pt x="223245" y="446951"/>
                  </a:moveTo>
                  <a:lnTo>
                    <a:pt x="178116" y="443000"/>
                  </a:lnTo>
                  <a:lnTo>
                    <a:pt x="136632" y="431147"/>
                  </a:lnTo>
                  <a:lnTo>
                    <a:pt x="98791" y="411393"/>
                  </a:lnTo>
                  <a:lnTo>
                    <a:pt x="64595" y="383736"/>
                  </a:lnTo>
                  <a:lnTo>
                    <a:pt x="36334" y="350019"/>
                  </a:lnTo>
                  <a:lnTo>
                    <a:pt x="16148" y="312083"/>
                  </a:lnTo>
                  <a:lnTo>
                    <a:pt x="4037" y="269927"/>
                  </a:lnTo>
                  <a:lnTo>
                    <a:pt x="0" y="223552"/>
                  </a:lnTo>
                  <a:lnTo>
                    <a:pt x="4037" y="177110"/>
                  </a:lnTo>
                  <a:lnTo>
                    <a:pt x="16148" y="134906"/>
                  </a:lnTo>
                  <a:lnTo>
                    <a:pt x="36334" y="96941"/>
                  </a:lnTo>
                  <a:lnTo>
                    <a:pt x="64595" y="63214"/>
                  </a:lnTo>
                  <a:lnTo>
                    <a:pt x="98791" y="35558"/>
                  </a:lnTo>
                  <a:lnTo>
                    <a:pt x="136632" y="15803"/>
                  </a:lnTo>
                  <a:lnTo>
                    <a:pt x="178116" y="3950"/>
                  </a:lnTo>
                  <a:lnTo>
                    <a:pt x="223245" y="0"/>
                  </a:lnTo>
                  <a:lnTo>
                    <a:pt x="268422" y="3950"/>
                  </a:lnTo>
                  <a:lnTo>
                    <a:pt x="309897" y="15803"/>
                  </a:lnTo>
                  <a:lnTo>
                    <a:pt x="347670" y="35558"/>
                  </a:lnTo>
                  <a:lnTo>
                    <a:pt x="381742" y="63214"/>
                  </a:lnTo>
                  <a:lnTo>
                    <a:pt x="409935" y="96941"/>
                  </a:lnTo>
                  <a:lnTo>
                    <a:pt x="430073" y="134906"/>
                  </a:lnTo>
                  <a:lnTo>
                    <a:pt x="442156" y="177110"/>
                  </a:lnTo>
                  <a:lnTo>
                    <a:pt x="446184" y="223552"/>
                  </a:lnTo>
                  <a:lnTo>
                    <a:pt x="442156" y="269927"/>
                  </a:lnTo>
                  <a:lnTo>
                    <a:pt x="430073" y="312083"/>
                  </a:lnTo>
                  <a:lnTo>
                    <a:pt x="409935" y="350019"/>
                  </a:lnTo>
                  <a:lnTo>
                    <a:pt x="381742" y="383736"/>
                  </a:lnTo>
                  <a:lnTo>
                    <a:pt x="347670" y="411393"/>
                  </a:lnTo>
                  <a:lnTo>
                    <a:pt x="309897" y="431147"/>
                  </a:lnTo>
                  <a:lnTo>
                    <a:pt x="268422" y="443000"/>
                  </a:lnTo>
                  <a:lnTo>
                    <a:pt x="223245" y="446951"/>
                  </a:lnTo>
                  <a:close/>
                </a:path>
                <a:path w="1786255" h="447040">
                  <a:moveTo>
                    <a:pt x="1008557" y="5677"/>
                  </a:moveTo>
                  <a:lnTo>
                    <a:pt x="1085274" y="5677"/>
                  </a:lnTo>
                  <a:lnTo>
                    <a:pt x="955776" y="442501"/>
                  </a:lnTo>
                  <a:lnTo>
                    <a:pt x="874764" y="442501"/>
                  </a:lnTo>
                  <a:lnTo>
                    <a:pt x="783010" y="112006"/>
                  </a:lnTo>
                  <a:lnTo>
                    <a:pt x="685580" y="442501"/>
                  </a:lnTo>
                  <a:lnTo>
                    <a:pt x="605181" y="443115"/>
                  </a:lnTo>
                  <a:lnTo>
                    <a:pt x="481360" y="5677"/>
                  </a:lnTo>
                  <a:lnTo>
                    <a:pt x="557310" y="5677"/>
                  </a:lnTo>
                  <a:lnTo>
                    <a:pt x="647836" y="361489"/>
                  </a:lnTo>
                  <a:lnTo>
                    <a:pt x="745879" y="5677"/>
                  </a:lnTo>
                  <a:lnTo>
                    <a:pt x="826432" y="5677"/>
                  </a:lnTo>
                  <a:lnTo>
                    <a:pt x="917418" y="359494"/>
                  </a:lnTo>
                  <a:lnTo>
                    <a:pt x="1008557" y="5677"/>
                  </a:lnTo>
                  <a:close/>
                </a:path>
                <a:path w="1786255" h="447040">
                  <a:moveTo>
                    <a:pt x="1385681" y="5063"/>
                  </a:moveTo>
                  <a:lnTo>
                    <a:pt x="1385681" y="61066"/>
                  </a:lnTo>
                  <a:lnTo>
                    <a:pt x="1215984" y="61066"/>
                  </a:lnTo>
                  <a:lnTo>
                    <a:pt x="1215984" y="193632"/>
                  </a:lnTo>
                  <a:lnTo>
                    <a:pt x="1366809" y="193632"/>
                  </a:lnTo>
                  <a:lnTo>
                    <a:pt x="1366809" y="248868"/>
                  </a:lnTo>
                  <a:lnTo>
                    <a:pt x="1215984" y="248868"/>
                  </a:lnTo>
                  <a:lnTo>
                    <a:pt x="1215984" y="386498"/>
                  </a:lnTo>
                  <a:lnTo>
                    <a:pt x="1385681" y="386498"/>
                  </a:lnTo>
                  <a:lnTo>
                    <a:pt x="1385681" y="442501"/>
                  </a:lnTo>
                  <a:lnTo>
                    <a:pt x="1144331" y="442501"/>
                  </a:lnTo>
                  <a:lnTo>
                    <a:pt x="1144331" y="5063"/>
                  </a:lnTo>
                  <a:lnTo>
                    <a:pt x="1385681" y="5063"/>
                  </a:lnTo>
                  <a:close/>
                </a:path>
                <a:path w="1786255" h="447040">
                  <a:moveTo>
                    <a:pt x="1545298" y="265286"/>
                  </a:moveTo>
                  <a:lnTo>
                    <a:pt x="1545298" y="442501"/>
                  </a:lnTo>
                  <a:lnTo>
                    <a:pt x="1473645" y="442501"/>
                  </a:lnTo>
                  <a:lnTo>
                    <a:pt x="1473645" y="5677"/>
                  </a:lnTo>
                  <a:lnTo>
                    <a:pt x="1624470" y="5677"/>
                  </a:lnTo>
                  <a:lnTo>
                    <a:pt x="1690216" y="14883"/>
                  </a:lnTo>
                  <a:lnTo>
                    <a:pt x="1738931" y="42501"/>
                  </a:lnTo>
                  <a:lnTo>
                    <a:pt x="1769081" y="84234"/>
                  </a:lnTo>
                  <a:lnTo>
                    <a:pt x="1779131" y="135788"/>
                  </a:lnTo>
                  <a:lnTo>
                    <a:pt x="1777462" y="157259"/>
                  </a:lnTo>
                  <a:lnTo>
                    <a:pt x="1764114" y="196922"/>
                  </a:lnTo>
                  <a:lnTo>
                    <a:pt x="1737292" y="231147"/>
                  </a:lnTo>
                  <a:lnTo>
                    <a:pt x="1696248" y="254008"/>
                  </a:lnTo>
                  <a:lnTo>
                    <a:pt x="1670347" y="260836"/>
                  </a:lnTo>
                  <a:lnTo>
                    <a:pt x="1786035" y="442501"/>
                  </a:lnTo>
                  <a:lnTo>
                    <a:pt x="1698732" y="442501"/>
                  </a:lnTo>
                  <a:lnTo>
                    <a:pt x="1589334" y="265286"/>
                  </a:lnTo>
                  <a:lnTo>
                    <a:pt x="1545298" y="265286"/>
                  </a:lnTo>
                  <a:close/>
                </a:path>
              </a:pathLst>
            </a:custGeom>
            <a:ln w="23567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75049" y="910945"/>
              <a:ext cx="183905" cy="171170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1585750" y="662387"/>
            <a:ext cx="489267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105" dirty="0"/>
              <a:t>COPING</a:t>
            </a:r>
            <a:r>
              <a:rPr sz="4950" spc="-325" dirty="0"/>
              <a:t> </a:t>
            </a:r>
            <a:r>
              <a:rPr sz="4950" spc="-175" dirty="0"/>
              <a:t>POWER</a:t>
            </a:r>
            <a:endParaRPr sz="495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77547" y="135475"/>
            <a:ext cx="753110" cy="699770"/>
          </a:xfrm>
          <a:custGeom>
            <a:avLst/>
            <a:gdLst/>
            <a:ahLst/>
            <a:cxnLst/>
            <a:rect l="l" t="t" r="r" b="b"/>
            <a:pathLst>
              <a:path w="753109" h="699769">
                <a:moveTo>
                  <a:pt x="354511" y="699603"/>
                </a:moveTo>
                <a:lnTo>
                  <a:pt x="308542" y="698936"/>
                </a:lnTo>
                <a:lnTo>
                  <a:pt x="263059" y="692291"/>
                </a:lnTo>
                <a:lnTo>
                  <a:pt x="219252" y="677812"/>
                </a:lnTo>
                <a:lnTo>
                  <a:pt x="178317" y="653644"/>
                </a:lnTo>
                <a:lnTo>
                  <a:pt x="141444" y="617931"/>
                </a:lnTo>
                <a:lnTo>
                  <a:pt x="82694" y="550684"/>
                </a:lnTo>
                <a:lnTo>
                  <a:pt x="42622" y="508769"/>
                </a:lnTo>
                <a:lnTo>
                  <a:pt x="8912" y="449375"/>
                </a:lnTo>
                <a:lnTo>
                  <a:pt x="1192" y="376219"/>
                </a:lnTo>
                <a:lnTo>
                  <a:pt x="0" y="324953"/>
                </a:lnTo>
                <a:lnTo>
                  <a:pt x="4749" y="268998"/>
                </a:lnTo>
                <a:lnTo>
                  <a:pt x="18562" y="212179"/>
                </a:lnTo>
                <a:lnTo>
                  <a:pt x="44561" y="158323"/>
                </a:lnTo>
                <a:lnTo>
                  <a:pt x="78695" y="107599"/>
                </a:lnTo>
                <a:lnTo>
                  <a:pt x="105985" y="73810"/>
                </a:lnTo>
                <a:lnTo>
                  <a:pt x="166469" y="31497"/>
                </a:lnTo>
                <a:lnTo>
                  <a:pt x="212883" y="10207"/>
                </a:lnTo>
                <a:lnTo>
                  <a:pt x="284180" y="0"/>
                </a:lnTo>
                <a:lnTo>
                  <a:pt x="331406" y="3638"/>
                </a:lnTo>
                <a:lnTo>
                  <a:pt x="383422" y="12408"/>
                </a:lnTo>
                <a:lnTo>
                  <a:pt x="438034" y="25787"/>
                </a:lnTo>
                <a:lnTo>
                  <a:pt x="493046" y="43252"/>
                </a:lnTo>
                <a:lnTo>
                  <a:pt x="546265" y="64281"/>
                </a:lnTo>
                <a:lnTo>
                  <a:pt x="595494" y="88351"/>
                </a:lnTo>
                <a:lnTo>
                  <a:pt x="638539" y="114939"/>
                </a:lnTo>
                <a:lnTo>
                  <a:pt x="673205" y="143524"/>
                </a:lnTo>
                <a:lnTo>
                  <a:pt x="697296" y="173582"/>
                </a:lnTo>
                <a:lnTo>
                  <a:pt x="725408" y="227088"/>
                </a:lnTo>
                <a:lnTo>
                  <a:pt x="743757" y="276646"/>
                </a:lnTo>
                <a:lnTo>
                  <a:pt x="752763" y="324236"/>
                </a:lnTo>
                <a:lnTo>
                  <a:pt x="752844" y="371838"/>
                </a:lnTo>
                <a:lnTo>
                  <a:pt x="744421" y="421431"/>
                </a:lnTo>
                <a:lnTo>
                  <a:pt x="727913" y="474994"/>
                </a:lnTo>
                <a:lnTo>
                  <a:pt x="706878" y="521184"/>
                </a:lnTo>
                <a:lnTo>
                  <a:pt x="679462" y="562980"/>
                </a:lnTo>
                <a:lnTo>
                  <a:pt x="646716" y="599761"/>
                </a:lnTo>
                <a:lnTo>
                  <a:pt x="609687" y="630904"/>
                </a:lnTo>
                <a:lnTo>
                  <a:pt x="569425" y="655788"/>
                </a:lnTo>
                <a:lnTo>
                  <a:pt x="526980" y="673790"/>
                </a:lnTo>
                <a:lnTo>
                  <a:pt x="483399" y="684289"/>
                </a:lnTo>
                <a:lnTo>
                  <a:pt x="443132" y="690424"/>
                </a:lnTo>
                <a:lnTo>
                  <a:pt x="399772" y="696147"/>
                </a:lnTo>
                <a:lnTo>
                  <a:pt x="354511" y="69960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77547" y="1560472"/>
            <a:ext cx="753110" cy="699770"/>
          </a:xfrm>
          <a:custGeom>
            <a:avLst/>
            <a:gdLst/>
            <a:ahLst/>
            <a:cxnLst/>
            <a:rect l="l" t="t" r="r" b="b"/>
            <a:pathLst>
              <a:path w="753109" h="699769">
                <a:moveTo>
                  <a:pt x="354511" y="699603"/>
                </a:moveTo>
                <a:lnTo>
                  <a:pt x="308542" y="698936"/>
                </a:lnTo>
                <a:lnTo>
                  <a:pt x="263059" y="692291"/>
                </a:lnTo>
                <a:lnTo>
                  <a:pt x="219252" y="677812"/>
                </a:lnTo>
                <a:lnTo>
                  <a:pt x="178317" y="653644"/>
                </a:lnTo>
                <a:lnTo>
                  <a:pt x="141444" y="617931"/>
                </a:lnTo>
                <a:lnTo>
                  <a:pt x="82694" y="550684"/>
                </a:lnTo>
                <a:lnTo>
                  <a:pt x="42622" y="508769"/>
                </a:lnTo>
                <a:lnTo>
                  <a:pt x="8912" y="449375"/>
                </a:lnTo>
                <a:lnTo>
                  <a:pt x="1192" y="376219"/>
                </a:lnTo>
                <a:lnTo>
                  <a:pt x="0" y="324953"/>
                </a:lnTo>
                <a:lnTo>
                  <a:pt x="4749" y="268998"/>
                </a:lnTo>
                <a:lnTo>
                  <a:pt x="18562" y="212179"/>
                </a:lnTo>
                <a:lnTo>
                  <a:pt x="44561" y="158323"/>
                </a:lnTo>
                <a:lnTo>
                  <a:pt x="78695" y="107599"/>
                </a:lnTo>
                <a:lnTo>
                  <a:pt x="105985" y="73810"/>
                </a:lnTo>
                <a:lnTo>
                  <a:pt x="166469" y="31497"/>
                </a:lnTo>
                <a:lnTo>
                  <a:pt x="212883" y="10207"/>
                </a:lnTo>
                <a:lnTo>
                  <a:pt x="284180" y="0"/>
                </a:lnTo>
                <a:lnTo>
                  <a:pt x="331406" y="3638"/>
                </a:lnTo>
                <a:lnTo>
                  <a:pt x="383422" y="12408"/>
                </a:lnTo>
                <a:lnTo>
                  <a:pt x="438034" y="25787"/>
                </a:lnTo>
                <a:lnTo>
                  <a:pt x="493046" y="43252"/>
                </a:lnTo>
                <a:lnTo>
                  <a:pt x="546265" y="64281"/>
                </a:lnTo>
                <a:lnTo>
                  <a:pt x="595494" y="88351"/>
                </a:lnTo>
                <a:lnTo>
                  <a:pt x="638539" y="114939"/>
                </a:lnTo>
                <a:lnTo>
                  <a:pt x="673205" y="143524"/>
                </a:lnTo>
                <a:lnTo>
                  <a:pt x="697296" y="173582"/>
                </a:lnTo>
                <a:lnTo>
                  <a:pt x="725408" y="227088"/>
                </a:lnTo>
                <a:lnTo>
                  <a:pt x="743757" y="276646"/>
                </a:lnTo>
                <a:lnTo>
                  <a:pt x="752763" y="324236"/>
                </a:lnTo>
                <a:lnTo>
                  <a:pt x="752844" y="371838"/>
                </a:lnTo>
                <a:lnTo>
                  <a:pt x="744421" y="421431"/>
                </a:lnTo>
                <a:lnTo>
                  <a:pt x="727913" y="474994"/>
                </a:lnTo>
                <a:lnTo>
                  <a:pt x="706878" y="521184"/>
                </a:lnTo>
                <a:lnTo>
                  <a:pt x="679462" y="562980"/>
                </a:lnTo>
                <a:lnTo>
                  <a:pt x="646716" y="599761"/>
                </a:lnTo>
                <a:lnTo>
                  <a:pt x="609687" y="630904"/>
                </a:lnTo>
                <a:lnTo>
                  <a:pt x="569425" y="655788"/>
                </a:lnTo>
                <a:lnTo>
                  <a:pt x="526980" y="673790"/>
                </a:lnTo>
                <a:lnTo>
                  <a:pt x="483399" y="684289"/>
                </a:lnTo>
                <a:lnTo>
                  <a:pt x="443132" y="690424"/>
                </a:lnTo>
                <a:lnTo>
                  <a:pt x="399772" y="696147"/>
                </a:lnTo>
                <a:lnTo>
                  <a:pt x="354511" y="69960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77547" y="3522250"/>
            <a:ext cx="753110" cy="699770"/>
          </a:xfrm>
          <a:custGeom>
            <a:avLst/>
            <a:gdLst/>
            <a:ahLst/>
            <a:cxnLst/>
            <a:rect l="l" t="t" r="r" b="b"/>
            <a:pathLst>
              <a:path w="753109" h="699770">
                <a:moveTo>
                  <a:pt x="354511" y="699603"/>
                </a:moveTo>
                <a:lnTo>
                  <a:pt x="308542" y="698936"/>
                </a:lnTo>
                <a:lnTo>
                  <a:pt x="263059" y="692291"/>
                </a:lnTo>
                <a:lnTo>
                  <a:pt x="219252" y="677812"/>
                </a:lnTo>
                <a:lnTo>
                  <a:pt x="178317" y="653644"/>
                </a:lnTo>
                <a:lnTo>
                  <a:pt x="141444" y="617931"/>
                </a:lnTo>
                <a:lnTo>
                  <a:pt x="82694" y="550684"/>
                </a:lnTo>
                <a:lnTo>
                  <a:pt x="42622" y="508769"/>
                </a:lnTo>
                <a:lnTo>
                  <a:pt x="8912" y="449375"/>
                </a:lnTo>
                <a:lnTo>
                  <a:pt x="1192" y="376219"/>
                </a:lnTo>
                <a:lnTo>
                  <a:pt x="0" y="324953"/>
                </a:lnTo>
                <a:lnTo>
                  <a:pt x="4749" y="268998"/>
                </a:lnTo>
                <a:lnTo>
                  <a:pt x="18562" y="212179"/>
                </a:lnTo>
                <a:lnTo>
                  <a:pt x="44561" y="158323"/>
                </a:lnTo>
                <a:lnTo>
                  <a:pt x="78695" y="107599"/>
                </a:lnTo>
                <a:lnTo>
                  <a:pt x="105985" y="73810"/>
                </a:lnTo>
                <a:lnTo>
                  <a:pt x="166469" y="31497"/>
                </a:lnTo>
                <a:lnTo>
                  <a:pt x="212883" y="10207"/>
                </a:lnTo>
                <a:lnTo>
                  <a:pt x="284180" y="0"/>
                </a:lnTo>
                <a:lnTo>
                  <a:pt x="331406" y="3638"/>
                </a:lnTo>
                <a:lnTo>
                  <a:pt x="383422" y="12408"/>
                </a:lnTo>
                <a:lnTo>
                  <a:pt x="438034" y="25787"/>
                </a:lnTo>
                <a:lnTo>
                  <a:pt x="493046" y="43252"/>
                </a:lnTo>
                <a:lnTo>
                  <a:pt x="546265" y="64281"/>
                </a:lnTo>
                <a:lnTo>
                  <a:pt x="595494" y="88351"/>
                </a:lnTo>
                <a:lnTo>
                  <a:pt x="638539" y="114939"/>
                </a:lnTo>
                <a:lnTo>
                  <a:pt x="673205" y="143524"/>
                </a:lnTo>
                <a:lnTo>
                  <a:pt x="697296" y="173582"/>
                </a:lnTo>
                <a:lnTo>
                  <a:pt x="725408" y="227088"/>
                </a:lnTo>
                <a:lnTo>
                  <a:pt x="743757" y="276646"/>
                </a:lnTo>
                <a:lnTo>
                  <a:pt x="752763" y="324236"/>
                </a:lnTo>
                <a:lnTo>
                  <a:pt x="752844" y="371838"/>
                </a:lnTo>
                <a:lnTo>
                  <a:pt x="744421" y="421431"/>
                </a:lnTo>
                <a:lnTo>
                  <a:pt x="727913" y="474994"/>
                </a:lnTo>
                <a:lnTo>
                  <a:pt x="706878" y="521184"/>
                </a:lnTo>
                <a:lnTo>
                  <a:pt x="679462" y="562980"/>
                </a:lnTo>
                <a:lnTo>
                  <a:pt x="646716" y="599761"/>
                </a:lnTo>
                <a:lnTo>
                  <a:pt x="609687" y="630904"/>
                </a:lnTo>
                <a:lnTo>
                  <a:pt x="569425" y="655788"/>
                </a:lnTo>
                <a:lnTo>
                  <a:pt x="526980" y="673790"/>
                </a:lnTo>
                <a:lnTo>
                  <a:pt x="483399" y="684289"/>
                </a:lnTo>
                <a:lnTo>
                  <a:pt x="443132" y="690424"/>
                </a:lnTo>
                <a:lnTo>
                  <a:pt x="399772" y="696147"/>
                </a:lnTo>
                <a:lnTo>
                  <a:pt x="354511" y="69960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77547" y="5434471"/>
            <a:ext cx="753110" cy="699770"/>
          </a:xfrm>
          <a:custGeom>
            <a:avLst/>
            <a:gdLst/>
            <a:ahLst/>
            <a:cxnLst/>
            <a:rect l="l" t="t" r="r" b="b"/>
            <a:pathLst>
              <a:path w="753109" h="699770">
                <a:moveTo>
                  <a:pt x="354511" y="699603"/>
                </a:moveTo>
                <a:lnTo>
                  <a:pt x="308542" y="698936"/>
                </a:lnTo>
                <a:lnTo>
                  <a:pt x="263059" y="692291"/>
                </a:lnTo>
                <a:lnTo>
                  <a:pt x="219252" y="677812"/>
                </a:lnTo>
                <a:lnTo>
                  <a:pt x="178317" y="653644"/>
                </a:lnTo>
                <a:lnTo>
                  <a:pt x="141444" y="617931"/>
                </a:lnTo>
                <a:lnTo>
                  <a:pt x="82694" y="550684"/>
                </a:lnTo>
                <a:lnTo>
                  <a:pt x="42622" y="508769"/>
                </a:lnTo>
                <a:lnTo>
                  <a:pt x="8912" y="449375"/>
                </a:lnTo>
                <a:lnTo>
                  <a:pt x="1192" y="376219"/>
                </a:lnTo>
                <a:lnTo>
                  <a:pt x="0" y="324953"/>
                </a:lnTo>
                <a:lnTo>
                  <a:pt x="4749" y="268998"/>
                </a:lnTo>
                <a:lnTo>
                  <a:pt x="18562" y="212179"/>
                </a:lnTo>
                <a:lnTo>
                  <a:pt x="44561" y="158323"/>
                </a:lnTo>
                <a:lnTo>
                  <a:pt x="78695" y="107599"/>
                </a:lnTo>
                <a:lnTo>
                  <a:pt x="105985" y="73810"/>
                </a:lnTo>
                <a:lnTo>
                  <a:pt x="166469" y="31497"/>
                </a:lnTo>
                <a:lnTo>
                  <a:pt x="212883" y="10207"/>
                </a:lnTo>
                <a:lnTo>
                  <a:pt x="284180" y="0"/>
                </a:lnTo>
                <a:lnTo>
                  <a:pt x="331406" y="3638"/>
                </a:lnTo>
                <a:lnTo>
                  <a:pt x="383422" y="12408"/>
                </a:lnTo>
                <a:lnTo>
                  <a:pt x="438034" y="25787"/>
                </a:lnTo>
                <a:lnTo>
                  <a:pt x="493046" y="43252"/>
                </a:lnTo>
                <a:lnTo>
                  <a:pt x="546265" y="64281"/>
                </a:lnTo>
                <a:lnTo>
                  <a:pt x="595494" y="88351"/>
                </a:lnTo>
                <a:lnTo>
                  <a:pt x="638539" y="114939"/>
                </a:lnTo>
                <a:lnTo>
                  <a:pt x="673205" y="143524"/>
                </a:lnTo>
                <a:lnTo>
                  <a:pt x="697296" y="173582"/>
                </a:lnTo>
                <a:lnTo>
                  <a:pt x="725408" y="227088"/>
                </a:lnTo>
                <a:lnTo>
                  <a:pt x="743757" y="276646"/>
                </a:lnTo>
                <a:lnTo>
                  <a:pt x="752763" y="324236"/>
                </a:lnTo>
                <a:lnTo>
                  <a:pt x="752844" y="371838"/>
                </a:lnTo>
                <a:lnTo>
                  <a:pt x="744421" y="421431"/>
                </a:lnTo>
                <a:lnTo>
                  <a:pt x="727913" y="474994"/>
                </a:lnTo>
                <a:lnTo>
                  <a:pt x="706878" y="521184"/>
                </a:lnTo>
                <a:lnTo>
                  <a:pt x="679462" y="562980"/>
                </a:lnTo>
                <a:lnTo>
                  <a:pt x="646716" y="599761"/>
                </a:lnTo>
                <a:lnTo>
                  <a:pt x="609687" y="630904"/>
                </a:lnTo>
                <a:lnTo>
                  <a:pt x="569425" y="655788"/>
                </a:lnTo>
                <a:lnTo>
                  <a:pt x="526980" y="673790"/>
                </a:lnTo>
                <a:lnTo>
                  <a:pt x="483399" y="684289"/>
                </a:lnTo>
                <a:lnTo>
                  <a:pt x="443132" y="690424"/>
                </a:lnTo>
                <a:lnTo>
                  <a:pt x="399772" y="696147"/>
                </a:lnTo>
                <a:lnTo>
                  <a:pt x="354511" y="69960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77547" y="6943231"/>
            <a:ext cx="753110" cy="699770"/>
          </a:xfrm>
          <a:custGeom>
            <a:avLst/>
            <a:gdLst/>
            <a:ahLst/>
            <a:cxnLst/>
            <a:rect l="l" t="t" r="r" b="b"/>
            <a:pathLst>
              <a:path w="753109" h="699770">
                <a:moveTo>
                  <a:pt x="354511" y="699603"/>
                </a:moveTo>
                <a:lnTo>
                  <a:pt x="308542" y="698936"/>
                </a:lnTo>
                <a:lnTo>
                  <a:pt x="263059" y="692291"/>
                </a:lnTo>
                <a:lnTo>
                  <a:pt x="219252" y="677812"/>
                </a:lnTo>
                <a:lnTo>
                  <a:pt x="178317" y="653644"/>
                </a:lnTo>
                <a:lnTo>
                  <a:pt x="141444" y="617931"/>
                </a:lnTo>
                <a:lnTo>
                  <a:pt x="82694" y="550684"/>
                </a:lnTo>
                <a:lnTo>
                  <a:pt x="42622" y="508769"/>
                </a:lnTo>
                <a:lnTo>
                  <a:pt x="8912" y="449375"/>
                </a:lnTo>
                <a:lnTo>
                  <a:pt x="1192" y="376219"/>
                </a:lnTo>
                <a:lnTo>
                  <a:pt x="0" y="324953"/>
                </a:lnTo>
                <a:lnTo>
                  <a:pt x="4749" y="268998"/>
                </a:lnTo>
                <a:lnTo>
                  <a:pt x="18562" y="212179"/>
                </a:lnTo>
                <a:lnTo>
                  <a:pt x="44561" y="158323"/>
                </a:lnTo>
                <a:lnTo>
                  <a:pt x="78695" y="107599"/>
                </a:lnTo>
                <a:lnTo>
                  <a:pt x="105985" y="73810"/>
                </a:lnTo>
                <a:lnTo>
                  <a:pt x="166469" y="31497"/>
                </a:lnTo>
                <a:lnTo>
                  <a:pt x="212883" y="10207"/>
                </a:lnTo>
                <a:lnTo>
                  <a:pt x="284180" y="0"/>
                </a:lnTo>
                <a:lnTo>
                  <a:pt x="331406" y="3638"/>
                </a:lnTo>
                <a:lnTo>
                  <a:pt x="383422" y="12408"/>
                </a:lnTo>
                <a:lnTo>
                  <a:pt x="438034" y="25787"/>
                </a:lnTo>
                <a:lnTo>
                  <a:pt x="493046" y="43252"/>
                </a:lnTo>
                <a:lnTo>
                  <a:pt x="546265" y="64281"/>
                </a:lnTo>
                <a:lnTo>
                  <a:pt x="595494" y="88351"/>
                </a:lnTo>
                <a:lnTo>
                  <a:pt x="638539" y="114939"/>
                </a:lnTo>
                <a:lnTo>
                  <a:pt x="673205" y="143524"/>
                </a:lnTo>
                <a:lnTo>
                  <a:pt x="697296" y="173582"/>
                </a:lnTo>
                <a:lnTo>
                  <a:pt x="725408" y="227088"/>
                </a:lnTo>
                <a:lnTo>
                  <a:pt x="743757" y="276646"/>
                </a:lnTo>
                <a:lnTo>
                  <a:pt x="752763" y="324236"/>
                </a:lnTo>
                <a:lnTo>
                  <a:pt x="752844" y="371838"/>
                </a:lnTo>
                <a:lnTo>
                  <a:pt x="744421" y="421431"/>
                </a:lnTo>
                <a:lnTo>
                  <a:pt x="727913" y="474994"/>
                </a:lnTo>
                <a:lnTo>
                  <a:pt x="706878" y="521184"/>
                </a:lnTo>
                <a:lnTo>
                  <a:pt x="679462" y="562980"/>
                </a:lnTo>
                <a:lnTo>
                  <a:pt x="646716" y="599761"/>
                </a:lnTo>
                <a:lnTo>
                  <a:pt x="609687" y="630904"/>
                </a:lnTo>
                <a:lnTo>
                  <a:pt x="569425" y="655788"/>
                </a:lnTo>
                <a:lnTo>
                  <a:pt x="526980" y="673790"/>
                </a:lnTo>
                <a:lnTo>
                  <a:pt x="483399" y="684289"/>
                </a:lnTo>
                <a:lnTo>
                  <a:pt x="443132" y="690424"/>
                </a:lnTo>
                <a:lnTo>
                  <a:pt x="399772" y="696147"/>
                </a:lnTo>
                <a:lnTo>
                  <a:pt x="354511" y="69960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21501" y="2616323"/>
            <a:ext cx="5189220" cy="2622550"/>
          </a:xfrm>
          <a:custGeom>
            <a:avLst/>
            <a:gdLst/>
            <a:ahLst/>
            <a:cxnLst/>
            <a:rect l="l" t="t" r="r" b="b"/>
            <a:pathLst>
              <a:path w="5189220" h="2622550">
                <a:moveTo>
                  <a:pt x="471361" y="2446514"/>
                </a:moveTo>
                <a:lnTo>
                  <a:pt x="378005" y="2337544"/>
                </a:lnTo>
                <a:lnTo>
                  <a:pt x="119543" y="2437708"/>
                </a:lnTo>
                <a:lnTo>
                  <a:pt x="124215" y="2581046"/>
                </a:lnTo>
                <a:lnTo>
                  <a:pt x="18401" y="2622052"/>
                </a:lnTo>
                <a:lnTo>
                  <a:pt x="0" y="1918157"/>
                </a:lnTo>
                <a:lnTo>
                  <a:pt x="117305" y="1872697"/>
                </a:lnTo>
                <a:lnTo>
                  <a:pt x="578042" y="2405171"/>
                </a:lnTo>
                <a:lnTo>
                  <a:pt x="471361" y="2446514"/>
                </a:lnTo>
                <a:close/>
              </a:path>
              <a:path w="5189220" h="2622550">
                <a:moveTo>
                  <a:pt x="116493" y="2348110"/>
                </a:moveTo>
                <a:lnTo>
                  <a:pt x="319881" y="2269290"/>
                </a:lnTo>
                <a:lnTo>
                  <a:pt x="106238" y="2017894"/>
                </a:lnTo>
                <a:lnTo>
                  <a:pt x="116493" y="2348110"/>
                </a:lnTo>
                <a:close/>
              </a:path>
              <a:path w="5189220" h="2622550">
                <a:moveTo>
                  <a:pt x="433425" y="1842216"/>
                </a:moveTo>
                <a:lnTo>
                  <a:pt x="402754" y="1763072"/>
                </a:lnTo>
                <a:lnTo>
                  <a:pt x="833381" y="1596189"/>
                </a:lnTo>
                <a:lnTo>
                  <a:pt x="864051" y="1675332"/>
                </a:lnTo>
                <a:lnTo>
                  <a:pt x="699910" y="1738943"/>
                </a:lnTo>
                <a:lnTo>
                  <a:pt x="908473" y="2277117"/>
                </a:lnTo>
                <a:lnTo>
                  <a:pt x="807212" y="2316359"/>
                </a:lnTo>
                <a:lnTo>
                  <a:pt x="598650" y="1778185"/>
                </a:lnTo>
                <a:lnTo>
                  <a:pt x="433425" y="1842216"/>
                </a:lnTo>
                <a:close/>
              </a:path>
              <a:path w="5189220" h="2622550">
                <a:moveTo>
                  <a:pt x="934335" y="1648095"/>
                </a:moveTo>
                <a:lnTo>
                  <a:pt x="903665" y="1568951"/>
                </a:lnTo>
                <a:lnTo>
                  <a:pt x="1334291" y="1402068"/>
                </a:lnTo>
                <a:lnTo>
                  <a:pt x="1364962" y="1481211"/>
                </a:lnTo>
                <a:lnTo>
                  <a:pt x="1200821" y="1544822"/>
                </a:lnTo>
                <a:lnTo>
                  <a:pt x="1409383" y="2082996"/>
                </a:lnTo>
                <a:lnTo>
                  <a:pt x="1308123" y="2122238"/>
                </a:lnTo>
                <a:lnTo>
                  <a:pt x="1099561" y="1584064"/>
                </a:lnTo>
                <a:lnTo>
                  <a:pt x="934335" y="1648095"/>
                </a:lnTo>
                <a:close/>
              </a:path>
              <a:path w="5189220" h="2622550">
                <a:moveTo>
                  <a:pt x="1777188" y="1229432"/>
                </a:moveTo>
                <a:lnTo>
                  <a:pt x="1807859" y="1308575"/>
                </a:lnTo>
                <a:lnTo>
                  <a:pt x="1568044" y="1401512"/>
                </a:lnTo>
                <a:lnTo>
                  <a:pt x="1640646" y="1588854"/>
                </a:lnTo>
                <a:lnTo>
                  <a:pt x="1853791" y="1506253"/>
                </a:lnTo>
                <a:lnTo>
                  <a:pt x="1884041" y="1584312"/>
                </a:lnTo>
                <a:lnTo>
                  <a:pt x="1670896" y="1666913"/>
                </a:lnTo>
                <a:lnTo>
                  <a:pt x="1746271" y="1861411"/>
                </a:lnTo>
                <a:lnTo>
                  <a:pt x="1986086" y="1768474"/>
                </a:lnTo>
                <a:lnTo>
                  <a:pt x="2016757" y="1847617"/>
                </a:lnTo>
                <a:lnTo>
                  <a:pt x="1675682" y="1979796"/>
                </a:lnTo>
                <a:lnTo>
                  <a:pt x="1436113" y="1361611"/>
                </a:lnTo>
                <a:lnTo>
                  <a:pt x="1777188" y="1229432"/>
                </a:lnTo>
                <a:close/>
              </a:path>
              <a:path w="5189220" h="2622550">
                <a:moveTo>
                  <a:pt x="2307405" y="1023953"/>
                </a:moveTo>
                <a:lnTo>
                  <a:pt x="2408665" y="984711"/>
                </a:lnTo>
                <a:lnTo>
                  <a:pt x="2648234" y="1602897"/>
                </a:lnTo>
                <a:lnTo>
                  <a:pt x="2546974" y="1642138"/>
                </a:lnTo>
                <a:lnTo>
                  <a:pt x="2063679" y="1299218"/>
                </a:lnTo>
                <a:lnTo>
                  <a:pt x="2242327" y="1760200"/>
                </a:lnTo>
                <a:lnTo>
                  <a:pt x="2141067" y="1799442"/>
                </a:lnTo>
                <a:lnTo>
                  <a:pt x="1901498" y="1181257"/>
                </a:lnTo>
                <a:lnTo>
                  <a:pt x="2002758" y="1142015"/>
                </a:lnTo>
                <a:lnTo>
                  <a:pt x="2485717" y="1484069"/>
                </a:lnTo>
                <a:lnTo>
                  <a:pt x="2307405" y="1023953"/>
                </a:lnTo>
                <a:close/>
              </a:path>
              <a:path w="5189220" h="2622550">
                <a:moveTo>
                  <a:pt x="2926840" y="784898"/>
                </a:moveTo>
                <a:lnTo>
                  <a:pt x="2957511" y="864041"/>
                </a:lnTo>
                <a:lnTo>
                  <a:pt x="2844849" y="1435672"/>
                </a:lnTo>
                <a:lnTo>
                  <a:pt x="3135402" y="1323072"/>
                </a:lnTo>
                <a:lnTo>
                  <a:pt x="3166073" y="1402215"/>
                </a:lnTo>
                <a:lnTo>
                  <a:pt x="2759298" y="1559855"/>
                </a:lnTo>
                <a:lnTo>
                  <a:pt x="2728627" y="1480712"/>
                </a:lnTo>
                <a:lnTo>
                  <a:pt x="2840205" y="909501"/>
                </a:lnTo>
                <a:lnTo>
                  <a:pt x="2550736" y="1021681"/>
                </a:lnTo>
                <a:lnTo>
                  <a:pt x="2520065" y="942538"/>
                </a:lnTo>
                <a:lnTo>
                  <a:pt x="2926840" y="784898"/>
                </a:lnTo>
                <a:close/>
              </a:path>
              <a:path w="5189220" h="2622550">
                <a:moveTo>
                  <a:pt x="3276996" y="1359229"/>
                </a:moveTo>
                <a:lnTo>
                  <a:pt x="3037763" y="741911"/>
                </a:lnTo>
                <a:lnTo>
                  <a:pt x="3139023" y="702669"/>
                </a:lnTo>
                <a:lnTo>
                  <a:pt x="3378256" y="1319987"/>
                </a:lnTo>
                <a:lnTo>
                  <a:pt x="3276996" y="1359229"/>
                </a:lnTo>
                <a:close/>
              </a:path>
              <a:path w="5189220" h="2622550">
                <a:moveTo>
                  <a:pt x="3760104" y="1073994"/>
                </a:moveTo>
                <a:lnTo>
                  <a:pt x="3803085" y="1052895"/>
                </a:lnTo>
                <a:lnTo>
                  <a:pt x="3838790" y="1025731"/>
                </a:lnTo>
                <a:lnTo>
                  <a:pt x="3867218" y="992502"/>
                </a:lnTo>
                <a:lnTo>
                  <a:pt x="3888371" y="953208"/>
                </a:lnTo>
                <a:lnTo>
                  <a:pt x="3901260" y="909885"/>
                </a:lnTo>
                <a:lnTo>
                  <a:pt x="3904896" y="864566"/>
                </a:lnTo>
                <a:lnTo>
                  <a:pt x="3899280" y="817253"/>
                </a:lnTo>
                <a:lnTo>
                  <a:pt x="3884411" y="767946"/>
                </a:lnTo>
                <a:lnTo>
                  <a:pt x="3862144" y="721428"/>
                </a:lnTo>
                <a:lnTo>
                  <a:pt x="3834416" y="682699"/>
                </a:lnTo>
                <a:lnTo>
                  <a:pt x="3801227" y="651761"/>
                </a:lnTo>
                <a:lnTo>
                  <a:pt x="3762578" y="628612"/>
                </a:lnTo>
                <a:lnTo>
                  <a:pt x="3720544" y="614024"/>
                </a:lnTo>
                <a:lnTo>
                  <a:pt x="3677200" y="608765"/>
                </a:lnTo>
                <a:lnTo>
                  <a:pt x="3632546" y="612837"/>
                </a:lnTo>
                <a:lnTo>
                  <a:pt x="3586583" y="626238"/>
                </a:lnTo>
                <a:lnTo>
                  <a:pt x="3543578" y="647315"/>
                </a:lnTo>
                <a:lnTo>
                  <a:pt x="3507801" y="674414"/>
                </a:lnTo>
                <a:lnTo>
                  <a:pt x="3479252" y="707533"/>
                </a:lnTo>
                <a:lnTo>
                  <a:pt x="3457931" y="746674"/>
                </a:lnTo>
                <a:lnTo>
                  <a:pt x="3444974" y="789822"/>
                </a:lnTo>
                <a:lnTo>
                  <a:pt x="3441301" y="835045"/>
                </a:lnTo>
                <a:lnTo>
                  <a:pt x="3446912" y="882345"/>
                </a:lnTo>
                <a:lnTo>
                  <a:pt x="3461807" y="931720"/>
                </a:lnTo>
                <a:lnTo>
                  <a:pt x="3484048" y="978171"/>
                </a:lnTo>
                <a:lnTo>
                  <a:pt x="3511781" y="1016912"/>
                </a:lnTo>
                <a:lnTo>
                  <a:pt x="3545006" y="1047946"/>
                </a:lnTo>
                <a:lnTo>
                  <a:pt x="3583724" y="1071270"/>
                </a:lnTo>
                <a:lnTo>
                  <a:pt x="3625926" y="1086012"/>
                </a:lnTo>
                <a:lnTo>
                  <a:pt x="3669390" y="1091380"/>
                </a:lnTo>
                <a:lnTo>
                  <a:pt x="3714117" y="1087374"/>
                </a:lnTo>
                <a:lnTo>
                  <a:pt x="3760104" y="1073994"/>
                </a:lnTo>
                <a:close/>
              </a:path>
              <a:path w="5189220" h="2622550">
                <a:moveTo>
                  <a:pt x="3795782" y="1165413"/>
                </a:moveTo>
                <a:lnTo>
                  <a:pt x="3742965" y="1181771"/>
                </a:lnTo>
                <a:lnTo>
                  <a:pt x="3690674" y="1189706"/>
                </a:lnTo>
                <a:lnTo>
                  <a:pt x="3638909" y="1189216"/>
                </a:lnTo>
                <a:lnTo>
                  <a:pt x="3587670" y="1180303"/>
                </a:lnTo>
                <a:lnTo>
                  <a:pt x="3536958" y="1162965"/>
                </a:lnTo>
                <a:lnTo>
                  <a:pt x="3489508" y="1138059"/>
                </a:lnTo>
                <a:lnTo>
                  <a:pt x="3447881" y="1106506"/>
                </a:lnTo>
                <a:lnTo>
                  <a:pt x="3412079" y="1068307"/>
                </a:lnTo>
                <a:lnTo>
                  <a:pt x="3382100" y="1023462"/>
                </a:lnTo>
                <a:lnTo>
                  <a:pt x="3357945" y="971970"/>
                </a:lnTo>
                <a:lnTo>
                  <a:pt x="3341063" y="917571"/>
                </a:lnTo>
                <a:lnTo>
                  <a:pt x="3332969" y="864174"/>
                </a:lnTo>
                <a:lnTo>
                  <a:pt x="3333664" y="811781"/>
                </a:lnTo>
                <a:lnTo>
                  <a:pt x="3343148" y="760392"/>
                </a:lnTo>
                <a:lnTo>
                  <a:pt x="3361420" y="710005"/>
                </a:lnTo>
                <a:lnTo>
                  <a:pt x="3387206" y="663022"/>
                </a:lnTo>
                <a:lnTo>
                  <a:pt x="3419057" y="621908"/>
                </a:lnTo>
                <a:lnTo>
                  <a:pt x="3456973" y="586664"/>
                </a:lnTo>
                <a:lnTo>
                  <a:pt x="3500955" y="557289"/>
                </a:lnTo>
                <a:lnTo>
                  <a:pt x="3551003" y="533784"/>
                </a:lnTo>
                <a:lnTo>
                  <a:pt x="3603881" y="517402"/>
                </a:lnTo>
                <a:lnTo>
                  <a:pt x="3656180" y="509464"/>
                </a:lnTo>
                <a:lnTo>
                  <a:pt x="3707901" y="509971"/>
                </a:lnTo>
                <a:lnTo>
                  <a:pt x="3759045" y="518921"/>
                </a:lnTo>
                <a:lnTo>
                  <a:pt x="3809609" y="536316"/>
                </a:lnTo>
                <a:lnTo>
                  <a:pt x="3856985" y="561261"/>
                </a:lnTo>
                <a:lnTo>
                  <a:pt x="3898561" y="592863"/>
                </a:lnTo>
                <a:lnTo>
                  <a:pt x="3934337" y="631122"/>
                </a:lnTo>
                <a:lnTo>
                  <a:pt x="3964313" y="676038"/>
                </a:lnTo>
                <a:lnTo>
                  <a:pt x="3988490" y="727612"/>
                </a:lnTo>
                <a:lnTo>
                  <a:pt x="4005350" y="781930"/>
                </a:lnTo>
                <a:lnTo>
                  <a:pt x="4013446" y="835256"/>
                </a:lnTo>
                <a:lnTo>
                  <a:pt x="4012778" y="887588"/>
                </a:lnTo>
                <a:lnTo>
                  <a:pt x="4003345" y="938928"/>
                </a:lnTo>
                <a:lnTo>
                  <a:pt x="3985148" y="989276"/>
                </a:lnTo>
                <a:lnTo>
                  <a:pt x="3959510" y="1036202"/>
                </a:lnTo>
                <a:lnTo>
                  <a:pt x="3927754" y="1077279"/>
                </a:lnTo>
                <a:lnTo>
                  <a:pt x="3889881" y="1112506"/>
                </a:lnTo>
                <a:lnTo>
                  <a:pt x="3845890" y="1141884"/>
                </a:lnTo>
                <a:lnTo>
                  <a:pt x="3795782" y="1165413"/>
                </a:lnTo>
                <a:close/>
              </a:path>
              <a:path w="5189220" h="2622550">
                <a:moveTo>
                  <a:pt x="4374104" y="223033"/>
                </a:moveTo>
                <a:lnTo>
                  <a:pt x="4475364" y="183791"/>
                </a:lnTo>
                <a:lnTo>
                  <a:pt x="4714933" y="801976"/>
                </a:lnTo>
                <a:lnTo>
                  <a:pt x="4613673" y="841218"/>
                </a:lnTo>
                <a:lnTo>
                  <a:pt x="4130378" y="498297"/>
                </a:lnTo>
                <a:lnTo>
                  <a:pt x="4309026" y="959280"/>
                </a:lnTo>
                <a:lnTo>
                  <a:pt x="4207766" y="998522"/>
                </a:lnTo>
                <a:lnTo>
                  <a:pt x="3968196" y="380337"/>
                </a:lnTo>
                <a:lnTo>
                  <a:pt x="4069456" y="341095"/>
                </a:lnTo>
                <a:lnTo>
                  <a:pt x="4552415" y="683148"/>
                </a:lnTo>
                <a:lnTo>
                  <a:pt x="4374104" y="223033"/>
                </a:lnTo>
                <a:close/>
              </a:path>
              <a:path w="5189220" h="2622550">
                <a:moveTo>
                  <a:pt x="4949620" y="0"/>
                </a:moveTo>
                <a:lnTo>
                  <a:pt x="4980291" y="79143"/>
                </a:lnTo>
                <a:lnTo>
                  <a:pt x="4740476" y="172080"/>
                </a:lnTo>
                <a:lnTo>
                  <a:pt x="4813077" y="359422"/>
                </a:lnTo>
                <a:lnTo>
                  <a:pt x="5026222" y="276820"/>
                </a:lnTo>
                <a:lnTo>
                  <a:pt x="5056473" y="354880"/>
                </a:lnTo>
                <a:lnTo>
                  <a:pt x="4843328" y="437481"/>
                </a:lnTo>
                <a:lnTo>
                  <a:pt x="4918703" y="631978"/>
                </a:lnTo>
                <a:lnTo>
                  <a:pt x="5158518" y="539041"/>
                </a:lnTo>
                <a:lnTo>
                  <a:pt x="5189189" y="618185"/>
                </a:lnTo>
                <a:lnTo>
                  <a:pt x="4848114" y="750364"/>
                </a:lnTo>
                <a:lnTo>
                  <a:pt x="4608545" y="132178"/>
                </a:lnTo>
                <a:lnTo>
                  <a:pt x="4949620" y="0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2946" y="2324179"/>
            <a:ext cx="680720" cy="680720"/>
          </a:xfrm>
          <a:custGeom>
            <a:avLst/>
            <a:gdLst/>
            <a:ahLst/>
            <a:cxnLst/>
            <a:rect l="l" t="t" r="r" b="b"/>
            <a:pathLst>
              <a:path w="680720" h="680719">
                <a:moveTo>
                  <a:pt x="427134" y="564529"/>
                </a:moveTo>
                <a:lnTo>
                  <a:pt x="470115" y="543430"/>
                </a:lnTo>
                <a:lnTo>
                  <a:pt x="505820" y="516267"/>
                </a:lnTo>
                <a:lnTo>
                  <a:pt x="534249" y="483038"/>
                </a:lnTo>
                <a:lnTo>
                  <a:pt x="555401" y="443744"/>
                </a:lnTo>
                <a:lnTo>
                  <a:pt x="568290" y="400420"/>
                </a:lnTo>
                <a:lnTo>
                  <a:pt x="571926" y="355102"/>
                </a:lnTo>
                <a:lnTo>
                  <a:pt x="566310" y="307789"/>
                </a:lnTo>
                <a:lnTo>
                  <a:pt x="551441" y="258481"/>
                </a:lnTo>
                <a:lnTo>
                  <a:pt x="529174" y="211963"/>
                </a:lnTo>
                <a:lnTo>
                  <a:pt x="501446" y="173235"/>
                </a:lnTo>
                <a:lnTo>
                  <a:pt x="468257" y="142296"/>
                </a:lnTo>
                <a:lnTo>
                  <a:pt x="429608" y="119148"/>
                </a:lnTo>
                <a:lnTo>
                  <a:pt x="387574" y="104559"/>
                </a:lnTo>
                <a:lnTo>
                  <a:pt x="344230" y="99301"/>
                </a:lnTo>
                <a:lnTo>
                  <a:pt x="299577" y="103372"/>
                </a:lnTo>
                <a:lnTo>
                  <a:pt x="253613" y="116773"/>
                </a:lnTo>
                <a:lnTo>
                  <a:pt x="210608" y="137851"/>
                </a:lnTo>
                <a:lnTo>
                  <a:pt x="174831" y="164949"/>
                </a:lnTo>
                <a:lnTo>
                  <a:pt x="146282" y="198069"/>
                </a:lnTo>
                <a:lnTo>
                  <a:pt x="124961" y="237210"/>
                </a:lnTo>
                <a:lnTo>
                  <a:pt x="112004" y="280357"/>
                </a:lnTo>
                <a:lnTo>
                  <a:pt x="108331" y="325581"/>
                </a:lnTo>
                <a:lnTo>
                  <a:pt x="113942" y="372880"/>
                </a:lnTo>
                <a:lnTo>
                  <a:pt x="128837" y="422255"/>
                </a:lnTo>
                <a:lnTo>
                  <a:pt x="151078" y="468706"/>
                </a:lnTo>
                <a:lnTo>
                  <a:pt x="178811" y="507448"/>
                </a:lnTo>
                <a:lnTo>
                  <a:pt x="212037" y="538481"/>
                </a:lnTo>
                <a:lnTo>
                  <a:pt x="250754" y="561806"/>
                </a:lnTo>
                <a:lnTo>
                  <a:pt x="292956" y="576547"/>
                </a:lnTo>
                <a:lnTo>
                  <a:pt x="336420" y="581915"/>
                </a:lnTo>
                <a:lnTo>
                  <a:pt x="381147" y="577909"/>
                </a:lnTo>
                <a:lnTo>
                  <a:pt x="427134" y="564529"/>
                </a:lnTo>
                <a:close/>
              </a:path>
              <a:path w="680720" h="680719">
                <a:moveTo>
                  <a:pt x="462812" y="655948"/>
                </a:moveTo>
                <a:lnTo>
                  <a:pt x="409995" y="672307"/>
                </a:lnTo>
                <a:lnTo>
                  <a:pt x="357704" y="680241"/>
                </a:lnTo>
                <a:lnTo>
                  <a:pt x="305939" y="679752"/>
                </a:lnTo>
                <a:lnTo>
                  <a:pt x="254700" y="670838"/>
                </a:lnTo>
                <a:lnTo>
                  <a:pt x="203988" y="653501"/>
                </a:lnTo>
                <a:lnTo>
                  <a:pt x="156538" y="628594"/>
                </a:lnTo>
                <a:lnTo>
                  <a:pt x="114911" y="597042"/>
                </a:lnTo>
                <a:lnTo>
                  <a:pt x="79109" y="558843"/>
                </a:lnTo>
                <a:lnTo>
                  <a:pt x="49130" y="513997"/>
                </a:lnTo>
                <a:lnTo>
                  <a:pt x="24975" y="462506"/>
                </a:lnTo>
                <a:lnTo>
                  <a:pt x="8093" y="408106"/>
                </a:lnTo>
                <a:lnTo>
                  <a:pt x="0" y="354709"/>
                </a:lnTo>
                <a:lnTo>
                  <a:pt x="694" y="302316"/>
                </a:lnTo>
                <a:lnTo>
                  <a:pt x="10178" y="250927"/>
                </a:lnTo>
                <a:lnTo>
                  <a:pt x="28450" y="200541"/>
                </a:lnTo>
                <a:lnTo>
                  <a:pt x="54235" y="153557"/>
                </a:lnTo>
                <a:lnTo>
                  <a:pt x="86087" y="112444"/>
                </a:lnTo>
                <a:lnTo>
                  <a:pt x="124003" y="77199"/>
                </a:lnTo>
                <a:lnTo>
                  <a:pt x="167985" y="47825"/>
                </a:lnTo>
                <a:lnTo>
                  <a:pt x="218033" y="24319"/>
                </a:lnTo>
                <a:lnTo>
                  <a:pt x="270911" y="7937"/>
                </a:lnTo>
                <a:lnTo>
                  <a:pt x="323210" y="0"/>
                </a:lnTo>
                <a:lnTo>
                  <a:pt x="374932" y="506"/>
                </a:lnTo>
                <a:lnTo>
                  <a:pt x="426075" y="9456"/>
                </a:lnTo>
                <a:lnTo>
                  <a:pt x="476640" y="26851"/>
                </a:lnTo>
                <a:lnTo>
                  <a:pt x="524015" y="51796"/>
                </a:lnTo>
                <a:lnTo>
                  <a:pt x="565591" y="83398"/>
                </a:lnTo>
                <a:lnTo>
                  <a:pt x="601367" y="121658"/>
                </a:lnTo>
                <a:lnTo>
                  <a:pt x="631343" y="166574"/>
                </a:lnTo>
                <a:lnTo>
                  <a:pt x="655520" y="218147"/>
                </a:lnTo>
                <a:lnTo>
                  <a:pt x="672380" y="272465"/>
                </a:lnTo>
                <a:lnTo>
                  <a:pt x="680476" y="325791"/>
                </a:lnTo>
                <a:lnTo>
                  <a:pt x="679808" y="378124"/>
                </a:lnTo>
                <a:lnTo>
                  <a:pt x="670375" y="429464"/>
                </a:lnTo>
                <a:lnTo>
                  <a:pt x="652178" y="479811"/>
                </a:lnTo>
                <a:lnTo>
                  <a:pt x="626540" y="526737"/>
                </a:lnTo>
                <a:lnTo>
                  <a:pt x="594784" y="567814"/>
                </a:lnTo>
                <a:lnTo>
                  <a:pt x="556911" y="603041"/>
                </a:lnTo>
                <a:lnTo>
                  <a:pt x="512920" y="632419"/>
                </a:lnTo>
                <a:lnTo>
                  <a:pt x="462812" y="655948"/>
                </a:lnTo>
                <a:close/>
              </a:path>
            </a:pathLst>
          </a:custGeom>
          <a:ln w="3571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 rot="20340000">
            <a:off x="-53468" y="3306292"/>
            <a:ext cx="6745250" cy="952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0"/>
              </a:lnSpc>
            </a:pPr>
            <a:r>
              <a:rPr sz="7500" spc="60" dirty="0">
                <a:latin typeface="Verdana"/>
                <a:cs typeface="Verdana"/>
              </a:rPr>
              <a:t>A</a:t>
            </a:r>
            <a:r>
              <a:rPr sz="7500" spc="-434" dirty="0">
                <a:latin typeface="Verdana"/>
                <a:cs typeface="Verdana"/>
              </a:rPr>
              <a:t>TT</a:t>
            </a:r>
            <a:r>
              <a:rPr sz="7500" spc="-855" dirty="0">
                <a:latin typeface="Verdana"/>
                <a:cs typeface="Verdana"/>
              </a:rPr>
              <a:t>E</a:t>
            </a:r>
            <a:r>
              <a:rPr sz="7500" spc="-245" dirty="0">
                <a:latin typeface="Verdana"/>
                <a:cs typeface="Verdana"/>
              </a:rPr>
              <a:t>N</a:t>
            </a:r>
            <a:r>
              <a:rPr sz="7500" spc="-994" dirty="0">
                <a:latin typeface="Verdana"/>
                <a:cs typeface="Verdana"/>
              </a:rPr>
              <a:t>Z</a:t>
            </a:r>
            <a:r>
              <a:rPr sz="7500" spc="-1220" dirty="0">
                <a:latin typeface="Verdana"/>
                <a:cs typeface="Verdana"/>
              </a:rPr>
              <a:t>I</a:t>
            </a:r>
            <a:r>
              <a:rPr sz="7500" spc="-65" dirty="0">
                <a:latin typeface="Verdana"/>
                <a:cs typeface="Verdana"/>
              </a:rPr>
              <a:t>O</a:t>
            </a:r>
            <a:r>
              <a:rPr sz="7500" spc="-245" dirty="0">
                <a:latin typeface="Verdana"/>
                <a:cs typeface="Verdana"/>
              </a:rPr>
              <a:t>N</a:t>
            </a:r>
            <a:r>
              <a:rPr sz="11250" spc="-1222" baseline="1111" dirty="0">
                <a:latin typeface="Verdana"/>
                <a:cs typeface="Verdana"/>
              </a:rPr>
              <a:t>E</a:t>
            </a:r>
            <a:r>
              <a:rPr sz="11250" spc="-644" baseline="1111" dirty="0">
                <a:latin typeface="Verdana"/>
                <a:cs typeface="Verdana"/>
              </a:rPr>
              <a:t> </a:t>
            </a:r>
            <a:r>
              <a:rPr sz="11250" spc="-37" baseline="1111" dirty="0">
                <a:latin typeface="Verdana"/>
                <a:cs typeface="Verdana"/>
              </a:rPr>
              <a:t>O</a:t>
            </a:r>
            <a:endParaRPr sz="11250" baseline="1111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82247" y="3467725"/>
            <a:ext cx="5368290" cy="2766060"/>
            <a:chOff x="682247" y="3467725"/>
            <a:chExt cx="5368290" cy="2766060"/>
          </a:xfrm>
        </p:grpSpPr>
        <p:sp>
          <p:nvSpPr>
            <p:cNvPr id="14" name="object 14"/>
            <p:cNvSpPr/>
            <p:nvPr/>
          </p:nvSpPr>
          <p:spPr>
            <a:xfrm>
              <a:off x="700106" y="3687081"/>
              <a:ext cx="4949825" cy="2528570"/>
            </a:xfrm>
            <a:custGeom>
              <a:avLst/>
              <a:gdLst/>
              <a:ahLst/>
              <a:cxnLst/>
              <a:rect l="l" t="t" r="r" b="b"/>
              <a:pathLst>
                <a:path w="4949825" h="2528570">
                  <a:moveTo>
                    <a:pt x="471361" y="2352710"/>
                  </a:moveTo>
                  <a:lnTo>
                    <a:pt x="378005" y="2243740"/>
                  </a:lnTo>
                  <a:lnTo>
                    <a:pt x="119543" y="2343904"/>
                  </a:lnTo>
                  <a:lnTo>
                    <a:pt x="124215" y="2487241"/>
                  </a:lnTo>
                  <a:lnTo>
                    <a:pt x="18401" y="2528248"/>
                  </a:lnTo>
                  <a:lnTo>
                    <a:pt x="0" y="1824352"/>
                  </a:lnTo>
                  <a:lnTo>
                    <a:pt x="117305" y="1778892"/>
                  </a:lnTo>
                  <a:lnTo>
                    <a:pt x="578042" y="2311367"/>
                  </a:lnTo>
                  <a:lnTo>
                    <a:pt x="471361" y="2352710"/>
                  </a:lnTo>
                  <a:close/>
                </a:path>
                <a:path w="4949825" h="2528570">
                  <a:moveTo>
                    <a:pt x="116493" y="2254305"/>
                  </a:moveTo>
                  <a:lnTo>
                    <a:pt x="319881" y="2175485"/>
                  </a:lnTo>
                  <a:lnTo>
                    <a:pt x="106238" y="1924090"/>
                  </a:lnTo>
                  <a:lnTo>
                    <a:pt x="116493" y="2254305"/>
                  </a:lnTo>
                  <a:close/>
                </a:path>
                <a:path w="4949825" h="2528570">
                  <a:moveTo>
                    <a:pt x="433425" y="1748411"/>
                  </a:moveTo>
                  <a:lnTo>
                    <a:pt x="402754" y="1669268"/>
                  </a:lnTo>
                  <a:lnTo>
                    <a:pt x="833381" y="1502385"/>
                  </a:lnTo>
                  <a:lnTo>
                    <a:pt x="864051" y="1581528"/>
                  </a:lnTo>
                  <a:lnTo>
                    <a:pt x="699910" y="1645138"/>
                  </a:lnTo>
                  <a:lnTo>
                    <a:pt x="908473" y="2183313"/>
                  </a:lnTo>
                  <a:lnTo>
                    <a:pt x="807212" y="2222555"/>
                  </a:lnTo>
                  <a:lnTo>
                    <a:pt x="598650" y="1684380"/>
                  </a:lnTo>
                  <a:lnTo>
                    <a:pt x="433425" y="1748411"/>
                  </a:lnTo>
                  <a:close/>
                </a:path>
                <a:path w="4949825" h="2528570">
                  <a:moveTo>
                    <a:pt x="934335" y="1554290"/>
                  </a:moveTo>
                  <a:lnTo>
                    <a:pt x="903665" y="1475147"/>
                  </a:lnTo>
                  <a:lnTo>
                    <a:pt x="1334291" y="1308264"/>
                  </a:lnTo>
                  <a:lnTo>
                    <a:pt x="1364962" y="1387407"/>
                  </a:lnTo>
                  <a:lnTo>
                    <a:pt x="1200821" y="1451018"/>
                  </a:lnTo>
                  <a:lnTo>
                    <a:pt x="1409383" y="1989192"/>
                  </a:lnTo>
                  <a:lnTo>
                    <a:pt x="1308123" y="2028434"/>
                  </a:lnTo>
                  <a:lnTo>
                    <a:pt x="1099561" y="1490260"/>
                  </a:lnTo>
                  <a:lnTo>
                    <a:pt x="934335" y="1554290"/>
                  </a:lnTo>
                  <a:close/>
                </a:path>
                <a:path w="4949825" h="2528570">
                  <a:moveTo>
                    <a:pt x="1777188" y="1135627"/>
                  </a:moveTo>
                  <a:lnTo>
                    <a:pt x="1807859" y="1214771"/>
                  </a:lnTo>
                  <a:lnTo>
                    <a:pt x="1568044" y="1307708"/>
                  </a:lnTo>
                  <a:lnTo>
                    <a:pt x="1640646" y="1495050"/>
                  </a:lnTo>
                  <a:lnTo>
                    <a:pt x="1853791" y="1412448"/>
                  </a:lnTo>
                  <a:lnTo>
                    <a:pt x="1884041" y="1490507"/>
                  </a:lnTo>
                  <a:lnTo>
                    <a:pt x="1670896" y="1573109"/>
                  </a:lnTo>
                  <a:lnTo>
                    <a:pt x="1746271" y="1767606"/>
                  </a:lnTo>
                  <a:lnTo>
                    <a:pt x="1986086" y="1674669"/>
                  </a:lnTo>
                  <a:lnTo>
                    <a:pt x="2016757" y="1753813"/>
                  </a:lnTo>
                  <a:lnTo>
                    <a:pt x="1675682" y="1885991"/>
                  </a:lnTo>
                  <a:lnTo>
                    <a:pt x="1436113" y="1267806"/>
                  </a:lnTo>
                  <a:lnTo>
                    <a:pt x="1777188" y="1135627"/>
                  </a:lnTo>
                  <a:close/>
                </a:path>
                <a:path w="4949825" h="2528570">
                  <a:moveTo>
                    <a:pt x="2307405" y="930149"/>
                  </a:moveTo>
                  <a:lnTo>
                    <a:pt x="2408665" y="890907"/>
                  </a:lnTo>
                  <a:lnTo>
                    <a:pt x="2648234" y="1509092"/>
                  </a:lnTo>
                  <a:lnTo>
                    <a:pt x="2546974" y="1548334"/>
                  </a:lnTo>
                  <a:lnTo>
                    <a:pt x="2063679" y="1205413"/>
                  </a:lnTo>
                  <a:lnTo>
                    <a:pt x="2242327" y="1666396"/>
                  </a:lnTo>
                  <a:lnTo>
                    <a:pt x="2141067" y="1705638"/>
                  </a:lnTo>
                  <a:lnTo>
                    <a:pt x="1901498" y="1087453"/>
                  </a:lnTo>
                  <a:lnTo>
                    <a:pt x="2002758" y="1048211"/>
                  </a:lnTo>
                  <a:lnTo>
                    <a:pt x="2485717" y="1390264"/>
                  </a:lnTo>
                  <a:lnTo>
                    <a:pt x="2307405" y="930149"/>
                  </a:lnTo>
                  <a:close/>
                </a:path>
                <a:path w="4949825" h="2528570">
                  <a:moveTo>
                    <a:pt x="2926840" y="691093"/>
                  </a:moveTo>
                  <a:lnTo>
                    <a:pt x="2957511" y="770237"/>
                  </a:lnTo>
                  <a:lnTo>
                    <a:pt x="2844849" y="1341868"/>
                  </a:lnTo>
                  <a:lnTo>
                    <a:pt x="3135402" y="1229268"/>
                  </a:lnTo>
                  <a:lnTo>
                    <a:pt x="3166073" y="1308411"/>
                  </a:lnTo>
                  <a:lnTo>
                    <a:pt x="2759298" y="1466051"/>
                  </a:lnTo>
                  <a:lnTo>
                    <a:pt x="2728627" y="1386908"/>
                  </a:lnTo>
                  <a:lnTo>
                    <a:pt x="2840205" y="815697"/>
                  </a:lnTo>
                  <a:lnTo>
                    <a:pt x="2550736" y="927877"/>
                  </a:lnTo>
                  <a:lnTo>
                    <a:pt x="2520065" y="848733"/>
                  </a:lnTo>
                  <a:lnTo>
                    <a:pt x="2926840" y="691093"/>
                  </a:lnTo>
                  <a:close/>
                </a:path>
                <a:path w="4949825" h="2528570">
                  <a:moveTo>
                    <a:pt x="3276996" y="1265424"/>
                  </a:moveTo>
                  <a:lnTo>
                    <a:pt x="3037763" y="648106"/>
                  </a:lnTo>
                  <a:lnTo>
                    <a:pt x="3139023" y="608865"/>
                  </a:lnTo>
                  <a:lnTo>
                    <a:pt x="3378256" y="1226182"/>
                  </a:lnTo>
                  <a:lnTo>
                    <a:pt x="3276996" y="1265424"/>
                  </a:lnTo>
                  <a:close/>
                </a:path>
                <a:path w="4949825" h="2528570">
                  <a:moveTo>
                    <a:pt x="3760104" y="980190"/>
                  </a:moveTo>
                  <a:lnTo>
                    <a:pt x="3803085" y="959091"/>
                  </a:lnTo>
                  <a:lnTo>
                    <a:pt x="3838790" y="931927"/>
                  </a:lnTo>
                  <a:lnTo>
                    <a:pt x="3867218" y="898698"/>
                  </a:lnTo>
                  <a:lnTo>
                    <a:pt x="3888371" y="859404"/>
                  </a:lnTo>
                  <a:lnTo>
                    <a:pt x="3901260" y="816080"/>
                  </a:lnTo>
                  <a:lnTo>
                    <a:pt x="3904896" y="770762"/>
                  </a:lnTo>
                  <a:lnTo>
                    <a:pt x="3899280" y="723449"/>
                  </a:lnTo>
                  <a:lnTo>
                    <a:pt x="3884411" y="674142"/>
                  </a:lnTo>
                  <a:lnTo>
                    <a:pt x="3862144" y="627623"/>
                  </a:lnTo>
                  <a:lnTo>
                    <a:pt x="3834416" y="588895"/>
                  </a:lnTo>
                  <a:lnTo>
                    <a:pt x="3801227" y="557957"/>
                  </a:lnTo>
                  <a:lnTo>
                    <a:pt x="3762578" y="534808"/>
                  </a:lnTo>
                  <a:lnTo>
                    <a:pt x="3720544" y="520220"/>
                  </a:lnTo>
                  <a:lnTo>
                    <a:pt x="3677200" y="514961"/>
                  </a:lnTo>
                  <a:lnTo>
                    <a:pt x="3632546" y="519032"/>
                  </a:lnTo>
                  <a:lnTo>
                    <a:pt x="3586583" y="532434"/>
                  </a:lnTo>
                  <a:lnTo>
                    <a:pt x="3543578" y="553511"/>
                  </a:lnTo>
                  <a:lnTo>
                    <a:pt x="3507801" y="580609"/>
                  </a:lnTo>
                  <a:lnTo>
                    <a:pt x="3479252" y="613729"/>
                  </a:lnTo>
                  <a:lnTo>
                    <a:pt x="3457931" y="652870"/>
                  </a:lnTo>
                  <a:lnTo>
                    <a:pt x="3444974" y="696018"/>
                  </a:lnTo>
                  <a:lnTo>
                    <a:pt x="3441301" y="741241"/>
                  </a:lnTo>
                  <a:lnTo>
                    <a:pt x="3446912" y="788540"/>
                  </a:lnTo>
                  <a:lnTo>
                    <a:pt x="3461807" y="837916"/>
                  </a:lnTo>
                  <a:lnTo>
                    <a:pt x="3484048" y="884366"/>
                  </a:lnTo>
                  <a:lnTo>
                    <a:pt x="3511781" y="923108"/>
                  </a:lnTo>
                  <a:lnTo>
                    <a:pt x="3545006" y="954141"/>
                  </a:lnTo>
                  <a:lnTo>
                    <a:pt x="3583724" y="977466"/>
                  </a:lnTo>
                  <a:lnTo>
                    <a:pt x="3625926" y="992208"/>
                  </a:lnTo>
                  <a:lnTo>
                    <a:pt x="3669390" y="997575"/>
                  </a:lnTo>
                  <a:lnTo>
                    <a:pt x="3714117" y="993569"/>
                  </a:lnTo>
                  <a:lnTo>
                    <a:pt x="3760104" y="980190"/>
                  </a:lnTo>
                  <a:close/>
                </a:path>
                <a:path w="4949825" h="2528570">
                  <a:moveTo>
                    <a:pt x="3795782" y="1071609"/>
                  </a:moveTo>
                  <a:lnTo>
                    <a:pt x="3742965" y="1087967"/>
                  </a:lnTo>
                  <a:lnTo>
                    <a:pt x="3690674" y="1095902"/>
                  </a:lnTo>
                  <a:lnTo>
                    <a:pt x="3638909" y="1095412"/>
                  </a:lnTo>
                  <a:lnTo>
                    <a:pt x="3587671" y="1086499"/>
                  </a:lnTo>
                  <a:lnTo>
                    <a:pt x="3536958" y="1069161"/>
                  </a:lnTo>
                  <a:lnTo>
                    <a:pt x="3489508" y="1044255"/>
                  </a:lnTo>
                  <a:lnTo>
                    <a:pt x="3447881" y="1012702"/>
                  </a:lnTo>
                  <a:lnTo>
                    <a:pt x="3412079" y="974503"/>
                  </a:lnTo>
                  <a:lnTo>
                    <a:pt x="3382100" y="929658"/>
                  </a:lnTo>
                  <a:lnTo>
                    <a:pt x="3357945" y="878166"/>
                  </a:lnTo>
                  <a:lnTo>
                    <a:pt x="3341063" y="823766"/>
                  </a:lnTo>
                  <a:lnTo>
                    <a:pt x="3332969" y="770370"/>
                  </a:lnTo>
                  <a:lnTo>
                    <a:pt x="3333664" y="717977"/>
                  </a:lnTo>
                  <a:lnTo>
                    <a:pt x="3343148" y="666587"/>
                  </a:lnTo>
                  <a:lnTo>
                    <a:pt x="3361420" y="616201"/>
                  </a:lnTo>
                  <a:lnTo>
                    <a:pt x="3387206" y="569218"/>
                  </a:lnTo>
                  <a:lnTo>
                    <a:pt x="3419057" y="528104"/>
                  </a:lnTo>
                  <a:lnTo>
                    <a:pt x="3456973" y="492860"/>
                  </a:lnTo>
                  <a:lnTo>
                    <a:pt x="3500955" y="463485"/>
                  </a:lnTo>
                  <a:lnTo>
                    <a:pt x="3551003" y="439980"/>
                  </a:lnTo>
                  <a:lnTo>
                    <a:pt x="3603881" y="423598"/>
                  </a:lnTo>
                  <a:lnTo>
                    <a:pt x="3656180" y="415660"/>
                  </a:lnTo>
                  <a:lnTo>
                    <a:pt x="3707901" y="416166"/>
                  </a:lnTo>
                  <a:lnTo>
                    <a:pt x="3759045" y="425117"/>
                  </a:lnTo>
                  <a:lnTo>
                    <a:pt x="3809609" y="442511"/>
                  </a:lnTo>
                  <a:lnTo>
                    <a:pt x="3856985" y="467457"/>
                  </a:lnTo>
                  <a:lnTo>
                    <a:pt x="3898561" y="499059"/>
                  </a:lnTo>
                  <a:lnTo>
                    <a:pt x="3934337" y="537318"/>
                  </a:lnTo>
                  <a:lnTo>
                    <a:pt x="3964313" y="582234"/>
                  </a:lnTo>
                  <a:lnTo>
                    <a:pt x="3988490" y="633807"/>
                  </a:lnTo>
                  <a:lnTo>
                    <a:pt x="4005350" y="688126"/>
                  </a:lnTo>
                  <a:lnTo>
                    <a:pt x="4013446" y="741451"/>
                  </a:lnTo>
                  <a:lnTo>
                    <a:pt x="4012778" y="793784"/>
                  </a:lnTo>
                  <a:lnTo>
                    <a:pt x="4003345" y="845124"/>
                  </a:lnTo>
                  <a:lnTo>
                    <a:pt x="3985148" y="895471"/>
                  </a:lnTo>
                  <a:lnTo>
                    <a:pt x="3959510" y="942397"/>
                  </a:lnTo>
                  <a:lnTo>
                    <a:pt x="3927754" y="983474"/>
                  </a:lnTo>
                  <a:lnTo>
                    <a:pt x="3889881" y="1018702"/>
                  </a:lnTo>
                  <a:lnTo>
                    <a:pt x="3845890" y="1048080"/>
                  </a:lnTo>
                  <a:lnTo>
                    <a:pt x="3795782" y="1071609"/>
                  </a:lnTo>
                  <a:close/>
                </a:path>
                <a:path w="4949825" h="2528570">
                  <a:moveTo>
                    <a:pt x="4374104" y="129228"/>
                  </a:moveTo>
                  <a:lnTo>
                    <a:pt x="4475364" y="89987"/>
                  </a:lnTo>
                  <a:lnTo>
                    <a:pt x="4714933" y="708172"/>
                  </a:lnTo>
                  <a:lnTo>
                    <a:pt x="4613673" y="747414"/>
                  </a:lnTo>
                  <a:lnTo>
                    <a:pt x="4130378" y="404493"/>
                  </a:lnTo>
                  <a:lnTo>
                    <a:pt x="4309026" y="865475"/>
                  </a:lnTo>
                  <a:lnTo>
                    <a:pt x="4207766" y="904717"/>
                  </a:lnTo>
                  <a:lnTo>
                    <a:pt x="3968196" y="286532"/>
                  </a:lnTo>
                  <a:lnTo>
                    <a:pt x="4069456" y="247290"/>
                  </a:lnTo>
                  <a:lnTo>
                    <a:pt x="4552415" y="589344"/>
                  </a:lnTo>
                  <a:lnTo>
                    <a:pt x="4374104" y="129228"/>
                  </a:lnTo>
                  <a:close/>
                </a:path>
                <a:path w="4949825" h="2528570">
                  <a:moveTo>
                    <a:pt x="4848114" y="656559"/>
                  </a:moveTo>
                  <a:lnTo>
                    <a:pt x="4608881" y="39241"/>
                  </a:lnTo>
                  <a:lnTo>
                    <a:pt x="4710141" y="0"/>
                  </a:lnTo>
                  <a:lnTo>
                    <a:pt x="4949374" y="617317"/>
                  </a:lnTo>
                  <a:lnTo>
                    <a:pt x="4848114" y="656559"/>
                  </a:lnTo>
                  <a:close/>
                </a:path>
              </a:pathLst>
            </a:custGeom>
            <a:ln w="35718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9633" y="4050189"/>
              <a:ext cx="166915" cy="1676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599037" y="3485584"/>
              <a:ext cx="433705" cy="534035"/>
            </a:xfrm>
            <a:custGeom>
              <a:avLst/>
              <a:gdLst/>
              <a:ahLst/>
              <a:cxnLst/>
              <a:rect l="l" t="t" r="r" b="b"/>
              <a:pathLst>
                <a:path w="433704" h="534035">
                  <a:moveTo>
                    <a:pt x="15752" y="278599"/>
                  </a:moveTo>
                  <a:lnTo>
                    <a:pt x="3677" y="238512"/>
                  </a:lnTo>
                  <a:lnTo>
                    <a:pt x="0" y="199660"/>
                  </a:lnTo>
                  <a:lnTo>
                    <a:pt x="4719" y="162043"/>
                  </a:lnTo>
                  <a:lnTo>
                    <a:pt x="17835" y="125661"/>
                  </a:lnTo>
                  <a:lnTo>
                    <a:pt x="38572" y="92093"/>
                  </a:lnTo>
                  <a:lnTo>
                    <a:pt x="66239" y="63134"/>
                  </a:lnTo>
                  <a:lnTo>
                    <a:pt x="100837" y="38784"/>
                  </a:lnTo>
                  <a:lnTo>
                    <a:pt x="142364" y="19043"/>
                  </a:lnTo>
                  <a:lnTo>
                    <a:pt x="186450" y="5543"/>
                  </a:lnTo>
                  <a:lnTo>
                    <a:pt x="228507" y="0"/>
                  </a:lnTo>
                  <a:lnTo>
                    <a:pt x="268535" y="2413"/>
                  </a:lnTo>
                  <a:lnTo>
                    <a:pt x="306534" y="12782"/>
                  </a:lnTo>
                  <a:lnTo>
                    <a:pt x="341064" y="30933"/>
                  </a:lnTo>
                  <a:lnTo>
                    <a:pt x="370770" y="56908"/>
                  </a:lnTo>
                  <a:lnTo>
                    <a:pt x="395653" y="90707"/>
                  </a:lnTo>
                  <a:lnTo>
                    <a:pt x="415711" y="132330"/>
                  </a:lnTo>
                  <a:lnTo>
                    <a:pt x="428885" y="176059"/>
                  </a:lnTo>
                  <a:lnTo>
                    <a:pt x="433116" y="216178"/>
                  </a:lnTo>
                  <a:lnTo>
                    <a:pt x="428404" y="252685"/>
                  </a:lnTo>
                  <a:lnTo>
                    <a:pt x="392528" y="315205"/>
                  </a:lnTo>
                  <a:lnTo>
                    <a:pt x="361992" y="342190"/>
                  </a:lnTo>
                  <a:lnTo>
                    <a:pt x="323138" y="366537"/>
                  </a:lnTo>
                  <a:lnTo>
                    <a:pt x="275967" y="388247"/>
                  </a:lnTo>
                  <a:lnTo>
                    <a:pt x="317898" y="496445"/>
                  </a:lnTo>
                  <a:lnTo>
                    <a:pt x="221842" y="533671"/>
                  </a:lnTo>
                  <a:lnTo>
                    <a:pt x="153021" y="356086"/>
                  </a:lnTo>
                  <a:lnTo>
                    <a:pt x="195737" y="339532"/>
                  </a:lnTo>
                  <a:lnTo>
                    <a:pt x="234381" y="323372"/>
                  </a:lnTo>
                  <a:lnTo>
                    <a:pt x="292085" y="288539"/>
                  </a:lnTo>
                  <a:lnTo>
                    <a:pt x="323412" y="248872"/>
                  </a:lnTo>
                  <a:lnTo>
                    <a:pt x="328489" y="224366"/>
                  </a:lnTo>
                  <a:lnTo>
                    <a:pt x="326375" y="196348"/>
                  </a:lnTo>
                  <a:lnTo>
                    <a:pt x="306754" y="143224"/>
                  </a:lnTo>
                  <a:lnTo>
                    <a:pt x="278917" y="111615"/>
                  </a:lnTo>
                  <a:lnTo>
                    <a:pt x="242009" y="95694"/>
                  </a:lnTo>
                  <a:lnTo>
                    <a:pt x="221284" y="94140"/>
                  </a:lnTo>
                  <a:lnTo>
                    <a:pt x="199221" y="96938"/>
                  </a:lnTo>
                  <a:lnTo>
                    <a:pt x="153761" y="114494"/>
                  </a:lnTo>
                  <a:lnTo>
                    <a:pt x="121032" y="142016"/>
                  </a:lnTo>
                  <a:lnTo>
                    <a:pt x="103810" y="177979"/>
                  </a:lnTo>
                  <a:lnTo>
                    <a:pt x="101685" y="198037"/>
                  </a:lnTo>
                  <a:lnTo>
                    <a:pt x="103990" y="219309"/>
                  </a:lnTo>
                  <a:lnTo>
                    <a:pt x="110724" y="241794"/>
                  </a:lnTo>
                  <a:lnTo>
                    <a:pt x="15752" y="278599"/>
                  </a:lnTo>
                  <a:close/>
                </a:path>
              </a:pathLst>
            </a:custGeom>
            <a:ln w="35718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 rot="20340000">
            <a:off x="344243" y="4405604"/>
            <a:ext cx="6075247" cy="952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0"/>
              </a:lnSpc>
            </a:pPr>
            <a:r>
              <a:rPr sz="7500" spc="-455" dirty="0">
                <a:latin typeface="Verdana"/>
                <a:cs typeface="Verdana"/>
              </a:rPr>
              <a:t>ATTENZION</a:t>
            </a:r>
            <a:r>
              <a:rPr sz="11250" spc="-682" baseline="1111" dirty="0">
                <a:latin typeface="Verdana"/>
                <a:cs typeface="Verdana"/>
              </a:rPr>
              <a:t>I?</a:t>
            </a:r>
            <a:endParaRPr sz="11250" baseline="1111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33232" y="0"/>
            <a:ext cx="10030460" cy="9694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2900">
              <a:lnSpc>
                <a:spcPct val="122400"/>
              </a:lnSpc>
              <a:spcBef>
                <a:spcPts val="100"/>
              </a:spcBef>
            </a:pPr>
            <a:r>
              <a:rPr sz="2400" dirty="0">
                <a:solidFill>
                  <a:srgbClr val="FF66C3"/>
                </a:solidFill>
                <a:latin typeface="Verdana"/>
                <a:cs typeface="Verdana"/>
              </a:rPr>
              <a:t>Allerta </a:t>
            </a:r>
            <a:r>
              <a:rPr sz="2400" spc="310" dirty="0">
                <a:latin typeface="Verdana"/>
                <a:cs typeface="Verdana"/>
              </a:rPr>
              <a:t>- </a:t>
            </a:r>
            <a:r>
              <a:rPr sz="2400" dirty="0">
                <a:latin typeface="Verdana"/>
                <a:cs typeface="Verdana"/>
              </a:rPr>
              <a:t>prontezza </a:t>
            </a: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spc="25" dirty="0">
                <a:latin typeface="Verdana"/>
                <a:cs typeface="Verdana"/>
              </a:rPr>
              <a:t>risposta </a:t>
            </a:r>
            <a:r>
              <a:rPr sz="2400" spc="60" dirty="0">
                <a:latin typeface="Verdana"/>
                <a:cs typeface="Verdana"/>
              </a:rPr>
              <a:t>agli </a:t>
            </a:r>
            <a:r>
              <a:rPr sz="2400" spc="15" dirty="0">
                <a:latin typeface="Verdana"/>
                <a:cs typeface="Verdana"/>
              </a:rPr>
              <a:t>stimoli </a:t>
            </a:r>
            <a:r>
              <a:rPr sz="2400" spc="-15" dirty="0">
                <a:latin typeface="Verdana"/>
                <a:cs typeface="Verdana"/>
              </a:rPr>
              <a:t>(es. </a:t>
            </a:r>
            <a:r>
              <a:rPr sz="2400" spc="65" dirty="0">
                <a:latin typeface="Verdana"/>
                <a:cs typeface="Verdana"/>
              </a:rPr>
              <a:t>suona </a:t>
            </a:r>
            <a:r>
              <a:rPr sz="2400" spc="35" dirty="0">
                <a:latin typeface="Verdana"/>
                <a:cs typeface="Verdana"/>
              </a:rPr>
              <a:t>un </a:t>
            </a:r>
            <a:r>
              <a:rPr sz="2400" spc="40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campanello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improvvisamente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ci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rivolgiamo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40" dirty="0">
                <a:latin typeface="Verdana"/>
                <a:cs typeface="Verdana"/>
              </a:rPr>
              <a:t>nella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direzione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del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suono)</a:t>
            </a:r>
            <a:endParaRPr sz="2400">
              <a:latin typeface="Verdana"/>
              <a:cs typeface="Verdana"/>
            </a:endParaRPr>
          </a:p>
          <a:p>
            <a:pPr marL="24765" marR="8255">
              <a:lnSpc>
                <a:spcPct val="122400"/>
              </a:lnSpc>
              <a:spcBef>
                <a:spcPts val="645"/>
              </a:spcBef>
            </a:pPr>
            <a:r>
              <a:rPr sz="2400" spc="-5" dirty="0">
                <a:solidFill>
                  <a:srgbClr val="FF66C3"/>
                </a:solidFill>
                <a:latin typeface="Verdana"/>
                <a:cs typeface="Verdana"/>
              </a:rPr>
              <a:t>Attenzione </a:t>
            </a:r>
            <a:r>
              <a:rPr sz="2400" spc="30" dirty="0">
                <a:solidFill>
                  <a:srgbClr val="FF66C3"/>
                </a:solidFill>
                <a:latin typeface="Verdana"/>
                <a:cs typeface="Verdana"/>
              </a:rPr>
              <a:t>sostenuta </a:t>
            </a:r>
            <a:r>
              <a:rPr sz="2400" spc="80" dirty="0">
                <a:latin typeface="Verdana"/>
                <a:cs typeface="Verdana"/>
              </a:rPr>
              <a:t>-(vigilanza) </a:t>
            </a:r>
            <a:r>
              <a:rPr sz="2400" spc="40" dirty="0">
                <a:latin typeface="Verdana"/>
                <a:cs typeface="Verdana"/>
              </a:rPr>
              <a:t>mantenere </a:t>
            </a:r>
            <a:r>
              <a:rPr sz="2400" spc="75" dirty="0">
                <a:latin typeface="Verdana"/>
                <a:cs typeface="Verdana"/>
              </a:rPr>
              <a:t>la </a:t>
            </a:r>
            <a:r>
              <a:rPr sz="2400" spc="114" dirty="0">
                <a:latin typeface="Verdana"/>
                <a:cs typeface="Verdana"/>
              </a:rPr>
              <a:t>capacità </a:t>
            </a: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spc="5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rispondere </a:t>
            </a:r>
            <a:r>
              <a:rPr sz="2400" spc="185" dirty="0">
                <a:latin typeface="Verdana"/>
                <a:cs typeface="Verdana"/>
              </a:rPr>
              <a:t>a </a:t>
            </a:r>
            <a:r>
              <a:rPr sz="2400" spc="15" dirty="0">
                <a:latin typeface="Verdana"/>
                <a:cs typeface="Verdana"/>
              </a:rPr>
              <a:t>tali stimoli </a:t>
            </a:r>
            <a:r>
              <a:rPr sz="2400" spc="20" dirty="0">
                <a:latin typeface="Verdana"/>
                <a:cs typeface="Verdana"/>
              </a:rPr>
              <a:t>per </a:t>
            </a:r>
            <a:r>
              <a:rPr sz="2400" spc="-15" dirty="0">
                <a:latin typeface="Verdana"/>
                <a:cs typeface="Verdana"/>
              </a:rPr>
              <a:t>tutto </a:t>
            </a:r>
            <a:r>
              <a:rPr sz="2400" spc="-30" dirty="0">
                <a:latin typeface="Verdana"/>
                <a:cs typeface="Verdana"/>
              </a:rPr>
              <a:t>il </a:t>
            </a:r>
            <a:r>
              <a:rPr sz="2400" spc="65" dirty="0">
                <a:latin typeface="Verdana"/>
                <a:cs typeface="Verdana"/>
              </a:rPr>
              <a:t>tempo </a:t>
            </a:r>
            <a:r>
              <a:rPr sz="2400" spc="45" dirty="0">
                <a:latin typeface="Verdana"/>
                <a:cs typeface="Verdana"/>
              </a:rPr>
              <a:t>necessario </a:t>
            </a:r>
            <a:r>
              <a:rPr sz="2400" spc="5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all’esecuzione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un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compito.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(es.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attenzione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prolungata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durante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80" dirty="0">
                <a:latin typeface="Verdana"/>
                <a:cs typeface="Verdana"/>
              </a:rPr>
              <a:t>una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lezione)</a:t>
            </a:r>
            <a:endParaRPr sz="2400">
              <a:latin typeface="Verdana"/>
              <a:cs typeface="Verdana"/>
            </a:endParaRPr>
          </a:p>
          <a:p>
            <a:pPr marL="24765" marR="240029">
              <a:lnSpc>
                <a:spcPct val="122400"/>
              </a:lnSpc>
              <a:spcBef>
                <a:spcPts val="980"/>
              </a:spcBef>
            </a:pPr>
            <a:r>
              <a:rPr sz="2400" spc="-5" dirty="0">
                <a:solidFill>
                  <a:srgbClr val="FF66C3"/>
                </a:solidFill>
                <a:latin typeface="Verdana"/>
                <a:cs typeface="Verdana"/>
              </a:rPr>
              <a:t>Attenzione</a:t>
            </a:r>
            <a:r>
              <a:rPr sz="240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FF66C3"/>
                </a:solidFill>
                <a:latin typeface="Verdana"/>
                <a:cs typeface="Verdana"/>
              </a:rPr>
              <a:t>selettiva</a:t>
            </a:r>
            <a:r>
              <a:rPr sz="2400" spc="-114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310" dirty="0">
                <a:latin typeface="Verdana"/>
                <a:cs typeface="Verdana"/>
              </a:rPr>
              <a:t>-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selezionare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solo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gli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stimoli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importanti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per </a:t>
            </a:r>
            <a:r>
              <a:rPr sz="2400" spc="-8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un determinato </a:t>
            </a:r>
            <a:r>
              <a:rPr sz="2400" spc="15" dirty="0">
                <a:latin typeface="Verdana"/>
                <a:cs typeface="Verdana"/>
              </a:rPr>
              <a:t>compito, </a:t>
            </a:r>
            <a:r>
              <a:rPr sz="2400" spc="55" dirty="0">
                <a:latin typeface="Verdana"/>
                <a:cs typeface="Verdana"/>
              </a:rPr>
              <a:t>ignorando </a:t>
            </a:r>
            <a:r>
              <a:rPr sz="2400" spc="20" dirty="0">
                <a:latin typeface="Verdana"/>
                <a:cs typeface="Verdana"/>
              </a:rPr>
              <a:t>quelli </a:t>
            </a:r>
            <a:r>
              <a:rPr sz="2400" spc="-20" dirty="0">
                <a:latin typeface="Verdana"/>
                <a:cs typeface="Verdana"/>
              </a:rPr>
              <a:t>distraenti. </a:t>
            </a:r>
            <a:r>
              <a:rPr sz="2400" spc="-15" dirty="0">
                <a:latin typeface="Verdana"/>
                <a:cs typeface="Verdana"/>
              </a:rPr>
              <a:t>(es. 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durante </a:t>
            </a:r>
            <a:r>
              <a:rPr sz="2400" spc="80" dirty="0">
                <a:latin typeface="Verdana"/>
                <a:cs typeface="Verdana"/>
              </a:rPr>
              <a:t>una </a:t>
            </a:r>
            <a:r>
              <a:rPr sz="2400" dirty="0">
                <a:latin typeface="Verdana"/>
                <a:cs typeface="Verdana"/>
              </a:rPr>
              <a:t>lezione </a:t>
            </a:r>
            <a:r>
              <a:rPr sz="2400" spc="30" dirty="0">
                <a:latin typeface="Verdana"/>
                <a:cs typeface="Verdana"/>
              </a:rPr>
              <a:t>riesco </a:t>
            </a:r>
            <a:r>
              <a:rPr sz="2400" spc="185" dirty="0">
                <a:latin typeface="Verdana"/>
                <a:cs typeface="Verdana"/>
              </a:rPr>
              <a:t>a </a:t>
            </a:r>
            <a:r>
              <a:rPr sz="2400" spc="15" dirty="0">
                <a:latin typeface="Verdana"/>
                <a:cs typeface="Verdana"/>
              </a:rPr>
              <a:t>prestare </a:t>
            </a:r>
            <a:r>
              <a:rPr sz="2400" spc="10" dirty="0">
                <a:latin typeface="Verdana"/>
                <a:cs typeface="Verdana"/>
              </a:rPr>
              <a:t>attenzione </a:t>
            </a:r>
            <a:r>
              <a:rPr sz="2400" spc="40" dirty="0">
                <a:latin typeface="Verdana"/>
                <a:cs typeface="Verdana"/>
              </a:rPr>
              <a:t>alle </a:t>
            </a:r>
            <a:r>
              <a:rPr sz="2400" spc="45" dirty="0">
                <a:latin typeface="Verdana"/>
                <a:cs typeface="Verdana"/>
              </a:rPr>
              <a:t>parole </a:t>
            </a:r>
            <a:r>
              <a:rPr sz="2400" spc="50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della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maestra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nonostante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il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vicino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mi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distragga)</a:t>
            </a:r>
            <a:endParaRPr sz="2400">
              <a:latin typeface="Verdana"/>
              <a:cs typeface="Verdana"/>
            </a:endParaRPr>
          </a:p>
          <a:p>
            <a:pPr marL="24765" marR="167640">
              <a:lnSpc>
                <a:spcPct val="122400"/>
              </a:lnSpc>
              <a:spcBef>
                <a:spcPts val="1325"/>
              </a:spcBef>
            </a:pPr>
            <a:r>
              <a:rPr sz="2400" spc="-5" dirty="0">
                <a:solidFill>
                  <a:srgbClr val="FF66C3"/>
                </a:solidFill>
                <a:latin typeface="Verdana"/>
                <a:cs typeface="Verdana"/>
              </a:rPr>
              <a:t>Attenzione </a:t>
            </a:r>
            <a:r>
              <a:rPr sz="2400" spc="35" dirty="0">
                <a:solidFill>
                  <a:srgbClr val="FF66C3"/>
                </a:solidFill>
                <a:latin typeface="Verdana"/>
                <a:cs typeface="Verdana"/>
              </a:rPr>
              <a:t>divisa </a:t>
            </a:r>
            <a:r>
              <a:rPr sz="2400" spc="310" dirty="0">
                <a:latin typeface="Verdana"/>
                <a:cs typeface="Verdana"/>
              </a:rPr>
              <a:t>- </a:t>
            </a:r>
            <a:r>
              <a:rPr sz="2400" spc="75" dirty="0">
                <a:latin typeface="Verdana"/>
                <a:cs typeface="Verdana"/>
              </a:rPr>
              <a:t>la </a:t>
            </a:r>
            <a:r>
              <a:rPr sz="2400" spc="114" dirty="0">
                <a:latin typeface="Verdana"/>
                <a:cs typeface="Verdana"/>
              </a:rPr>
              <a:t>capacità </a:t>
            </a: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dirty="0">
                <a:latin typeface="Verdana"/>
                <a:cs typeface="Verdana"/>
              </a:rPr>
              <a:t>distribuire </a:t>
            </a:r>
            <a:r>
              <a:rPr sz="2400" spc="10" dirty="0">
                <a:latin typeface="Verdana"/>
                <a:cs typeface="Verdana"/>
              </a:rPr>
              <a:t>le </a:t>
            </a:r>
            <a:r>
              <a:rPr sz="2400" spc="15" dirty="0">
                <a:latin typeface="Verdana"/>
                <a:cs typeface="Verdana"/>
              </a:rPr>
              <a:t>proprie </a:t>
            </a:r>
            <a:r>
              <a:rPr sz="2400" spc="-15" dirty="0">
                <a:latin typeface="Verdana"/>
                <a:cs typeface="Verdana"/>
              </a:rPr>
              <a:t>risorse 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attentive tra </a:t>
            </a:r>
            <a:r>
              <a:rPr sz="2400" spc="70" dirty="0">
                <a:latin typeface="Verdana"/>
                <a:cs typeface="Verdana"/>
              </a:rPr>
              <a:t>due o </a:t>
            </a:r>
            <a:r>
              <a:rPr sz="2400" spc="45" dirty="0">
                <a:latin typeface="Verdana"/>
                <a:cs typeface="Verdana"/>
              </a:rPr>
              <a:t>più </a:t>
            </a:r>
            <a:r>
              <a:rPr sz="2400" spc="60" dirty="0">
                <a:latin typeface="Verdana"/>
                <a:cs typeface="Verdana"/>
              </a:rPr>
              <a:t>compiti </a:t>
            </a:r>
            <a:r>
              <a:rPr sz="2400" spc="155" dirty="0">
                <a:latin typeface="Verdana"/>
                <a:cs typeface="Verdana"/>
              </a:rPr>
              <a:t>da </a:t>
            </a:r>
            <a:r>
              <a:rPr sz="2400" spc="20" dirty="0">
                <a:latin typeface="Verdana"/>
                <a:cs typeface="Verdana"/>
              </a:rPr>
              <a:t>eseguire 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contemporaneamente.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(es.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prendere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appunti: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ascolto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40" dirty="0">
                <a:latin typeface="Verdana"/>
                <a:cs typeface="Verdana"/>
              </a:rPr>
              <a:t>scrivo)</a:t>
            </a:r>
            <a:endParaRPr sz="2400">
              <a:latin typeface="Verdana"/>
              <a:cs typeface="Verdana"/>
            </a:endParaRPr>
          </a:p>
          <a:p>
            <a:pPr marL="24765" marR="5080">
              <a:lnSpc>
                <a:spcPct val="125000"/>
              </a:lnSpc>
              <a:spcBef>
                <a:spcPts val="1230"/>
              </a:spcBef>
            </a:pPr>
            <a:r>
              <a:rPr sz="2400" dirty="0">
                <a:solidFill>
                  <a:srgbClr val="FF66C3"/>
                </a:solidFill>
                <a:latin typeface="Verdana"/>
                <a:cs typeface="Verdana"/>
              </a:rPr>
              <a:t>Attenzione</a:t>
            </a:r>
            <a:r>
              <a:rPr sz="240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45" dirty="0">
                <a:solidFill>
                  <a:srgbClr val="FF66C3"/>
                </a:solidFill>
                <a:latin typeface="Verdana"/>
                <a:cs typeface="Verdana"/>
              </a:rPr>
              <a:t>alternata</a:t>
            </a:r>
            <a:r>
              <a:rPr sz="240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310" dirty="0">
                <a:latin typeface="Verdana"/>
                <a:cs typeface="Verdana"/>
              </a:rPr>
              <a:t>-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eseguire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più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compiti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spostando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le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proprie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risorse </a:t>
            </a:r>
            <a:r>
              <a:rPr sz="2400" spc="10" dirty="0">
                <a:latin typeface="Verdana"/>
                <a:cs typeface="Verdana"/>
              </a:rPr>
              <a:t>attentive </a:t>
            </a:r>
            <a:r>
              <a:rPr sz="2400" spc="155" dirty="0">
                <a:latin typeface="Verdana"/>
                <a:cs typeface="Verdana"/>
              </a:rPr>
              <a:t>da </a:t>
            </a:r>
            <a:r>
              <a:rPr sz="2400" spc="35" dirty="0">
                <a:latin typeface="Verdana"/>
                <a:cs typeface="Verdana"/>
              </a:rPr>
              <a:t>un </a:t>
            </a:r>
            <a:r>
              <a:rPr sz="2400" spc="75" dirty="0">
                <a:latin typeface="Verdana"/>
                <a:cs typeface="Verdana"/>
              </a:rPr>
              <a:t>compito </a:t>
            </a:r>
            <a:r>
              <a:rPr sz="2400" spc="-40" dirty="0">
                <a:latin typeface="Verdana"/>
                <a:cs typeface="Verdana"/>
              </a:rPr>
              <a:t>all’altro, </a:t>
            </a:r>
            <a:r>
              <a:rPr sz="2400" spc="5" dirty="0">
                <a:latin typeface="Verdana"/>
                <a:cs typeface="Verdana"/>
              </a:rPr>
              <a:t>in </a:t>
            </a:r>
            <a:r>
              <a:rPr sz="2400" spc="110" dirty="0">
                <a:latin typeface="Verdana"/>
                <a:cs typeface="Verdana"/>
              </a:rPr>
              <a:t>modo </a:t>
            </a:r>
            <a:r>
              <a:rPr sz="2400" spc="-10" dirty="0">
                <a:latin typeface="Verdana"/>
                <a:cs typeface="Verdana"/>
              </a:rPr>
              <a:t>alternato, </a:t>
            </a:r>
            <a:r>
              <a:rPr sz="2400" spc="25" dirty="0">
                <a:latin typeface="Verdana"/>
                <a:cs typeface="Verdana"/>
              </a:rPr>
              <a:t>per </a:t>
            </a:r>
            <a:r>
              <a:rPr sz="2400" spc="30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poter svolgere </a:t>
            </a:r>
            <a:r>
              <a:rPr sz="2400" spc="45" dirty="0">
                <a:latin typeface="Verdana"/>
                <a:cs typeface="Verdana"/>
              </a:rPr>
              <a:t>più </a:t>
            </a:r>
            <a:r>
              <a:rPr sz="2400" spc="60" dirty="0">
                <a:latin typeface="Verdana"/>
                <a:cs typeface="Verdana"/>
              </a:rPr>
              <a:t>compiti </a:t>
            </a:r>
            <a:r>
              <a:rPr sz="2400" spc="5" dirty="0">
                <a:latin typeface="Verdana"/>
                <a:cs typeface="Verdana"/>
              </a:rPr>
              <a:t>in </a:t>
            </a:r>
            <a:r>
              <a:rPr sz="2400" spc="10" dirty="0">
                <a:latin typeface="Verdana"/>
                <a:cs typeface="Verdana"/>
              </a:rPr>
              <a:t>parallelo. </a:t>
            </a:r>
            <a:r>
              <a:rPr sz="2400" spc="-10" dirty="0">
                <a:latin typeface="Verdana"/>
                <a:cs typeface="Verdana"/>
              </a:rPr>
              <a:t>(es. </a:t>
            </a:r>
            <a:r>
              <a:rPr sz="2400" spc="75" dirty="0">
                <a:latin typeface="Verdana"/>
                <a:cs typeface="Verdana"/>
              </a:rPr>
              <a:t>completo </a:t>
            </a:r>
            <a:r>
              <a:rPr sz="2400" spc="35" dirty="0">
                <a:latin typeface="Verdana"/>
                <a:cs typeface="Verdana"/>
              </a:rPr>
              <a:t>un </a:t>
            </a:r>
            <a:r>
              <a:rPr sz="2400" spc="40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compito,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porto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il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65" dirty="0">
                <a:latin typeface="Verdana"/>
                <a:cs typeface="Verdana"/>
              </a:rPr>
              <a:t>quaderno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all’insegnante,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100" dirty="0">
                <a:latin typeface="Verdana"/>
                <a:cs typeface="Verdana"/>
              </a:rPr>
              <a:t>quando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torno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80" dirty="0">
                <a:latin typeface="Verdana"/>
                <a:cs typeface="Verdana"/>
              </a:rPr>
              <a:t>al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posto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finisco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il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65" dirty="0">
                <a:latin typeface="Verdana"/>
                <a:cs typeface="Verdana"/>
              </a:rPr>
              <a:t>mio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compito)</a:t>
            </a:r>
            <a:endParaRPr sz="2400">
              <a:latin typeface="Verdana"/>
              <a:cs typeface="Verdana"/>
            </a:endParaRPr>
          </a:p>
          <a:p>
            <a:pPr marL="24765">
              <a:lnSpc>
                <a:spcPct val="100000"/>
              </a:lnSpc>
              <a:spcBef>
                <a:spcPts val="1725"/>
              </a:spcBef>
            </a:pPr>
            <a:r>
              <a:rPr sz="2400" spc="20" dirty="0">
                <a:solidFill>
                  <a:srgbClr val="FF66C3"/>
                </a:solidFill>
                <a:latin typeface="Verdana"/>
                <a:cs typeface="Verdana"/>
              </a:rPr>
              <a:t>Controllo</a:t>
            </a:r>
            <a:r>
              <a:rPr sz="240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66C3"/>
                </a:solidFill>
                <a:latin typeface="Verdana"/>
                <a:cs typeface="Verdana"/>
              </a:rPr>
              <a:t>della</a:t>
            </a:r>
            <a:r>
              <a:rPr sz="2400" spc="-114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FF66C3"/>
                </a:solidFill>
                <a:latin typeface="Verdana"/>
                <a:cs typeface="Verdana"/>
              </a:rPr>
              <a:t>risposta</a:t>
            </a:r>
            <a:r>
              <a:rPr sz="240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80" dirty="0">
                <a:solidFill>
                  <a:srgbClr val="FF66C3"/>
                </a:solidFill>
                <a:latin typeface="Verdana"/>
                <a:cs typeface="Verdana"/>
              </a:rPr>
              <a:t>immediata</a:t>
            </a:r>
            <a:r>
              <a:rPr sz="2400" spc="-114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(impulsività)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77547" y="9332839"/>
            <a:ext cx="753110" cy="699770"/>
          </a:xfrm>
          <a:custGeom>
            <a:avLst/>
            <a:gdLst/>
            <a:ahLst/>
            <a:cxnLst/>
            <a:rect l="l" t="t" r="r" b="b"/>
            <a:pathLst>
              <a:path w="753109" h="699770">
                <a:moveTo>
                  <a:pt x="354511" y="699603"/>
                </a:moveTo>
                <a:lnTo>
                  <a:pt x="308542" y="698936"/>
                </a:lnTo>
                <a:lnTo>
                  <a:pt x="263059" y="692291"/>
                </a:lnTo>
                <a:lnTo>
                  <a:pt x="219252" y="677812"/>
                </a:lnTo>
                <a:lnTo>
                  <a:pt x="178317" y="653644"/>
                </a:lnTo>
                <a:lnTo>
                  <a:pt x="141444" y="617931"/>
                </a:lnTo>
                <a:lnTo>
                  <a:pt x="82694" y="550684"/>
                </a:lnTo>
                <a:lnTo>
                  <a:pt x="42622" y="508769"/>
                </a:lnTo>
                <a:lnTo>
                  <a:pt x="8912" y="449375"/>
                </a:lnTo>
                <a:lnTo>
                  <a:pt x="1192" y="376219"/>
                </a:lnTo>
                <a:lnTo>
                  <a:pt x="0" y="324953"/>
                </a:lnTo>
                <a:lnTo>
                  <a:pt x="4749" y="268998"/>
                </a:lnTo>
                <a:lnTo>
                  <a:pt x="18562" y="212179"/>
                </a:lnTo>
                <a:lnTo>
                  <a:pt x="44561" y="158323"/>
                </a:lnTo>
                <a:lnTo>
                  <a:pt x="78695" y="107599"/>
                </a:lnTo>
                <a:lnTo>
                  <a:pt x="105985" y="73810"/>
                </a:lnTo>
                <a:lnTo>
                  <a:pt x="166469" y="31497"/>
                </a:lnTo>
                <a:lnTo>
                  <a:pt x="212883" y="10207"/>
                </a:lnTo>
                <a:lnTo>
                  <a:pt x="284180" y="0"/>
                </a:lnTo>
                <a:lnTo>
                  <a:pt x="331406" y="3638"/>
                </a:lnTo>
                <a:lnTo>
                  <a:pt x="383422" y="12408"/>
                </a:lnTo>
                <a:lnTo>
                  <a:pt x="438034" y="25787"/>
                </a:lnTo>
                <a:lnTo>
                  <a:pt x="493046" y="43252"/>
                </a:lnTo>
                <a:lnTo>
                  <a:pt x="546265" y="64281"/>
                </a:lnTo>
                <a:lnTo>
                  <a:pt x="595494" y="88351"/>
                </a:lnTo>
                <a:lnTo>
                  <a:pt x="638539" y="114939"/>
                </a:lnTo>
                <a:lnTo>
                  <a:pt x="673205" y="143524"/>
                </a:lnTo>
                <a:lnTo>
                  <a:pt x="697296" y="173582"/>
                </a:lnTo>
                <a:lnTo>
                  <a:pt x="725408" y="227088"/>
                </a:lnTo>
                <a:lnTo>
                  <a:pt x="743757" y="276646"/>
                </a:lnTo>
                <a:lnTo>
                  <a:pt x="752763" y="324236"/>
                </a:lnTo>
                <a:lnTo>
                  <a:pt x="752844" y="371838"/>
                </a:lnTo>
                <a:lnTo>
                  <a:pt x="744421" y="421431"/>
                </a:lnTo>
                <a:lnTo>
                  <a:pt x="727913" y="474994"/>
                </a:lnTo>
                <a:lnTo>
                  <a:pt x="706878" y="521184"/>
                </a:lnTo>
                <a:lnTo>
                  <a:pt x="679462" y="562980"/>
                </a:lnTo>
                <a:lnTo>
                  <a:pt x="646716" y="599761"/>
                </a:lnTo>
                <a:lnTo>
                  <a:pt x="609687" y="630904"/>
                </a:lnTo>
                <a:lnTo>
                  <a:pt x="569425" y="655788"/>
                </a:lnTo>
                <a:lnTo>
                  <a:pt x="526980" y="673790"/>
                </a:lnTo>
                <a:lnTo>
                  <a:pt x="483399" y="684289"/>
                </a:lnTo>
                <a:lnTo>
                  <a:pt x="443132" y="690424"/>
                </a:lnTo>
                <a:lnTo>
                  <a:pt x="399772" y="696147"/>
                </a:lnTo>
                <a:lnTo>
                  <a:pt x="354511" y="699603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863165" y="0"/>
            <a:ext cx="8434705" cy="7999730"/>
            <a:chOff x="9863165" y="0"/>
            <a:chExt cx="8434705" cy="7999730"/>
          </a:xfrm>
        </p:grpSpPr>
        <p:sp>
          <p:nvSpPr>
            <p:cNvPr id="4" name="object 4"/>
            <p:cNvSpPr/>
            <p:nvPr/>
          </p:nvSpPr>
          <p:spPr>
            <a:xfrm>
              <a:off x="11768741" y="0"/>
              <a:ext cx="6529070" cy="3257550"/>
            </a:xfrm>
            <a:custGeom>
              <a:avLst/>
              <a:gdLst/>
              <a:ahLst/>
              <a:cxnLst/>
              <a:rect l="l" t="t" r="r" b="b"/>
              <a:pathLst>
                <a:path w="6529069" h="3257550">
                  <a:moveTo>
                    <a:pt x="0" y="0"/>
                  </a:moveTo>
                  <a:lnTo>
                    <a:pt x="20634" y="30187"/>
                  </a:lnTo>
                  <a:lnTo>
                    <a:pt x="41810" y="62540"/>
                  </a:lnTo>
                  <a:lnTo>
                    <a:pt x="50541" y="97473"/>
                  </a:lnTo>
                  <a:lnTo>
                    <a:pt x="112977" y="190162"/>
                  </a:lnTo>
                  <a:lnTo>
                    <a:pt x="194659" y="307483"/>
                  </a:lnTo>
                  <a:lnTo>
                    <a:pt x="274726" y="418339"/>
                  </a:lnTo>
                  <a:lnTo>
                    <a:pt x="306833" y="442052"/>
                  </a:lnTo>
                  <a:lnTo>
                    <a:pt x="346150" y="494613"/>
                  </a:lnTo>
                  <a:lnTo>
                    <a:pt x="378007" y="517326"/>
                  </a:lnTo>
                  <a:lnTo>
                    <a:pt x="397467" y="542809"/>
                  </a:lnTo>
                  <a:lnTo>
                    <a:pt x="429172" y="564915"/>
                  </a:lnTo>
                  <a:lnTo>
                    <a:pt x="448486" y="589815"/>
                  </a:lnTo>
                  <a:lnTo>
                    <a:pt x="480051" y="611360"/>
                  </a:lnTo>
                  <a:lnTo>
                    <a:pt x="499230" y="635723"/>
                  </a:lnTo>
                  <a:lnTo>
                    <a:pt x="530668" y="656756"/>
                  </a:lnTo>
                  <a:lnTo>
                    <a:pt x="549725" y="680630"/>
                  </a:lnTo>
                  <a:lnTo>
                    <a:pt x="612314" y="721550"/>
                  </a:lnTo>
                  <a:lnTo>
                    <a:pt x="631209" y="744778"/>
                  </a:lnTo>
                  <a:lnTo>
                    <a:pt x="724584" y="804124"/>
                  </a:lnTo>
                  <a:lnTo>
                    <a:pt x="743306" y="826657"/>
                  </a:lnTo>
                  <a:lnTo>
                    <a:pt x="867147" y="903150"/>
                  </a:lnTo>
                  <a:lnTo>
                    <a:pt x="885719" y="925080"/>
                  </a:lnTo>
                  <a:lnTo>
                    <a:pt x="1070730" y="1036815"/>
                  </a:lnTo>
                  <a:lnTo>
                    <a:pt x="1150826" y="1095409"/>
                  </a:lnTo>
                  <a:lnTo>
                    <a:pt x="1366791" y="1226239"/>
                  </a:lnTo>
                  <a:lnTo>
                    <a:pt x="1385402" y="1248329"/>
                  </a:lnTo>
                  <a:lnTo>
                    <a:pt x="1416363" y="1267456"/>
                  </a:lnTo>
                  <a:lnTo>
                    <a:pt x="1509450" y="1325649"/>
                  </a:lnTo>
                  <a:lnTo>
                    <a:pt x="1528235" y="1348436"/>
                  </a:lnTo>
                  <a:lnTo>
                    <a:pt x="1559385" y="1368318"/>
                  </a:lnTo>
                  <a:lnTo>
                    <a:pt x="1621828" y="1408655"/>
                  </a:lnTo>
                  <a:lnTo>
                    <a:pt x="1640806" y="1432212"/>
                  </a:lnTo>
                  <a:lnTo>
                    <a:pt x="1703573" y="1473846"/>
                  </a:lnTo>
                  <a:lnTo>
                    <a:pt x="1722726" y="1498105"/>
                  </a:lnTo>
                  <a:lnTo>
                    <a:pt x="1785871" y="1541248"/>
                  </a:lnTo>
                  <a:lnTo>
                    <a:pt x="1805226" y="1566315"/>
                  </a:lnTo>
                  <a:lnTo>
                    <a:pt x="1836975" y="1588595"/>
                  </a:lnTo>
                  <a:lnTo>
                    <a:pt x="1856480" y="1614259"/>
                  </a:lnTo>
                  <a:lnTo>
                    <a:pt x="1888384" y="1637161"/>
                  </a:lnTo>
                  <a:lnTo>
                    <a:pt x="1927800" y="1690119"/>
                  </a:lnTo>
                  <a:lnTo>
                    <a:pt x="1959960" y="1714042"/>
                  </a:lnTo>
                  <a:lnTo>
                    <a:pt x="2020033" y="1797276"/>
                  </a:lnTo>
                  <a:lnTo>
                    <a:pt x="2052574" y="1822725"/>
                  </a:lnTo>
                  <a:lnTo>
                    <a:pt x="2134511" y="1941064"/>
                  </a:lnTo>
                  <a:lnTo>
                    <a:pt x="2197156" y="2034590"/>
                  </a:lnTo>
                  <a:lnTo>
                    <a:pt x="2205960" y="2069816"/>
                  </a:lnTo>
                  <a:lnTo>
                    <a:pt x="2270103" y="2169338"/>
                  </a:lnTo>
                  <a:lnTo>
                    <a:pt x="2279430" y="2206658"/>
                  </a:lnTo>
                  <a:lnTo>
                    <a:pt x="2304398" y="2254184"/>
                  </a:lnTo>
                  <a:lnTo>
                    <a:pt x="2377786" y="2390697"/>
                  </a:lnTo>
                  <a:lnTo>
                    <a:pt x="2448924" y="2518205"/>
                  </a:lnTo>
                  <a:lnTo>
                    <a:pt x="2484462" y="2555646"/>
                  </a:lnTo>
                  <a:lnTo>
                    <a:pt x="2530160" y="2633739"/>
                  </a:lnTo>
                  <a:lnTo>
                    <a:pt x="2564963" y="2668241"/>
                  </a:lnTo>
                  <a:lnTo>
                    <a:pt x="2599524" y="2701772"/>
                  </a:lnTo>
                  <a:lnTo>
                    <a:pt x="2621523" y="2737415"/>
                  </a:lnTo>
                  <a:lnTo>
                    <a:pt x="2655601" y="2769016"/>
                  </a:lnTo>
                  <a:lnTo>
                    <a:pt x="2689440" y="2799658"/>
                  </a:lnTo>
                  <a:lnTo>
                    <a:pt x="2710720" y="2832425"/>
                  </a:lnTo>
                  <a:lnTo>
                    <a:pt x="2744083" y="2861162"/>
                  </a:lnTo>
                  <a:lnTo>
                    <a:pt x="2777209" y="2888954"/>
                  </a:lnTo>
                  <a:lnTo>
                    <a:pt x="2810101" y="2915803"/>
                  </a:lnTo>
                  <a:lnTo>
                    <a:pt x="2842757" y="2941715"/>
                  </a:lnTo>
                  <a:lnTo>
                    <a:pt x="2875181" y="2966693"/>
                  </a:lnTo>
                  <a:lnTo>
                    <a:pt x="2907372" y="2990742"/>
                  </a:lnTo>
                  <a:lnTo>
                    <a:pt x="2951654" y="3010787"/>
                  </a:lnTo>
                  <a:lnTo>
                    <a:pt x="2983384" y="3032990"/>
                  </a:lnTo>
                  <a:lnTo>
                    <a:pt x="3014885" y="3054276"/>
                  </a:lnTo>
                  <a:lnTo>
                    <a:pt x="3046157" y="3074650"/>
                  </a:lnTo>
                  <a:lnTo>
                    <a:pt x="3089524" y="3091037"/>
                  </a:lnTo>
                  <a:lnTo>
                    <a:pt x="3120344" y="3109598"/>
                  </a:lnTo>
                  <a:lnTo>
                    <a:pt x="3150940" y="3127260"/>
                  </a:lnTo>
                  <a:lnTo>
                    <a:pt x="3193632" y="3140947"/>
                  </a:lnTo>
                  <a:lnTo>
                    <a:pt x="3223780" y="3156822"/>
                  </a:lnTo>
                  <a:lnTo>
                    <a:pt x="3266028" y="3168731"/>
                  </a:lnTo>
                  <a:lnTo>
                    <a:pt x="3308055" y="3179756"/>
                  </a:lnTo>
                  <a:lnTo>
                    <a:pt x="3337542" y="3192982"/>
                  </a:lnTo>
                  <a:lnTo>
                    <a:pt x="3379131" y="3202254"/>
                  </a:lnTo>
                  <a:lnTo>
                    <a:pt x="3408181" y="3213735"/>
                  </a:lnTo>
                  <a:lnTo>
                    <a:pt x="3449336" y="3221271"/>
                  </a:lnTo>
                  <a:lnTo>
                    <a:pt x="3490276" y="3227944"/>
                  </a:lnTo>
                  <a:lnTo>
                    <a:pt x="3531001" y="3233760"/>
                  </a:lnTo>
                  <a:lnTo>
                    <a:pt x="3559192" y="3241802"/>
                  </a:lnTo>
                  <a:lnTo>
                    <a:pt x="3599492" y="3245914"/>
                  </a:lnTo>
                  <a:lnTo>
                    <a:pt x="3639580" y="3249182"/>
                  </a:lnTo>
                  <a:lnTo>
                    <a:pt x="3679458" y="3251609"/>
                  </a:lnTo>
                  <a:lnTo>
                    <a:pt x="3719128" y="3253199"/>
                  </a:lnTo>
                  <a:lnTo>
                    <a:pt x="3746268" y="3257036"/>
                  </a:lnTo>
                  <a:lnTo>
                    <a:pt x="3785522" y="3256965"/>
                  </a:lnTo>
                  <a:lnTo>
                    <a:pt x="3824570" y="3256070"/>
                  </a:lnTo>
                  <a:lnTo>
                    <a:pt x="3863413" y="3254355"/>
                  </a:lnTo>
                  <a:lnTo>
                    <a:pt x="3902052" y="3251824"/>
                  </a:lnTo>
                  <a:lnTo>
                    <a:pt x="3940489" y="3248482"/>
                  </a:lnTo>
                  <a:lnTo>
                    <a:pt x="3978724" y="3244333"/>
                  </a:lnTo>
                  <a:lnTo>
                    <a:pt x="4016758" y="3239380"/>
                  </a:lnTo>
                  <a:lnTo>
                    <a:pt x="4054592" y="3233629"/>
                  </a:lnTo>
                  <a:lnTo>
                    <a:pt x="4092228" y="3227083"/>
                  </a:lnTo>
                  <a:lnTo>
                    <a:pt x="4117345" y="3222825"/>
                  </a:lnTo>
                  <a:lnTo>
                    <a:pt x="4154587" y="3214702"/>
                  </a:lnTo>
                  <a:lnTo>
                    <a:pt x="4191633" y="3205797"/>
                  </a:lnTo>
                  <a:lnTo>
                    <a:pt x="4228485" y="3196115"/>
                  </a:lnTo>
                  <a:lnTo>
                    <a:pt x="4265144" y="3185658"/>
                  </a:lnTo>
                  <a:lnTo>
                    <a:pt x="4301610" y="3174432"/>
                  </a:lnTo>
                  <a:lnTo>
                    <a:pt x="4337885" y="3162441"/>
                  </a:lnTo>
                  <a:lnTo>
                    <a:pt x="4373970" y="3149689"/>
                  </a:lnTo>
                  <a:lnTo>
                    <a:pt x="4409865" y="3136180"/>
                  </a:lnTo>
                  <a:lnTo>
                    <a:pt x="4445573" y="3121918"/>
                  </a:lnTo>
                  <a:lnTo>
                    <a:pt x="4481094" y="3106908"/>
                  </a:lnTo>
                  <a:lnTo>
                    <a:pt x="4504107" y="3094232"/>
                  </a:lnTo>
                  <a:lnTo>
                    <a:pt x="4539257" y="3077738"/>
                  </a:lnTo>
                  <a:lnTo>
                    <a:pt x="4574222" y="3060508"/>
                  </a:lnTo>
                  <a:lnTo>
                    <a:pt x="4609005" y="3042546"/>
                  </a:lnTo>
                  <a:lnTo>
                    <a:pt x="4643606" y="3023857"/>
                  </a:lnTo>
                  <a:lnTo>
                    <a:pt x="4665706" y="3007524"/>
                  </a:lnTo>
                  <a:lnTo>
                    <a:pt x="4699946" y="2987392"/>
                  </a:lnTo>
                  <a:lnTo>
                    <a:pt x="4734008" y="2966546"/>
                  </a:lnTo>
                  <a:lnTo>
                    <a:pt x="4767893" y="2944989"/>
                  </a:lnTo>
                  <a:lnTo>
                    <a:pt x="4789280" y="2925805"/>
                  </a:lnTo>
                  <a:lnTo>
                    <a:pt x="4822812" y="2902840"/>
                  </a:lnTo>
                  <a:lnTo>
                    <a:pt x="4843849" y="2882256"/>
                  </a:lnTo>
                  <a:lnTo>
                    <a:pt x="4877034" y="2857898"/>
                  </a:lnTo>
                  <a:lnTo>
                    <a:pt x="4897725" y="2835931"/>
                  </a:lnTo>
                  <a:lnTo>
                    <a:pt x="4930566" y="2810199"/>
                  </a:lnTo>
                  <a:lnTo>
                    <a:pt x="4950916" y="2786865"/>
                  </a:lnTo>
                  <a:lnTo>
                    <a:pt x="4983417" y="2759775"/>
                  </a:lnTo>
                  <a:lnTo>
                    <a:pt x="5003430" y="2735091"/>
                  </a:lnTo>
                  <a:lnTo>
                    <a:pt x="5035596" y="2706660"/>
                  </a:lnTo>
                  <a:lnTo>
                    <a:pt x="5055276" y="2680643"/>
                  </a:lnTo>
                  <a:lnTo>
                    <a:pt x="5074790" y="2653967"/>
                  </a:lnTo>
                  <a:lnTo>
                    <a:pt x="5094140" y="2626634"/>
                  </a:lnTo>
                  <a:lnTo>
                    <a:pt x="5125649" y="2595571"/>
                  </a:lnTo>
                  <a:lnTo>
                    <a:pt x="5163540" y="2537664"/>
                  </a:lnTo>
                  <a:lnTo>
                    <a:pt x="5200792" y="2477201"/>
                  </a:lnTo>
                  <a:lnTo>
                    <a:pt x="5237413" y="2414215"/>
                  </a:lnTo>
                  <a:lnTo>
                    <a:pt x="5243169" y="2384866"/>
                  </a:lnTo>
                  <a:lnTo>
                    <a:pt x="5261091" y="2351819"/>
                  </a:lnTo>
                  <a:lnTo>
                    <a:pt x="5278860" y="2318159"/>
                  </a:lnTo>
                  <a:lnTo>
                    <a:pt x="5284156" y="2286968"/>
                  </a:lnTo>
                  <a:lnTo>
                    <a:pt x="5301621" y="2252092"/>
                  </a:lnTo>
                  <a:lnTo>
                    <a:pt x="5306615" y="2219695"/>
                  </a:lnTo>
                  <a:lnTo>
                    <a:pt x="5323781" y="2183621"/>
                  </a:lnTo>
                  <a:lnTo>
                    <a:pt x="5328478" y="2150034"/>
                  </a:lnTo>
                  <a:lnTo>
                    <a:pt x="5345348" y="2112778"/>
                  </a:lnTo>
                  <a:lnTo>
                    <a:pt x="5354010" y="2042677"/>
                  </a:lnTo>
                  <a:lnTo>
                    <a:pt x="5366025" y="1985990"/>
                  </a:lnTo>
                  <a:lnTo>
                    <a:pt x="5378414" y="1930802"/>
                  </a:lnTo>
                  <a:lnTo>
                    <a:pt x="5378851" y="1880171"/>
                  </a:lnTo>
                  <a:lnTo>
                    <a:pt x="5391973" y="1827918"/>
                  </a:lnTo>
                  <a:lnTo>
                    <a:pt x="5405454" y="1777099"/>
                  </a:lnTo>
                  <a:lnTo>
                    <a:pt x="5419288" y="1727693"/>
                  </a:lnTo>
                  <a:lnTo>
                    <a:pt x="5433470" y="1679678"/>
                  </a:lnTo>
                  <a:lnTo>
                    <a:pt x="5435673" y="1636112"/>
                  </a:lnTo>
                  <a:lnTo>
                    <a:pt x="5450533" y="1590814"/>
                  </a:lnTo>
                  <a:lnTo>
                    <a:pt x="5465725" y="1546841"/>
                  </a:lnTo>
                  <a:lnTo>
                    <a:pt x="5481243" y="1504173"/>
                  </a:lnTo>
                  <a:lnTo>
                    <a:pt x="5497082" y="1462788"/>
                  </a:lnTo>
                  <a:lnTo>
                    <a:pt x="5513235" y="1422663"/>
                  </a:lnTo>
                  <a:lnTo>
                    <a:pt x="5517377" y="1386855"/>
                  </a:lnTo>
                  <a:lnTo>
                    <a:pt x="5534144" y="1349186"/>
                  </a:lnTo>
                  <a:lnTo>
                    <a:pt x="5551210" y="1312713"/>
                  </a:lnTo>
                  <a:lnTo>
                    <a:pt x="5568569" y="1277412"/>
                  </a:lnTo>
                  <a:lnTo>
                    <a:pt x="5586216" y="1243264"/>
                  </a:lnTo>
                  <a:lnTo>
                    <a:pt x="5622352" y="1178336"/>
                  </a:lnTo>
                  <a:lnTo>
                    <a:pt x="5628509" y="1150593"/>
                  </a:lnTo>
                  <a:lnTo>
                    <a:pt x="5666259" y="1092119"/>
                  </a:lnTo>
                  <a:lnTo>
                    <a:pt x="5705029" y="1037732"/>
                  </a:lnTo>
                  <a:lnTo>
                    <a:pt x="5744777" y="987256"/>
                  </a:lnTo>
                  <a:lnTo>
                    <a:pt x="5752683" y="966510"/>
                  </a:lnTo>
                  <a:lnTo>
                    <a:pt x="5793815" y="921576"/>
                  </a:lnTo>
                  <a:lnTo>
                    <a:pt x="5835817" y="880119"/>
                  </a:lnTo>
                  <a:lnTo>
                    <a:pt x="5878644" y="841965"/>
                  </a:lnTo>
                  <a:lnTo>
                    <a:pt x="5888033" y="827151"/>
                  </a:lnTo>
                  <a:lnTo>
                    <a:pt x="5932016" y="793625"/>
                  </a:lnTo>
                  <a:lnTo>
                    <a:pt x="5976717" y="762967"/>
                  </a:lnTo>
                  <a:lnTo>
                    <a:pt x="6022091" y="735003"/>
                  </a:lnTo>
                  <a:lnTo>
                    <a:pt x="6032695" y="725056"/>
                  </a:lnTo>
                  <a:lnTo>
                    <a:pt x="6078998" y="700807"/>
                  </a:lnTo>
                  <a:lnTo>
                    <a:pt x="6125864" y="678817"/>
                  </a:lnTo>
                  <a:lnTo>
                    <a:pt x="6173252" y="658912"/>
                  </a:lnTo>
                  <a:lnTo>
                    <a:pt x="6184807" y="652767"/>
                  </a:lnTo>
                  <a:lnTo>
                    <a:pt x="6232895" y="635664"/>
                  </a:lnTo>
                  <a:lnTo>
                    <a:pt x="6281396" y="620211"/>
                  </a:lnTo>
                  <a:lnTo>
                    <a:pt x="6305787" y="613050"/>
                  </a:lnTo>
                  <a:lnTo>
                    <a:pt x="6317944" y="609315"/>
                  </a:lnTo>
                  <a:lnTo>
                    <a:pt x="6367140" y="596641"/>
                  </a:lnTo>
                  <a:lnTo>
                    <a:pt x="6416617" y="585096"/>
                  </a:lnTo>
                  <a:lnTo>
                    <a:pt x="6429126" y="582771"/>
                  </a:lnTo>
                  <a:lnTo>
                    <a:pt x="6454011" y="577585"/>
                  </a:lnTo>
                  <a:lnTo>
                    <a:pt x="6478945" y="572593"/>
                  </a:lnTo>
                  <a:lnTo>
                    <a:pt x="6503922" y="567775"/>
                  </a:lnTo>
                  <a:lnTo>
                    <a:pt x="6528947" y="563148"/>
                  </a:lnTo>
                  <a:lnTo>
                    <a:pt x="6519256" y="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3165" y="1693381"/>
              <a:ext cx="7981949" cy="630554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5999511"/>
            <a:ext cx="3519170" cy="4287520"/>
          </a:xfrm>
          <a:custGeom>
            <a:avLst/>
            <a:gdLst/>
            <a:ahLst/>
            <a:cxnLst/>
            <a:rect l="l" t="t" r="r" b="b"/>
            <a:pathLst>
              <a:path w="3519170" h="4287520">
                <a:moveTo>
                  <a:pt x="0" y="4287487"/>
                </a:moveTo>
                <a:lnTo>
                  <a:pt x="0" y="0"/>
                </a:lnTo>
                <a:lnTo>
                  <a:pt x="12750" y="12150"/>
                </a:lnTo>
                <a:lnTo>
                  <a:pt x="45357" y="44267"/>
                </a:lnTo>
                <a:lnTo>
                  <a:pt x="77892" y="77309"/>
                </a:lnTo>
                <a:lnTo>
                  <a:pt x="110357" y="111229"/>
                </a:lnTo>
                <a:lnTo>
                  <a:pt x="142753" y="145982"/>
                </a:lnTo>
                <a:lnTo>
                  <a:pt x="175084" y="181521"/>
                </a:lnTo>
                <a:lnTo>
                  <a:pt x="207352" y="217800"/>
                </a:lnTo>
                <a:lnTo>
                  <a:pt x="239560" y="254773"/>
                </a:lnTo>
                <a:lnTo>
                  <a:pt x="271709" y="292395"/>
                </a:lnTo>
                <a:lnTo>
                  <a:pt x="335845" y="369398"/>
                </a:lnTo>
                <a:lnTo>
                  <a:pt x="399778" y="448441"/>
                </a:lnTo>
                <a:lnTo>
                  <a:pt x="495342" y="570023"/>
                </a:lnTo>
                <a:lnTo>
                  <a:pt x="937853" y="1150584"/>
                </a:lnTo>
                <a:lnTo>
                  <a:pt x="1032359" y="1269982"/>
                </a:lnTo>
                <a:lnTo>
                  <a:pt x="1095379" y="1347139"/>
                </a:lnTo>
                <a:lnTo>
                  <a:pt x="1158435" y="1421915"/>
                </a:lnTo>
                <a:lnTo>
                  <a:pt x="1189983" y="1458294"/>
                </a:lnTo>
                <a:lnTo>
                  <a:pt x="1221547" y="1493939"/>
                </a:lnTo>
                <a:lnTo>
                  <a:pt x="1253131" y="1528804"/>
                </a:lnTo>
                <a:lnTo>
                  <a:pt x="1284735" y="1562843"/>
                </a:lnTo>
                <a:lnTo>
                  <a:pt x="1316364" y="1596011"/>
                </a:lnTo>
                <a:lnTo>
                  <a:pt x="1348019" y="1628260"/>
                </a:lnTo>
                <a:lnTo>
                  <a:pt x="1379703" y="1659545"/>
                </a:lnTo>
                <a:lnTo>
                  <a:pt x="1411418" y="1689820"/>
                </a:lnTo>
                <a:lnTo>
                  <a:pt x="1443168" y="1719038"/>
                </a:lnTo>
                <a:lnTo>
                  <a:pt x="1474953" y="1747154"/>
                </a:lnTo>
                <a:lnTo>
                  <a:pt x="1506778" y="1774122"/>
                </a:lnTo>
                <a:lnTo>
                  <a:pt x="1538643" y="1799895"/>
                </a:lnTo>
                <a:lnTo>
                  <a:pt x="1570553" y="1824428"/>
                </a:lnTo>
                <a:lnTo>
                  <a:pt x="1602509" y="1847674"/>
                </a:lnTo>
                <a:lnTo>
                  <a:pt x="1634513" y="1869587"/>
                </a:lnTo>
                <a:lnTo>
                  <a:pt x="1929992" y="2052629"/>
                </a:lnTo>
                <a:lnTo>
                  <a:pt x="2092905" y="2155435"/>
                </a:lnTo>
                <a:lnTo>
                  <a:pt x="2194272" y="2221203"/>
                </a:lnTo>
                <a:lnTo>
                  <a:pt x="2297353" y="2289933"/>
                </a:lnTo>
                <a:lnTo>
                  <a:pt x="2366622" y="2337358"/>
                </a:lnTo>
                <a:lnTo>
                  <a:pt x="2436046" y="2386037"/>
                </a:lnTo>
                <a:lnTo>
                  <a:pt x="2505383" y="2435946"/>
                </a:lnTo>
                <a:lnTo>
                  <a:pt x="2574391" y="2487060"/>
                </a:lnTo>
                <a:lnTo>
                  <a:pt x="2608696" y="2513061"/>
                </a:lnTo>
                <a:lnTo>
                  <a:pt x="2642827" y="2539355"/>
                </a:lnTo>
                <a:lnTo>
                  <a:pt x="2676755" y="2565937"/>
                </a:lnTo>
                <a:lnTo>
                  <a:pt x="2710449" y="2592806"/>
                </a:lnTo>
                <a:lnTo>
                  <a:pt x="2743879" y="2619957"/>
                </a:lnTo>
                <a:lnTo>
                  <a:pt x="2777014" y="2647388"/>
                </a:lnTo>
                <a:lnTo>
                  <a:pt x="2809824" y="2675096"/>
                </a:lnTo>
                <a:lnTo>
                  <a:pt x="2842280" y="2703077"/>
                </a:lnTo>
                <a:lnTo>
                  <a:pt x="2874349" y="2731329"/>
                </a:lnTo>
                <a:lnTo>
                  <a:pt x="2906003" y="2759848"/>
                </a:lnTo>
                <a:lnTo>
                  <a:pt x="2937211" y="2788631"/>
                </a:lnTo>
                <a:lnTo>
                  <a:pt x="2967943" y="2817676"/>
                </a:lnTo>
                <a:lnTo>
                  <a:pt x="2998168" y="2846979"/>
                </a:lnTo>
                <a:lnTo>
                  <a:pt x="3027856" y="2876537"/>
                </a:lnTo>
                <a:lnTo>
                  <a:pt x="3056976" y="2906347"/>
                </a:lnTo>
                <a:lnTo>
                  <a:pt x="3085499" y="2936406"/>
                </a:lnTo>
                <a:lnTo>
                  <a:pt x="3113394" y="2966711"/>
                </a:lnTo>
                <a:lnTo>
                  <a:pt x="3140631" y="2997258"/>
                </a:lnTo>
                <a:lnTo>
                  <a:pt x="3167180" y="3028045"/>
                </a:lnTo>
                <a:lnTo>
                  <a:pt x="3193009" y="3059069"/>
                </a:lnTo>
                <a:lnTo>
                  <a:pt x="3218089" y="3090326"/>
                </a:lnTo>
                <a:lnTo>
                  <a:pt x="3242390" y="3121814"/>
                </a:lnTo>
                <a:lnTo>
                  <a:pt x="3265881" y="3153529"/>
                </a:lnTo>
                <a:lnTo>
                  <a:pt x="3288532" y="3185468"/>
                </a:lnTo>
                <a:lnTo>
                  <a:pt x="3310312" y="3217629"/>
                </a:lnTo>
                <a:lnTo>
                  <a:pt x="3331192" y="3250007"/>
                </a:lnTo>
                <a:lnTo>
                  <a:pt x="3351141" y="3282601"/>
                </a:lnTo>
                <a:lnTo>
                  <a:pt x="3388124" y="3348421"/>
                </a:lnTo>
                <a:lnTo>
                  <a:pt x="3421019" y="3415064"/>
                </a:lnTo>
                <a:lnTo>
                  <a:pt x="3449584" y="3482505"/>
                </a:lnTo>
                <a:lnTo>
                  <a:pt x="3473577" y="3550720"/>
                </a:lnTo>
                <a:lnTo>
                  <a:pt x="3492754" y="3619684"/>
                </a:lnTo>
                <a:lnTo>
                  <a:pt x="3506873" y="3689372"/>
                </a:lnTo>
                <a:lnTo>
                  <a:pt x="3515692" y="3759760"/>
                </a:lnTo>
                <a:lnTo>
                  <a:pt x="3518968" y="3830823"/>
                </a:lnTo>
                <a:lnTo>
                  <a:pt x="3518452" y="3866600"/>
                </a:lnTo>
                <a:lnTo>
                  <a:pt x="3512959" y="3938629"/>
                </a:lnTo>
                <a:lnTo>
                  <a:pt x="3501318" y="4011272"/>
                </a:lnTo>
                <a:lnTo>
                  <a:pt x="3483285" y="4084503"/>
                </a:lnTo>
                <a:lnTo>
                  <a:pt x="3471796" y="4121332"/>
                </a:lnTo>
                <a:lnTo>
                  <a:pt x="3458618" y="4158299"/>
                </a:lnTo>
                <a:lnTo>
                  <a:pt x="3443721" y="4195401"/>
                </a:lnTo>
                <a:lnTo>
                  <a:pt x="3427075" y="4232634"/>
                </a:lnTo>
                <a:lnTo>
                  <a:pt x="3408649" y="4269996"/>
                </a:lnTo>
                <a:lnTo>
                  <a:pt x="3399207" y="4287487"/>
                </a:lnTo>
                <a:lnTo>
                  <a:pt x="0" y="4287487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7879" y="1819438"/>
            <a:ext cx="2628899" cy="19145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145746" y="3956999"/>
            <a:ext cx="5662930" cy="417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sz="2500" spc="-280" dirty="0">
                <a:latin typeface="Verdana"/>
                <a:cs typeface="Verdana"/>
              </a:rPr>
              <a:t>E</a:t>
            </a:r>
            <a:r>
              <a:rPr sz="2500" spc="-235" dirty="0">
                <a:latin typeface="Verdana"/>
                <a:cs typeface="Verdana"/>
              </a:rPr>
              <a:t>’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35" dirty="0">
                <a:latin typeface="Verdana"/>
                <a:cs typeface="Verdana"/>
              </a:rPr>
              <a:t>un</a:t>
            </a:r>
            <a:r>
              <a:rPr sz="2500" spc="190" dirty="0">
                <a:latin typeface="Verdana"/>
                <a:cs typeface="Verdana"/>
              </a:rPr>
              <a:t>a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30" dirty="0">
                <a:latin typeface="Verdana"/>
                <a:cs typeface="Verdana"/>
              </a:rPr>
              <a:t>p</a:t>
            </a:r>
            <a:r>
              <a:rPr sz="2500" spc="-114" dirty="0">
                <a:latin typeface="Verdana"/>
                <a:cs typeface="Verdana"/>
              </a:rPr>
              <a:t>r</a:t>
            </a:r>
            <a:r>
              <a:rPr sz="2500" spc="70" dirty="0">
                <a:latin typeface="Verdana"/>
                <a:cs typeface="Verdana"/>
              </a:rPr>
              <a:t>o</a:t>
            </a:r>
            <a:r>
              <a:rPr sz="2500" spc="-45" dirty="0">
                <a:latin typeface="Verdana"/>
                <a:cs typeface="Verdana"/>
              </a:rPr>
              <a:t>v</a:t>
            </a:r>
            <a:r>
              <a:rPr sz="2500" spc="190" dirty="0">
                <a:latin typeface="Verdana"/>
                <a:cs typeface="Verdana"/>
              </a:rPr>
              <a:t>a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30" dirty="0">
                <a:latin typeface="Verdana"/>
                <a:cs typeface="Verdana"/>
              </a:rPr>
              <a:t>d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130" dirty="0">
                <a:latin typeface="Verdana"/>
                <a:cs typeface="Verdana"/>
              </a:rPr>
              <a:t> </a:t>
            </a:r>
            <a:r>
              <a:rPr sz="2500" spc="185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500" spc="-65" dirty="0">
                <a:solidFill>
                  <a:srgbClr val="FF66C3"/>
                </a:solidFill>
                <a:latin typeface="Verdana"/>
                <a:cs typeface="Verdana"/>
              </a:rPr>
              <a:t>tt</a:t>
            </a:r>
            <a:r>
              <a:rPr sz="2500" spc="4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500" spc="35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500" spc="-145" dirty="0">
                <a:solidFill>
                  <a:srgbClr val="FF66C3"/>
                </a:solidFill>
                <a:latin typeface="Verdana"/>
                <a:cs typeface="Verdana"/>
              </a:rPr>
              <a:t>z</a:t>
            </a:r>
            <a:r>
              <a:rPr sz="2500" spc="-30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500" spc="7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500" spc="35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500" spc="5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500" spc="-13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500" spc="4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500" spc="-30" dirty="0">
                <a:solidFill>
                  <a:srgbClr val="FF66C3"/>
                </a:solidFill>
                <a:latin typeface="Verdana"/>
                <a:cs typeface="Verdana"/>
              </a:rPr>
              <a:t>l</a:t>
            </a:r>
            <a:r>
              <a:rPr sz="2500" spc="4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500" spc="-65" dirty="0">
                <a:solidFill>
                  <a:srgbClr val="FF66C3"/>
                </a:solidFill>
                <a:latin typeface="Verdana"/>
                <a:cs typeface="Verdana"/>
              </a:rPr>
              <a:t>tt</a:t>
            </a:r>
            <a:r>
              <a:rPr sz="2500" spc="-30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500" spc="-45" dirty="0">
                <a:solidFill>
                  <a:srgbClr val="FF66C3"/>
                </a:solidFill>
                <a:latin typeface="Verdana"/>
                <a:cs typeface="Verdana"/>
              </a:rPr>
              <a:t>v</a:t>
            </a:r>
            <a:r>
              <a:rPr sz="2500" spc="140" dirty="0">
                <a:solidFill>
                  <a:srgbClr val="FF66C3"/>
                </a:solidFill>
                <a:latin typeface="Verdana"/>
                <a:cs typeface="Verdana"/>
              </a:rPr>
              <a:t>a  </a:t>
            </a:r>
            <a:r>
              <a:rPr sz="2500" spc="25" dirty="0">
                <a:latin typeface="Verdana"/>
                <a:cs typeface="Verdana"/>
              </a:rPr>
              <a:t>(selezione </a:t>
            </a:r>
            <a:r>
              <a:rPr sz="2500" spc="35" dirty="0">
                <a:latin typeface="Verdana"/>
                <a:cs typeface="Verdana"/>
              </a:rPr>
              <a:t>delle </a:t>
            </a:r>
            <a:r>
              <a:rPr sz="2500" spc="90" dirty="0">
                <a:latin typeface="Verdana"/>
                <a:cs typeface="Verdana"/>
              </a:rPr>
              <a:t>campanelle </a:t>
            </a:r>
            <a:r>
              <a:rPr sz="2500" spc="95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inserite</a:t>
            </a:r>
            <a:r>
              <a:rPr sz="2500" spc="-125" dirty="0">
                <a:latin typeface="Verdana"/>
                <a:cs typeface="Verdana"/>
              </a:rPr>
              <a:t> </a:t>
            </a:r>
            <a:r>
              <a:rPr sz="2500" spc="5" dirty="0">
                <a:latin typeface="Verdana"/>
                <a:cs typeface="Verdana"/>
              </a:rPr>
              <a:t>tra</a:t>
            </a:r>
            <a:r>
              <a:rPr sz="2500" spc="-120" dirty="0">
                <a:latin typeface="Verdana"/>
                <a:cs typeface="Verdana"/>
              </a:rPr>
              <a:t> </a:t>
            </a:r>
            <a:r>
              <a:rPr sz="2500" spc="10" dirty="0">
                <a:latin typeface="Verdana"/>
                <a:cs typeface="Verdana"/>
              </a:rPr>
              <a:t>distrattori)</a:t>
            </a:r>
            <a:r>
              <a:rPr sz="2500" spc="-125" dirty="0">
                <a:latin typeface="Verdana"/>
                <a:cs typeface="Verdana"/>
              </a:rPr>
              <a:t> </a:t>
            </a:r>
            <a:r>
              <a:rPr sz="2500" spc="50" dirty="0">
                <a:latin typeface="Verdana"/>
                <a:cs typeface="Verdana"/>
              </a:rPr>
              <a:t>e</a:t>
            </a:r>
            <a:r>
              <a:rPr sz="2500" spc="-120" dirty="0">
                <a:latin typeface="Verdana"/>
                <a:cs typeface="Verdana"/>
              </a:rPr>
              <a:t> </a:t>
            </a:r>
            <a:r>
              <a:rPr sz="2500" spc="10" dirty="0">
                <a:solidFill>
                  <a:srgbClr val="FF66C3"/>
                </a:solidFill>
                <a:latin typeface="Verdana"/>
                <a:cs typeface="Verdana"/>
              </a:rPr>
              <a:t>attenzione </a:t>
            </a:r>
            <a:r>
              <a:rPr sz="2500" spc="-86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FF66C3"/>
                </a:solidFill>
                <a:latin typeface="Verdana"/>
                <a:cs typeface="Verdana"/>
              </a:rPr>
              <a:t>sostenuta </a:t>
            </a:r>
            <a:r>
              <a:rPr sz="2500" spc="60" dirty="0">
                <a:latin typeface="Verdana"/>
                <a:cs typeface="Verdana"/>
              </a:rPr>
              <a:t>(mantenere </a:t>
            </a:r>
            <a:r>
              <a:rPr sz="2500" spc="10" dirty="0">
                <a:latin typeface="Verdana"/>
                <a:cs typeface="Verdana"/>
              </a:rPr>
              <a:t>le </a:t>
            </a:r>
            <a:r>
              <a:rPr sz="2500" spc="-10" dirty="0">
                <a:latin typeface="Verdana"/>
                <a:cs typeface="Verdana"/>
              </a:rPr>
              <a:t>risorse </a:t>
            </a:r>
            <a:r>
              <a:rPr sz="2500" spc="-5" dirty="0">
                <a:latin typeface="Verdana"/>
                <a:cs typeface="Verdana"/>
              </a:rPr>
              <a:t> </a:t>
            </a:r>
            <a:r>
              <a:rPr sz="2500" spc="5" dirty="0">
                <a:latin typeface="Verdana"/>
                <a:cs typeface="Verdana"/>
              </a:rPr>
              <a:t>attentive</a:t>
            </a:r>
            <a:r>
              <a:rPr sz="2500" spc="-140" dirty="0">
                <a:latin typeface="Verdana"/>
                <a:cs typeface="Verdana"/>
              </a:rPr>
              <a:t> </a:t>
            </a:r>
            <a:r>
              <a:rPr sz="2500" spc="20" dirty="0">
                <a:latin typeface="Verdana"/>
                <a:cs typeface="Verdana"/>
              </a:rPr>
              <a:t>per</a:t>
            </a:r>
            <a:r>
              <a:rPr sz="2500" spc="-135" dirty="0">
                <a:latin typeface="Verdana"/>
                <a:cs typeface="Verdana"/>
              </a:rPr>
              <a:t> </a:t>
            </a:r>
            <a:r>
              <a:rPr sz="2500" spc="-35" dirty="0">
                <a:latin typeface="Verdana"/>
                <a:cs typeface="Verdana"/>
              </a:rPr>
              <a:t>tutti</a:t>
            </a:r>
            <a:r>
              <a:rPr sz="2500" spc="-135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135" dirty="0">
                <a:latin typeface="Verdana"/>
                <a:cs typeface="Verdana"/>
              </a:rPr>
              <a:t> </a:t>
            </a:r>
            <a:r>
              <a:rPr sz="2500" spc="20" dirty="0">
                <a:latin typeface="Verdana"/>
                <a:cs typeface="Verdana"/>
              </a:rPr>
              <a:t>fogli</a:t>
            </a:r>
            <a:r>
              <a:rPr sz="2500" spc="-135" dirty="0">
                <a:latin typeface="Verdana"/>
                <a:cs typeface="Verdana"/>
              </a:rPr>
              <a:t> </a:t>
            </a:r>
            <a:r>
              <a:rPr sz="2500" spc="50" dirty="0">
                <a:latin typeface="Verdana"/>
                <a:cs typeface="Verdana"/>
              </a:rPr>
              <a:t>proposti)</a:t>
            </a:r>
            <a:endParaRPr sz="2500">
              <a:latin typeface="Verdana"/>
              <a:cs typeface="Verdana"/>
            </a:endParaRPr>
          </a:p>
          <a:p>
            <a:pPr marL="12700" marR="1634489">
              <a:lnSpc>
                <a:spcPct val="125000"/>
              </a:lnSpc>
              <a:spcBef>
                <a:spcPts val="2285"/>
              </a:spcBef>
            </a:pPr>
            <a:r>
              <a:rPr sz="1900" dirty="0">
                <a:latin typeface="Verdana"/>
                <a:cs typeface="Verdana"/>
              </a:rPr>
              <a:t>Q</a:t>
            </a:r>
            <a:r>
              <a:rPr sz="1900" spc="-40" dirty="0">
                <a:latin typeface="Verdana"/>
                <a:cs typeface="Verdana"/>
              </a:rPr>
              <a:t>u</a:t>
            </a:r>
            <a:r>
              <a:rPr sz="1900" spc="125" dirty="0">
                <a:latin typeface="Verdana"/>
                <a:cs typeface="Verdana"/>
              </a:rPr>
              <a:t>a</a:t>
            </a:r>
            <a:r>
              <a:rPr sz="1900" spc="-105" dirty="0">
                <a:latin typeface="Verdana"/>
                <a:cs typeface="Verdana"/>
              </a:rPr>
              <a:t>tt</a:t>
            </a:r>
            <a:r>
              <a:rPr sz="1900" spc="-140" dirty="0">
                <a:latin typeface="Verdana"/>
                <a:cs typeface="Verdana"/>
              </a:rPr>
              <a:t>r</a:t>
            </a:r>
            <a:r>
              <a:rPr sz="1900" spc="50" dirty="0">
                <a:latin typeface="Verdana"/>
                <a:cs typeface="Verdana"/>
              </a:rPr>
              <a:t>o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45" dirty="0">
                <a:latin typeface="Verdana"/>
                <a:cs typeface="Verdana"/>
              </a:rPr>
              <a:t>f</a:t>
            </a:r>
            <a:r>
              <a:rPr sz="1900" spc="45" dirty="0">
                <a:latin typeface="Verdana"/>
                <a:cs typeface="Verdana"/>
              </a:rPr>
              <a:t>o</a:t>
            </a:r>
            <a:r>
              <a:rPr sz="1900" spc="85" dirty="0">
                <a:latin typeface="Verdana"/>
                <a:cs typeface="Verdana"/>
              </a:rPr>
              <a:t>g</a:t>
            </a:r>
            <a:r>
              <a:rPr sz="1900" spc="-105" dirty="0">
                <a:latin typeface="Verdana"/>
                <a:cs typeface="Verdana"/>
              </a:rPr>
              <a:t>l</a:t>
            </a:r>
            <a:r>
              <a:rPr sz="1900" spc="-100" dirty="0">
                <a:latin typeface="Verdana"/>
                <a:cs typeface="Verdana"/>
              </a:rPr>
              <a:t>i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105" dirty="0">
                <a:latin typeface="Verdana"/>
                <a:cs typeface="Verdana"/>
              </a:rPr>
              <a:t>i</a:t>
            </a:r>
            <a:r>
              <a:rPr sz="1900" spc="-35" dirty="0">
                <a:latin typeface="Verdana"/>
                <a:cs typeface="Verdana"/>
              </a:rPr>
              <a:t>n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155" dirty="0">
                <a:latin typeface="Verdana"/>
                <a:cs typeface="Verdana"/>
              </a:rPr>
              <a:t>c</a:t>
            </a:r>
            <a:r>
              <a:rPr sz="1900" spc="-105" dirty="0">
                <a:latin typeface="Verdana"/>
                <a:cs typeface="Verdana"/>
              </a:rPr>
              <a:t>i</a:t>
            </a:r>
            <a:r>
              <a:rPr sz="1900" spc="125" dirty="0">
                <a:latin typeface="Verdana"/>
                <a:cs typeface="Verdana"/>
              </a:rPr>
              <a:t>a</a:t>
            </a:r>
            <a:r>
              <a:rPr sz="1900" dirty="0">
                <a:latin typeface="Verdana"/>
                <a:cs typeface="Verdana"/>
              </a:rPr>
              <a:t>s</a:t>
            </a:r>
            <a:r>
              <a:rPr sz="1900" spc="155" dirty="0">
                <a:latin typeface="Verdana"/>
                <a:cs typeface="Verdana"/>
              </a:rPr>
              <a:t>c</a:t>
            </a:r>
            <a:r>
              <a:rPr sz="1900" spc="-40" dirty="0">
                <a:latin typeface="Verdana"/>
                <a:cs typeface="Verdana"/>
              </a:rPr>
              <a:t>un</a:t>
            </a:r>
            <a:r>
              <a:rPr sz="1900" spc="50" dirty="0">
                <a:latin typeface="Verdana"/>
                <a:cs typeface="Verdana"/>
              </a:rPr>
              <a:t>o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85" dirty="0">
                <a:latin typeface="Verdana"/>
                <a:cs typeface="Verdana"/>
              </a:rPr>
              <a:t>d</a:t>
            </a:r>
            <a:r>
              <a:rPr sz="1900" spc="25" dirty="0">
                <a:latin typeface="Verdana"/>
                <a:cs typeface="Verdana"/>
              </a:rPr>
              <a:t>e</a:t>
            </a:r>
            <a:r>
              <a:rPr sz="1900" spc="-100" dirty="0">
                <a:latin typeface="Verdana"/>
                <a:cs typeface="Verdana"/>
              </a:rPr>
              <a:t>i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85" dirty="0">
                <a:latin typeface="Verdana"/>
                <a:cs typeface="Verdana"/>
              </a:rPr>
              <a:t>q</a:t>
            </a:r>
            <a:r>
              <a:rPr sz="1900" spc="-40" dirty="0">
                <a:latin typeface="Verdana"/>
                <a:cs typeface="Verdana"/>
              </a:rPr>
              <a:t>u</a:t>
            </a:r>
            <a:r>
              <a:rPr sz="1900" spc="125" dirty="0">
                <a:latin typeface="Verdana"/>
                <a:cs typeface="Verdana"/>
              </a:rPr>
              <a:t>a</a:t>
            </a:r>
            <a:r>
              <a:rPr sz="1900" spc="-105" dirty="0">
                <a:latin typeface="Verdana"/>
                <a:cs typeface="Verdana"/>
              </a:rPr>
              <a:t>l</a:t>
            </a:r>
            <a:r>
              <a:rPr sz="1900" spc="-120" dirty="0">
                <a:latin typeface="Verdana"/>
                <a:cs typeface="Verdana"/>
              </a:rPr>
              <a:t>i  </a:t>
            </a:r>
            <a:r>
              <a:rPr sz="1900" spc="15" dirty="0">
                <a:latin typeface="Verdana"/>
                <a:cs typeface="Verdana"/>
              </a:rPr>
              <a:t>sono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-30" dirty="0">
                <a:latin typeface="Verdana"/>
                <a:cs typeface="Verdana"/>
              </a:rPr>
              <a:t>presenti</a:t>
            </a:r>
            <a:r>
              <a:rPr sz="1900" spc="-100" dirty="0">
                <a:latin typeface="Verdana"/>
                <a:cs typeface="Verdana"/>
              </a:rPr>
              <a:t> </a:t>
            </a:r>
            <a:r>
              <a:rPr sz="1900" spc="-45" dirty="0">
                <a:latin typeface="Verdana"/>
                <a:cs typeface="Verdana"/>
              </a:rPr>
              <a:t>35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10" dirty="0">
                <a:latin typeface="Verdana"/>
                <a:cs typeface="Verdana"/>
              </a:rPr>
              <a:t>campanelle.</a:t>
            </a:r>
            <a:endParaRPr sz="1900">
              <a:latin typeface="Verdana"/>
              <a:cs typeface="Verdana"/>
            </a:endParaRPr>
          </a:p>
          <a:p>
            <a:pPr marL="12700" marR="958215">
              <a:lnSpc>
                <a:spcPct val="125000"/>
              </a:lnSpc>
            </a:pPr>
            <a:r>
              <a:rPr sz="1900" spc="-40" dirty="0">
                <a:latin typeface="Verdana"/>
                <a:cs typeface="Verdana"/>
              </a:rPr>
              <a:t>Tempo:</a:t>
            </a:r>
            <a:r>
              <a:rPr sz="1900" spc="-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quatto </a:t>
            </a:r>
            <a:r>
              <a:rPr sz="1900" spc="-40" dirty="0">
                <a:latin typeface="Verdana"/>
                <a:cs typeface="Verdana"/>
              </a:rPr>
              <a:t>intertempi</a:t>
            </a:r>
            <a:r>
              <a:rPr sz="1900" dirty="0">
                <a:latin typeface="Verdana"/>
                <a:cs typeface="Verdana"/>
              </a:rPr>
              <a:t> </a:t>
            </a:r>
            <a:r>
              <a:rPr sz="1900" spc="20" dirty="0">
                <a:latin typeface="Verdana"/>
                <a:cs typeface="Verdana"/>
              </a:rPr>
              <a:t>compresi</a:t>
            </a:r>
            <a:r>
              <a:rPr sz="1900" dirty="0">
                <a:latin typeface="Verdana"/>
                <a:cs typeface="Verdana"/>
              </a:rPr>
              <a:t> </a:t>
            </a:r>
            <a:r>
              <a:rPr sz="1900" spc="-70" dirty="0">
                <a:latin typeface="Verdana"/>
                <a:cs typeface="Verdana"/>
              </a:rPr>
              <a:t>in </a:t>
            </a:r>
            <a:r>
              <a:rPr sz="1900" spc="-65" dirty="0">
                <a:latin typeface="Verdana"/>
                <a:cs typeface="Verdana"/>
              </a:rPr>
              <a:t> </a:t>
            </a:r>
            <a:r>
              <a:rPr sz="1900" spc="-90" dirty="0">
                <a:latin typeface="Verdana"/>
                <a:cs typeface="Verdana"/>
              </a:rPr>
              <a:t>2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75" dirty="0">
                <a:latin typeface="Verdana"/>
                <a:cs typeface="Verdana"/>
              </a:rPr>
              <a:t>m</a:t>
            </a:r>
            <a:r>
              <a:rPr sz="1900" spc="-105" dirty="0">
                <a:latin typeface="Verdana"/>
                <a:cs typeface="Verdana"/>
              </a:rPr>
              <a:t>i</a:t>
            </a:r>
            <a:r>
              <a:rPr sz="1900" spc="-40" dirty="0">
                <a:latin typeface="Verdana"/>
                <a:cs typeface="Verdana"/>
              </a:rPr>
              <a:t>nu</a:t>
            </a:r>
            <a:r>
              <a:rPr sz="1900" spc="-105" dirty="0">
                <a:latin typeface="Verdana"/>
                <a:cs typeface="Verdana"/>
              </a:rPr>
              <a:t>t</a:t>
            </a:r>
            <a:r>
              <a:rPr sz="1900" spc="-100" dirty="0">
                <a:latin typeface="Verdana"/>
                <a:cs typeface="Verdana"/>
              </a:rPr>
              <a:t>i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85" dirty="0">
                <a:latin typeface="Verdana"/>
                <a:cs typeface="Verdana"/>
              </a:rPr>
              <a:t>d</a:t>
            </a:r>
            <a:r>
              <a:rPr sz="1900" spc="-100" dirty="0">
                <a:latin typeface="Verdana"/>
                <a:cs typeface="Verdana"/>
              </a:rPr>
              <a:t>i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140" dirty="0">
                <a:latin typeface="Verdana"/>
                <a:cs typeface="Verdana"/>
              </a:rPr>
              <a:t>r</a:t>
            </a:r>
            <a:r>
              <a:rPr sz="1900" spc="-105" dirty="0">
                <a:latin typeface="Verdana"/>
                <a:cs typeface="Verdana"/>
              </a:rPr>
              <a:t>i</a:t>
            </a:r>
            <a:r>
              <a:rPr sz="1900" spc="155" dirty="0">
                <a:latin typeface="Verdana"/>
                <a:cs typeface="Verdana"/>
              </a:rPr>
              <a:t>c</a:t>
            </a:r>
            <a:r>
              <a:rPr sz="1900" spc="25" dirty="0">
                <a:latin typeface="Verdana"/>
                <a:cs typeface="Verdana"/>
              </a:rPr>
              <a:t>e</a:t>
            </a:r>
            <a:r>
              <a:rPr sz="1900" spc="-140" dirty="0">
                <a:latin typeface="Verdana"/>
                <a:cs typeface="Verdana"/>
              </a:rPr>
              <a:t>r</a:t>
            </a:r>
            <a:r>
              <a:rPr sz="1900" spc="155" dirty="0">
                <a:latin typeface="Verdana"/>
                <a:cs typeface="Verdana"/>
              </a:rPr>
              <a:t>c</a:t>
            </a:r>
            <a:r>
              <a:rPr sz="1900" spc="130" dirty="0">
                <a:latin typeface="Verdana"/>
                <a:cs typeface="Verdana"/>
              </a:rPr>
              <a:t>a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250" dirty="0">
                <a:latin typeface="Verdana"/>
                <a:cs typeface="Verdana"/>
              </a:rPr>
              <a:t>(</a:t>
            </a:r>
            <a:r>
              <a:rPr sz="1900" spc="-90" dirty="0">
                <a:latin typeface="Verdana"/>
                <a:cs typeface="Verdana"/>
              </a:rPr>
              <a:t>3</a:t>
            </a:r>
            <a:r>
              <a:rPr sz="1900" dirty="0">
                <a:latin typeface="Verdana"/>
                <a:cs typeface="Verdana"/>
              </a:rPr>
              <a:t>0</a:t>
            </a:r>
            <a:r>
              <a:rPr sz="1900" spc="-395" dirty="0">
                <a:latin typeface="Verdana"/>
                <a:cs typeface="Verdana"/>
              </a:rPr>
              <a:t>”</a:t>
            </a:r>
            <a:r>
              <a:rPr sz="1900" spc="270" dirty="0">
                <a:latin typeface="Verdana"/>
                <a:cs typeface="Verdana"/>
              </a:rPr>
              <a:t>-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30" dirty="0">
                <a:latin typeface="Verdana"/>
                <a:cs typeface="Verdana"/>
              </a:rPr>
              <a:t>6</a:t>
            </a:r>
            <a:r>
              <a:rPr sz="1900" dirty="0">
                <a:latin typeface="Verdana"/>
                <a:cs typeface="Verdana"/>
              </a:rPr>
              <a:t>0</a:t>
            </a:r>
            <a:r>
              <a:rPr sz="1900" spc="-395" dirty="0">
                <a:latin typeface="Verdana"/>
                <a:cs typeface="Verdana"/>
              </a:rPr>
              <a:t>”</a:t>
            </a:r>
            <a:r>
              <a:rPr sz="1900" spc="270" dirty="0">
                <a:latin typeface="Verdana"/>
                <a:cs typeface="Verdana"/>
              </a:rPr>
              <a:t>-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5" dirty="0">
                <a:latin typeface="Verdana"/>
                <a:cs typeface="Verdana"/>
              </a:rPr>
              <a:t>9</a:t>
            </a:r>
            <a:r>
              <a:rPr sz="1900" dirty="0">
                <a:latin typeface="Verdana"/>
                <a:cs typeface="Verdana"/>
              </a:rPr>
              <a:t>0</a:t>
            </a:r>
            <a:r>
              <a:rPr sz="1900" spc="-395" dirty="0">
                <a:latin typeface="Verdana"/>
                <a:cs typeface="Verdana"/>
              </a:rPr>
              <a:t>”</a:t>
            </a:r>
            <a:r>
              <a:rPr sz="1900" spc="270" dirty="0">
                <a:latin typeface="Verdana"/>
                <a:cs typeface="Verdana"/>
              </a:rPr>
              <a:t>-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650" dirty="0">
                <a:latin typeface="Verdana"/>
                <a:cs typeface="Verdana"/>
              </a:rPr>
              <a:t>1</a:t>
            </a:r>
            <a:r>
              <a:rPr sz="1900" spc="-95" dirty="0">
                <a:latin typeface="Verdana"/>
                <a:cs typeface="Verdana"/>
              </a:rPr>
              <a:t>2</a:t>
            </a:r>
            <a:r>
              <a:rPr sz="1900" dirty="0">
                <a:latin typeface="Verdana"/>
                <a:cs typeface="Verdana"/>
              </a:rPr>
              <a:t>0</a:t>
            </a:r>
            <a:r>
              <a:rPr sz="1900" spc="-395" dirty="0">
                <a:latin typeface="Verdana"/>
                <a:cs typeface="Verdana"/>
              </a:rPr>
              <a:t>”</a:t>
            </a:r>
            <a:r>
              <a:rPr sz="1900" spc="254" dirty="0">
                <a:latin typeface="Verdana"/>
                <a:cs typeface="Verdana"/>
              </a:rPr>
              <a:t>)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900" spc="-270" dirty="0">
                <a:latin typeface="Verdana"/>
                <a:cs typeface="Verdana"/>
              </a:rPr>
              <a:t>E</a:t>
            </a:r>
            <a:r>
              <a:rPr sz="1900" spc="-105" dirty="0">
                <a:latin typeface="Verdana"/>
                <a:cs typeface="Verdana"/>
              </a:rPr>
              <a:t>t</a:t>
            </a:r>
            <a:r>
              <a:rPr sz="1900" spc="125" dirty="0">
                <a:latin typeface="Verdana"/>
                <a:cs typeface="Verdana"/>
              </a:rPr>
              <a:t>à</a:t>
            </a:r>
            <a:r>
              <a:rPr sz="1900" spc="-295" dirty="0">
                <a:latin typeface="Verdana"/>
                <a:cs typeface="Verdana"/>
              </a:rPr>
              <a:t>: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85" dirty="0">
                <a:latin typeface="Verdana"/>
                <a:cs typeface="Verdana"/>
              </a:rPr>
              <a:t>d</a:t>
            </a:r>
            <a:r>
              <a:rPr sz="1900" spc="125" dirty="0">
                <a:latin typeface="Verdana"/>
                <a:cs typeface="Verdana"/>
              </a:rPr>
              <a:t>a</a:t>
            </a:r>
            <a:r>
              <a:rPr sz="1900" spc="-100" dirty="0">
                <a:latin typeface="Verdana"/>
                <a:cs typeface="Verdana"/>
              </a:rPr>
              <a:t>i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4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125" dirty="0">
                <a:latin typeface="Verdana"/>
                <a:cs typeface="Verdana"/>
              </a:rPr>
              <a:t>a</a:t>
            </a:r>
            <a:r>
              <a:rPr sz="1900" spc="-100" dirty="0">
                <a:latin typeface="Verdana"/>
                <a:cs typeface="Verdana"/>
              </a:rPr>
              <a:t>i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650" dirty="0">
                <a:latin typeface="Verdana"/>
                <a:cs typeface="Verdana"/>
              </a:rPr>
              <a:t>1</a:t>
            </a:r>
            <a:r>
              <a:rPr sz="1900" spc="-10" dirty="0">
                <a:latin typeface="Verdana"/>
                <a:cs typeface="Verdana"/>
              </a:rPr>
              <a:t>4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125" dirty="0">
                <a:latin typeface="Verdana"/>
                <a:cs typeface="Verdana"/>
              </a:rPr>
              <a:t>a</a:t>
            </a:r>
            <a:r>
              <a:rPr sz="1900" spc="-40" dirty="0">
                <a:latin typeface="Verdana"/>
                <a:cs typeface="Verdana"/>
              </a:rPr>
              <a:t>nn</a:t>
            </a:r>
            <a:r>
              <a:rPr sz="1900" spc="-100" dirty="0">
                <a:latin typeface="Verdana"/>
                <a:cs typeface="Verdana"/>
              </a:rPr>
              <a:t>i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90690" y="1926827"/>
            <a:ext cx="400685" cy="574040"/>
          </a:xfrm>
          <a:custGeom>
            <a:avLst/>
            <a:gdLst/>
            <a:ahLst/>
            <a:cxnLst/>
            <a:rect l="l" t="t" r="r" b="b"/>
            <a:pathLst>
              <a:path w="400685" h="574039">
                <a:moveTo>
                  <a:pt x="0" y="73555"/>
                </a:moveTo>
                <a:lnTo>
                  <a:pt x="0" y="0"/>
                </a:lnTo>
                <a:lnTo>
                  <a:pt x="400223" y="0"/>
                </a:lnTo>
                <a:lnTo>
                  <a:pt x="400223" y="73555"/>
                </a:lnTo>
                <a:lnTo>
                  <a:pt x="247671" y="73555"/>
                </a:lnTo>
                <a:lnTo>
                  <a:pt x="247671" y="573734"/>
                </a:lnTo>
                <a:lnTo>
                  <a:pt x="153560" y="573734"/>
                </a:lnTo>
                <a:lnTo>
                  <a:pt x="153560" y="73555"/>
                </a:lnTo>
                <a:lnTo>
                  <a:pt x="0" y="73555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85841" y="1926021"/>
            <a:ext cx="317500" cy="574675"/>
          </a:xfrm>
          <a:custGeom>
            <a:avLst/>
            <a:gdLst/>
            <a:ahLst/>
            <a:cxnLst/>
            <a:rect l="l" t="t" r="r" b="b"/>
            <a:pathLst>
              <a:path w="317500" h="574675">
                <a:moveTo>
                  <a:pt x="316995" y="0"/>
                </a:moveTo>
                <a:lnTo>
                  <a:pt x="316995" y="73555"/>
                </a:lnTo>
                <a:lnTo>
                  <a:pt x="94111" y="73555"/>
                </a:lnTo>
                <a:lnTo>
                  <a:pt x="94111" y="247671"/>
                </a:lnTo>
                <a:lnTo>
                  <a:pt x="292207" y="247671"/>
                </a:lnTo>
                <a:lnTo>
                  <a:pt x="292207" y="320219"/>
                </a:lnTo>
                <a:lnTo>
                  <a:pt x="94111" y="320219"/>
                </a:lnTo>
                <a:lnTo>
                  <a:pt x="94111" y="500985"/>
                </a:lnTo>
                <a:lnTo>
                  <a:pt x="316995" y="500985"/>
                </a:lnTo>
                <a:lnTo>
                  <a:pt x="316995" y="574540"/>
                </a:lnTo>
                <a:lnTo>
                  <a:pt x="0" y="574540"/>
                </a:lnTo>
                <a:lnTo>
                  <a:pt x="0" y="0"/>
                </a:lnTo>
                <a:lnTo>
                  <a:pt x="316995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6058" y="1919371"/>
            <a:ext cx="399415" cy="587375"/>
          </a:xfrm>
          <a:custGeom>
            <a:avLst/>
            <a:gdLst/>
            <a:ahLst/>
            <a:cxnLst/>
            <a:rect l="l" t="t" r="r" b="b"/>
            <a:pathLst>
              <a:path w="399414" h="587375">
                <a:moveTo>
                  <a:pt x="190640" y="76780"/>
                </a:moveTo>
                <a:lnTo>
                  <a:pt x="152451" y="82170"/>
                </a:lnTo>
                <a:lnTo>
                  <a:pt x="110572" y="110245"/>
                </a:lnTo>
                <a:lnTo>
                  <a:pt x="95723" y="160613"/>
                </a:lnTo>
                <a:lnTo>
                  <a:pt x="97675" y="179858"/>
                </a:lnTo>
                <a:lnTo>
                  <a:pt x="126959" y="223085"/>
                </a:lnTo>
                <a:lnTo>
                  <a:pt x="161671" y="241575"/>
                </a:lnTo>
                <a:lnTo>
                  <a:pt x="202933" y="254321"/>
                </a:lnTo>
                <a:lnTo>
                  <a:pt x="225289" y="259447"/>
                </a:lnTo>
                <a:lnTo>
                  <a:pt x="247620" y="264951"/>
                </a:lnTo>
                <a:lnTo>
                  <a:pt x="292207" y="277093"/>
                </a:lnTo>
                <a:lnTo>
                  <a:pt x="333419" y="295280"/>
                </a:lnTo>
                <a:lnTo>
                  <a:pt x="367980" y="324451"/>
                </a:lnTo>
                <a:lnTo>
                  <a:pt x="391558" y="366368"/>
                </a:lnTo>
                <a:lnTo>
                  <a:pt x="399417" y="422794"/>
                </a:lnTo>
                <a:lnTo>
                  <a:pt x="396067" y="453715"/>
                </a:lnTo>
                <a:lnTo>
                  <a:pt x="369264" y="510645"/>
                </a:lnTo>
                <a:lnTo>
                  <a:pt x="316730" y="558696"/>
                </a:lnTo>
                <a:lnTo>
                  <a:pt x="244887" y="583886"/>
                </a:lnTo>
                <a:lnTo>
                  <a:pt x="202127" y="587035"/>
                </a:lnTo>
                <a:lnTo>
                  <a:pt x="159290" y="584402"/>
                </a:lnTo>
                <a:lnTo>
                  <a:pt x="120661" y="576505"/>
                </a:lnTo>
                <a:lnTo>
                  <a:pt x="56023" y="544917"/>
                </a:lnTo>
                <a:lnTo>
                  <a:pt x="14005" y="494737"/>
                </a:lnTo>
                <a:lnTo>
                  <a:pt x="0" y="428437"/>
                </a:lnTo>
                <a:lnTo>
                  <a:pt x="100559" y="428437"/>
                </a:lnTo>
                <a:lnTo>
                  <a:pt x="103607" y="446498"/>
                </a:lnTo>
                <a:lnTo>
                  <a:pt x="109325" y="462595"/>
                </a:lnTo>
                <a:lnTo>
                  <a:pt x="142602" y="498592"/>
                </a:lnTo>
                <a:lnTo>
                  <a:pt x="201320" y="511061"/>
                </a:lnTo>
                <a:lnTo>
                  <a:pt x="224030" y="509512"/>
                </a:lnTo>
                <a:lnTo>
                  <a:pt x="261815" y="497118"/>
                </a:lnTo>
                <a:lnTo>
                  <a:pt x="297598" y="459219"/>
                </a:lnTo>
                <a:lnTo>
                  <a:pt x="304500" y="427630"/>
                </a:lnTo>
                <a:lnTo>
                  <a:pt x="303442" y="411635"/>
                </a:lnTo>
                <a:lnTo>
                  <a:pt x="287572" y="374831"/>
                </a:lnTo>
                <a:lnTo>
                  <a:pt x="256626" y="351745"/>
                </a:lnTo>
                <a:lnTo>
                  <a:pt x="215679" y="337449"/>
                </a:lnTo>
                <a:lnTo>
                  <a:pt x="168737" y="325610"/>
                </a:lnTo>
                <a:lnTo>
                  <a:pt x="152602" y="321428"/>
                </a:lnTo>
                <a:lnTo>
                  <a:pt x="104149" y="306855"/>
                </a:lnTo>
                <a:lnTo>
                  <a:pt x="60658" y="286565"/>
                </a:lnTo>
                <a:lnTo>
                  <a:pt x="26009" y="254938"/>
                </a:lnTo>
                <a:lnTo>
                  <a:pt x="4231" y="207215"/>
                </a:lnTo>
                <a:lnTo>
                  <a:pt x="0" y="166860"/>
                </a:lnTo>
                <a:lnTo>
                  <a:pt x="3375" y="131115"/>
                </a:lnTo>
                <a:lnTo>
                  <a:pt x="30379" y="70658"/>
                </a:lnTo>
                <a:lnTo>
                  <a:pt x="83027" y="25845"/>
                </a:lnTo>
                <a:lnTo>
                  <a:pt x="153157" y="2871"/>
                </a:lnTo>
                <a:lnTo>
                  <a:pt x="194267" y="0"/>
                </a:lnTo>
                <a:lnTo>
                  <a:pt x="235227" y="2481"/>
                </a:lnTo>
                <a:lnTo>
                  <a:pt x="304147" y="22331"/>
                </a:lnTo>
                <a:lnTo>
                  <a:pt x="355044" y="61754"/>
                </a:lnTo>
                <a:lnTo>
                  <a:pt x="383761" y="119087"/>
                </a:lnTo>
                <a:lnTo>
                  <a:pt x="389543" y="154366"/>
                </a:lnTo>
                <a:lnTo>
                  <a:pt x="285557" y="154366"/>
                </a:lnTo>
                <a:lnTo>
                  <a:pt x="282597" y="138597"/>
                </a:lnTo>
                <a:lnTo>
                  <a:pt x="276942" y="124137"/>
                </a:lnTo>
                <a:lnTo>
                  <a:pt x="244068" y="89362"/>
                </a:lnTo>
                <a:lnTo>
                  <a:pt x="210616" y="78178"/>
                </a:lnTo>
                <a:lnTo>
                  <a:pt x="190640" y="7678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70" y="1926827"/>
            <a:ext cx="400685" cy="574040"/>
          </a:xfrm>
          <a:custGeom>
            <a:avLst/>
            <a:gdLst/>
            <a:ahLst/>
            <a:cxnLst/>
            <a:rect l="l" t="t" r="r" b="b"/>
            <a:pathLst>
              <a:path w="400685" h="574039">
                <a:moveTo>
                  <a:pt x="0" y="73555"/>
                </a:moveTo>
                <a:lnTo>
                  <a:pt x="0" y="0"/>
                </a:lnTo>
                <a:lnTo>
                  <a:pt x="400223" y="0"/>
                </a:lnTo>
                <a:lnTo>
                  <a:pt x="400223" y="73555"/>
                </a:lnTo>
                <a:lnTo>
                  <a:pt x="247671" y="73555"/>
                </a:lnTo>
                <a:lnTo>
                  <a:pt x="247671" y="573734"/>
                </a:lnTo>
                <a:lnTo>
                  <a:pt x="153560" y="573734"/>
                </a:lnTo>
                <a:lnTo>
                  <a:pt x="153560" y="73555"/>
                </a:lnTo>
                <a:lnTo>
                  <a:pt x="0" y="73555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0040" y="1926827"/>
            <a:ext cx="492125" cy="574040"/>
          </a:xfrm>
          <a:custGeom>
            <a:avLst/>
            <a:gdLst/>
            <a:ahLst/>
            <a:cxnLst/>
            <a:rect l="l" t="t" r="r" b="b"/>
            <a:pathLst>
              <a:path w="492125" h="574039">
                <a:moveTo>
                  <a:pt x="94111" y="501992"/>
                </a:moveTo>
                <a:lnTo>
                  <a:pt x="187415" y="501992"/>
                </a:lnTo>
                <a:lnTo>
                  <a:pt x="234521" y="498428"/>
                </a:lnTo>
                <a:lnTo>
                  <a:pt x="275884" y="487735"/>
                </a:lnTo>
                <a:lnTo>
                  <a:pt x="311503" y="469912"/>
                </a:lnTo>
                <a:lnTo>
                  <a:pt x="341379" y="444961"/>
                </a:lnTo>
                <a:lnTo>
                  <a:pt x="365007" y="413801"/>
                </a:lnTo>
                <a:lnTo>
                  <a:pt x="381885" y="377351"/>
                </a:lnTo>
                <a:lnTo>
                  <a:pt x="392011" y="335610"/>
                </a:lnTo>
                <a:lnTo>
                  <a:pt x="395387" y="288580"/>
                </a:lnTo>
                <a:lnTo>
                  <a:pt x="392011" y="241499"/>
                </a:lnTo>
                <a:lnTo>
                  <a:pt x="381885" y="199809"/>
                </a:lnTo>
                <a:lnTo>
                  <a:pt x="365007" y="163510"/>
                </a:lnTo>
                <a:lnTo>
                  <a:pt x="341379" y="132601"/>
                </a:lnTo>
                <a:lnTo>
                  <a:pt x="311503" y="107827"/>
                </a:lnTo>
                <a:lnTo>
                  <a:pt x="275884" y="90130"/>
                </a:lnTo>
                <a:lnTo>
                  <a:pt x="234521" y="79513"/>
                </a:lnTo>
                <a:lnTo>
                  <a:pt x="187415" y="75974"/>
                </a:lnTo>
                <a:lnTo>
                  <a:pt x="94111" y="75974"/>
                </a:lnTo>
                <a:lnTo>
                  <a:pt x="94111" y="501992"/>
                </a:lnTo>
                <a:close/>
              </a:path>
              <a:path w="492125" h="574039">
                <a:moveTo>
                  <a:pt x="187415" y="0"/>
                </a:moveTo>
                <a:lnTo>
                  <a:pt x="240642" y="3119"/>
                </a:lnTo>
                <a:lnTo>
                  <a:pt x="289402" y="12478"/>
                </a:lnTo>
                <a:lnTo>
                  <a:pt x="333697" y="28076"/>
                </a:lnTo>
                <a:lnTo>
                  <a:pt x="373526" y="49913"/>
                </a:lnTo>
                <a:lnTo>
                  <a:pt x="408889" y="77989"/>
                </a:lnTo>
                <a:lnTo>
                  <a:pt x="438779" y="111369"/>
                </a:lnTo>
                <a:lnTo>
                  <a:pt x="462026" y="149118"/>
                </a:lnTo>
                <a:lnTo>
                  <a:pt x="478632" y="191236"/>
                </a:lnTo>
                <a:lnTo>
                  <a:pt x="488595" y="237724"/>
                </a:lnTo>
                <a:lnTo>
                  <a:pt x="491916" y="288580"/>
                </a:lnTo>
                <a:lnTo>
                  <a:pt x="488595" y="339299"/>
                </a:lnTo>
                <a:lnTo>
                  <a:pt x="478632" y="385536"/>
                </a:lnTo>
                <a:lnTo>
                  <a:pt x="462026" y="427292"/>
                </a:lnTo>
                <a:lnTo>
                  <a:pt x="438779" y="464565"/>
                </a:lnTo>
                <a:lnTo>
                  <a:pt x="408889" y="497357"/>
                </a:lnTo>
                <a:lnTo>
                  <a:pt x="373526" y="524853"/>
                </a:lnTo>
                <a:lnTo>
                  <a:pt x="333697" y="546239"/>
                </a:lnTo>
                <a:lnTo>
                  <a:pt x="289402" y="561514"/>
                </a:lnTo>
                <a:lnTo>
                  <a:pt x="240642" y="570679"/>
                </a:lnTo>
                <a:lnTo>
                  <a:pt x="187415" y="573734"/>
                </a:lnTo>
                <a:lnTo>
                  <a:pt x="0" y="573734"/>
                </a:lnTo>
                <a:lnTo>
                  <a:pt x="0" y="0"/>
                </a:lnTo>
                <a:lnTo>
                  <a:pt x="187415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5249" y="1926021"/>
            <a:ext cx="317500" cy="574675"/>
          </a:xfrm>
          <a:custGeom>
            <a:avLst/>
            <a:gdLst/>
            <a:ahLst/>
            <a:cxnLst/>
            <a:rect l="l" t="t" r="r" b="b"/>
            <a:pathLst>
              <a:path w="317500" h="574675">
                <a:moveTo>
                  <a:pt x="316994" y="0"/>
                </a:moveTo>
                <a:lnTo>
                  <a:pt x="316994" y="73555"/>
                </a:lnTo>
                <a:lnTo>
                  <a:pt x="94111" y="73555"/>
                </a:lnTo>
                <a:lnTo>
                  <a:pt x="94111" y="247671"/>
                </a:lnTo>
                <a:lnTo>
                  <a:pt x="292207" y="247671"/>
                </a:lnTo>
                <a:lnTo>
                  <a:pt x="292207" y="320219"/>
                </a:lnTo>
                <a:lnTo>
                  <a:pt x="94111" y="320219"/>
                </a:lnTo>
                <a:lnTo>
                  <a:pt x="94111" y="500985"/>
                </a:lnTo>
                <a:lnTo>
                  <a:pt x="316994" y="500985"/>
                </a:lnTo>
                <a:lnTo>
                  <a:pt x="316994" y="574540"/>
                </a:lnTo>
                <a:lnTo>
                  <a:pt x="0" y="574540"/>
                </a:lnTo>
                <a:lnTo>
                  <a:pt x="0" y="0"/>
                </a:lnTo>
                <a:lnTo>
                  <a:pt x="316994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47760" y="1926827"/>
            <a:ext cx="288290" cy="574040"/>
          </a:xfrm>
          <a:custGeom>
            <a:avLst/>
            <a:gdLst/>
            <a:ahLst/>
            <a:cxnLst/>
            <a:rect l="l" t="t" r="r" b="b"/>
            <a:pathLst>
              <a:path w="288290" h="574039">
                <a:moveTo>
                  <a:pt x="0" y="0"/>
                </a:moveTo>
                <a:lnTo>
                  <a:pt x="94111" y="0"/>
                </a:lnTo>
                <a:lnTo>
                  <a:pt x="94111" y="501992"/>
                </a:lnTo>
                <a:lnTo>
                  <a:pt x="288177" y="501992"/>
                </a:lnTo>
                <a:lnTo>
                  <a:pt x="288177" y="573734"/>
                </a:lnTo>
                <a:lnTo>
                  <a:pt x="0" y="573734"/>
                </a:lnTo>
                <a:lnTo>
                  <a:pt x="0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14238" y="1926827"/>
            <a:ext cx="288290" cy="574040"/>
          </a:xfrm>
          <a:custGeom>
            <a:avLst/>
            <a:gdLst/>
            <a:ahLst/>
            <a:cxnLst/>
            <a:rect l="l" t="t" r="r" b="b"/>
            <a:pathLst>
              <a:path w="288290" h="574039">
                <a:moveTo>
                  <a:pt x="0" y="0"/>
                </a:moveTo>
                <a:lnTo>
                  <a:pt x="94111" y="0"/>
                </a:lnTo>
                <a:lnTo>
                  <a:pt x="94111" y="501992"/>
                </a:lnTo>
                <a:lnTo>
                  <a:pt x="288177" y="501992"/>
                </a:lnTo>
                <a:lnTo>
                  <a:pt x="288177" y="573734"/>
                </a:lnTo>
                <a:lnTo>
                  <a:pt x="0" y="573734"/>
                </a:lnTo>
                <a:lnTo>
                  <a:pt x="0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80716" y="1926021"/>
            <a:ext cx="317500" cy="574675"/>
          </a:xfrm>
          <a:custGeom>
            <a:avLst/>
            <a:gdLst/>
            <a:ahLst/>
            <a:cxnLst/>
            <a:rect l="l" t="t" r="r" b="b"/>
            <a:pathLst>
              <a:path w="317500" h="574675">
                <a:moveTo>
                  <a:pt x="316994" y="0"/>
                </a:moveTo>
                <a:lnTo>
                  <a:pt x="316994" y="73555"/>
                </a:lnTo>
                <a:lnTo>
                  <a:pt x="94111" y="73555"/>
                </a:lnTo>
                <a:lnTo>
                  <a:pt x="94111" y="247671"/>
                </a:lnTo>
                <a:lnTo>
                  <a:pt x="292207" y="247671"/>
                </a:lnTo>
                <a:lnTo>
                  <a:pt x="292207" y="320219"/>
                </a:lnTo>
                <a:lnTo>
                  <a:pt x="94111" y="320219"/>
                </a:lnTo>
                <a:lnTo>
                  <a:pt x="94111" y="500985"/>
                </a:lnTo>
                <a:lnTo>
                  <a:pt x="316994" y="500985"/>
                </a:lnTo>
                <a:lnTo>
                  <a:pt x="316994" y="574540"/>
                </a:lnTo>
                <a:lnTo>
                  <a:pt x="0" y="574540"/>
                </a:lnTo>
                <a:lnTo>
                  <a:pt x="0" y="0"/>
                </a:lnTo>
                <a:lnTo>
                  <a:pt x="316994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145746" y="1662425"/>
            <a:ext cx="431863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-345" dirty="0"/>
              <a:t>T</a:t>
            </a:r>
            <a:r>
              <a:rPr sz="6500" spc="-710" dirty="0"/>
              <a:t>E</a:t>
            </a:r>
            <a:r>
              <a:rPr sz="6500" spc="-525" dirty="0"/>
              <a:t>S</a:t>
            </a:r>
            <a:r>
              <a:rPr sz="6500" spc="-340" dirty="0"/>
              <a:t>T </a:t>
            </a:r>
            <a:r>
              <a:rPr sz="6500" spc="-405" dirty="0"/>
              <a:t>D</a:t>
            </a:r>
            <a:r>
              <a:rPr sz="6500" spc="-710" dirty="0"/>
              <a:t>E</a:t>
            </a:r>
            <a:r>
              <a:rPr sz="6500" spc="-740" dirty="0"/>
              <a:t>LL</a:t>
            </a:r>
            <a:r>
              <a:rPr sz="6500" spc="-705" dirty="0"/>
              <a:t>E</a:t>
            </a:r>
            <a:endParaRPr sz="6500"/>
          </a:p>
        </p:txBody>
      </p:sp>
      <p:sp>
        <p:nvSpPr>
          <p:cNvPr id="21" name="object 21"/>
          <p:cNvSpPr/>
          <p:nvPr/>
        </p:nvSpPr>
        <p:spPr>
          <a:xfrm>
            <a:off x="4189078" y="2824246"/>
            <a:ext cx="560070" cy="586740"/>
          </a:xfrm>
          <a:custGeom>
            <a:avLst/>
            <a:gdLst/>
            <a:ahLst/>
            <a:cxnLst/>
            <a:rect l="l" t="t" r="r" b="b"/>
            <a:pathLst>
              <a:path w="560070" h="586739">
                <a:moveTo>
                  <a:pt x="293013" y="586229"/>
                </a:moveTo>
                <a:lnTo>
                  <a:pt x="245285" y="582924"/>
                </a:lnTo>
                <a:lnTo>
                  <a:pt x="200603" y="573009"/>
                </a:lnTo>
                <a:lnTo>
                  <a:pt x="158969" y="556484"/>
                </a:lnTo>
                <a:lnTo>
                  <a:pt x="120381" y="533349"/>
                </a:lnTo>
                <a:lnTo>
                  <a:pt x="84841" y="503604"/>
                </a:lnTo>
                <a:lnTo>
                  <a:pt x="54298" y="468765"/>
                </a:lnTo>
                <a:lnTo>
                  <a:pt x="30542" y="430347"/>
                </a:lnTo>
                <a:lnTo>
                  <a:pt x="13574" y="388350"/>
                </a:lnTo>
                <a:lnTo>
                  <a:pt x="3393" y="342773"/>
                </a:lnTo>
                <a:lnTo>
                  <a:pt x="0" y="293618"/>
                </a:lnTo>
                <a:lnTo>
                  <a:pt x="3393" y="244374"/>
                </a:lnTo>
                <a:lnTo>
                  <a:pt x="13574" y="198693"/>
                </a:lnTo>
                <a:lnTo>
                  <a:pt x="30542" y="156574"/>
                </a:lnTo>
                <a:lnTo>
                  <a:pt x="54298" y="118019"/>
                </a:lnTo>
                <a:lnTo>
                  <a:pt x="84841" y="83027"/>
                </a:lnTo>
                <a:lnTo>
                  <a:pt x="120381" y="53137"/>
                </a:lnTo>
                <a:lnTo>
                  <a:pt x="158969" y="29889"/>
                </a:lnTo>
                <a:lnTo>
                  <a:pt x="200603" y="13284"/>
                </a:lnTo>
                <a:lnTo>
                  <a:pt x="245285" y="3321"/>
                </a:lnTo>
                <a:lnTo>
                  <a:pt x="293013" y="0"/>
                </a:lnTo>
                <a:lnTo>
                  <a:pt x="337499" y="2821"/>
                </a:lnTo>
                <a:lnTo>
                  <a:pt x="379467" y="11285"/>
                </a:lnTo>
                <a:lnTo>
                  <a:pt x="418915" y="25391"/>
                </a:lnTo>
                <a:lnTo>
                  <a:pt x="455844" y="45140"/>
                </a:lnTo>
                <a:lnTo>
                  <a:pt x="489158" y="69953"/>
                </a:lnTo>
                <a:lnTo>
                  <a:pt x="517560" y="99451"/>
                </a:lnTo>
                <a:lnTo>
                  <a:pt x="541050" y="133634"/>
                </a:lnTo>
                <a:lnTo>
                  <a:pt x="559628" y="172503"/>
                </a:lnTo>
                <a:lnTo>
                  <a:pt x="446372" y="172503"/>
                </a:lnTo>
                <a:lnTo>
                  <a:pt x="419481" y="134591"/>
                </a:lnTo>
                <a:lnTo>
                  <a:pt x="384958" y="107512"/>
                </a:lnTo>
                <a:lnTo>
                  <a:pt x="342802" y="91264"/>
                </a:lnTo>
                <a:lnTo>
                  <a:pt x="293013" y="85848"/>
                </a:lnTo>
                <a:lnTo>
                  <a:pt x="251663" y="89413"/>
                </a:lnTo>
                <a:lnTo>
                  <a:pt x="214268" y="100106"/>
                </a:lnTo>
                <a:lnTo>
                  <a:pt x="151343" y="142879"/>
                </a:lnTo>
                <a:lnTo>
                  <a:pt x="127362" y="173687"/>
                </a:lnTo>
                <a:lnTo>
                  <a:pt x="110232" y="209079"/>
                </a:lnTo>
                <a:lnTo>
                  <a:pt x="99955" y="249056"/>
                </a:lnTo>
                <a:lnTo>
                  <a:pt x="96529" y="293618"/>
                </a:lnTo>
                <a:lnTo>
                  <a:pt x="99955" y="338091"/>
                </a:lnTo>
                <a:lnTo>
                  <a:pt x="110232" y="378005"/>
                </a:lnTo>
                <a:lnTo>
                  <a:pt x="127362" y="413360"/>
                </a:lnTo>
                <a:lnTo>
                  <a:pt x="151343" y="444155"/>
                </a:lnTo>
                <a:lnTo>
                  <a:pt x="180828" y="469106"/>
                </a:lnTo>
                <a:lnTo>
                  <a:pt x="251663" y="497622"/>
                </a:lnTo>
                <a:lnTo>
                  <a:pt x="293013" y="501186"/>
                </a:lnTo>
                <a:lnTo>
                  <a:pt x="342802" y="495770"/>
                </a:lnTo>
                <a:lnTo>
                  <a:pt x="384958" y="479523"/>
                </a:lnTo>
                <a:lnTo>
                  <a:pt x="419481" y="452443"/>
                </a:lnTo>
                <a:lnTo>
                  <a:pt x="446372" y="414531"/>
                </a:lnTo>
                <a:lnTo>
                  <a:pt x="559628" y="414531"/>
                </a:lnTo>
                <a:lnTo>
                  <a:pt x="541050" y="453388"/>
                </a:lnTo>
                <a:lnTo>
                  <a:pt x="517560" y="487533"/>
                </a:lnTo>
                <a:lnTo>
                  <a:pt x="489158" y="516968"/>
                </a:lnTo>
                <a:lnTo>
                  <a:pt x="455844" y="541692"/>
                </a:lnTo>
                <a:lnTo>
                  <a:pt x="418915" y="561177"/>
                </a:lnTo>
                <a:lnTo>
                  <a:pt x="379467" y="575095"/>
                </a:lnTo>
                <a:lnTo>
                  <a:pt x="337499" y="583445"/>
                </a:lnTo>
                <a:lnTo>
                  <a:pt x="293013" y="586229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24494" y="2830896"/>
            <a:ext cx="520700" cy="574675"/>
          </a:xfrm>
          <a:custGeom>
            <a:avLst/>
            <a:gdLst/>
            <a:ahLst/>
            <a:cxnLst/>
            <a:rect l="l" t="t" r="r" b="b"/>
            <a:pathLst>
              <a:path w="520700" h="574675">
                <a:moveTo>
                  <a:pt x="420980" y="574540"/>
                </a:moveTo>
                <a:lnTo>
                  <a:pt x="379668" y="457254"/>
                </a:lnTo>
                <a:lnTo>
                  <a:pt x="139453" y="457254"/>
                </a:lnTo>
                <a:lnTo>
                  <a:pt x="98342" y="574540"/>
                </a:lnTo>
                <a:lnTo>
                  <a:pt x="0" y="574540"/>
                </a:lnTo>
                <a:lnTo>
                  <a:pt x="205552" y="0"/>
                </a:lnTo>
                <a:lnTo>
                  <a:pt x="314576" y="0"/>
                </a:lnTo>
                <a:lnTo>
                  <a:pt x="520129" y="574540"/>
                </a:lnTo>
                <a:lnTo>
                  <a:pt x="420980" y="574540"/>
                </a:lnTo>
                <a:close/>
              </a:path>
              <a:path w="520700" h="574675">
                <a:moveTo>
                  <a:pt x="165046" y="383900"/>
                </a:moveTo>
                <a:lnTo>
                  <a:pt x="354075" y="383900"/>
                </a:lnTo>
                <a:lnTo>
                  <a:pt x="260165" y="113860"/>
                </a:lnTo>
                <a:lnTo>
                  <a:pt x="165046" y="38390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33654" y="2831702"/>
            <a:ext cx="604520" cy="574040"/>
          </a:xfrm>
          <a:custGeom>
            <a:avLst/>
            <a:gdLst/>
            <a:ahLst/>
            <a:cxnLst/>
            <a:rect l="l" t="t" r="r" b="b"/>
            <a:pathLst>
              <a:path w="604520" h="574039">
                <a:moveTo>
                  <a:pt x="604164" y="0"/>
                </a:moveTo>
                <a:lnTo>
                  <a:pt x="604164" y="573734"/>
                </a:lnTo>
                <a:lnTo>
                  <a:pt x="510255" y="573734"/>
                </a:lnTo>
                <a:lnTo>
                  <a:pt x="510255" y="180765"/>
                </a:lnTo>
                <a:lnTo>
                  <a:pt x="335131" y="573734"/>
                </a:lnTo>
                <a:lnTo>
                  <a:pt x="270040" y="573734"/>
                </a:lnTo>
                <a:lnTo>
                  <a:pt x="94110" y="180765"/>
                </a:lnTo>
                <a:lnTo>
                  <a:pt x="94110" y="573734"/>
                </a:lnTo>
                <a:lnTo>
                  <a:pt x="0" y="573734"/>
                </a:lnTo>
                <a:lnTo>
                  <a:pt x="0" y="0"/>
                </a:lnTo>
                <a:lnTo>
                  <a:pt x="101567" y="0"/>
                </a:lnTo>
                <a:lnTo>
                  <a:pt x="302888" y="449999"/>
                </a:lnTo>
                <a:lnTo>
                  <a:pt x="503604" y="0"/>
                </a:lnTo>
                <a:lnTo>
                  <a:pt x="604164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6146180" y="2815418"/>
            <a:ext cx="1008380" cy="605790"/>
            <a:chOff x="6146180" y="2815418"/>
            <a:chExt cx="1008380" cy="605790"/>
          </a:xfrm>
        </p:grpSpPr>
        <p:sp>
          <p:nvSpPr>
            <p:cNvPr id="25" name="object 25"/>
            <p:cNvSpPr/>
            <p:nvPr/>
          </p:nvSpPr>
          <p:spPr>
            <a:xfrm>
              <a:off x="6161658" y="2831702"/>
              <a:ext cx="401320" cy="574040"/>
            </a:xfrm>
            <a:custGeom>
              <a:avLst/>
              <a:gdLst/>
              <a:ahLst/>
              <a:cxnLst/>
              <a:rect l="l" t="t" r="r" b="b"/>
              <a:pathLst>
                <a:path w="401320" h="574039">
                  <a:moveTo>
                    <a:pt x="198096" y="0"/>
                  </a:moveTo>
                  <a:lnTo>
                    <a:pt x="244069" y="3022"/>
                  </a:lnTo>
                  <a:lnTo>
                    <a:pt x="284449" y="12091"/>
                  </a:lnTo>
                  <a:lnTo>
                    <a:pt x="348432" y="48365"/>
                  </a:lnTo>
                  <a:lnTo>
                    <a:pt x="388031" y="102675"/>
                  </a:lnTo>
                  <a:lnTo>
                    <a:pt x="401231" y="168875"/>
                  </a:lnTo>
                  <a:lnTo>
                    <a:pt x="398107" y="203562"/>
                  </a:lnTo>
                  <a:lnTo>
                    <a:pt x="373119" y="264624"/>
                  </a:lnTo>
                  <a:lnTo>
                    <a:pt x="322939" y="312863"/>
                  </a:lnTo>
                  <a:lnTo>
                    <a:pt x="287975" y="328481"/>
                  </a:lnTo>
                  <a:lnTo>
                    <a:pt x="246361" y="337852"/>
                  </a:lnTo>
                  <a:lnTo>
                    <a:pt x="198096" y="340976"/>
                  </a:lnTo>
                  <a:lnTo>
                    <a:pt x="94110" y="340976"/>
                  </a:lnTo>
                  <a:lnTo>
                    <a:pt x="94110" y="573734"/>
                  </a:lnTo>
                  <a:lnTo>
                    <a:pt x="0" y="573734"/>
                  </a:lnTo>
                  <a:lnTo>
                    <a:pt x="0" y="0"/>
                  </a:lnTo>
                  <a:lnTo>
                    <a:pt x="198096" y="0"/>
                  </a:lnTo>
                  <a:close/>
                </a:path>
              </a:pathLst>
            </a:custGeom>
            <a:ln w="30956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0291" y="2889780"/>
              <a:ext cx="241547" cy="22482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618916" y="2830896"/>
              <a:ext cx="520700" cy="574675"/>
            </a:xfrm>
            <a:custGeom>
              <a:avLst/>
              <a:gdLst/>
              <a:ahLst/>
              <a:cxnLst/>
              <a:rect l="l" t="t" r="r" b="b"/>
              <a:pathLst>
                <a:path w="520700" h="574675">
                  <a:moveTo>
                    <a:pt x="420980" y="574540"/>
                  </a:moveTo>
                  <a:lnTo>
                    <a:pt x="379668" y="457254"/>
                  </a:lnTo>
                  <a:lnTo>
                    <a:pt x="139453" y="457254"/>
                  </a:lnTo>
                  <a:lnTo>
                    <a:pt x="98343" y="574540"/>
                  </a:lnTo>
                  <a:lnTo>
                    <a:pt x="0" y="574540"/>
                  </a:lnTo>
                  <a:lnTo>
                    <a:pt x="205553" y="0"/>
                  </a:lnTo>
                  <a:lnTo>
                    <a:pt x="314577" y="0"/>
                  </a:lnTo>
                  <a:lnTo>
                    <a:pt x="520129" y="574540"/>
                  </a:lnTo>
                  <a:lnTo>
                    <a:pt x="420980" y="574540"/>
                  </a:lnTo>
                  <a:close/>
                </a:path>
                <a:path w="520700" h="574675">
                  <a:moveTo>
                    <a:pt x="165047" y="383900"/>
                  </a:moveTo>
                  <a:lnTo>
                    <a:pt x="354075" y="383900"/>
                  </a:lnTo>
                  <a:lnTo>
                    <a:pt x="260165" y="113860"/>
                  </a:lnTo>
                  <a:lnTo>
                    <a:pt x="165047" y="383900"/>
                  </a:lnTo>
                  <a:close/>
                </a:path>
              </a:pathLst>
            </a:custGeom>
            <a:ln w="30956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7228077" y="2830896"/>
            <a:ext cx="471805" cy="574675"/>
          </a:xfrm>
          <a:custGeom>
            <a:avLst/>
            <a:gdLst/>
            <a:ahLst/>
            <a:cxnLst/>
            <a:rect l="l" t="t" r="r" b="b"/>
            <a:pathLst>
              <a:path w="471804" h="574675">
                <a:moveTo>
                  <a:pt x="377250" y="0"/>
                </a:moveTo>
                <a:lnTo>
                  <a:pt x="471361" y="0"/>
                </a:lnTo>
                <a:lnTo>
                  <a:pt x="471361" y="574540"/>
                </a:lnTo>
                <a:lnTo>
                  <a:pt x="377250" y="574540"/>
                </a:lnTo>
                <a:lnTo>
                  <a:pt x="94111" y="146103"/>
                </a:lnTo>
                <a:lnTo>
                  <a:pt x="94111" y="574540"/>
                </a:lnTo>
                <a:lnTo>
                  <a:pt x="0" y="574540"/>
                </a:lnTo>
                <a:lnTo>
                  <a:pt x="0" y="0"/>
                </a:lnTo>
                <a:lnTo>
                  <a:pt x="94111" y="0"/>
                </a:lnTo>
                <a:lnTo>
                  <a:pt x="377250" y="427630"/>
                </a:lnTo>
                <a:lnTo>
                  <a:pt x="377250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23192" y="2830896"/>
            <a:ext cx="317500" cy="574675"/>
          </a:xfrm>
          <a:custGeom>
            <a:avLst/>
            <a:gdLst/>
            <a:ahLst/>
            <a:cxnLst/>
            <a:rect l="l" t="t" r="r" b="b"/>
            <a:pathLst>
              <a:path w="317500" h="574675">
                <a:moveTo>
                  <a:pt x="316994" y="0"/>
                </a:moveTo>
                <a:lnTo>
                  <a:pt x="316994" y="73555"/>
                </a:lnTo>
                <a:lnTo>
                  <a:pt x="94111" y="73555"/>
                </a:lnTo>
                <a:lnTo>
                  <a:pt x="94111" y="247671"/>
                </a:lnTo>
                <a:lnTo>
                  <a:pt x="292207" y="247671"/>
                </a:lnTo>
                <a:lnTo>
                  <a:pt x="292207" y="320219"/>
                </a:lnTo>
                <a:lnTo>
                  <a:pt x="94111" y="320219"/>
                </a:lnTo>
                <a:lnTo>
                  <a:pt x="94111" y="500985"/>
                </a:lnTo>
                <a:lnTo>
                  <a:pt x="316994" y="500985"/>
                </a:lnTo>
                <a:lnTo>
                  <a:pt x="316994" y="574540"/>
                </a:lnTo>
                <a:lnTo>
                  <a:pt x="0" y="574540"/>
                </a:lnTo>
                <a:lnTo>
                  <a:pt x="0" y="0"/>
                </a:lnTo>
                <a:lnTo>
                  <a:pt x="316994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55702" y="2831702"/>
            <a:ext cx="288290" cy="574040"/>
          </a:xfrm>
          <a:custGeom>
            <a:avLst/>
            <a:gdLst/>
            <a:ahLst/>
            <a:cxnLst/>
            <a:rect l="l" t="t" r="r" b="b"/>
            <a:pathLst>
              <a:path w="288290" h="574039">
                <a:moveTo>
                  <a:pt x="0" y="0"/>
                </a:moveTo>
                <a:lnTo>
                  <a:pt x="94111" y="0"/>
                </a:lnTo>
                <a:lnTo>
                  <a:pt x="94111" y="501992"/>
                </a:lnTo>
                <a:lnTo>
                  <a:pt x="288177" y="501992"/>
                </a:lnTo>
                <a:lnTo>
                  <a:pt x="288177" y="573734"/>
                </a:lnTo>
                <a:lnTo>
                  <a:pt x="0" y="573734"/>
                </a:lnTo>
                <a:lnTo>
                  <a:pt x="0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22179" y="2831702"/>
            <a:ext cx="288290" cy="574040"/>
          </a:xfrm>
          <a:custGeom>
            <a:avLst/>
            <a:gdLst/>
            <a:ahLst/>
            <a:cxnLst/>
            <a:rect l="l" t="t" r="r" b="b"/>
            <a:pathLst>
              <a:path w="288290" h="574039">
                <a:moveTo>
                  <a:pt x="0" y="0"/>
                </a:moveTo>
                <a:lnTo>
                  <a:pt x="94111" y="0"/>
                </a:lnTo>
                <a:lnTo>
                  <a:pt x="94111" y="501992"/>
                </a:lnTo>
                <a:lnTo>
                  <a:pt x="288177" y="501992"/>
                </a:lnTo>
                <a:lnTo>
                  <a:pt x="288177" y="573734"/>
                </a:lnTo>
                <a:lnTo>
                  <a:pt x="0" y="573734"/>
                </a:lnTo>
                <a:lnTo>
                  <a:pt x="0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88658" y="2830896"/>
            <a:ext cx="317500" cy="574675"/>
          </a:xfrm>
          <a:custGeom>
            <a:avLst/>
            <a:gdLst/>
            <a:ahLst/>
            <a:cxnLst/>
            <a:rect l="l" t="t" r="r" b="b"/>
            <a:pathLst>
              <a:path w="317500" h="574675">
                <a:moveTo>
                  <a:pt x="316994" y="0"/>
                </a:moveTo>
                <a:lnTo>
                  <a:pt x="316994" y="73555"/>
                </a:lnTo>
                <a:lnTo>
                  <a:pt x="94110" y="73555"/>
                </a:lnTo>
                <a:lnTo>
                  <a:pt x="94110" y="247671"/>
                </a:lnTo>
                <a:lnTo>
                  <a:pt x="292208" y="247671"/>
                </a:lnTo>
                <a:lnTo>
                  <a:pt x="292208" y="320219"/>
                </a:lnTo>
                <a:lnTo>
                  <a:pt x="94110" y="320219"/>
                </a:lnTo>
                <a:lnTo>
                  <a:pt x="94110" y="500985"/>
                </a:lnTo>
                <a:lnTo>
                  <a:pt x="316994" y="500985"/>
                </a:lnTo>
                <a:lnTo>
                  <a:pt x="316994" y="574540"/>
                </a:lnTo>
                <a:lnTo>
                  <a:pt x="0" y="574540"/>
                </a:lnTo>
                <a:lnTo>
                  <a:pt x="0" y="0"/>
                </a:lnTo>
                <a:lnTo>
                  <a:pt x="316994" y="0"/>
                </a:lnTo>
                <a:close/>
              </a:path>
            </a:pathLst>
          </a:custGeom>
          <a:ln w="30956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145746" y="2567300"/>
            <a:ext cx="522668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-225" dirty="0">
                <a:latin typeface="Verdana"/>
                <a:cs typeface="Verdana"/>
              </a:rPr>
              <a:t>CAMPANELLE</a:t>
            </a:r>
            <a:endParaRPr sz="6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56591" y="8502515"/>
            <a:ext cx="2508885" cy="97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5134">
              <a:lnSpc>
                <a:spcPct val="115700"/>
              </a:lnSpc>
              <a:spcBef>
                <a:spcPts val="95"/>
              </a:spcBef>
            </a:pPr>
            <a:r>
              <a:rPr sz="2700" spc="-160" dirty="0">
                <a:solidFill>
                  <a:srgbClr val="FF66C3"/>
                </a:solidFill>
                <a:latin typeface="Verdana"/>
                <a:cs typeface="Verdana"/>
              </a:rPr>
              <a:t>RAPIDITA' </a:t>
            </a:r>
            <a:r>
              <a:rPr sz="2700" spc="-15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220" dirty="0">
                <a:solidFill>
                  <a:srgbClr val="FF66C3"/>
                </a:solidFill>
                <a:latin typeface="Verdana"/>
                <a:cs typeface="Verdana"/>
              </a:rPr>
              <a:t>CC</a:t>
            </a:r>
            <a:r>
              <a:rPr sz="2700" spc="-100" dirty="0">
                <a:solidFill>
                  <a:srgbClr val="FF66C3"/>
                </a:solidFill>
                <a:latin typeface="Verdana"/>
                <a:cs typeface="Verdana"/>
              </a:rPr>
              <a:t>U</a:t>
            </a:r>
            <a:r>
              <a:rPr sz="2700" spc="-160" dirty="0">
                <a:solidFill>
                  <a:srgbClr val="FF66C3"/>
                </a:solidFill>
                <a:latin typeface="Verdana"/>
                <a:cs typeface="Verdana"/>
              </a:rPr>
              <a:t>R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335" dirty="0">
                <a:solidFill>
                  <a:srgbClr val="FF66C3"/>
                </a:solidFill>
                <a:latin typeface="Verdana"/>
                <a:cs typeface="Verdana"/>
              </a:rPr>
              <a:t>ZZ</a:t>
            </a:r>
            <a:r>
              <a:rPr sz="2700" spc="55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966848" y="8196182"/>
            <a:ext cx="7769859" cy="189547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2200" spc="-350" dirty="0">
                <a:latin typeface="Verdana"/>
                <a:cs typeface="Verdana"/>
              </a:rPr>
              <a:t>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14" dirty="0">
                <a:latin typeface="Verdana"/>
                <a:cs typeface="Verdana"/>
              </a:rPr>
              <a:t>b</a:t>
            </a:r>
            <a:r>
              <a:rPr sz="2200" spc="165" dirty="0">
                <a:latin typeface="Verdana"/>
                <a:cs typeface="Verdana"/>
              </a:rPr>
              <a:t>a</a:t>
            </a:r>
            <a:r>
              <a:rPr sz="2200" spc="140" dirty="0">
                <a:latin typeface="Verdana"/>
                <a:cs typeface="Verdana"/>
              </a:rPr>
              <a:t>m</a:t>
            </a:r>
            <a:r>
              <a:rPr sz="2200" spc="114" dirty="0">
                <a:latin typeface="Verdana"/>
                <a:cs typeface="Verdana"/>
              </a:rPr>
              <a:t>b</a:t>
            </a:r>
            <a:r>
              <a:rPr sz="2200" spc="-25" dirty="0">
                <a:latin typeface="Verdana"/>
                <a:cs typeface="Verdana"/>
              </a:rPr>
              <a:t>i</a:t>
            </a:r>
            <a:r>
              <a:rPr sz="2200" spc="30" dirty="0">
                <a:latin typeface="Verdana"/>
                <a:cs typeface="Verdana"/>
              </a:rPr>
              <a:t>n</a:t>
            </a:r>
            <a:r>
              <a:rPr sz="2200" spc="-25" dirty="0">
                <a:latin typeface="Verdana"/>
                <a:cs typeface="Verdana"/>
              </a:rPr>
              <a:t>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35" dirty="0">
                <a:latin typeface="Verdana"/>
                <a:cs typeface="Verdana"/>
              </a:rPr>
              <a:t>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A</a:t>
            </a:r>
            <a:r>
              <a:rPr sz="2200" spc="-145" dirty="0">
                <a:latin typeface="Verdana"/>
                <a:cs typeface="Verdana"/>
              </a:rPr>
              <a:t>D</a:t>
            </a:r>
            <a:r>
              <a:rPr sz="2200" spc="-110" dirty="0">
                <a:latin typeface="Verdana"/>
                <a:cs typeface="Verdana"/>
              </a:rPr>
              <a:t>H</a:t>
            </a:r>
            <a:r>
              <a:rPr sz="2200" spc="-145" dirty="0">
                <a:latin typeface="Verdana"/>
                <a:cs typeface="Verdana"/>
              </a:rPr>
              <a:t>D</a:t>
            </a:r>
            <a:r>
              <a:rPr sz="2200" spc="-325" dirty="0">
                <a:latin typeface="Verdana"/>
                <a:cs typeface="Verdana"/>
              </a:rPr>
              <a:t>:</a:t>
            </a:r>
            <a:endParaRPr sz="2200">
              <a:latin typeface="Verdana"/>
              <a:cs typeface="Verdana"/>
            </a:endParaRPr>
          </a:p>
          <a:p>
            <a:pPr marL="210820" marR="123189" indent="462280">
              <a:lnSpc>
                <a:spcPts val="2930"/>
              </a:lnSpc>
              <a:spcBef>
                <a:spcPts val="145"/>
              </a:spcBef>
            </a:pPr>
            <a:r>
              <a:rPr sz="2100" spc="40" dirty="0">
                <a:latin typeface="Verdana"/>
                <a:cs typeface="Verdana"/>
              </a:rPr>
              <a:t>non </a:t>
            </a:r>
            <a:r>
              <a:rPr sz="2100" spc="60" dirty="0">
                <a:latin typeface="Verdana"/>
                <a:cs typeface="Verdana"/>
              </a:rPr>
              <a:t>adottano </a:t>
            </a:r>
            <a:r>
              <a:rPr sz="2100" spc="80" dirty="0">
                <a:latin typeface="Verdana"/>
                <a:cs typeface="Verdana"/>
              </a:rPr>
              <a:t>buona </a:t>
            </a:r>
            <a:r>
              <a:rPr sz="2100" spc="30" dirty="0">
                <a:latin typeface="Verdana"/>
                <a:cs typeface="Verdana"/>
              </a:rPr>
              <a:t>strategia </a:t>
            </a:r>
            <a:r>
              <a:rPr sz="2100" spc="45" dirty="0">
                <a:latin typeface="Verdana"/>
                <a:cs typeface="Verdana"/>
              </a:rPr>
              <a:t>di analisi </a:t>
            </a:r>
            <a:r>
              <a:rPr sz="2100" spc="-35" dirty="0">
                <a:latin typeface="Verdana"/>
                <a:cs typeface="Verdana"/>
              </a:rPr>
              <a:t>visiva; </a:t>
            </a:r>
            <a:r>
              <a:rPr sz="2100" spc="-30" dirty="0">
                <a:latin typeface="Verdana"/>
                <a:cs typeface="Verdana"/>
              </a:rPr>
              <a:t> </a:t>
            </a:r>
            <a:r>
              <a:rPr sz="2100" spc="80" dirty="0">
                <a:latin typeface="Verdana"/>
                <a:cs typeface="Verdana"/>
              </a:rPr>
              <a:t>approccio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70" dirty="0">
                <a:latin typeface="Verdana"/>
                <a:cs typeface="Verdana"/>
              </a:rPr>
              <a:t>al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65" dirty="0">
                <a:latin typeface="Verdana"/>
                <a:cs typeface="Verdana"/>
              </a:rPr>
              <a:t>compito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45" dirty="0">
                <a:latin typeface="Verdana"/>
                <a:cs typeface="Verdana"/>
              </a:rPr>
              <a:t>di</a:t>
            </a:r>
            <a:r>
              <a:rPr sz="2100" spc="-105" dirty="0">
                <a:latin typeface="Verdana"/>
                <a:cs typeface="Verdana"/>
              </a:rPr>
              <a:t> </a:t>
            </a:r>
            <a:r>
              <a:rPr sz="2100" spc="25" dirty="0">
                <a:latin typeface="Verdana"/>
                <a:cs typeface="Verdana"/>
              </a:rPr>
              <a:t>tipo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30" dirty="0">
                <a:latin typeface="Verdana"/>
                <a:cs typeface="Verdana"/>
              </a:rPr>
              <a:t>impulsivo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80" dirty="0">
                <a:latin typeface="Verdana"/>
                <a:cs typeface="Verdana"/>
              </a:rPr>
              <a:t>ed</a:t>
            </a:r>
            <a:r>
              <a:rPr sz="2100" spc="-10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ansioso,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85" dirty="0">
                <a:latin typeface="Verdana"/>
                <a:cs typeface="Verdana"/>
              </a:rPr>
              <a:t>con</a:t>
            </a:r>
            <a:endParaRPr sz="21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2100" spc="30" dirty="0">
                <a:latin typeface="Verdana"/>
                <a:cs typeface="Verdana"/>
              </a:rPr>
              <a:t>tendenza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60" dirty="0">
                <a:latin typeface="Verdana"/>
                <a:cs typeface="Verdana"/>
              </a:rPr>
              <a:t>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10" dirty="0">
                <a:latin typeface="Verdana"/>
                <a:cs typeface="Verdana"/>
              </a:rPr>
              <a:t>interrompere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70" dirty="0">
                <a:latin typeface="Verdana"/>
                <a:cs typeface="Verdana"/>
              </a:rPr>
              <a:t>la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40" dirty="0">
                <a:latin typeface="Verdana"/>
                <a:cs typeface="Verdana"/>
              </a:rPr>
              <a:t>prova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60" dirty="0">
                <a:latin typeface="Verdana"/>
                <a:cs typeface="Verdana"/>
              </a:rPr>
              <a:t>prima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80" dirty="0">
                <a:latin typeface="Verdana"/>
                <a:cs typeface="Verdana"/>
              </a:rPr>
              <a:t>che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55" dirty="0">
                <a:latin typeface="Verdana"/>
                <a:cs typeface="Verdana"/>
              </a:rPr>
              <a:t>sia</a:t>
            </a:r>
            <a:endParaRPr sz="21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2100" spc="35" dirty="0">
                <a:latin typeface="Verdana"/>
                <a:cs typeface="Verdana"/>
              </a:rPr>
              <a:t>completata,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30" dirty="0">
                <a:latin typeface="Verdana"/>
                <a:cs typeface="Verdana"/>
              </a:rPr>
              <a:t>senza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-20" dirty="0">
                <a:latin typeface="Verdana"/>
                <a:cs typeface="Verdana"/>
              </a:rPr>
              <a:t>utilizzare</a:t>
            </a:r>
            <a:r>
              <a:rPr sz="2100" spc="-105" dirty="0">
                <a:latin typeface="Verdana"/>
                <a:cs typeface="Verdana"/>
              </a:rPr>
              <a:t> </a:t>
            </a:r>
            <a:r>
              <a:rPr sz="2100" spc="-10" dirty="0">
                <a:latin typeface="Verdana"/>
                <a:cs typeface="Verdana"/>
              </a:rPr>
              <a:t>tutto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-25" dirty="0">
                <a:latin typeface="Verdana"/>
                <a:cs typeface="Verdana"/>
              </a:rPr>
              <a:t>il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spc="60" dirty="0">
                <a:latin typeface="Verdana"/>
                <a:cs typeface="Verdana"/>
              </a:rPr>
              <a:t>tempo</a:t>
            </a:r>
            <a:r>
              <a:rPr sz="2100" spc="-105" dirty="0">
                <a:latin typeface="Verdana"/>
                <a:cs typeface="Verdana"/>
              </a:rPr>
              <a:t> </a:t>
            </a:r>
            <a:r>
              <a:rPr sz="2100" spc="160" dirty="0">
                <a:latin typeface="Verdana"/>
                <a:cs typeface="Verdana"/>
              </a:rPr>
              <a:t>a</a:t>
            </a:r>
            <a:r>
              <a:rPr sz="2100" spc="-11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disposizione.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89930" y="1817171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5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69515" y="1818335"/>
            <a:ext cx="710565" cy="828675"/>
          </a:xfrm>
          <a:custGeom>
            <a:avLst/>
            <a:gdLst/>
            <a:ahLst/>
            <a:cxnLst/>
            <a:rect l="l" t="t" r="r" b="b"/>
            <a:pathLst>
              <a:path w="710565" h="828675">
                <a:moveTo>
                  <a:pt x="135899" y="724894"/>
                </a:moveTo>
                <a:lnTo>
                  <a:pt x="270634" y="724894"/>
                </a:lnTo>
                <a:lnTo>
                  <a:pt x="325716" y="721600"/>
                </a:lnTo>
                <a:lnTo>
                  <a:pt x="375489" y="711717"/>
                </a:lnTo>
                <a:lnTo>
                  <a:pt x="419955" y="695247"/>
                </a:lnTo>
                <a:lnTo>
                  <a:pt x="459113" y="672187"/>
                </a:lnTo>
                <a:lnTo>
                  <a:pt x="492963" y="642540"/>
                </a:lnTo>
                <a:lnTo>
                  <a:pt x="521039" y="607153"/>
                </a:lnTo>
                <a:lnTo>
                  <a:pt x="542876" y="566878"/>
                </a:lnTo>
                <a:lnTo>
                  <a:pt x="558474" y="521714"/>
                </a:lnTo>
                <a:lnTo>
                  <a:pt x="567832" y="471661"/>
                </a:lnTo>
                <a:lnTo>
                  <a:pt x="570952" y="416719"/>
                </a:lnTo>
                <a:lnTo>
                  <a:pt x="567832" y="361708"/>
                </a:lnTo>
                <a:lnTo>
                  <a:pt x="558474" y="311678"/>
                </a:lnTo>
                <a:lnTo>
                  <a:pt x="542876" y="266630"/>
                </a:lnTo>
                <a:lnTo>
                  <a:pt x="521039" y="226565"/>
                </a:lnTo>
                <a:lnTo>
                  <a:pt x="492963" y="191481"/>
                </a:lnTo>
                <a:lnTo>
                  <a:pt x="459113" y="162043"/>
                </a:lnTo>
                <a:lnTo>
                  <a:pt x="419955" y="139147"/>
                </a:lnTo>
                <a:lnTo>
                  <a:pt x="375489" y="122792"/>
                </a:lnTo>
                <a:lnTo>
                  <a:pt x="325716" y="112979"/>
                </a:lnTo>
                <a:lnTo>
                  <a:pt x="270634" y="109709"/>
                </a:lnTo>
                <a:lnTo>
                  <a:pt x="135899" y="109709"/>
                </a:lnTo>
                <a:lnTo>
                  <a:pt x="135899" y="724894"/>
                </a:lnTo>
                <a:close/>
              </a:path>
              <a:path w="710565" h="828675">
                <a:moveTo>
                  <a:pt x="270634" y="0"/>
                </a:moveTo>
                <a:lnTo>
                  <a:pt x="326193" y="2298"/>
                </a:lnTo>
                <a:lnTo>
                  <a:pt x="378461" y="9193"/>
                </a:lnTo>
                <a:lnTo>
                  <a:pt x="427439" y="20685"/>
                </a:lnTo>
                <a:lnTo>
                  <a:pt x="473127" y="36773"/>
                </a:lnTo>
                <a:lnTo>
                  <a:pt x="515524" y="57458"/>
                </a:lnTo>
                <a:lnTo>
                  <a:pt x="554632" y="82740"/>
                </a:lnTo>
                <a:lnTo>
                  <a:pt x="590449" y="112619"/>
                </a:lnTo>
                <a:lnTo>
                  <a:pt x="622258" y="146405"/>
                </a:lnTo>
                <a:lnTo>
                  <a:pt x="649173" y="183410"/>
                </a:lnTo>
                <a:lnTo>
                  <a:pt x="671195" y="223634"/>
                </a:lnTo>
                <a:lnTo>
                  <a:pt x="688322" y="267077"/>
                </a:lnTo>
                <a:lnTo>
                  <a:pt x="700557" y="313739"/>
                </a:lnTo>
                <a:lnTo>
                  <a:pt x="707897" y="363620"/>
                </a:lnTo>
                <a:lnTo>
                  <a:pt x="710344" y="416719"/>
                </a:lnTo>
                <a:lnTo>
                  <a:pt x="707897" y="469694"/>
                </a:lnTo>
                <a:lnTo>
                  <a:pt x="700557" y="519367"/>
                </a:lnTo>
                <a:lnTo>
                  <a:pt x="688322" y="565738"/>
                </a:lnTo>
                <a:lnTo>
                  <a:pt x="671195" y="608807"/>
                </a:lnTo>
                <a:lnTo>
                  <a:pt x="649173" y="648574"/>
                </a:lnTo>
                <a:lnTo>
                  <a:pt x="622258" y="685038"/>
                </a:lnTo>
                <a:lnTo>
                  <a:pt x="590449" y="718201"/>
                </a:lnTo>
                <a:lnTo>
                  <a:pt x="554632" y="747462"/>
                </a:lnTo>
                <a:lnTo>
                  <a:pt x="515524" y="772221"/>
                </a:lnTo>
                <a:lnTo>
                  <a:pt x="473127" y="792479"/>
                </a:lnTo>
                <a:lnTo>
                  <a:pt x="427439" y="808235"/>
                </a:lnTo>
                <a:lnTo>
                  <a:pt x="378461" y="819489"/>
                </a:lnTo>
                <a:lnTo>
                  <a:pt x="326193" y="826241"/>
                </a:lnTo>
                <a:lnTo>
                  <a:pt x="270634" y="828492"/>
                </a:lnTo>
                <a:lnTo>
                  <a:pt x="0" y="828492"/>
                </a:lnTo>
                <a:lnTo>
                  <a:pt x="0" y="0"/>
                </a:lnTo>
                <a:lnTo>
                  <a:pt x="270634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4511" y="1818335"/>
            <a:ext cx="661670" cy="828675"/>
          </a:xfrm>
          <a:custGeom>
            <a:avLst/>
            <a:gdLst/>
            <a:ahLst/>
            <a:cxnLst/>
            <a:rect l="l" t="t" r="r" b="b"/>
            <a:pathLst>
              <a:path w="661670" h="828675">
                <a:moveTo>
                  <a:pt x="525846" y="0"/>
                </a:moveTo>
                <a:lnTo>
                  <a:pt x="661455" y="0"/>
                </a:lnTo>
                <a:lnTo>
                  <a:pt x="661455" y="828492"/>
                </a:lnTo>
                <a:lnTo>
                  <a:pt x="525846" y="828492"/>
                </a:lnTo>
                <a:lnTo>
                  <a:pt x="525846" y="462698"/>
                </a:lnTo>
                <a:lnTo>
                  <a:pt x="135899" y="462698"/>
                </a:ln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135899" y="0"/>
                </a:lnTo>
                <a:lnTo>
                  <a:pt x="135899" y="357645"/>
                </a:lnTo>
                <a:lnTo>
                  <a:pt x="525846" y="357645"/>
                </a:lnTo>
                <a:lnTo>
                  <a:pt x="525846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54741" y="1818335"/>
            <a:ext cx="710565" cy="828675"/>
          </a:xfrm>
          <a:custGeom>
            <a:avLst/>
            <a:gdLst/>
            <a:ahLst/>
            <a:cxnLst/>
            <a:rect l="l" t="t" r="r" b="b"/>
            <a:pathLst>
              <a:path w="710565" h="828675">
                <a:moveTo>
                  <a:pt x="135899" y="724894"/>
                </a:moveTo>
                <a:lnTo>
                  <a:pt x="270634" y="724894"/>
                </a:lnTo>
                <a:lnTo>
                  <a:pt x="325716" y="721600"/>
                </a:lnTo>
                <a:lnTo>
                  <a:pt x="375490" y="711717"/>
                </a:lnTo>
                <a:lnTo>
                  <a:pt x="419955" y="695247"/>
                </a:lnTo>
                <a:lnTo>
                  <a:pt x="459113" y="672187"/>
                </a:lnTo>
                <a:lnTo>
                  <a:pt x="492963" y="642540"/>
                </a:lnTo>
                <a:lnTo>
                  <a:pt x="521039" y="607153"/>
                </a:lnTo>
                <a:lnTo>
                  <a:pt x="542876" y="566878"/>
                </a:lnTo>
                <a:lnTo>
                  <a:pt x="558474" y="521714"/>
                </a:lnTo>
                <a:lnTo>
                  <a:pt x="567833" y="471661"/>
                </a:lnTo>
                <a:lnTo>
                  <a:pt x="570952" y="416719"/>
                </a:lnTo>
                <a:lnTo>
                  <a:pt x="567833" y="361708"/>
                </a:lnTo>
                <a:lnTo>
                  <a:pt x="558474" y="311678"/>
                </a:lnTo>
                <a:lnTo>
                  <a:pt x="542876" y="266630"/>
                </a:lnTo>
                <a:lnTo>
                  <a:pt x="521039" y="226565"/>
                </a:lnTo>
                <a:lnTo>
                  <a:pt x="492963" y="191481"/>
                </a:lnTo>
                <a:lnTo>
                  <a:pt x="459113" y="162043"/>
                </a:lnTo>
                <a:lnTo>
                  <a:pt x="419955" y="139147"/>
                </a:lnTo>
                <a:lnTo>
                  <a:pt x="375490" y="122792"/>
                </a:lnTo>
                <a:lnTo>
                  <a:pt x="325716" y="112979"/>
                </a:lnTo>
                <a:lnTo>
                  <a:pt x="270634" y="109709"/>
                </a:lnTo>
                <a:lnTo>
                  <a:pt x="135899" y="109709"/>
                </a:lnTo>
                <a:lnTo>
                  <a:pt x="135899" y="724894"/>
                </a:lnTo>
                <a:close/>
              </a:path>
              <a:path w="710565" h="828675">
                <a:moveTo>
                  <a:pt x="270634" y="0"/>
                </a:moveTo>
                <a:lnTo>
                  <a:pt x="326193" y="2298"/>
                </a:lnTo>
                <a:lnTo>
                  <a:pt x="378461" y="9193"/>
                </a:lnTo>
                <a:lnTo>
                  <a:pt x="427439" y="20685"/>
                </a:lnTo>
                <a:lnTo>
                  <a:pt x="473127" y="36773"/>
                </a:lnTo>
                <a:lnTo>
                  <a:pt x="515525" y="57458"/>
                </a:lnTo>
                <a:lnTo>
                  <a:pt x="554632" y="82740"/>
                </a:lnTo>
                <a:lnTo>
                  <a:pt x="590449" y="112619"/>
                </a:lnTo>
                <a:lnTo>
                  <a:pt x="622258" y="146405"/>
                </a:lnTo>
                <a:lnTo>
                  <a:pt x="649173" y="183410"/>
                </a:lnTo>
                <a:lnTo>
                  <a:pt x="671195" y="223634"/>
                </a:lnTo>
                <a:lnTo>
                  <a:pt x="688322" y="267077"/>
                </a:lnTo>
                <a:lnTo>
                  <a:pt x="700557" y="313739"/>
                </a:lnTo>
                <a:lnTo>
                  <a:pt x="707897" y="363620"/>
                </a:lnTo>
                <a:lnTo>
                  <a:pt x="710344" y="416719"/>
                </a:lnTo>
                <a:lnTo>
                  <a:pt x="707897" y="469694"/>
                </a:lnTo>
                <a:lnTo>
                  <a:pt x="700557" y="519367"/>
                </a:lnTo>
                <a:lnTo>
                  <a:pt x="688322" y="565738"/>
                </a:lnTo>
                <a:lnTo>
                  <a:pt x="671195" y="608807"/>
                </a:lnTo>
                <a:lnTo>
                  <a:pt x="649173" y="648574"/>
                </a:lnTo>
                <a:lnTo>
                  <a:pt x="622258" y="685038"/>
                </a:lnTo>
                <a:lnTo>
                  <a:pt x="590449" y="718201"/>
                </a:lnTo>
                <a:lnTo>
                  <a:pt x="554632" y="747462"/>
                </a:lnTo>
                <a:lnTo>
                  <a:pt x="515525" y="772221"/>
                </a:lnTo>
                <a:lnTo>
                  <a:pt x="473127" y="792479"/>
                </a:lnTo>
                <a:lnTo>
                  <a:pt x="427439" y="808235"/>
                </a:lnTo>
                <a:lnTo>
                  <a:pt x="378461" y="819489"/>
                </a:lnTo>
                <a:lnTo>
                  <a:pt x="326193" y="826241"/>
                </a:lnTo>
                <a:lnTo>
                  <a:pt x="270634" y="828492"/>
                </a:lnTo>
                <a:lnTo>
                  <a:pt x="0" y="828492"/>
                </a:lnTo>
                <a:lnTo>
                  <a:pt x="0" y="0"/>
                </a:lnTo>
                <a:lnTo>
                  <a:pt x="270634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7282" y="1817171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39337" y="1818335"/>
            <a:ext cx="710565" cy="828675"/>
          </a:xfrm>
          <a:custGeom>
            <a:avLst/>
            <a:gdLst/>
            <a:ahLst/>
            <a:cxnLst/>
            <a:rect l="l" t="t" r="r" b="b"/>
            <a:pathLst>
              <a:path w="710565" h="828675">
                <a:moveTo>
                  <a:pt x="135899" y="724894"/>
                </a:moveTo>
                <a:lnTo>
                  <a:pt x="270635" y="724894"/>
                </a:lnTo>
                <a:lnTo>
                  <a:pt x="325716" y="721600"/>
                </a:lnTo>
                <a:lnTo>
                  <a:pt x="375490" y="711717"/>
                </a:lnTo>
                <a:lnTo>
                  <a:pt x="419955" y="695247"/>
                </a:lnTo>
                <a:lnTo>
                  <a:pt x="459113" y="672187"/>
                </a:lnTo>
                <a:lnTo>
                  <a:pt x="492963" y="642540"/>
                </a:lnTo>
                <a:lnTo>
                  <a:pt x="521039" y="607153"/>
                </a:lnTo>
                <a:lnTo>
                  <a:pt x="542876" y="566878"/>
                </a:lnTo>
                <a:lnTo>
                  <a:pt x="558474" y="521714"/>
                </a:lnTo>
                <a:lnTo>
                  <a:pt x="567833" y="471661"/>
                </a:lnTo>
                <a:lnTo>
                  <a:pt x="570952" y="416719"/>
                </a:lnTo>
                <a:lnTo>
                  <a:pt x="567833" y="361708"/>
                </a:lnTo>
                <a:lnTo>
                  <a:pt x="558474" y="311678"/>
                </a:lnTo>
                <a:lnTo>
                  <a:pt x="542876" y="266630"/>
                </a:lnTo>
                <a:lnTo>
                  <a:pt x="521039" y="226565"/>
                </a:lnTo>
                <a:lnTo>
                  <a:pt x="492963" y="191481"/>
                </a:lnTo>
                <a:lnTo>
                  <a:pt x="459113" y="162043"/>
                </a:lnTo>
                <a:lnTo>
                  <a:pt x="419955" y="139147"/>
                </a:lnTo>
                <a:lnTo>
                  <a:pt x="375490" y="122792"/>
                </a:lnTo>
                <a:lnTo>
                  <a:pt x="325716" y="112979"/>
                </a:lnTo>
                <a:lnTo>
                  <a:pt x="270635" y="109709"/>
                </a:lnTo>
                <a:lnTo>
                  <a:pt x="135899" y="109709"/>
                </a:lnTo>
                <a:lnTo>
                  <a:pt x="135899" y="724894"/>
                </a:lnTo>
                <a:close/>
              </a:path>
              <a:path w="710565" h="828675">
                <a:moveTo>
                  <a:pt x="270635" y="0"/>
                </a:moveTo>
                <a:lnTo>
                  <a:pt x="326193" y="2298"/>
                </a:lnTo>
                <a:lnTo>
                  <a:pt x="378461" y="9193"/>
                </a:lnTo>
                <a:lnTo>
                  <a:pt x="427439" y="20685"/>
                </a:lnTo>
                <a:lnTo>
                  <a:pt x="473127" y="36773"/>
                </a:lnTo>
                <a:lnTo>
                  <a:pt x="515525" y="57458"/>
                </a:lnTo>
                <a:lnTo>
                  <a:pt x="554632" y="82740"/>
                </a:lnTo>
                <a:lnTo>
                  <a:pt x="590449" y="112619"/>
                </a:lnTo>
                <a:lnTo>
                  <a:pt x="622258" y="146405"/>
                </a:lnTo>
                <a:lnTo>
                  <a:pt x="649173" y="183410"/>
                </a:lnTo>
                <a:lnTo>
                  <a:pt x="671195" y="223634"/>
                </a:lnTo>
                <a:lnTo>
                  <a:pt x="688322" y="267077"/>
                </a:lnTo>
                <a:lnTo>
                  <a:pt x="700557" y="313739"/>
                </a:lnTo>
                <a:lnTo>
                  <a:pt x="707897" y="363620"/>
                </a:lnTo>
                <a:lnTo>
                  <a:pt x="710344" y="416719"/>
                </a:lnTo>
                <a:lnTo>
                  <a:pt x="707897" y="469694"/>
                </a:lnTo>
                <a:lnTo>
                  <a:pt x="700557" y="519367"/>
                </a:lnTo>
                <a:lnTo>
                  <a:pt x="688322" y="565738"/>
                </a:lnTo>
                <a:lnTo>
                  <a:pt x="671195" y="608807"/>
                </a:lnTo>
                <a:lnTo>
                  <a:pt x="649173" y="648574"/>
                </a:lnTo>
                <a:lnTo>
                  <a:pt x="622258" y="685038"/>
                </a:lnTo>
                <a:lnTo>
                  <a:pt x="590449" y="718201"/>
                </a:lnTo>
                <a:lnTo>
                  <a:pt x="554632" y="747462"/>
                </a:lnTo>
                <a:lnTo>
                  <a:pt x="515525" y="772221"/>
                </a:lnTo>
                <a:lnTo>
                  <a:pt x="473127" y="792479"/>
                </a:lnTo>
                <a:lnTo>
                  <a:pt x="427439" y="808235"/>
                </a:lnTo>
                <a:lnTo>
                  <a:pt x="378461" y="819489"/>
                </a:lnTo>
                <a:lnTo>
                  <a:pt x="326193" y="826241"/>
                </a:lnTo>
                <a:lnTo>
                  <a:pt x="270635" y="828492"/>
                </a:lnTo>
                <a:lnTo>
                  <a:pt x="0" y="828492"/>
                </a:lnTo>
                <a:lnTo>
                  <a:pt x="0" y="0"/>
                </a:lnTo>
                <a:lnTo>
                  <a:pt x="270635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39228" y="1807567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1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8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1"/>
                </a:lnTo>
                <a:lnTo>
                  <a:pt x="706561" y="423994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1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1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921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8"/>
                </a:lnTo>
                <a:lnTo>
                  <a:pt x="252150" y="671815"/>
                </a:lnTo>
                <a:lnTo>
                  <a:pt x="289411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1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6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6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7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5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4" y="423994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5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7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18717" y="1818335"/>
            <a:ext cx="579755" cy="828675"/>
          </a:xfrm>
          <a:custGeom>
            <a:avLst/>
            <a:gdLst/>
            <a:ahLst/>
            <a:cxnLst/>
            <a:rect l="l" t="t" r="r" b="b"/>
            <a:pathLst>
              <a:path w="579754" h="828675">
                <a:moveTo>
                  <a:pt x="286058" y="0"/>
                </a:moveTo>
                <a:lnTo>
                  <a:pt x="339812" y="2793"/>
                </a:lnTo>
                <a:lnTo>
                  <a:pt x="388398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6908"/>
                </a:lnTo>
                <a:lnTo>
                  <a:pt x="560330" y="148267"/>
                </a:lnTo>
                <a:lnTo>
                  <a:pt x="574626" y="193918"/>
                </a:lnTo>
                <a:lnTo>
                  <a:pt x="579391" y="243862"/>
                </a:lnTo>
                <a:lnTo>
                  <a:pt x="574881" y="293951"/>
                </a:lnTo>
                <a:lnTo>
                  <a:pt x="561349" y="340039"/>
                </a:lnTo>
                <a:lnTo>
                  <a:pt x="538796" y="382126"/>
                </a:lnTo>
                <a:lnTo>
                  <a:pt x="507222" y="420211"/>
                </a:lnTo>
                <a:lnTo>
                  <a:pt x="475281" y="446192"/>
                </a:lnTo>
                <a:lnTo>
                  <a:pt x="437194" y="466400"/>
                </a:lnTo>
                <a:lnTo>
                  <a:pt x="392962" y="480834"/>
                </a:lnTo>
                <a:lnTo>
                  <a:pt x="342583" y="489494"/>
                </a:lnTo>
                <a:lnTo>
                  <a:pt x="286058" y="492381"/>
                </a:lnTo>
                <a:lnTo>
                  <a:pt x="135899" y="492381"/>
                </a:ln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close/>
              </a:path>
              <a:path w="579754" h="828675">
                <a:moveTo>
                  <a:pt x="135899" y="386164"/>
                </a:moveTo>
                <a:lnTo>
                  <a:pt x="286058" y="386164"/>
                </a:lnTo>
                <a:lnTo>
                  <a:pt x="322306" y="383854"/>
                </a:lnTo>
                <a:lnTo>
                  <a:pt x="380071" y="365375"/>
                </a:lnTo>
                <a:lnTo>
                  <a:pt x="418393" y="328908"/>
                </a:lnTo>
                <a:lnTo>
                  <a:pt x="437599" y="277401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3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lnTo>
                  <a:pt x="135899" y="38616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36781" y="1442169"/>
            <a:ext cx="721487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145" dirty="0"/>
              <a:t>A</a:t>
            </a:r>
            <a:r>
              <a:rPr sz="9350" spc="-555" dirty="0"/>
              <a:t>D</a:t>
            </a:r>
            <a:r>
              <a:rPr sz="9350" spc="-415" dirty="0"/>
              <a:t>H</a:t>
            </a:r>
            <a:r>
              <a:rPr sz="9350" spc="-550" dirty="0"/>
              <a:t>D</a:t>
            </a:r>
            <a:r>
              <a:rPr sz="9350" spc="-475" dirty="0"/>
              <a:t> </a:t>
            </a:r>
            <a:r>
              <a:rPr sz="9350" spc="-994" dirty="0"/>
              <a:t>E</a:t>
            </a:r>
            <a:r>
              <a:rPr sz="9350" spc="-475" dirty="0"/>
              <a:t> </a:t>
            </a:r>
            <a:r>
              <a:rPr sz="9350" spc="-555" dirty="0"/>
              <a:t>D</a:t>
            </a:r>
            <a:r>
              <a:rPr sz="9350" spc="-10" dirty="0"/>
              <a:t>O</a:t>
            </a:r>
            <a:r>
              <a:rPr sz="9350" spc="-55" dirty="0"/>
              <a:t>P</a:t>
            </a:r>
            <a:endParaRPr sz="9350"/>
          </a:p>
        </p:txBody>
      </p:sp>
      <p:sp>
        <p:nvSpPr>
          <p:cNvPr id="12" name="object 12"/>
          <p:cNvSpPr txBox="1"/>
          <p:nvPr/>
        </p:nvSpPr>
        <p:spPr>
          <a:xfrm>
            <a:off x="6645740" y="3130035"/>
            <a:ext cx="4996815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spc="45" dirty="0">
                <a:solidFill>
                  <a:srgbClr val="FF66C3"/>
                </a:solidFill>
                <a:latin typeface="Verdana"/>
                <a:cs typeface="Verdana"/>
              </a:rPr>
              <a:t>Caratteristiche</a:t>
            </a:r>
            <a:r>
              <a:rPr sz="2700" spc="-15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70" dirty="0">
                <a:solidFill>
                  <a:srgbClr val="FF66C3"/>
                </a:solidFill>
                <a:latin typeface="Verdana"/>
                <a:cs typeface="Verdana"/>
              </a:rPr>
              <a:t>del</a:t>
            </a:r>
            <a:r>
              <a:rPr sz="2700" spc="-15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125" dirty="0">
                <a:solidFill>
                  <a:srgbClr val="FF66C3"/>
                </a:solidFill>
                <a:latin typeface="Verdana"/>
                <a:cs typeface="Verdana"/>
              </a:rPr>
              <a:t>bambino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2"/>
            <a:ext cx="7227570" cy="5180965"/>
          </a:xfrm>
          <a:custGeom>
            <a:avLst/>
            <a:gdLst/>
            <a:ahLst/>
            <a:cxnLst/>
            <a:rect l="l" t="t" r="r" b="b"/>
            <a:pathLst>
              <a:path w="7227570" h="5180965">
                <a:moveTo>
                  <a:pt x="0" y="5180618"/>
                </a:moveTo>
                <a:lnTo>
                  <a:pt x="0" y="0"/>
                </a:lnTo>
                <a:lnTo>
                  <a:pt x="7227438" y="0"/>
                </a:lnTo>
                <a:lnTo>
                  <a:pt x="7226931" y="11965"/>
                </a:lnTo>
                <a:lnTo>
                  <a:pt x="7224584" y="50427"/>
                </a:lnTo>
                <a:lnTo>
                  <a:pt x="7221529" y="88824"/>
                </a:lnTo>
                <a:lnTo>
                  <a:pt x="7217773" y="127145"/>
                </a:lnTo>
                <a:lnTo>
                  <a:pt x="7213324" y="165382"/>
                </a:lnTo>
                <a:lnTo>
                  <a:pt x="7208188" y="203523"/>
                </a:lnTo>
                <a:lnTo>
                  <a:pt x="7202373" y="241560"/>
                </a:lnTo>
                <a:lnTo>
                  <a:pt x="7195885" y="279483"/>
                </a:lnTo>
                <a:lnTo>
                  <a:pt x="7188733" y="317282"/>
                </a:lnTo>
                <a:lnTo>
                  <a:pt x="7180923" y="354947"/>
                </a:lnTo>
                <a:lnTo>
                  <a:pt x="7172463" y="392468"/>
                </a:lnTo>
                <a:lnTo>
                  <a:pt x="7163360" y="429837"/>
                </a:lnTo>
                <a:lnTo>
                  <a:pt x="7153620" y="467042"/>
                </a:lnTo>
                <a:lnTo>
                  <a:pt x="7143252" y="504075"/>
                </a:lnTo>
                <a:lnTo>
                  <a:pt x="7132263" y="540925"/>
                </a:lnTo>
                <a:lnTo>
                  <a:pt x="7120659" y="577584"/>
                </a:lnTo>
                <a:lnTo>
                  <a:pt x="7108448" y="614040"/>
                </a:lnTo>
                <a:lnTo>
                  <a:pt x="7095637" y="650285"/>
                </a:lnTo>
                <a:lnTo>
                  <a:pt x="7082233" y="686309"/>
                </a:lnTo>
                <a:lnTo>
                  <a:pt x="7068245" y="722101"/>
                </a:lnTo>
                <a:lnTo>
                  <a:pt x="7053677" y="757653"/>
                </a:lnTo>
                <a:lnTo>
                  <a:pt x="7038539" y="792954"/>
                </a:lnTo>
                <a:lnTo>
                  <a:pt x="7022837" y="827995"/>
                </a:lnTo>
                <a:lnTo>
                  <a:pt x="7006579" y="862766"/>
                </a:lnTo>
                <a:lnTo>
                  <a:pt x="6989771" y="897257"/>
                </a:lnTo>
                <a:lnTo>
                  <a:pt x="6972421" y="931459"/>
                </a:lnTo>
                <a:lnTo>
                  <a:pt x="6954536" y="965362"/>
                </a:lnTo>
                <a:lnTo>
                  <a:pt x="6936124" y="998955"/>
                </a:lnTo>
                <a:lnTo>
                  <a:pt x="6917191" y="1032230"/>
                </a:lnTo>
                <a:lnTo>
                  <a:pt x="6897745" y="1065177"/>
                </a:lnTo>
                <a:lnTo>
                  <a:pt x="6877792" y="1097786"/>
                </a:lnTo>
                <a:lnTo>
                  <a:pt x="6857341" y="1130046"/>
                </a:lnTo>
                <a:lnTo>
                  <a:pt x="6836398" y="1161949"/>
                </a:lnTo>
                <a:lnTo>
                  <a:pt x="6814971" y="1193485"/>
                </a:lnTo>
                <a:lnTo>
                  <a:pt x="6770693" y="1255416"/>
                </a:lnTo>
                <a:lnTo>
                  <a:pt x="6724564" y="1315761"/>
                </a:lnTo>
                <a:lnTo>
                  <a:pt x="6676641" y="1374441"/>
                </a:lnTo>
                <a:lnTo>
                  <a:pt x="6626984" y="1431380"/>
                </a:lnTo>
                <a:lnTo>
                  <a:pt x="6575648" y="1486500"/>
                </a:lnTo>
                <a:lnTo>
                  <a:pt x="6522693" y="1539722"/>
                </a:lnTo>
                <a:lnTo>
                  <a:pt x="6468175" y="1590968"/>
                </a:lnTo>
                <a:lnTo>
                  <a:pt x="6412153" y="1640161"/>
                </a:lnTo>
                <a:lnTo>
                  <a:pt x="6354685" y="1687223"/>
                </a:lnTo>
                <a:lnTo>
                  <a:pt x="6295827" y="1732076"/>
                </a:lnTo>
                <a:lnTo>
                  <a:pt x="6235638" y="1774642"/>
                </a:lnTo>
                <a:lnTo>
                  <a:pt x="6174176" y="1814844"/>
                </a:lnTo>
                <a:lnTo>
                  <a:pt x="6111499" y="1852603"/>
                </a:lnTo>
                <a:lnTo>
                  <a:pt x="6047663" y="1887841"/>
                </a:lnTo>
                <a:lnTo>
                  <a:pt x="5982727" y="1920481"/>
                </a:lnTo>
                <a:lnTo>
                  <a:pt x="5916748" y="1950445"/>
                </a:lnTo>
                <a:lnTo>
                  <a:pt x="5849785" y="1977655"/>
                </a:lnTo>
                <a:lnTo>
                  <a:pt x="5781895" y="2002033"/>
                </a:lnTo>
                <a:lnTo>
                  <a:pt x="5713136" y="2023501"/>
                </a:lnTo>
                <a:lnTo>
                  <a:pt x="5643565" y="2041981"/>
                </a:lnTo>
                <a:lnTo>
                  <a:pt x="5573241" y="2057396"/>
                </a:lnTo>
                <a:lnTo>
                  <a:pt x="5502220" y="2069668"/>
                </a:lnTo>
                <a:lnTo>
                  <a:pt x="5430562" y="2078718"/>
                </a:lnTo>
                <a:lnTo>
                  <a:pt x="5358323" y="2084470"/>
                </a:lnTo>
                <a:lnTo>
                  <a:pt x="5285561" y="2086844"/>
                </a:lnTo>
                <a:lnTo>
                  <a:pt x="5212334" y="2085763"/>
                </a:lnTo>
                <a:lnTo>
                  <a:pt x="5138700" y="2081150"/>
                </a:lnTo>
                <a:lnTo>
                  <a:pt x="5064716" y="2072926"/>
                </a:lnTo>
                <a:lnTo>
                  <a:pt x="4990441" y="2061014"/>
                </a:lnTo>
                <a:lnTo>
                  <a:pt x="4915931" y="2045335"/>
                </a:lnTo>
                <a:lnTo>
                  <a:pt x="4878607" y="2036059"/>
                </a:lnTo>
                <a:lnTo>
                  <a:pt x="4841518" y="2026302"/>
                </a:lnTo>
                <a:lnTo>
                  <a:pt x="4804541" y="2016417"/>
                </a:lnTo>
                <a:lnTo>
                  <a:pt x="4767676" y="2006421"/>
                </a:lnTo>
                <a:lnTo>
                  <a:pt x="4730920" y="1996335"/>
                </a:lnTo>
                <a:lnTo>
                  <a:pt x="4657735" y="1975969"/>
                </a:lnTo>
                <a:lnTo>
                  <a:pt x="4440713" y="1914713"/>
                </a:lnTo>
                <a:lnTo>
                  <a:pt x="4404902" y="1904683"/>
                </a:lnTo>
                <a:lnTo>
                  <a:pt x="4333577" y="1884953"/>
                </a:lnTo>
                <a:lnTo>
                  <a:pt x="4262642" y="1865789"/>
                </a:lnTo>
                <a:lnTo>
                  <a:pt x="4192090" y="1847347"/>
                </a:lnTo>
                <a:lnTo>
                  <a:pt x="4121911" y="1829781"/>
                </a:lnTo>
                <a:lnTo>
                  <a:pt x="4052098" y="1813246"/>
                </a:lnTo>
                <a:lnTo>
                  <a:pt x="3982643" y="1797897"/>
                </a:lnTo>
                <a:lnTo>
                  <a:pt x="3913537" y="1783889"/>
                </a:lnTo>
                <a:lnTo>
                  <a:pt x="3844772" y="1771376"/>
                </a:lnTo>
                <a:lnTo>
                  <a:pt x="3776339" y="1760513"/>
                </a:lnTo>
                <a:lnTo>
                  <a:pt x="3708231" y="1751455"/>
                </a:lnTo>
                <a:lnTo>
                  <a:pt x="3640438" y="1744357"/>
                </a:lnTo>
                <a:lnTo>
                  <a:pt x="3572954" y="1739372"/>
                </a:lnTo>
                <a:lnTo>
                  <a:pt x="3505769" y="1736657"/>
                </a:lnTo>
                <a:lnTo>
                  <a:pt x="3472286" y="1736199"/>
                </a:lnTo>
                <a:lnTo>
                  <a:pt x="3438875" y="1736366"/>
                </a:lnTo>
                <a:lnTo>
                  <a:pt x="3372264" y="1738654"/>
                </a:lnTo>
                <a:lnTo>
                  <a:pt x="3305927" y="1743675"/>
                </a:lnTo>
                <a:lnTo>
                  <a:pt x="3239857" y="1751584"/>
                </a:lnTo>
                <a:lnTo>
                  <a:pt x="3174045" y="1762536"/>
                </a:lnTo>
                <a:lnTo>
                  <a:pt x="3108483" y="1776685"/>
                </a:lnTo>
                <a:lnTo>
                  <a:pt x="3043162" y="1794187"/>
                </a:lnTo>
                <a:lnTo>
                  <a:pt x="2978075" y="1815196"/>
                </a:lnTo>
                <a:lnTo>
                  <a:pt x="2913212" y="1839868"/>
                </a:lnTo>
                <a:lnTo>
                  <a:pt x="2848566" y="1868355"/>
                </a:lnTo>
                <a:lnTo>
                  <a:pt x="2784129" y="1900815"/>
                </a:lnTo>
                <a:lnTo>
                  <a:pt x="2719891" y="1937400"/>
                </a:lnTo>
                <a:lnTo>
                  <a:pt x="2655846" y="1978266"/>
                </a:lnTo>
                <a:lnTo>
                  <a:pt x="2623892" y="2000353"/>
                </a:lnTo>
                <a:lnTo>
                  <a:pt x="2591984" y="2023569"/>
                </a:lnTo>
                <a:lnTo>
                  <a:pt x="2560119" y="2047931"/>
                </a:lnTo>
                <a:lnTo>
                  <a:pt x="2528297" y="2073461"/>
                </a:lnTo>
                <a:lnTo>
                  <a:pt x="2496517" y="2100177"/>
                </a:lnTo>
                <a:lnTo>
                  <a:pt x="2464777" y="2128099"/>
                </a:lnTo>
                <a:lnTo>
                  <a:pt x="2433077" y="2157246"/>
                </a:lnTo>
                <a:lnTo>
                  <a:pt x="2401416" y="2187637"/>
                </a:lnTo>
                <a:lnTo>
                  <a:pt x="2369793" y="2219292"/>
                </a:lnTo>
                <a:lnTo>
                  <a:pt x="2338206" y="2252229"/>
                </a:lnTo>
                <a:lnTo>
                  <a:pt x="2306654" y="2286470"/>
                </a:lnTo>
                <a:lnTo>
                  <a:pt x="2275137" y="2322031"/>
                </a:lnTo>
                <a:lnTo>
                  <a:pt x="2243654" y="2358934"/>
                </a:lnTo>
                <a:lnTo>
                  <a:pt x="2212202" y="2397198"/>
                </a:lnTo>
                <a:lnTo>
                  <a:pt x="2180783" y="2436841"/>
                </a:lnTo>
                <a:lnTo>
                  <a:pt x="2149393" y="2477883"/>
                </a:lnTo>
                <a:lnTo>
                  <a:pt x="2118033" y="2520344"/>
                </a:lnTo>
                <a:lnTo>
                  <a:pt x="2086702" y="2564242"/>
                </a:lnTo>
                <a:lnTo>
                  <a:pt x="2055397" y="2609598"/>
                </a:lnTo>
                <a:lnTo>
                  <a:pt x="2024119" y="2656430"/>
                </a:lnTo>
                <a:lnTo>
                  <a:pt x="1992866" y="2704758"/>
                </a:lnTo>
                <a:lnTo>
                  <a:pt x="1961637" y="2754601"/>
                </a:lnTo>
                <a:lnTo>
                  <a:pt x="1930431" y="2805978"/>
                </a:lnTo>
                <a:lnTo>
                  <a:pt x="1899248" y="2858910"/>
                </a:lnTo>
                <a:lnTo>
                  <a:pt x="1868085" y="2913414"/>
                </a:lnTo>
                <a:lnTo>
                  <a:pt x="1836942" y="2969511"/>
                </a:lnTo>
                <a:lnTo>
                  <a:pt x="1805819" y="3027220"/>
                </a:lnTo>
                <a:lnTo>
                  <a:pt x="1774713" y="3086561"/>
                </a:lnTo>
                <a:lnTo>
                  <a:pt x="1743624" y="3147552"/>
                </a:lnTo>
                <a:lnTo>
                  <a:pt x="1712551" y="3210212"/>
                </a:lnTo>
                <a:lnTo>
                  <a:pt x="1681493" y="3274562"/>
                </a:lnTo>
                <a:lnTo>
                  <a:pt x="1650449" y="3340621"/>
                </a:lnTo>
                <a:lnTo>
                  <a:pt x="1619417" y="3408408"/>
                </a:lnTo>
                <a:lnTo>
                  <a:pt x="1588398" y="3477942"/>
                </a:lnTo>
                <a:lnTo>
                  <a:pt x="1532471" y="3605921"/>
                </a:lnTo>
                <a:lnTo>
                  <a:pt x="1506893" y="3661622"/>
                </a:lnTo>
                <a:lnTo>
                  <a:pt x="1480666" y="3716348"/>
                </a:lnTo>
                <a:lnTo>
                  <a:pt x="1453807" y="3770105"/>
                </a:lnTo>
                <a:lnTo>
                  <a:pt x="1426329" y="3822896"/>
                </a:lnTo>
                <a:lnTo>
                  <a:pt x="1398245" y="3874724"/>
                </a:lnTo>
                <a:lnTo>
                  <a:pt x="1369572" y="3925594"/>
                </a:lnTo>
                <a:lnTo>
                  <a:pt x="1340322" y="3975510"/>
                </a:lnTo>
                <a:lnTo>
                  <a:pt x="1310511" y="4024476"/>
                </a:lnTo>
                <a:lnTo>
                  <a:pt x="1280152" y="4072496"/>
                </a:lnTo>
                <a:lnTo>
                  <a:pt x="1249260" y="4119573"/>
                </a:lnTo>
                <a:lnTo>
                  <a:pt x="1217848" y="4165712"/>
                </a:lnTo>
                <a:lnTo>
                  <a:pt x="1185932" y="4210916"/>
                </a:lnTo>
                <a:lnTo>
                  <a:pt x="1153526" y="4255190"/>
                </a:lnTo>
                <a:lnTo>
                  <a:pt x="1120643" y="4298537"/>
                </a:lnTo>
                <a:lnTo>
                  <a:pt x="1087298" y="4340961"/>
                </a:lnTo>
                <a:lnTo>
                  <a:pt x="1053505" y="4382467"/>
                </a:lnTo>
                <a:lnTo>
                  <a:pt x="1019280" y="4423058"/>
                </a:lnTo>
                <a:lnTo>
                  <a:pt x="984634" y="4462739"/>
                </a:lnTo>
                <a:lnTo>
                  <a:pt x="949584" y="4501512"/>
                </a:lnTo>
                <a:lnTo>
                  <a:pt x="914144" y="4539383"/>
                </a:lnTo>
                <a:lnTo>
                  <a:pt x="878327" y="4576355"/>
                </a:lnTo>
                <a:lnTo>
                  <a:pt x="842148" y="4612432"/>
                </a:lnTo>
                <a:lnTo>
                  <a:pt x="805621" y="4647618"/>
                </a:lnTo>
                <a:lnTo>
                  <a:pt x="768761" y="4681917"/>
                </a:lnTo>
                <a:lnTo>
                  <a:pt x="731581" y="4715333"/>
                </a:lnTo>
                <a:lnTo>
                  <a:pt x="694096" y="4747869"/>
                </a:lnTo>
                <a:lnTo>
                  <a:pt x="656321" y="4779531"/>
                </a:lnTo>
                <a:lnTo>
                  <a:pt x="618269" y="4810321"/>
                </a:lnTo>
                <a:lnTo>
                  <a:pt x="579955" y="4840244"/>
                </a:lnTo>
                <a:lnTo>
                  <a:pt x="541393" y="4869304"/>
                </a:lnTo>
                <a:lnTo>
                  <a:pt x="502597" y="4897504"/>
                </a:lnTo>
                <a:lnTo>
                  <a:pt x="463582" y="4924849"/>
                </a:lnTo>
                <a:lnTo>
                  <a:pt x="424362" y="4951342"/>
                </a:lnTo>
                <a:lnTo>
                  <a:pt x="384951" y="4976988"/>
                </a:lnTo>
                <a:lnTo>
                  <a:pt x="345364" y="5001790"/>
                </a:lnTo>
                <a:lnTo>
                  <a:pt x="305614" y="5025753"/>
                </a:lnTo>
                <a:lnTo>
                  <a:pt x="265716" y="5048880"/>
                </a:lnTo>
                <a:lnTo>
                  <a:pt x="225684" y="5071175"/>
                </a:lnTo>
                <a:lnTo>
                  <a:pt x="185533" y="5092642"/>
                </a:lnTo>
                <a:lnTo>
                  <a:pt x="145277" y="5113286"/>
                </a:lnTo>
                <a:lnTo>
                  <a:pt x="104930" y="5133110"/>
                </a:lnTo>
                <a:lnTo>
                  <a:pt x="64505" y="5152118"/>
                </a:lnTo>
                <a:lnTo>
                  <a:pt x="24019" y="5170314"/>
                </a:lnTo>
                <a:lnTo>
                  <a:pt x="0" y="5180618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594413" y="1554899"/>
            <a:ext cx="4693920" cy="8732520"/>
          </a:xfrm>
          <a:custGeom>
            <a:avLst/>
            <a:gdLst/>
            <a:ahLst/>
            <a:cxnLst/>
            <a:rect l="l" t="t" r="r" b="b"/>
            <a:pathLst>
              <a:path w="4693919" h="8732520">
                <a:moveTo>
                  <a:pt x="0" y="8604390"/>
                </a:moveTo>
                <a:lnTo>
                  <a:pt x="103" y="8550383"/>
                </a:lnTo>
                <a:lnTo>
                  <a:pt x="874" y="8496864"/>
                </a:lnTo>
                <a:lnTo>
                  <a:pt x="2306" y="8443830"/>
                </a:lnTo>
                <a:lnTo>
                  <a:pt x="4390" y="8391273"/>
                </a:lnTo>
                <a:lnTo>
                  <a:pt x="7120" y="8339189"/>
                </a:lnTo>
                <a:lnTo>
                  <a:pt x="10488" y="8287572"/>
                </a:lnTo>
                <a:lnTo>
                  <a:pt x="14486" y="8236417"/>
                </a:lnTo>
                <a:lnTo>
                  <a:pt x="19108" y="8185717"/>
                </a:lnTo>
                <a:lnTo>
                  <a:pt x="24346" y="8135468"/>
                </a:lnTo>
                <a:lnTo>
                  <a:pt x="30191" y="8085664"/>
                </a:lnTo>
                <a:lnTo>
                  <a:pt x="36638" y="8036299"/>
                </a:lnTo>
                <a:lnTo>
                  <a:pt x="43678" y="7987368"/>
                </a:lnTo>
                <a:lnTo>
                  <a:pt x="51305" y="7938864"/>
                </a:lnTo>
                <a:lnTo>
                  <a:pt x="59510" y="7890783"/>
                </a:lnTo>
                <a:lnTo>
                  <a:pt x="68286" y="7843120"/>
                </a:lnTo>
                <a:lnTo>
                  <a:pt x="77625" y="7795867"/>
                </a:lnTo>
                <a:lnTo>
                  <a:pt x="87521" y="7749021"/>
                </a:lnTo>
                <a:lnTo>
                  <a:pt x="97966" y="7702575"/>
                </a:lnTo>
                <a:lnTo>
                  <a:pt x="108953" y="7656524"/>
                </a:lnTo>
                <a:lnTo>
                  <a:pt x="120473" y="7610862"/>
                </a:lnTo>
                <a:lnTo>
                  <a:pt x="132520" y="7565583"/>
                </a:lnTo>
                <a:lnTo>
                  <a:pt x="145087" y="7520683"/>
                </a:lnTo>
                <a:lnTo>
                  <a:pt x="158165" y="7476155"/>
                </a:lnTo>
                <a:lnTo>
                  <a:pt x="171747" y="7431994"/>
                </a:lnTo>
                <a:lnTo>
                  <a:pt x="185826" y="7388195"/>
                </a:lnTo>
                <a:lnTo>
                  <a:pt x="200395" y="7344751"/>
                </a:lnTo>
                <a:lnTo>
                  <a:pt x="215445" y="7301658"/>
                </a:lnTo>
                <a:lnTo>
                  <a:pt x="230971" y="7258909"/>
                </a:lnTo>
                <a:lnTo>
                  <a:pt x="246963" y="7216500"/>
                </a:lnTo>
                <a:lnTo>
                  <a:pt x="263415" y="7174424"/>
                </a:lnTo>
                <a:lnTo>
                  <a:pt x="280320" y="7132676"/>
                </a:lnTo>
                <a:lnTo>
                  <a:pt x="297669" y="7091251"/>
                </a:lnTo>
                <a:lnTo>
                  <a:pt x="315456" y="7050142"/>
                </a:lnTo>
                <a:lnTo>
                  <a:pt x="333673" y="7009345"/>
                </a:lnTo>
                <a:lnTo>
                  <a:pt x="352312" y="6968854"/>
                </a:lnTo>
                <a:lnTo>
                  <a:pt x="371366" y="6928663"/>
                </a:lnTo>
                <a:lnTo>
                  <a:pt x="390829" y="6888767"/>
                </a:lnTo>
                <a:lnTo>
                  <a:pt x="410691" y="6849160"/>
                </a:lnTo>
                <a:lnTo>
                  <a:pt x="430947" y="6809837"/>
                </a:lnTo>
                <a:lnTo>
                  <a:pt x="451587" y="6770791"/>
                </a:lnTo>
                <a:lnTo>
                  <a:pt x="472606" y="6732018"/>
                </a:lnTo>
                <a:lnTo>
                  <a:pt x="493996" y="6693512"/>
                </a:lnTo>
                <a:lnTo>
                  <a:pt x="515748" y="6655267"/>
                </a:lnTo>
                <a:lnTo>
                  <a:pt x="537856" y="6617278"/>
                </a:lnTo>
                <a:lnTo>
                  <a:pt x="560313" y="6579539"/>
                </a:lnTo>
                <a:lnTo>
                  <a:pt x="583110" y="6542045"/>
                </a:lnTo>
                <a:lnTo>
                  <a:pt x="606241" y="6504790"/>
                </a:lnTo>
                <a:lnTo>
                  <a:pt x="629698" y="6467769"/>
                </a:lnTo>
                <a:lnTo>
                  <a:pt x="653473" y="6430975"/>
                </a:lnTo>
                <a:lnTo>
                  <a:pt x="677560" y="6394404"/>
                </a:lnTo>
                <a:lnTo>
                  <a:pt x="701950" y="6358050"/>
                </a:lnTo>
                <a:lnTo>
                  <a:pt x="726637" y="6321907"/>
                </a:lnTo>
                <a:lnTo>
                  <a:pt x="751612" y="6285970"/>
                </a:lnTo>
                <a:lnTo>
                  <a:pt x="776869" y="6250233"/>
                </a:lnTo>
                <a:lnTo>
                  <a:pt x="802399" y="6214691"/>
                </a:lnTo>
                <a:lnTo>
                  <a:pt x="828197" y="6179337"/>
                </a:lnTo>
                <a:lnTo>
                  <a:pt x="854253" y="6144167"/>
                </a:lnTo>
                <a:lnTo>
                  <a:pt x="880561" y="6109176"/>
                </a:lnTo>
                <a:lnTo>
                  <a:pt x="907114" y="6074356"/>
                </a:lnTo>
                <a:lnTo>
                  <a:pt x="933903" y="6039704"/>
                </a:lnTo>
                <a:lnTo>
                  <a:pt x="960922" y="6005212"/>
                </a:lnTo>
                <a:lnTo>
                  <a:pt x="1015617" y="5936691"/>
                </a:lnTo>
                <a:lnTo>
                  <a:pt x="1071142" y="5868748"/>
                </a:lnTo>
                <a:lnTo>
                  <a:pt x="1127435" y="5801339"/>
                </a:lnTo>
                <a:lnTo>
                  <a:pt x="1184438" y="5734420"/>
                </a:lnTo>
                <a:lnTo>
                  <a:pt x="1242091" y="5667945"/>
                </a:lnTo>
                <a:lnTo>
                  <a:pt x="1329659" y="5568970"/>
                </a:lnTo>
                <a:lnTo>
                  <a:pt x="1418357" y="5470746"/>
                </a:lnTo>
                <a:lnTo>
                  <a:pt x="1538028" y="5340690"/>
                </a:lnTo>
                <a:lnTo>
                  <a:pt x="2144487" y="4693976"/>
                </a:lnTo>
                <a:lnTo>
                  <a:pt x="2264071" y="4562856"/>
                </a:lnTo>
                <a:lnTo>
                  <a:pt x="2352682" y="4463602"/>
                </a:lnTo>
                <a:lnTo>
                  <a:pt x="2411133" y="4396914"/>
                </a:lnTo>
                <a:lnTo>
                  <a:pt x="2469016" y="4329759"/>
                </a:lnTo>
                <a:lnTo>
                  <a:pt x="2526270" y="4262093"/>
                </a:lnTo>
                <a:lnTo>
                  <a:pt x="2582838" y="4193872"/>
                </a:lnTo>
                <a:lnTo>
                  <a:pt x="2638659" y="4125050"/>
                </a:lnTo>
                <a:lnTo>
                  <a:pt x="2693673" y="4055583"/>
                </a:lnTo>
                <a:lnTo>
                  <a:pt x="2720860" y="4020594"/>
                </a:lnTo>
                <a:lnTo>
                  <a:pt x="2747823" y="3985427"/>
                </a:lnTo>
                <a:lnTo>
                  <a:pt x="2774554" y="3950077"/>
                </a:lnTo>
                <a:lnTo>
                  <a:pt x="2801047" y="3914538"/>
                </a:lnTo>
                <a:lnTo>
                  <a:pt x="2827294" y="3878804"/>
                </a:lnTo>
                <a:lnTo>
                  <a:pt x="2853287" y="3842870"/>
                </a:lnTo>
                <a:lnTo>
                  <a:pt x="2879019" y="3806730"/>
                </a:lnTo>
                <a:lnTo>
                  <a:pt x="2904483" y="3770380"/>
                </a:lnTo>
                <a:lnTo>
                  <a:pt x="2929671" y="3733812"/>
                </a:lnTo>
                <a:lnTo>
                  <a:pt x="2954576" y="3697022"/>
                </a:lnTo>
                <a:lnTo>
                  <a:pt x="2979190" y="3660004"/>
                </a:lnTo>
                <a:lnTo>
                  <a:pt x="3003506" y="3622753"/>
                </a:lnTo>
                <a:lnTo>
                  <a:pt x="3027516" y="3585263"/>
                </a:lnTo>
                <a:lnTo>
                  <a:pt x="3051213" y="3547528"/>
                </a:lnTo>
                <a:lnTo>
                  <a:pt x="3074590" y="3509543"/>
                </a:lnTo>
                <a:lnTo>
                  <a:pt x="3097640" y="3471303"/>
                </a:lnTo>
                <a:lnTo>
                  <a:pt x="3120354" y="3432801"/>
                </a:lnTo>
                <a:lnTo>
                  <a:pt x="3142725" y="3394032"/>
                </a:lnTo>
                <a:lnTo>
                  <a:pt x="3164746" y="3354991"/>
                </a:lnTo>
                <a:lnTo>
                  <a:pt x="3186410" y="3315672"/>
                </a:lnTo>
                <a:lnTo>
                  <a:pt x="3207708" y="3276070"/>
                </a:lnTo>
                <a:lnTo>
                  <a:pt x="3228635" y="3236178"/>
                </a:lnTo>
                <a:lnTo>
                  <a:pt x="3249181" y="3195992"/>
                </a:lnTo>
                <a:lnTo>
                  <a:pt x="3269340" y="3155506"/>
                </a:lnTo>
                <a:lnTo>
                  <a:pt x="3289104" y="3114714"/>
                </a:lnTo>
                <a:lnTo>
                  <a:pt x="3308467" y="3073610"/>
                </a:lnTo>
                <a:lnTo>
                  <a:pt x="3327419" y="3032190"/>
                </a:lnTo>
                <a:lnTo>
                  <a:pt x="3345955" y="2990448"/>
                </a:lnTo>
                <a:lnTo>
                  <a:pt x="3364066" y="2948377"/>
                </a:lnTo>
                <a:lnTo>
                  <a:pt x="3381746" y="2905973"/>
                </a:lnTo>
                <a:lnTo>
                  <a:pt x="3398986" y="2863230"/>
                </a:lnTo>
                <a:lnTo>
                  <a:pt x="3415780" y="2820143"/>
                </a:lnTo>
                <a:lnTo>
                  <a:pt x="3432119" y="2776705"/>
                </a:lnTo>
                <a:lnTo>
                  <a:pt x="3447997" y="2732911"/>
                </a:lnTo>
                <a:lnTo>
                  <a:pt x="3463406" y="2688756"/>
                </a:lnTo>
                <a:lnTo>
                  <a:pt x="3478338" y="2644234"/>
                </a:lnTo>
                <a:lnTo>
                  <a:pt x="3492786" y="2599340"/>
                </a:lnTo>
                <a:lnTo>
                  <a:pt x="3506744" y="2554067"/>
                </a:lnTo>
                <a:lnTo>
                  <a:pt x="3520202" y="2508412"/>
                </a:lnTo>
                <a:lnTo>
                  <a:pt x="3533155" y="2462367"/>
                </a:lnTo>
                <a:lnTo>
                  <a:pt x="3545593" y="2415927"/>
                </a:lnTo>
                <a:lnTo>
                  <a:pt x="3557511" y="2369087"/>
                </a:lnTo>
                <a:lnTo>
                  <a:pt x="3568901" y="2321841"/>
                </a:lnTo>
                <a:lnTo>
                  <a:pt x="3579754" y="2274184"/>
                </a:lnTo>
                <a:lnTo>
                  <a:pt x="3590064" y="2226110"/>
                </a:lnTo>
                <a:lnTo>
                  <a:pt x="3599824" y="2177614"/>
                </a:lnTo>
                <a:lnTo>
                  <a:pt x="3619980" y="2070535"/>
                </a:lnTo>
                <a:lnTo>
                  <a:pt x="3631514" y="2012990"/>
                </a:lnTo>
                <a:lnTo>
                  <a:pt x="3643622" y="1956053"/>
                </a:lnTo>
                <a:lnTo>
                  <a:pt x="3656297" y="1899723"/>
                </a:lnTo>
                <a:lnTo>
                  <a:pt x="3669535" y="1843999"/>
                </a:lnTo>
                <a:lnTo>
                  <a:pt x="3683329" y="1788880"/>
                </a:lnTo>
                <a:lnTo>
                  <a:pt x="3697674" y="1734363"/>
                </a:lnTo>
                <a:lnTo>
                  <a:pt x="3712564" y="1680448"/>
                </a:lnTo>
                <a:lnTo>
                  <a:pt x="3727995" y="1627134"/>
                </a:lnTo>
                <a:lnTo>
                  <a:pt x="3743959" y="1574419"/>
                </a:lnTo>
                <a:lnTo>
                  <a:pt x="3760453" y="1522301"/>
                </a:lnTo>
                <a:lnTo>
                  <a:pt x="3777469" y="1470780"/>
                </a:lnTo>
                <a:lnTo>
                  <a:pt x="3795003" y="1419854"/>
                </a:lnTo>
                <a:lnTo>
                  <a:pt x="3813050" y="1369522"/>
                </a:lnTo>
                <a:lnTo>
                  <a:pt x="3831602" y="1319782"/>
                </a:lnTo>
                <a:lnTo>
                  <a:pt x="3850655" y="1270633"/>
                </a:lnTo>
                <a:lnTo>
                  <a:pt x="3870204" y="1222075"/>
                </a:lnTo>
                <a:lnTo>
                  <a:pt x="3890242" y="1174104"/>
                </a:lnTo>
                <a:lnTo>
                  <a:pt x="3910764" y="1126721"/>
                </a:lnTo>
                <a:lnTo>
                  <a:pt x="3931765" y="1079924"/>
                </a:lnTo>
                <a:lnTo>
                  <a:pt x="3953238" y="1033711"/>
                </a:lnTo>
                <a:lnTo>
                  <a:pt x="3975179" y="988081"/>
                </a:lnTo>
                <a:lnTo>
                  <a:pt x="3997582" y="943033"/>
                </a:lnTo>
                <a:lnTo>
                  <a:pt x="4020440" y="898566"/>
                </a:lnTo>
                <a:lnTo>
                  <a:pt x="4043750" y="854678"/>
                </a:lnTo>
                <a:lnTo>
                  <a:pt x="4067504" y="811367"/>
                </a:lnTo>
                <a:lnTo>
                  <a:pt x="4091698" y="768634"/>
                </a:lnTo>
                <a:lnTo>
                  <a:pt x="4116325" y="726475"/>
                </a:lnTo>
                <a:lnTo>
                  <a:pt x="4141381" y="684891"/>
                </a:lnTo>
                <a:lnTo>
                  <a:pt x="4166860" y="643879"/>
                </a:lnTo>
                <a:lnTo>
                  <a:pt x="4192755" y="603438"/>
                </a:lnTo>
                <a:lnTo>
                  <a:pt x="4219062" y="563567"/>
                </a:lnTo>
                <a:lnTo>
                  <a:pt x="4245775" y="524265"/>
                </a:lnTo>
                <a:lnTo>
                  <a:pt x="4272889" y="485530"/>
                </a:lnTo>
                <a:lnTo>
                  <a:pt x="4300397" y="447361"/>
                </a:lnTo>
                <a:lnTo>
                  <a:pt x="4328294" y="409756"/>
                </a:lnTo>
                <a:lnTo>
                  <a:pt x="4356575" y="372715"/>
                </a:lnTo>
                <a:lnTo>
                  <a:pt x="4385234" y="336236"/>
                </a:lnTo>
                <a:lnTo>
                  <a:pt x="4414265" y="300317"/>
                </a:lnTo>
                <a:lnTo>
                  <a:pt x="4443663" y="264958"/>
                </a:lnTo>
                <a:lnTo>
                  <a:pt x="4473423" y="230157"/>
                </a:lnTo>
                <a:lnTo>
                  <a:pt x="4503538" y="195912"/>
                </a:lnTo>
                <a:lnTo>
                  <a:pt x="4534003" y="162223"/>
                </a:lnTo>
                <a:lnTo>
                  <a:pt x="4564813" y="129088"/>
                </a:lnTo>
                <a:lnTo>
                  <a:pt x="4595962" y="96505"/>
                </a:lnTo>
                <a:lnTo>
                  <a:pt x="4627444" y="64474"/>
                </a:lnTo>
                <a:lnTo>
                  <a:pt x="4659254" y="32993"/>
                </a:lnTo>
                <a:lnTo>
                  <a:pt x="4691386" y="2060"/>
                </a:lnTo>
                <a:lnTo>
                  <a:pt x="4693587" y="0"/>
                </a:lnTo>
                <a:lnTo>
                  <a:pt x="4693587" y="8732100"/>
                </a:lnTo>
                <a:lnTo>
                  <a:pt x="2463" y="8732100"/>
                </a:lnTo>
                <a:lnTo>
                  <a:pt x="1826" y="8713896"/>
                </a:lnTo>
                <a:lnTo>
                  <a:pt x="571" y="8658893"/>
                </a:lnTo>
                <a:lnTo>
                  <a:pt x="0" y="860439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6024265"/>
            <a:ext cx="3324225" cy="4262755"/>
          </a:xfrm>
          <a:custGeom>
            <a:avLst/>
            <a:gdLst/>
            <a:ahLst/>
            <a:cxnLst/>
            <a:rect l="l" t="t" r="r" b="b"/>
            <a:pathLst>
              <a:path w="3324225" h="4262755">
                <a:moveTo>
                  <a:pt x="205840" y="15281"/>
                </a:moveTo>
                <a:lnTo>
                  <a:pt x="276235" y="27173"/>
                </a:lnTo>
                <a:lnTo>
                  <a:pt x="342398" y="42327"/>
                </a:lnTo>
                <a:lnTo>
                  <a:pt x="404522" y="60697"/>
                </a:lnTo>
                <a:lnTo>
                  <a:pt x="462799" y="82239"/>
                </a:lnTo>
                <a:lnTo>
                  <a:pt x="517423" y="106908"/>
                </a:lnTo>
                <a:lnTo>
                  <a:pt x="568586" y="134658"/>
                </a:lnTo>
                <a:lnTo>
                  <a:pt x="616480" y="165446"/>
                </a:lnTo>
                <a:lnTo>
                  <a:pt x="661299" y="199225"/>
                </a:lnTo>
                <a:lnTo>
                  <a:pt x="703234" y="235952"/>
                </a:lnTo>
                <a:lnTo>
                  <a:pt x="742480" y="275581"/>
                </a:lnTo>
                <a:lnTo>
                  <a:pt x="779228" y="318067"/>
                </a:lnTo>
                <a:lnTo>
                  <a:pt x="813672" y="363366"/>
                </a:lnTo>
                <a:lnTo>
                  <a:pt x="846003" y="411432"/>
                </a:lnTo>
                <a:lnTo>
                  <a:pt x="876415" y="462221"/>
                </a:lnTo>
                <a:lnTo>
                  <a:pt x="905100" y="515687"/>
                </a:lnTo>
                <a:lnTo>
                  <a:pt x="932252" y="571787"/>
                </a:lnTo>
                <a:lnTo>
                  <a:pt x="958062" y="630474"/>
                </a:lnTo>
                <a:lnTo>
                  <a:pt x="982723" y="691703"/>
                </a:lnTo>
                <a:lnTo>
                  <a:pt x="1006429" y="755431"/>
                </a:lnTo>
                <a:lnTo>
                  <a:pt x="1029372" y="821612"/>
                </a:lnTo>
                <a:lnTo>
                  <a:pt x="1051744" y="890202"/>
                </a:lnTo>
                <a:lnTo>
                  <a:pt x="1073739" y="961154"/>
                </a:lnTo>
                <a:lnTo>
                  <a:pt x="1095548" y="1034425"/>
                </a:lnTo>
                <a:lnTo>
                  <a:pt x="1106444" y="1071916"/>
                </a:lnTo>
                <a:lnTo>
                  <a:pt x="1117365" y="1109969"/>
                </a:lnTo>
                <a:lnTo>
                  <a:pt x="1128337" y="1148580"/>
                </a:lnTo>
                <a:lnTo>
                  <a:pt x="1139383" y="1187742"/>
                </a:lnTo>
                <a:lnTo>
                  <a:pt x="1184790" y="1349794"/>
                </a:lnTo>
                <a:lnTo>
                  <a:pt x="1208565" y="1433983"/>
                </a:lnTo>
                <a:lnTo>
                  <a:pt x="1220805" y="1476848"/>
                </a:lnTo>
                <a:lnTo>
                  <a:pt x="1233312" y="1520221"/>
                </a:lnTo>
                <a:lnTo>
                  <a:pt x="1246109" y="1564094"/>
                </a:lnTo>
                <a:lnTo>
                  <a:pt x="1259222" y="1608463"/>
                </a:lnTo>
                <a:lnTo>
                  <a:pt x="1272674" y="1653321"/>
                </a:lnTo>
                <a:lnTo>
                  <a:pt x="1286489" y="1698663"/>
                </a:lnTo>
                <a:lnTo>
                  <a:pt x="1300691" y="1744484"/>
                </a:lnTo>
                <a:lnTo>
                  <a:pt x="1315305" y="1790778"/>
                </a:lnTo>
                <a:lnTo>
                  <a:pt x="1330355" y="1837540"/>
                </a:lnTo>
                <a:lnTo>
                  <a:pt x="1345864" y="1884763"/>
                </a:lnTo>
                <a:lnTo>
                  <a:pt x="1361856" y="1932442"/>
                </a:lnTo>
                <a:lnTo>
                  <a:pt x="1378357" y="1980571"/>
                </a:lnTo>
                <a:lnTo>
                  <a:pt x="1395389" y="2029146"/>
                </a:lnTo>
                <a:lnTo>
                  <a:pt x="1412977" y="2078159"/>
                </a:lnTo>
                <a:lnTo>
                  <a:pt x="1431146" y="2127606"/>
                </a:lnTo>
                <a:lnTo>
                  <a:pt x="1449918" y="2177482"/>
                </a:lnTo>
                <a:lnTo>
                  <a:pt x="1469319" y="2227779"/>
                </a:lnTo>
                <a:lnTo>
                  <a:pt x="1489372" y="2278494"/>
                </a:lnTo>
                <a:lnTo>
                  <a:pt x="1510101" y="2329619"/>
                </a:lnTo>
                <a:lnTo>
                  <a:pt x="1531531" y="2381150"/>
                </a:lnTo>
                <a:lnTo>
                  <a:pt x="1553685" y="2433081"/>
                </a:lnTo>
                <a:lnTo>
                  <a:pt x="1576588" y="2485407"/>
                </a:lnTo>
                <a:lnTo>
                  <a:pt x="1600264" y="2538121"/>
                </a:lnTo>
                <a:lnTo>
                  <a:pt x="1624737" y="2591218"/>
                </a:lnTo>
                <a:lnTo>
                  <a:pt x="1650031" y="2644693"/>
                </a:lnTo>
                <a:lnTo>
                  <a:pt x="1676169" y="2698539"/>
                </a:lnTo>
                <a:lnTo>
                  <a:pt x="1703177" y="2752752"/>
                </a:lnTo>
                <a:lnTo>
                  <a:pt x="1731078" y="2807325"/>
                </a:lnTo>
                <a:lnTo>
                  <a:pt x="1759896" y="2862254"/>
                </a:lnTo>
                <a:lnTo>
                  <a:pt x="1789656" y="2917531"/>
                </a:lnTo>
                <a:lnTo>
                  <a:pt x="1810442" y="2951630"/>
                </a:lnTo>
                <a:lnTo>
                  <a:pt x="1835980" y="2986858"/>
                </a:lnTo>
                <a:lnTo>
                  <a:pt x="1866013" y="3023202"/>
                </a:lnTo>
                <a:lnTo>
                  <a:pt x="1900279" y="3060649"/>
                </a:lnTo>
                <a:lnTo>
                  <a:pt x="1938521" y="3099187"/>
                </a:lnTo>
                <a:lnTo>
                  <a:pt x="1980478" y="3138802"/>
                </a:lnTo>
                <a:lnTo>
                  <a:pt x="2025891" y="3179483"/>
                </a:lnTo>
                <a:lnTo>
                  <a:pt x="2074502" y="3221217"/>
                </a:lnTo>
                <a:lnTo>
                  <a:pt x="2126050" y="3263990"/>
                </a:lnTo>
                <a:lnTo>
                  <a:pt x="2180277" y="3307790"/>
                </a:lnTo>
                <a:lnTo>
                  <a:pt x="2266072" y="3375389"/>
                </a:lnTo>
                <a:lnTo>
                  <a:pt x="2646183" y="3667750"/>
                </a:lnTo>
                <a:lnTo>
                  <a:pt x="2779449" y="3772693"/>
                </a:lnTo>
                <a:lnTo>
                  <a:pt x="2879396" y="3853752"/>
                </a:lnTo>
                <a:lnTo>
                  <a:pt x="2945540" y="3908887"/>
                </a:lnTo>
                <a:lnTo>
                  <a:pt x="3010992" y="3964884"/>
                </a:lnTo>
                <a:lnTo>
                  <a:pt x="3043378" y="3993202"/>
                </a:lnTo>
                <a:lnTo>
                  <a:pt x="3075493" y="4021730"/>
                </a:lnTo>
                <a:lnTo>
                  <a:pt x="3107305" y="4050468"/>
                </a:lnTo>
                <a:lnTo>
                  <a:pt x="3138783" y="4079413"/>
                </a:lnTo>
                <a:lnTo>
                  <a:pt x="3169892" y="4108565"/>
                </a:lnTo>
                <a:lnTo>
                  <a:pt x="3200602" y="4137920"/>
                </a:lnTo>
                <a:lnTo>
                  <a:pt x="3230880" y="4167479"/>
                </a:lnTo>
                <a:lnTo>
                  <a:pt x="3260693" y="4197238"/>
                </a:lnTo>
                <a:lnTo>
                  <a:pt x="3290008" y="4227198"/>
                </a:lnTo>
                <a:lnTo>
                  <a:pt x="3318794" y="4257355"/>
                </a:lnTo>
                <a:lnTo>
                  <a:pt x="3323795" y="4262734"/>
                </a:lnTo>
                <a:lnTo>
                  <a:pt x="0" y="4262733"/>
                </a:lnTo>
                <a:lnTo>
                  <a:pt x="0" y="0"/>
                </a:lnTo>
                <a:lnTo>
                  <a:pt x="10075" y="115"/>
                </a:lnTo>
                <a:lnTo>
                  <a:pt x="51585" y="1462"/>
                </a:lnTo>
                <a:lnTo>
                  <a:pt x="91892" y="3657"/>
                </a:lnTo>
                <a:lnTo>
                  <a:pt x="131021" y="6696"/>
                </a:lnTo>
                <a:lnTo>
                  <a:pt x="168996" y="10573"/>
                </a:lnTo>
                <a:lnTo>
                  <a:pt x="205840" y="15281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5"/>
            <a:ext cx="758897" cy="75889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04808" y="4240121"/>
            <a:ext cx="7656195" cy="5001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200" spc="75" dirty="0">
                <a:latin typeface="Verdana"/>
                <a:cs typeface="Verdana"/>
              </a:rPr>
              <a:t>Con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iperattività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impulsività: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200" spc="-10" dirty="0">
                <a:latin typeface="Verdana"/>
                <a:cs typeface="Verdana"/>
              </a:rPr>
              <a:t>Spara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le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risposte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200" spc="-315" dirty="0">
                <a:latin typeface="Verdana"/>
                <a:cs typeface="Verdana"/>
              </a:rPr>
              <a:t>È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-125" dirty="0">
                <a:latin typeface="Verdana"/>
                <a:cs typeface="Verdana"/>
              </a:rPr>
              <a:t>ti</a:t>
            </a:r>
            <a:r>
              <a:rPr sz="2200" spc="-50" dirty="0">
                <a:latin typeface="Verdana"/>
                <a:cs typeface="Verdana"/>
              </a:rPr>
              <a:t>nu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m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120" dirty="0">
                <a:latin typeface="Verdana"/>
                <a:cs typeface="Verdana"/>
              </a:rPr>
              <a:t>v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70" dirty="0">
                <a:latin typeface="Verdana"/>
                <a:cs typeface="Verdana"/>
              </a:rPr>
              <a:t>m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-125" dirty="0">
                <a:latin typeface="Verdana"/>
                <a:cs typeface="Verdana"/>
              </a:rPr>
              <a:t>t</a:t>
            </a:r>
            <a:r>
              <a:rPr sz="2200" spc="50" dirty="0">
                <a:latin typeface="Verdana"/>
                <a:cs typeface="Verdana"/>
              </a:rPr>
              <a:t>o</a:t>
            </a:r>
            <a:endParaRPr sz="2200">
              <a:latin typeface="Verdana"/>
              <a:cs typeface="Verdana"/>
            </a:endParaRPr>
          </a:p>
          <a:p>
            <a:pPr marL="12700" marR="5080" algn="ctr">
              <a:lnSpc>
                <a:spcPct val="115300"/>
              </a:lnSpc>
              <a:spcBef>
                <a:spcPts val="3045"/>
              </a:spcBef>
            </a:pPr>
            <a:r>
              <a:rPr sz="2200" spc="-30" dirty="0">
                <a:latin typeface="Verdana"/>
                <a:cs typeface="Verdana"/>
              </a:rPr>
              <a:t>Ha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5" dirty="0">
                <a:latin typeface="Verdana"/>
                <a:cs typeface="Verdana"/>
              </a:rPr>
              <a:t>difficoltà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14" dirty="0">
                <a:latin typeface="Verdana"/>
                <a:cs typeface="Verdana"/>
              </a:rPr>
              <a:t>ad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attendere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20" dirty="0">
                <a:latin typeface="Verdana"/>
                <a:cs typeface="Verdana"/>
              </a:rPr>
              <a:t>il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proprio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30" dirty="0">
                <a:latin typeface="Verdana"/>
                <a:cs typeface="Verdana"/>
              </a:rPr>
              <a:t>turno,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interrompe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gli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-80" dirty="0">
                <a:latin typeface="Verdana"/>
                <a:cs typeface="Verdana"/>
              </a:rPr>
              <a:t>altri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è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invadente</a:t>
            </a:r>
            <a:endParaRPr sz="2200">
              <a:latin typeface="Verdana"/>
              <a:cs typeface="Verdana"/>
            </a:endParaRPr>
          </a:p>
          <a:p>
            <a:pPr marL="18415" marR="10795" algn="ctr">
              <a:lnSpc>
                <a:spcPct val="115300"/>
              </a:lnSpc>
              <a:spcBef>
                <a:spcPts val="3040"/>
              </a:spcBef>
            </a:pPr>
            <a:r>
              <a:rPr sz="2200" spc="-310" dirty="0">
                <a:latin typeface="Verdana"/>
                <a:cs typeface="Verdana"/>
              </a:rPr>
              <a:t>L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140" dirty="0">
                <a:latin typeface="Verdana"/>
                <a:cs typeface="Verdana"/>
              </a:rPr>
              <a:t>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120" dirty="0">
                <a:latin typeface="Verdana"/>
                <a:cs typeface="Verdana"/>
              </a:rPr>
              <a:t>l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p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85" dirty="0">
                <a:latin typeface="Verdana"/>
                <a:cs typeface="Verdana"/>
              </a:rPr>
              <a:t>p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p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-125" dirty="0">
                <a:latin typeface="Verdana"/>
                <a:cs typeface="Verdana"/>
              </a:rPr>
              <a:t>t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125" dirty="0">
                <a:latin typeface="Verdana"/>
                <a:cs typeface="Verdana"/>
              </a:rPr>
              <a:t>ll</a:t>
            </a:r>
            <a:r>
              <a:rPr sz="2200" spc="25" dirty="0">
                <a:latin typeface="Verdana"/>
                <a:cs typeface="Verdana"/>
              </a:rPr>
              <a:t>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-125" dirty="0">
                <a:latin typeface="Verdana"/>
                <a:cs typeface="Verdana"/>
              </a:rPr>
              <a:t>it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195" dirty="0">
                <a:latin typeface="Verdana"/>
                <a:cs typeface="Verdana"/>
              </a:rPr>
              <a:t>z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85" dirty="0">
                <a:latin typeface="Verdana"/>
                <a:cs typeface="Verdana"/>
              </a:rPr>
              <a:t>p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125" dirty="0">
                <a:latin typeface="Verdana"/>
                <a:cs typeface="Verdana"/>
              </a:rPr>
              <a:t>tt</a:t>
            </a:r>
            <a:r>
              <a:rPr sz="2200" spc="100" dirty="0">
                <a:latin typeface="Verdana"/>
                <a:cs typeface="Verdana"/>
              </a:rPr>
              <a:t>a  </a:t>
            </a:r>
            <a:r>
              <a:rPr sz="2200" spc="50" dirty="0">
                <a:latin typeface="Verdana"/>
                <a:cs typeface="Verdana"/>
              </a:rPr>
              <a:t>che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80" dirty="0">
                <a:latin typeface="Verdana"/>
                <a:cs typeface="Verdana"/>
              </a:rPr>
              <a:t>resti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200" spc="-200" dirty="0">
                <a:latin typeface="Verdana"/>
                <a:cs typeface="Verdana"/>
              </a:rPr>
              <a:t>H</a:t>
            </a:r>
            <a:r>
              <a:rPr sz="2200" spc="140" dirty="0">
                <a:latin typeface="Verdana"/>
                <a:cs typeface="Verdana"/>
              </a:rPr>
              <a:t>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d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55" dirty="0">
                <a:latin typeface="Verdana"/>
                <a:cs typeface="Verdana"/>
              </a:rPr>
              <a:t>ff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125" dirty="0">
                <a:latin typeface="Verdana"/>
                <a:cs typeface="Verdana"/>
              </a:rPr>
              <a:t>lt</a:t>
            </a:r>
            <a:r>
              <a:rPr sz="2200" spc="140" dirty="0">
                <a:latin typeface="Verdana"/>
                <a:cs typeface="Verdana"/>
              </a:rPr>
              <a:t>à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40" dirty="0">
                <a:latin typeface="Verdana"/>
                <a:cs typeface="Verdana"/>
              </a:rPr>
              <a:t>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g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25" dirty="0">
                <a:latin typeface="Verdana"/>
                <a:cs typeface="Verdana"/>
              </a:rPr>
              <a:t>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m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85" dirty="0">
                <a:latin typeface="Verdana"/>
                <a:cs typeface="Verdana"/>
              </a:rPr>
              <a:t>d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t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85" dirty="0">
                <a:latin typeface="Verdana"/>
                <a:cs typeface="Verdana"/>
              </a:rPr>
              <a:t>q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-125" dirty="0">
                <a:latin typeface="Verdana"/>
                <a:cs typeface="Verdana"/>
              </a:rPr>
              <a:t>ill</a:t>
            </a:r>
            <a:r>
              <a:rPr sz="2200" spc="50" dirty="0">
                <a:latin typeface="Verdana"/>
                <a:cs typeface="Verdana"/>
              </a:rPr>
              <a:t>o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55781" y="4240121"/>
            <a:ext cx="7599680" cy="5001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76200" algn="ctr">
              <a:lnSpc>
                <a:spcPct val="100000"/>
              </a:lnSpc>
              <a:spcBef>
                <a:spcPts val="110"/>
              </a:spcBef>
            </a:pPr>
            <a:r>
              <a:rPr sz="2200" spc="-55" dirty="0">
                <a:latin typeface="Verdana"/>
                <a:cs typeface="Verdana"/>
              </a:rPr>
              <a:t>Disattento: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200" spc="-55" dirty="0">
                <a:latin typeface="Verdana"/>
                <a:cs typeface="Verdana"/>
              </a:rPr>
              <a:t>Non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porta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40" dirty="0">
                <a:latin typeface="Verdana"/>
                <a:cs typeface="Verdana"/>
              </a:rPr>
              <a:t>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termine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le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attività</a:t>
            </a:r>
            <a:endParaRPr sz="2200">
              <a:latin typeface="Verdana"/>
              <a:cs typeface="Verdana"/>
            </a:endParaRPr>
          </a:p>
          <a:p>
            <a:pPr marL="179070" marR="171450" algn="ctr">
              <a:lnSpc>
                <a:spcPct val="115300"/>
              </a:lnSpc>
              <a:spcBef>
                <a:spcPts val="3045"/>
              </a:spcBef>
            </a:pPr>
            <a:r>
              <a:rPr sz="2200" spc="-315" dirty="0">
                <a:latin typeface="Verdana"/>
                <a:cs typeface="Verdana"/>
              </a:rPr>
              <a:t>È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riluttante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14" dirty="0">
                <a:latin typeface="Verdana"/>
                <a:cs typeface="Verdana"/>
              </a:rPr>
              <a:t>ad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impegnarsi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nei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compiti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che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5" dirty="0">
                <a:latin typeface="Verdana"/>
                <a:cs typeface="Verdana"/>
              </a:rPr>
              <a:t>richiedono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uno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sforzo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mentale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protratto</a:t>
            </a:r>
            <a:endParaRPr sz="2200">
              <a:latin typeface="Verdana"/>
              <a:cs typeface="Verdana"/>
            </a:endParaRPr>
          </a:p>
          <a:p>
            <a:pPr marL="12700" marR="5080" indent="-635" algn="ctr">
              <a:lnSpc>
                <a:spcPct val="230600"/>
              </a:lnSpc>
            </a:pPr>
            <a:r>
              <a:rPr sz="2200" spc="-315" dirty="0">
                <a:latin typeface="Verdana"/>
                <a:cs typeface="Verdana"/>
              </a:rPr>
              <a:t>È </a:t>
            </a:r>
            <a:r>
              <a:rPr sz="2200" spc="50" dirty="0">
                <a:latin typeface="Verdana"/>
                <a:cs typeface="Verdana"/>
              </a:rPr>
              <a:t>sbadato </a:t>
            </a:r>
            <a:r>
              <a:rPr sz="2200" spc="25" dirty="0">
                <a:latin typeface="Verdana"/>
                <a:cs typeface="Verdana"/>
              </a:rPr>
              <a:t>e </a:t>
            </a:r>
            <a:r>
              <a:rPr sz="2200" spc="-65" dirty="0">
                <a:latin typeface="Verdana"/>
                <a:cs typeface="Verdana"/>
              </a:rPr>
              <a:t>si </a:t>
            </a:r>
            <a:r>
              <a:rPr sz="2200" spc="-25" dirty="0">
                <a:latin typeface="Verdana"/>
                <a:cs typeface="Verdana"/>
              </a:rPr>
              <a:t>distrae </a:t>
            </a:r>
            <a:r>
              <a:rPr sz="2200" spc="-45" dirty="0">
                <a:latin typeface="Verdana"/>
                <a:cs typeface="Verdana"/>
              </a:rPr>
              <a:t>facilmente, </a:t>
            </a:r>
            <a:r>
              <a:rPr sz="2200" spc="10" dirty="0">
                <a:latin typeface="Verdana"/>
                <a:cs typeface="Verdana"/>
              </a:rPr>
              <a:t>perde </a:t>
            </a:r>
            <a:r>
              <a:rPr sz="2200" spc="-50" dirty="0">
                <a:latin typeface="Verdana"/>
                <a:cs typeface="Verdana"/>
              </a:rPr>
              <a:t>gli </a:t>
            </a:r>
            <a:r>
              <a:rPr sz="2200" spc="-20" dirty="0">
                <a:latin typeface="Verdana"/>
                <a:cs typeface="Verdana"/>
              </a:rPr>
              <a:t>oggetti </a:t>
            </a:r>
            <a:r>
              <a:rPr sz="2200" spc="-15" dirty="0">
                <a:latin typeface="Verdana"/>
                <a:cs typeface="Verdana"/>
              </a:rPr>
              <a:t> Sembra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non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ascoltare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quando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gli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65" dirty="0">
                <a:latin typeface="Verdana"/>
                <a:cs typeface="Verdana"/>
              </a:rPr>
              <a:t>si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parla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direttamente</a:t>
            </a:r>
            <a:endParaRPr sz="2200">
              <a:latin typeface="Verdana"/>
              <a:cs typeface="Verdana"/>
            </a:endParaRPr>
          </a:p>
          <a:p>
            <a:pPr marL="255270" marR="247650" algn="ctr">
              <a:lnSpc>
                <a:spcPct val="115300"/>
              </a:lnSpc>
              <a:spcBef>
                <a:spcPts val="3040"/>
              </a:spcBef>
            </a:pPr>
            <a:r>
              <a:rPr sz="2200" spc="-30" dirty="0">
                <a:latin typeface="Verdana"/>
                <a:cs typeface="Verdana"/>
              </a:rPr>
              <a:t>Ha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5" dirty="0">
                <a:latin typeface="Verdana"/>
                <a:cs typeface="Verdana"/>
              </a:rPr>
              <a:t>difficoltà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14" dirty="0">
                <a:latin typeface="Verdana"/>
                <a:cs typeface="Verdana"/>
              </a:rPr>
              <a:t>ad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80" dirty="0">
                <a:latin typeface="Verdana"/>
                <a:cs typeface="Verdana"/>
              </a:rPr>
              <a:t>organizzarsi,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40" dirty="0">
                <a:latin typeface="Verdana"/>
                <a:cs typeface="Verdana"/>
              </a:rPr>
              <a:t>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seguire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le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istruzioni,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40" dirty="0">
                <a:latin typeface="Verdana"/>
                <a:cs typeface="Verdana"/>
              </a:rPr>
              <a:t>a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-15" dirty="0">
                <a:latin typeface="Verdana"/>
                <a:cs typeface="Verdana"/>
              </a:rPr>
              <a:t>mantenere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l’attenzione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54192" y="3"/>
            <a:ext cx="6687184" cy="1992630"/>
          </a:xfrm>
          <a:custGeom>
            <a:avLst/>
            <a:gdLst/>
            <a:ahLst/>
            <a:cxnLst/>
            <a:rect l="l" t="t" r="r" b="b"/>
            <a:pathLst>
              <a:path w="6687184" h="1992630">
                <a:moveTo>
                  <a:pt x="3805297" y="1992081"/>
                </a:moveTo>
                <a:lnTo>
                  <a:pt x="5633639" y="1656366"/>
                </a:lnTo>
                <a:lnTo>
                  <a:pt x="6508118" y="679052"/>
                </a:lnTo>
                <a:lnTo>
                  <a:pt x="6686717" y="0"/>
                </a:lnTo>
                <a:lnTo>
                  <a:pt x="0" y="0"/>
                </a:lnTo>
                <a:lnTo>
                  <a:pt x="163891" y="334271"/>
                </a:lnTo>
                <a:lnTo>
                  <a:pt x="1417222" y="1379579"/>
                </a:lnTo>
                <a:lnTo>
                  <a:pt x="3805297" y="1992081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101428" y="1929628"/>
            <a:ext cx="6186805" cy="8357870"/>
            <a:chOff x="12101428" y="1929628"/>
            <a:chExt cx="6186805" cy="8357870"/>
          </a:xfrm>
        </p:grpSpPr>
        <p:sp>
          <p:nvSpPr>
            <p:cNvPr id="5" name="object 5"/>
            <p:cNvSpPr/>
            <p:nvPr/>
          </p:nvSpPr>
          <p:spPr>
            <a:xfrm>
              <a:off x="12101428" y="6383253"/>
              <a:ext cx="6186805" cy="3903979"/>
            </a:xfrm>
            <a:custGeom>
              <a:avLst/>
              <a:gdLst/>
              <a:ahLst/>
              <a:cxnLst/>
              <a:rect l="l" t="t" r="r" b="b"/>
              <a:pathLst>
                <a:path w="6186805" h="3903979">
                  <a:moveTo>
                    <a:pt x="6186571" y="139741"/>
                  </a:moveTo>
                  <a:lnTo>
                    <a:pt x="6186571" y="3903746"/>
                  </a:lnTo>
                  <a:lnTo>
                    <a:pt x="0" y="3903746"/>
                  </a:lnTo>
                  <a:lnTo>
                    <a:pt x="5610" y="3872541"/>
                  </a:lnTo>
                  <a:lnTo>
                    <a:pt x="21175" y="3800707"/>
                  </a:lnTo>
                  <a:lnTo>
                    <a:pt x="40113" y="3729598"/>
                  </a:lnTo>
                  <a:lnTo>
                    <a:pt x="62372" y="3659263"/>
                  </a:lnTo>
                  <a:lnTo>
                    <a:pt x="87905" y="3589754"/>
                  </a:lnTo>
                  <a:lnTo>
                    <a:pt x="116660" y="3521122"/>
                  </a:lnTo>
                  <a:lnTo>
                    <a:pt x="148588" y="3453417"/>
                  </a:lnTo>
                  <a:lnTo>
                    <a:pt x="183641" y="3386691"/>
                  </a:lnTo>
                  <a:lnTo>
                    <a:pt x="221768" y="3320995"/>
                  </a:lnTo>
                  <a:lnTo>
                    <a:pt x="241968" y="3288549"/>
                  </a:lnTo>
                  <a:lnTo>
                    <a:pt x="262919" y="3256379"/>
                  </a:lnTo>
                  <a:lnTo>
                    <a:pt x="284614" y="3224493"/>
                  </a:lnTo>
                  <a:lnTo>
                    <a:pt x="307046" y="3192895"/>
                  </a:lnTo>
                  <a:lnTo>
                    <a:pt x="330209" y="3161594"/>
                  </a:lnTo>
                  <a:lnTo>
                    <a:pt x="354098" y="3130594"/>
                  </a:lnTo>
                  <a:lnTo>
                    <a:pt x="378706" y="3099903"/>
                  </a:lnTo>
                  <a:lnTo>
                    <a:pt x="404026" y="3069527"/>
                  </a:lnTo>
                  <a:lnTo>
                    <a:pt x="430054" y="3039472"/>
                  </a:lnTo>
                  <a:lnTo>
                    <a:pt x="456781" y="3009744"/>
                  </a:lnTo>
                  <a:lnTo>
                    <a:pt x="484203" y="2980351"/>
                  </a:lnTo>
                  <a:lnTo>
                    <a:pt x="512313" y="2951298"/>
                  </a:lnTo>
                  <a:lnTo>
                    <a:pt x="541105" y="2922591"/>
                  </a:lnTo>
                  <a:lnTo>
                    <a:pt x="570572" y="2894238"/>
                  </a:lnTo>
                  <a:lnTo>
                    <a:pt x="600709" y="2866244"/>
                  </a:lnTo>
                  <a:lnTo>
                    <a:pt x="631509" y="2838616"/>
                  </a:lnTo>
                  <a:lnTo>
                    <a:pt x="662966" y="2811360"/>
                  </a:lnTo>
                  <a:lnTo>
                    <a:pt x="695074" y="2784482"/>
                  </a:lnTo>
                  <a:lnTo>
                    <a:pt x="727826" y="2757990"/>
                  </a:lnTo>
                  <a:lnTo>
                    <a:pt x="761217" y="2731889"/>
                  </a:lnTo>
                  <a:lnTo>
                    <a:pt x="795241" y="2706186"/>
                  </a:lnTo>
                  <a:lnTo>
                    <a:pt x="829890" y="2680887"/>
                  </a:lnTo>
                  <a:lnTo>
                    <a:pt x="865159" y="2655998"/>
                  </a:lnTo>
                  <a:lnTo>
                    <a:pt x="901042" y="2631526"/>
                  </a:lnTo>
                  <a:lnTo>
                    <a:pt x="937533" y="2607477"/>
                  </a:lnTo>
                  <a:lnTo>
                    <a:pt x="974624" y="2583858"/>
                  </a:lnTo>
                  <a:lnTo>
                    <a:pt x="1012311" y="2560675"/>
                  </a:lnTo>
                  <a:lnTo>
                    <a:pt x="1050587" y="2537934"/>
                  </a:lnTo>
                  <a:lnTo>
                    <a:pt x="1089445" y="2515642"/>
                  </a:lnTo>
                  <a:lnTo>
                    <a:pt x="1128880" y="2493805"/>
                  </a:lnTo>
                  <a:lnTo>
                    <a:pt x="1168885" y="2472430"/>
                  </a:lnTo>
                  <a:lnTo>
                    <a:pt x="1209455" y="2451522"/>
                  </a:lnTo>
                  <a:lnTo>
                    <a:pt x="1250582" y="2431089"/>
                  </a:lnTo>
                  <a:lnTo>
                    <a:pt x="1292261" y="2411136"/>
                  </a:lnTo>
                  <a:lnTo>
                    <a:pt x="1334485" y="2391671"/>
                  </a:lnTo>
                  <a:lnTo>
                    <a:pt x="1377249" y="2372698"/>
                  </a:lnTo>
                  <a:lnTo>
                    <a:pt x="1420546" y="2354226"/>
                  </a:lnTo>
                  <a:lnTo>
                    <a:pt x="1464370" y="2336259"/>
                  </a:lnTo>
                  <a:lnTo>
                    <a:pt x="1508715" y="2318805"/>
                  </a:lnTo>
                  <a:lnTo>
                    <a:pt x="1553574" y="2301870"/>
                  </a:lnTo>
                  <a:lnTo>
                    <a:pt x="1598941" y="2285460"/>
                  </a:lnTo>
                  <a:lnTo>
                    <a:pt x="1644811" y="2269582"/>
                  </a:lnTo>
                  <a:lnTo>
                    <a:pt x="1691177" y="2254242"/>
                  </a:lnTo>
                  <a:lnTo>
                    <a:pt x="1738032" y="2239446"/>
                  </a:lnTo>
                  <a:lnTo>
                    <a:pt x="1785371" y="2225201"/>
                  </a:lnTo>
                  <a:lnTo>
                    <a:pt x="1833187" y="2211513"/>
                  </a:lnTo>
                  <a:lnTo>
                    <a:pt x="1881475" y="2198388"/>
                  </a:lnTo>
                  <a:lnTo>
                    <a:pt x="1930227" y="2185833"/>
                  </a:lnTo>
                  <a:lnTo>
                    <a:pt x="1979438" y="2173855"/>
                  </a:lnTo>
                  <a:lnTo>
                    <a:pt x="2029102" y="2162459"/>
                  </a:lnTo>
                  <a:lnTo>
                    <a:pt x="2079212" y="2151653"/>
                  </a:lnTo>
                  <a:lnTo>
                    <a:pt x="2129763" y="2141441"/>
                  </a:lnTo>
                  <a:lnTo>
                    <a:pt x="2180747" y="2131832"/>
                  </a:lnTo>
                  <a:lnTo>
                    <a:pt x="2232159" y="2122831"/>
                  </a:lnTo>
                  <a:lnTo>
                    <a:pt x="2283993" y="2114444"/>
                  </a:lnTo>
                  <a:lnTo>
                    <a:pt x="2336243" y="2106678"/>
                  </a:lnTo>
                  <a:lnTo>
                    <a:pt x="2388901" y="2099539"/>
                  </a:lnTo>
                  <a:lnTo>
                    <a:pt x="2441962" y="2093034"/>
                  </a:lnTo>
                  <a:lnTo>
                    <a:pt x="2495421" y="2087169"/>
                  </a:lnTo>
                  <a:lnTo>
                    <a:pt x="2521953" y="2083994"/>
                  </a:lnTo>
                  <a:lnTo>
                    <a:pt x="2575220" y="2075001"/>
                  </a:lnTo>
                  <a:lnTo>
                    <a:pt x="2628752" y="2062595"/>
                  </a:lnTo>
                  <a:lnTo>
                    <a:pt x="2682544" y="2046909"/>
                  </a:lnTo>
                  <a:lnTo>
                    <a:pt x="2736588" y="2028076"/>
                  </a:lnTo>
                  <a:lnTo>
                    <a:pt x="2790879" y="2006228"/>
                  </a:lnTo>
                  <a:lnTo>
                    <a:pt x="2845411" y="1981497"/>
                  </a:lnTo>
                  <a:lnTo>
                    <a:pt x="2900177" y="1954017"/>
                  </a:lnTo>
                  <a:lnTo>
                    <a:pt x="2955171" y="1923920"/>
                  </a:lnTo>
                  <a:lnTo>
                    <a:pt x="3010387" y="1891338"/>
                  </a:lnTo>
                  <a:lnTo>
                    <a:pt x="3065819" y="1856405"/>
                  </a:lnTo>
                  <a:lnTo>
                    <a:pt x="3121461" y="1819252"/>
                  </a:lnTo>
                  <a:lnTo>
                    <a:pt x="3177306" y="1780013"/>
                  </a:lnTo>
                  <a:lnTo>
                    <a:pt x="3233349" y="1738819"/>
                  </a:lnTo>
                  <a:lnTo>
                    <a:pt x="3289582" y="1695804"/>
                  </a:lnTo>
                  <a:lnTo>
                    <a:pt x="3346001" y="1651100"/>
                  </a:lnTo>
                  <a:lnTo>
                    <a:pt x="3402598" y="1604840"/>
                  </a:lnTo>
                  <a:lnTo>
                    <a:pt x="3459367" y="1557156"/>
                  </a:lnTo>
                  <a:lnTo>
                    <a:pt x="3516303" y="1508182"/>
                  </a:lnTo>
                  <a:lnTo>
                    <a:pt x="3573399" y="1458048"/>
                  </a:lnTo>
                  <a:lnTo>
                    <a:pt x="3602005" y="1432589"/>
                  </a:lnTo>
                  <a:lnTo>
                    <a:pt x="3630649" y="1406889"/>
                  </a:lnTo>
                  <a:lnTo>
                    <a:pt x="3659330" y="1380966"/>
                  </a:lnTo>
                  <a:lnTo>
                    <a:pt x="3688047" y="1354837"/>
                  </a:lnTo>
                  <a:lnTo>
                    <a:pt x="3716799" y="1328517"/>
                  </a:lnTo>
                  <a:lnTo>
                    <a:pt x="3745586" y="1302024"/>
                  </a:lnTo>
                  <a:lnTo>
                    <a:pt x="3803260" y="1248583"/>
                  </a:lnTo>
                  <a:lnTo>
                    <a:pt x="4122614" y="949357"/>
                  </a:lnTo>
                  <a:lnTo>
                    <a:pt x="4181018" y="895066"/>
                  </a:lnTo>
                  <a:lnTo>
                    <a:pt x="4210253" y="868050"/>
                  </a:lnTo>
                  <a:lnTo>
                    <a:pt x="4239510" y="841142"/>
                  </a:lnTo>
                  <a:lnTo>
                    <a:pt x="4268788" y="814358"/>
                  </a:lnTo>
                  <a:lnTo>
                    <a:pt x="4298086" y="787716"/>
                  </a:lnTo>
                  <a:lnTo>
                    <a:pt x="4327403" y="761232"/>
                  </a:lnTo>
                  <a:lnTo>
                    <a:pt x="4356738" y="734922"/>
                  </a:lnTo>
                  <a:lnTo>
                    <a:pt x="4386091" y="708804"/>
                  </a:lnTo>
                  <a:lnTo>
                    <a:pt x="4415460" y="682893"/>
                  </a:lnTo>
                  <a:lnTo>
                    <a:pt x="4444846" y="657206"/>
                  </a:lnTo>
                  <a:lnTo>
                    <a:pt x="4474247" y="631760"/>
                  </a:lnTo>
                  <a:lnTo>
                    <a:pt x="4503662" y="606572"/>
                  </a:lnTo>
                  <a:lnTo>
                    <a:pt x="4533092" y="581657"/>
                  </a:lnTo>
                  <a:lnTo>
                    <a:pt x="4562534" y="557033"/>
                  </a:lnTo>
                  <a:lnTo>
                    <a:pt x="4591988" y="532716"/>
                  </a:lnTo>
                  <a:lnTo>
                    <a:pt x="4650930" y="485070"/>
                  </a:lnTo>
                  <a:lnTo>
                    <a:pt x="4709912" y="438851"/>
                  </a:lnTo>
                  <a:lnTo>
                    <a:pt x="4768927" y="394192"/>
                  </a:lnTo>
                  <a:lnTo>
                    <a:pt x="4827969" y="351226"/>
                  </a:lnTo>
                  <a:lnTo>
                    <a:pt x="4887032" y="310084"/>
                  </a:lnTo>
                  <a:lnTo>
                    <a:pt x="4946109" y="270901"/>
                  </a:lnTo>
                  <a:lnTo>
                    <a:pt x="5005195" y="233807"/>
                  </a:lnTo>
                  <a:lnTo>
                    <a:pt x="5064284" y="198937"/>
                  </a:lnTo>
                  <a:lnTo>
                    <a:pt x="5123368" y="166422"/>
                  </a:lnTo>
                  <a:lnTo>
                    <a:pt x="5182443" y="136395"/>
                  </a:lnTo>
                  <a:lnTo>
                    <a:pt x="5241501" y="108989"/>
                  </a:lnTo>
                  <a:lnTo>
                    <a:pt x="5300537" y="84336"/>
                  </a:lnTo>
                  <a:lnTo>
                    <a:pt x="5359544" y="62570"/>
                  </a:lnTo>
                  <a:lnTo>
                    <a:pt x="5418517" y="43821"/>
                  </a:lnTo>
                  <a:lnTo>
                    <a:pt x="5477448" y="28224"/>
                  </a:lnTo>
                  <a:lnTo>
                    <a:pt x="5536333" y="15911"/>
                  </a:lnTo>
                  <a:lnTo>
                    <a:pt x="5595164" y="7014"/>
                  </a:lnTo>
                  <a:lnTo>
                    <a:pt x="5653935" y="1666"/>
                  </a:lnTo>
                  <a:lnTo>
                    <a:pt x="5712641" y="0"/>
                  </a:lnTo>
                  <a:lnTo>
                    <a:pt x="5741967" y="588"/>
                  </a:lnTo>
                  <a:lnTo>
                    <a:pt x="5800563" y="4693"/>
                  </a:lnTo>
                  <a:lnTo>
                    <a:pt x="5859077" y="12810"/>
                  </a:lnTo>
                  <a:lnTo>
                    <a:pt x="5917504" y="25074"/>
                  </a:lnTo>
                  <a:lnTo>
                    <a:pt x="5975837" y="41615"/>
                  </a:lnTo>
                  <a:lnTo>
                    <a:pt x="6034071" y="62567"/>
                  </a:lnTo>
                  <a:lnTo>
                    <a:pt x="6092199" y="88063"/>
                  </a:lnTo>
                  <a:lnTo>
                    <a:pt x="6150214" y="118235"/>
                  </a:lnTo>
                  <a:lnTo>
                    <a:pt x="6179178" y="135116"/>
                  </a:lnTo>
                  <a:lnTo>
                    <a:pt x="6186571" y="139741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80457" y="1929628"/>
              <a:ext cx="5238749" cy="77057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6000" y="2248063"/>
            <a:ext cx="10034905" cy="7245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66090">
              <a:lnSpc>
                <a:spcPct val="106300"/>
              </a:lnSpc>
              <a:spcBef>
                <a:spcPts val="95"/>
              </a:spcBef>
            </a:pPr>
            <a:r>
              <a:rPr sz="3000" spc="-20" dirty="0">
                <a:latin typeface="Verdana"/>
                <a:cs typeface="Verdana"/>
              </a:rPr>
              <a:t>Valuta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05" dirty="0">
                <a:solidFill>
                  <a:srgbClr val="FF66C3"/>
                </a:solidFill>
                <a:latin typeface="Verdana"/>
                <a:cs typeface="Verdana"/>
              </a:rPr>
              <a:t>l’attenzione</a:t>
            </a:r>
            <a:r>
              <a:rPr sz="3000" spc="-16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3000" spc="-85" dirty="0">
                <a:solidFill>
                  <a:srgbClr val="FF66C3"/>
                </a:solidFill>
                <a:latin typeface="Verdana"/>
                <a:cs typeface="Verdana"/>
              </a:rPr>
              <a:t>sostenuta</a:t>
            </a:r>
            <a:r>
              <a:rPr sz="3000" spc="-85" dirty="0">
                <a:latin typeface="Verdana"/>
                <a:cs typeface="Verdana"/>
              </a:rPr>
              <a:t>,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70" dirty="0">
                <a:solidFill>
                  <a:srgbClr val="FF66C3"/>
                </a:solidFill>
                <a:latin typeface="Verdana"/>
                <a:cs typeface="Verdana"/>
              </a:rPr>
              <a:t>selettiva</a:t>
            </a:r>
            <a:r>
              <a:rPr sz="3000" spc="-16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3000" spc="25" dirty="0">
                <a:latin typeface="Verdana"/>
                <a:cs typeface="Verdana"/>
              </a:rPr>
              <a:t>e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5" dirty="0">
                <a:latin typeface="Verdana"/>
                <a:cs typeface="Verdana"/>
              </a:rPr>
              <a:t>l’approccio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-60" dirty="0">
                <a:solidFill>
                  <a:srgbClr val="FF66C3"/>
                </a:solidFill>
                <a:latin typeface="Verdana"/>
                <a:cs typeface="Verdana"/>
              </a:rPr>
              <a:t>impulsivo</a:t>
            </a:r>
            <a:r>
              <a:rPr sz="3000" spc="-16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3000" spc="5" dirty="0">
                <a:latin typeface="Verdana"/>
                <a:cs typeface="Verdana"/>
              </a:rPr>
              <a:t>al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35" dirty="0">
                <a:latin typeface="Verdana"/>
                <a:cs typeface="Verdana"/>
              </a:rPr>
              <a:t>compito.</a:t>
            </a:r>
            <a:endParaRPr sz="3000">
              <a:latin typeface="Verdana"/>
              <a:cs typeface="Verdana"/>
            </a:endParaRPr>
          </a:p>
          <a:p>
            <a:pPr marL="12700" marR="310515">
              <a:lnSpc>
                <a:spcPts val="3829"/>
              </a:lnSpc>
              <a:spcBef>
                <a:spcPts val="165"/>
              </a:spcBef>
            </a:pPr>
            <a:r>
              <a:rPr sz="3000" spc="-55" dirty="0">
                <a:latin typeface="Verdana"/>
                <a:cs typeface="Verdana"/>
              </a:rPr>
              <a:t>Scegliere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45" dirty="0">
                <a:latin typeface="Verdana"/>
                <a:cs typeface="Verdana"/>
              </a:rPr>
              <a:t>più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15" dirty="0">
                <a:latin typeface="Verdana"/>
                <a:cs typeface="Verdana"/>
              </a:rPr>
              <a:t>velocemente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30" dirty="0">
                <a:latin typeface="Verdana"/>
                <a:cs typeface="Verdana"/>
              </a:rPr>
              <a:t>possibile</a:t>
            </a:r>
            <a:r>
              <a:rPr sz="3000" spc="-150" dirty="0">
                <a:latin typeface="Verdana"/>
                <a:cs typeface="Verdana"/>
              </a:rPr>
              <a:t> </a:t>
            </a:r>
            <a:r>
              <a:rPr sz="3000" spc="5" dirty="0">
                <a:latin typeface="Verdana"/>
                <a:cs typeface="Verdana"/>
              </a:rPr>
              <a:t>la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45" dirty="0">
                <a:latin typeface="Verdana"/>
                <a:cs typeface="Verdana"/>
              </a:rPr>
              <a:t>figura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75" dirty="0">
                <a:latin typeface="Verdana"/>
                <a:cs typeface="Verdana"/>
              </a:rPr>
              <a:t>tra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75" dirty="0">
                <a:latin typeface="Verdana"/>
                <a:cs typeface="Verdana"/>
              </a:rPr>
              <a:t>le</a:t>
            </a:r>
            <a:r>
              <a:rPr sz="3000" spc="-15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6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60" dirty="0">
                <a:latin typeface="Verdana"/>
                <a:cs typeface="Verdana"/>
              </a:rPr>
              <a:t>che</a:t>
            </a:r>
            <a:r>
              <a:rPr sz="3000" spc="-165" dirty="0">
                <a:latin typeface="Verdana"/>
                <a:cs typeface="Verdana"/>
              </a:rPr>
              <a:t> </a:t>
            </a:r>
            <a:r>
              <a:rPr sz="3000" spc="25" dirty="0">
                <a:latin typeface="Verdana"/>
                <a:cs typeface="Verdana"/>
              </a:rPr>
              <a:t>è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5" dirty="0">
                <a:latin typeface="Verdana"/>
                <a:cs typeface="Verdana"/>
              </a:rPr>
              <a:t>uguale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5" dirty="0">
                <a:latin typeface="Verdana"/>
                <a:cs typeface="Verdana"/>
              </a:rPr>
              <a:t>al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5" dirty="0">
                <a:latin typeface="Verdana"/>
                <a:cs typeface="Verdana"/>
              </a:rPr>
              <a:t>modello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55" dirty="0">
                <a:latin typeface="Verdana"/>
                <a:cs typeface="Verdana"/>
              </a:rPr>
              <a:t>dato.</a:t>
            </a:r>
            <a:endParaRPr sz="3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spc="5" dirty="0">
                <a:latin typeface="Verdana"/>
                <a:cs typeface="Verdana"/>
              </a:rPr>
              <a:t>G</a:t>
            </a:r>
            <a:r>
              <a:rPr sz="3000" spc="-170" dirty="0">
                <a:latin typeface="Verdana"/>
                <a:cs typeface="Verdana"/>
              </a:rPr>
              <a:t>l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70" dirty="0">
                <a:latin typeface="Verdana"/>
                <a:cs typeface="Verdana"/>
              </a:rPr>
              <a:t>i</a:t>
            </a:r>
            <a:r>
              <a:rPr sz="3000" spc="-80" dirty="0">
                <a:latin typeface="Verdana"/>
                <a:cs typeface="Verdana"/>
              </a:rPr>
              <a:t>n</a:t>
            </a:r>
            <a:r>
              <a:rPr sz="3000" spc="110" dirty="0">
                <a:latin typeface="Verdana"/>
                <a:cs typeface="Verdana"/>
              </a:rPr>
              <a:t>d</a:t>
            </a:r>
            <a:r>
              <a:rPr sz="3000" spc="-170" dirty="0">
                <a:latin typeface="Verdana"/>
                <a:cs typeface="Verdana"/>
              </a:rPr>
              <a:t>i</a:t>
            </a:r>
            <a:r>
              <a:rPr sz="3000" spc="229" dirty="0">
                <a:latin typeface="Verdana"/>
                <a:cs typeface="Verdana"/>
              </a:rPr>
              <a:t>c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50" dirty="0">
                <a:latin typeface="Verdana"/>
                <a:cs typeface="Verdana"/>
              </a:rPr>
              <a:t>o</a:t>
            </a:r>
            <a:r>
              <a:rPr sz="3000" spc="-15" dirty="0">
                <a:latin typeface="Verdana"/>
                <a:cs typeface="Verdana"/>
              </a:rPr>
              <a:t>ss</a:t>
            </a:r>
            <a:r>
              <a:rPr sz="3000" spc="20" dirty="0">
                <a:latin typeface="Verdana"/>
                <a:cs typeface="Verdana"/>
              </a:rPr>
              <a:t>e</a:t>
            </a:r>
            <a:r>
              <a:rPr sz="3000" spc="-229" dirty="0">
                <a:latin typeface="Verdana"/>
                <a:cs typeface="Verdana"/>
              </a:rPr>
              <a:t>r</a:t>
            </a:r>
            <a:r>
              <a:rPr sz="3000" spc="-170" dirty="0">
                <a:latin typeface="Verdana"/>
                <a:cs typeface="Verdana"/>
              </a:rPr>
              <a:t>v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-175" dirty="0">
                <a:latin typeface="Verdana"/>
                <a:cs typeface="Verdana"/>
              </a:rPr>
              <a:t>t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5" dirty="0">
                <a:latin typeface="Verdana"/>
                <a:cs typeface="Verdana"/>
              </a:rPr>
              <a:t>s</a:t>
            </a:r>
            <a:r>
              <a:rPr sz="3000" spc="50" dirty="0">
                <a:latin typeface="Verdana"/>
                <a:cs typeface="Verdana"/>
              </a:rPr>
              <a:t>o</a:t>
            </a:r>
            <a:r>
              <a:rPr sz="3000" spc="-80" dirty="0">
                <a:latin typeface="Verdana"/>
                <a:cs typeface="Verdana"/>
              </a:rPr>
              <a:t>n</a:t>
            </a:r>
            <a:r>
              <a:rPr sz="3000" spc="50" dirty="0">
                <a:latin typeface="Verdana"/>
                <a:cs typeface="Verdana"/>
              </a:rPr>
              <a:t>o</a:t>
            </a:r>
            <a:r>
              <a:rPr sz="3000" spc="-475" dirty="0">
                <a:latin typeface="Verdana"/>
                <a:cs typeface="Verdana"/>
              </a:rPr>
              <a:t>:</a:t>
            </a:r>
            <a:endParaRPr sz="3000">
              <a:latin typeface="Verdana"/>
              <a:cs typeface="Verdana"/>
            </a:endParaRPr>
          </a:p>
          <a:p>
            <a:pPr marL="290830" indent="-278765">
              <a:lnSpc>
                <a:spcPct val="100000"/>
              </a:lnSpc>
              <a:spcBef>
                <a:spcPts val="225"/>
              </a:spcBef>
              <a:buChar char="•"/>
              <a:tabLst>
                <a:tab pos="291465" algn="l"/>
              </a:tabLst>
            </a:pPr>
            <a:r>
              <a:rPr sz="3000" spc="-610" dirty="0">
                <a:latin typeface="Verdana"/>
                <a:cs typeface="Verdana"/>
              </a:rPr>
              <a:t>I</a:t>
            </a:r>
            <a:r>
              <a:rPr sz="3000" spc="-165" dirty="0">
                <a:latin typeface="Verdana"/>
                <a:cs typeface="Verdana"/>
              </a:rPr>
              <a:t>l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75" dirty="0">
                <a:latin typeface="Verdana"/>
                <a:cs typeface="Verdana"/>
              </a:rPr>
              <a:t>t</a:t>
            </a:r>
            <a:r>
              <a:rPr sz="3000" spc="20" dirty="0">
                <a:latin typeface="Verdana"/>
                <a:cs typeface="Verdana"/>
              </a:rPr>
              <a:t>e</a:t>
            </a:r>
            <a:r>
              <a:rPr sz="3000" spc="85" dirty="0">
                <a:latin typeface="Verdana"/>
                <a:cs typeface="Verdana"/>
              </a:rPr>
              <a:t>m</a:t>
            </a:r>
            <a:r>
              <a:rPr sz="3000" spc="110" dirty="0">
                <a:latin typeface="Verdana"/>
                <a:cs typeface="Verdana"/>
              </a:rPr>
              <a:t>p</a:t>
            </a:r>
            <a:r>
              <a:rPr sz="3000" spc="55" dirty="0">
                <a:latin typeface="Verdana"/>
                <a:cs typeface="Verdana"/>
              </a:rPr>
              <a:t>o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d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p</a:t>
            </a:r>
            <a:r>
              <a:rPr sz="3000" spc="-229" dirty="0">
                <a:latin typeface="Verdana"/>
                <a:cs typeface="Verdana"/>
              </a:rPr>
              <a:t>r</a:t>
            </a:r>
            <a:r>
              <a:rPr sz="3000" spc="-170" dirty="0">
                <a:latin typeface="Verdana"/>
                <a:cs typeface="Verdana"/>
              </a:rPr>
              <a:t>i</a:t>
            </a:r>
            <a:r>
              <a:rPr sz="3000" spc="85" dirty="0">
                <a:latin typeface="Verdana"/>
                <a:cs typeface="Verdana"/>
              </a:rPr>
              <a:t>m</a:t>
            </a:r>
            <a:r>
              <a:rPr sz="3000" spc="180" dirty="0">
                <a:latin typeface="Verdana"/>
                <a:cs typeface="Verdana"/>
              </a:rPr>
              <a:t>a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229" dirty="0">
                <a:latin typeface="Verdana"/>
                <a:cs typeface="Verdana"/>
              </a:rPr>
              <a:t>r</a:t>
            </a:r>
            <a:r>
              <a:rPr sz="3000" spc="-170" dirty="0">
                <a:latin typeface="Verdana"/>
                <a:cs typeface="Verdana"/>
              </a:rPr>
              <a:t>i</a:t>
            </a:r>
            <a:r>
              <a:rPr sz="3000" spc="-15" dirty="0">
                <a:latin typeface="Verdana"/>
                <a:cs typeface="Verdana"/>
              </a:rPr>
              <a:t>s</a:t>
            </a:r>
            <a:r>
              <a:rPr sz="3000" spc="110" dirty="0">
                <a:latin typeface="Verdana"/>
                <a:cs typeface="Verdana"/>
              </a:rPr>
              <a:t>p</a:t>
            </a:r>
            <a:r>
              <a:rPr sz="3000" spc="50" dirty="0">
                <a:latin typeface="Verdana"/>
                <a:cs typeface="Verdana"/>
              </a:rPr>
              <a:t>o</a:t>
            </a:r>
            <a:r>
              <a:rPr sz="3000" spc="-15" dirty="0">
                <a:latin typeface="Verdana"/>
                <a:cs typeface="Verdana"/>
              </a:rPr>
              <a:t>s</a:t>
            </a:r>
            <a:r>
              <a:rPr sz="3000" spc="-175" dirty="0">
                <a:latin typeface="Verdana"/>
                <a:cs typeface="Verdana"/>
              </a:rPr>
              <a:t>t</a:t>
            </a:r>
            <a:r>
              <a:rPr sz="3000" spc="180" dirty="0">
                <a:latin typeface="Verdana"/>
                <a:cs typeface="Verdana"/>
              </a:rPr>
              <a:t>a</a:t>
            </a:r>
            <a:endParaRPr sz="3000">
              <a:latin typeface="Verdana"/>
              <a:cs typeface="Verdana"/>
            </a:endParaRPr>
          </a:p>
          <a:p>
            <a:pPr marL="290830" indent="-278765">
              <a:lnSpc>
                <a:spcPct val="100000"/>
              </a:lnSpc>
              <a:spcBef>
                <a:spcPts val="225"/>
              </a:spcBef>
              <a:buChar char="•"/>
              <a:tabLst>
                <a:tab pos="291465" algn="l"/>
              </a:tabLst>
            </a:pPr>
            <a:r>
              <a:rPr sz="3000" spc="-95" dirty="0">
                <a:latin typeface="Verdana"/>
                <a:cs typeface="Verdana"/>
              </a:rPr>
              <a:t>L’accuratezza:</a:t>
            </a:r>
            <a:r>
              <a:rPr sz="3000" spc="-170" dirty="0">
                <a:latin typeface="Verdana"/>
                <a:cs typeface="Verdana"/>
              </a:rPr>
              <a:t> </a:t>
            </a:r>
            <a:r>
              <a:rPr sz="3000" spc="-40" dirty="0">
                <a:latin typeface="Verdana"/>
                <a:cs typeface="Verdana"/>
              </a:rPr>
              <a:t>numero</a:t>
            </a:r>
            <a:r>
              <a:rPr sz="3000" spc="-165" dirty="0">
                <a:latin typeface="Verdana"/>
                <a:cs typeface="Verdana"/>
              </a:rPr>
              <a:t> </a:t>
            </a:r>
            <a:r>
              <a:rPr sz="3000" spc="-30" dirty="0">
                <a:latin typeface="Verdana"/>
                <a:cs typeface="Verdana"/>
              </a:rPr>
              <a:t>di</a:t>
            </a:r>
            <a:r>
              <a:rPr sz="3000" spc="-165" dirty="0">
                <a:latin typeface="Verdana"/>
                <a:cs typeface="Verdana"/>
              </a:rPr>
              <a:t> </a:t>
            </a:r>
            <a:r>
              <a:rPr sz="3000" spc="-175" dirty="0">
                <a:latin typeface="Verdana"/>
                <a:cs typeface="Verdana"/>
              </a:rPr>
              <a:t>errori.</a:t>
            </a:r>
            <a:endParaRPr sz="3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6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3000" spc="-445" dirty="0">
                <a:latin typeface="Verdana"/>
                <a:cs typeface="Verdana"/>
              </a:rPr>
              <a:t>E</a:t>
            </a:r>
            <a:r>
              <a:rPr sz="3000" spc="-175" dirty="0">
                <a:latin typeface="Verdana"/>
                <a:cs typeface="Verdana"/>
              </a:rPr>
              <a:t>t</a:t>
            </a:r>
            <a:r>
              <a:rPr sz="3000" spc="175" dirty="0">
                <a:latin typeface="Verdana"/>
                <a:cs typeface="Verdana"/>
              </a:rPr>
              <a:t>à</a:t>
            </a:r>
            <a:r>
              <a:rPr sz="3000" spc="-475" dirty="0">
                <a:latin typeface="Verdana"/>
                <a:cs typeface="Verdana"/>
              </a:rPr>
              <a:t>: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d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6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-80" dirty="0">
                <a:latin typeface="Verdana"/>
                <a:cs typeface="Verdana"/>
              </a:rPr>
              <a:t>nn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25" dirty="0">
                <a:latin typeface="Verdana"/>
                <a:cs typeface="Verdana"/>
              </a:rPr>
              <a:t>e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6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m</a:t>
            </a:r>
            <a:r>
              <a:rPr sz="3000" spc="20" dirty="0">
                <a:latin typeface="Verdana"/>
                <a:cs typeface="Verdana"/>
              </a:rPr>
              <a:t>e</a:t>
            </a:r>
            <a:r>
              <a:rPr sz="3000" spc="-15" dirty="0">
                <a:latin typeface="Verdana"/>
                <a:cs typeface="Verdana"/>
              </a:rPr>
              <a:t>s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030" dirty="0">
                <a:latin typeface="Verdana"/>
                <a:cs typeface="Verdana"/>
              </a:rPr>
              <a:t>1</a:t>
            </a:r>
            <a:r>
              <a:rPr sz="3000" spc="-155" dirty="0">
                <a:latin typeface="Verdana"/>
                <a:cs typeface="Verdana"/>
              </a:rPr>
              <a:t>3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-80" dirty="0">
                <a:latin typeface="Verdana"/>
                <a:cs typeface="Verdana"/>
              </a:rPr>
              <a:t>nn</a:t>
            </a:r>
            <a:r>
              <a:rPr sz="3000" spc="-170" dirty="0">
                <a:latin typeface="Verdana"/>
                <a:cs typeface="Verdana"/>
              </a:rPr>
              <a:t>i</a:t>
            </a:r>
            <a:r>
              <a:rPr sz="3000" spc="-440" dirty="0"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5080">
              <a:lnSpc>
                <a:spcPct val="106300"/>
              </a:lnSpc>
              <a:spcBef>
                <a:spcPts val="3825"/>
              </a:spcBef>
            </a:pPr>
            <a:r>
              <a:rPr sz="3000" spc="-60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b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85" dirty="0">
                <a:latin typeface="Verdana"/>
                <a:cs typeface="Verdana"/>
              </a:rPr>
              <a:t>m</a:t>
            </a:r>
            <a:r>
              <a:rPr sz="3000" spc="110" dirty="0">
                <a:latin typeface="Verdana"/>
                <a:cs typeface="Verdana"/>
              </a:rPr>
              <a:t>b</a:t>
            </a:r>
            <a:r>
              <a:rPr sz="3000" spc="-170" dirty="0">
                <a:latin typeface="Verdana"/>
                <a:cs typeface="Verdana"/>
              </a:rPr>
              <a:t>i</a:t>
            </a:r>
            <a:r>
              <a:rPr sz="3000" spc="-80" dirty="0">
                <a:latin typeface="Verdana"/>
                <a:cs typeface="Verdana"/>
              </a:rPr>
              <a:t>n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229" dirty="0">
                <a:latin typeface="Verdana"/>
                <a:cs typeface="Verdana"/>
              </a:rPr>
              <a:t>c</a:t>
            </a:r>
            <a:r>
              <a:rPr sz="3000" spc="50" dirty="0">
                <a:latin typeface="Verdana"/>
                <a:cs typeface="Verdana"/>
              </a:rPr>
              <a:t>o</a:t>
            </a:r>
            <a:r>
              <a:rPr sz="3000" spc="-75" dirty="0">
                <a:latin typeface="Verdana"/>
                <a:cs typeface="Verdana"/>
              </a:rPr>
              <a:t>n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5" dirty="0">
                <a:latin typeface="Verdana"/>
                <a:cs typeface="Verdana"/>
              </a:rPr>
              <a:t>A</a:t>
            </a:r>
            <a:r>
              <a:rPr sz="3000" spc="-265" dirty="0">
                <a:latin typeface="Verdana"/>
                <a:cs typeface="Verdana"/>
              </a:rPr>
              <a:t>D</a:t>
            </a:r>
            <a:r>
              <a:rPr sz="3000" spc="-280" dirty="0">
                <a:latin typeface="Verdana"/>
                <a:cs typeface="Verdana"/>
              </a:rPr>
              <a:t>H</a:t>
            </a:r>
            <a:r>
              <a:rPr sz="3000" spc="-260" dirty="0">
                <a:latin typeface="Verdana"/>
                <a:cs typeface="Verdana"/>
              </a:rPr>
              <a:t>D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75" dirty="0">
                <a:latin typeface="Verdana"/>
                <a:cs typeface="Verdana"/>
              </a:rPr>
              <a:t>t</a:t>
            </a:r>
            <a:r>
              <a:rPr sz="3000" spc="20" dirty="0">
                <a:latin typeface="Verdana"/>
                <a:cs typeface="Verdana"/>
              </a:rPr>
              <a:t>e</a:t>
            </a:r>
            <a:r>
              <a:rPr sz="3000" spc="-80" dirty="0">
                <a:latin typeface="Verdana"/>
                <a:cs typeface="Verdana"/>
              </a:rPr>
              <a:t>n</a:t>
            </a:r>
            <a:r>
              <a:rPr sz="3000" spc="110" dirty="0">
                <a:latin typeface="Verdana"/>
                <a:cs typeface="Verdana"/>
              </a:rPr>
              <a:t>d</a:t>
            </a:r>
            <a:r>
              <a:rPr sz="3000" spc="50" dirty="0">
                <a:latin typeface="Verdana"/>
                <a:cs typeface="Verdana"/>
              </a:rPr>
              <a:t>o</a:t>
            </a:r>
            <a:r>
              <a:rPr sz="3000" spc="-80" dirty="0">
                <a:latin typeface="Verdana"/>
                <a:cs typeface="Verdana"/>
              </a:rPr>
              <a:t>n</a:t>
            </a:r>
            <a:r>
              <a:rPr sz="3000" spc="55" dirty="0">
                <a:latin typeface="Verdana"/>
                <a:cs typeface="Verdana"/>
              </a:rPr>
              <a:t>o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114" dirty="0">
                <a:latin typeface="Verdana"/>
                <a:cs typeface="Verdana"/>
              </a:rPr>
              <a:t>d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75" dirty="0">
                <a:latin typeface="Verdana"/>
                <a:cs typeface="Verdana"/>
              </a:rPr>
              <a:t>a</a:t>
            </a:r>
            <a:r>
              <a:rPr sz="3000" spc="-170" dirty="0">
                <a:latin typeface="Verdana"/>
                <a:cs typeface="Verdana"/>
              </a:rPr>
              <a:t>v</a:t>
            </a:r>
            <a:r>
              <a:rPr sz="3000" spc="20" dirty="0">
                <a:latin typeface="Verdana"/>
                <a:cs typeface="Verdana"/>
              </a:rPr>
              <a:t>e</a:t>
            </a:r>
            <a:r>
              <a:rPr sz="3000" spc="-229" dirty="0">
                <a:latin typeface="Verdana"/>
                <a:cs typeface="Verdana"/>
              </a:rPr>
              <a:t>r</a:t>
            </a:r>
            <a:r>
              <a:rPr sz="3000" spc="25" dirty="0">
                <a:latin typeface="Verdana"/>
                <a:cs typeface="Verdana"/>
              </a:rPr>
              <a:t>e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75" dirty="0">
                <a:latin typeface="Verdana"/>
                <a:cs typeface="Verdana"/>
              </a:rPr>
              <a:t>t</a:t>
            </a:r>
            <a:r>
              <a:rPr sz="3000" spc="20" dirty="0">
                <a:latin typeface="Verdana"/>
                <a:cs typeface="Verdana"/>
              </a:rPr>
              <a:t>e</a:t>
            </a:r>
            <a:r>
              <a:rPr sz="3000" spc="85" dirty="0">
                <a:latin typeface="Verdana"/>
                <a:cs typeface="Verdana"/>
              </a:rPr>
              <a:t>m</a:t>
            </a:r>
            <a:r>
              <a:rPr sz="3000" spc="110" dirty="0">
                <a:latin typeface="Verdana"/>
                <a:cs typeface="Verdana"/>
              </a:rPr>
              <a:t>p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d</a:t>
            </a:r>
            <a:r>
              <a:rPr sz="3000" spc="-165" dirty="0">
                <a:latin typeface="Verdana"/>
                <a:cs typeface="Verdana"/>
              </a:rPr>
              <a:t>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p</a:t>
            </a:r>
            <a:r>
              <a:rPr sz="3000" spc="-229" dirty="0">
                <a:latin typeface="Verdana"/>
                <a:cs typeface="Verdana"/>
              </a:rPr>
              <a:t>r</a:t>
            </a:r>
            <a:r>
              <a:rPr sz="3000" spc="-170" dirty="0">
                <a:latin typeface="Verdana"/>
                <a:cs typeface="Verdana"/>
              </a:rPr>
              <a:t>i</a:t>
            </a:r>
            <a:r>
              <a:rPr sz="3000" spc="85" dirty="0">
                <a:latin typeface="Verdana"/>
                <a:cs typeface="Verdana"/>
              </a:rPr>
              <a:t>m</a:t>
            </a:r>
            <a:r>
              <a:rPr sz="3000" spc="130" dirty="0">
                <a:latin typeface="Verdana"/>
                <a:cs typeface="Verdana"/>
              </a:rPr>
              <a:t>a  </a:t>
            </a:r>
            <a:r>
              <a:rPr sz="3000" spc="-35" dirty="0">
                <a:latin typeface="Verdana"/>
                <a:cs typeface="Verdana"/>
              </a:rPr>
              <a:t>risposta </a:t>
            </a:r>
            <a:r>
              <a:rPr sz="3000" spc="-85" dirty="0">
                <a:latin typeface="Verdana"/>
                <a:cs typeface="Verdana"/>
              </a:rPr>
              <a:t>brevi </a:t>
            </a:r>
            <a:r>
              <a:rPr sz="3000" spc="65" dirty="0">
                <a:latin typeface="Verdana"/>
                <a:cs typeface="Verdana"/>
              </a:rPr>
              <a:t>ed </a:t>
            </a:r>
            <a:r>
              <a:rPr sz="3000" spc="-65" dirty="0">
                <a:latin typeface="Verdana"/>
                <a:cs typeface="Verdana"/>
              </a:rPr>
              <a:t>elevati </a:t>
            </a:r>
            <a:r>
              <a:rPr sz="3000" spc="-75" dirty="0">
                <a:latin typeface="Verdana"/>
                <a:cs typeface="Verdana"/>
              </a:rPr>
              <a:t>numeri </a:t>
            </a:r>
            <a:r>
              <a:rPr sz="3000" spc="-30" dirty="0">
                <a:latin typeface="Verdana"/>
                <a:cs typeface="Verdana"/>
              </a:rPr>
              <a:t>di </a:t>
            </a:r>
            <a:r>
              <a:rPr sz="3000" spc="-195" dirty="0">
                <a:latin typeface="Verdana"/>
                <a:cs typeface="Verdana"/>
              </a:rPr>
              <a:t>errori, </a:t>
            </a:r>
            <a:r>
              <a:rPr sz="3000" spc="75" dirty="0">
                <a:latin typeface="Verdana"/>
                <a:cs typeface="Verdana"/>
              </a:rPr>
              <a:t>data </a:t>
            </a:r>
            <a:r>
              <a:rPr sz="3000" spc="5" dirty="0">
                <a:latin typeface="Verdana"/>
                <a:cs typeface="Verdana"/>
              </a:rPr>
              <a:t>la </a:t>
            </a:r>
            <a:r>
              <a:rPr sz="3000" spc="-75" dirty="0">
                <a:latin typeface="Verdana"/>
                <a:cs typeface="Verdana"/>
              </a:rPr>
              <a:t>loro </a:t>
            </a:r>
            <a:r>
              <a:rPr sz="3000" spc="-70" dirty="0">
                <a:latin typeface="Verdana"/>
                <a:cs typeface="Verdana"/>
              </a:rPr>
              <a:t> impulsività</a:t>
            </a:r>
            <a:endParaRPr sz="30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99301" y="409571"/>
            <a:ext cx="1652905" cy="584835"/>
            <a:chOff x="6899301" y="409571"/>
            <a:chExt cx="1652905" cy="584835"/>
          </a:xfrm>
        </p:grpSpPr>
        <p:sp>
          <p:nvSpPr>
            <p:cNvPr id="11" name="object 11"/>
            <p:cNvSpPr/>
            <p:nvPr/>
          </p:nvSpPr>
          <p:spPr>
            <a:xfrm>
              <a:off x="6912398" y="495312"/>
              <a:ext cx="244475" cy="485775"/>
            </a:xfrm>
            <a:custGeom>
              <a:avLst/>
              <a:gdLst/>
              <a:ahLst/>
              <a:cxnLst/>
              <a:rect l="l" t="t" r="r" b="b"/>
              <a:pathLst>
                <a:path w="244475" h="485775">
                  <a:moveTo>
                    <a:pt x="0" y="0"/>
                  </a:moveTo>
                  <a:lnTo>
                    <a:pt x="79634" y="0"/>
                  </a:lnTo>
                  <a:lnTo>
                    <a:pt x="79634" y="424776"/>
                  </a:lnTo>
                  <a:lnTo>
                    <a:pt x="243849" y="424776"/>
                  </a:lnTo>
                  <a:lnTo>
                    <a:pt x="243849" y="485483"/>
                  </a:lnTo>
                  <a:lnTo>
                    <a:pt x="0" y="485483"/>
                  </a:lnTo>
                  <a:lnTo>
                    <a:pt x="0" y="0"/>
                  </a:lnTo>
                  <a:close/>
                </a:path>
              </a:pathLst>
            </a:custGeom>
            <a:ln w="26193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8036" y="409571"/>
              <a:ext cx="107193" cy="18273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16090" y="494629"/>
              <a:ext cx="1223010" cy="486409"/>
            </a:xfrm>
            <a:custGeom>
              <a:avLst/>
              <a:gdLst/>
              <a:ahLst/>
              <a:cxnLst/>
              <a:rect l="l" t="t" r="r" b="b"/>
              <a:pathLst>
                <a:path w="1223009" h="486409">
                  <a:moveTo>
                    <a:pt x="356225" y="486165"/>
                  </a:moveTo>
                  <a:lnTo>
                    <a:pt x="321268" y="386919"/>
                  </a:lnTo>
                  <a:lnTo>
                    <a:pt x="118002" y="386919"/>
                  </a:lnTo>
                  <a:lnTo>
                    <a:pt x="83215" y="486165"/>
                  </a:lnTo>
                  <a:lnTo>
                    <a:pt x="0" y="486165"/>
                  </a:lnTo>
                  <a:lnTo>
                    <a:pt x="173934" y="0"/>
                  </a:lnTo>
                  <a:lnTo>
                    <a:pt x="266188" y="0"/>
                  </a:lnTo>
                  <a:lnTo>
                    <a:pt x="440123" y="486165"/>
                  </a:lnTo>
                  <a:lnTo>
                    <a:pt x="356225" y="486165"/>
                  </a:lnTo>
                  <a:close/>
                </a:path>
                <a:path w="1223009" h="486409">
                  <a:moveTo>
                    <a:pt x="139659" y="324849"/>
                  </a:moveTo>
                  <a:lnTo>
                    <a:pt x="299611" y="324849"/>
                  </a:lnTo>
                  <a:lnTo>
                    <a:pt x="220147" y="96346"/>
                  </a:lnTo>
                  <a:lnTo>
                    <a:pt x="139659" y="324849"/>
                  </a:lnTo>
                  <a:close/>
                </a:path>
                <a:path w="1223009" h="486409">
                  <a:moveTo>
                    <a:pt x="490400" y="62923"/>
                  </a:moveTo>
                  <a:lnTo>
                    <a:pt x="490400" y="682"/>
                  </a:lnTo>
                  <a:lnTo>
                    <a:pt x="829061" y="682"/>
                  </a:lnTo>
                  <a:lnTo>
                    <a:pt x="829061" y="62923"/>
                  </a:lnTo>
                  <a:lnTo>
                    <a:pt x="699974" y="62923"/>
                  </a:lnTo>
                  <a:lnTo>
                    <a:pt x="699974" y="486165"/>
                  </a:lnTo>
                  <a:lnTo>
                    <a:pt x="620339" y="486165"/>
                  </a:lnTo>
                  <a:lnTo>
                    <a:pt x="620339" y="62923"/>
                  </a:lnTo>
                  <a:lnTo>
                    <a:pt x="490400" y="62923"/>
                  </a:lnTo>
                  <a:close/>
                </a:path>
                <a:path w="1223009" h="486409">
                  <a:moveTo>
                    <a:pt x="884325" y="62923"/>
                  </a:moveTo>
                  <a:lnTo>
                    <a:pt x="884325" y="682"/>
                  </a:lnTo>
                  <a:lnTo>
                    <a:pt x="1222987" y="682"/>
                  </a:lnTo>
                  <a:lnTo>
                    <a:pt x="1222987" y="62923"/>
                  </a:lnTo>
                  <a:lnTo>
                    <a:pt x="1093900" y="62923"/>
                  </a:lnTo>
                  <a:lnTo>
                    <a:pt x="1093900" y="486165"/>
                  </a:lnTo>
                  <a:lnTo>
                    <a:pt x="1014265" y="486165"/>
                  </a:lnTo>
                  <a:lnTo>
                    <a:pt x="1014265" y="62923"/>
                  </a:lnTo>
                  <a:lnTo>
                    <a:pt x="884325" y="62923"/>
                  </a:lnTo>
                  <a:close/>
                </a:path>
              </a:pathLst>
            </a:custGeom>
            <a:ln w="26193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8619408" y="494629"/>
            <a:ext cx="268605" cy="486409"/>
          </a:xfrm>
          <a:custGeom>
            <a:avLst/>
            <a:gdLst/>
            <a:ahLst/>
            <a:cxnLst/>
            <a:rect l="l" t="t" r="r" b="b"/>
            <a:pathLst>
              <a:path w="268604" h="486409">
                <a:moveTo>
                  <a:pt x="268235" y="0"/>
                </a:moveTo>
                <a:lnTo>
                  <a:pt x="268235" y="62241"/>
                </a:lnTo>
                <a:lnTo>
                  <a:pt x="79634" y="62241"/>
                </a:lnTo>
                <a:lnTo>
                  <a:pt x="79634" y="209574"/>
                </a:lnTo>
                <a:lnTo>
                  <a:pt x="247260" y="209574"/>
                </a:lnTo>
                <a:lnTo>
                  <a:pt x="247260" y="270963"/>
                </a:lnTo>
                <a:lnTo>
                  <a:pt x="79634" y="270963"/>
                </a:lnTo>
                <a:lnTo>
                  <a:pt x="79634" y="423923"/>
                </a:lnTo>
                <a:lnTo>
                  <a:pt x="268235" y="423923"/>
                </a:lnTo>
                <a:lnTo>
                  <a:pt x="268235" y="486165"/>
                </a:lnTo>
                <a:lnTo>
                  <a:pt x="0" y="486165"/>
                </a:lnTo>
                <a:lnTo>
                  <a:pt x="0" y="0"/>
                </a:lnTo>
                <a:lnTo>
                  <a:pt x="268235" y="0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85396" y="494629"/>
            <a:ext cx="399415" cy="486409"/>
          </a:xfrm>
          <a:custGeom>
            <a:avLst/>
            <a:gdLst/>
            <a:ahLst/>
            <a:cxnLst/>
            <a:rect l="l" t="t" r="r" b="b"/>
            <a:pathLst>
              <a:path w="399415" h="486409">
                <a:moveTo>
                  <a:pt x="319222" y="0"/>
                </a:moveTo>
                <a:lnTo>
                  <a:pt x="398856" y="0"/>
                </a:lnTo>
                <a:lnTo>
                  <a:pt x="398856" y="486165"/>
                </a:lnTo>
                <a:lnTo>
                  <a:pt x="319222" y="486165"/>
                </a:lnTo>
                <a:lnTo>
                  <a:pt x="79634" y="123630"/>
                </a:lnTo>
                <a:lnTo>
                  <a:pt x="79634" y="486165"/>
                </a:lnTo>
                <a:lnTo>
                  <a:pt x="0" y="486165"/>
                </a:lnTo>
                <a:lnTo>
                  <a:pt x="0" y="0"/>
                </a:lnTo>
                <a:lnTo>
                  <a:pt x="79634" y="0"/>
                </a:lnTo>
                <a:lnTo>
                  <a:pt x="319222" y="361852"/>
                </a:lnTo>
                <a:lnTo>
                  <a:pt x="319222" y="0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71584" y="495312"/>
            <a:ext cx="320040" cy="485775"/>
          </a:xfrm>
          <a:custGeom>
            <a:avLst/>
            <a:gdLst/>
            <a:ahLst/>
            <a:cxnLst/>
            <a:rect l="l" t="t" r="r" b="b"/>
            <a:pathLst>
              <a:path w="320040" h="485775">
                <a:moveTo>
                  <a:pt x="319904" y="0"/>
                </a:moveTo>
                <a:lnTo>
                  <a:pt x="319904" y="62241"/>
                </a:lnTo>
                <a:lnTo>
                  <a:pt x="91401" y="423241"/>
                </a:lnTo>
                <a:lnTo>
                  <a:pt x="319904" y="423241"/>
                </a:lnTo>
                <a:lnTo>
                  <a:pt x="319904" y="485483"/>
                </a:lnTo>
                <a:lnTo>
                  <a:pt x="0" y="485483"/>
                </a:lnTo>
                <a:lnTo>
                  <a:pt x="0" y="423241"/>
                </a:lnTo>
                <a:lnTo>
                  <a:pt x="227650" y="62241"/>
                </a:lnTo>
                <a:lnTo>
                  <a:pt x="0" y="62241"/>
                </a:lnTo>
                <a:lnTo>
                  <a:pt x="0" y="0"/>
                </a:lnTo>
                <a:lnTo>
                  <a:pt x="319904" y="0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78713" y="495312"/>
            <a:ext cx="80010" cy="485775"/>
          </a:xfrm>
          <a:custGeom>
            <a:avLst/>
            <a:gdLst/>
            <a:ahLst/>
            <a:cxnLst/>
            <a:rect l="l" t="t" r="r" b="b"/>
            <a:pathLst>
              <a:path w="80009" h="485775">
                <a:moveTo>
                  <a:pt x="0" y="485483"/>
                </a:moveTo>
                <a:lnTo>
                  <a:pt x="0" y="0"/>
                </a:lnTo>
                <a:lnTo>
                  <a:pt x="79634" y="0"/>
                </a:lnTo>
                <a:lnTo>
                  <a:pt x="79634" y="485483"/>
                </a:lnTo>
                <a:lnTo>
                  <a:pt x="0" y="485483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36672" y="489002"/>
            <a:ext cx="495934" cy="497205"/>
          </a:xfrm>
          <a:custGeom>
            <a:avLst/>
            <a:gdLst/>
            <a:ahLst/>
            <a:cxnLst/>
            <a:rect l="l" t="t" r="r" b="b"/>
            <a:pathLst>
              <a:path w="495934" h="497205">
                <a:moveTo>
                  <a:pt x="247942" y="424776"/>
                </a:moveTo>
                <a:lnTo>
                  <a:pt x="314532" y="412626"/>
                </a:lnTo>
                <a:lnTo>
                  <a:pt x="367650" y="376176"/>
                </a:lnTo>
                <a:lnTo>
                  <a:pt x="402437" y="319946"/>
                </a:lnTo>
                <a:lnTo>
                  <a:pt x="414033" y="248454"/>
                </a:lnTo>
                <a:lnTo>
                  <a:pt x="411134" y="210746"/>
                </a:lnTo>
                <a:lnTo>
                  <a:pt x="387943" y="146970"/>
                </a:lnTo>
                <a:lnTo>
                  <a:pt x="342775" y="99788"/>
                </a:lnTo>
                <a:lnTo>
                  <a:pt x="282921" y="75659"/>
                </a:lnTo>
                <a:lnTo>
                  <a:pt x="247942" y="72643"/>
                </a:lnTo>
                <a:lnTo>
                  <a:pt x="212953" y="75659"/>
                </a:lnTo>
                <a:lnTo>
                  <a:pt x="153013" y="99788"/>
                </a:lnTo>
                <a:lnTo>
                  <a:pt x="107771" y="146970"/>
                </a:lnTo>
                <a:lnTo>
                  <a:pt x="84580" y="210746"/>
                </a:lnTo>
                <a:lnTo>
                  <a:pt x="81681" y="248454"/>
                </a:lnTo>
                <a:lnTo>
                  <a:pt x="84580" y="286108"/>
                </a:lnTo>
                <a:lnTo>
                  <a:pt x="107771" y="349969"/>
                </a:lnTo>
                <a:lnTo>
                  <a:pt x="153013" y="397439"/>
                </a:lnTo>
                <a:lnTo>
                  <a:pt x="212953" y="421738"/>
                </a:lnTo>
                <a:lnTo>
                  <a:pt x="247942" y="424776"/>
                </a:lnTo>
                <a:close/>
              </a:path>
              <a:path w="495934" h="497205">
                <a:moveTo>
                  <a:pt x="248112" y="496737"/>
                </a:moveTo>
                <a:lnTo>
                  <a:pt x="197957" y="492346"/>
                </a:lnTo>
                <a:lnTo>
                  <a:pt x="151852" y="479173"/>
                </a:lnTo>
                <a:lnTo>
                  <a:pt x="109796" y="457218"/>
                </a:lnTo>
                <a:lnTo>
                  <a:pt x="71790" y="426481"/>
                </a:lnTo>
                <a:lnTo>
                  <a:pt x="40382" y="389008"/>
                </a:lnTo>
                <a:lnTo>
                  <a:pt x="17947" y="346846"/>
                </a:lnTo>
                <a:lnTo>
                  <a:pt x="4486" y="299995"/>
                </a:lnTo>
                <a:lnTo>
                  <a:pt x="0" y="248454"/>
                </a:lnTo>
                <a:lnTo>
                  <a:pt x="4486" y="196838"/>
                </a:lnTo>
                <a:lnTo>
                  <a:pt x="17947" y="149933"/>
                </a:lnTo>
                <a:lnTo>
                  <a:pt x="40382" y="107739"/>
                </a:lnTo>
                <a:lnTo>
                  <a:pt x="71790" y="70256"/>
                </a:lnTo>
                <a:lnTo>
                  <a:pt x="109796" y="39519"/>
                </a:lnTo>
                <a:lnTo>
                  <a:pt x="151852" y="17564"/>
                </a:lnTo>
                <a:lnTo>
                  <a:pt x="197957" y="4391"/>
                </a:lnTo>
                <a:lnTo>
                  <a:pt x="248112" y="0"/>
                </a:lnTo>
                <a:lnTo>
                  <a:pt x="298321" y="4391"/>
                </a:lnTo>
                <a:lnTo>
                  <a:pt x="344416" y="17564"/>
                </a:lnTo>
                <a:lnTo>
                  <a:pt x="386397" y="39519"/>
                </a:lnTo>
                <a:lnTo>
                  <a:pt x="424264" y="70256"/>
                </a:lnTo>
                <a:lnTo>
                  <a:pt x="455598" y="107739"/>
                </a:lnTo>
                <a:lnTo>
                  <a:pt x="477980" y="149933"/>
                </a:lnTo>
                <a:lnTo>
                  <a:pt x="491408" y="196838"/>
                </a:lnTo>
                <a:lnTo>
                  <a:pt x="495885" y="248454"/>
                </a:lnTo>
                <a:lnTo>
                  <a:pt x="491408" y="299995"/>
                </a:lnTo>
                <a:lnTo>
                  <a:pt x="477980" y="346846"/>
                </a:lnTo>
                <a:lnTo>
                  <a:pt x="455598" y="389008"/>
                </a:lnTo>
                <a:lnTo>
                  <a:pt x="424264" y="426481"/>
                </a:lnTo>
                <a:lnTo>
                  <a:pt x="386397" y="457218"/>
                </a:lnTo>
                <a:lnTo>
                  <a:pt x="344416" y="479173"/>
                </a:lnTo>
                <a:lnTo>
                  <a:pt x="298321" y="492346"/>
                </a:lnTo>
                <a:lnTo>
                  <a:pt x="248112" y="496737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10687" y="494629"/>
            <a:ext cx="399415" cy="486409"/>
          </a:xfrm>
          <a:custGeom>
            <a:avLst/>
            <a:gdLst/>
            <a:ahLst/>
            <a:cxnLst/>
            <a:rect l="l" t="t" r="r" b="b"/>
            <a:pathLst>
              <a:path w="399415" h="486409">
                <a:moveTo>
                  <a:pt x="319222" y="0"/>
                </a:moveTo>
                <a:lnTo>
                  <a:pt x="398856" y="0"/>
                </a:lnTo>
                <a:lnTo>
                  <a:pt x="398856" y="486165"/>
                </a:lnTo>
                <a:lnTo>
                  <a:pt x="319222" y="486165"/>
                </a:lnTo>
                <a:lnTo>
                  <a:pt x="79634" y="123630"/>
                </a:lnTo>
                <a:lnTo>
                  <a:pt x="79634" y="486165"/>
                </a:lnTo>
                <a:lnTo>
                  <a:pt x="0" y="486165"/>
                </a:lnTo>
                <a:lnTo>
                  <a:pt x="0" y="0"/>
                </a:lnTo>
                <a:lnTo>
                  <a:pt x="79634" y="0"/>
                </a:lnTo>
                <a:lnTo>
                  <a:pt x="319222" y="361852"/>
                </a:lnTo>
                <a:lnTo>
                  <a:pt x="319222" y="0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14269" y="494629"/>
            <a:ext cx="268605" cy="486409"/>
          </a:xfrm>
          <a:custGeom>
            <a:avLst/>
            <a:gdLst/>
            <a:ahLst/>
            <a:cxnLst/>
            <a:rect l="l" t="t" r="r" b="b"/>
            <a:pathLst>
              <a:path w="268604" h="486409">
                <a:moveTo>
                  <a:pt x="268235" y="0"/>
                </a:moveTo>
                <a:lnTo>
                  <a:pt x="268235" y="62241"/>
                </a:lnTo>
                <a:lnTo>
                  <a:pt x="79634" y="62241"/>
                </a:lnTo>
                <a:lnTo>
                  <a:pt x="79634" y="209574"/>
                </a:lnTo>
                <a:lnTo>
                  <a:pt x="247260" y="209574"/>
                </a:lnTo>
                <a:lnTo>
                  <a:pt x="247260" y="270963"/>
                </a:lnTo>
                <a:lnTo>
                  <a:pt x="79634" y="270963"/>
                </a:lnTo>
                <a:lnTo>
                  <a:pt x="79634" y="423923"/>
                </a:lnTo>
                <a:lnTo>
                  <a:pt x="268235" y="423923"/>
                </a:lnTo>
                <a:lnTo>
                  <a:pt x="268235" y="486165"/>
                </a:lnTo>
                <a:lnTo>
                  <a:pt x="0" y="486165"/>
                </a:lnTo>
                <a:lnTo>
                  <a:pt x="0" y="0"/>
                </a:lnTo>
                <a:lnTo>
                  <a:pt x="268235" y="0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847347" y="269626"/>
            <a:ext cx="459359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400" dirty="0"/>
              <a:t>L’ATTENZIONE</a:t>
            </a:r>
            <a:endParaRPr sz="5500"/>
          </a:p>
        </p:txBody>
      </p:sp>
      <p:grpSp>
        <p:nvGrpSpPr>
          <p:cNvPr id="22" name="object 22"/>
          <p:cNvGrpSpPr/>
          <p:nvPr/>
        </p:nvGrpSpPr>
        <p:grpSpPr>
          <a:xfrm>
            <a:off x="6456380" y="1260738"/>
            <a:ext cx="427990" cy="600075"/>
            <a:chOff x="6456380" y="1260738"/>
            <a:chExt cx="427990" cy="600075"/>
          </a:xfrm>
        </p:grpSpPr>
        <p:sp>
          <p:nvSpPr>
            <p:cNvPr id="23" name="object 23"/>
            <p:cNvSpPr/>
            <p:nvPr/>
          </p:nvSpPr>
          <p:spPr>
            <a:xfrm>
              <a:off x="6469477" y="1273835"/>
              <a:ext cx="401320" cy="574040"/>
            </a:xfrm>
            <a:custGeom>
              <a:avLst/>
              <a:gdLst/>
              <a:ahLst/>
              <a:cxnLst/>
              <a:rect l="l" t="t" r="r" b="b"/>
              <a:pathLst>
                <a:path w="401320" h="574039">
                  <a:moveTo>
                    <a:pt x="198096" y="0"/>
                  </a:moveTo>
                  <a:lnTo>
                    <a:pt x="244069" y="3022"/>
                  </a:lnTo>
                  <a:lnTo>
                    <a:pt x="284449" y="12091"/>
                  </a:lnTo>
                  <a:lnTo>
                    <a:pt x="348432" y="48365"/>
                  </a:lnTo>
                  <a:lnTo>
                    <a:pt x="388031" y="102675"/>
                  </a:lnTo>
                  <a:lnTo>
                    <a:pt x="401231" y="168875"/>
                  </a:lnTo>
                  <a:lnTo>
                    <a:pt x="398107" y="203563"/>
                  </a:lnTo>
                  <a:lnTo>
                    <a:pt x="373119" y="264624"/>
                  </a:lnTo>
                  <a:lnTo>
                    <a:pt x="322939" y="312863"/>
                  </a:lnTo>
                  <a:lnTo>
                    <a:pt x="287975" y="328481"/>
                  </a:lnTo>
                  <a:lnTo>
                    <a:pt x="246361" y="337852"/>
                  </a:lnTo>
                  <a:lnTo>
                    <a:pt x="198096" y="340976"/>
                  </a:lnTo>
                  <a:lnTo>
                    <a:pt x="94111" y="340976"/>
                  </a:lnTo>
                  <a:lnTo>
                    <a:pt x="94111" y="573734"/>
                  </a:lnTo>
                  <a:lnTo>
                    <a:pt x="0" y="573734"/>
                  </a:lnTo>
                  <a:lnTo>
                    <a:pt x="0" y="0"/>
                  </a:lnTo>
                  <a:lnTo>
                    <a:pt x="198096" y="0"/>
                  </a:lnTo>
                  <a:close/>
                </a:path>
              </a:pathLst>
            </a:custGeom>
            <a:ln w="26193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0491" y="1334294"/>
              <a:ext cx="236785" cy="22005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947494" y="1260738"/>
            <a:ext cx="436880" cy="600075"/>
            <a:chOff x="6947494" y="1260738"/>
            <a:chExt cx="436880" cy="600075"/>
          </a:xfrm>
        </p:grpSpPr>
        <p:sp>
          <p:nvSpPr>
            <p:cNvPr id="26" name="object 26"/>
            <p:cNvSpPr/>
            <p:nvPr/>
          </p:nvSpPr>
          <p:spPr>
            <a:xfrm>
              <a:off x="6960591" y="1273835"/>
              <a:ext cx="410845" cy="574040"/>
            </a:xfrm>
            <a:custGeom>
              <a:avLst/>
              <a:gdLst/>
              <a:ahLst/>
              <a:cxnLst/>
              <a:rect l="l" t="t" r="r" b="b"/>
              <a:pathLst>
                <a:path w="410845" h="574039">
                  <a:moveTo>
                    <a:pt x="94111" y="340976"/>
                  </a:moveTo>
                  <a:lnTo>
                    <a:pt x="94111" y="573734"/>
                  </a:lnTo>
                  <a:lnTo>
                    <a:pt x="0" y="573734"/>
                  </a:lnTo>
                  <a:lnTo>
                    <a:pt x="0" y="0"/>
                  </a:lnTo>
                  <a:lnTo>
                    <a:pt x="198096" y="0"/>
                  </a:lnTo>
                  <a:lnTo>
                    <a:pt x="244069" y="3022"/>
                  </a:lnTo>
                  <a:lnTo>
                    <a:pt x="284449" y="12091"/>
                  </a:lnTo>
                  <a:lnTo>
                    <a:pt x="348432" y="48365"/>
                  </a:lnTo>
                  <a:lnTo>
                    <a:pt x="388031" y="103179"/>
                  </a:lnTo>
                  <a:lnTo>
                    <a:pt x="401231" y="170891"/>
                  </a:lnTo>
                  <a:lnTo>
                    <a:pt x="399039" y="199091"/>
                  </a:lnTo>
                  <a:lnTo>
                    <a:pt x="381507" y="251185"/>
                  </a:lnTo>
                  <a:lnTo>
                    <a:pt x="346278" y="296137"/>
                  </a:lnTo>
                  <a:lnTo>
                    <a:pt x="292371" y="326164"/>
                  </a:lnTo>
                  <a:lnTo>
                    <a:pt x="258351" y="335132"/>
                  </a:lnTo>
                  <a:lnTo>
                    <a:pt x="410299" y="573734"/>
                  </a:lnTo>
                  <a:lnTo>
                    <a:pt x="295633" y="573734"/>
                  </a:lnTo>
                  <a:lnTo>
                    <a:pt x="151947" y="340976"/>
                  </a:lnTo>
                  <a:lnTo>
                    <a:pt x="94111" y="340976"/>
                  </a:lnTo>
                  <a:close/>
                </a:path>
              </a:pathLst>
            </a:custGeom>
            <a:ln w="26193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41605" y="1334294"/>
              <a:ext cx="236785" cy="220058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7451009" y="1266379"/>
            <a:ext cx="1737995" cy="587375"/>
          </a:xfrm>
          <a:custGeom>
            <a:avLst/>
            <a:gdLst/>
            <a:ahLst/>
            <a:cxnLst/>
            <a:rect l="l" t="t" r="r" b="b"/>
            <a:pathLst>
              <a:path w="1737995" h="587375">
                <a:moveTo>
                  <a:pt x="293013" y="501992"/>
                </a:moveTo>
                <a:lnTo>
                  <a:pt x="334351" y="498403"/>
                </a:lnTo>
                <a:lnTo>
                  <a:pt x="371708" y="487634"/>
                </a:lnTo>
                <a:lnTo>
                  <a:pt x="434482" y="444558"/>
                </a:lnTo>
                <a:lnTo>
                  <a:pt x="458463" y="413587"/>
                </a:lnTo>
                <a:lnTo>
                  <a:pt x="475593" y="378106"/>
                </a:lnTo>
                <a:lnTo>
                  <a:pt x="485870" y="338117"/>
                </a:lnTo>
                <a:lnTo>
                  <a:pt x="489296" y="293618"/>
                </a:lnTo>
                <a:lnTo>
                  <a:pt x="485870" y="249056"/>
                </a:lnTo>
                <a:lnTo>
                  <a:pt x="475593" y="209079"/>
                </a:lnTo>
                <a:lnTo>
                  <a:pt x="458463" y="173687"/>
                </a:lnTo>
                <a:lnTo>
                  <a:pt x="434482" y="142879"/>
                </a:lnTo>
                <a:lnTo>
                  <a:pt x="405085" y="117928"/>
                </a:lnTo>
                <a:lnTo>
                  <a:pt x="334351" y="89413"/>
                </a:lnTo>
                <a:lnTo>
                  <a:pt x="293013" y="85848"/>
                </a:lnTo>
                <a:lnTo>
                  <a:pt x="251663" y="89413"/>
                </a:lnTo>
                <a:lnTo>
                  <a:pt x="214268" y="100106"/>
                </a:lnTo>
                <a:lnTo>
                  <a:pt x="151343" y="142879"/>
                </a:lnTo>
                <a:lnTo>
                  <a:pt x="127362" y="173687"/>
                </a:lnTo>
                <a:lnTo>
                  <a:pt x="110232" y="209079"/>
                </a:lnTo>
                <a:lnTo>
                  <a:pt x="99955" y="249056"/>
                </a:lnTo>
                <a:lnTo>
                  <a:pt x="96529" y="293618"/>
                </a:lnTo>
                <a:lnTo>
                  <a:pt x="99955" y="338117"/>
                </a:lnTo>
                <a:lnTo>
                  <a:pt x="110232" y="378106"/>
                </a:lnTo>
                <a:lnTo>
                  <a:pt x="127362" y="413587"/>
                </a:lnTo>
                <a:lnTo>
                  <a:pt x="151343" y="444558"/>
                </a:lnTo>
                <a:lnTo>
                  <a:pt x="180828" y="469686"/>
                </a:lnTo>
                <a:lnTo>
                  <a:pt x="251663" y="498403"/>
                </a:lnTo>
                <a:lnTo>
                  <a:pt x="293013" y="501992"/>
                </a:lnTo>
                <a:close/>
              </a:path>
              <a:path w="1737995" h="587375">
                <a:moveTo>
                  <a:pt x="293215" y="587035"/>
                </a:moveTo>
                <a:lnTo>
                  <a:pt x="245414" y="583714"/>
                </a:lnTo>
                <a:lnTo>
                  <a:pt x="200676" y="573750"/>
                </a:lnTo>
                <a:lnTo>
                  <a:pt x="159001" y="557145"/>
                </a:lnTo>
                <a:lnTo>
                  <a:pt x="120389" y="533897"/>
                </a:lnTo>
                <a:lnTo>
                  <a:pt x="84841" y="504008"/>
                </a:lnTo>
                <a:lnTo>
                  <a:pt x="54298" y="469023"/>
                </a:lnTo>
                <a:lnTo>
                  <a:pt x="30542" y="430492"/>
                </a:lnTo>
                <a:lnTo>
                  <a:pt x="13574" y="388414"/>
                </a:lnTo>
                <a:lnTo>
                  <a:pt x="3393" y="342789"/>
                </a:lnTo>
                <a:lnTo>
                  <a:pt x="0" y="293618"/>
                </a:lnTo>
                <a:lnTo>
                  <a:pt x="3393" y="244374"/>
                </a:lnTo>
                <a:lnTo>
                  <a:pt x="13574" y="198693"/>
                </a:lnTo>
                <a:lnTo>
                  <a:pt x="30542" y="156574"/>
                </a:lnTo>
                <a:lnTo>
                  <a:pt x="54298" y="118019"/>
                </a:lnTo>
                <a:lnTo>
                  <a:pt x="84841" y="83027"/>
                </a:lnTo>
                <a:lnTo>
                  <a:pt x="120389" y="53137"/>
                </a:lnTo>
                <a:lnTo>
                  <a:pt x="159001" y="29889"/>
                </a:lnTo>
                <a:lnTo>
                  <a:pt x="200676" y="13284"/>
                </a:lnTo>
                <a:lnTo>
                  <a:pt x="245414" y="3321"/>
                </a:lnTo>
                <a:lnTo>
                  <a:pt x="293215" y="0"/>
                </a:lnTo>
                <a:lnTo>
                  <a:pt x="341072" y="3321"/>
                </a:lnTo>
                <a:lnTo>
                  <a:pt x="385819" y="13284"/>
                </a:lnTo>
                <a:lnTo>
                  <a:pt x="427453" y="29889"/>
                </a:lnTo>
                <a:lnTo>
                  <a:pt x="465976" y="53137"/>
                </a:lnTo>
                <a:lnTo>
                  <a:pt x="501388" y="83027"/>
                </a:lnTo>
                <a:lnTo>
                  <a:pt x="531858" y="118019"/>
                </a:lnTo>
                <a:lnTo>
                  <a:pt x="555557" y="156574"/>
                </a:lnTo>
                <a:lnTo>
                  <a:pt x="572485" y="198693"/>
                </a:lnTo>
                <a:lnTo>
                  <a:pt x="582642" y="244374"/>
                </a:lnTo>
                <a:lnTo>
                  <a:pt x="586027" y="293618"/>
                </a:lnTo>
                <a:lnTo>
                  <a:pt x="582642" y="342789"/>
                </a:lnTo>
                <a:lnTo>
                  <a:pt x="572485" y="388414"/>
                </a:lnTo>
                <a:lnTo>
                  <a:pt x="555557" y="430492"/>
                </a:lnTo>
                <a:lnTo>
                  <a:pt x="531858" y="469023"/>
                </a:lnTo>
                <a:lnTo>
                  <a:pt x="501388" y="504008"/>
                </a:lnTo>
                <a:lnTo>
                  <a:pt x="465976" y="533897"/>
                </a:lnTo>
                <a:lnTo>
                  <a:pt x="427453" y="557145"/>
                </a:lnTo>
                <a:lnTo>
                  <a:pt x="385819" y="573750"/>
                </a:lnTo>
                <a:lnTo>
                  <a:pt x="341072" y="583714"/>
                </a:lnTo>
                <a:lnTo>
                  <a:pt x="293215" y="587035"/>
                </a:lnTo>
                <a:close/>
              </a:path>
              <a:path w="1737995" h="587375">
                <a:moveTo>
                  <a:pt x="848435" y="581191"/>
                </a:moveTo>
                <a:lnTo>
                  <a:pt x="632202" y="7456"/>
                </a:lnTo>
                <a:lnTo>
                  <a:pt x="732963" y="7456"/>
                </a:lnTo>
                <a:lnTo>
                  <a:pt x="902040" y="483855"/>
                </a:lnTo>
                <a:lnTo>
                  <a:pt x="1072932" y="7456"/>
                </a:lnTo>
                <a:lnTo>
                  <a:pt x="1172887" y="7456"/>
                </a:lnTo>
                <a:lnTo>
                  <a:pt x="957459" y="581191"/>
                </a:lnTo>
                <a:lnTo>
                  <a:pt x="848435" y="581191"/>
                </a:lnTo>
                <a:close/>
              </a:path>
              <a:path w="1737995" h="587375">
                <a:moveTo>
                  <a:pt x="1638304" y="581191"/>
                </a:moveTo>
                <a:lnTo>
                  <a:pt x="1596992" y="463904"/>
                </a:lnTo>
                <a:lnTo>
                  <a:pt x="1356777" y="463904"/>
                </a:lnTo>
                <a:lnTo>
                  <a:pt x="1315666" y="581191"/>
                </a:lnTo>
                <a:lnTo>
                  <a:pt x="1217323" y="581191"/>
                </a:lnTo>
                <a:lnTo>
                  <a:pt x="1422876" y="6650"/>
                </a:lnTo>
                <a:lnTo>
                  <a:pt x="1531900" y="6650"/>
                </a:lnTo>
                <a:lnTo>
                  <a:pt x="1737453" y="581191"/>
                </a:lnTo>
                <a:lnTo>
                  <a:pt x="1638304" y="581191"/>
                </a:lnTo>
                <a:close/>
              </a:path>
              <a:path w="1737995" h="587375">
                <a:moveTo>
                  <a:pt x="1382370" y="390550"/>
                </a:moveTo>
                <a:lnTo>
                  <a:pt x="1571398" y="390550"/>
                </a:lnTo>
                <a:lnTo>
                  <a:pt x="1477489" y="120510"/>
                </a:lnTo>
                <a:lnTo>
                  <a:pt x="1382370" y="390550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25113" y="1273835"/>
            <a:ext cx="604520" cy="574040"/>
          </a:xfrm>
          <a:custGeom>
            <a:avLst/>
            <a:gdLst/>
            <a:ahLst/>
            <a:cxnLst/>
            <a:rect l="l" t="t" r="r" b="b"/>
            <a:pathLst>
              <a:path w="604520" h="574039">
                <a:moveTo>
                  <a:pt x="604164" y="0"/>
                </a:moveTo>
                <a:lnTo>
                  <a:pt x="604164" y="573734"/>
                </a:lnTo>
                <a:lnTo>
                  <a:pt x="510255" y="573734"/>
                </a:lnTo>
                <a:lnTo>
                  <a:pt x="510255" y="180765"/>
                </a:lnTo>
                <a:lnTo>
                  <a:pt x="335132" y="573734"/>
                </a:lnTo>
                <a:lnTo>
                  <a:pt x="270040" y="573734"/>
                </a:lnTo>
                <a:lnTo>
                  <a:pt x="94111" y="180765"/>
                </a:lnTo>
                <a:lnTo>
                  <a:pt x="94111" y="573734"/>
                </a:lnTo>
                <a:lnTo>
                  <a:pt x="0" y="573734"/>
                </a:lnTo>
                <a:lnTo>
                  <a:pt x="0" y="0"/>
                </a:lnTo>
                <a:lnTo>
                  <a:pt x="101567" y="0"/>
                </a:lnTo>
                <a:lnTo>
                  <a:pt x="302888" y="449999"/>
                </a:lnTo>
                <a:lnTo>
                  <a:pt x="503604" y="0"/>
                </a:lnTo>
                <a:lnTo>
                  <a:pt x="604164" y="0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53118" y="1273835"/>
            <a:ext cx="337820" cy="574040"/>
          </a:xfrm>
          <a:custGeom>
            <a:avLst/>
            <a:gdLst/>
            <a:ahLst/>
            <a:cxnLst/>
            <a:rect l="l" t="t" r="r" b="b"/>
            <a:pathLst>
              <a:path w="337820" h="574039">
                <a:moveTo>
                  <a:pt x="0" y="573734"/>
                </a:moveTo>
                <a:lnTo>
                  <a:pt x="0" y="0"/>
                </a:lnTo>
                <a:lnTo>
                  <a:pt x="337550" y="0"/>
                </a:lnTo>
                <a:lnTo>
                  <a:pt x="337550" y="73555"/>
                </a:lnTo>
                <a:lnTo>
                  <a:pt x="94111" y="73555"/>
                </a:lnTo>
                <a:lnTo>
                  <a:pt x="94111" y="247671"/>
                </a:lnTo>
                <a:lnTo>
                  <a:pt x="283945" y="247671"/>
                </a:lnTo>
                <a:lnTo>
                  <a:pt x="283945" y="320420"/>
                </a:lnTo>
                <a:lnTo>
                  <a:pt x="94111" y="320420"/>
                </a:lnTo>
                <a:lnTo>
                  <a:pt x="94111" y="573734"/>
                </a:lnTo>
                <a:lnTo>
                  <a:pt x="0" y="573734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905264" y="1242599"/>
            <a:ext cx="402590" cy="596900"/>
          </a:xfrm>
          <a:custGeom>
            <a:avLst/>
            <a:gdLst/>
            <a:ahLst/>
            <a:cxnLst/>
            <a:rect l="l" t="t" r="r" b="b"/>
            <a:pathLst>
              <a:path w="402590" h="596900">
                <a:moveTo>
                  <a:pt x="806" y="596708"/>
                </a:moveTo>
                <a:lnTo>
                  <a:pt x="806" y="528190"/>
                </a:lnTo>
                <a:lnTo>
                  <a:pt x="12280" y="518139"/>
                </a:lnTo>
                <a:lnTo>
                  <a:pt x="26147" y="506123"/>
                </a:lnTo>
                <a:lnTo>
                  <a:pt x="42407" y="492143"/>
                </a:lnTo>
                <a:lnTo>
                  <a:pt x="61061" y="476197"/>
                </a:lnTo>
                <a:lnTo>
                  <a:pt x="79740" y="460227"/>
                </a:lnTo>
                <a:lnTo>
                  <a:pt x="110069" y="434029"/>
                </a:lnTo>
                <a:lnTo>
                  <a:pt x="145297" y="402591"/>
                </a:lnTo>
                <a:lnTo>
                  <a:pt x="174115" y="376041"/>
                </a:lnTo>
                <a:lnTo>
                  <a:pt x="202026" y="348734"/>
                </a:lnTo>
                <a:lnTo>
                  <a:pt x="231599" y="314753"/>
                </a:lnTo>
                <a:lnTo>
                  <a:pt x="258351" y="278101"/>
                </a:lnTo>
                <a:lnTo>
                  <a:pt x="283743" y="230189"/>
                </a:lnTo>
                <a:lnTo>
                  <a:pt x="292207" y="182377"/>
                </a:lnTo>
                <a:lnTo>
                  <a:pt x="286111" y="137589"/>
                </a:lnTo>
                <a:lnTo>
                  <a:pt x="267823" y="105597"/>
                </a:lnTo>
                <a:lnTo>
                  <a:pt x="237343" y="86402"/>
                </a:lnTo>
                <a:lnTo>
                  <a:pt x="194670" y="80004"/>
                </a:lnTo>
                <a:lnTo>
                  <a:pt x="171747" y="81944"/>
                </a:lnTo>
                <a:lnTo>
                  <a:pt x="134063" y="97461"/>
                </a:lnTo>
                <a:lnTo>
                  <a:pt x="107461" y="127777"/>
                </a:lnTo>
                <a:lnTo>
                  <a:pt x="93153" y="169190"/>
                </a:lnTo>
                <a:lnTo>
                  <a:pt x="90685" y="193864"/>
                </a:lnTo>
                <a:lnTo>
                  <a:pt x="0" y="193864"/>
                </a:lnTo>
                <a:lnTo>
                  <a:pt x="4433" y="149580"/>
                </a:lnTo>
                <a:lnTo>
                  <a:pt x="15315" y="110837"/>
                </a:lnTo>
                <a:lnTo>
                  <a:pt x="56426" y="49977"/>
                </a:lnTo>
                <a:lnTo>
                  <a:pt x="118747" y="12494"/>
                </a:lnTo>
                <a:lnTo>
                  <a:pt x="155991" y="3123"/>
                </a:lnTo>
                <a:lnTo>
                  <a:pt x="197290" y="0"/>
                </a:lnTo>
                <a:lnTo>
                  <a:pt x="238376" y="3048"/>
                </a:lnTo>
                <a:lnTo>
                  <a:pt x="307095" y="27432"/>
                </a:lnTo>
                <a:lnTo>
                  <a:pt x="356947" y="75016"/>
                </a:lnTo>
                <a:lnTo>
                  <a:pt x="382339" y="139302"/>
                </a:lnTo>
                <a:lnTo>
                  <a:pt x="385513" y="177339"/>
                </a:lnTo>
                <a:lnTo>
                  <a:pt x="383497" y="207114"/>
                </a:lnTo>
                <a:lnTo>
                  <a:pt x="367375" y="264548"/>
                </a:lnTo>
                <a:lnTo>
                  <a:pt x="344704" y="305835"/>
                </a:lnTo>
                <a:lnTo>
                  <a:pt x="320219" y="342185"/>
                </a:lnTo>
                <a:lnTo>
                  <a:pt x="289726" y="378345"/>
                </a:lnTo>
                <a:lnTo>
                  <a:pt x="251349" y="416899"/>
                </a:lnTo>
                <a:lnTo>
                  <a:pt x="222733" y="444332"/>
                </a:lnTo>
                <a:lnTo>
                  <a:pt x="183587" y="479623"/>
                </a:lnTo>
                <a:lnTo>
                  <a:pt x="168938" y="492546"/>
                </a:lnTo>
                <a:lnTo>
                  <a:pt x="156835" y="503302"/>
                </a:lnTo>
                <a:lnTo>
                  <a:pt x="147275" y="511892"/>
                </a:lnTo>
                <a:lnTo>
                  <a:pt x="140259" y="518315"/>
                </a:lnTo>
                <a:lnTo>
                  <a:pt x="402037" y="518315"/>
                </a:lnTo>
                <a:lnTo>
                  <a:pt x="402037" y="596708"/>
                </a:lnTo>
                <a:lnTo>
                  <a:pt x="806" y="596708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89783" y="1245823"/>
            <a:ext cx="429259" cy="600710"/>
          </a:xfrm>
          <a:custGeom>
            <a:avLst/>
            <a:gdLst/>
            <a:ahLst/>
            <a:cxnLst/>
            <a:rect l="l" t="t" r="r" b="b"/>
            <a:pathLst>
              <a:path w="429259" h="600710">
                <a:moveTo>
                  <a:pt x="110636" y="22772"/>
                </a:moveTo>
                <a:lnTo>
                  <a:pt x="133231" y="12809"/>
                </a:lnTo>
                <a:lnTo>
                  <a:pt x="158094" y="5693"/>
                </a:lnTo>
                <a:lnTo>
                  <a:pt x="185224" y="1423"/>
                </a:lnTo>
                <a:lnTo>
                  <a:pt x="214621" y="0"/>
                </a:lnTo>
                <a:lnTo>
                  <a:pt x="244018" y="1423"/>
                </a:lnTo>
                <a:lnTo>
                  <a:pt x="296011" y="12809"/>
                </a:lnTo>
                <a:lnTo>
                  <a:pt x="338847" y="35279"/>
                </a:lnTo>
                <a:lnTo>
                  <a:pt x="371998" y="67623"/>
                </a:lnTo>
                <a:lnTo>
                  <a:pt x="395866" y="109111"/>
                </a:lnTo>
                <a:lnTo>
                  <a:pt x="412794" y="155965"/>
                </a:lnTo>
                <a:lnTo>
                  <a:pt x="423348" y="207920"/>
                </a:lnTo>
                <a:lnTo>
                  <a:pt x="428588" y="267168"/>
                </a:lnTo>
                <a:lnTo>
                  <a:pt x="429243" y="299664"/>
                </a:lnTo>
                <a:lnTo>
                  <a:pt x="428588" y="332159"/>
                </a:lnTo>
                <a:lnTo>
                  <a:pt x="423348" y="391407"/>
                </a:lnTo>
                <a:lnTo>
                  <a:pt x="412794" y="443387"/>
                </a:lnTo>
                <a:lnTo>
                  <a:pt x="395866" y="490442"/>
                </a:lnTo>
                <a:lnTo>
                  <a:pt x="371998" y="532296"/>
                </a:lnTo>
                <a:lnTo>
                  <a:pt x="338847" y="564943"/>
                </a:lnTo>
                <a:lnTo>
                  <a:pt x="296011" y="587438"/>
                </a:lnTo>
                <a:lnTo>
                  <a:pt x="244018" y="598723"/>
                </a:lnTo>
                <a:lnTo>
                  <a:pt x="214621" y="600134"/>
                </a:lnTo>
                <a:lnTo>
                  <a:pt x="185224" y="598723"/>
                </a:lnTo>
                <a:lnTo>
                  <a:pt x="133231" y="587438"/>
                </a:lnTo>
                <a:lnTo>
                  <a:pt x="90383" y="564943"/>
                </a:lnTo>
                <a:lnTo>
                  <a:pt x="57131" y="532296"/>
                </a:lnTo>
                <a:lnTo>
                  <a:pt x="33176" y="490442"/>
                </a:lnTo>
                <a:lnTo>
                  <a:pt x="16248" y="443387"/>
                </a:lnTo>
                <a:lnTo>
                  <a:pt x="5781" y="391407"/>
                </a:lnTo>
                <a:lnTo>
                  <a:pt x="642" y="332159"/>
                </a:lnTo>
                <a:lnTo>
                  <a:pt x="0" y="299664"/>
                </a:lnTo>
                <a:lnTo>
                  <a:pt x="642" y="267168"/>
                </a:lnTo>
                <a:lnTo>
                  <a:pt x="5781" y="207920"/>
                </a:lnTo>
                <a:lnTo>
                  <a:pt x="16248" y="155965"/>
                </a:lnTo>
                <a:lnTo>
                  <a:pt x="33176" y="109111"/>
                </a:lnTo>
                <a:lnTo>
                  <a:pt x="57131" y="67623"/>
                </a:lnTo>
                <a:lnTo>
                  <a:pt x="90383" y="35279"/>
                </a:lnTo>
                <a:lnTo>
                  <a:pt x="110636" y="22772"/>
                </a:lnTo>
                <a:close/>
              </a:path>
              <a:path w="429259" h="600710">
                <a:moveTo>
                  <a:pt x="214621" y="85848"/>
                </a:moveTo>
                <a:lnTo>
                  <a:pt x="163007" y="95370"/>
                </a:lnTo>
                <a:lnTo>
                  <a:pt x="127261" y="123734"/>
                </a:lnTo>
                <a:lnTo>
                  <a:pt x="103608" y="183246"/>
                </a:lnTo>
                <a:lnTo>
                  <a:pt x="93733" y="256701"/>
                </a:lnTo>
                <a:lnTo>
                  <a:pt x="92498" y="299664"/>
                </a:lnTo>
                <a:lnTo>
                  <a:pt x="93733" y="342903"/>
                </a:lnTo>
                <a:lnTo>
                  <a:pt x="97436" y="381935"/>
                </a:lnTo>
                <a:lnTo>
                  <a:pt x="112248" y="447380"/>
                </a:lnTo>
                <a:lnTo>
                  <a:pt x="149429" y="497559"/>
                </a:lnTo>
                <a:lnTo>
                  <a:pt x="214621" y="514285"/>
                </a:lnTo>
                <a:lnTo>
                  <a:pt x="250719" y="510103"/>
                </a:lnTo>
                <a:lnTo>
                  <a:pt x="301906" y="476651"/>
                </a:lnTo>
                <a:lnTo>
                  <a:pt x="325635" y="416761"/>
                </a:lnTo>
                <a:lnTo>
                  <a:pt x="335510" y="342903"/>
                </a:lnTo>
                <a:lnTo>
                  <a:pt x="336744" y="299664"/>
                </a:lnTo>
                <a:lnTo>
                  <a:pt x="335510" y="256701"/>
                </a:lnTo>
                <a:lnTo>
                  <a:pt x="331807" y="217896"/>
                </a:lnTo>
                <a:lnTo>
                  <a:pt x="316995" y="152754"/>
                </a:lnTo>
                <a:lnTo>
                  <a:pt x="279814" y="102574"/>
                </a:lnTo>
                <a:lnTo>
                  <a:pt x="214621" y="85848"/>
                </a:lnTo>
                <a:close/>
              </a:path>
            </a:pathLst>
          </a:custGeom>
          <a:ln w="26193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394910" y="1009433"/>
            <a:ext cx="548767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-70" dirty="0">
                <a:latin typeface="Verdana"/>
                <a:cs typeface="Verdana"/>
              </a:rPr>
              <a:t>PROVA</a:t>
            </a:r>
            <a:r>
              <a:rPr sz="6500" spc="-385" dirty="0">
                <a:latin typeface="Verdana"/>
                <a:cs typeface="Verdana"/>
              </a:rPr>
              <a:t> </a:t>
            </a:r>
            <a:r>
              <a:rPr sz="6500" spc="-70" dirty="0">
                <a:latin typeface="Verdana"/>
                <a:cs typeface="Verdana"/>
              </a:rPr>
              <a:t>MF</a:t>
            </a:r>
            <a:r>
              <a:rPr sz="6500" spc="-385" dirty="0">
                <a:latin typeface="Verdana"/>
                <a:cs typeface="Verdana"/>
              </a:rPr>
              <a:t> </a:t>
            </a:r>
            <a:r>
              <a:rPr sz="6500" spc="-180" dirty="0">
                <a:latin typeface="Verdana"/>
                <a:cs typeface="Verdana"/>
              </a:rPr>
              <a:t>20</a:t>
            </a:r>
            <a:endParaRPr sz="6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12454" y="3779951"/>
            <a:ext cx="10475595" cy="6502400"/>
          </a:xfrm>
          <a:custGeom>
            <a:avLst/>
            <a:gdLst/>
            <a:ahLst/>
            <a:cxnLst/>
            <a:rect l="l" t="t" r="r" b="b"/>
            <a:pathLst>
              <a:path w="10475594" h="6502400">
                <a:moveTo>
                  <a:pt x="10060112" y="12700"/>
                </a:moveTo>
                <a:lnTo>
                  <a:pt x="9456488" y="12700"/>
                </a:lnTo>
                <a:lnTo>
                  <a:pt x="9506876" y="0"/>
                </a:lnTo>
                <a:lnTo>
                  <a:pt x="10009859" y="0"/>
                </a:lnTo>
                <a:lnTo>
                  <a:pt x="10060112" y="12700"/>
                </a:lnTo>
                <a:close/>
              </a:path>
              <a:path w="10475594" h="6502400">
                <a:moveTo>
                  <a:pt x="10475545" y="4114800"/>
                </a:moveTo>
                <a:lnTo>
                  <a:pt x="4242295" y="4114800"/>
                </a:lnTo>
                <a:lnTo>
                  <a:pt x="4293018" y="4102100"/>
                </a:lnTo>
                <a:lnTo>
                  <a:pt x="4394376" y="4102100"/>
                </a:lnTo>
                <a:lnTo>
                  <a:pt x="4444999" y="4089400"/>
                </a:lnTo>
                <a:lnTo>
                  <a:pt x="4546100" y="4089400"/>
                </a:lnTo>
                <a:lnTo>
                  <a:pt x="4596567" y="4076700"/>
                </a:lnTo>
                <a:lnTo>
                  <a:pt x="4646970" y="4076700"/>
                </a:lnTo>
                <a:lnTo>
                  <a:pt x="4798130" y="4038600"/>
                </a:lnTo>
                <a:lnTo>
                  <a:pt x="4848049" y="4038600"/>
                </a:lnTo>
                <a:lnTo>
                  <a:pt x="5143223" y="3962400"/>
                </a:lnTo>
                <a:lnTo>
                  <a:pt x="5191770" y="3937000"/>
                </a:lnTo>
                <a:lnTo>
                  <a:pt x="5336456" y="3898900"/>
                </a:lnTo>
                <a:lnTo>
                  <a:pt x="5384394" y="3873500"/>
                </a:lnTo>
                <a:lnTo>
                  <a:pt x="5432200" y="3860800"/>
                </a:lnTo>
                <a:lnTo>
                  <a:pt x="5479882" y="3835400"/>
                </a:lnTo>
                <a:lnTo>
                  <a:pt x="5574906" y="3810000"/>
                </a:lnTo>
                <a:lnTo>
                  <a:pt x="5622263" y="3784600"/>
                </a:lnTo>
                <a:lnTo>
                  <a:pt x="5669529" y="3771900"/>
                </a:lnTo>
                <a:lnTo>
                  <a:pt x="5716619" y="3746500"/>
                </a:lnTo>
                <a:lnTo>
                  <a:pt x="5761540" y="3721100"/>
                </a:lnTo>
                <a:lnTo>
                  <a:pt x="5804346" y="3695700"/>
                </a:lnTo>
                <a:lnTo>
                  <a:pt x="5845093" y="3670300"/>
                </a:lnTo>
                <a:lnTo>
                  <a:pt x="5883835" y="3644900"/>
                </a:lnTo>
                <a:lnTo>
                  <a:pt x="5920627" y="3606800"/>
                </a:lnTo>
                <a:lnTo>
                  <a:pt x="5955525" y="3581400"/>
                </a:lnTo>
                <a:lnTo>
                  <a:pt x="5988583" y="3543300"/>
                </a:lnTo>
                <a:lnTo>
                  <a:pt x="6019856" y="3505200"/>
                </a:lnTo>
                <a:lnTo>
                  <a:pt x="6049398" y="3467100"/>
                </a:lnTo>
                <a:lnTo>
                  <a:pt x="6077266" y="3429000"/>
                </a:lnTo>
                <a:lnTo>
                  <a:pt x="6103514" y="3390900"/>
                </a:lnTo>
                <a:lnTo>
                  <a:pt x="6128196" y="3352800"/>
                </a:lnTo>
                <a:lnTo>
                  <a:pt x="6151368" y="3302000"/>
                </a:lnTo>
                <a:lnTo>
                  <a:pt x="6173085" y="3263900"/>
                </a:lnTo>
                <a:lnTo>
                  <a:pt x="6193958" y="3213100"/>
                </a:lnTo>
                <a:lnTo>
                  <a:pt x="6214635" y="3162300"/>
                </a:lnTo>
                <a:lnTo>
                  <a:pt x="6235121" y="3124200"/>
                </a:lnTo>
                <a:lnTo>
                  <a:pt x="6255427" y="3073400"/>
                </a:lnTo>
                <a:lnTo>
                  <a:pt x="6275560" y="3035300"/>
                </a:lnTo>
                <a:lnTo>
                  <a:pt x="6295528" y="2984500"/>
                </a:lnTo>
                <a:lnTo>
                  <a:pt x="6315340" y="2946400"/>
                </a:lnTo>
                <a:lnTo>
                  <a:pt x="6335002" y="2895600"/>
                </a:lnTo>
                <a:lnTo>
                  <a:pt x="6354525" y="2844800"/>
                </a:lnTo>
                <a:lnTo>
                  <a:pt x="6373914" y="2806700"/>
                </a:lnTo>
                <a:lnTo>
                  <a:pt x="6393180" y="2755900"/>
                </a:lnTo>
                <a:lnTo>
                  <a:pt x="6412329" y="2705100"/>
                </a:lnTo>
                <a:lnTo>
                  <a:pt x="6431370" y="2667000"/>
                </a:lnTo>
                <a:lnTo>
                  <a:pt x="6450311" y="2616200"/>
                </a:lnTo>
                <a:lnTo>
                  <a:pt x="6469161" y="2578100"/>
                </a:lnTo>
                <a:lnTo>
                  <a:pt x="6487926" y="2527300"/>
                </a:lnTo>
                <a:lnTo>
                  <a:pt x="6506616" y="2476500"/>
                </a:lnTo>
                <a:lnTo>
                  <a:pt x="6525238" y="2438400"/>
                </a:lnTo>
                <a:lnTo>
                  <a:pt x="6562643" y="2336800"/>
                </a:lnTo>
                <a:lnTo>
                  <a:pt x="6581078" y="2298700"/>
                </a:lnTo>
                <a:lnTo>
                  <a:pt x="6599211" y="2247900"/>
                </a:lnTo>
                <a:lnTo>
                  <a:pt x="6617147" y="2197100"/>
                </a:lnTo>
                <a:lnTo>
                  <a:pt x="6634993" y="2146300"/>
                </a:lnTo>
                <a:lnTo>
                  <a:pt x="6652854" y="2108200"/>
                </a:lnTo>
                <a:lnTo>
                  <a:pt x="6670836" y="2057400"/>
                </a:lnTo>
                <a:lnTo>
                  <a:pt x="6689044" y="2006600"/>
                </a:lnTo>
                <a:lnTo>
                  <a:pt x="6707584" y="1968500"/>
                </a:lnTo>
                <a:lnTo>
                  <a:pt x="6726562" y="1917700"/>
                </a:lnTo>
                <a:lnTo>
                  <a:pt x="6746083" y="1866900"/>
                </a:lnTo>
                <a:lnTo>
                  <a:pt x="6766253" y="1828800"/>
                </a:lnTo>
                <a:lnTo>
                  <a:pt x="6787178" y="1778000"/>
                </a:lnTo>
                <a:lnTo>
                  <a:pt x="6808963" y="1739900"/>
                </a:lnTo>
                <a:lnTo>
                  <a:pt x="6831713" y="1689100"/>
                </a:lnTo>
                <a:lnTo>
                  <a:pt x="6855535" y="1638300"/>
                </a:lnTo>
                <a:lnTo>
                  <a:pt x="6905698" y="1562100"/>
                </a:lnTo>
                <a:lnTo>
                  <a:pt x="6931750" y="1511300"/>
                </a:lnTo>
                <a:lnTo>
                  <a:pt x="6958678" y="1473200"/>
                </a:lnTo>
                <a:lnTo>
                  <a:pt x="6986472" y="1435100"/>
                </a:lnTo>
                <a:lnTo>
                  <a:pt x="7015118" y="1384300"/>
                </a:lnTo>
                <a:lnTo>
                  <a:pt x="7044606" y="1346200"/>
                </a:lnTo>
                <a:lnTo>
                  <a:pt x="7074921" y="1308100"/>
                </a:lnTo>
                <a:lnTo>
                  <a:pt x="7106054" y="1270000"/>
                </a:lnTo>
                <a:lnTo>
                  <a:pt x="7137991" y="1231900"/>
                </a:lnTo>
                <a:lnTo>
                  <a:pt x="7170720" y="1193800"/>
                </a:lnTo>
                <a:lnTo>
                  <a:pt x="7204230" y="1155700"/>
                </a:lnTo>
                <a:lnTo>
                  <a:pt x="7238508" y="1117600"/>
                </a:lnTo>
                <a:lnTo>
                  <a:pt x="7273542" y="1092200"/>
                </a:lnTo>
                <a:lnTo>
                  <a:pt x="7309320" y="1054100"/>
                </a:lnTo>
                <a:lnTo>
                  <a:pt x="7345831" y="1016000"/>
                </a:lnTo>
                <a:lnTo>
                  <a:pt x="7383061" y="990600"/>
                </a:lnTo>
                <a:lnTo>
                  <a:pt x="7421000" y="952500"/>
                </a:lnTo>
                <a:lnTo>
                  <a:pt x="7459634" y="914400"/>
                </a:lnTo>
                <a:lnTo>
                  <a:pt x="7498952" y="889000"/>
                </a:lnTo>
                <a:lnTo>
                  <a:pt x="7538942" y="863600"/>
                </a:lnTo>
                <a:lnTo>
                  <a:pt x="7579592" y="825500"/>
                </a:lnTo>
                <a:lnTo>
                  <a:pt x="7620889" y="800100"/>
                </a:lnTo>
                <a:lnTo>
                  <a:pt x="7705378" y="749300"/>
                </a:lnTo>
                <a:lnTo>
                  <a:pt x="7838981" y="673100"/>
                </a:lnTo>
                <a:lnTo>
                  <a:pt x="7883329" y="635000"/>
                </a:lnTo>
                <a:lnTo>
                  <a:pt x="8060193" y="533400"/>
                </a:lnTo>
                <a:lnTo>
                  <a:pt x="8236937" y="419100"/>
                </a:lnTo>
                <a:lnTo>
                  <a:pt x="8414525" y="317500"/>
                </a:lnTo>
                <a:lnTo>
                  <a:pt x="8459167" y="279400"/>
                </a:lnTo>
                <a:lnTo>
                  <a:pt x="8501605" y="254000"/>
                </a:lnTo>
                <a:lnTo>
                  <a:pt x="8544759" y="241300"/>
                </a:lnTo>
                <a:lnTo>
                  <a:pt x="8633018" y="190500"/>
                </a:lnTo>
                <a:lnTo>
                  <a:pt x="8723537" y="165100"/>
                </a:lnTo>
                <a:lnTo>
                  <a:pt x="8769518" y="139700"/>
                </a:lnTo>
                <a:lnTo>
                  <a:pt x="9052314" y="63500"/>
                </a:lnTo>
                <a:lnTo>
                  <a:pt x="9102958" y="63500"/>
                </a:lnTo>
                <a:lnTo>
                  <a:pt x="9204131" y="38100"/>
                </a:lnTo>
                <a:lnTo>
                  <a:pt x="9254664" y="38100"/>
                </a:lnTo>
                <a:lnTo>
                  <a:pt x="9355634" y="12700"/>
                </a:lnTo>
                <a:lnTo>
                  <a:pt x="10110365" y="12700"/>
                </a:lnTo>
                <a:lnTo>
                  <a:pt x="10160620" y="25400"/>
                </a:lnTo>
                <a:lnTo>
                  <a:pt x="10210880" y="25400"/>
                </a:lnTo>
                <a:lnTo>
                  <a:pt x="10311418" y="50800"/>
                </a:lnTo>
                <a:lnTo>
                  <a:pt x="10361702" y="50800"/>
                </a:lnTo>
                <a:lnTo>
                  <a:pt x="10462309" y="76200"/>
                </a:lnTo>
                <a:lnTo>
                  <a:pt x="10475545" y="76200"/>
                </a:lnTo>
                <a:lnTo>
                  <a:pt x="10475545" y="4114800"/>
                </a:lnTo>
                <a:close/>
              </a:path>
              <a:path w="10475594" h="6502400">
                <a:moveTo>
                  <a:pt x="3331818" y="4051300"/>
                </a:moveTo>
                <a:lnTo>
                  <a:pt x="2193934" y="4051300"/>
                </a:lnTo>
                <a:lnTo>
                  <a:pt x="2243494" y="4038600"/>
                </a:lnTo>
                <a:lnTo>
                  <a:pt x="2725425" y="4013200"/>
                </a:lnTo>
                <a:lnTo>
                  <a:pt x="3029214" y="4013200"/>
                </a:lnTo>
                <a:lnTo>
                  <a:pt x="3079763" y="4025900"/>
                </a:lnTo>
                <a:lnTo>
                  <a:pt x="3180738" y="4025900"/>
                </a:lnTo>
                <a:lnTo>
                  <a:pt x="3231155" y="4038600"/>
                </a:lnTo>
                <a:lnTo>
                  <a:pt x="3281516" y="4038600"/>
                </a:lnTo>
                <a:lnTo>
                  <a:pt x="3331818" y="4051300"/>
                </a:lnTo>
                <a:close/>
              </a:path>
              <a:path w="10475594" h="6502400">
                <a:moveTo>
                  <a:pt x="3432217" y="4064000"/>
                </a:moveTo>
                <a:lnTo>
                  <a:pt x="2045581" y="4064000"/>
                </a:lnTo>
                <a:lnTo>
                  <a:pt x="2094973" y="4051300"/>
                </a:lnTo>
                <a:lnTo>
                  <a:pt x="3382053" y="4051300"/>
                </a:lnTo>
                <a:lnTo>
                  <a:pt x="3432217" y="4064000"/>
                </a:lnTo>
                <a:close/>
              </a:path>
              <a:path w="10475594" h="6502400">
                <a:moveTo>
                  <a:pt x="3532707" y="4076700"/>
                </a:moveTo>
                <a:lnTo>
                  <a:pt x="1897811" y="4076700"/>
                </a:lnTo>
                <a:lnTo>
                  <a:pt x="1946995" y="4064000"/>
                </a:lnTo>
                <a:lnTo>
                  <a:pt x="3482304" y="4064000"/>
                </a:lnTo>
                <a:lnTo>
                  <a:pt x="3532707" y="4076700"/>
                </a:lnTo>
                <a:close/>
              </a:path>
              <a:path w="10475594" h="6502400">
                <a:moveTo>
                  <a:pt x="3633699" y="4089400"/>
                </a:moveTo>
                <a:lnTo>
                  <a:pt x="1799684" y="4089400"/>
                </a:lnTo>
                <a:lnTo>
                  <a:pt x="1848706" y="4076700"/>
                </a:lnTo>
                <a:lnTo>
                  <a:pt x="3583174" y="4076700"/>
                </a:lnTo>
                <a:lnTo>
                  <a:pt x="3633699" y="4089400"/>
                </a:lnTo>
                <a:close/>
              </a:path>
              <a:path w="10475594" h="6502400">
                <a:moveTo>
                  <a:pt x="10446554" y="6502400"/>
                </a:moveTo>
                <a:lnTo>
                  <a:pt x="51848" y="6502400"/>
                </a:lnTo>
                <a:lnTo>
                  <a:pt x="42959" y="6464300"/>
                </a:lnTo>
                <a:lnTo>
                  <a:pt x="32461" y="6413500"/>
                </a:lnTo>
                <a:lnTo>
                  <a:pt x="23482" y="6362700"/>
                </a:lnTo>
                <a:lnTo>
                  <a:pt x="15996" y="6311900"/>
                </a:lnTo>
                <a:lnTo>
                  <a:pt x="9975" y="6261100"/>
                </a:lnTo>
                <a:lnTo>
                  <a:pt x="5393" y="6210300"/>
                </a:lnTo>
                <a:lnTo>
                  <a:pt x="2221" y="6159500"/>
                </a:lnTo>
                <a:lnTo>
                  <a:pt x="432" y="6108700"/>
                </a:lnTo>
                <a:lnTo>
                  <a:pt x="0" y="6070600"/>
                </a:lnTo>
                <a:lnTo>
                  <a:pt x="896" y="6019800"/>
                </a:lnTo>
                <a:lnTo>
                  <a:pt x="3093" y="5969000"/>
                </a:lnTo>
                <a:lnTo>
                  <a:pt x="6565" y="5918200"/>
                </a:lnTo>
                <a:lnTo>
                  <a:pt x="11284" y="5867400"/>
                </a:lnTo>
                <a:lnTo>
                  <a:pt x="17222" y="5816600"/>
                </a:lnTo>
                <a:lnTo>
                  <a:pt x="24352" y="5765800"/>
                </a:lnTo>
                <a:lnTo>
                  <a:pt x="32648" y="5715000"/>
                </a:lnTo>
                <a:lnTo>
                  <a:pt x="42080" y="5676900"/>
                </a:lnTo>
                <a:lnTo>
                  <a:pt x="52624" y="5626100"/>
                </a:lnTo>
                <a:lnTo>
                  <a:pt x="64250" y="5575300"/>
                </a:lnTo>
                <a:lnTo>
                  <a:pt x="76931" y="5524500"/>
                </a:lnTo>
                <a:lnTo>
                  <a:pt x="90642" y="5473700"/>
                </a:lnTo>
                <a:lnTo>
                  <a:pt x="105353" y="5435600"/>
                </a:lnTo>
                <a:lnTo>
                  <a:pt x="121038" y="5384800"/>
                </a:lnTo>
                <a:lnTo>
                  <a:pt x="137669" y="5334000"/>
                </a:lnTo>
                <a:lnTo>
                  <a:pt x="155220" y="5283200"/>
                </a:lnTo>
                <a:lnTo>
                  <a:pt x="173662" y="5245100"/>
                </a:lnTo>
                <a:lnTo>
                  <a:pt x="193511" y="5194300"/>
                </a:lnTo>
                <a:lnTo>
                  <a:pt x="214550" y="5143500"/>
                </a:lnTo>
                <a:lnTo>
                  <a:pt x="236761" y="5092700"/>
                </a:lnTo>
                <a:lnTo>
                  <a:pt x="260128" y="5054600"/>
                </a:lnTo>
                <a:lnTo>
                  <a:pt x="284635" y="5003800"/>
                </a:lnTo>
                <a:lnTo>
                  <a:pt x="310263" y="4953000"/>
                </a:lnTo>
                <a:lnTo>
                  <a:pt x="336997" y="4914900"/>
                </a:lnTo>
                <a:lnTo>
                  <a:pt x="364819" y="4876800"/>
                </a:lnTo>
                <a:lnTo>
                  <a:pt x="393712" y="4826000"/>
                </a:lnTo>
                <a:lnTo>
                  <a:pt x="423660" y="4787900"/>
                </a:lnTo>
                <a:lnTo>
                  <a:pt x="454646" y="4749800"/>
                </a:lnTo>
                <a:lnTo>
                  <a:pt x="486653" y="4699000"/>
                </a:lnTo>
                <a:lnTo>
                  <a:pt x="519664" y="4660900"/>
                </a:lnTo>
                <a:lnTo>
                  <a:pt x="553669" y="4622800"/>
                </a:lnTo>
                <a:lnTo>
                  <a:pt x="588730" y="4584700"/>
                </a:lnTo>
                <a:lnTo>
                  <a:pt x="624814" y="4559300"/>
                </a:lnTo>
                <a:lnTo>
                  <a:pt x="661890" y="4521200"/>
                </a:lnTo>
                <a:lnTo>
                  <a:pt x="699926" y="4495800"/>
                </a:lnTo>
                <a:lnTo>
                  <a:pt x="738889" y="4457700"/>
                </a:lnTo>
                <a:lnTo>
                  <a:pt x="778750" y="4432300"/>
                </a:lnTo>
                <a:lnTo>
                  <a:pt x="819474" y="4406900"/>
                </a:lnTo>
                <a:lnTo>
                  <a:pt x="861031" y="4381500"/>
                </a:lnTo>
                <a:lnTo>
                  <a:pt x="903389" y="4356100"/>
                </a:lnTo>
                <a:lnTo>
                  <a:pt x="946517" y="4343400"/>
                </a:lnTo>
                <a:lnTo>
                  <a:pt x="1034952" y="4292600"/>
                </a:lnTo>
                <a:lnTo>
                  <a:pt x="1080196" y="4279900"/>
                </a:lnTo>
                <a:lnTo>
                  <a:pt x="1126082" y="4254500"/>
                </a:lnTo>
                <a:lnTo>
                  <a:pt x="1219653" y="4229100"/>
                </a:lnTo>
                <a:lnTo>
                  <a:pt x="1267274" y="4203700"/>
                </a:lnTo>
                <a:lnTo>
                  <a:pt x="1555988" y="4127500"/>
                </a:lnTo>
                <a:lnTo>
                  <a:pt x="1604523" y="4127500"/>
                </a:lnTo>
                <a:lnTo>
                  <a:pt x="1750750" y="4089400"/>
                </a:lnTo>
                <a:lnTo>
                  <a:pt x="3684275" y="4089400"/>
                </a:lnTo>
                <a:lnTo>
                  <a:pt x="3734898" y="4102100"/>
                </a:lnTo>
                <a:lnTo>
                  <a:pt x="3836255" y="4102100"/>
                </a:lnTo>
                <a:lnTo>
                  <a:pt x="3886978" y="4114800"/>
                </a:lnTo>
                <a:lnTo>
                  <a:pt x="10475545" y="4114800"/>
                </a:lnTo>
                <a:lnTo>
                  <a:pt x="10475545" y="6464300"/>
                </a:lnTo>
                <a:lnTo>
                  <a:pt x="10446554" y="650240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448775" y="0"/>
            <a:ext cx="5839460" cy="3601720"/>
          </a:xfrm>
          <a:custGeom>
            <a:avLst/>
            <a:gdLst/>
            <a:ahLst/>
            <a:cxnLst/>
            <a:rect l="l" t="t" r="r" b="b"/>
            <a:pathLst>
              <a:path w="5839459" h="3601720">
                <a:moveTo>
                  <a:pt x="5839224" y="0"/>
                </a:moveTo>
                <a:lnTo>
                  <a:pt x="5839224" y="2051326"/>
                </a:lnTo>
                <a:lnTo>
                  <a:pt x="5776434" y="2102953"/>
                </a:lnTo>
                <a:lnTo>
                  <a:pt x="5737581" y="2133266"/>
                </a:lnTo>
                <a:lnTo>
                  <a:pt x="5698162" y="2162913"/>
                </a:lnTo>
                <a:lnTo>
                  <a:pt x="5658205" y="2191898"/>
                </a:lnTo>
                <a:lnTo>
                  <a:pt x="5617736" y="2220228"/>
                </a:lnTo>
                <a:lnTo>
                  <a:pt x="5576785" y="2247909"/>
                </a:lnTo>
                <a:lnTo>
                  <a:pt x="5535378" y="2274947"/>
                </a:lnTo>
                <a:lnTo>
                  <a:pt x="5493542" y="2301349"/>
                </a:lnTo>
                <a:lnTo>
                  <a:pt x="5451307" y="2327121"/>
                </a:lnTo>
                <a:lnTo>
                  <a:pt x="5408698" y="2352268"/>
                </a:lnTo>
                <a:lnTo>
                  <a:pt x="5365744" y="2376798"/>
                </a:lnTo>
                <a:lnTo>
                  <a:pt x="5322472" y="2400715"/>
                </a:lnTo>
                <a:lnTo>
                  <a:pt x="5278911" y="2424028"/>
                </a:lnTo>
                <a:lnTo>
                  <a:pt x="5235086" y="2446740"/>
                </a:lnTo>
                <a:lnTo>
                  <a:pt x="5191027" y="2468860"/>
                </a:lnTo>
                <a:lnTo>
                  <a:pt x="5146761" y="2490393"/>
                </a:lnTo>
                <a:lnTo>
                  <a:pt x="5102315" y="2511344"/>
                </a:lnTo>
                <a:lnTo>
                  <a:pt x="5057716" y="2531721"/>
                </a:lnTo>
                <a:lnTo>
                  <a:pt x="5011842" y="2552123"/>
                </a:lnTo>
                <a:lnTo>
                  <a:pt x="4965811" y="2572078"/>
                </a:lnTo>
                <a:lnTo>
                  <a:pt x="4919632" y="2591608"/>
                </a:lnTo>
                <a:lnTo>
                  <a:pt x="4873312" y="2610734"/>
                </a:lnTo>
                <a:lnTo>
                  <a:pt x="4826859" y="2629481"/>
                </a:lnTo>
                <a:lnTo>
                  <a:pt x="4780281" y="2647868"/>
                </a:lnTo>
                <a:lnTo>
                  <a:pt x="4733586" y="2665919"/>
                </a:lnTo>
                <a:lnTo>
                  <a:pt x="4686782" y="2683655"/>
                </a:lnTo>
                <a:lnTo>
                  <a:pt x="4639877" y="2701098"/>
                </a:lnTo>
                <a:lnTo>
                  <a:pt x="4592879" y="2718272"/>
                </a:lnTo>
                <a:lnTo>
                  <a:pt x="4545796" y="2735197"/>
                </a:lnTo>
                <a:lnTo>
                  <a:pt x="4498636" y="2751896"/>
                </a:lnTo>
                <a:lnTo>
                  <a:pt x="4451406" y="2768391"/>
                </a:lnTo>
                <a:lnTo>
                  <a:pt x="4404115" y="2784703"/>
                </a:lnTo>
                <a:lnTo>
                  <a:pt x="4356771" y="2800856"/>
                </a:lnTo>
                <a:lnTo>
                  <a:pt x="4309381" y="2816872"/>
                </a:lnTo>
                <a:lnTo>
                  <a:pt x="4214496" y="2848577"/>
                </a:lnTo>
                <a:lnTo>
                  <a:pt x="3929573" y="2942682"/>
                </a:lnTo>
                <a:lnTo>
                  <a:pt x="3834722" y="2974303"/>
                </a:lnTo>
                <a:lnTo>
                  <a:pt x="3787355" y="2990260"/>
                </a:lnTo>
                <a:lnTo>
                  <a:pt x="3740037" y="3006344"/>
                </a:lnTo>
                <a:lnTo>
                  <a:pt x="3692777" y="3022578"/>
                </a:lnTo>
                <a:lnTo>
                  <a:pt x="3645583" y="3038983"/>
                </a:lnTo>
                <a:lnTo>
                  <a:pt x="3598462" y="3055582"/>
                </a:lnTo>
                <a:lnTo>
                  <a:pt x="3551423" y="3072396"/>
                </a:lnTo>
                <a:lnTo>
                  <a:pt x="3504472" y="3089448"/>
                </a:lnTo>
                <a:lnTo>
                  <a:pt x="3457620" y="3106760"/>
                </a:lnTo>
                <a:lnTo>
                  <a:pt x="3410872" y="3124354"/>
                </a:lnTo>
                <a:lnTo>
                  <a:pt x="3364237" y="3142252"/>
                </a:lnTo>
                <a:lnTo>
                  <a:pt x="3317724" y="3160476"/>
                </a:lnTo>
                <a:lnTo>
                  <a:pt x="3271340" y="3179048"/>
                </a:lnTo>
                <a:lnTo>
                  <a:pt x="3225092" y="3197990"/>
                </a:lnTo>
                <a:lnTo>
                  <a:pt x="3178989" y="3217325"/>
                </a:lnTo>
                <a:lnTo>
                  <a:pt x="3133040" y="3237074"/>
                </a:lnTo>
                <a:lnTo>
                  <a:pt x="3087251" y="3257260"/>
                </a:lnTo>
                <a:lnTo>
                  <a:pt x="3041630" y="3277904"/>
                </a:lnTo>
                <a:lnTo>
                  <a:pt x="2950818" y="3319502"/>
                </a:lnTo>
                <a:lnTo>
                  <a:pt x="2905371" y="3340232"/>
                </a:lnTo>
                <a:lnTo>
                  <a:pt x="2859861" y="3360795"/>
                </a:lnTo>
                <a:lnTo>
                  <a:pt x="2814262" y="3381099"/>
                </a:lnTo>
                <a:lnTo>
                  <a:pt x="2768547" y="3401053"/>
                </a:lnTo>
                <a:lnTo>
                  <a:pt x="2722688" y="3420567"/>
                </a:lnTo>
                <a:lnTo>
                  <a:pt x="2676659" y="3439549"/>
                </a:lnTo>
                <a:lnTo>
                  <a:pt x="2630433" y="3457909"/>
                </a:lnTo>
                <a:lnTo>
                  <a:pt x="2583984" y="3475555"/>
                </a:lnTo>
                <a:lnTo>
                  <a:pt x="2537284" y="3492397"/>
                </a:lnTo>
                <a:lnTo>
                  <a:pt x="2490307" y="3508342"/>
                </a:lnTo>
                <a:lnTo>
                  <a:pt x="2443026" y="3523301"/>
                </a:lnTo>
                <a:lnTo>
                  <a:pt x="2395414" y="3537183"/>
                </a:lnTo>
                <a:lnTo>
                  <a:pt x="2347445" y="3549895"/>
                </a:lnTo>
                <a:lnTo>
                  <a:pt x="2299091" y="3561348"/>
                </a:lnTo>
                <a:lnTo>
                  <a:pt x="2250326" y="3571451"/>
                </a:lnTo>
                <a:lnTo>
                  <a:pt x="2201123" y="3580111"/>
                </a:lnTo>
                <a:lnTo>
                  <a:pt x="2151389" y="3587246"/>
                </a:lnTo>
                <a:lnTo>
                  <a:pt x="2102128" y="3592929"/>
                </a:lnTo>
                <a:lnTo>
                  <a:pt x="2052587" y="3597125"/>
                </a:lnTo>
                <a:lnTo>
                  <a:pt x="2002881" y="3599842"/>
                </a:lnTo>
                <a:lnTo>
                  <a:pt x="1953058" y="3601091"/>
                </a:lnTo>
                <a:lnTo>
                  <a:pt x="1903166" y="3600887"/>
                </a:lnTo>
                <a:lnTo>
                  <a:pt x="1853253" y="3599242"/>
                </a:lnTo>
                <a:lnTo>
                  <a:pt x="1803367" y="3596171"/>
                </a:lnTo>
                <a:lnTo>
                  <a:pt x="1753556" y="3591686"/>
                </a:lnTo>
                <a:lnTo>
                  <a:pt x="1703869" y="3585801"/>
                </a:lnTo>
                <a:lnTo>
                  <a:pt x="1654354" y="3578529"/>
                </a:lnTo>
                <a:lnTo>
                  <a:pt x="1605058" y="3569884"/>
                </a:lnTo>
                <a:lnTo>
                  <a:pt x="1556031" y="3559879"/>
                </a:lnTo>
                <a:lnTo>
                  <a:pt x="1507319" y="3548527"/>
                </a:lnTo>
                <a:lnTo>
                  <a:pt x="1458972" y="3535841"/>
                </a:lnTo>
                <a:lnTo>
                  <a:pt x="1411037" y="3521835"/>
                </a:lnTo>
                <a:lnTo>
                  <a:pt x="1363562" y="3506523"/>
                </a:lnTo>
                <a:lnTo>
                  <a:pt x="1316597" y="3489917"/>
                </a:lnTo>
                <a:lnTo>
                  <a:pt x="1270613" y="3472532"/>
                </a:lnTo>
                <a:lnTo>
                  <a:pt x="1225093" y="3453938"/>
                </a:lnTo>
                <a:lnTo>
                  <a:pt x="1180073" y="3434146"/>
                </a:lnTo>
                <a:lnTo>
                  <a:pt x="1135589" y="3413169"/>
                </a:lnTo>
                <a:lnTo>
                  <a:pt x="1091679" y="3391016"/>
                </a:lnTo>
                <a:lnTo>
                  <a:pt x="1048379" y="3367700"/>
                </a:lnTo>
                <a:lnTo>
                  <a:pt x="1005727" y="3343233"/>
                </a:lnTo>
                <a:lnTo>
                  <a:pt x="963760" y="3317624"/>
                </a:lnTo>
                <a:lnTo>
                  <a:pt x="922515" y="3290887"/>
                </a:lnTo>
                <a:lnTo>
                  <a:pt x="882028" y="3263032"/>
                </a:lnTo>
                <a:lnTo>
                  <a:pt x="842336" y="3234070"/>
                </a:lnTo>
                <a:lnTo>
                  <a:pt x="803478" y="3204013"/>
                </a:lnTo>
                <a:lnTo>
                  <a:pt x="765488" y="3172873"/>
                </a:lnTo>
                <a:lnTo>
                  <a:pt x="728405" y="3140660"/>
                </a:lnTo>
                <a:lnTo>
                  <a:pt x="692266" y="3107387"/>
                </a:lnTo>
                <a:lnTo>
                  <a:pt x="657107" y="3073064"/>
                </a:lnTo>
                <a:lnTo>
                  <a:pt x="622965" y="3037703"/>
                </a:lnTo>
                <a:lnTo>
                  <a:pt x="589847" y="3000943"/>
                </a:lnTo>
                <a:lnTo>
                  <a:pt x="558032" y="2962802"/>
                </a:lnTo>
                <a:lnTo>
                  <a:pt x="527480" y="2923385"/>
                </a:lnTo>
                <a:lnTo>
                  <a:pt x="498148" y="2882796"/>
                </a:lnTo>
                <a:lnTo>
                  <a:pt x="469994" y="2841143"/>
                </a:lnTo>
                <a:lnTo>
                  <a:pt x="442976" y="2798530"/>
                </a:lnTo>
                <a:lnTo>
                  <a:pt x="417053" y="2755063"/>
                </a:lnTo>
                <a:lnTo>
                  <a:pt x="392181" y="2710847"/>
                </a:lnTo>
                <a:lnTo>
                  <a:pt x="368318" y="2665988"/>
                </a:lnTo>
                <a:lnTo>
                  <a:pt x="345424" y="2620592"/>
                </a:lnTo>
                <a:lnTo>
                  <a:pt x="323455" y="2574764"/>
                </a:lnTo>
                <a:lnTo>
                  <a:pt x="302370" y="2528610"/>
                </a:lnTo>
                <a:lnTo>
                  <a:pt x="282126" y="2482235"/>
                </a:lnTo>
                <a:lnTo>
                  <a:pt x="262682" y="2435744"/>
                </a:lnTo>
                <a:lnTo>
                  <a:pt x="243996" y="2389244"/>
                </a:lnTo>
                <a:lnTo>
                  <a:pt x="226024" y="2342840"/>
                </a:lnTo>
                <a:lnTo>
                  <a:pt x="208726" y="2296637"/>
                </a:lnTo>
                <a:lnTo>
                  <a:pt x="191498" y="2249029"/>
                </a:lnTo>
                <a:lnTo>
                  <a:pt x="175107" y="2201206"/>
                </a:lnTo>
                <a:lnTo>
                  <a:pt x="159542" y="2153177"/>
                </a:lnTo>
                <a:lnTo>
                  <a:pt x="144789" y="2104951"/>
                </a:lnTo>
                <a:lnTo>
                  <a:pt x="130836" y="2056536"/>
                </a:lnTo>
                <a:lnTo>
                  <a:pt x="117670" y="2007940"/>
                </a:lnTo>
                <a:lnTo>
                  <a:pt x="105278" y="1959173"/>
                </a:lnTo>
                <a:lnTo>
                  <a:pt x="93648" y="1910242"/>
                </a:lnTo>
                <a:lnTo>
                  <a:pt x="82767" y="1861156"/>
                </a:lnTo>
                <a:lnTo>
                  <a:pt x="72621" y="1811923"/>
                </a:lnTo>
                <a:lnTo>
                  <a:pt x="63199" y="1762553"/>
                </a:lnTo>
                <a:lnTo>
                  <a:pt x="54487" y="1713053"/>
                </a:lnTo>
                <a:lnTo>
                  <a:pt x="46473" y="1663432"/>
                </a:lnTo>
                <a:lnTo>
                  <a:pt x="39145" y="1613699"/>
                </a:lnTo>
                <a:lnTo>
                  <a:pt x="32479" y="1563781"/>
                </a:lnTo>
                <a:lnTo>
                  <a:pt x="26491" y="1513929"/>
                </a:lnTo>
                <a:lnTo>
                  <a:pt x="21141" y="1463909"/>
                </a:lnTo>
                <a:lnTo>
                  <a:pt x="16426" y="1413811"/>
                </a:lnTo>
                <a:lnTo>
                  <a:pt x="12331" y="1363642"/>
                </a:lnTo>
                <a:lnTo>
                  <a:pt x="8845" y="1313413"/>
                </a:lnTo>
                <a:lnTo>
                  <a:pt x="5956" y="1263130"/>
                </a:lnTo>
                <a:lnTo>
                  <a:pt x="3649" y="1212803"/>
                </a:lnTo>
                <a:lnTo>
                  <a:pt x="1913" y="1162440"/>
                </a:lnTo>
                <a:lnTo>
                  <a:pt x="734" y="1112049"/>
                </a:lnTo>
                <a:lnTo>
                  <a:pt x="101" y="1061640"/>
                </a:lnTo>
                <a:lnTo>
                  <a:pt x="0" y="1011219"/>
                </a:lnTo>
                <a:lnTo>
                  <a:pt x="418" y="960797"/>
                </a:lnTo>
                <a:lnTo>
                  <a:pt x="1343" y="910382"/>
                </a:lnTo>
                <a:lnTo>
                  <a:pt x="2762" y="859981"/>
                </a:lnTo>
                <a:lnTo>
                  <a:pt x="4662" y="809604"/>
                </a:lnTo>
                <a:lnTo>
                  <a:pt x="7031" y="759259"/>
                </a:lnTo>
                <a:lnTo>
                  <a:pt x="9855" y="708955"/>
                </a:lnTo>
                <a:lnTo>
                  <a:pt x="13123" y="658699"/>
                </a:lnTo>
                <a:lnTo>
                  <a:pt x="16821" y="608501"/>
                </a:lnTo>
                <a:lnTo>
                  <a:pt x="20887" y="558921"/>
                </a:lnTo>
                <a:lnTo>
                  <a:pt x="25287" y="509312"/>
                </a:lnTo>
                <a:lnTo>
                  <a:pt x="30034" y="459688"/>
                </a:lnTo>
                <a:lnTo>
                  <a:pt x="35144" y="410058"/>
                </a:lnTo>
                <a:lnTo>
                  <a:pt x="40630" y="360435"/>
                </a:lnTo>
                <a:lnTo>
                  <a:pt x="46508" y="310831"/>
                </a:lnTo>
                <a:lnTo>
                  <a:pt x="52791" y="261257"/>
                </a:lnTo>
                <a:lnTo>
                  <a:pt x="59495" y="211725"/>
                </a:lnTo>
                <a:lnTo>
                  <a:pt x="66633" y="162246"/>
                </a:lnTo>
                <a:lnTo>
                  <a:pt x="74220" y="112832"/>
                </a:lnTo>
                <a:lnTo>
                  <a:pt x="82270" y="63495"/>
                </a:lnTo>
                <a:lnTo>
                  <a:pt x="90799" y="14247"/>
                </a:lnTo>
                <a:lnTo>
                  <a:pt x="93414" y="0"/>
                </a:lnTo>
                <a:lnTo>
                  <a:pt x="5839224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28759" y="2627362"/>
            <a:ext cx="3519170" cy="3663950"/>
          </a:xfrm>
          <a:custGeom>
            <a:avLst/>
            <a:gdLst/>
            <a:ahLst/>
            <a:cxnLst/>
            <a:rect l="l" t="t" r="r" b="b"/>
            <a:pathLst>
              <a:path w="3519170" h="3663950">
                <a:moveTo>
                  <a:pt x="1696310" y="3663520"/>
                </a:moveTo>
                <a:lnTo>
                  <a:pt x="1657927" y="3663084"/>
                </a:lnTo>
                <a:lnTo>
                  <a:pt x="1619349" y="3661511"/>
                </a:lnTo>
                <a:lnTo>
                  <a:pt x="1580589" y="3658767"/>
                </a:lnTo>
                <a:lnTo>
                  <a:pt x="1541657" y="3654820"/>
                </a:lnTo>
                <a:lnTo>
                  <a:pt x="1502563" y="3649639"/>
                </a:lnTo>
                <a:lnTo>
                  <a:pt x="1463320" y="3643192"/>
                </a:lnTo>
                <a:lnTo>
                  <a:pt x="1423938" y="3635447"/>
                </a:lnTo>
                <a:lnTo>
                  <a:pt x="1384428" y="3626373"/>
                </a:lnTo>
                <a:lnTo>
                  <a:pt x="1344801" y="3615936"/>
                </a:lnTo>
                <a:lnTo>
                  <a:pt x="1305068" y="3604105"/>
                </a:lnTo>
                <a:lnTo>
                  <a:pt x="1265241" y="3590849"/>
                </a:lnTo>
                <a:lnTo>
                  <a:pt x="1225331" y="3576135"/>
                </a:lnTo>
                <a:lnTo>
                  <a:pt x="1185347" y="3559932"/>
                </a:lnTo>
                <a:lnTo>
                  <a:pt x="1145303" y="3542207"/>
                </a:lnTo>
                <a:lnTo>
                  <a:pt x="1105208" y="3522929"/>
                </a:lnTo>
                <a:lnTo>
                  <a:pt x="1065074" y="3502066"/>
                </a:lnTo>
                <a:lnTo>
                  <a:pt x="1024911" y="3479586"/>
                </a:lnTo>
                <a:lnTo>
                  <a:pt x="984731" y="3455457"/>
                </a:lnTo>
                <a:lnTo>
                  <a:pt x="944546" y="3429647"/>
                </a:lnTo>
                <a:lnTo>
                  <a:pt x="904365" y="3402125"/>
                </a:lnTo>
                <a:lnTo>
                  <a:pt x="864200" y="3372858"/>
                </a:lnTo>
                <a:lnTo>
                  <a:pt x="824062" y="3341814"/>
                </a:lnTo>
                <a:lnTo>
                  <a:pt x="783962" y="3308961"/>
                </a:lnTo>
                <a:lnTo>
                  <a:pt x="743912" y="3274269"/>
                </a:lnTo>
                <a:lnTo>
                  <a:pt x="703921" y="3237704"/>
                </a:lnTo>
                <a:lnTo>
                  <a:pt x="664003" y="3199235"/>
                </a:lnTo>
                <a:lnTo>
                  <a:pt x="624166" y="3158830"/>
                </a:lnTo>
                <a:lnTo>
                  <a:pt x="584423" y="3116457"/>
                </a:lnTo>
                <a:lnTo>
                  <a:pt x="544784" y="3072084"/>
                </a:lnTo>
                <a:lnTo>
                  <a:pt x="505261" y="3025679"/>
                </a:lnTo>
                <a:lnTo>
                  <a:pt x="465864" y="2977211"/>
                </a:lnTo>
                <a:lnTo>
                  <a:pt x="426606" y="2926647"/>
                </a:lnTo>
                <a:lnTo>
                  <a:pt x="387496" y="2873956"/>
                </a:lnTo>
                <a:lnTo>
                  <a:pt x="348545" y="2819105"/>
                </a:lnTo>
                <a:lnTo>
                  <a:pt x="309766" y="2762063"/>
                </a:lnTo>
                <a:lnTo>
                  <a:pt x="271168" y="2702798"/>
                </a:lnTo>
                <a:lnTo>
                  <a:pt x="244818" y="2660355"/>
                </a:lnTo>
                <a:lnTo>
                  <a:pt x="219920" y="2617981"/>
                </a:lnTo>
                <a:lnTo>
                  <a:pt x="196457" y="2575685"/>
                </a:lnTo>
                <a:lnTo>
                  <a:pt x="174413" y="2533474"/>
                </a:lnTo>
                <a:lnTo>
                  <a:pt x="153770" y="2491354"/>
                </a:lnTo>
                <a:lnTo>
                  <a:pt x="134510" y="2449334"/>
                </a:lnTo>
                <a:lnTo>
                  <a:pt x="116617" y="2407420"/>
                </a:lnTo>
                <a:lnTo>
                  <a:pt x="100074" y="2365621"/>
                </a:lnTo>
                <a:lnTo>
                  <a:pt x="84863" y="2323944"/>
                </a:lnTo>
                <a:lnTo>
                  <a:pt x="70967" y="2282395"/>
                </a:lnTo>
                <a:lnTo>
                  <a:pt x="58369" y="2240983"/>
                </a:lnTo>
                <a:lnTo>
                  <a:pt x="47052" y="2199714"/>
                </a:lnTo>
                <a:lnTo>
                  <a:pt x="36998" y="2158597"/>
                </a:lnTo>
                <a:lnTo>
                  <a:pt x="28191" y="2117639"/>
                </a:lnTo>
                <a:lnTo>
                  <a:pt x="20613" y="2076846"/>
                </a:lnTo>
                <a:lnTo>
                  <a:pt x="14247" y="2036227"/>
                </a:lnTo>
                <a:lnTo>
                  <a:pt x="9077" y="1995788"/>
                </a:lnTo>
                <a:lnTo>
                  <a:pt x="5084" y="1955538"/>
                </a:lnTo>
                <a:lnTo>
                  <a:pt x="2251" y="1915484"/>
                </a:lnTo>
                <a:lnTo>
                  <a:pt x="562" y="1875632"/>
                </a:lnTo>
                <a:lnTo>
                  <a:pt x="0" y="1835991"/>
                </a:lnTo>
                <a:lnTo>
                  <a:pt x="546" y="1796567"/>
                </a:lnTo>
                <a:lnTo>
                  <a:pt x="2184" y="1757369"/>
                </a:lnTo>
                <a:lnTo>
                  <a:pt x="4897" y="1718403"/>
                </a:lnTo>
                <a:lnTo>
                  <a:pt x="8667" y="1679678"/>
                </a:lnTo>
                <a:lnTo>
                  <a:pt x="13478" y="1641199"/>
                </a:lnTo>
                <a:lnTo>
                  <a:pt x="19312" y="1602976"/>
                </a:lnTo>
                <a:lnTo>
                  <a:pt x="26152" y="1565014"/>
                </a:lnTo>
                <a:lnTo>
                  <a:pt x="33981" y="1527323"/>
                </a:lnTo>
                <a:lnTo>
                  <a:pt x="42782" y="1489908"/>
                </a:lnTo>
                <a:lnTo>
                  <a:pt x="52537" y="1452777"/>
                </a:lnTo>
                <a:lnTo>
                  <a:pt x="63230" y="1415938"/>
                </a:lnTo>
                <a:lnTo>
                  <a:pt x="74842" y="1379399"/>
                </a:lnTo>
                <a:lnTo>
                  <a:pt x="87358" y="1343166"/>
                </a:lnTo>
                <a:lnTo>
                  <a:pt x="100759" y="1307247"/>
                </a:lnTo>
                <a:lnTo>
                  <a:pt x="115029" y="1271649"/>
                </a:lnTo>
                <a:lnTo>
                  <a:pt x="130151" y="1236380"/>
                </a:lnTo>
                <a:lnTo>
                  <a:pt x="146107" y="1201447"/>
                </a:lnTo>
                <a:lnTo>
                  <a:pt x="162880" y="1166858"/>
                </a:lnTo>
                <a:lnTo>
                  <a:pt x="180453" y="1132620"/>
                </a:lnTo>
                <a:lnTo>
                  <a:pt x="198808" y="1098740"/>
                </a:lnTo>
                <a:lnTo>
                  <a:pt x="217930" y="1065226"/>
                </a:lnTo>
                <a:lnTo>
                  <a:pt x="237799" y="1032085"/>
                </a:lnTo>
                <a:lnTo>
                  <a:pt x="258400" y="999324"/>
                </a:lnTo>
                <a:lnTo>
                  <a:pt x="279715" y="966952"/>
                </a:lnTo>
                <a:lnTo>
                  <a:pt x="301727" y="934974"/>
                </a:lnTo>
                <a:lnTo>
                  <a:pt x="324419" y="903400"/>
                </a:lnTo>
                <a:lnTo>
                  <a:pt x="347773" y="872236"/>
                </a:lnTo>
                <a:lnTo>
                  <a:pt x="371773" y="841489"/>
                </a:lnTo>
                <a:lnTo>
                  <a:pt x="396401" y="811167"/>
                </a:lnTo>
                <a:lnTo>
                  <a:pt x="421640" y="781277"/>
                </a:lnTo>
                <a:lnTo>
                  <a:pt x="447473" y="751828"/>
                </a:lnTo>
                <a:lnTo>
                  <a:pt x="473882" y="722825"/>
                </a:lnTo>
                <a:lnTo>
                  <a:pt x="500851" y="694277"/>
                </a:lnTo>
                <a:lnTo>
                  <a:pt x="528363" y="666190"/>
                </a:lnTo>
                <a:lnTo>
                  <a:pt x="556399" y="638573"/>
                </a:lnTo>
                <a:lnTo>
                  <a:pt x="584944" y="611433"/>
                </a:lnTo>
                <a:lnTo>
                  <a:pt x="613979" y="584777"/>
                </a:lnTo>
                <a:lnTo>
                  <a:pt x="643489" y="558612"/>
                </a:lnTo>
                <a:lnTo>
                  <a:pt x="673454" y="532947"/>
                </a:lnTo>
                <a:lnTo>
                  <a:pt x="703859" y="507787"/>
                </a:lnTo>
                <a:lnTo>
                  <a:pt x="734686" y="483142"/>
                </a:lnTo>
                <a:lnTo>
                  <a:pt x="765918" y="459017"/>
                </a:lnTo>
                <a:lnTo>
                  <a:pt x="797538" y="435421"/>
                </a:lnTo>
                <a:lnTo>
                  <a:pt x="829528" y="412361"/>
                </a:lnTo>
                <a:lnTo>
                  <a:pt x="861872" y="389844"/>
                </a:lnTo>
                <a:lnTo>
                  <a:pt x="894552" y="367878"/>
                </a:lnTo>
                <a:lnTo>
                  <a:pt x="927552" y="346470"/>
                </a:lnTo>
                <a:lnTo>
                  <a:pt x="960853" y="325627"/>
                </a:lnTo>
                <a:lnTo>
                  <a:pt x="994439" y="305358"/>
                </a:lnTo>
                <a:lnTo>
                  <a:pt x="1028292" y="285668"/>
                </a:lnTo>
                <a:lnTo>
                  <a:pt x="1062396" y="266566"/>
                </a:lnTo>
                <a:lnTo>
                  <a:pt x="1096733" y="248060"/>
                </a:lnTo>
                <a:lnTo>
                  <a:pt x="1131286" y="230156"/>
                </a:lnTo>
                <a:lnTo>
                  <a:pt x="1166038" y="212861"/>
                </a:lnTo>
                <a:lnTo>
                  <a:pt x="1200972" y="196185"/>
                </a:lnTo>
                <a:lnTo>
                  <a:pt x="1236071" y="180132"/>
                </a:lnTo>
                <a:lnTo>
                  <a:pt x="1271316" y="164712"/>
                </a:lnTo>
                <a:lnTo>
                  <a:pt x="1306692" y="149931"/>
                </a:lnTo>
                <a:lnTo>
                  <a:pt x="1342181" y="135797"/>
                </a:lnTo>
                <a:lnTo>
                  <a:pt x="1413430" y="109500"/>
                </a:lnTo>
                <a:lnTo>
                  <a:pt x="1484924" y="85879"/>
                </a:lnTo>
                <a:lnTo>
                  <a:pt x="1556527" y="64993"/>
                </a:lnTo>
                <a:lnTo>
                  <a:pt x="1628101" y="46902"/>
                </a:lnTo>
                <a:lnTo>
                  <a:pt x="1699509" y="31664"/>
                </a:lnTo>
                <a:lnTo>
                  <a:pt x="1770614" y="19340"/>
                </a:lnTo>
                <a:lnTo>
                  <a:pt x="1841277" y="9988"/>
                </a:lnTo>
                <a:lnTo>
                  <a:pt x="1911362" y="3667"/>
                </a:lnTo>
                <a:lnTo>
                  <a:pt x="1980732" y="437"/>
                </a:lnTo>
                <a:lnTo>
                  <a:pt x="2015106" y="0"/>
                </a:lnTo>
                <a:lnTo>
                  <a:pt x="2049249" y="357"/>
                </a:lnTo>
                <a:lnTo>
                  <a:pt x="2116775" y="3485"/>
                </a:lnTo>
                <a:lnTo>
                  <a:pt x="2183173" y="9882"/>
                </a:lnTo>
                <a:lnTo>
                  <a:pt x="2248306" y="19606"/>
                </a:lnTo>
                <a:lnTo>
                  <a:pt x="2312036" y="32716"/>
                </a:lnTo>
                <a:lnTo>
                  <a:pt x="2374227" y="49272"/>
                </a:lnTo>
                <a:lnTo>
                  <a:pt x="2434740" y="69333"/>
                </a:lnTo>
                <a:lnTo>
                  <a:pt x="2493438" y="92958"/>
                </a:lnTo>
                <a:lnTo>
                  <a:pt x="2550184" y="120207"/>
                </a:lnTo>
                <a:lnTo>
                  <a:pt x="2604841" y="151137"/>
                </a:lnTo>
                <a:lnTo>
                  <a:pt x="2989550" y="421309"/>
                </a:lnTo>
                <a:lnTo>
                  <a:pt x="3200682" y="627092"/>
                </a:lnTo>
                <a:lnTo>
                  <a:pt x="3289656" y="758145"/>
                </a:lnTo>
                <a:lnTo>
                  <a:pt x="3307887" y="804127"/>
                </a:lnTo>
                <a:lnTo>
                  <a:pt x="3330536" y="857096"/>
                </a:lnTo>
                <a:lnTo>
                  <a:pt x="3351836" y="910098"/>
                </a:lnTo>
                <a:lnTo>
                  <a:pt x="3371798" y="963109"/>
                </a:lnTo>
                <a:lnTo>
                  <a:pt x="3390434" y="1016108"/>
                </a:lnTo>
                <a:lnTo>
                  <a:pt x="3407757" y="1069070"/>
                </a:lnTo>
                <a:lnTo>
                  <a:pt x="3423777" y="1121973"/>
                </a:lnTo>
                <a:lnTo>
                  <a:pt x="3438508" y="1174794"/>
                </a:lnTo>
                <a:lnTo>
                  <a:pt x="3451960" y="1227511"/>
                </a:lnTo>
                <a:lnTo>
                  <a:pt x="3464145" y="1280100"/>
                </a:lnTo>
                <a:lnTo>
                  <a:pt x="3475075" y="1332538"/>
                </a:lnTo>
                <a:lnTo>
                  <a:pt x="3484763" y="1384803"/>
                </a:lnTo>
                <a:lnTo>
                  <a:pt x="3493219" y="1436872"/>
                </a:lnTo>
                <a:lnTo>
                  <a:pt x="3500457" y="1488721"/>
                </a:lnTo>
                <a:lnTo>
                  <a:pt x="3506486" y="1540328"/>
                </a:lnTo>
                <a:lnTo>
                  <a:pt x="3511320" y="1591670"/>
                </a:lnTo>
                <a:lnTo>
                  <a:pt x="3514971" y="1642725"/>
                </a:lnTo>
                <a:lnTo>
                  <a:pt x="3517449" y="1693468"/>
                </a:lnTo>
                <a:lnTo>
                  <a:pt x="3518767" y="1743877"/>
                </a:lnTo>
                <a:lnTo>
                  <a:pt x="3518937" y="1793930"/>
                </a:lnTo>
                <a:lnTo>
                  <a:pt x="3517970" y="1843603"/>
                </a:lnTo>
                <a:lnTo>
                  <a:pt x="3515878" y="1892874"/>
                </a:lnTo>
                <a:lnTo>
                  <a:pt x="3512674" y="1941720"/>
                </a:lnTo>
                <a:lnTo>
                  <a:pt x="3508368" y="1990117"/>
                </a:lnTo>
                <a:lnTo>
                  <a:pt x="3502974" y="2038043"/>
                </a:lnTo>
                <a:lnTo>
                  <a:pt x="3496502" y="2085475"/>
                </a:lnTo>
                <a:lnTo>
                  <a:pt x="3488964" y="2132390"/>
                </a:lnTo>
                <a:lnTo>
                  <a:pt x="3480372" y="2178765"/>
                </a:lnTo>
                <a:lnTo>
                  <a:pt x="3470739" y="2224577"/>
                </a:lnTo>
                <a:lnTo>
                  <a:pt x="3460075" y="2269804"/>
                </a:lnTo>
                <a:lnTo>
                  <a:pt x="3448393" y="2314422"/>
                </a:lnTo>
                <a:lnTo>
                  <a:pt x="3435705" y="2358409"/>
                </a:lnTo>
                <a:lnTo>
                  <a:pt x="3422022" y="2401741"/>
                </a:lnTo>
                <a:lnTo>
                  <a:pt x="3407356" y="2444396"/>
                </a:lnTo>
                <a:lnTo>
                  <a:pt x="3391719" y="2486351"/>
                </a:lnTo>
                <a:lnTo>
                  <a:pt x="3375123" y="2527583"/>
                </a:lnTo>
                <a:lnTo>
                  <a:pt x="3357579" y="2568068"/>
                </a:lnTo>
                <a:lnTo>
                  <a:pt x="3339100" y="2607785"/>
                </a:lnTo>
                <a:lnTo>
                  <a:pt x="3319697" y="2646711"/>
                </a:lnTo>
                <a:lnTo>
                  <a:pt x="3299383" y="2684821"/>
                </a:lnTo>
                <a:lnTo>
                  <a:pt x="3278168" y="2722094"/>
                </a:lnTo>
                <a:lnTo>
                  <a:pt x="3256065" y="2758507"/>
                </a:lnTo>
                <a:lnTo>
                  <a:pt x="3233085" y="2794036"/>
                </a:lnTo>
                <a:lnTo>
                  <a:pt x="3209241" y="2828659"/>
                </a:lnTo>
                <a:lnTo>
                  <a:pt x="3184544" y="2862353"/>
                </a:lnTo>
                <a:lnTo>
                  <a:pt x="3159006" y="2895094"/>
                </a:lnTo>
                <a:lnTo>
                  <a:pt x="3132639" y="2926861"/>
                </a:lnTo>
                <a:lnTo>
                  <a:pt x="3105455" y="2957630"/>
                </a:lnTo>
                <a:lnTo>
                  <a:pt x="3077465" y="2987378"/>
                </a:lnTo>
                <a:lnTo>
                  <a:pt x="3043194" y="3021929"/>
                </a:lnTo>
                <a:lnTo>
                  <a:pt x="3006111" y="3057795"/>
                </a:lnTo>
                <a:lnTo>
                  <a:pt x="2966305" y="3094722"/>
                </a:lnTo>
                <a:lnTo>
                  <a:pt x="2923863" y="3132453"/>
                </a:lnTo>
                <a:lnTo>
                  <a:pt x="2878875" y="3170733"/>
                </a:lnTo>
                <a:lnTo>
                  <a:pt x="2831428" y="3209308"/>
                </a:lnTo>
                <a:lnTo>
                  <a:pt x="2781612" y="3247923"/>
                </a:lnTo>
                <a:lnTo>
                  <a:pt x="2729514" y="3286321"/>
                </a:lnTo>
                <a:lnTo>
                  <a:pt x="2675224" y="3324248"/>
                </a:lnTo>
                <a:lnTo>
                  <a:pt x="2618830" y="3361449"/>
                </a:lnTo>
                <a:lnTo>
                  <a:pt x="2560420" y="3397668"/>
                </a:lnTo>
                <a:lnTo>
                  <a:pt x="2500082" y="3432651"/>
                </a:lnTo>
                <a:lnTo>
                  <a:pt x="2437906" y="3466141"/>
                </a:lnTo>
                <a:lnTo>
                  <a:pt x="2373980" y="3497885"/>
                </a:lnTo>
                <a:lnTo>
                  <a:pt x="2308392" y="3527626"/>
                </a:lnTo>
                <a:lnTo>
                  <a:pt x="2241231" y="3555109"/>
                </a:lnTo>
                <a:lnTo>
                  <a:pt x="2172585" y="3580080"/>
                </a:lnTo>
                <a:lnTo>
                  <a:pt x="2102543" y="3602283"/>
                </a:lnTo>
                <a:lnTo>
                  <a:pt x="2031194" y="3621463"/>
                </a:lnTo>
                <a:lnTo>
                  <a:pt x="1958625" y="3637365"/>
                </a:lnTo>
                <a:lnTo>
                  <a:pt x="1884925" y="3649733"/>
                </a:lnTo>
                <a:lnTo>
                  <a:pt x="1810183" y="3658312"/>
                </a:lnTo>
                <a:lnTo>
                  <a:pt x="1734487" y="3662848"/>
                </a:lnTo>
                <a:lnTo>
                  <a:pt x="1696310" y="366352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5397" y="4420456"/>
            <a:ext cx="3600450" cy="51720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02705" y="4420456"/>
            <a:ext cx="3600449" cy="51720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00198" y="4910006"/>
            <a:ext cx="5029199" cy="336232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56855" y="2057487"/>
            <a:ext cx="3977004" cy="2811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100"/>
              </a:spcBef>
            </a:pPr>
            <a:r>
              <a:rPr sz="2450" spc="-15" dirty="0">
                <a:latin typeface="Verdana"/>
                <a:cs typeface="Verdana"/>
              </a:rPr>
              <a:t>Trovare </a:t>
            </a:r>
            <a:r>
              <a:rPr sz="2450" spc="-30" dirty="0">
                <a:latin typeface="Verdana"/>
                <a:cs typeface="Verdana"/>
              </a:rPr>
              <a:t>il </a:t>
            </a:r>
            <a:r>
              <a:rPr sz="2450" spc="45" dirty="0">
                <a:latin typeface="Verdana"/>
                <a:cs typeface="Verdana"/>
              </a:rPr>
              <a:t>più </a:t>
            </a:r>
            <a:r>
              <a:rPr sz="2450" spc="50" dirty="0">
                <a:latin typeface="Verdana"/>
                <a:cs typeface="Verdana"/>
              </a:rPr>
              <a:t> </a:t>
            </a:r>
            <a:r>
              <a:rPr sz="2450" spc="65" dirty="0">
                <a:latin typeface="Verdana"/>
                <a:cs typeface="Verdana"/>
              </a:rPr>
              <a:t>rapidamente </a:t>
            </a:r>
            <a:r>
              <a:rPr sz="2450" spc="50" dirty="0">
                <a:latin typeface="Verdana"/>
                <a:cs typeface="Verdana"/>
              </a:rPr>
              <a:t>e </a:t>
            </a:r>
            <a:r>
              <a:rPr sz="2450" spc="55" dirty="0">
                <a:latin typeface="Verdana"/>
                <a:cs typeface="Verdana"/>
              </a:rPr>
              <a:t> </a:t>
            </a:r>
            <a:r>
              <a:rPr sz="2450" spc="75" dirty="0">
                <a:latin typeface="Verdana"/>
                <a:cs typeface="Verdana"/>
              </a:rPr>
              <a:t>accuratamente</a:t>
            </a:r>
            <a:r>
              <a:rPr sz="2450" spc="-145" dirty="0">
                <a:latin typeface="Verdana"/>
                <a:cs typeface="Verdana"/>
              </a:rPr>
              <a:t> </a:t>
            </a:r>
            <a:r>
              <a:rPr sz="2450" spc="35" dirty="0">
                <a:latin typeface="Verdana"/>
                <a:cs typeface="Verdana"/>
              </a:rPr>
              <a:t>possibile </a:t>
            </a:r>
            <a:r>
              <a:rPr sz="2450" spc="-850" dirty="0">
                <a:latin typeface="Verdana"/>
                <a:cs typeface="Verdana"/>
              </a:rPr>
              <a:t> </a:t>
            </a:r>
            <a:r>
              <a:rPr sz="2450" spc="85" dirty="0">
                <a:latin typeface="Verdana"/>
                <a:cs typeface="Verdana"/>
              </a:rPr>
              <a:t>una </a:t>
            </a:r>
            <a:r>
              <a:rPr sz="2450" spc="45" dirty="0">
                <a:latin typeface="Verdana"/>
                <a:cs typeface="Verdana"/>
              </a:rPr>
              <a:t>sequenza </a:t>
            </a:r>
            <a:r>
              <a:rPr sz="2450" spc="50" dirty="0">
                <a:latin typeface="Verdana"/>
                <a:cs typeface="Verdana"/>
              </a:rPr>
              <a:t>di </a:t>
            </a:r>
            <a:r>
              <a:rPr sz="2450" spc="-40" dirty="0">
                <a:latin typeface="Verdana"/>
                <a:cs typeface="Verdana"/>
              </a:rPr>
              <a:t>tre 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lettere </a:t>
            </a:r>
            <a:r>
              <a:rPr sz="2450" spc="-5" dirty="0">
                <a:latin typeface="Verdana"/>
                <a:cs typeface="Verdana"/>
              </a:rPr>
              <a:t>prestabilita, </a:t>
            </a:r>
            <a:r>
              <a:rPr sz="2450" dirty="0">
                <a:latin typeface="Verdana"/>
                <a:cs typeface="Verdana"/>
              </a:rPr>
              <a:t> </a:t>
            </a:r>
            <a:r>
              <a:rPr sz="2450" spc="-15" dirty="0">
                <a:latin typeface="Verdana"/>
                <a:cs typeface="Verdana"/>
              </a:rPr>
              <a:t>all’interno </a:t>
            </a:r>
            <a:r>
              <a:rPr sz="2450" spc="50" dirty="0">
                <a:latin typeface="Verdana"/>
                <a:cs typeface="Verdana"/>
              </a:rPr>
              <a:t>di </a:t>
            </a:r>
            <a:r>
              <a:rPr sz="2450" spc="35" dirty="0">
                <a:latin typeface="Verdana"/>
                <a:cs typeface="Verdana"/>
              </a:rPr>
              <a:t>un insieme </a:t>
            </a:r>
            <a:r>
              <a:rPr sz="2450" spc="40" dirty="0">
                <a:latin typeface="Verdana"/>
                <a:cs typeface="Verdana"/>
              </a:rPr>
              <a:t> </a:t>
            </a:r>
            <a:r>
              <a:rPr sz="2450" spc="50" dirty="0">
                <a:latin typeface="Verdana"/>
                <a:cs typeface="Verdana"/>
              </a:rPr>
              <a:t>di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lettere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-5" dirty="0">
                <a:latin typeface="Verdana"/>
                <a:cs typeface="Verdana"/>
              </a:rPr>
              <a:t>sparse.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855" y="5376462"/>
            <a:ext cx="4059554" cy="4276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100"/>
              </a:spcBef>
            </a:pPr>
            <a:r>
              <a:rPr sz="2450" spc="-35" dirty="0">
                <a:latin typeface="Verdana"/>
                <a:cs typeface="Verdana"/>
              </a:rPr>
              <a:t>-I</a:t>
            </a:r>
            <a:r>
              <a:rPr sz="2450" spc="-150" dirty="0">
                <a:latin typeface="Verdana"/>
                <a:cs typeface="Verdana"/>
              </a:rPr>
              <a:t> </a:t>
            </a:r>
            <a:r>
              <a:rPr sz="2450" spc="-40" dirty="0">
                <a:latin typeface="Verdana"/>
                <a:cs typeface="Verdana"/>
              </a:rPr>
              <a:t>tre</a:t>
            </a:r>
            <a:r>
              <a:rPr sz="2450" spc="-145" dirty="0">
                <a:latin typeface="Verdana"/>
                <a:cs typeface="Verdana"/>
              </a:rPr>
              <a:t> </a:t>
            </a:r>
            <a:r>
              <a:rPr sz="2450" spc="15" dirty="0">
                <a:latin typeface="Verdana"/>
                <a:cs typeface="Verdana"/>
              </a:rPr>
              <a:t>fogli</a:t>
            </a:r>
            <a:r>
              <a:rPr sz="2450" spc="-14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si</a:t>
            </a:r>
            <a:r>
              <a:rPr sz="2450" spc="-150" dirty="0">
                <a:latin typeface="Verdana"/>
                <a:cs typeface="Verdana"/>
              </a:rPr>
              <a:t> </a:t>
            </a:r>
            <a:r>
              <a:rPr sz="2450" spc="10" dirty="0">
                <a:latin typeface="Verdana"/>
                <a:cs typeface="Verdana"/>
              </a:rPr>
              <a:t>differenziano </a:t>
            </a:r>
            <a:r>
              <a:rPr sz="2450" spc="-844" dirty="0">
                <a:latin typeface="Verdana"/>
                <a:cs typeface="Verdana"/>
              </a:rPr>
              <a:t> </a:t>
            </a:r>
            <a:r>
              <a:rPr sz="2450" spc="20" dirty="0">
                <a:latin typeface="Verdana"/>
                <a:cs typeface="Verdana"/>
              </a:rPr>
              <a:t>per </a:t>
            </a:r>
            <a:r>
              <a:rPr sz="2450" spc="-30" dirty="0">
                <a:latin typeface="Verdana"/>
                <a:cs typeface="Verdana"/>
              </a:rPr>
              <a:t>il </a:t>
            </a:r>
            <a:r>
              <a:rPr sz="2450" spc="35" dirty="0">
                <a:latin typeface="Verdana"/>
                <a:cs typeface="Verdana"/>
              </a:rPr>
              <a:t>distanziamento </a:t>
            </a:r>
            <a:r>
              <a:rPr sz="2450" spc="40" dirty="0">
                <a:latin typeface="Verdana"/>
                <a:cs typeface="Verdana"/>
              </a:rPr>
              <a:t> </a:t>
            </a:r>
            <a:r>
              <a:rPr sz="2450" spc="30" dirty="0">
                <a:latin typeface="Verdana"/>
                <a:cs typeface="Verdana"/>
              </a:rPr>
              <a:t>delle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-55" dirty="0">
                <a:latin typeface="Verdana"/>
                <a:cs typeface="Verdana"/>
              </a:rPr>
              <a:t>lettere.</a:t>
            </a:r>
            <a:endParaRPr sz="2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50">
              <a:latin typeface="Verdana"/>
              <a:cs typeface="Verdana"/>
            </a:endParaRPr>
          </a:p>
          <a:p>
            <a:pPr marL="12700" marR="1140460">
              <a:lnSpc>
                <a:spcPct val="106600"/>
              </a:lnSpc>
            </a:pPr>
            <a:r>
              <a:rPr sz="2450" spc="320" dirty="0">
                <a:latin typeface="Verdana"/>
                <a:cs typeface="Verdana"/>
              </a:rPr>
              <a:t>-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-390" dirty="0">
                <a:latin typeface="Verdana"/>
                <a:cs typeface="Verdana"/>
              </a:rPr>
              <a:t>I</a:t>
            </a:r>
            <a:r>
              <a:rPr sz="2450" spc="-30" dirty="0">
                <a:latin typeface="Verdana"/>
                <a:cs typeface="Verdana"/>
              </a:rPr>
              <a:t>l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-60" dirty="0">
                <a:latin typeface="Verdana"/>
                <a:cs typeface="Verdana"/>
              </a:rPr>
              <a:t>t</a:t>
            </a:r>
            <a:r>
              <a:rPr sz="2450" spc="45" dirty="0">
                <a:latin typeface="Verdana"/>
                <a:cs typeface="Verdana"/>
              </a:rPr>
              <a:t>e</a:t>
            </a:r>
            <a:r>
              <a:rPr sz="2450" spc="25" dirty="0">
                <a:latin typeface="Verdana"/>
                <a:cs typeface="Verdana"/>
              </a:rPr>
              <a:t>s</a:t>
            </a:r>
            <a:r>
              <a:rPr sz="2450" spc="-55" dirty="0">
                <a:latin typeface="Verdana"/>
                <a:cs typeface="Verdana"/>
              </a:rPr>
              <a:t>t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125" dirty="0">
                <a:latin typeface="Verdana"/>
                <a:cs typeface="Verdana"/>
              </a:rPr>
              <a:t>p</a:t>
            </a:r>
            <a:r>
              <a:rPr sz="2450" spc="-110" dirty="0">
                <a:latin typeface="Verdana"/>
                <a:cs typeface="Verdana"/>
              </a:rPr>
              <a:t>r</a:t>
            </a:r>
            <a:r>
              <a:rPr sz="2450" spc="45" dirty="0">
                <a:latin typeface="Verdana"/>
                <a:cs typeface="Verdana"/>
              </a:rPr>
              <a:t>e</a:t>
            </a:r>
            <a:r>
              <a:rPr sz="2450" spc="-45" dirty="0">
                <a:latin typeface="Verdana"/>
                <a:cs typeface="Verdana"/>
              </a:rPr>
              <a:t>v</a:t>
            </a:r>
            <a:r>
              <a:rPr sz="2450" spc="45" dirty="0">
                <a:latin typeface="Verdana"/>
                <a:cs typeface="Verdana"/>
              </a:rPr>
              <a:t>e</a:t>
            </a:r>
            <a:r>
              <a:rPr sz="2450" spc="125" dirty="0">
                <a:latin typeface="Verdana"/>
                <a:cs typeface="Verdana"/>
              </a:rPr>
              <a:t>d</a:t>
            </a:r>
            <a:r>
              <a:rPr sz="2450" spc="50" dirty="0">
                <a:latin typeface="Verdana"/>
                <a:cs typeface="Verdana"/>
              </a:rPr>
              <a:t>e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-35" dirty="0">
                <a:latin typeface="Verdana"/>
                <a:cs typeface="Verdana"/>
              </a:rPr>
              <a:t>l</a:t>
            </a:r>
            <a:r>
              <a:rPr sz="2450" spc="135" dirty="0">
                <a:latin typeface="Verdana"/>
                <a:cs typeface="Verdana"/>
              </a:rPr>
              <a:t>a  </a:t>
            </a:r>
            <a:r>
              <a:rPr sz="2450" spc="-10" dirty="0">
                <a:latin typeface="Verdana"/>
                <a:cs typeface="Verdana"/>
              </a:rPr>
              <a:t>misurazione:</a:t>
            </a:r>
            <a:endParaRPr sz="2450">
              <a:latin typeface="Verdana"/>
              <a:cs typeface="Verdana"/>
            </a:endParaRPr>
          </a:p>
          <a:p>
            <a:pPr marL="249554" indent="-237490">
              <a:lnSpc>
                <a:spcPct val="100000"/>
              </a:lnSpc>
              <a:spcBef>
                <a:spcPts val="195"/>
              </a:spcBef>
              <a:buChar char="•"/>
              <a:tabLst>
                <a:tab pos="250190" algn="l"/>
              </a:tabLst>
            </a:pPr>
            <a:r>
              <a:rPr sz="2450" spc="20" dirty="0">
                <a:latin typeface="Verdana"/>
                <a:cs typeface="Verdana"/>
              </a:rPr>
              <a:t>Omissioni</a:t>
            </a:r>
            <a:endParaRPr sz="2450">
              <a:latin typeface="Verdana"/>
              <a:cs typeface="Verdana"/>
            </a:endParaRPr>
          </a:p>
          <a:p>
            <a:pPr marL="249554" indent="-237490">
              <a:lnSpc>
                <a:spcPct val="100000"/>
              </a:lnSpc>
              <a:spcBef>
                <a:spcPts val="190"/>
              </a:spcBef>
              <a:buChar char="•"/>
              <a:tabLst>
                <a:tab pos="250190" algn="l"/>
              </a:tabLst>
            </a:pPr>
            <a:r>
              <a:rPr sz="2450" dirty="0">
                <a:latin typeface="Verdana"/>
                <a:cs typeface="Verdana"/>
              </a:rPr>
              <a:t>Falsi</a:t>
            </a:r>
            <a:r>
              <a:rPr sz="2450" spc="-16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positivi</a:t>
            </a:r>
            <a:endParaRPr sz="2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450" spc="-275" dirty="0">
                <a:latin typeface="Verdana"/>
                <a:cs typeface="Verdana"/>
              </a:rPr>
              <a:t>E</a:t>
            </a:r>
            <a:r>
              <a:rPr sz="2450" spc="-60" dirty="0">
                <a:latin typeface="Verdana"/>
                <a:cs typeface="Verdana"/>
              </a:rPr>
              <a:t>t</a:t>
            </a:r>
            <a:r>
              <a:rPr sz="2450" spc="180" dirty="0">
                <a:latin typeface="Verdana"/>
                <a:cs typeface="Verdana"/>
              </a:rPr>
              <a:t>à</a:t>
            </a:r>
            <a:r>
              <a:rPr sz="2450" spc="-365" dirty="0">
                <a:latin typeface="Verdana"/>
                <a:cs typeface="Verdana"/>
              </a:rPr>
              <a:t>: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125" dirty="0">
                <a:latin typeface="Verdana"/>
                <a:cs typeface="Verdana"/>
              </a:rPr>
              <a:t>d</a:t>
            </a:r>
            <a:r>
              <a:rPr sz="2450" spc="180" dirty="0">
                <a:latin typeface="Verdana"/>
                <a:cs typeface="Verdana"/>
              </a:rPr>
              <a:t>a</a:t>
            </a:r>
            <a:r>
              <a:rPr sz="2450" spc="-30" dirty="0">
                <a:latin typeface="Verdana"/>
                <a:cs typeface="Verdana"/>
              </a:rPr>
              <a:t>i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-190" dirty="0">
                <a:latin typeface="Verdana"/>
                <a:cs typeface="Verdana"/>
              </a:rPr>
              <a:t>7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180" dirty="0">
                <a:latin typeface="Verdana"/>
                <a:cs typeface="Verdana"/>
              </a:rPr>
              <a:t>a</a:t>
            </a:r>
            <a:r>
              <a:rPr sz="2450" spc="-30" dirty="0">
                <a:latin typeface="Verdana"/>
                <a:cs typeface="Verdana"/>
              </a:rPr>
              <a:t>i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-710" dirty="0">
                <a:latin typeface="Verdana"/>
                <a:cs typeface="Verdana"/>
              </a:rPr>
              <a:t>1</a:t>
            </a:r>
            <a:r>
              <a:rPr sz="2450" spc="-105" dirty="0">
                <a:latin typeface="Verdana"/>
                <a:cs typeface="Verdana"/>
              </a:rPr>
              <a:t>3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180" dirty="0">
                <a:latin typeface="Verdana"/>
                <a:cs typeface="Verdana"/>
              </a:rPr>
              <a:t>a</a:t>
            </a:r>
            <a:r>
              <a:rPr sz="2450" spc="30" dirty="0">
                <a:latin typeface="Verdana"/>
                <a:cs typeface="Verdana"/>
              </a:rPr>
              <a:t>nn</a:t>
            </a:r>
            <a:r>
              <a:rPr sz="2450" spc="-30" dirty="0">
                <a:latin typeface="Verdana"/>
                <a:cs typeface="Verdana"/>
              </a:rPr>
              <a:t>i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61935" y="1610263"/>
            <a:ext cx="808355" cy="847090"/>
          </a:xfrm>
          <a:custGeom>
            <a:avLst/>
            <a:gdLst/>
            <a:ahLst/>
            <a:cxnLst/>
            <a:rect l="l" t="t" r="r" b="b"/>
            <a:pathLst>
              <a:path w="808354" h="847089">
                <a:moveTo>
                  <a:pt x="423122" y="846534"/>
                </a:moveTo>
                <a:lnTo>
                  <a:pt x="373443" y="844099"/>
                </a:lnTo>
                <a:lnTo>
                  <a:pt x="326009" y="836795"/>
                </a:lnTo>
                <a:lnTo>
                  <a:pt x="280820" y="824620"/>
                </a:lnTo>
                <a:lnTo>
                  <a:pt x="237876" y="807575"/>
                </a:lnTo>
                <a:lnTo>
                  <a:pt x="197177" y="785661"/>
                </a:lnTo>
                <a:lnTo>
                  <a:pt x="158722" y="758876"/>
                </a:lnTo>
                <a:lnTo>
                  <a:pt x="122513" y="727222"/>
                </a:lnTo>
                <a:lnTo>
                  <a:pt x="90009" y="691814"/>
                </a:lnTo>
                <a:lnTo>
                  <a:pt x="62506" y="653770"/>
                </a:lnTo>
                <a:lnTo>
                  <a:pt x="40004" y="613089"/>
                </a:lnTo>
                <a:lnTo>
                  <a:pt x="22502" y="569770"/>
                </a:lnTo>
                <a:lnTo>
                  <a:pt x="10001" y="523815"/>
                </a:lnTo>
                <a:lnTo>
                  <a:pt x="2500" y="475223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2" y="88085"/>
                </a:lnTo>
                <a:lnTo>
                  <a:pt x="197177" y="61170"/>
                </a:lnTo>
                <a:lnTo>
                  <a:pt x="237876" y="39149"/>
                </a:lnTo>
                <a:lnTo>
                  <a:pt x="280820" y="22021"/>
                </a:lnTo>
                <a:lnTo>
                  <a:pt x="326009" y="9787"/>
                </a:lnTo>
                <a:lnTo>
                  <a:pt x="373443" y="2446"/>
                </a:lnTo>
                <a:lnTo>
                  <a:pt x="423122" y="0"/>
                </a:lnTo>
                <a:lnTo>
                  <a:pt x="474804" y="2607"/>
                </a:lnTo>
                <a:lnTo>
                  <a:pt x="524159" y="10429"/>
                </a:lnTo>
                <a:lnTo>
                  <a:pt x="571185" y="23466"/>
                </a:lnTo>
                <a:lnTo>
                  <a:pt x="615884" y="41718"/>
                </a:lnTo>
                <a:lnTo>
                  <a:pt x="658254" y="65185"/>
                </a:lnTo>
                <a:lnTo>
                  <a:pt x="697307" y="93307"/>
                </a:lnTo>
                <a:lnTo>
                  <a:pt x="731820" y="125760"/>
                </a:lnTo>
                <a:lnTo>
                  <a:pt x="761794" y="162543"/>
                </a:lnTo>
                <a:lnTo>
                  <a:pt x="787227" y="203657"/>
                </a:lnTo>
                <a:lnTo>
                  <a:pt x="808122" y="249100"/>
                </a:lnTo>
                <a:lnTo>
                  <a:pt x="644577" y="249100"/>
                </a:lnTo>
                <a:lnTo>
                  <a:pt x="619914" y="210865"/>
                </a:lnTo>
                <a:lnTo>
                  <a:pt x="590353" y="179582"/>
                </a:lnTo>
                <a:lnTo>
                  <a:pt x="555893" y="155251"/>
                </a:lnTo>
                <a:lnTo>
                  <a:pt x="516534" y="137871"/>
                </a:lnTo>
                <a:lnTo>
                  <a:pt x="472277" y="127444"/>
                </a:lnTo>
                <a:lnTo>
                  <a:pt x="423122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898"/>
                </a:lnTo>
                <a:lnTo>
                  <a:pt x="152056" y="523588"/>
                </a:lnTo>
                <a:lnTo>
                  <a:pt x="167886" y="567064"/>
                </a:lnTo>
                <a:lnTo>
                  <a:pt x="190049" y="606327"/>
                </a:lnTo>
                <a:lnTo>
                  <a:pt x="218545" y="641376"/>
                </a:lnTo>
                <a:lnTo>
                  <a:pt x="252150" y="671023"/>
                </a:lnTo>
                <a:lnTo>
                  <a:pt x="289410" y="694082"/>
                </a:lnTo>
                <a:lnTo>
                  <a:pt x="330326" y="710553"/>
                </a:lnTo>
                <a:lnTo>
                  <a:pt x="374896" y="720436"/>
                </a:lnTo>
                <a:lnTo>
                  <a:pt x="423122" y="723730"/>
                </a:lnTo>
                <a:lnTo>
                  <a:pt x="472277" y="720254"/>
                </a:lnTo>
                <a:lnTo>
                  <a:pt x="516534" y="709827"/>
                </a:lnTo>
                <a:lnTo>
                  <a:pt x="555893" y="692447"/>
                </a:lnTo>
                <a:lnTo>
                  <a:pt x="590353" y="668116"/>
                </a:lnTo>
                <a:lnTo>
                  <a:pt x="619914" y="636833"/>
                </a:lnTo>
                <a:lnTo>
                  <a:pt x="644577" y="598598"/>
                </a:lnTo>
                <a:lnTo>
                  <a:pt x="808122" y="598598"/>
                </a:lnTo>
                <a:lnTo>
                  <a:pt x="787227" y="644029"/>
                </a:lnTo>
                <a:lnTo>
                  <a:pt x="761794" y="685108"/>
                </a:lnTo>
                <a:lnTo>
                  <a:pt x="731820" y="721833"/>
                </a:lnTo>
                <a:lnTo>
                  <a:pt x="697307" y="754204"/>
                </a:lnTo>
                <a:lnTo>
                  <a:pt x="658254" y="782222"/>
                </a:lnTo>
                <a:lnTo>
                  <a:pt x="615884" y="805375"/>
                </a:lnTo>
                <a:lnTo>
                  <a:pt x="571185" y="823382"/>
                </a:lnTo>
                <a:lnTo>
                  <a:pt x="524159" y="836244"/>
                </a:lnTo>
                <a:lnTo>
                  <a:pt x="474804" y="843962"/>
                </a:lnTo>
                <a:lnTo>
                  <a:pt x="423122" y="84653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28314" y="1621030"/>
            <a:ext cx="579755" cy="828675"/>
          </a:xfrm>
          <a:custGeom>
            <a:avLst/>
            <a:gdLst/>
            <a:ahLst/>
            <a:cxnLst/>
            <a:rect l="l" t="t" r="r" b="b"/>
            <a:pathLst>
              <a:path w="579754" h="828675">
                <a:moveTo>
                  <a:pt x="286058" y="0"/>
                </a:moveTo>
                <a:lnTo>
                  <a:pt x="339812" y="2793"/>
                </a:lnTo>
                <a:lnTo>
                  <a:pt x="388399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6908"/>
                </a:lnTo>
                <a:lnTo>
                  <a:pt x="560330" y="148267"/>
                </a:lnTo>
                <a:lnTo>
                  <a:pt x="574626" y="193918"/>
                </a:lnTo>
                <a:lnTo>
                  <a:pt x="579391" y="243862"/>
                </a:lnTo>
                <a:lnTo>
                  <a:pt x="574881" y="293951"/>
                </a:lnTo>
                <a:lnTo>
                  <a:pt x="561349" y="340039"/>
                </a:lnTo>
                <a:lnTo>
                  <a:pt x="538796" y="382126"/>
                </a:lnTo>
                <a:lnTo>
                  <a:pt x="507222" y="420211"/>
                </a:lnTo>
                <a:lnTo>
                  <a:pt x="475281" y="446192"/>
                </a:lnTo>
                <a:lnTo>
                  <a:pt x="437194" y="466400"/>
                </a:lnTo>
                <a:lnTo>
                  <a:pt x="392962" y="480834"/>
                </a:lnTo>
                <a:lnTo>
                  <a:pt x="342583" y="489494"/>
                </a:lnTo>
                <a:lnTo>
                  <a:pt x="286058" y="492381"/>
                </a:lnTo>
                <a:lnTo>
                  <a:pt x="135899" y="492381"/>
                </a:ln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close/>
              </a:path>
              <a:path w="579754" h="828675">
                <a:moveTo>
                  <a:pt x="135899" y="386164"/>
                </a:moveTo>
                <a:lnTo>
                  <a:pt x="286058" y="386164"/>
                </a:lnTo>
                <a:lnTo>
                  <a:pt x="322306" y="383854"/>
                </a:lnTo>
                <a:lnTo>
                  <a:pt x="380071" y="365375"/>
                </a:lnTo>
                <a:lnTo>
                  <a:pt x="418393" y="328908"/>
                </a:lnTo>
                <a:lnTo>
                  <a:pt x="437599" y="277401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3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lnTo>
                  <a:pt x="135899" y="38616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94989" y="1621030"/>
            <a:ext cx="603250" cy="828675"/>
          </a:xfrm>
          <a:custGeom>
            <a:avLst/>
            <a:gdLst/>
            <a:ahLst/>
            <a:cxnLst/>
            <a:rect l="l" t="t" r="r" b="b"/>
            <a:pathLst>
              <a:path w="603250" h="828675">
                <a:moveTo>
                  <a:pt x="0" y="0"/>
                </a:moveTo>
                <a:lnTo>
                  <a:pt x="316031" y="0"/>
                </a:lnTo>
                <a:lnTo>
                  <a:pt x="376179" y="3874"/>
                </a:lnTo>
                <a:lnTo>
                  <a:pt x="429160" y="15496"/>
                </a:lnTo>
                <a:lnTo>
                  <a:pt x="474975" y="34866"/>
                </a:lnTo>
                <a:lnTo>
                  <a:pt x="513624" y="61984"/>
                </a:lnTo>
                <a:lnTo>
                  <a:pt x="544434" y="95067"/>
                </a:lnTo>
                <a:lnTo>
                  <a:pt x="566442" y="132334"/>
                </a:lnTo>
                <a:lnTo>
                  <a:pt x="579646" y="173784"/>
                </a:lnTo>
                <a:lnTo>
                  <a:pt x="584047" y="219418"/>
                </a:lnTo>
                <a:lnTo>
                  <a:pt x="579577" y="263238"/>
                </a:lnTo>
                <a:lnTo>
                  <a:pt x="566167" y="301772"/>
                </a:lnTo>
                <a:lnTo>
                  <a:pt x="543816" y="335020"/>
                </a:lnTo>
                <a:lnTo>
                  <a:pt x="512525" y="362980"/>
                </a:lnTo>
                <a:lnTo>
                  <a:pt x="472293" y="385655"/>
                </a:lnTo>
                <a:lnTo>
                  <a:pt x="423121" y="403042"/>
                </a:lnTo>
                <a:lnTo>
                  <a:pt x="461734" y="412463"/>
                </a:lnTo>
                <a:lnTo>
                  <a:pt x="527065" y="448548"/>
                </a:lnTo>
                <a:lnTo>
                  <a:pt x="575426" y="505694"/>
                </a:lnTo>
                <a:lnTo>
                  <a:pt x="600162" y="573208"/>
                </a:lnTo>
                <a:lnTo>
                  <a:pt x="603254" y="610238"/>
                </a:lnTo>
                <a:lnTo>
                  <a:pt x="598634" y="655835"/>
                </a:lnTo>
                <a:lnTo>
                  <a:pt x="584775" y="697176"/>
                </a:lnTo>
                <a:lnTo>
                  <a:pt x="561676" y="734261"/>
                </a:lnTo>
                <a:lnTo>
                  <a:pt x="529338" y="767090"/>
                </a:lnTo>
                <a:lnTo>
                  <a:pt x="489252" y="793953"/>
                </a:lnTo>
                <a:lnTo>
                  <a:pt x="442910" y="813142"/>
                </a:lnTo>
                <a:lnTo>
                  <a:pt x="390311" y="824654"/>
                </a:lnTo>
                <a:lnTo>
                  <a:pt x="331455" y="828492"/>
                </a:lnTo>
                <a:lnTo>
                  <a:pt x="0" y="828492"/>
                </a:lnTo>
                <a:lnTo>
                  <a:pt x="0" y="0"/>
                </a:lnTo>
                <a:close/>
              </a:path>
              <a:path w="603250" h="828675">
                <a:moveTo>
                  <a:pt x="135899" y="106217"/>
                </a:moveTo>
                <a:lnTo>
                  <a:pt x="135899" y="351825"/>
                </a:lnTo>
                <a:lnTo>
                  <a:pt x="304100" y="351825"/>
                </a:lnTo>
                <a:lnTo>
                  <a:pt x="363465" y="343750"/>
                </a:lnTo>
                <a:lnTo>
                  <a:pt x="408280" y="319524"/>
                </a:lnTo>
                <a:lnTo>
                  <a:pt x="436435" y="280893"/>
                </a:lnTo>
                <a:lnTo>
                  <a:pt x="445820" y="229603"/>
                </a:lnTo>
                <a:lnTo>
                  <a:pt x="443474" y="202230"/>
                </a:lnTo>
                <a:lnTo>
                  <a:pt x="424704" y="156979"/>
                </a:lnTo>
                <a:lnTo>
                  <a:pt x="387691" y="124714"/>
                </a:lnTo>
                <a:lnTo>
                  <a:pt x="335601" y="108272"/>
                </a:lnTo>
                <a:lnTo>
                  <a:pt x="304100" y="106217"/>
                </a:lnTo>
                <a:lnTo>
                  <a:pt x="135899" y="106217"/>
                </a:lnTo>
                <a:close/>
              </a:path>
              <a:path w="603250" h="828675">
                <a:moveTo>
                  <a:pt x="135899" y="722275"/>
                </a:moveTo>
                <a:lnTo>
                  <a:pt x="319524" y="722275"/>
                </a:lnTo>
                <a:lnTo>
                  <a:pt x="352153" y="720129"/>
                </a:lnTo>
                <a:lnTo>
                  <a:pt x="406279" y="702960"/>
                </a:lnTo>
                <a:lnTo>
                  <a:pt x="445092" y="668948"/>
                </a:lnTo>
                <a:lnTo>
                  <a:pt x="464881" y="620932"/>
                </a:lnTo>
                <a:lnTo>
                  <a:pt x="467354" y="591905"/>
                </a:lnTo>
                <a:lnTo>
                  <a:pt x="464735" y="562768"/>
                </a:lnTo>
                <a:lnTo>
                  <a:pt x="443783" y="513879"/>
                </a:lnTo>
                <a:lnTo>
                  <a:pt x="402933" y="478212"/>
                </a:lnTo>
                <a:lnTo>
                  <a:pt x="347642" y="460025"/>
                </a:lnTo>
                <a:lnTo>
                  <a:pt x="314867" y="457751"/>
                </a:lnTo>
                <a:lnTo>
                  <a:pt x="135899" y="457751"/>
                </a:lnTo>
                <a:lnTo>
                  <a:pt x="135899" y="72227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96943" y="1619866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4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76527" y="1621030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90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9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0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4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90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7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3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29755" y="1621030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90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8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0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4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90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7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3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34093" y="1610263"/>
            <a:ext cx="1668145" cy="847090"/>
          </a:xfrm>
          <a:custGeom>
            <a:avLst/>
            <a:gdLst/>
            <a:ahLst/>
            <a:cxnLst/>
            <a:rect l="l" t="t" r="r" b="b"/>
            <a:pathLst>
              <a:path w="1668145" h="847089">
                <a:moveTo>
                  <a:pt x="607910" y="839259"/>
                </a:moveTo>
                <a:lnTo>
                  <a:pt x="548254" y="669894"/>
                </a:lnTo>
                <a:lnTo>
                  <a:pt x="201375" y="669894"/>
                </a:lnTo>
                <a:lnTo>
                  <a:pt x="142010" y="839259"/>
                </a:lnTo>
                <a:lnTo>
                  <a:pt x="0" y="839259"/>
                </a:lnTo>
                <a:lnTo>
                  <a:pt x="296825" y="9603"/>
                </a:lnTo>
                <a:lnTo>
                  <a:pt x="454259" y="9603"/>
                </a:lnTo>
                <a:lnTo>
                  <a:pt x="751084" y="839259"/>
                </a:lnTo>
                <a:lnTo>
                  <a:pt x="607910" y="839259"/>
                </a:lnTo>
                <a:close/>
              </a:path>
              <a:path w="1668145" h="847089">
                <a:moveTo>
                  <a:pt x="238333" y="563968"/>
                </a:moveTo>
                <a:lnTo>
                  <a:pt x="511296" y="563968"/>
                </a:lnTo>
                <a:lnTo>
                  <a:pt x="375688" y="174021"/>
                </a:lnTo>
                <a:lnTo>
                  <a:pt x="238333" y="563968"/>
                </a:lnTo>
                <a:close/>
              </a:path>
              <a:path w="1668145" h="847089">
                <a:moveTo>
                  <a:pt x="1249742" y="846534"/>
                </a:moveTo>
                <a:lnTo>
                  <a:pt x="1202148" y="844099"/>
                </a:lnTo>
                <a:lnTo>
                  <a:pt x="1156478" y="836795"/>
                </a:lnTo>
                <a:lnTo>
                  <a:pt x="1112732" y="824620"/>
                </a:lnTo>
                <a:lnTo>
                  <a:pt x="1070911" y="807575"/>
                </a:lnTo>
                <a:lnTo>
                  <a:pt x="1031013" y="785661"/>
                </a:lnTo>
                <a:lnTo>
                  <a:pt x="993040" y="758876"/>
                </a:lnTo>
                <a:lnTo>
                  <a:pt x="956991" y="727222"/>
                </a:lnTo>
                <a:lnTo>
                  <a:pt x="924487" y="691814"/>
                </a:lnTo>
                <a:lnTo>
                  <a:pt x="896984" y="653770"/>
                </a:lnTo>
                <a:lnTo>
                  <a:pt x="874482" y="613089"/>
                </a:lnTo>
                <a:lnTo>
                  <a:pt x="856980" y="569770"/>
                </a:lnTo>
                <a:lnTo>
                  <a:pt x="844479" y="523815"/>
                </a:lnTo>
                <a:lnTo>
                  <a:pt x="836978" y="475223"/>
                </a:lnTo>
                <a:lnTo>
                  <a:pt x="834478" y="423994"/>
                </a:lnTo>
                <a:lnTo>
                  <a:pt x="836978" y="372677"/>
                </a:lnTo>
                <a:lnTo>
                  <a:pt x="844479" y="323984"/>
                </a:lnTo>
                <a:lnTo>
                  <a:pt x="856980" y="277916"/>
                </a:lnTo>
                <a:lnTo>
                  <a:pt x="874482" y="234473"/>
                </a:lnTo>
                <a:lnTo>
                  <a:pt x="896984" y="193655"/>
                </a:lnTo>
                <a:lnTo>
                  <a:pt x="924487" y="155462"/>
                </a:lnTo>
                <a:lnTo>
                  <a:pt x="956991" y="119894"/>
                </a:lnTo>
                <a:lnTo>
                  <a:pt x="993200" y="88085"/>
                </a:lnTo>
                <a:lnTo>
                  <a:pt x="1031655" y="61170"/>
                </a:lnTo>
                <a:lnTo>
                  <a:pt x="1072354" y="39149"/>
                </a:lnTo>
                <a:lnTo>
                  <a:pt x="1115298" y="22021"/>
                </a:lnTo>
                <a:lnTo>
                  <a:pt x="1160487" y="9787"/>
                </a:lnTo>
                <a:lnTo>
                  <a:pt x="1207921" y="2446"/>
                </a:lnTo>
                <a:lnTo>
                  <a:pt x="1257599" y="0"/>
                </a:lnTo>
                <a:lnTo>
                  <a:pt x="1309282" y="2607"/>
                </a:lnTo>
                <a:lnTo>
                  <a:pt x="1358637" y="10429"/>
                </a:lnTo>
                <a:lnTo>
                  <a:pt x="1405663" y="23466"/>
                </a:lnTo>
                <a:lnTo>
                  <a:pt x="1450362" y="41718"/>
                </a:lnTo>
                <a:lnTo>
                  <a:pt x="1492732" y="65185"/>
                </a:lnTo>
                <a:lnTo>
                  <a:pt x="1531785" y="93307"/>
                </a:lnTo>
                <a:lnTo>
                  <a:pt x="1566298" y="125760"/>
                </a:lnTo>
                <a:lnTo>
                  <a:pt x="1596272" y="162543"/>
                </a:lnTo>
                <a:lnTo>
                  <a:pt x="1621706" y="203657"/>
                </a:lnTo>
                <a:lnTo>
                  <a:pt x="1642600" y="249100"/>
                </a:lnTo>
                <a:lnTo>
                  <a:pt x="1479055" y="249100"/>
                </a:lnTo>
                <a:lnTo>
                  <a:pt x="1454392" y="210865"/>
                </a:lnTo>
                <a:lnTo>
                  <a:pt x="1424831" y="179582"/>
                </a:lnTo>
                <a:lnTo>
                  <a:pt x="1390371" y="155251"/>
                </a:lnTo>
                <a:lnTo>
                  <a:pt x="1351012" y="137871"/>
                </a:lnTo>
                <a:lnTo>
                  <a:pt x="1306755" y="127444"/>
                </a:lnTo>
                <a:lnTo>
                  <a:pt x="1257599" y="123968"/>
                </a:lnTo>
                <a:lnTo>
                  <a:pt x="1209374" y="127262"/>
                </a:lnTo>
                <a:lnTo>
                  <a:pt x="1164804" y="137145"/>
                </a:lnTo>
                <a:lnTo>
                  <a:pt x="1123889" y="153615"/>
                </a:lnTo>
                <a:lnTo>
                  <a:pt x="1086628" y="176675"/>
                </a:lnTo>
                <a:lnTo>
                  <a:pt x="1053023" y="206322"/>
                </a:lnTo>
                <a:lnTo>
                  <a:pt x="1024527" y="241383"/>
                </a:lnTo>
                <a:lnTo>
                  <a:pt x="1002364" y="280680"/>
                </a:lnTo>
                <a:lnTo>
                  <a:pt x="986534" y="324214"/>
                </a:lnTo>
                <a:lnTo>
                  <a:pt x="977035" y="371986"/>
                </a:lnTo>
                <a:lnTo>
                  <a:pt x="973869" y="423994"/>
                </a:lnTo>
                <a:lnTo>
                  <a:pt x="977035" y="475898"/>
                </a:lnTo>
                <a:lnTo>
                  <a:pt x="986534" y="523588"/>
                </a:lnTo>
                <a:lnTo>
                  <a:pt x="1002364" y="567064"/>
                </a:lnTo>
                <a:lnTo>
                  <a:pt x="1024527" y="606327"/>
                </a:lnTo>
                <a:lnTo>
                  <a:pt x="1053023" y="641376"/>
                </a:lnTo>
                <a:lnTo>
                  <a:pt x="1095146" y="677406"/>
                </a:lnTo>
                <a:lnTo>
                  <a:pt x="1142070" y="703141"/>
                </a:lnTo>
                <a:lnTo>
                  <a:pt x="1193797" y="718583"/>
                </a:lnTo>
                <a:lnTo>
                  <a:pt x="1250324" y="723730"/>
                </a:lnTo>
                <a:lnTo>
                  <a:pt x="1306361" y="719820"/>
                </a:lnTo>
                <a:lnTo>
                  <a:pt x="1356323" y="708089"/>
                </a:lnTo>
                <a:lnTo>
                  <a:pt x="1400210" y="688537"/>
                </a:lnTo>
                <a:lnTo>
                  <a:pt x="1438023" y="661164"/>
                </a:lnTo>
                <a:lnTo>
                  <a:pt x="1469470" y="627080"/>
                </a:lnTo>
                <a:lnTo>
                  <a:pt x="1493969" y="587394"/>
                </a:lnTo>
                <a:lnTo>
                  <a:pt x="1511520" y="542106"/>
                </a:lnTo>
                <a:lnTo>
                  <a:pt x="1522123" y="491217"/>
                </a:lnTo>
                <a:lnTo>
                  <a:pt x="1211039" y="491217"/>
                </a:lnTo>
                <a:lnTo>
                  <a:pt x="1211039" y="385000"/>
                </a:lnTo>
                <a:lnTo>
                  <a:pt x="1667626" y="385000"/>
                </a:lnTo>
                <a:lnTo>
                  <a:pt x="1667626" y="491217"/>
                </a:lnTo>
                <a:lnTo>
                  <a:pt x="1658581" y="539613"/>
                </a:lnTo>
                <a:lnTo>
                  <a:pt x="1644249" y="585470"/>
                </a:lnTo>
                <a:lnTo>
                  <a:pt x="1624630" y="628790"/>
                </a:lnTo>
                <a:lnTo>
                  <a:pt x="1599725" y="669571"/>
                </a:lnTo>
                <a:lnTo>
                  <a:pt x="1569533" y="707814"/>
                </a:lnTo>
                <a:lnTo>
                  <a:pt x="1534055" y="743518"/>
                </a:lnTo>
                <a:lnTo>
                  <a:pt x="1494389" y="774996"/>
                </a:lnTo>
                <a:lnTo>
                  <a:pt x="1451635" y="800750"/>
                </a:lnTo>
                <a:lnTo>
                  <a:pt x="1405794" y="820780"/>
                </a:lnTo>
                <a:lnTo>
                  <a:pt x="1356865" y="835088"/>
                </a:lnTo>
                <a:lnTo>
                  <a:pt x="1304847" y="843673"/>
                </a:lnTo>
                <a:lnTo>
                  <a:pt x="1249742" y="84653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334950" y="1619866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405003" y="1244864"/>
            <a:ext cx="747839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330" dirty="0"/>
              <a:t>CP</a:t>
            </a:r>
            <a:r>
              <a:rPr sz="9350" spc="-540" dirty="0"/>
              <a:t> </a:t>
            </a:r>
            <a:r>
              <a:rPr sz="9350" spc="-340" dirty="0"/>
              <a:t>BARRAGE</a:t>
            </a:r>
            <a:endParaRPr sz="9350"/>
          </a:p>
        </p:txBody>
      </p:sp>
      <p:sp>
        <p:nvSpPr>
          <p:cNvPr id="22" name="object 22"/>
          <p:cNvSpPr txBox="1"/>
          <p:nvPr/>
        </p:nvSpPr>
        <p:spPr>
          <a:xfrm>
            <a:off x="4847111" y="2932731"/>
            <a:ext cx="8594090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spc="40" dirty="0">
                <a:solidFill>
                  <a:srgbClr val="FF66C3"/>
                </a:solidFill>
                <a:latin typeface="Verdana"/>
                <a:cs typeface="Verdana"/>
              </a:rPr>
              <a:t>V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300" dirty="0">
                <a:solidFill>
                  <a:srgbClr val="FF66C3"/>
                </a:solidFill>
                <a:latin typeface="Verdana"/>
                <a:cs typeface="Verdana"/>
              </a:rPr>
              <a:t>L</a:t>
            </a:r>
            <a:r>
              <a:rPr sz="2700" spc="-100" dirty="0">
                <a:solidFill>
                  <a:srgbClr val="FF66C3"/>
                </a:solidFill>
                <a:latin typeface="Verdana"/>
                <a:cs typeface="Verdana"/>
              </a:rPr>
              <a:t>U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335" dirty="0">
                <a:solidFill>
                  <a:srgbClr val="FF66C3"/>
                </a:solidFill>
                <a:latin typeface="Verdana"/>
                <a:cs typeface="Verdana"/>
              </a:rPr>
              <a:t>Z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28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150" dirty="0">
                <a:solidFill>
                  <a:srgbClr val="FF66C3"/>
                </a:solidFill>
                <a:latin typeface="Verdana"/>
                <a:cs typeface="Verdana"/>
              </a:rPr>
              <a:t>D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300" dirty="0">
                <a:solidFill>
                  <a:srgbClr val="FF66C3"/>
                </a:solidFill>
                <a:latin typeface="Verdana"/>
                <a:cs typeface="Verdana"/>
              </a:rPr>
              <a:t>LL</a:t>
            </a:r>
            <a:r>
              <a:rPr sz="2700" spc="-265" dirty="0">
                <a:solidFill>
                  <a:srgbClr val="FF66C3"/>
                </a:solidFill>
                <a:latin typeface="Verdana"/>
                <a:cs typeface="Verdana"/>
              </a:rPr>
              <a:t>'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TT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335" dirty="0">
                <a:solidFill>
                  <a:srgbClr val="FF66C3"/>
                </a:solidFill>
                <a:latin typeface="Verdana"/>
                <a:cs typeface="Verdana"/>
              </a:rPr>
              <a:t>Z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28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40" dirty="0">
                <a:solidFill>
                  <a:srgbClr val="FF66C3"/>
                </a:solidFill>
                <a:latin typeface="Verdana"/>
                <a:cs typeface="Verdana"/>
              </a:rPr>
              <a:t>V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40" dirty="0">
                <a:solidFill>
                  <a:srgbClr val="FF66C3"/>
                </a:solidFill>
                <a:latin typeface="Verdana"/>
                <a:cs typeface="Verdana"/>
              </a:rPr>
              <a:t>V</a:t>
            </a:r>
            <a:r>
              <a:rPr sz="2700" spc="55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100" dirty="0">
                <a:solidFill>
                  <a:srgbClr val="FF66C3"/>
                </a:solidFill>
                <a:latin typeface="Verdana"/>
                <a:cs typeface="Verdana"/>
              </a:rPr>
              <a:t>U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55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3141" y="3675"/>
            <a:ext cx="9580880" cy="6843395"/>
          </a:xfrm>
          <a:custGeom>
            <a:avLst/>
            <a:gdLst/>
            <a:ahLst/>
            <a:cxnLst/>
            <a:rect l="l" t="t" r="r" b="b"/>
            <a:pathLst>
              <a:path w="9580880" h="6843395">
                <a:moveTo>
                  <a:pt x="9195550" y="0"/>
                </a:moveTo>
                <a:lnTo>
                  <a:pt x="0" y="1911"/>
                </a:lnTo>
                <a:lnTo>
                  <a:pt x="3141" y="6836958"/>
                </a:lnTo>
                <a:lnTo>
                  <a:pt x="8584" y="6840018"/>
                </a:lnTo>
                <a:lnTo>
                  <a:pt x="39442" y="6842799"/>
                </a:lnTo>
                <a:lnTo>
                  <a:pt x="76368" y="6834421"/>
                </a:lnTo>
                <a:lnTo>
                  <a:pt x="137285" y="6839534"/>
                </a:lnTo>
                <a:lnTo>
                  <a:pt x="173717" y="6830878"/>
                </a:lnTo>
                <a:lnTo>
                  <a:pt x="203752" y="6833196"/>
                </a:lnTo>
                <a:lnTo>
                  <a:pt x="275735" y="6815391"/>
                </a:lnTo>
                <a:lnTo>
                  <a:pt x="305228" y="6817404"/>
                </a:lnTo>
                <a:lnTo>
                  <a:pt x="376090" y="6798968"/>
                </a:lnTo>
                <a:lnTo>
                  <a:pt x="405003" y="6800655"/>
                </a:lnTo>
                <a:lnTo>
                  <a:pt x="474672" y="6781549"/>
                </a:lnTo>
                <a:lnTo>
                  <a:pt x="543505" y="6761972"/>
                </a:lnTo>
                <a:lnTo>
                  <a:pt x="571373" y="6763071"/>
                </a:lnTo>
                <a:lnTo>
                  <a:pt x="638891" y="6742755"/>
                </a:lnTo>
                <a:lnTo>
                  <a:pt x="705493" y="6721924"/>
                </a:lnTo>
                <a:lnTo>
                  <a:pt x="777370" y="6689489"/>
                </a:lnTo>
                <a:lnTo>
                  <a:pt x="809831" y="6678601"/>
                </a:lnTo>
                <a:lnTo>
                  <a:pt x="842042" y="6667573"/>
                </a:lnTo>
                <a:lnTo>
                  <a:pt x="874000" y="6656402"/>
                </a:lnTo>
                <a:lnTo>
                  <a:pt x="905701" y="6645087"/>
                </a:lnTo>
                <a:lnTo>
                  <a:pt x="943364" y="6622554"/>
                </a:lnTo>
                <a:lnTo>
                  <a:pt x="1249733" y="6488849"/>
                </a:lnTo>
                <a:lnTo>
                  <a:pt x="1399032" y="6427097"/>
                </a:lnTo>
                <a:lnTo>
                  <a:pt x="1439453" y="6406114"/>
                </a:lnTo>
                <a:lnTo>
                  <a:pt x="1473654" y="6396205"/>
                </a:lnTo>
                <a:lnTo>
                  <a:pt x="1554546" y="6354269"/>
                </a:lnTo>
                <a:lnTo>
                  <a:pt x="1588799" y="6344389"/>
                </a:lnTo>
                <a:lnTo>
                  <a:pt x="1629305" y="6323455"/>
                </a:lnTo>
                <a:lnTo>
                  <a:pt x="1663622" y="6313610"/>
                </a:lnTo>
                <a:lnTo>
                  <a:pt x="1744834" y="6271854"/>
                </a:lnTo>
                <a:lnTo>
                  <a:pt x="1779291" y="6262088"/>
                </a:lnTo>
                <a:lnTo>
                  <a:pt x="1820031" y="6241286"/>
                </a:lnTo>
                <a:lnTo>
                  <a:pt x="1854612" y="6231590"/>
                </a:lnTo>
                <a:lnTo>
                  <a:pt x="1895487" y="6210863"/>
                </a:lnTo>
                <a:lnTo>
                  <a:pt x="1930215" y="6201250"/>
                </a:lnTo>
                <a:lnTo>
                  <a:pt x="2012371" y="6160025"/>
                </a:lnTo>
                <a:lnTo>
                  <a:pt x="2047363" y="6150560"/>
                </a:lnTo>
                <a:lnTo>
                  <a:pt x="2088680" y="6130081"/>
                </a:lnTo>
                <a:lnTo>
                  <a:pt x="2123878" y="6120732"/>
                </a:lnTo>
                <a:lnTo>
                  <a:pt x="2207065" y="6080087"/>
                </a:lnTo>
                <a:lnTo>
                  <a:pt x="2242617" y="6070937"/>
                </a:lnTo>
                <a:lnTo>
                  <a:pt x="2284523" y="6050790"/>
                </a:lnTo>
                <a:lnTo>
                  <a:pt x="2320340" y="6041789"/>
                </a:lnTo>
                <a:lnTo>
                  <a:pt x="2404853" y="6001889"/>
                </a:lnTo>
                <a:lnTo>
                  <a:pt x="2441113" y="5993137"/>
                </a:lnTo>
                <a:lnTo>
                  <a:pt x="2526565" y="5953765"/>
                </a:lnTo>
                <a:lnTo>
                  <a:pt x="2563320" y="5945292"/>
                </a:lnTo>
                <a:lnTo>
                  <a:pt x="2606477" y="5925848"/>
                </a:lnTo>
                <a:lnTo>
                  <a:pt x="2649817" y="5906507"/>
                </a:lnTo>
                <a:lnTo>
                  <a:pt x="2687121" y="5898342"/>
                </a:lnTo>
                <a:lnTo>
                  <a:pt x="2730845" y="5879217"/>
                </a:lnTo>
                <a:lnTo>
                  <a:pt x="2774769" y="5860205"/>
                </a:lnTo>
                <a:lnTo>
                  <a:pt x="2812676" y="5852379"/>
                </a:lnTo>
                <a:lnTo>
                  <a:pt x="2857020" y="5833603"/>
                </a:lnTo>
                <a:lnTo>
                  <a:pt x="2901582" y="5814949"/>
                </a:lnTo>
                <a:lnTo>
                  <a:pt x="2940145" y="5807492"/>
                </a:lnTo>
                <a:lnTo>
                  <a:pt x="2985162" y="5789094"/>
                </a:lnTo>
                <a:lnTo>
                  <a:pt x="3030416" y="5770830"/>
                </a:lnTo>
                <a:lnTo>
                  <a:pt x="3075912" y="5752701"/>
                </a:lnTo>
                <a:lnTo>
                  <a:pt x="3115431" y="5745782"/>
                </a:lnTo>
                <a:lnTo>
                  <a:pt x="3161430" y="5727936"/>
                </a:lnTo>
                <a:lnTo>
                  <a:pt x="3207688" y="5710236"/>
                </a:lnTo>
                <a:lnTo>
                  <a:pt x="3254212" y="5692685"/>
                </a:lnTo>
                <a:lnTo>
                  <a:pt x="3301008" y="5675288"/>
                </a:lnTo>
                <a:lnTo>
                  <a:pt x="3341857" y="5669117"/>
                </a:lnTo>
                <a:lnTo>
                  <a:pt x="3389215" y="5652035"/>
                </a:lnTo>
                <a:lnTo>
                  <a:pt x="3436862" y="5635116"/>
                </a:lnTo>
                <a:lnTo>
                  <a:pt x="3484805" y="5618363"/>
                </a:lnTo>
                <a:lnTo>
                  <a:pt x="3533049" y="5601780"/>
                </a:lnTo>
                <a:lnTo>
                  <a:pt x="3581601" y="5585369"/>
                </a:lnTo>
                <a:lnTo>
                  <a:pt x="3630466" y="5569135"/>
                </a:lnTo>
                <a:lnTo>
                  <a:pt x="3679650" y="5553080"/>
                </a:lnTo>
                <a:lnTo>
                  <a:pt x="3729160" y="5537208"/>
                </a:lnTo>
                <a:lnTo>
                  <a:pt x="3772776" y="5532593"/>
                </a:lnTo>
                <a:lnTo>
                  <a:pt x="3822954" y="5517097"/>
                </a:lnTo>
                <a:lnTo>
                  <a:pt x="3873475" y="5501793"/>
                </a:lnTo>
                <a:lnTo>
                  <a:pt x="3924344" y="5486686"/>
                </a:lnTo>
                <a:lnTo>
                  <a:pt x="3975568" y="5471778"/>
                </a:lnTo>
                <a:lnTo>
                  <a:pt x="4027153" y="5457074"/>
                </a:lnTo>
                <a:lnTo>
                  <a:pt x="4085330" y="5431505"/>
                </a:lnTo>
                <a:lnTo>
                  <a:pt x="4137654" y="5417216"/>
                </a:lnTo>
                <a:lnTo>
                  <a:pt x="4190357" y="5403139"/>
                </a:lnTo>
                <a:lnTo>
                  <a:pt x="4243444" y="5389279"/>
                </a:lnTo>
                <a:lnTo>
                  <a:pt x="4296922" y="5375638"/>
                </a:lnTo>
                <a:lnTo>
                  <a:pt x="4350795" y="5362220"/>
                </a:lnTo>
                <a:lnTo>
                  <a:pt x="4405072" y="5349029"/>
                </a:lnTo>
                <a:lnTo>
                  <a:pt x="4459756" y="5336066"/>
                </a:lnTo>
                <a:lnTo>
                  <a:pt x="4521078" y="5312267"/>
                </a:lnTo>
                <a:lnTo>
                  <a:pt x="4576597" y="5299773"/>
                </a:lnTo>
                <a:lnTo>
                  <a:pt x="4632541" y="5287520"/>
                </a:lnTo>
                <a:lnTo>
                  <a:pt x="4688917" y="5275509"/>
                </a:lnTo>
                <a:lnTo>
                  <a:pt x="4751955" y="5252674"/>
                </a:lnTo>
                <a:lnTo>
                  <a:pt x="4866919" y="5229895"/>
                </a:lnTo>
                <a:lnTo>
                  <a:pt x="4931306" y="5207819"/>
                </a:lnTo>
                <a:lnTo>
                  <a:pt x="5049021" y="5186587"/>
                </a:lnTo>
                <a:lnTo>
                  <a:pt x="5114810" y="5165299"/>
                </a:lnTo>
                <a:lnTo>
                  <a:pt x="5174854" y="5155350"/>
                </a:lnTo>
                <a:lnTo>
                  <a:pt x="5241607" y="5134604"/>
                </a:lnTo>
                <a:lnTo>
                  <a:pt x="5302627" y="5125204"/>
                </a:lnTo>
                <a:lnTo>
                  <a:pt x="5370368" y="5105014"/>
                </a:lnTo>
                <a:lnTo>
                  <a:pt x="5432388" y="5096176"/>
                </a:lnTo>
                <a:lnTo>
                  <a:pt x="5501141" y="5076554"/>
                </a:lnTo>
                <a:lnTo>
                  <a:pt x="5564184" y="5068292"/>
                </a:lnTo>
                <a:lnTo>
                  <a:pt x="5633973" y="5049253"/>
                </a:lnTo>
                <a:lnTo>
                  <a:pt x="5704288" y="5030509"/>
                </a:lnTo>
                <a:lnTo>
                  <a:pt x="5768911" y="5023135"/>
                </a:lnTo>
                <a:lnTo>
                  <a:pt x="5840297" y="5004994"/>
                </a:lnTo>
                <a:lnTo>
                  <a:pt x="5912228" y="4987159"/>
                </a:lnTo>
                <a:lnTo>
                  <a:pt x="5984708" y="4969633"/>
                </a:lnTo>
                <a:lnTo>
                  <a:pt x="6051521" y="4963490"/>
                </a:lnTo>
                <a:lnTo>
                  <a:pt x="6107431" y="4951218"/>
                </a:lnTo>
                <a:lnTo>
                  <a:pt x="6162734" y="4938603"/>
                </a:lnTo>
                <a:lnTo>
                  <a:pt x="6217432" y="4925649"/>
                </a:lnTo>
                <a:lnTo>
                  <a:pt x="6271528" y="4912356"/>
                </a:lnTo>
                <a:lnTo>
                  <a:pt x="6325025" y="4898726"/>
                </a:lnTo>
                <a:lnTo>
                  <a:pt x="6384151" y="4873691"/>
                </a:lnTo>
                <a:lnTo>
                  <a:pt x="6436459" y="4859393"/>
                </a:lnTo>
                <a:lnTo>
                  <a:pt x="6488177" y="4844763"/>
                </a:lnTo>
                <a:lnTo>
                  <a:pt x="6539308" y="4829803"/>
                </a:lnTo>
                <a:lnTo>
                  <a:pt x="6589855" y="4814514"/>
                </a:lnTo>
                <a:lnTo>
                  <a:pt x="6646046" y="4787829"/>
                </a:lnTo>
                <a:lnTo>
                  <a:pt x="6695434" y="4771889"/>
                </a:lnTo>
                <a:lnTo>
                  <a:pt x="6744248" y="4755626"/>
                </a:lnTo>
                <a:lnTo>
                  <a:pt x="6798713" y="4727971"/>
                </a:lnTo>
                <a:lnTo>
                  <a:pt x="6846386" y="4711066"/>
                </a:lnTo>
                <a:lnTo>
                  <a:pt x="6899716" y="4682773"/>
                </a:lnTo>
                <a:lnTo>
                  <a:pt x="6946260" y="4665233"/>
                </a:lnTo>
                <a:lnTo>
                  <a:pt x="6992243" y="4647379"/>
                </a:lnTo>
                <a:lnTo>
                  <a:pt x="7043894" y="4618141"/>
                </a:lnTo>
                <a:lnTo>
                  <a:pt x="7088766" y="4599662"/>
                </a:lnTo>
                <a:lnTo>
                  <a:pt x="7139312" y="4569802"/>
                </a:lnTo>
                <a:lnTo>
                  <a:pt x="7189310" y="4539635"/>
                </a:lnTo>
                <a:lnTo>
                  <a:pt x="7232538" y="4520232"/>
                </a:lnTo>
                <a:lnTo>
                  <a:pt x="7281449" y="4489453"/>
                </a:lnTo>
                <a:lnTo>
                  <a:pt x="7323596" y="4469442"/>
                </a:lnTo>
                <a:lnTo>
                  <a:pt x="7371432" y="4438059"/>
                </a:lnTo>
                <a:lnTo>
                  <a:pt x="7418735" y="4406376"/>
                </a:lnTo>
                <a:lnTo>
                  <a:pt x="7459283" y="4385466"/>
                </a:lnTo>
                <a:lnTo>
                  <a:pt x="7505529" y="4353189"/>
                </a:lnTo>
                <a:lnTo>
                  <a:pt x="7551250" y="4320617"/>
                </a:lnTo>
                <a:lnTo>
                  <a:pt x="7590226" y="4298823"/>
                </a:lnTo>
                <a:lnTo>
                  <a:pt x="7634909" y="4265667"/>
                </a:lnTo>
                <a:lnTo>
                  <a:pt x="7679076" y="4232221"/>
                </a:lnTo>
                <a:lnTo>
                  <a:pt x="7722732" y="4198488"/>
                </a:lnTo>
                <a:lnTo>
                  <a:pt x="7759654" y="4175539"/>
                </a:lnTo>
                <a:lnTo>
                  <a:pt x="7802294" y="4141234"/>
                </a:lnTo>
                <a:lnTo>
                  <a:pt x="7844431" y="4106648"/>
                </a:lnTo>
                <a:lnTo>
                  <a:pt x="7886069" y="4071779"/>
                </a:lnTo>
                <a:lnTo>
                  <a:pt x="7920984" y="4047702"/>
                </a:lnTo>
                <a:lnTo>
                  <a:pt x="7961630" y="4012276"/>
                </a:lnTo>
                <a:lnTo>
                  <a:pt x="8001786" y="3976575"/>
                </a:lnTo>
                <a:lnTo>
                  <a:pt x="8041452" y="3940599"/>
                </a:lnTo>
                <a:lnTo>
                  <a:pt x="8080634" y="3904350"/>
                </a:lnTo>
                <a:lnTo>
                  <a:pt x="8119334" y="3867830"/>
                </a:lnTo>
                <a:lnTo>
                  <a:pt x="8151330" y="3842111"/>
                </a:lnTo>
                <a:lnTo>
                  <a:pt x="8189075" y="3805055"/>
                </a:lnTo>
                <a:lnTo>
                  <a:pt x="8226347" y="3767732"/>
                </a:lnTo>
                <a:lnTo>
                  <a:pt x="8263148" y="3730145"/>
                </a:lnTo>
                <a:lnTo>
                  <a:pt x="8299482" y="3692295"/>
                </a:lnTo>
                <a:lnTo>
                  <a:pt x="8335353" y="3654184"/>
                </a:lnTo>
                <a:lnTo>
                  <a:pt x="8370762" y="3615814"/>
                </a:lnTo>
                <a:lnTo>
                  <a:pt x="8399488" y="3588256"/>
                </a:lnTo>
                <a:lnTo>
                  <a:pt x="8433984" y="3549373"/>
                </a:lnTo>
                <a:lnTo>
                  <a:pt x="8468028" y="3510235"/>
                </a:lnTo>
                <a:lnTo>
                  <a:pt x="8501623" y="3470845"/>
                </a:lnTo>
                <a:lnTo>
                  <a:pt x="8534771" y="3431204"/>
                </a:lnTo>
                <a:lnTo>
                  <a:pt x="8567477" y="3391314"/>
                </a:lnTo>
                <a:lnTo>
                  <a:pt x="8593518" y="3362246"/>
                </a:lnTo>
                <a:lnTo>
                  <a:pt x="8625346" y="3321863"/>
                </a:lnTo>
                <a:lnTo>
                  <a:pt x="8656740" y="3281235"/>
                </a:lnTo>
                <a:lnTo>
                  <a:pt x="8687703" y="3240365"/>
                </a:lnTo>
                <a:lnTo>
                  <a:pt x="8718238" y="3199254"/>
                </a:lnTo>
                <a:lnTo>
                  <a:pt x="8748347" y="3157905"/>
                </a:lnTo>
                <a:lnTo>
                  <a:pt x="8771810" y="3127388"/>
                </a:lnTo>
                <a:lnTo>
                  <a:pt x="8801079" y="3085565"/>
                </a:lnTo>
                <a:lnTo>
                  <a:pt x="8829931" y="3043508"/>
                </a:lnTo>
                <a:lnTo>
                  <a:pt x="8858370" y="3001219"/>
                </a:lnTo>
                <a:lnTo>
                  <a:pt x="8886399" y="2958699"/>
                </a:lnTo>
                <a:lnTo>
                  <a:pt x="8907796" y="2927021"/>
                </a:lnTo>
                <a:lnTo>
                  <a:pt x="8935013" y="2884045"/>
                </a:lnTo>
                <a:lnTo>
                  <a:pt x="8961830" y="2840843"/>
                </a:lnTo>
                <a:lnTo>
                  <a:pt x="9008047" y="2764840"/>
                </a:lnTo>
                <a:lnTo>
                  <a:pt x="9033677" y="2720972"/>
                </a:lnTo>
                <a:lnTo>
                  <a:pt x="9058919" y="2676885"/>
                </a:lnTo>
                <a:lnTo>
                  <a:pt x="9077550" y="2643651"/>
                </a:lnTo>
                <a:lnTo>
                  <a:pt x="9102022" y="2599132"/>
                </a:lnTo>
                <a:lnTo>
                  <a:pt x="9126114" y="2554399"/>
                </a:lnTo>
                <a:lnTo>
                  <a:pt x="9166946" y="2475368"/>
                </a:lnTo>
                <a:lnTo>
                  <a:pt x="9183691" y="2441073"/>
                </a:lnTo>
                <a:lnTo>
                  <a:pt x="9206292" y="2395502"/>
                </a:lnTo>
                <a:lnTo>
                  <a:pt x="9222304" y="2360795"/>
                </a:lnTo>
                <a:lnTo>
                  <a:pt x="9244177" y="2314814"/>
                </a:lnTo>
                <a:lnTo>
                  <a:pt x="9259468" y="2279702"/>
                </a:lnTo>
                <a:lnTo>
                  <a:pt x="9280626" y="2233319"/>
                </a:lnTo>
                <a:lnTo>
                  <a:pt x="9295207" y="2197808"/>
                </a:lnTo>
                <a:lnTo>
                  <a:pt x="9315662" y="2151029"/>
                </a:lnTo>
                <a:lnTo>
                  <a:pt x="9329545" y="2115126"/>
                </a:lnTo>
                <a:lnTo>
                  <a:pt x="9343084" y="2079029"/>
                </a:lnTo>
                <a:lnTo>
                  <a:pt x="9362506" y="2031670"/>
                </a:lnTo>
                <a:lnTo>
                  <a:pt x="9375366" y="1995191"/>
                </a:lnTo>
                <a:lnTo>
                  <a:pt x="9387890" y="1958523"/>
                </a:lnTo>
                <a:lnTo>
                  <a:pt x="9406307" y="1910599"/>
                </a:lnTo>
                <a:lnTo>
                  <a:pt x="9418170" y="1873559"/>
                </a:lnTo>
                <a:lnTo>
                  <a:pt x="9429706" y="1836336"/>
                </a:lnTo>
                <a:lnTo>
                  <a:pt x="9440920" y="1798932"/>
                </a:lnTo>
                <a:lnTo>
                  <a:pt x="9451813" y="1761347"/>
                </a:lnTo>
                <a:lnTo>
                  <a:pt x="9462389" y="1723584"/>
                </a:lnTo>
                <a:lnTo>
                  <a:pt x="9472650" y="1685644"/>
                </a:lnTo>
                <a:lnTo>
                  <a:pt x="9488825" y="1636459"/>
                </a:lnTo>
                <a:lnTo>
                  <a:pt x="9492242" y="1609241"/>
                </a:lnTo>
                <a:lnTo>
                  <a:pt x="9501579" y="1570781"/>
                </a:lnTo>
                <a:lnTo>
                  <a:pt x="9510614" y="1532151"/>
                </a:lnTo>
                <a:lnTo>
                  <a:pt x="9519349" y="1493353"/>
                </a:lnTo>
                <a:lnTo>
                  <a:pt x="9527788" y="1454388"/>
                </a:lnTo>
                <a:lnTo>
                  <a:pt x="9535933" y="1415258"/>
                </a:lnTo>
                <a:lnTo>
                  <a:pt x="9543789" y="1375965"/>
                </a:lnTo>
                <a:lnTo>
                  <a:pt x="9545132" y="1347581"/>
                </a:lnTo>
                <a:lnTo>
                  <a:pt x="9552416" y="1307967"/>
                </a:lnTo>
                <a:lnTo>
                  <a:pt x="9559418" y="1268194"/>
                </a:lnTo>
                <a:lnTo>
                  <a:pt x="9559918" y="1239336"/>
                </a:lnTo>
                <a:lnTo>
                  <a:pt x="9566367" y="1199252"/>
                </a:lnTo>
                <a:lnTo>
                  <a:pt x="9572543" y="1159015"/>
                </a:lnTo>
                <a:lnTo>
                  <a:pt x="9572226" y="1129697"/>
                </a:lnTo>
                <a:lnTo>
                  <a:pt x="9571642" y="1100229"/>
                </a:lnTo>
                <a:lnTo>
                  <a:pt x="9577020" y="1059543"/>
                </a:lnTo>
                <a:lnTo>
                  <a:pt x="9575913" y="1029781"/>
                </a:lnTo>
                <a:lnTo>
                  <a:pt x="9580773" y="988803"/>
                </a:lnTo>
                <a:lnTo>
                  <a:pt x="9579154" y="958753"/>
                </a:lnTo>
                <a:lnTo>
                  <a:pt x="9575165" y="898231"/>
                </a:lnTo>
                <a:lnTo>
                  <a:pt x="9570195" y="837157"/>
                </a:lnTo>
                <a:lnTo>
                  <a:pt x="9564267" y="775544"/>
                </a:lnTo>
                <a:lnTo>
                  <a:pt x="9557406" y="713407"/>
                </a:lnTo>
                <a:lnTo>
                  <a:pt x="9549636" y="650758"/>
                </a:lnTo>
                <a:lnTo>
                  <a:pt x="9539192" y="630316"/>
                </a:lnTo>
                <a:lnTo>
                  <a:pt x="9534755" y="598682"/>
                </a:lnTo>
                <a:lnTo>
                  <a:pt x="9530103" y="566926"/>
                </a:lnTo>
                <a:lnTo>
                  <a:pt x="9519013" y="546121"/>
                </a:lnTo>
                <a:lnTo>
                  <a:pt x="9513939" y="514128"/>
                </a:lnTo>
                <a:lnTo>
                  <a:pt x="9502434" y="493089"/>
                </a:lnTo>
                <a:lnTo>
                  <a:pt x="9496950" y="460866"/>
                </a:lnTo>
                <a:lnTo>
                  <a:pt x="9485041" y="439600"/>
                </a:lnTo>
                <a:lnTo>
                  <a:pt x="9408123" y="279792"/>
                </a:lnTo>
                <a:lnTo>
                  <a:pt x="9382578" y="250859"/>
                </a:lnTo>
                <a:lnTo>
                  <a:pt x="9363216" y="210832"/>
                </a:lnTo>
                <a:lnTo>
                  <a:pt x="9337586" y="181851"/>
                </a:lnTo>
                <a:lnTo>
                  <a:pt x="9318136" y="141775"/>
                </a:lnTo>
                <a:lnTo>
                  <a:pt x="9214938" y="25470"/>
                </a:lnTo>
                <a:lnTo>
                  <a:pt x="9195550" y="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3985354"/>
            <a:ext cx="7651750" cy="6301740"/>
            <a:chOff x="0" y="3985354"/>
            <a:chExt cx="7651750" cy="6301740"/>
          </a:xfrm>
        </p:grpSpPr>
        <p:sp>
          <p:nvSpPr>
            <p:cNvPr id="5" name="object 5"/>
            <p:cNvSpPr/>
            <p:nvPr/>
          </p:nvSpPr>
          <p:spPr>
            <a:xfrm>
              <a:off x="0" y="7162042"/>
              <a:ext cx="3851910" cy="3125470"/>
            </a:xfrm>
            <a:custGeom>
              <a:avLst/>
              <a:gdLst/>
              <a:ahLst/>
              <a:cxnLst/>
              <a:rect l="l" t="t" r="r" b="b"/>
              <a:pathLst>
                <a:path w="3851910" h="3125470">
                  <a:moveTo>
                    <a:pt x="3827298" y="3124956"/>
                  </a:moveTo>
                  <a:lnTo>
                    <a:pt x="0" y="3124956"/>
                  </a:lnTo>
                  <a:lnTo>
                    <a:pt x="0" y="459253"/>
                  </a:lnTo>
                  <a:lnTo>
                    <a:pt x="39308" y="436479"/>
                  </a:lnTo>
                  <a:lnTo>
                    <a:pt x="73340" y="417306"/>
                  </a:lnTo>
                  <a:lnTo>
                    <a:pt x="107527" y="398520"/>
                  </a:lnTo>
                  <a:lnTo>
                    <a:pt x="141862" y="380123"/>
                  </a:lnTo>
                  <a:lnTo>
                    <a:pt x="176338" y="362119"/>
                  </a:lnTo>
                  <a:lnTo>
                    <a:pt x="210946" y="344512"/>
                  </a:lnTo>
                  <a:lnTo>
                    <a:pt x="245681" y="327303"/>
                  </a:lnTo>
                  <a:lnTo>
                    <a:pt x="280534" y="310497"/>
                  </a:lnTo>
                  <a:lnTo>
                    <a:pt x="315499" y="294097"/>
                  </a:lnTo>
                  <a:lnTo>
                    <a:pt x="350567" y="278105"/>
                  </a:lnTo>
                  <a:lnTo>
                    <a:pt x="385733" y="262525"/>
                  </a:lnTo>
                  <a:lnTo>
                    <a:pt x="420987" y="247360"/>
                  </a:lnTo>
                  <a:lnTo>
                    <a:pt x="456324" y="232613"/>
                  </a:lnTo>
                  <a:lnTo>
                    <a:pt x="491736" y="218287"/>
                  </a:lnTo>
                  <a:lnTo>
                    <a:pt x="527216" y="204386"/>
                  </a:lnTo>
                  <a:lnTo>
                    <a:pt x="598348" y="177869"/>
                  </a:lnTo>
                  <a:lnTo>
                    <a:pt x="669664" y="153088"/>
                  </a:lnTo>
                  <a:lnTo>
                    <a:pt x="741104" y="130067"/>
                  </a:lnTo>
                  <a:lnTo>
                    <a:pt x="812610" y="108831"/>
                  </a:lnTo>
                  <a:lnTo>
                    <a:pt x="884124" y="89407"/>
                  </a:lnTo>
                  <a:lnTo>
                    <a:pt x="955588" y="71818"/>
                  </a:lnTo>
                  <a:lnTo>
                    <a:pt x="1026943" y="56091"/>
                  </a:lnTo>
                  <a:lnTo>
                    <a:pt x="1098132" y="42250"/>
                  </a:lnTo>
                  <a:lnTo>
                    <a:pt x="1169095" y="30320"/>
                  </a:lnTo>
                  <a:lnTo>
                    <a:pt x="1239774" y="20328"/>
                  </a:lnTo>
                  <a:lnTo>
                    <a:pt x="1310111" y="12296"/>
                  </a:lnTo>
                  <a:lnTo>
                    <a:pt x="1380049" y="6252"/>
                  </a:lnTo>
                  <a:lnTo>
                    <a:pt x="1449527" y="2220"/>
                  </a:lnTo>
                  <a:lnTo>
                    <a:pt x="1518489" y="225"/>
                  </a:lnTo>
                  <a:lnTo>
                    <a:pt x="1552758" y="0"/>
                  </a:lnTo>
                  <a:lnTo>
                    <a:pt x="1586876" y="293"/>
                  </a:lnTo>
                  <a:lnTo>
                    <a:pt x="1654629" y="2448"/>
                  </a:lnTo>
                  <a:lnTo>
                    <a:pt x="1721690" y="6716"/>
                  </a:lnTo>
                  <a:lnTo>
                    <a:pt x="1788001" y="13121"/>
                  </a:lnTo>
                  <a:lnTo>
                    <a:pt x="1853504" y="21690"/>
                  </a:lnTo>
                  <a:lnTo>
                    <a:pt x="1918140" y="32447"/>
                  </a:lnTo>
                  <a:lnTo>
                    <a:pt x="1981851" y="45418"/>
                  </a:lnTo>
                  <a:lnTo>
                    <a:pt x="2044578" y="60627"/>
                  </a:lnTo>
                  <a:lnTo>
                    <a:pt x="2106264" y="78100"/>
                  </a:lnTo>
                  <a:lnTo>
                    <a:pt x="2166850" y="97861"/>
                  </a:lnTo>
                  <a:lnTo>
                    <a:pt x="2226278" y="119937"/>
                  </a:lnTo>
                  <a:lnTo>
                    <a:pt x="2284488" y="144351"/>
                  </a:lnTo>
                  <a:lnTo>
                    <a:pt x="2341424" y="171131"/>
                  </a:lnTo>
                  <a:lnTo>
                    <a:pt x="2397027" y="200299"/>
                  </a:lnTo>
                  <a:lnTo>
                    <a:pt x="2451238" y="231883"/>
                  </a:lnTo>
                  <a:lnTo>
                    <a:pt x="3040568" y="646393"/>
                  </a:lnTo>
                  <a:lnTo>
                    <a:pt x="3363999" y="962114"/>
                  </a:lnTo>
                  <a:lnTo>
                    <a:pt x="3500297" y="1163182"/>
                  </a:lnTo>
                  <a:lnTo>
                    <a:pt x="3528226" y="1233730"/>
                  </a:lnTo>
                  <a:lnTo>
                    <a:pt x="3550967" y="1286436"/>
                  </a:lnTo>
                  <a:lnTo>
                    <a:pt x="3572837" y="1339169"/>
                  </a:lnTo>
                  <a:lnTo>
                    <a:pt x="3593839" y="1391919"/>
                  </a:lnTo>
                  <a:lnTo>
                    <a:pt x="3613978" y="1444676"/>
                  </a:lnTo>
                  <a:lnTo>
                    <a:pt x="3633260" y="1497430"/>
                  </a:lnTo>
                  <a:lnTo>
                    <a:pt x="3651689" y="1550172"/>
                  </a:lnTo>
                  <a:lnTo>
                    <a:pt x="3669271" y="1602892"/>
                  </a:lnTo>
                  <a:lnTo>
                    <a:pt x="3686010" y="1655581"/>
                  </a:lnTo>
                  <a:lnTo>
                    <a:pt x="3701911" y="1708229"/>
                  </a:lnTo>
                  <a:lnTo>
                    <a:pt x="3716979" y="1760827"/>
                  </a:lnTo>
                  <a:lnTo>
                    <a:pt x="3731220" y="1813365"/>
                  </a:lnTo>
                  <a:lnTo>
                    <a:pt x="3744637" y="1865833"/>
                  </a:lnTo>
                  <a:lnTo>
                    <a:pt x="3757237" y="1918222"/>
                  </a:lnTo>
                  <a:lnTo>
                    <a:pt x="3769023" y="1970522"/>
                  </a:lnTo>
                  <a:lnTo>
                    <a:pt x="3780002" y="2022724"/>
                  </a:lnTo>
                  <a:lnTo>
                    <a:pt x="3790177" y="2074817"/>
                  </a:lnTo>
                  <a:lnTo>
                    <a:pt x="3799554" y="2126793"/>
                  </a:lnTo>
                  <a:lnTo>
                    <a:pt x="3808137" y="2178642"/>
                  </a:lnTo>
                  <a:lnTo>
                    <a:pt x="3815933" y="2230355"/>
                  </a:lnTo>
                  <a:lnTo>
                    <a:pt x="3822944" y="2281921"/>
                  </a:lnTo>
                  <a:lnTo>
                    <a:pt x="3829178" y="2333331"/>
                  </a:lnTo>
                  <a:lnTo>
                    <a:pt x="3834638" y="2384575"/>
                  </a:lnTo>
                  <a:lnTo>
                    <a:pt x="3839329" y="2435644"/>
                  </a:lnTo>
                  <a:lnTo>
                    <a:pt x="3843257" y="2486529"/>
                  </a:lnTo>
                  <a:lnTo>
                    <a:pt x="3846426" y="2537220"/>
                  </a:lnTo>
                  <a:lnTo>
                    <a:pt x="3848841" y="2587706"/>
                  </a:lnTo>
                  <a:lnTo>
                    <a:pt x="3850508" y="2637979"/>
                  </a:lnTo>
                  <a:lnTo>
                    <a:pt x="3851430" y="2688029"/>
                  </a:lnTo>
                  <a:lnTo>
                    <a:pt x="3851614" y="2737847"/>
                  </a:lnTo>
                  <a:lnTo>
                    <a:pt x="3851064" y="2787422"/>
                  </a:lnTo>
                  <a:lnTo>
                    <a:pt x="3849784" y="2836745"/>
                  </a:lnTo>
                  <a:lnTo>
                    <a:pt x="3847781" y="2885807"/>
                  </a:lnTo>
                  <a:lnTo>
                    <a:pt x="3845058" y="2934598"/>
                  </a:lnTo>
                  <a:lnTo>
                    <a:pt x="3841622" y="2983108"/>
                  </a:lnTo>
                  <a:lnTo>
                    <a:pt x="3837476" y="3031329"/>
                  </a:lnTo>
                  <a:lnTo>
                    <a:pt x="3832625" y="3079249"/>
                  </a:lnTo>
                  <a:lnTo>
                    <a:pt x="3827298" y="3124956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8780" y="3985354"/>
              <a:ext cx="6562724" cy="51625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26630" marR="864235">
              <a:lnSpc>
                <a:spcPct val="106000"/>
              </a:lnSpc>
              <a:spcBef>
                <a:spcPts val="100"/>
              </a:spcBef>
              <a:buChar char="•"/>
              <a:tabLst>
                <a:tab pos="7550150" algn="l"/>
                <a:tab pos="13057505" algn="l"/>
              </a:tabLst>
            </a:pPr>
            <a:r>
              <a:rPr sz="2300" spc="-20" dirty="0">
                <a:solidFill>
                  <a:srgbClr val="000000"/>
                </a:solidFill>
              </a:rPr>
              <a:t>l’inibizione</a:t>
            </a:r>
            <a:r>
              <a:rPr sz="2300" spc="-105" dirty="0">
                <a:solidFill>
                  <a:srgbClr val="000000"/>
                </a:solidFill>
              </a:rPr>
              <a:t> </a:t>
            </a:r>
            <a:r>
              <a:rPr sz="2300" spc="45" dirty="0">
                <a:solidFill>
                  <a:srgbClr val="000000"/>
                </a:solidFill>
              </a:rPr>
              <a:t>di</a:t>
            </a:r>
            <a:r>
              <a:rPr sz="2300" spc="-105" dirty="0">
                <a:solidFill>
                  <a:srgbClr val="000000"/>
                </a:solidFill>
              </a:rPr>
              <a:t> </a:t>
            </a:r>
            <a:r>
              <a:rPr sz="2300" spc="10" dirty="0">
                <a:solidFill>
                  <a:srgbClr val="000000"/>
                </a:solidFill>
              </a:rPr>
              <a:t>risposte</a:t>
            </a:r>
            <a:r>
              <a:rPr sz="2300" spc="-105" dirty="0">
                <a:solidFill>
                  <a:srgbClr val="000000"/>
                </a:solidFill>
              </a:rPr>
              <a:t> </a:t>
            </a:r>
            <a:r>
              <a:rPr sz="2300" spc="45" dirty="0">
                <a:solidFill>
                  <a:srgbClr val="000000"/>
                </a:solidFill>
              </a:rPr>
              <a:t>non</a:t>
            </a:r>
            <a:r>
              <a:rPr sz="2300" spc="-105" dirty="0">
                <a:solidFill>
                  <a:srgbClr val="000000"/>
                </a:solidFill>
              </a:rPr>
              <a:t> </a:t>
            </a:r>
            <a:r>
              <a:rPr sz="2300" spc="80" dirty="0">
                <a:solidFill>
                  <a:srgbClr val="000000"/>
                </a:solidFill>
              </a:rPr>
              <a:t>adeguate	</a:t>
            </a:r>
            <a:r>
              <a:rPr sz="2300" spc="50" dirty="0">
                <a:solidFill>
                  <a:srgbClr val="000000"/>
                </a:solidFill>
              </a:rPr>
              <a:t>(automatiche),</a:t>
            </a:r>
            <a:r>
              <a:rPr sz="2300" spc="-195" dirty="0">
                <a:solidFill>
                  <a:srgbClr val="000000"/>
                </a:solidFill>
              </a:rPr>
              <a:t> </a:t>
            </a:r>
            <a:r>
              <a:rPr sz="2300" spc="75" dirty="0">
                <a:solidFill>
                  <a:srgbClr val="000000"/>
                </a:solidFill>
              </a:rPr>
              <a:t>può </a:t>
            </a:r>
            <a:r>
              <a:rPr sz="2300" spc="-795" dirty="0">
                <a:solidFill>
                  <a:srgbClr val="000000"/>
                </a:solidFill>
              </a:rPr>
              <a:t> </a:t>
            </a:r>
            <a:r>
              <a:rPr sz="2300" spc="40" dirty="0">
                <a:solidFill>
                  <a:srgbClr val="000000"/>
                </a:solidFill>
              </a:rPr>
              <a:t>e</a:t>
            </a:r>
            <a:r>
              <a:rPr sz="2300" spc="20" dirty="0">
                <a:solidFill>
                  <a:srgbClr val="000000"/>
                </a:solidFill>
              </a:rPr>
              <a:t>ss</a:t>
            </a:r>
            <a:r>
              <a:rPr sz="2300" spc="40" dirty="0">
                <a:solidFill>
                  <a:srgbClr val="000000"/>
                </a:solidFill>
              </a:rPr>
              <a:t>e</a:t>
            </a:r>
            <a:r>
              <a:rPr sz="2300" spc="-105" dirty="0">
                <a:solidFill>
                  <a:srgbClr val="000000"/>
                </a:solidFill>
              </a:rPr>
              <a:t>r</a:t>
            </a:r>
            <a:r>
              <a:rPr sz="2300" spc="45" dirty="0">
                <a:solidFill>
                  <a:srgbClr val="000000"/>
                </a:solidFill>
              </a:rPr>
              <a:t>e</a:t>
            </a:r>
            <a:r>
              <a:rPr sz="2300" spc="-120" dirty="0">
                <a:solidFill>
                  <a:srgbClr val="000000"/>
                </a:solidFill>
              </a:rPr>
              <a:t> </a:t>
            </a:r>
            <a:r>
              <a:rPr sz="2300" spc="175" dirty="0">
                <a:solidFill>
                  <a:srgbClr val="000000"/>
                </a:solidFill>
              </a:rPr>
              <a:t>c</a:t>
            </a:r>
            <a:r>
              <a:rPr sz="2300" spc="65" dirty="0">
                <a:solidFill>
                  <a:srgbClr val="000000"/>
                </a:solidFill>
              </a:rPr>
              <a:t>o</a:t>
            </a:r>
            <a:r>
              <a:rPr sz="2300" spc="120" dirty="0">
                <a:solidFill>
                  <a:srgbClr val="000000"/>
                </a:solidFill>
              </a:rPr>
              <a:t>g</a:t>
            </a:r>
            <a:r>
              <a:rPr sz="2300" spc="30" dirty="0">
                <a:solidFill>
                  <a:srgbClr val="000000"/>
                </a:solidFill>
              </a:rPr>
              <a:t>n</a:t>
            </a:r>
            <a:r>
              <a:rPr sz="2300" spc="-30" dirty="0">
                <a:solidFill>
                  <a:srgbClr val="000000"/>
                </a:solidFill>
              </a:rPr>
              <a:t>i</a:t>
            </a:r>
            <a:r>
              <a:rPr sz="2300" spc="-60" dirty="0">
                <a:solidFill>
                  <a:srgbClr val="000000"/>
                </a:solidFill>
              </a:rPr>
              <a:t>t</a:t>
            </a:r>
            <a:r>
              <a:rPr sz="2300" spc="-30" dirty="0">
                <a:solidFill>
                  <a:srgbClr val="000000"/>
                </a:solidFill>
              </a:rPr>
              <a:t>i</a:t>
            </a:r>
            <a:r>
              <a:rPr sz="2300" spc="-45" dirty="0">
                <a:solidFill>
                  <a:srgbClr val="000000"/>
                </a:solidFill>
              </a:rPr>
              <a:t>v</a:t>
            </a:r>
            <a:r>
              <a:rPr sz="2300" spc="175" dirty="0">
                <a:solidFill>
                  <a:srgbClr val="000000"/>
                </a:solidFill>
              </a:rPr>
              <a:t>a</a:t>
            </a:r>
            <a:r>
              <a:rPr sz="2300" spc="-120" dirty="0">
                <a:solidFill>
                  <a:srgbClr val="000000"/>
                </a:solidFill>
              </a:rPr>
              <a:t> </a:t>
            </a:r>
            <a:r>
              <a:rPr sz="2300" spc="45" dirty="0">
                <a:solidFill>
                  <a:srgbClr val="000000"/>
                </a:solidFill>
              </a:rPr>
              <a:t>e</a:t>
            </a:r>
            <a:r>
              <a:rPr sz="2300" spc="-120" dirty="0">
                <a:solidFill>
                  <a:srgbClr val="000000"/>
                </a:solidFill>
              </a:rPr>
              <a:t> </a:t>
            </a:r>
            <a:r>
              <a:rPr sz="2300" spc="175" dirty="0">
                <a:solidFill>
                  <a:srgbClr val="000000"/>
                </a:solidFill>
              </a:rPr>
              <a:t>c</a:t>
            </a:r>
            <a:r>
              <a:rPr sz="2300" spc="65" dirty="0">
                <a:solidFill>
                  <a:srgbClr val="000000"/>
                </a:solidFill>
              </a:rPr>
              <a:t>o</a:t>
            </a:r>
            <a:r>
              <a:rPr sz="2300" spc="145" dirty="0">
                <a:solidFill>
                  <a:srgbClr val="000000"/>
                </a:solidFill>
              </a:rPr>
              <a:t>m</a:t>
            </a:r>
            <a:r>
              <a:rPr sz="2300" spc="120" dirty="0">
                <a:solidFill>
                  <a:srgbClr val="000000"/>
                </a:solidFill>
              </a:rPr>
              <a:t>p</a:t>
            </a:r>
            <a:r>
              <a:rPr sz="2300" spc="65" dirty="0">
                <a:solidFill>
                  <a:srgbClr val="000000"/>
                </a:solidFill>
              </a:rPr>
              <a:t>o</a:t>
            </a:r>
            <a:r>
              <a:rPr sz="2300" spc="-105" dirty="0">
                <a:solidFill>
                  <a:srgbClr val="000000"/>
                </a:solidFill>
              </a:rPr>
              <a:t>r</a:t>
            </a:r>
            <a:r>
              <a:rPr sz="2300" spc="-60" dirty="0">
                <a:solidFill>
                  <a:srgbClr val="000000"/>
                </a:solidFill>
              </a:rPr>
              <a:t>t</a:t>
            </a:r>
            <a:r>
              <a:rPr sz="2300" spc="170" dirty="0">
                <a:solidFill>
                  <a:srgbClr val="000000"/>
                </a:solidFill>
              </a:rPr>
              <a:t>a</a:t>
            </a:r>
            <a:r>
              <a:rPr sz="2300" spc="145" dirty="0">
                <a:solidFill>
                  <a:srgbClr val="000000"/>
                </a:solidFill>
              </a:rPr>
              <a:t>m</a:t>
            </a:r>
            <a:r>
              <a:rPr sz="2300" spc="40" dirty="0">
                <a:solidFill>
                  <a:srgbClr val="000000"/>
                </a:solidFill>
              </a:rPr>
              <a:t>e</a:t>
            </a:r>
            <a:r>
              <a:rPr sz="2300" spc="30" dirty="0">
                <a:solidFill>
                  <a:srgbClr val="000000"/>
                </a:solidFill>
              </a:rPr>
              <a:t>n</a:t>
            </a:r>
            <a:r>
              <a:rPr sz="2300" spc="-60" dirty="0">
                <a:solidFill>
                  <a:srgbClr val="000000"/>
                </a:solidFill>
              </a:rPr>
              <a:t>t</a:t>
            </a:r>
            <a:r>
              <a:rPr sz="2300" spc="170" dirty="0">
                <a:solidFill>
                  <a:srgbClr val="000000"/>
                </a:solidFill>
              </a:rPr>
              <a:t>a</a:t>
            </a:r>
            <a:r>
              <a:rPr sz="2300" spc="-30" dirty="0">
                <a:solidFill>
                  <a:srgbClr val="000000"/>
                </a:solidFill>
              </a:rPr>
              <a:t>l</a:t>
            </a:r>
            <a:r>
              <a:rPr sz="2300" spc="40" dirty="0">
                <a:solidFill>
                  <a:srgbClr val="000000"/>
                </a:solidFill>
              </a:rPr>
              <a:t>e</a:t>
            </a:r>
            <a:r>
              <a:rPr sz="2300" spc="-350" dirty="0">
                <a:solidFill>
                  <a:srgbClr val="000000"/>
                </a:solidFill>
              </a:rPr>
              <a:t>;</a:t>
            </a:r>
            <a:r>
              <a:rPr sz="2300" spc="-120" dirty="0">
                <a:solidFill>
                  <a:srgbClr val="000000"/>
                </a:solidFill>
              </a:rPr>
              <a:t> </a:t>
            </a:r>
            <a:r>
              <a:rPr sz="2300" spc="-254" dirty="0">
                <a:solidFill>
                  <a:srgbClr val="000000"/>
                </a:solidFill>
              </a:rPr>
              <a:t>E</a:t>
            </a:r>
            <a:r>
              <a:rPr sz="2300" spc="-145" dirty="0">
                <a:solidFill>
                  <a:srgbClr val="000000"/>
                </a:solidFill>
              </a:rPr>
              <a:t>FF</a:t>
            </a:r>
            <a:r>
              <a:rPr sz="2300" spc="-254" dirty="0">
                <a:solidFill>
                  <a:srgbClr val="000000"/>
                </a:solidFill>
              </a:rPr>
              <a:t>E</a:t>
            </a:r>
            <a:r>
              <a:rPr sz="2300" spc="-130" dirty="0">
                <a:solidFill>
                  <a:srgbClr val="000000"/>
                </a:solidFill>
              </a:rPr>
              <a:t>TT</a:t>
            </a:r>
            <a:r>
              <a:rPr sz="2300" spc="-10" dirty="0">
                <a:solidFill>
                  <a:srgbClr val="000000"/>
                </a:solidFill>
              </a:rPr>
              <a:t>O</a:t>
            </a:r>
            <a:r>
              <a:rPr sz="2300" spc="-120" dirty="0">
                <a:solidFill>
                  <a:srgbClr val="000000"/>
                </a:solidFill>
              </a:rPr>
              <a:t> </a:t>
            </a:r>
            <a:r>
              <a:rPr sz="2300" spc="-190" dirty="0">
                <a:solidFill>
                  <a:srgbClr val="000000"/>
                </a:solidFill>
              </a:rPr>
              <a:t>S</a:t>
            </a:r>
            <a:r>
              <a:rPr sz="2300" spc="-130" dirty="0">
                <a:solidFill>
                  <a:srgbClr val="000000"/>
                </a:solidFill>
              </a:rPr>
              <a:t>T</a:t>
            </a:r>
            <a:r>
              <a:rPr sz="2300" spc="-155" dirty="0">
                <a:solidFill>
                  <a:srgbClr val="000000"/>
                </a:solidFill>
              </a:rPr>
              <a:t>R</a:t>
            </a:r>
            <a:r>
              <a:rPr sz="2300" spc="-15" dirty="0">
                <a:solidFill>
                  <a:srgbClr val="000000"/>
                </a:solidFill>
              </a:rPr>
              <a:t>OO</a:t>
            </a:r>
            <a:r>
              <a:rPr sz="2300" spc="-20" dirty="0">
                <a:solidFill>
                  <a:srgbClr val="000000"/>
                </a:solidFill>
              </a:rPr>
              <a:t>P</a:t>
            </a:r>
            <a:endParaRPr sz="2300"/>
          </a:p>
          <a:p>
            <a:pPr marL="7326630" marR="69850" lvl="1" indent="83185">
              <a:lnSpc>
                <a:spcPct val="108000"/>
              </a:lnSpc>
              <a:spcBef>
                <a:spcPts val="3125"/>
              </a:spcBef>
              <a:buChar char="•"/>
              <a:tabLst>
                <a:tab pos="7624445" algn="l"/>
              </a:tabLst>
            </a:pP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60" dirty="0">
                <a:latin typeface="Verdana"/>
                <a:cs typeface="Verdana"/>
              </a:rPr>
              <a:t>memoria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lavoro,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rappresenta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05" dirty="0">
                <a:latin typeface="Verdana"/>
                <a:cs typeface="Verdana"/>
              </a:rPr>
              <a:t>capacità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tenere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mente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e </a:t>
            </a:r>
            <a:r>
              <a:rPr sz="2200" spc="55" dirty="0">
                <a:latin typeface="Verdana"/>
                <a:cs typeface="Verdana"/>
              </a:rPr>
              <a:t>manipolare </a:t>
            </a:r>
            <a:r>
              <a:rPr sz="2200" spc="10" dirty="0">
                <a:latin typeface="Verdana"/>
                <a:cs typeface="Verdana"/>
              </a:rPr>
              <a:t>le informazioni </a:t>
            </a:r>
            <a:r>
              <a:rPr sz="2200" spc="-5" dirty="0">
                <a:latin typeface="Verdana"/>
                <a:cs typeface="Verdana"/>
              </a:rPr>
              <a:t>rilevanti </a:t>
            </a:r>
            <a:r>
              <a:rPr sz="2200" spc="20" dirty="0">
                <a:latin typeface="Verdana"/>
                <a:cs typeface="Verdana"/>
              </a:rPr>
              <a:t>per </a:t>
            </a:r>
            <a:r>
              <a:rPr sz="2200" spc="30" dirty="0">
                <a:latin typeface="Verdana"/>
                <a:cs typeface="Verdana"/>
              </a:rPr>
              <a:t>un </a:t>
            </a:r>
            <a:r>
              <a:rPr sz="2200" spc="40" dirty="0">
                <a:latin typeface="Verdana"/>
                <a:cs typeface="Verdana"/>
              </a:rPr>
              <a:t>periodo </a:t>
            </a:r>
            <a:r>
              <a:rPr sz="2200" spc="45" dirty="0">
                <a:latin typeface="Verdana"/>
                <a:cs typeface="Verdana"/>
              </a:rPr>
              <a:t>di </a:t>
            </a:r>
            <a:r>
              <a:rPr sz="2200" spc="60" dirty="0">
                <a:latin typeface="Verdana"/>
                <a:cs typeface="Verdana"/>
              </a:rPr>
              <a:t>tempo 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limitato, </a:t>
            </a:r>
            <a:r>
              <a:rPr sz="2200" spc="10" dirty="0">
                <a:latin typeface="Verdana"/>
                <a:cs typeface="Verdana"/>
              </a:rPr>
              <a:t>strettamente </a:t>
            </a:r>
            <a:r>
              <a:rPr sz="2200" spc="40" dirty="0">
                <a:latin typeface="Verdana"/>
                <a:cs typeface="Verdana"/>
              </a:rPr>
              <a:t>necessario </a:t>
            </a:r>
            <a:r>
              <a:rPr sz="2200" spc="45" dirty="0">
                <a:latin typeface="Verdana"/>
                <a:cs typeface="Verdana"/>
              </a:rPr>
              <a:t>allo </a:t>
            </a:r>
            <a:r>
              <a:rPr sz="2200" spc="30" dirty="0">
                <a:latin typeface="Verdana"/>
                <a:cs typeface="Verdana"/>
              </a:rPr>
              <a:t>svolgimento </a:t>
            </a:r>
            <a:r>
              <a:rPr sz="2200" spc="45" dirty="0">
                <a:latin typeface="Verdana"/>
                <a:cs typeface="Verdana"/>
              </a:rPr>
              <a:t>e </a:t>
            </a:r>
            <a:r>
              <a:rPr sz="2200" spc="70" dirty="0">
                <a:latin typeface="Verdana"/>
                <a:cs typeface="Verdana"/>
              </a:rPr>
              <a:t>al 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completamento </a:t>
            </a:r>
            <a:r>
              <a:rPr sz="2200" spc="45" dirty="0">
                <a:latin typeface="Verdana"/>
                <a:cs typeface="Verdana"/>
              </a:rPr>
              <a:t>di </a:t>
            </a:r>
            <a:r>
              <a:rPr sz="2200" spc="30" dirty="0">
                <a:latin typeface="Verdana"/>
                <a:cs typeface="Verdana"/>
              </a:rPr>
              <a:t>un </a:t>
            </a:r>
            <a:r>
              <a:rPr sz="2200" spc="65" dirty="0">
                <a:latin typeface="Verdana"/>
                <a:cs typeface="Verdana"/>
              </a:rPr>
              <a:t>compito </a:t>
            </a:r>
            <a:r>
              <a:rPr sz="2200" spc="-15" dirty="0">
                <a:latin typeface="Verdana"/>
                <a:cs typeface="Verdana"/>
              </a:rPr>
              <a:t>(Huizinga, </a:t>
            </a:r>
            <a:r>
              <a:rPr sz="2200" spc="20" dirty="0">
                <a:latin typeface="Verdana"/>
                <a:cs typeface="Verdana"/>
              </a:rPr>
              <a:t>Dolan </a:t>
            </a:r>
            <a:r>
              <a:rPr sz="2200" spc="45" dirty="0">
                <a:latin typeface="Verdana"/>
                <a:cs typeface="Verdana"/>
              </a:rPr>
              <a:t>e </a:t>
            </a:r>
            <a:r>
              <a:rPr sz="2200" spc="50" dirty="0">
                <a:latin typeface="Verdana"/>
                <a:cs typeface="Verdana"/>
              </a:rPr>
              <a:t>van </a:t>
            </a:r>
            <a:r>
              <a:rPr sz="2200" spc="80" dirty="0">
                <a:latin typeface="Verdana"/>
                <a:cs typeface="Verdana"/>
              </a:rPr>
              <a:t>de </a:t>
            </a:r>
            <a:r>
              <a:rPr sz="2200" spc="-30" dirty="0">
                <a:latin typeface="Verdana"/>
                <a:cs typeface="Verdana"/>
              </a:rPr>
              <a:t>Molen, 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2006);</a:t>
            </a:r>
            <a:endParaRPr sz="2200">
              <a:latin typeface="Verdana"/>
              <a:cs typeface="Verdana"/>
            </a:endParaRPr>
          </a:p>
          <a:p>
            <a:pPr marL="7326630" marR="363220" lvl="1" indent="83185">
              <a:lnSpc>
                <a:spcPct val="108000"/>
              </a:lnSpc>
              <a:spcBef>
                <a:spcPts val="3075"/>
              </a:spcBef>
              <a:buChar char="•"/>
              <a:tabLst>
                <a:tab pos="7624445" algn="l"/>
              </a:tabLst>
            </a:pPr>
            <a:r>
              <a:rPr sz="2200" spc="70" dirty="0">
                <a:latin typeface="Verdana"/>
                <a:cs typeface="Verdana"/>
              </a:rPr>
              <a:t>la </a:t>
            </a:r>
            <a:r>
              <a:rPr sz="2200" spc="35" dirty="0">
                <a:latin typeface="Verdana"/>
                <a:cs typeface="Verdana"/>
              </a:rPr>
              <a:t>pianificazione </a:t>
            </a:r>
            <a:r>
              <a:rPr sz="2200" spc="45" dirty="0">
                <a:latin typeface="Verdana"/>
                <a:cs typeface="Verdana"/>
              </a:rPr>
              <a:t>riguarda </a:t>
            </a:r>
            <a:r>
              <a:rPr sz="2200" spc="40" dirty="0">
                <a:latin typeface="Verdana"/>
                <a:cs typeface="Verdana"/>
              </a:rPr>
              <a:t>quel </a:t>
            </a:r>
            <a:r>
              <a:rPr sz="2200" spc="50" dirty="0">
                <a:latin typeface="Verdana"/>
                <a:cs typeface="Verdana"/>
              </a:rPr>
              <a:t>processo </a:t>
            </a:r>
            <a:r>
              <a:rPr sz="2200" spc="30" dirty="0">
                <a:latin typeface="Verdana"/>
                <a:cs typeface="Verdana"/>
              </a:rPr>
              <a:t>cognitivo </a:t>
            </a:r>
            <a:r>
              <a:rPr sz="2200" spc="80" dirty="0">
                <a:latin typeface="Verdana"/>
                <a:cs typeface="Verdana"/>
              </a:rPr>
              <a:t>che </a:t>
            </a:r>
            <a:r>
              <a:rPr sz="2200" spc="70" dirty="0">
                <a:latin typeface="Verdana"/>
                <a:cs typeface="Verdana"/>
              </a:rPr>
              <a:t>ci 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permette </a:t>
            </a:r>
            <a:r>
              <a:rPr sz="2200" spc="45" dirty="0">
                <a:latin typeface="Verdana"/>
                <a:cs typeface="Verdana"/>
              </a:rPr>
              <a:t>di </a:t>
            </a:r>
            <a:r>
              <a:rPr sz="2200" spc="20" dirty="0">
                <a:latin typeface="Verdana"/>
                <a:cs typeface="Verdana"/>
              </a:rPr>
              <a:t>eseguire </a:t>
            </a:r>
            <a:r>
              <a:rPr sz="2200" spc="50" dirty="0">
                <a:latin typeface="Verdana"/>
                <a:cs typeface="Verdana"/>
              </a:rPr>
              <a:t>comportamenti </a:t>
            </a:r>
            <a:r>
              <a:rPr sz="2200" spc="-10" dirty="0">
                <a:latin typeface="Verdana"/>
                <a:cs typeface="Verdana"/>
              </a:rPr>
              <a:t>finalizzati </a:t>
            </a:r>
            <a:r>
              <a:rPr sz="2200" spc="140" dirty="0">
                <a:latin typeface="Verdana"/>
                <a:cs typeface="Verdana"/>
              </a:rPr>
              <a:t>ad </a:t>
            </a:r>
            <a:r>
              <a:rPr sz="2200" spc="30" dirty="0">
                <a:latin typeface="Verdana"/>
                <a:cs typeface="Verdana"/>
              </a:rPr>
              <a:t>un </a:t>
            </a:r>
            <a:r>
              <a:rPr sz="2200" spc="10" dirty="0">
                <a:latin typeface="Verdana"/>
                <a:cs typeface="Verdana"/>
              </a:rPr>
              <a:t>obiettivo </a:t>
            </a:r>
            <a:r>
              <a:rPr sz="2200" spc="15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seguendo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75" dirty="0">
                <a:latin typeface="Verdana"/>
                <a:cs typeface="Verdana"/>
              </a:rPr>
              <a:t>tappe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60" dirty="0">
                <a:latin typeface="Verdana"/>
                <a:cs typeface="Verdana"/>
              </a:rPr>
              <a:t>ben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ordinate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5" dirty="0">
                <a:latin typeface="Verdana"/>
                <a:cs typeface="Verdana"/>
              </a:rPr>
              <a:t>precise,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questa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funzione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infatti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è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75" dirty="0">
                <a:latin typeface="Verdana"/>
                <a:cs typeface="Verdana"/>
              </a:rPr>
              <a:t>una </a:t>
            </a:r>
            <a:r>
              <a:rPr sz="2200" spc="60" dirty="0">
                <a:latin typeface="Verdana"/>
                <a:cs typeface="Verdana"/>
              </a:rPr>
              <a:t>componente </a:t>
            </a:r>
            <a:r>
              <a:rPr sz="2200" spc="45" dirty="0">
                <a:latin typeface="Verdana"/>
                <a:cs typeface="Verdana"/>
              </a:rPr>
              <a:t>di </a:t>
            </a:r>
            <a:r>
              <a:rPr sz="2200" spc="85" dirty="0">
                <a:latin typeface="Verdana"/>
                <a:cs typeface="Verdana"/>
              </a:rPr>
              <a:t>base </a:t>
            </a:r>
            <a:r>
              <a:rPr sz="2200" spc="40" dirty="0">
                <a:latin typeface="Verdana"/>
                <a:cs typeface="Verdana"/>
              </a:rPr>
              <a:t>del </a:t>
            </a:r>
            <a:r>
              <a:rPr sz="2200" spc="5" dirty="0">
                <a:latin typeface="Verdana"/>
                <a:cs typeface="Verdana"/>
              </a:rPr>
              <a:t>nostro </a:t>
            </a:r>
            <a:r>
              <a:rPr sz="2200" spc="-20" dirty="0">
                <a:latin typeface="Verdana"/>
                <a:cs typeface="Verdana"/>
              </a:rPr>
              <a:t>vivere </a:t>
            </a:r>
            <a:r>
              <a:rPr sz="2200" spc="10" dirty="0">
                <a:latin typeface="Verdana"/>
                <a:cs typeface="Verdana"/>
              </a:rPr>
              <a:t>quotidiano, viene </a:t>
            </a:r>
            <a:r>
              <a:rPr sz="2200" spc="15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impiegata </a:t>
            </a:r>
            <a:r>
              <a:rPr sz="2200" spc="5" dirty="0">
                <a:latin typeface="Verdana"/>
                <a:cs typeface="Verdana"/>
              </a:rPr>
              <a:t>in </a:t>
            </a:r>
            <a:r>
              <a:rPr sz="2200" spc="10" dirty="0">
                <a:latin typeface="Verdana"/>
                <a:cs typeface="Verdana"/>
              </a:rPr>
              <a:t>azioni </a:t>
            </a:r>
            <a:r>
              <a:rPr sz="2200" spc="25" dirty="0">
                <a:latin typeface="Verdana"/>
                <a:cs typeface="Verdana"/>
              </a:rPr>
              <a:t>relativamente </a:t>
            </a:r>
            <a:r>
              <a:rPr sz="2200" spc="50" dirty="0">
                <a:latin typeface="Verdana"/>
                <a:cs typeface="Verdana"/>
              </a:rPr>
              <a:t>semplici </a:t>
            </a:r>
            <a:r>
              <a:rPr sz="2200" spc="105" dirty="0">
                <a:latin typeface="Verdana"/>
                <a:cs typeface="Verdana"/>
              </a:rPr>
              <a:t>come </a:t>
            </a:r>
            <a:r>
              <a:rPr sz="2200" spc="35" dirty="0">
                <a:latin typeface="Verdana"/>
                <a:cs typeface="Verdana"/>
              </a:rPr>
              <a:t>preparare </a:t>
            </a:r>
            <a:r>
              <a:rPr sz="2200" spc="30" dirty="0">
                <a:latin typeface="Verdana"/>
                <a:cs typeface="Verdana"/>
              </a:rPr>
              <a:t>un 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caffè </a:t>
            </a:r>
            <a:r>
              <a:rPr sz="2200" spc="140" dirty="0">
                <a:latin typeface="Verdana"/>
                <a:cs typeface="Verdana"/>
              </a:rPr>
              <a:t>ad </a:t>
            </a:r>
            <a:r>
              <a:rPr sz="2200" spc="10" dirty="0">
                <a:latin typeface="Verdana"/>
                <a:cs typeface="Verdana"/>
              </a:rPr>
              <a:t>azioni </a:t>
            </a:r>
            <a:r>
              <a:rPr sz="2200" spc="40" dirty="0">
                <a:latin typeface="Verdana"/>
                <a:cs typeface="Verdana"/>
              </a:rPr>
              <a:t>più </a:t>
            </a:r>
            <a:r>
              <a:rPr sz="2200" spc="65" dirty="0">
                <a:latin typeface="Verdana"/>
                <a:cs typeface="Verdana"/>
              </a:rPr>
              <a:t>complesse </a:t>
            </a:r>
            <a:r>
              <a:rPr sz="2200" spc="45" dirty="0">
                <a:latin typeface="Verdana"/>
                <a:cs typeface="Verdana"/>
              </a:rPr>
              <a:t>e </a:t>
            </a:r>
            <a:r>
              <a:rPr sz="2200" dirty="0">
                <a:latin typeface="Verdana"/>
                <a:cs typeface="Verdana"/>
              </a:rPr>
              <a:t>protratte </a:t>
            </a:r>
            <a:r>
              <a:rPr sz="2200" spc="15" dirty="0">
                <a:latin typeface="Verdana"/>
                <a:cs typeface="Verdana"/>
              </a:rPr>
              <a:t>nel </a:t>
            </a:r>
            <a:r>
              <a:rPr sz="2200" spc="60" dirty="0">
                <a:latin typeface="Verdana"/>
                <a:cs typeface="Verdana"/>
              </a:rPr>
              <a:t>tempo </a:t>
            </a:r>
            <a:r>
              <a:rPr sz="2200" spc="105" dirty="0">
                <a:latin typeface="Verdana"/>
                <a:cs typeface="Verdana"/>
              </a:rPr>
              <a:t>come </a:t>
            </a:r>
            <a:r>
              <a:rPr sz="2200" spc="110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prepararsi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140" dirty="0">
                <a:latin typeface="Verdana"/>
                <a:cs typeface="Verdana"/>
              </a:rPr>
              <a:t>ad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un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pomeriggio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intenso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studio;</a:t>
            </a:r>
            <a:endParaRPr sz="2200">
              <a:latin typeface="Verdana"/>
              <a:cs typeface="Verdana"/>
            </a:endParaRPr>
          </a:p>
          <a:p>
            <a:pPr marL="7326630" marR="5080" lvl="1" indent="83185">
              <a:lnSpc>
                <a:spcPct val="108000"/>
              </a:lnSpc>
              <a:spcBef>
                <a:spcPts val="3075"/>
              </a:spcBef>
              <a:buChar char="•"/>
              <a:tabLst>
                <a:tab pos="7624445" algn="l"/>
              </a:tabLst>
            </a:pP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flessibilità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cognitiva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05" dirty="0">
                <a:latin typeface="Verdana"/>
                <a:cs typeface="Verdana"/>
              </a:rPr>
              <a:t>capacità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adattarsi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nuove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situazioni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 </a:t>
            </a:r>
            <a:r>
              <a:rPr sz="2200" spc="-755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apprendimento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muoversi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abilmente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tra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vari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stati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mentali.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280437" y="1760358"/>
            <a:ext cx="391795" cy="665480"/>
          </a:xfrm>
          <a:custGeom>
            <a:avLst/>
            <a:gdLst/>
            <a:ahLst/>
            <a:cxnLst/>
            <a:rect l="l" t="t" r="r" b="b"/>
            <a:pathLst>
              <a:path w="391794" h="665480">
                <a:moveTo>
                  <a:pt x="0" y="665220"/>
                </a:moveTo>
                <a:lnTo>
                  <a:pt x="0" y="0"/>
                </a:lnTo>
                <a:lnTo>
                  <a:pt x="391374" y="0"/>
                </a:lnTo>
                <a:lnTo>
                  <a:pt x="391374" y="85284"/>
                </a:lnTo>
                <a:lnTo>
                  <a:pt x="109117" y="85284"/>
                </a:lnTo>
                <a:lnTo>
                  <a:pt x="109117" y="287164"/>
                </a:lnTo>
                <a:lnTo>
                  <a:pt x="329222" y="287164"/>
                </a:lnTo>
                <a:lnTo>
                  <a:pt x="329222" y="371514"/>
                </a:lnTo>
                <a:lnTo>
                  <a:pt x="109117" y="371514"/>
                </a:lnTo>
                <a:lnTo>
                  <a:pt x="109117" y="665220"/>
                </a:lnTo>
                <a:lnTo>
                  <a:pt x="0" y="66522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72328" y="1760358"/>
            <a:ext cx="520065" cy="672465"/>
          </a:xfrm>
          <a:custGeom>
            <a:avLst/>
            <a:gdLst/>
            <a:ahLst/>
            <a:cxnLst/>
            <a:rect l="l" t="t" r="r" b="b"/>
            <a:pathLst>
              <a:path w="520064" h="672464">
                <a:moveTo>
                  <a:pt x="0" y="422217"/>
                </a:moveTo>
                <a:lnTo>
                  <a:pt x="0" y="0"/>
                </a:lnTo>
                <a:lnTo>
                  <a:pt x="109117" y="0"/>
                </a:lnTo>
                <a:lnTo>
                  <a:pt x="109117" y="422217"/>
                </a:lnTo>
                <a:lnTo>
                  <a:pt x="111600" y="457631"/>
                </a:lnTo>
                <a:lnTo>
                  <a:pt x="131461" y="514526"/>
                </a:lnTo>
                <a:lnTo>
                  <a:pt x="170671" y="552773"/>
                </a:lnTo>
                <a:lnTo>
                  <a:pt x="226165" y="571933"/>
                </a:lnTo>
                <a:lnTo>
                  <a:pt x="259826" y="574328"/>
                </a:lnTo>
                <a:lnTo>
                  <a:pt x="293487" y="571933"/>
                </a:lnTo>
                <a:lnTo>
                  <a:pt x="348980" y="552773"/>
                </a:lnTo>
                <a:lnTo>
                  <a:pt x="388191" y="514526"/>
                </a:lnTo>
                <a:lnTo>
                  <a:pt x="408052" y="457631"/>
                </a:lnTo>
                <a:lnTo>
                  <a:pt x="410534" y="422217"/>
                </a:lnTo>
                <a:lnTo>
                  <a:pt x="410534" y="0"/>
                </a:lnTo>
                <a:lnTo>
                  <a:pt x="519652" y="0"/>
                </a:lnTo>
                <a:lnTo>
                  <a:pt x="519652" y="422217"/>
                </a:lnTo>
                <a:lnTo>
                  <a:pt x="514950" y="479010"/>
                </a:lnTo>
                <a:lnTo>
                  <a:pt x="500843" y="528823"/>
                </a:lnTo>
                <a:lnTo>
                  <a:pt x="477331" y="571655"/>
                </a:lnTo>
                <a:lnTo>
                  <a:pt x="444415" y="607507"/>
                </a:lnTo>
                <a:lnTo>
                  <a:pt x="404635" y="635721"/>
                </a:lnTo>
                <a:lnTo>
                  <a:pt x="360298" y="655874"/>
                </a:lnTo>
                <a:lnTo>
                  <a:pt x="311406" y="667966"/>
                </a:lnTo>
                <a:lnTo>
                  <a:pt x="257957" y="671996"/>
                </a:lnTo>
                <a:lnTo>
                  <a:pt x="204610" y="667995"/>
                </a:lnTo>
                <a:lnTo>
                  <a:pt x="156024" y="655991"/>
                </a:lnTo>
                <a:lnTo>
                  <a:pt x="112199" y="635984"/>
                </a:lnTo>
                <a:lnTo>
                  <a:pt x="73134" y="607974"/>
                </a:lnTo>
                <a:lnTo>
                  <a:pt x="41138" y="572269"/>
                </a:lnTo>
                <a:lnTo>
                  <a:pt x="18283" y="529407"/>
                </a:lnTo>
                <a:lnTo>
                  <a:pt x="4570" y="479390"/>
                </a:lnTo>
                <a:lnTo>
                  <a:pt x="0" y="422217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33553" y="1759423"/>
            <a:ext cx="546735" cy="666750"/>
          </a:xfrm>
          <a:custGeom>
            <a:avLst/>
            <a:gdLst/>
            <a:ahLst/>
            <a:cxnLst/>
            <a:rect l="l" t="t" r="r" b="b"/>
            <a:pathLst>
              <a:path w="546735" h="666750">
                <a:moveTo>
                  <a:pt x="437405" y="0"/>
                </a:moveTo>
                <a:lnTo>
                  <a:pt x="546522" y="0"/>
                </a:lnTo>
                <a:lnTo>
                  <a:pt x="546522" y="666155"/>
                </a:lnTo>
                <a:lnTo>
                  <a:pt x="437405" y="666155"/>
                </a:lnTo>
                <a:lnTo>
                  <a:pt x="109117" y="169401"/>
                </a:lnTo>
                <a:lnTo>
                  <a:pt x="109117" y="666155"/>
                </a:lnTo>
                <a:lnTo>
                  <a:pt x="0" y="666155"/>
                </a:lnTo>
                <a:lnTo>
                  <a:pt x="0" y="0"/>
                </a:lnTo>
                <a:lnTo>
                  <a:pt x="109117" y="0"/>
                </a:lnTo>
                <a:lnTo>
                  <a:pt x="437405" y="495819"/>
                </a:lnTo>
                <a:lnTo>
                  <a:pt x="437405" y="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99676" y="1760358"/>
            <a:ext cx="438784" cy="665480"/>
          </a:xfrm>
          <a:custGeom>
            <a:avLst/>
            <a:gdLst/>
            <a:ahLst/>
            <a:cxnLst/>
            <a:rect l="l" t="t" r="r" b="b"/>
            <a:pathLst>
              <a:path w="438785" h="665480">
                <a:moveTo>
                  <a:pt x="438339" y="0"/>
                </a:moveTo>
                <a:lnTo>
                  <a:pt x="438339" y="85284"/>
                </a:lnTo>
                <a:lnTo>
                  <a:pt x="125239" y="579935"/>
                </a:lnTo>
                <a:lnTo>
                  <a:pt x="438339" y="579935"/>
                </a:lnTo>
                <a:lnTo>
                  <a:pt x="438339" y="665220"/>
                </a:lnTo>
                <a:lnTo>
                  <a:pt x="0" y="665220"/>
                </a:lnTo>
                <a:lnTo>
                  <a:pt x="0" y="579935"/>
                </a:lnTo>
                <a:lnTo>
                  <a:pt x="311931" y="85284"/>
                </a:lnTo>
                <a:lnTo>
                  <a:pt x="0" y="85284"/>
                </a:lnTo>
                <a:lnTo>
                  <a:pt x="0" y="0"/>
                </a:lnTo>
                <a:lnTo>
                  <a:pt x="438339" y="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57482" y="1760358"/>
            <a:ext cx="109220" cy="665480"/>
          </a:xfrm>
          <a:custGeom>
            <a:avLst/>
            <a:gdLst/>
            <a:ahLst/>
            <a:cxnLst/>
            <a:rect l="l" t="t" r="r" b="b"/>
            <a:pathLst>
              <a:path w="109220" h="665480">
                <a:moveTo>
                  <a:pt x="0" y="665220"/>
                </a:moveTo>
                <a:lnTo>
                  <a:pt x="0" y="0"/>
                </a:lnTo>
                <a:lnTo>
                  <a:pt x="109117" y="0"/>
                </a:lnTo>
                <a:lnTo>
                  <a:pt x="109117" y="665220"/>
                </a:lnTo>
                <a:lnTo>
                  <a:pt x="0" y="66522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73899" y="1751712"/>
            <a:ext cx="680085" cy="680720"/>
          </a:xfrm>
          <a:custGeom>
            <a:avLst/>
            <a:gdLst/>
            <a:ahLst/>
            <a:cxnLst/>
            <a:rect l="l" t="t" r="r" b="b"/>
            <a:pathLst>
              <a:path w="680085" h="680719">
                <a:moveTo>
                  <a:pt x="339736" y="582038"/>
                </a:moveTo>
                <a:lnTo>
                  <a:pt x="387665" y="577876"/>
                </a:lnTo>
                <a:lnTo>
                  <a:pt x="430979" y="565390"/>
                </a:lnTo>
                <a:lnTo>
                  <a:pt x="469679" y="544580"/>
                </a:lnTo>
                <a:lnTo>
                  <a:pt x="503764" y="515446"/>
                </a:lnTo>
                <a:lnTo>
                  <a:pt x="531569" y="479536"/>
                </a:lnTo>
                <a:lnTo>
                  <a:pt x="551429" y="438398"/>
                </a:lnTo>
                <a:lnTo>
                  <a:pt x="563346" y="392032"/>
                </a:lnTo>
                <a:lnTo>
                  <a:pt x="567318" y="340437"/>
                </a:lnTo>
                <a:lnTo>
                  <a:pt x="563346" y="288770"/>
                </a:lnTo>
                <a:lnTo>
                  <a:pt x="551429" y="242418"/>
                </a:lnTo>
                <a:lnTo>
                  <a:pt x="531569" y="201382"/>
                </a:lnTo>
                <a:lnTo>
                  <a:pt x="503764" y="165662"/>
                </a:lnTo>
                <a:lnTo>
                  <a:pt x="469679" y="136732"/>
                </a:lnTo>
                <a:lnTo>
                  <a:pt x="430979" y="116068"/>
                </a:lnTo>
                <a:lnTo>
                  <a:pt x="387665" y="103670"/>
                </a:lnTo>
                <a:lnTo>
                  <a:pt x="339736" y="99537"/>
                </a:lnTo>
                <a:lnTo>
                  <a:pt x="291793" y="103670"/>
                </a:lnTo>
                <a:lnTo>
                  <a:pt x="248435" y="116068"/>
                </a:lnTo>
                <a:lnTo>
                  <a:pt x="209663" y="136732"/>
                </a:lnTo>
                <a:lnTo>
                  <a:pt x="175476" y="165662"/>
                </a:lnTo>
                <a:lnTo>
                  <a:pt x="147670" y="201382"/>
                </a:lnTo>
                <a:lnTo>
                  <a:pt x="127810" y="242418"/>
                </a:lnTo>
                <a:lnTo>
                  <a:pt x="115893" y="288770"/>
                </a:lnTo>
                <a:lnTo>
                  <a:pt x="111921" y="340437"/>
                </a:lnTo>
                <a:lnTo>
                  <a:pt x="115893" y="392032"/>
                </a:lnTo>
                <a:lnTo>
                  <a:pt x="127810" y="438398"/>
                </a:lnTo>
                <a:lnTo>
                  <a:pt x="147670" y="479536"/>
                </a:lnTo>
                <a:lnTo>
                  <a:pt x="175476" y="515446"/>
                </a:lnTo>
                <a:lnTo>
                  <a:pt x="209663" y="544580"/>
                </a:lnTo>
                <a:lnTo>
                  <a:pt x="248435" y="565390"/>
                </a:lnTo>
                <a:lnTo>
                  <a:pt x="291793" y="577876"/>
                </a:lnTo>
                <a:lnTo>
                  <a:pt x="339736" y="582038"/>
                </a:lnTo>
                <a:close/>
              </a:path>
              <a:path w="680085" h="680719">
                <a:moveTo>
                  <a:pt x="339970" y="680641"/>
                </a:moveTo>
                <a:lnTo>
                  <a:pt x="284547" y="676791"/>
                </a:lnTo>
                <a:lnTo>
                  <a:pt x="232675" y="665239"/>
                </a:lnTo>
                <a:lnTo>
                  <a:pt x="184355" y="645985"/>
                </a:lnTo>
                <a:lnTo>
                  <a:pt x="139586" y="619031"/>
                </a:lnTo>
                <a:lnTo>
                  <a:pt x="98369" y="584375"/>
                </a:lnTo>
                <a:lnTo>
                  <a:pt x="62956" y="543812"/>
                </a:lnTo>
                <a:lnTo>
                  <a:pt x="35412" y="499137"/>
                </a:lnTo>
                <a:lnTo>
                  <a:pt x="15739" y="450349"/>
                </a:lnTo>
                <a:lnTo>
                  <a:pt x="3934" y="397449"/>
                </a:lnTo>
                <a:lnTo>
                  <a:pt x="0" y="340437"/>
                </a:lnTo>
                <a:lnTo>
                  <a:pt x="3934" y="283341"/>
                </a:lnTo>
                <a:lnTo>
                  <a:pt x="15739" y="230376"/>
                </a:lnTo>
                <a:lnTo>
                  <a:pt x="35412" y="181541"/>
                </a:lnTo>
                <a:lnTo>
                  <a:pt x="62956" y="136838"/>
                </a:lnTo>
                <a:lnTo>
                  <a:pt x="98369" y="96266"/>
                </a:lnTo>
                <a:lnTo>
                  <a:pt x="139586" y="61610"/>
                </a:lnTo>
                <a:lnTo>
                  <a:pt x="184355" y="34655"/>
                </a:lnTo>
                <a:lnTo>
                  <a:pt x="232675" y="15402"/>
                </a:lnTo>
                <a:lnTo>
                  <a:pt x="284547" y="3850"/>
                </a:lnTo>
                <a:lnTo>
                  <a:pt x="339970" y="0"/>
                </a:lnTo>
                <a:lnTo>
                  <a:pt x="395459" y="3850"/>
                </a:lnTo>
                <a:lnTo>
                  <a:pt x="447340" y="15402"/>
                </a:lnTo>
                <a:lnTo>
                  <a:pt x="495613" y="34655"/>
                </a:lnTo>
                <a:lnTo>
                  <a:pt x="540279" y="61610"/>
                </a:lnTo>
                <a:lnTo>
                  <a:pt x="581337" y="96266"/>
                </a:lnTo>
                <a:lnTo>
                  <a:pt x="616666" y="136838"/>
                </a:lnTo>
                <a:lnTo>
                  <a:pt x="644144" y="181541"/>
                </a:lnTo>
                <a:lnTo>
                  <a:pt x="663772" y="230376"/>
                </a:lnTo>
                <a:lnTo>
                  <a:pt x="675548" y="283341"/>
                </a:lnTo>
                <a:lnTo>
                  <a:pt x="679473" y="340437"/>
                </a:lnTo>
                <a:lnTo>
                  <a:pt x="675548" y="397449"/>
                </a:lnTo>
                <a:lnTo>
                  <a:pt x="663772" y="450349"/>
                </a:lnTo>
                <a:lnTo>
                  <a:pt x="644144" y="499137"/>
                </a:lnTo>
                <a:lnTo>
                  <a:pt x="616666" y="543812"/>
                </a:lnTo>
                <a:lnTo>
                  <a:pt x="581337" y="584375"/>
                </a:lnTo>
                <a:lnTo>
                  <a:pt x="540279" y="619031"/>
                </a:lnTo>
                <a:lnTo>
                  <a:pt x="495613" y="645985"/>
                </a:lnTo>
                <a:lnTo>
                  <a:pt x="447340" y="665239"/>
                </a:lnTo>
                <a:lnTo>
                  <a:pt x="395459" y="676791"/>
                </a:lnTo>
                <a:lnTo>
                  <a:pt x="339970" y="680641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60358" y="1759423"/>
            <a:ext cx="546735" cy="666750"/>
          </a:xfrm>
          <a:custGeom>
            <a:avLst/>
            <a:gdLst/>
            <a:ahLst/>
            <a:cxnLst/>
            <a:rect l="l" t="t" r="r" b="b"/>
            <a:pathLst>
              <a:path w="546735" h="666750">
                <a:moveTo>
                  <a:pt x="437405" y="0"/>
                </a:moveTo>
                <a:lnTo>
                  <a:pt x="546523" y="0"/>
                </a:lnTo>
                <a:lnTo>
                  <a:pt x="546523" y="666155"/>
                </a:lnTo>
                <a:lnTo>
                  <a:pt x="437405" y="666155"/>
                </a:lnTo>
                <a:lnTo>
                  <a:pt x="109117" y="169401"/>
                </a:lnTo>
                <a:lnTo>
                  <a:pt x="109117" y="666155"/>
                </a:lnTo>
                <a:lnTo>
                  <a:pt x="0" y="666155"/>
                </a:lnTo>
                <a:lnTo>
                  <a:pt x="0" y="0"/>
                </a:lnTo>
                <a:lnTo>
                  <a:pt x="109117" y="0"/>
                </a:lnTo>
                <a:lnTo>
                  <a:pt x="437405" y="495819"/>
                </a:lnTo>
                <a:lnTo>
                  <a:pt x="437405" y="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50314" y="1760358"/>
            <a:ext cx="109220" cy="665480"/>
          </a:xfrm>
          <a:custGeom>
            <a:avLst/>
            <a:gdLst/>
            <a:ahLst/>
            <a:cxnLst/>
            <a:rect l="l" t="t" r="r" b="b"/>
            <a:pathLst>
              <a:path w="109220" h="665480">
                <a:moveTo>
                  <a:pt x="0" y="665220"/>
                </a:moveTo>
                <a:lnTo>
                  <a:pt x="0" y="0"/>
                </a:lnTo>
                <a:lnTo>
                  <a:pt x="109117" y="0"/>
                </a:lnTo>
                <a:lnTo>
                  <a:pt x="109117" y="665220"/>
                </a:lnTo>
                <a:lnTo>
                  <a:pt x="0" y="66522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96005" y="1455820"/>
            <a:ext cx="4348480" cy="1174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0" spc="-550" dirty="0"/>
              <a:t>FUNZIONI</a:t>
            </a:r>
            <a:endParaRPr sz="7500"/>
          </a:p>
        </p:txBody>
      </p:sp>
      <p:sp>
        <p:nvSpPr>
          <p:cNvPr id="19" name="object 19"/>
          <p:cNvSpPr/>
          <p:nvPr/>
        </p:nvSpPr>
        <p:spPr>
          <a:xfrm>
            <a:off x="1972370" y="2807185"/>
            <a:ext cx="367665" cy="666750"/>
          </a:xfrm>
          <a:custGeom>
            <a:avLst/>
            <a:gdLst/>
            <a:ahLst/>
            <a:cxnLst/>
            <a:rect l="l" t="t" r="r" b="b"/>
            <a:pathLst>
              <a:path w="367664" h="666750">
                <a:moveTo>
                  <a:pt x="367541" y="0"/>
                </a:moveTo>
                <a:lnTo>
                  <a:pt x="367541" y="85284"/>
                </a:lnTo>
                <a:lnTo>
                  <a:pt x="109117" y="85284"/>
                </a:lnTo>
                <a:lnTo>
                  <a:pt x="109117" y="287164"/>
                </a:lnTo>
                <a:lnTo>
                  <a:pt x="338802" y="287164"/>
                </a:lnTo>
                <a:lnTo>
                  <a:pt x="338802" y="371280"/>
                </a:lnTo>
                <a:lnTo>
                  <a:pt x="109117" y="371280"/>
                </a:lnTo>
                <a:lnTo>
                  <a:pt x="109117" y="580870"/>
                </a:lnTo>
                <a:lnTo>
                  <a:pt x="367541" y="580870"/>
                </a:lnTo>
                <a:lnTo>
                  <a:pt x="367541" y="666155"/>
                </a:lnTo>
                <a:lnTo>
                  <a:pt x="0" y="666155"/>
                </a:lnTo>
                <a:lnTo>
                  <a:pt x="0" y="0"/>
                </a:lnTo>
                <a:lnTo>
                  <a:pt x="367541" y="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59555" y="2799474"/>
            <a:ext cx="463550" cy="680720"/>
          </a:xfrm>
          <a:custGeom>
            <a:avLst/>
            <a:gdLst/>
            <a:ahLst/>
            <a:cxnLst/>
            <a:rect l="l" t="t" r="r" b="b"/>
            <a:pathLst>
              <a:path w="463550" h="680720">
                <a:moveTo>
                  <a:pt x="221039" y="89023"/>
                </a:moveTo>
                <a:lnTo>
                  <a:pt x="176761" y="95273"/>
                </a:lnTo>
                <a:lnTo>
                  <a:pt x="141595" y="114024"/>
                </a:lnTo>
                <a:lnTo>
                  <a:pt x="118639" y="144458"/>
                </a:lnTo>
                <a:lnTo>
                  <a:pt x="110986" y="186224"/>
                </a:lnTo>
                <a:lnTo>
                  <a:pt x="113250" y="208538"/>
                </a:lnTo>
                <a:lnTo>
                  <a:pt x="131358" y="244755"/>
                </a:lnTo>
                <a:lnTo>
                  <a:pt x="166378" y="270209"/>
                </a:lnTo>
                <a:lnTo>
                  <a:pt x="210422" y="288317"/>
                </a:lnTo>
                <a:lnTo>
                  <a:pt x="261213" y="300818"/>
                </a:lnTo>
                <a:lnTo>
                  <a:pt x="287105" y="307200"/>
                </a:lnTo>
                <a:lnTo>
                  <a:pt x="338802" y="321277"/>
                </a:lnTo>
                <a:lnTo>
                  <a:pt x="386585" y="342365"/>
                </a:lnTo>
                <a:lnTo>
                  <a:pt x="426657" y="376187"/>
                </a:lnTo>
                <a:lnTo>
                  <a:pt x="453994" y="424787"/>
                </a:lnTo>
                <a:lnTo>
                  <a:pt x="463107" y="490211"/>
                </a:lnTo>
                <a:lnTo>
                  <a:pt x="459222" y="526063"/>
                </a:lnTo>
                <a:lnTo>
                  <a:pt x="428146" y="592071"/>
                </a:lnTo>
                <a:lnTo>
                  <a:pt x="400954" y="622227"/>
                </a:lnTo>
                <a:lnTo>
                  <a:pt x="367235" y="647783"/>
                </a:lnTo>
                <a:lnTo>
                  <a:pt x="328229" y="666038"/>
                </a:lnTo>
                <a:lnTo>
                  <a:pt x="283936" y="676991"/>
                </a:lnTo>
                <a:lnTo>
                  <a:pt x="234357" y="680641"/>
                </a:lnTo>
                <a:lnTo>
                  <a:pt x="184690" y="677589"/>
                </a:lnTo>
                <a:lnTo>
                  <a:pt x="139901" y="668433"/>
                </a:lnTo>
                <a:lnTo>
                  <a:pt x="99990" y="653172"/>
                </a:lnTo>
                <a:lnTo>
                  <a:pt x="64956" y="631807"/>
                </a:lnTo>
                <a:lnTo>
                  <a:pt x="36538" y="605053"/>
                </a:lnTo>
                <a:lnTo>
                  <a:pt x="4059" y="537527"/>
                </a:lnTo>
                <a:lnTo>
                  <a:pt x="0" y="496754"/>
                </a:lnTo>
                <a:lnTo>
                  <a:pt x="116594" y="496754"/>
                </a:lnTo>
                <a:lnTo>
                  <a:pt x="120128" y="517695"/>
                </a:lnTo>
                <a:lnTo>
                  <a:pt x="126758" y="536358"/>
                </a:lnTo>
                <a:lnTo>
                  <a:pt x="165341" y="578095"/>
                </a:lnTo>
                <a:lnTo>
                  <a:pt x="207399" y="590946"/>
                </a:lnTo>
                <a:lnTo>
                  <a:pt x="233422" y="592553"/>
                </a:lnTo>
                <a:lnTo>
                  <a:pt x="259753" y="590757"/>
                </a:lnTo>
                <a:lnTo>
                  <a:pt x="303563" y="576387"/>
                </a:lnTo>
                <a:lnTo>
                  <a:pt x="335049" y="548786"/>
                </a:lnTo>
                <a:lnTo>
                  <a:pt x="353055" y="495819"/>
                </a:lnTo>
                <a:lnTo>
                  <a:pt x="351828" y="477272"/>
                </a:lnTo>
                <a:lnTo>
                  <a:pt x="333428" y="434601"/>
                </a:lnTo>
                <a:lnTo>
                  <a:pt x="297547" y="407833"/>
                </a:lnTo>
                <a:lnTo>
                  <a:pt x="250071" y="391258"/>
                </a:lnTo>
                <a:lnTo>
                  <a:pt x="195643" y="377530"/>
                </a:lnTo>
                <a:lnTo>
                  <a:pt x="176936" y="372682"/>
                </a:lnTo>
                <a:lnTo>
                  <a:pt x="139259" y="361934"/>
                </a:lnTo>
                <a:lnTo>
                  <a:pt x="103100" y="348791"/>
                </a:lnTo>
                <a:lnTo>
                  <a:pt x="55507" y="322110"/>
                </a:lnTo>
                <a:lnTo>
                  <a:pt x="19627" y="279219"/>
                </a:lnTo>
                <a:lnTo>
                  <a:pt x="4906" y="240257"/>
                </a:lnTo>
                <a:lnTo>
                  <a:pt x="0" y="193467"/>
                </a:lnTo>
                <a:lnTo>
                  <a:pt x="3913" y="152022"/>
                </a:lnTo>
                <a:lnTo>
                  <a:pt x="15654" y="114842"/>
                </a:lnTo>
                <a:lnTo>
                  <a:pt x="35223" y="81925"/>
                </a:lnTo>
                <a:lnTo>
                  <a:pt x="62619" y="53273"/>
                </a:lnTo>
                <a:lnTo>
                  <a:pt x="96266" y="29966"/>
                </a:lnTo>
                <a:lnTo>
                  <a:pt x="134586" y="13318"/>
                </a:lnTo>
                <a:lnTo>
                  <a:pt x="177579" y="3329"/>
                </a:lnTo>
                <a:lnTo>
                  <a:pt x="225245" y="0"/>
                </a:lnTo>
                <a:lnTo>
                  <a:pt x="272735" y="2876"/>
                </a:lnTo>
                <a:lnTo>
                  <a:pt x="315202" y="11507"/>
                </a:lnTo>
                <a:lnTo>
                  <a:pt x="352646" y="25892"/>
                </a:lnTo>
                <a:lnTo>
                  <a:pt x="385066" y="46030"/>
                </a:lnTo>
                <a:lnTo>
                  <a:pt x="431622" y="102283"/>
                </a:lnTo>
                <a:lnTo>
                  <a:pt x="444955" y="138076"/>
                </a:lnTo>
                <a:lnTo>
                  <a:pt x="451658" y="178981"/>
                </a:lnTo>
                <a:lnTo>
                  <a:pt x="331091" y="178981"/>
                </a:lnTo>
                <a:lnTo>
                  <a:pt x="327659" y="160697"/>
                </a:lnTo>
                <a:lnTo>
                  <a:pt x="321102" y="143932"/>
                </a:lnTo>
                <a:lnTo>
                  <a:pt x="282987" y="103612"/>
                </a:lnTo>
                <a:lnTo>
                  <a:pt x="244200" y="90644"/>
                </a:lnTo>
                <a:lnTo>
                  <a:pt x="221039" y="89023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51802" y="2807185"/>
            <a:ext cx="367665" cy="666750"/>
          </a:xfrm>
          <a:custGeom>
            <a:avLst/>
            <a:gdLst/>
            <a:ahLst/>
            <a:cxnLst/>
            <a:rect l="l" t="t" r="r" b="b"/>
            <a:pathLst>
              <a:path w="367664" h="666750">
                <a:moveTo>
                  <a:pt x="367541" y="0"/>
                </a:moveTo>
                <a:lnTo>
                  <a:pt x="367541" y="85284"/>
                </a:lnTo>
                <a:lnTo>
                  <a:pt x="109117" y="85284"/>
                </a:lnTo>
                <a:lnTo>
                  <a:pt x="109117" y="287164"/>
                </a:lnTo>
                <a:lnTo>
                  <a:pt x="338802" y="287164"/>
                </a:lnTo>
                <a:lnTo>
                  <a:pt x="338802" y="371280"/>
                </a:lnTo>
                <a:lnTo>
                  <a:pt x="109117" y="371280"/>
                </a:lnTo>
                <a:lnTo>
                  <a:pt x="109117" y="580870"/>
                </a:lnTo>
                <a:lnTo>
                  <a:pt x="367541" y="580870"/>
                </a:lnTo>
                <a:lnTo>
                  <a:pt x="367541" y="666155"/>
                </a:lnTo>
                <a:lnTo>
                  <a:pt x="0" y="666155"/>
                </a:lnTo>
                <a:lnTo>
                  <a:pt x="0" y="0"/>
                </a:lnTo>
                <a:lnTo>
                  <a:pt x="367541" y="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17022" y="2799474"/>
            <a:ext cx="648970" cy="680085"/>
          </a:xfrm>
          <a:custGeom>
            <a:avLst/>
            <a:gdLst/>
            <a:ahLst/>
            <a:cxnLst/>
            <a:rect l="l" t="t" r="r" b="b"/>
            <a:pathLst>
              <a:path w="648970" h="680085">
                <a:moveTo>
                  <a:pt x="339736" y="679707"/>
                </a:moveTo>
                <a:lnTo>
                  <a:pt x="284397" y="675875"/>
                </a:lnTo>
                <a:lnTo>
                  <a:pt x="232591" y="664379"/>
                </a:lnTo>
                <a:lnTo>
                  <a:pt x="184317" y="645219"/>
                </a:lnTo>
                <a:lnTo>
                  <a:pt x="139577" y="618395"/>
                </a:lnTo>
                <a:lnTo>
                  <a:pt x="98369" y="583908"/>
                </a:lnTo>
                <a:lnTo>
                  <a:pt x="62956" y="543513"/>
                </a:lnTo>
                <a:lnTo>
                  <a:pt x="35413" y="498969"/>
                </a:lnTo>
                <a:lnTo>
                  <a:pt x="15739" y="450275"/>
                </a:lnTo>
                <a:lnTo>
                  <a:pt x="3934" y="397431"/>
                </a:lnTo>
                <a:lnTo>
                  <a:pt x="0" y="340437"/>
                </a:lnTo>
                <a:lnTo>
                  <a:pt x="3934" y="283341"/>
                </a:lnTo>
                <a:lnTo>
                  <a:pt x="15739" y="230376"/>
                </a:lnTo>
                <a:lnTo>
                  <a:pt x="35413" y="181541"/>
                </a:lnTo>
                <a:lnTo>
                  <a:pt x="62956" y="136838"/>
                </a:lnTo>
                <a:lnTo>
                  <a:pt x="98369" y="96266"/>
                </a:lnTo>
                <a:lnTo>
                  <a:pt x="139577" y="61610"/>
                </a:lnTo>
                <a:lnTo>
                  <a:pt x="184317" y="34655"/>
                </a:lnTo>
                <a:lnTo>
                  <a:pt x="232591" y="15402"/>
                </a:lnTo>
                <a:lnTo>
                  <a:pt x="284397" y="3850"/>
                </a:lnTo>
                <a:lnTo>
                  <a:pt x="339736" y="0"/>
                </a:lnTo>
                <a:lnTo>
                  <a:pt x="391316" y="3271"/>
                </a:lnTo>
                <a:lnTo>
                  <a:pt x="439975" y="13084"/>
                </a:lnTo>
                <a:lnTo>
                  <a:pt x="485713" y="29440"/>
                </a:lnTo>
                <a:lnTo>
                  <a:pt x="528531" y="52339"/>
                </a:lnTo>
                <a:lnTo>
                  <a:pt x="567157" y="81108"/>
                </a:lnTo>
                <a:lnTo>
                  <a:pt x="600088" y="115309"/>
                </a:lnTo>
                <a:lnTo>
                  <a:pt x="627324" y="154943"/>
                </a:lnTo>
                <a:lnTo>
                  <a:pt x="648864" y="200010"/>
                </a:lnTo>
                <a:lnTo>
                  <a:pt x="517549" y="200010"/>
                </a:lnTo>
                <a:lnTo>
                  <a:pt x="486371" y="156053"/>
                </a:lnTo>
                <a:lnTo>
                  <a:pt x="446342" y="124655"/>
                </a:lnTo>
                <a:lnTo>
                  <a:pt x="397464" y="105817"/>
                </a:lnTo>
                <a:lnTo>
                  <a:pt x="339736" y="99537"/>
                </a:lnTo>
                <a:lnTo>
                  <a:pt x="291793" y="103670"/>
                </a:lnTo>
                <a:lnTo>
                  <a:pt x="248435" y="116068"/>
                </a:lnTo>
                <a:lnTo>
                  <a:pt x="209663" y="136732"/>
                </a:lnTo>
                <a:lnTo>
                  <a:pt x="175476" y="165662"/>
                </a:lnTo>
                <a:lnTo>
                  <a:pt x="147671" y="201382"/>
                </a:lnTo>
                <a:lnTo>
                  <a:pt x="127810" y="242418"/>
                </a:lnTo>
                <a:lnTo>
                  <a:pt x="115893" y="288770"/>
                </a:lnTo>
                <a:lnTo>
                  <a:pt x="111921" y="340437"/>
                </a:lnTo>
                <a:lnTo>
                  <a:pt x="115893" y="392002"/>
                </a:lnTo>
                <a:lnTo>
                  <a:pt x="127810" y="438281"/>
                </a:lnTo>
                <a:lnTo>
                  <a:pt x="147671" y="479273"/>
                </a:lnTo>
                <a:lnTo>
                  <a:pt x="175476" y="514979"/>
                </a:lnTo>
                <a:lnTo>
                  <a:pt x="209663" y="543908"/>
                </a:lnTo>
                <a:lnTo>
                  <a:pt x="248435" y="564572"/>
                </a:lnTo>
                <a:lnTo>
                  <a:pt x="291793" y="576971"/>
                </a:lnTo>
                <a:lnTo>
                  <a:pt x="339736" y="581104"/>
                </a:lnTo>
                <a:lnTo>
                  <a:pt x="397464" y="574824"/>
                </a:lnTo>
                <a:lnTo>
                  <a:pt x="446342" y="555986"/>
                </a:lnTo>
                <a:lnTo>
                  <a:pt x="486371" y="524588"/>
                </a:lnTo>
                <a:lnTo>
                  <a:pt x="517549" y="480631"/>
                </a:lnTo>
                <a:lnTo>
                  <a:pt x="648864" y="480631"/>
                </a:lnTo>
                <a:lnTo>
                  <a:pt x="627324" y="525683"/>
                </a:lnTo>
                <a:lnTo>
                  <a:pt x="600088" y="565273"/>
                </a:lnTo>
                <a:lnTo>
                  <a:pt x="567157" y="599402"/>
                </a:lnTo>
                <a:lnTo>
                  <a:pt x="528531" y="628069"/>
                </a:lnTo>
                <a:lnTo>
                  <a:pt x="485713" y="650660"/>
                </a:lnTo>
                <a:lnTo>
                  <a:pt x="439975" y="666797"/>
                </a:lnTo>
                <a:lnTo>
                  <a:pt x="391316" y="676479"/>
                </a:lnTo>
                <a:lnTo>
                  <a:pt x="339736" y="679707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92021" y="2808119"/>
            <a:ext cx="520065" cy="672465"/>
          </a:xfrm>
          <a:custGeom>
            <a:avLst/>
            <a:gdLst/>
            <a:ahLst/>
            <a:cxnLst/>
            <a:rect l="l" t="t" r="r" b="b"/>
            <a:pathLst>
              <a:path w="520064" h="672464">
                <a:moveTo>
                  <a:pt x="0" y="422217"/>
                </a:moveTo>
                <a:lnTo>
                  <a:pt x="0" y="0"/>
                </a:lnTo>
                <a:lnTo>
                  <a:pt x="109117" y="0"/>
                </a:lnTo>
                <a:lnTo>
                  <a:pt x="109117" y="422217"/>
                </a:lnTo>
                <a:lnTo>
                  <a:pt x="111600" y="457631"/>
                </a:lnTo>
                <a:lnTo>
                  <a:pt x="131461" y="514526"/>
                </a:lnTo>
                <a:lnTo>
                  <a:pt x="170671" y="552773"/>
                </a:lnTo>
                <a:lnTo>
                  <a:pt x="226165" y="571933"/>
                </a:lnTo>
                <a:lnTo>
                  <a:pt x="259826" y="574328"/>
                </a:lnTo>
                <a:lnTo>
                  <a:pt x="293487" y="571933"/>
                </a:lnTo>
                <a:lnTo>
                  <a:pt x="348981" y="552773"/>
                </a:lnTo>
                <a:lnTo>
                  <a:pt x="388191" y="514526"/>
                </a:lnTo>
                <a:lnTo>
                  <a:pt x="408052" y="457631"/>
                </a:lnTo>
                <a:lnTo>
                  <a:pt x="410534" y="422217"/>
                </a:lnTo>
                <a:lnTo>
                  <a:pt x="410534" y="0"/>
                </a:lnTo>
                <a:lnTo>
                  <a:pt x="519652" y="0"/>
                </a:lnTo>
                <a:lnTo>
                  <a:pt x="519652" y="422217"/>
                </a:lnTo>
                <a:lnTo>
                  <a:pt x="514950" y="479010"/>
                </a:lnTo>
                <a:lnTo>
                  <a:pt x="500843" y="528823"/>
                </a:lnTo>
                <a:lnTo>
                  <a:pt x="477331" y="571655"/>
                </a:lnTo>
                <a:lnTo>
                  <a:pt x="444414" y="607507"/>
                </a:lnTo>
                <a:lnTo>
                  <a:pt x="404635" y="635721"/>
                </a:lnTo>
                <a:lnTo>
                  <a:pt x="360298" y="655874"/>
                </a:lnTo>
                <a:lnTo>
                  <a:pt x="311406" y="667966"/>
                </a:lnTo>
                <a:lnTo>
                  <a:pt x="257957" y="671996"/>
                </a:lnTo>
                <a:lnTo>
                  <a:pt x="204610" y="667995"/>
                </a:lnTo>
                <a:lnTo>
                  <a:pt x="156024" y="655991"/>
                </a:lnTo>
                <a:lnTo>
                  <a:pt x="112199" y="635984"/>
                </a:lnTo>
                <a:lnTo>
                  <a:pt x="73134" y="607974"/>
                </a:lnTo>
                <a:lnTo>
                  <a:pt x="41138" y="572269"/>
                </a:lnTo>
                <a:lnTo>
                  <a:pt x="18283" y="529407"/>
                </a:lnTo>
                <a:lnTo>
                  <a:pt x="4570" y="479390"/>
                </a:lnTo>
                <a:lnTo>
                  <a:pt x="0" y="422217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18899" y="2808119"/>
            <a:ext cx="464184" cy="665480"/>
          </a:xfrm>
          <a:custGeom>
            <a:avLst/>
            <a:gdLst/>
            <a:ahLst/>
            <a:cxnLst/>
            <a:rect l="l" t="t" r="r" b="b"/>
            <a:pathLst>
              <a:path w="464185" h="665479">
                <a:moveTo>
                  <a:pt x="0" y="85284"/>
                </a:moveTo>
                <a:lnTo>
                  <a:pt x="0" y="0"/>
                </a:lnTo>
                <a:lnTo>
                  <a:pt x="464042" y="0"/>
                </a:lnTo>
                <a:lnTo>
                  <a:pt x="464042" y="85284"/>
                </a:lnTo>
                <a:lnTo>
                  <a:pt x="287163" y="85284"/>
                </a:lnTo>
                <a:lnTo>
                  <a:pt x="287163" y="665220"/>
                </a:lnTo>
                <a:lnTo>
                  <a:pt x="178046" y="665220"/>
                </a:lnTo>
                <a:lnTo>
                  <a:pt x="178046" y="85284"/>
                </a:lnTo>
                <a:lnTo>
                  <a:pt x="0" y="85284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92962" y="2808119"/>
            <a:ext cx="109220" cy="665480"/>
          </a:xfrm>
          <a:custGeom>
            <a:avLst/>
            <a:gdLst/>
            <a:ahLst/>
            <a:cxnLst/>
            <a:rect l="l" t="t" r="r" b="b"/>
            <a:pathLst>
              <a:path w="109220" h="665479">
                <a:moveTo>
                  <a:pt x="0" y="665220"/>
                </a:moveTo>
                <a:lnTo>
                  <a:pt x="0" y="0"/>
                </a:lnTo>
                <a:lnTo>
                  <a:pt x="109117" y="0"/>
                </a:lnTo>
                <a:lnTo>
                  <a:pt x="109117" y="665220"/>
                </a:lnTo>
                <a:lnTo>
                  <a:pt x="0" y="66522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92088" y="2808119"/>
            <a:ext cx="627380" cy="665480"/>
          </a:xfrm>
          <a:custGeom>
            <a:avLst/>
            <a:gdLst/>
            <a:ahLst/>
            <a:cxnLst/>
            <a:rect l="l" t="t" r="r" b="b"/>
            <a:pathLst>
              <a:path w="627379" h="665479">
                <a:moveTo>
                  <a:pt x="250713" y="665220"/>
                </a:moveTo>
                <a:lnTo>
                  <a:pt x="0" y="0"/>
                </a:lnTo>
                <a:lnTo>
                  <a:pt x="116828" y="0"/>
                </a:lnTo>
                <a:lnTo>
                  <a:pt x="312865" y="552364"/>
                </a:lnTo>
                <a:lnTo>
                  <a:pt x="511006" y="0"/>
                </a:lnTo>
                <a:lnTo>
                  <a:pt x="626900" y="0"/>
                </a:lnTo>
                <a:lnTo>
                  <a:pt x="377121" y="665220"/>
                </a:lnTo>
                <a:lnTo>
                  <a:pt x="250713" y="66522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09713" y="2807185"/>
            <a:ext cx="367665" cy="666750"/>
          </a:xfrm>
          <a:custGeom>
            <a:avLst/>
            <a:gdLst/>
            <a:ahLst/>
            <a:cxnLst/>
            <a:rect l="l" t="t" r="r" b="b"/>
            <a:pathLst>
              <a:path w="367665" h="666750">
                <a:moveTo>
                  <a:pt x="367541" y="0"/>
                </a:moveTo>
                <a:lnTo>
                  <a:pt x="367541" y="85284"/>
                </a:lnTo>
                <a:lnTo>
                  <a:pt x="109117" y="85284"/>
                </a:lnTo>
                <a:lnTo>
                  <a:pt x="109117" y="287164"/>
                </a:lnTo>
                <a:lnTo>
                  <a:pt x="338802" y="287164"/>
                </a:lnTo>
                <a:lnTo>
                  <a:pt x="338802" y="371280"/>
                </a:lnTo>
                <a:lnTo>
                  <a:pt x="109117" y="371280"/>
                </a:lnTo>
                <a:lnTo>
                  <a:pt x="109117" y="580870"/>
                </a:lnTo>
                <a:lnTo>
                  <a:pt x="367541" y="580870"/>
                </a:lnTo>
                <a:lnTo>
                  <a:pt x="367541" y="666155"/>
                </a:lnTo>
                <a:lnTo>
                  <a:pt x="0" y="666155"/>
                </a:lnTo>
                <a:lnTo>
                  <a:pt x="0" y="0"/>
                </a:lnTo>
                <a:lnTo>
                  <a:pt x="367541" y="0"/>
                </a:lnTo>
                <a:close/>
              </a:path>
            </a:pathLst>
          </a:custGeom>
          <a:ln w="35889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87938" y="2503583"/>
            <a:ext cx="4964430" cy="1174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0" spc="-800" dirty="0">
                <a:latin typeface="Verdana"/>
                <a:cs typeface="Verdana"/>
              </a:rPr>
              <a:t>E</a:t>
            </a:r>
            <a:r>
              <a:rPr sz="7500" spc="-585" dirty="0">
                <a:latin typeface="Verdana"/>
                <a:cs typeface="Verdana"/>
              </a:rPr>
              <a:t>S</a:t>
            </a:r>
            <a:r>
              <a:rPr sz="7500" spc="-800" dirty="0">
                <a:latin typeface="Verdana"/>
                <a:cs typeface="Verdana"/>
              </a:rPr>
              <a:t>E</a:t>
            </a:r>
            <a:r>
              <a:rPr sz="7500" spc="580" dirty="0">
                <a:latin typeface="Verdana"/>
                <a:cs typeface="Verdana"/>
              </a:rPr>
              <a:t>C</a:t>
            </a:r>
            <a:r>
              <a:rPr sz="7500" spc="-295" dirty="0">
                <a:latin typeface="Verdana"/>
                <a:cs typeface="Verdana"/>
              </a:rPr>
              <a:t>U</a:t>
            </a:r>
            <a:r>
              <a:rPr sz="7500" spc="-380" dirty="0">
                <a:latin typeface="Verdana"/>
                <a:cs typeface="Verdana"/>
              </a:rPr>
              <a:t>T</a:t>
            </a:r>
            <a:r>
              <a:rPr sz="7500" spc="-1175" dirty="0">
                <a:latin typeface="Verdana"/>
                <a:cs typeface="Verdana"/>
              </a:rPr>
              <a:t>I</a:t>
            </a:r>
            <a:r>
              <a:rPr sz="7500" spc="95" dirty="0">
                <a:latin typeface="Verdana"/>
                <a:cs typeface="Verdana"/>
              </a:rPr>
              <a:t>V</a:t>
            </a:r>
            <a:r>
              <a:rPr sz="7500" spc="-795" dirty="0">
                <a:latin typeface="Verdana"/>
                <a:cs typeface="Verdana"/>
              </a:rPr>
              <a:t>E</a:t>
            </a:r>
            <a:endParaRPr sz="7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6446" y="1259256"/>
            <a:ext cx="603250" cy="828675"/>
          </a:xfrm>
          <a:custGeom>
            <a:avLst/>
            <a:gdLst/>
            <a:ahLst/>
            <a:cxnLst/>
            <a:rect l="l" t="t" r="r" b="b"/>
            <a:pathLst>
              <a:path w="603250" h="828675">
                <a:moveTo>
                  <a:pt x="0" y="0"/>
                </a:moveTo>
                <a:lnTo>
                  <a:pt x="316031" y="0"/>
                </a:lnTo>
                <a:lnTo>
                  <a:pt x="376179" y="3874"/>
                </a:lnTo>
                <a:lnTo>
                  <a:pt x="429160" y="15496"/>
                </a:lnTo>
                <a:lnTo>
                  <a:pt x="474975" y="34866"/>
                </a:lnTo>
                <a:lnTo>
                  <a:pt x="513624" y="61984"/>
                </a:lnTo>
                <a:lnTo>
                  <a:pt x="544434" y="95067"/>
                </a:lnTo>
                <a:lnTo>
                  <a:pt x="566442" y="132334"/>
                </a:lnTo>
                <a:lnTo>
                  <a:pt x="579646" y="173784"/>
                </a:lnTo>
                <a:lnTo>
                  <a:pt x="584048" y="219418"/>
                </a:lnTo>
                <a:lnTo>
                  <a:pt x="579577" y="263238"/>
                </a:lnTo>
                <a:lnTo>
                  <a:pt x="566167" y="301772"/>
                </a:lnTo>
                <a:lnTo>
                  <a:pt x="543816" y="335020"/>
                </a:lnTo>
                <a:lnTo>
                  <a:pt x="512525" y="362980"/>
                </a:lnTo>
                <a:lnTo>
                  <a:pt x="472293" y="385655"/>
                </a:lnTo>
                <a:lnTo>
                  <a:pt x="423121" y="403042"/>
                </a:lnTo>
                <a:lnTo>
                  <a:pt x="461734" y="412463"/>
                </a:lnTo>
                <a:lnTo>
                  <a:pt x="527065" y="448548"/>
                </a:lnTo>
                <a:lnTo>
                  <a:pt x="575426" y="505694"/>
                </a:lnTo>
                <a:lnTo>
                  <a:pt x="600162" y="573208"/>
                </a:lnTo>
                <a:lnTo>
                  <a:pt x="603254" y="610238"/>
                </a:lnTo>
                <a:lnTo>
                  <a:pt x="598634" y="655835"/>
                </a:lnTo>
                <a:lnTo>
                  <a:pt x="584775" y="697176"/>
                </a:lnTo>
                <a:lnTo>
                  <a:pt x="561676" y="734261"/>
                </a:lnTo>
                <a:lnTo>
                  <a:pt x="529338" y="767090"/>
                </a:lnTo>
                <a:lnTo>
                  <a:pt x="489252" y="793953"/>
                </a:lnTo>
                <a:lnTo>
                  <a:pt x="442910" y="813142"/>
                </a:lnTo>
                <a:lnTo>
                  <a:pt x="390311" y="824654"/>
                </a:lnTo>
                <a:lnTo>
                  <a:pt x="331455" y="828492"/>
                </a:lnTo>
                <a:lnTo>
                  <a:pt x="0" y="828492"/>
                </a:lnTo>
                <a:lnTo>
                  <a:pt x="0" y="0"/>
                </a:lnTo>
                <a:close/>
              </a:path>
              <a:path w="603250" h="828675">
                <a:moveTo>
                  <a:pt x="135899" y="106217"/>
                </a:moveTo>
                <a:lnTo>
                  <a:pt x="135899" y="351825"/>
                </a:lnTo>
                <a:lnTo>
                  <a:pt x="304100" y="351825"/>
                </a:lnTo>
                <a:lnTo>
                  <a:pt x="363465" y="343750"/>
                </a:lnTo>
                <a:lnTo>
                  <a:pt x="408280" y="319524"/>
                </a:lnTo>
                <a:lnTo>
                  <a:pt x="436435" y="280893"/>
                </a:lnTo>
                <a:lnTo>
                  <a:pt x="445820" y="229603"/>
                </a:lnTo>
                <a:lnTo>
                  <a:pt x="443474" y="202230"/>
                </a:lnTo>
                <a:lnTo>
                  <a:pt x="424704" y="156979"/>
                </a:lnTo>
                <a:lnTo>
                  <a:pt x="387692" y="124714"/>
                </a:lnTo>
                <a:lnTo>
                  <a:pt x="335602" y="108272"/>
                </a:lnTo>
                <a:lnTo>
                  <a:pt x="304100" y="106217"/>
                </a:lnTo>
                <a:lnTo>
                  <a:pt x="135899" y="106217"/>
                </a:lnTo>
                <a:close/>
              </a:path>
              <a:path w="603250" h="828675">
                <a:moveTo>
                  <a:pt x="135899" y="722275"/>
                </a:moveTo>
                <a:lnTo>
                  <a:pt x="319524" y="722275"/>
                </a:lnTo>
                <a:lnTo>
                  <a:pt x="352153" y="720129"/>
                </a:lnTo>
                <a:lnTo>
                  <a:pt x="406279" y="702960"/>
                </a:lnTo>
                <a:lnTo>
                  <a:pt x="445092" y="668948"/>
                </a:lnTo>
                <a:lnTo>
                  <a:pt x="464881" y="620932"/>
                </a:lnTo>
                <a:lnTo>
                  <a:pt x="467354" y="591905"/>
                </a:lnTo>
                <a:lnTo>
                  <a:pt x="464735" y="562768"/>
                </a:lnTo>
                <a:lnTo>
                  <a:pt x="443783" y="513879"/>
                </a:lnTo>
                <a:lnTo>
                  <a:pt x="402933" y="478212"/>
                </a:lnTo>
                <a:lnTo>
                  <a:pt x="347642" y="460025"/>
                </a:lnTo>
                <a:lnTo>
                  <a:pt x="314867" y="457751"/>
                </a:lnTo>
                <a:lnTo>
                  <a:pt x="135899" y="457751"/>
                </a:lnTo>
                <a:lnTo>
                  <a:pt x="135899" y="72227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67290" y="1259256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33040" y="1258092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4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84428" y="1599150"/>
            <a:ext cx="490220" cy="114935"/>
          </a:xfrm>
          <a:custGeom>
            <a:avLst/>
            <a:gdLst/>
            <a:ahLst/>
            <a:cxnLst/>
            <a:rect l="l" t="t" r="r" b="b"/>
            <a:pathLst>
              <a:path w="490220" h="114935">
                <a:moveTo>
                  <a:pt x="0" y="114365"/>
                </a:moveTo>
                <a:lnTo>
                  <a:pt x="0" y="0"/>
                </a:lnTo>
                <a:lnTo>
                  <a:pt x="490053" y="0"/>
                </a:lnTo>
                <a:lnTo>
                  <a:pt x="490053" y="114365"/>
                </a:lnTo>
                <a:lnTo>
                  <a:pt x="0" y="11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82146" y="1258092"/>
            <a:ext cx="1417320" cy="829944"/>
          </a:xfrm>
          <a:custGeom>
            <a:avLst/>
            <a:gdLst/>
            <a:ahLst/>
            <a:cxnLst/>
            <a:rect l="l" t="t" r="r" b="b"/>
            <a:pathLst>
              <a:path w="1417320" h="829944">
                <a:moveTo>
                  <a:pt x="0" y="107381"/>
                </a:moveTo>
                <a:lnTo>
                  <a:pt x="0" y="1163"/>
                </a:lnTo>
                <a:lnTo>
                  <a:pt x="577936" y="1163"/>
                </a:lnTo>
                <a:lnTo>
                  <a:pt x="577936" y="107381"/>
                </a:lnTo>
                <a:lnTo>
                  <a:pt x="357645" y="107381"/>
                </a:lnTo>
                <a:lnTo>
                  <a:pt x="357645" y="829656"/>
                </a:lnTo>
                <a:lnTo>
                  <a:pt x="221745" y="829656"/>
                </a:lnTo>
                <a:lnTo>
                  <a:pt x="221745" y="107381"/>
                </a:lnTo>
                <a:lnTo>
                  <a:pt x="0" y="107381"/>
                </a:lnTo>
                <a:close/>
              </a:path>
              <a:path w="1417320" h="829944">
                <a:moveTo>
                  <a:pt x="1273982" y="829656"/>
                </a:moveTo>
                <a:lnTo>
                  <a:pt x="1214326" y="660291"/>
                </a:lnTo>
                <a:lnTo>
                  <a:pt x="867447" y="660291"/>
                </a:lnTo>
                <a:lnTo>
                  <a:pt x="808082" y="829656"/>
                </a:lnTo>
                <a:lnTo>
                  <a:pt x="666072" y="829656"/>
                </a:lnTo>
                <a:lnTo>
                  <a:pt x="962897" y="0"/>
                </a:lnTo>
                <a:lnTo>
                  <a:pt x="1120331" y="0"/>
                </a:lnTo>
                <a:lnTo>
                  <a:pt x="1417157" y="829656"/>
                </a:lnTo>
                <a:lnTo>
                  <a:pt x="1273982" y="829656"/>
                </a:lnTo>
                <a:close/>
              </a:path>
              <a:path w="1417320" h="829944">
                <a:moveTo>
                  <a:pt x="904405" y="554365"/>
                </a:moveTo>
                <a:lnTo>
                  <a:pt x="1177368" y="554365"/>
                </a:lnTo>
                <a:lnTo>
                  <a:pt x="1041760" y="164418"/>
                </a:lnTo>
                <a:lnTo>
                  <a:pt x="904405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26639" y="1259256"/>
            <a:ext cx="647700" cy="836930"/>
          </a:xfrm>
          <a:custGeom>
            <a:avLst/>
            <a:gdLst/>
            <a:ahLst/>
            <a:cxnLst/>
            <a:rect l="l" t="t" r="r" b="b"/>
            <a:pathLst>
              <a:path w="647700" h="836930">
                <a:moveTo>
                  <a:pt x="0" y="525846"/>
                </a:moveTo>
                <a:lnTo>
                  <a:pt x="0" y="0"/>
                </a:lnTo>
                <a:lnTo>
                  <a:pt x="135899" y="0"/>
                </a:lnTo>
                <a:lnTo>
                  <a:pt x="135899" y="525846"/>
                </a:lnTo>
                <a:lnTo>
                  <a:pt x="138991" y="569952"/>
                </a:lnTo>
                <a:lnTo>
                  <a:pt x="148266" y="608274"/>
                </a:lnTo>
                <a:lnTo>
                  <a:pt x="185370" y="667566"/>
                </a:lnTo>
                <a:lnTo>
                  <a:pt x="244662" y="703360"/>
                </a:lnTo>
                <a:lnTo>
                  <a:pt x="323597" y="715291"/>
                </a:lnTo>
                <a:lnTo>
                  <a:pt x="365520" y="712308"/>
                </a:lnTo>
                <a:lnTo>
                  <a:pt x="434634" y="688446"/>
                </a:lnTo>
                <a:lnTo>
                  <a:pt x="483469" y="640812"/>
                </a:lnTo>
                <a:lnTo>
                  <a:pt x="508204" y="569952"/>
                </a:lnTo>
                <a:lnTo>
                  <a:pt x="511296" y="525846"/>
                </a:lnTo>
                <a:lnTo>
                  <a:pt x="511296" y="0"/>
                </a:lnTo>
                <a:lnTo>
                  <a:pt x="647195" y="0"/>
                </a:lnTo>
                <a:lnTo>
                  <a:pt x="647195" y="525846"/>
                </a:lnTo>
                <a:lnTo>
                  <a:pt x="643447" y="583128"/>
                </a:lnTo>
                <a:lnTo>
                  <a:pt x="632203" y="634845"/>
                </a:lnTo>
                <a:lnTo>
                  <a:pt x="613462" y="680999"/>
                </a:lnTo>
                <a:lnTo>
                  <a:pt x="587225" y="721588"/>
                </a:lnTo>
                <a:lnTo>
                  <a:pt x="553492" y="756614"/>
                </a:lnTo>
                <a:lnTo>
                  <a:pt x="514311" y="785528"/>
                </a:lnTo>
                <a:lnTo>
                  <a:pt x="471498" y="808017"/>
                </a:lnTo>
                <a:lnTo>
                  <a:pt x="425054" y="824080"/>
                </a:lnTo>
                <a:lnTo>
                  <a:pt x="374977" y="833719"/>
                </a:lnTo>
                <a:lnTo>
                  <a:pt x="321269" y="836931"/>
                </a:lnTo>
                <a:lnTo>
                  <a:pt x="267643" y="833742"/>
                </a:lnTo>
                <a:lnTo>
                  <a:pt x="217811" y="824174"/>
                </a:lnTo>
                <a:lnTo>
                  <a:pt x="171774" y="808226"/>
                </a:lnTo>
                <a:lnTo>
                  <a:pt x="129532" y="785901"/>
                </a:lnTo>
                <a:lnTo>
                  <a:pt x="91084" y="757196"/>
                </a:lnTo>
                <a:lnTo>
                  <a:pt x="58294" y="722333"/>
                </a:lnTo>
                <a:lnTo>
                  <a:pt x="32790" y="681767"/>
                </a:lnTo>
                <a:lnTo>
                  <a:pt x="14573" y="635497"/>
                </a:lnTo>
                <a:lnTo>
                  <a:pt x="3643" y="583524"/>
                </a:lnTo>
                <a:lnTo>
                  <a:pt x="0" y="525846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314408" y="883090"/>
            <a:ext cx="565975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505" dirty="0"/>
              <a:t>B</a:t>
            </a:r>
            <a:r>
              <a:rPr sz="9350" spc="-1465" dirty="0"/>
              <a:t>I</a:t>
            </a:r>
            <a:r>
              <a:rPr sz="9350" spc="150" dirty="0"/>
              <a:t>A</a:t>
            </a:r>
            <a:r>
              <a:rPr sz="9350" spc="-475" dirty="0"/>
              <a:t> </a:t>
            </a:r>
            <a:r>
              <a:rPr sz="9350" spc="1240" dirty="0"/>
              <a:t>-</a:t>
            </a:r>
            <a:r>
              <a:rPr sz="9350" spc="-475" dirty="0"/>
              <a:t> T</a:t>
            </a:r>
            <a:r>
              <a:rPr sz="9350" spc="145" dirty="0"/>
              <a:t>A</a:t>
            </a:r>
            <a:r>
              <a:rPr sz="9350" spc="-370" dirty="0"/>
              <a:t>U</a:t>
            </a:r>
            <a:endParaRPr sz="9350"/>
          </a:p>
        </p:txBody>
      </p:sp>
      <p:sp>
        <p:nvSpPr>
          <p:cNvPr id="10" name="object 10"/>
          <p:cNvSpPr/>
          <p:nvPr/>
        </p:nvSpPr>
        <p:spPr>
          <a:xfrm>
            <a:off x="586" y="6806521"/>
            <a:ext cx="6951345" cy="3485515"/>
          </a:xfrm>
          <a:custGeom>
            <a:avLst/>
            <a:gdLst/>
            <a:ahLst/>
            <a:cxnLst/>
            <a:rect l="l" t="t" r="r" b="b"/>
            <a:pathLst>
              <a:path w="6951345" h="3485515">
                <a:moveTo>
                  <a:pt x="4274" y="0"/>
                </a:moveTo>
                <a:lnTo>
                  <a:pt x="33120" y="1751"/>
                </a:lnTo>
                <a:lnTo>
                  <a:pt x="86748" y="11767"/>
                </a:lnTo>
                <a:lnTo>
                  <a:pt x="139948" y="22469"/>
                </a:lnTo>
                <a:lnTo>
                  <a:pt x="181943" y="27137"/>
                </a:lnTo>
                <a:lnTo>
                  <a:pt x="234281" y="39221"/>
                </a:lnTo>
                <a:lnTo>
                  <a:pt x="286184" y="52002"/>
                </a:lnTo>
                <a:lnTo>
                  <a:pt x="326875" y="58760"/>
                </a:lnTo>
                <a:lnTo>
                  <a:pt x="377902" y="72945"/>
                </a:lnTo>
                <a:lnTo>
                  <a:pt x="428487" y="87838"/>
                </a:lnTo>
                <a:lnTo>
                  <a:pt x="478628" y="103443"/>
                </a:lnTo>
                <a:lnTo>
                  <a:pt x="517548" y="113040"/>
                </a:lnTo>
                <a:lnTo>
                  <a:pt x="566794" y="130079"/>
                </a:lnTo>
                <a:lnTo>
                  <a:pt x="615589" y="147840"/>
                </a:lnTo>
                <a:lnTo>
                  <a:pt x="663931" y="166329"/>
                </a:lnTo>
                <a:lnTo>
                  <a:pt x="711817" y="185547"/>
                </a:lnTo>
                <a:lnTo>
                  <a:pt x="759245" y="205500"/>
                </a:lnTo>
                <a:lnTo>
                  <a:pt x="806213" y="226190"/>
                </a:lnTo>
                <a:lnTo>
                  <a:pt x="852718" y="247622"/>
                </a:lnTo>
                <a:lnTo>
                  <a:pt x="898758" y="269799"/>
                </a:lnTo>
                <a:lnTo>
                  <a:pt x="944331" y="292725"/>
                </a:lnTo>
                <a:lnTo>
                  <a:pt x="990575" y="314575"/>
                </a:lnTo>
                <a:lnTo>
                  <a:pt x="1036691" y="336631"/>
                </a:lnTo>
                <a:lnTo>
                  <a:pt x="1071917" y="352149"/>
                </a:lnTo>
                <a:lnTo>
                  <a:pt x="1117817" y="374550"/>
                </a:lnTo>
                <a:lnTo>
                  <a:pt x="1163631" y="397090"/>
                </a:lnTo>
                <a:lnTo>
                  <a:pt x="1209372" y="419745"/>
                </a:lnTo>
                <a:lnTo>
                  <a:pt x="1255055" y="442494"/>
                </a:lnTo>
                <a:lnTo>
                  <a:pt x="1300694" y="465314"/>
                </a:lnTo>
                <a:lnTo>
                  <a:pt x="1346304" y="488182"/>
                </a:lnTo>
                <a:lnTo>
                  <a:pt x="1483092" y="556847"/>
                </a:lnTo>
                <a:lnTo>
                  <a:pt x="1528723" y="579681"/>
                </a:lnTo>
                <a:lnTo>
                  <a:pt x="1574394" y="602450"/>
                </a:lnTo>
                <a:lnTo>
                  <a:pt x="1620119" y="625131"/>
                </a:lnTo>
                <a:lnTo>
                  <a:pt x="1665913" y="647702"/>
                </a:lnTo>
                <a:lnTo>
                  <a:pt x="1711791" y="670140"/>
                </a:lnTo>
                <a:lnTo>
                  <a:pt x="1757765" y="692423"/>
                </a:lnTo>
                <a:lnTo>
                  <a:pt x="1803850" y="714528"/>
                </a:lnTo>
                <a:lnTo>
                  <a:pt x="1850061" y="736431"/>
                </a:lnTo>
                <a:lnTo>
                  <a:pt x="1896411" y="758112"/>
                </a:lnTo>
                <a:lnTo>
                  <a:pt x="1942914" y="779546"/>
                </a:lnTo>
                <a:lnTo>
                  <a:pt x="1989585" y="800712"/>
                </a:lnTo>
                <a:lnTo>
                  <a:pt x="2036438" y="821587"/>
                </a:lnTo>
                <a:lnTo>
                  <a:pt x="2083486" y="842148"/>
                </a:lnTo>
                <a:lnTo>
                  <a:pt x="2130745" y="862373"/>
                </a:lnTo>
                <a:lnTo>
                  <a:pt x="2178227" y="882239"/>
                </a:lnTo>
                <a:lnTo>
                  <a:pt x="2226621" y="900643"/>
                </a:lnTo>
                <a:lnTo>
                  <a:pt x="2275198" y="918754"/>
                </a:lnTo>
                <a:lnTo>
                  <a:pt x="2323966" y="936560"/>
                </a:lnTo>
                <a:lnTo>
                  <a:pt x="2372933" y="954046"/>
                </a:lnTo>
                <a:lnTo>
                  <a:pt x="2422108" y="971198"/>
                </a:lnTo>
                <a:lnTo>
                  <a:pt x="2471501" y="988002"/>
                </a:lnTo>
                <a:lnTo>
                  <a:pt x="2521119" y="1004444"/>
                </a:lnTo>
                <a:lnTo>
                  <a:pt x="2570972" y="1020511"/>
                </a:lnTo>
                <a:lnTo>
                  <a:pt x="2621067" y="1036189"/>
                </a:lnTo>
                <a:lnTo>
                  <a:pt x="2671414" y="1051463"/>
                </a:lnTo>
                <a:lnTo>
                  <a:pt x="2711247" y="1059597"/>
                </a:lnTo>
                <a:lnTo>
                  <a:pt x="2762124" y="1074022"/>
                </a:lnTo>
                <a:lnTo>
                  <a:pt x="2813278" y="1088003"/>
                </a:lnTo>
                <a:lnTo>
                  <a:pt x="2864719" y="1101524"/>
                </a:lnTo>
                <a:lnTo>
                  <a:pt x="2916455" y="1114573"/>
                </a:lnTo>
                <a:lnTo>
                  <a:pt x="2968495" y="1127134"/>
                </a:lnTo>
                <a:lnTo>
                  <a:pt x="3010072" y="1132472"/>
                </a:lnTo>
                <a:lnTo>
                  <a:pt x="3062745" y="1144018"/>
                </a:lnTo>
                <a:lnTo>
                  <a:pt x="3115748" y="1155036"/>
                </a:lnTo>
                <a:lnTo>
                  <a:pt x="3169090" y="1165511"/>
                </a:lnTo>
                <a:lnTo>
                  <a:pt x="3210401" y="1171275"/>
                </a:lnTo>
                <a:lnTo>
                  <a:pt x="3262568" y="1183634"/>
                </a:lnTo>
                <a:lnTo>
                  <a:pt x="3314799" y="1195889"/>
                </a:lnTo>
                <a:lnTo>
                  <a:pt x="3356304" y="1201342"/>
                </a:lnTo>
                <a:lnTo>
                  <a:pt x="3502511" y="1230921"/>
                </a:lnTo>
                <a:lnTo>
                  <a:pt x="3607129" y="1255182"/>
                </a:lnTo>
                <a:lnTo>
                  <a:pt x="3648605" y="1260682"/>
                </a:lnTo>
                <a:lnTo>
                  <a:pt x="3700798" y="1272999"/>
                </a:lnTo>
                <a:lnTo>
                  <a:pt x="3752916" y="1285435"/>
                </a:lnTo>
                <a:lnTo>
                  <a:pt x="3804944" y="1298015"/>
                </a:lnTo>
                <a:lnTo>
                  <a:pt x="3846092" y="1304041"/>
                </a:lnTo>
                <a:lnTo>
                  <a:pt x="3897894" y="1316983"/>
                </a:lnTo>
                <a:lnTo>
                  <a:pt x="3949560" y="1330144"/>
                </a:lnTo>
                <a:lnTo>
                  <a:pt x="4001074" y="1343548"/>
                </a:lnTo>
                <a:lnTo>
                  <a:pt x="4041647" y="1350496"/>
                </a:lnTo>
                <a:lnTo>
                  <a:pt x="4092811" y="1364461"/>
                </a:lnTo>
                <a:lnTo>
                  <a:pt x="4143777" y="1378742"/>
                </a:lnTo>
                <a:lnTo>
                  <a:pt x="4194530" y="1393366"/>
                </a:lnTo>
                <a:lnTo>
                  <a:pt x="4234280" y="1401634"/>
                </a:lnTo>
                <a:lnTo>
                  <a:pt x="4284559" y="1417016"/>
                </a:lnTo>
                <a:lnTo>
                  <a:pt x="4334579" y="1432815"/>
                </a:lnTo>
                <a:lnTo>
                  <a:pt x="4384323" y="1449056"/>
                </a:lnTo>
                <a:lnTo>
                  <a:pt x="4433777" y="1465762"/>
                </a:lnTo>
                <a:lnTo>
                  <a:pt x="4472150" y="1476236"/>
                </a:lnTo>
                <a:lnTo>
                  <a:pt x="4520976" y="1493949"/>
                </a:lnTo>
                <a:lnTo>
                  <a:pt x="4569464" y="1512202"/>
                </a:lnTo>
                <a:lnTo>
                  <a:pt x="4617600" y="1531020"/>
                </a:lnTo>
                <a:lnTo>
                  <a:pt x="4665368" y="1550428"/>
                </a:lnTo>
                <a:lnTo>
                  <a:pt x="4712752" y="1570450"/>
                </a:lnTo>
                <a:lnTo>
                  <a:pt x="4759738" y="1591112"/>
                </a:lnTo>
                <a:lnTo>
                  <a:pt x="4806996" y="1611338"/>
                </a:lnTo>
                <a:lnTo>
                  <a:pt x="4853991" y="1631984"/>
                </a:lnTo>
                <a:lnTo>
                  <a:pt x="4900722" y="1653053"/>
                </a:lnTo>
                <a:lnTo>
                  <a:pt x="4947190" y="1674544"/>
                </a:lnTo>
                <a:lnTo>
                  <a:pt x="4993395" y="1696458"/>
                </a:lnTo>
                <a:lnTo>
                  <a:pt x="5039336" y="1718794"/>
                </a:lnTo>
                <a:lnTo>
                  <a:pt x="5085013" y="1741553"/>
                </a:lnTo>
                <a:lnTo>
                  <a:pt x="5130426" y="1764735"/>
                </a:lnTo>
                <a:lnTo>
                  <a:pt x="5175575" y="1788340"/>
                </a:lnTo>
                <a:lnTo>
                  <a:pt x="5220460" y="1812369"/>
                </a:lnTo>
                <a:lnTo>
                  <a:pt x="5265080" y="1836822"/>
                </a:lnTo>
                <a:lnTo>
                  <a:pt x="5298661" y="1854976"/>
                </a:lnTo>
                <a:lnTo>
                  <a:pt x="5342752" y="1880277"/>
                </a:lnTo>
                <a:lnTo>
                  <a:pt x="5386578" y="1906003"/>
                </a:lnTo>
                <a:lnTo>
                  <a:pt x="5430138" y="1932153"/>
                </a:lnTo>
                <a:lnTo>
                  <a:pt x="5494949" y="1972229"/>
                </a:lnTo>
                <a:lnTo>
                  <a:pt x="5559229" y="2013156"/>
                </a:lnTo>
                <a:lnTo>
                  <a:pt x="5601729" y="2041008"/>
                </a:lnTo>
                <a:lnTo>
                  <a:pt x="5633188" y="2062563"/>
                </a:lnTo>
                <a:lnTo>
                  <a:pt x="5675155" y="2091267"/>
                </a:lnTo>
                <a:lnTo>
                  <a:pt x="5716857" y="2120398"/>
                </a:lnTo>
                <a:lnTo>
                  <a:pt x="5758292" y="2149955"/>
                </a:lnTo>
                <a:lnTo>
                  <a:pt x="5799461" y="2179939"/>
                </a:lnTo>
                <a:lnTo>
                  <a:pt x="5829588" y="2203628"/>
                </a:lnTo>
                <a:lnTo>
                  <a:pt x="5870224" y="2234466"/>
                </a:lnTo>
                <a:lnTo>
                  <a:pt x="5910593" y="2265733"/>
                </a:lnTo>
                <a:lnTo>
                  <a:pt x="5950695" y="2297427"/>
                </a:lnTo>
                <a:lnTo>
                  <a:pt x="5979755" y="2322826"/>
                </a:lnTo>
                <a:lnTo>
                  <a:pt x="6019323" y="2355377"/>
                </a:lnTo>
                <a:lnTo>
                  <a:pt x="6058623" y="2388356"/>
                </a:lnTo>
                <a:lnTo>
                  <a:pt x="6097656" y="2421764"/>
                </a:lnTo>
                <a:lnTo>
                  <a:pt x="6125646" y="2448878"/>
                </a:lnTo>
                <a:lnTo>
                  <a:pt x="6164143" y="2483145"/>
                </a:lnTo>
                <a:lnTo>
                  <a:pt x="6202372" y="2517841"/>
                </a:lnTo>
                <a:lnTo>
                  <a:pt x="6229558" y="2546243"/>
                </a:lnTo>
                <a:lnTo>
                  <a:pt x="6267251" y="2581799"/>
                </a:lnTo>
                <a:lnTo>
                  <a:pt x="6293901" y="2611062"/>
                </a:lnTo>
                <a:lnTo>
                  <a:pt x="6331056" y="2647478"/>
                </a:lnTo>
                <a:lnTo>
                  <a:pt x="6367943" y="2684325"/>
                </a:lnTo>
                <a:lnTo>
                  <a:pt x="6393787" y="2714880"/>
                </a:lnTo>
                <a:lnTo>
                  <a:pt x="6430136" y="2752589"/>
                </a:lnTo>
                <a:lnTo>
                  <a:pt x="6455441" y="2784007"/>
                </a:lnTo>
                <a:lnTo>
                  <a:pt x="6491251" y="2822579"/>
                </a:lnTo>
                <a:lnTo>
                  <a:pt x="6516018" y="2854860"/>
                </a:lnTo>
                <a:lnTo>
                  <a:pt x="6551289" y="2894296"/>
                </a:lnTo>
                <a:lnTo>
                  <a:pt x="6575516" y="2927442"/>
                </a:lnTo>
                <a:lnTo>
                  <a:pt x="6610248" y="2967743"/>
                </a:lnTo>
                <a:lnTo>
                  <a:pt x="6633935" y="3001754"/>
                </a:lnTo>
                <a:lnTo>
                  <a:pt x="6668126" y="3042921"/>
                </a:lnTo>
                <a:lnTo>
                  <a:pt x="6691273" y="3077798"/>
                </a:lnTo>
                <a:lnTo>
                  <a:pt x="6724923" y="3119832"/>
                </a:lnTo>
                <a:lnTo>
                  <a:pt x="6747529" y="3155577"/>
                </a:lnTo>
                <a:lnTo>
                  <a:pt x="6780638" y="3198478"/>
                </a:lnTo>
                <a:lnTo>
                  <a:pt x="6802701" y="3235091"/>
                </a:lnTo>
                <a:lnTo>
                  <a:pt x="6824494" y="3272139"/>
                </a:lnTo>
                <a:lnTo>
                  <a:pt x="6856790" y="3316344"/>
                </a:lnTo>
                <a:lnTo>
                  <a:pt x="6878039" y="3354261"/>
                </a:lnTo>
                <a:lnTo>
                  <a:pt x="6899018" y="3392613"/>
                </a:lnTo>
                <a:lnTo>
                  <a:pt x="6930499" y="3438124"/>
                </a:lnTo>
                <a:lnTo>
                  <a:pt x="6950934" y="3477347"/>
                </a:lnTo>
                <a:lnTo>
                  <a:pt x="6948981" y="3480477"/>
                </a:lnTo>
                <a:lnTo>
                  <a:pt x="5766221" y="3480767"/>
                </a:lnTo>
                <a:lnTo>
                  <a:pt x="5766395" y="3480487"/>
                </a:lnTo>
                <a:lnTo>
                  <a:pt x="5758377" y="3469346"/>
                </a:lnTo>
                <a:lnTo>
                  <a:pt x="5733815" y="3436738"/>
                </a:lnTo>
                <a:lnTo>
                  <a:pt x="5698131" y="3397964"/>
                </a:lnTo>
                <a:lnTo>
                  <a:pt x="5672873" y="3366470"/>
                </a:lnTo>
                <a:lnTo>
                  <a:pt x="5636493" y="3328810"/>
                </a:lnTo>
                <a:lnTo>
                  <a:pt x="5599764" y="3291710"/>
                </a:lnTo>
                <a:lnTo>
                  <a:pt x="5573461" y="3261892"/>
                </a:lnTo>
                <a:lnTo>
                  <a:pt x="5536033" y="3225912"/>
                </a:lnTo>
                <a:lnTo>
                  <a:pt x="5509030" y="3197216"/>
                </a:lnTo>
                <a:lnTo>
                  <a:pt x="5470901" y="3162360"/>
                </a:lnTo>
                <a:lnTo>
                  <a:pt x="5432421" y="3128066"/>
                </a:lnTo>
                <a:lnTo>
                  <a:pt x="5404364" y="3101058"/>
                </a:lnTo>
                <a:lnTo>
                  <a:pt x="5365180" y="3067893"/>
                </a:lnTo>
                <a:lnTo>
                  <a:pt x="5325644" y="3035292"/>
                </a:lnTo>
                <a:lnTo>
                  <a:pt x="5296529" y="3009981"/>
                </a:lnTo>
                <a:lnTo>
                  <a:pt x="5256285" y="2978514"/>
                </a:lnTo>
                <a:lnTo>
                  <a:pt x="5215687" y="2947614"/>
                </a:lnTo>
                <a:lnTo>
                  <a:pt x="5174735" y="2917283"/>
                </a:lnTo>
                <a:lnTo>
                  <a:pt x="5144202" y="2894244"/>
                </a:lnTo>
                <a:lnTo>
                  <a:pt x="5102538" y="2865053"/>
                </a:lnTo>
                <a:lnTo>
                  <a:pt x="5060518" y="2836433"/>
                </a:lnTo>
                <a:lnTo>
                  <a:pt x="5018142" y="2808384"/>
                </a:lnTo>
                <a:lnTo>
                  <a:pt x="4986183" y="2787631"/>
                </a:lnTo>
                <a:lnTo>
                  <a:pt x="4943091" y="2760729"/>
                </a:lnTo>
                <a:lnTo>
                  <a:pt x="4899641" y="2734400"/>
                </a:lnTo>
                <a:lnTo>
                  <a:pt x="4855832" y="2708647"/>
                </a:lnTo>
                <a:lnTo>
                  <a:pt x="4777911" y="2665592"/>
                </a:lnTo>
                <a:lnTo>
                  <a:pt x="4733022" y="2641569"/>
                </a:lnTo>
                <a:lnTo>
                  <a:pt x="4687773" y="2618124"/>
                </a:lnTo>
                <a:lnTo>
                  <a:pt x="4642163" y="2595258"/>
                </a:lnTo>
                <a:lnTo>
                  <a:pt x="4596191" y="2572972"/>
                </a:lnTo>
                <a:lnTo>
                  <a:pt x="4549856" y="2551267"/>
                </a:lnTo>
                <a:lnTo>
                  <a:pt x="4513933" y="2536867"/>
                </a:lnTo>
                <a:lnTo>
                  <a:pt x="4466872" y="2516325"/>
                </a:lnTo>
                <a:lnTo>
                  <a:pt x="4419448" y="2496367"/>
                </a:lnTo>
                <a:lnTo>
                  <a:pt x="4371659" y="2476993"/>
                </a:lnTo>
                <a:lnTo>
                  <a:pt x="4323505" y="2458204"/>
                </a:lnTo>
                <a:lnTo>
                  <a:pt x="4274985" y="2440000"/>
                </a:lnTo>
                <a:lnTo>
                  <a:pt x="4226100" y="2422383"/>
                </a:lnTo>
                <a:lnTo>
                  <a:pt x="4176848" y="2405353"/>
                </a:lnTo>
                <a:lnTo>
                  <a:pt x="4127230" y="2388911"/>
                </a:lnTo>
                <a:lnTo>
                  <a:pt x="4077244" y="2373058"/>
                </a:lnTo>
                <a:lnTo>
                  <a:pt x="4026890" y="2357795"/>
                </a:lnTo>
                <a:lnTo>
                  <a:pt x="3976820" y="2342076"/>
                </a:lnTo>
                <a:lnTo>
                  <a:pt x="3937234" y="2333547"/>
                </a:lnTo>
                <a:lnTo>
                  <a:pt x="3886601" y="2318730"/>
                </a:lnTo>
                <a:lnTo>
                  <a:pt x="3835715" y="2304320"/>
                </a:lnTo>
                <a:lnTo>
                  <a:pt x="3784595" y="2290284"/>
                </a:lnTo>
                <a:lnTo>
                  <a:pt x="3733260" y="2276593"/>
                </a:lnTo>
                <a:lnTo>
                  <a:pt x="3692504" y="2269939"/>
                </a:lnTo>
                <a:lnTo>
                  <a:pt x="3640796" y="2256846"/>
                </a:lnTo>
                <a:lnTo>
                  <a:pt x="3588929" y="2244007"/>
                </a:lnTo>
                <a:lnTo>
                  <a:pt x="3536924" y="2231391"/>
                </a:lnTo>
                <a:lnTo>
                  <a:pt x="3495573" y="2225690"/>
                </a:lnTo>
                <a:lnTo>
                  <a:pt x="3443346" y="2213429"/>
                </a:lnTo>
                <a:lnTo>
                  <a:pt x="3391037" y="2201299"/>
                </a:lnTo>
                <a:lnTo>
                  <a:pt x="3338664" y="2189271"/>
                </a:lnTo>
                <a:lnTo>
                  <a:pt x="3297022" y="2184037"/>
                </a:lnTo>
                <a:lnTo>
                  <a:pt x="3150470" y="2155009"/>
                </a:lnTo>
                <a:lnTo>
                  <a:pt x="3098066" y="2143032"/>
                </a:lnTo>
                <a:lnTo>
                  <a:pt x="3045713" y="2130973"/>
                </a:lnTo>
                <a:lnTo>
                  <a:pt x="2993429" y="2118803"/>
                </a:lnTo>
                <a:lnTo>
                  <a:pt x="2952008" y="2113214"/>
                </a:lnTo>
                <a:lnTo>
                  <a:pt x="2899921" y="2100729"/>
                </a:lnTo>
                <a:lnTo>
                  <a:pt x="2847959" y="2088042"/>
                </a:lnTo>
                <a:lnTo>
                  <a:pt x="2806918" y="2081845"/>
                </a:lnTo>
                <a:lnTo>
                  <a:pt x="2755267" y="2068661"/>
                </a:lnTo>
                <a:lnTo>
                  <a:pt x="2703799" y="2055183"/>
                </a:lnTo>
                <a:lnTo>
                  <a:pt x="2601263" y="2027586"/>
                </a:lnTo>
                <a:lnTo>
                  <a:pt x="2560879" y="2020336"/>
                </a:lnTo>
                <a:lnTo>
                  <a:pt x="2509846" y="2006160"/>
                </a:lnTo>
                <a:lnTo>
                  <a:pt x="2458955" y="1991757"/>
                </a:lnTo>
                <a:lnTo>
                  <a:pt x="2408221" y="1977103"/>
                </a:lnTo>
                <a:lnTo>
                  <a:pt x="2357660" y="1962173"/>
                </a:lnTo>
                <a:lnTo>
                  <a:pt x="2307285" y="1946942"/>
                </a:lnTo>
                <a:lnTo>
                  <a:pt x="2257113" y="1931388"/>
                </a:lnTo>
                <a:lnTo>
                  <a:pt x="2217933" y="1922207"/>
                </a:lnTo>
                <a:lnTo>
                  <a:pt x="2168212" y="1905930"/>
                </a:lnTo>
                <a:lnTo>
                  <a:pt x="2118738" y="1889256"/>
                </a:lnTo>
                <a:lnTo>
                  <a:pt x="2069528" y="1872160"/>
                </a:lnTo>
                <a:lnTo>
                  <a:pt x="2020595" y="1854618"/>
                </a:lnTo>
                <a:lnTo>
                  <a:pt x="1971957" y="1836605"/>
                </a:lnTo>
                <a:lnTo>
                  <a:pt x="1923627" y="1818097"/>
                </a:lnTo>
                <a:lnTo>
                  <a:pt x="1875622" y="1799071"/>
                </a:lnTo>
                <a:lnTo>
                  <a:pt x="1827955" y="1779501"/>
                </a:lnTo>
                <a:lnTo>
                  <a:pt x="1780642" y="1759362"/>
                </a:lnTo>
                <a:lnTo>
                  <a:pt x="1733700" y="1738632"/>
                </a:lnTo>
                <a:lnTo>
                  <a:pt x="1686409" y="1718460"/>
                </a:lnTo>
                <a:lnTo>
                  <a:pt x="1639399" y="1697837"/>
                </a:lnTo>
                <a:lnTo>
                  <a:pt x="1603425" y="1683518"/>
                </a:lnTo>
                <a:lnTo>
                  <a:pt x="1556918" y="1662090"/>
                </a:lnTo>
                <a:lnTo>
                  <a:pt x="1510631" y="1640307"/>
                </a:lnTo>
                <a:lnTo>
                  <a:pt x="1464546" y="1618203"/>
                </a:lnTo>
                <a:lnTo>
                  <a:pt x="1418641" y="1595809"/>
                </a:lnTo>
                <a:lnTo>
                  <a:pt x="1372897" y="1573157"/>
                </a:lnTo>
                <a:lnTo>
                  <a:pt x="1327294" y="1550280"/>
                </a:lnTo>
                <a:lnTo>
                  <a:pt x="1281811" y="1527210"/>
                </a:lnTo>
                <a:lnTo>
                  <a:pt x="1236429" y="1503978"/>
                </a:lnTo>
                <a:lnTo>
                  <a:pt x="1191127" y="1480618"/>
                </a:lnTo>
                <a:lnTo>
                  <a:pt x="1145885" y="1457162"/>
                </a:lnTo>
                <a:lnTo>
                  <a:pt x="1100683" y="1433641"/>
                </a:lnTo>
                <a:lnTo>
                  <a:pt x="1010321" y="1386534"/>
                </a:lnTo>
                <a:lnTo>
                  <a:pt x="965119" y="1363013"/>
                </a:lnTo>
                <a:lnTo>
                  <a:pt x="919877" y="1339556"/>
                </a:lnTo>
                <a:lnTo>
                  <a:pt x="874575" y="1316196"/>
                </a:lnTo>
                <a:lnTo>
                  <a:pt x="829193" y="1292965"/>
                </a:lnTo>
                <a:lnTo>
                  <a:pt x="794485" y="1276617"/>
                </a:lnTo>
                <a:lnTo>
                  <a:pt x="748882" y="1253740"/>
                </a:lnTo>
                <a:lnTo>
                  <a:pt x="703138" y="1231088"/>
                </a:lnTo>
                <a:lnTo>
                  <a:pt x="657233" y="1208694"/>
                </a:lnTo>
                <a:lnTo>
                  <a:pt x="612205" y="1184895"/>
                </a:lnTo>
                <a:lnTo>
                  <a:pt x="555847" y="1155262"/>
                </a:lnTo>
                <a:lnTo>
                  <a:pt x="509706" y="1133248"/>
                </a:lnTo>
                <a:lnTo>
                  <a:pt x="463002" y="1112134"/>
                </a:lnTo>
                <a:lnTo>
                  <a:pt x="415733" y="1091928"/>
                </a:lnTo>
                <a:lnTo>
                  <a:pt x="378668" y="1079357"/>
                </a:lnTo>
                <a:lnTo>
                  <a:pt x="330255" y="1060984"/>
                </a:lnTo>
                <a:lnTo>
                  <a:pt x="281264" y="1043535"/>
                </a:lnTo>
                <a:lnTo>
                  <a:pt x="231693" y="1027017"/>
                </a:lnTo>
                <a:lnTo>
                  <a:pt x="181537" y="1011437"/>
                </a:lnTo>
                <a:lnTo>
                  <a:pt x="130792" y="996800"/>
                </a:lnTo>
                <a:lnTo>
                  <a:pt x="79455" y="983113"/>
                </a:lnTo>
                <a:lnTo>
                  <a:pt x="27522" y="970380"/>
                </a:lnTo>
                <a:lnTo>
                  <a:pt x="3682" y="965869"/>
                </a:lnTo>
                <a:lnTo>
                  <a:pt x="4274" y="0"/>
                </a:lnTo>
                <a:close/>
              </a:path>
              <a:path w="6951345" h="3485515">
                <a:moveTo>
                  <a:pt x="5406498" y="3480855"/>
                </a:moveTo>
                <a:lnTo>
                  <a:pt x="5766395" y="3480487"/>
                </a:lnTo>
                <a:lnTo>
                  <a:pt x="5766221" y="3480767"/>
                </a:lnTo>
                <a:lnTo>
                  <a:pt x="5406498" y="3480855"/>
                </a:lnTo>
                <a:close/>
              </a:path>
              <a:path w="6951345" h="3485515">
                <a:moveTo>
                  <a:pt x="1074384" y="3481916"/>
                </a:moveTo>
                <a:lnTo>
                  <a:pt x="5406498" y="3480855"/>
                </a:lnTo>
                <a:lnTo>
                  <a:pt x="1077998" y="3485278"/>
                </a:lnTo>
                <a:lnTo>
                  <a:pt x="1074384" y="3481916"/>
                </a:lnTo>
                <a:close/>
              </a:path>
              <a:path w="6951345" h="3485515">
                <a:moveTo>
                  <a:pt x="2767" y="2456567"/>
                </a:moveTo>
                <a:lnTo>
                  <a:pt x="37797" y="2489363"/>
                </a:lnTo>
                <a:lnTo>
                  <a:pt x="74782" y="2526053"/>
                </a:lnTo>
                <a:lnTo>
                  <a:pt x="111800" y="2562689"/>
                </a:lnTo>
                <a:lnTo>
                  <a:pt x="138079" y="2592546"/>
                </a:lnTo>
                <a:lnTo>
                  <a:pt x="175171" y="2629064"/>
                </a:lnTo>
                <a:lnTo>
                  <a:pt x="212303" y="2665518"/>
                </a:lnTo>
                <a:lnTo>
                  <a:pt x="249478" y="2701904"/>
                </a:lnTo>
                <a:lnTo>
                  <a:pt x="286697" y="2738218"/>
                </a:lnTo>
                <a:lnTo>
                  <a:pt x="323963" y="2774458"/>
                </a:lnTo>
                <a:lnTo>
                  <a:pt x="361278" y="2810619"/>
                </a:lnTo>
                <a:lnTo>
                  <a:pt x="398644" y="2846698"/>
                </a:lnTo>
                <a:lnTo>
                  <a:pt x="436063" y="2882691"/>
                </a:lnTo>
                <a:lnTo>
                  <a:pt x="473538" y="2918596"/>
                </a:lnTo>
                <a:lnTo>
                  <a:pt x="511071" y="2954408"/>
                </a:lnTo>
                <a:lnTo>
                  <a:pt x="537889" y="2983401"/>
                </a:lnTo>
                <a:lnTo>
                  <a:pt x="575544" y="3019017"/>
                </a:lnTo>
                <a:lnTo>
                  <a:pt x="613263" y="3054530"/>
                </a:lnTo>
                <a:lnTo>
                  <a:pt x="651049" y="3089936"/>
                </a:lnTo>
                <a:lnTo>
                  <a:pt x="688903" y="3125233"/>
                </a:lnTo>
                <a:lnTo>
                  <a:pt x="726829" y="3160415"/>
                </a:lnTo>
                <a:lnTo>
                  <a:pt x="840760" y="3265715"/>
                </a:lnTo>
                <a:lnTo>
                  <a:pt x="916734" y="3335882"/>
                </a:lnTo>
                <a:lnTo>
                  <a:pt x="992751" y="3405981"/>
                </a:lnTo>
                <a:lnTo>
                  <a:pt x="1074384" y="3481916"/>
                </a:lnTo>
                <a:lnTo>
                  <a:pt x="2138" y="3482178"/>
                </a:lnTo>
                <a:lnTo>
                  <a:pt x="2767" y="2456567"/>
                </a:lnTo>
                <a:close/>
              </a:path>
              <a:path w="6951345" h="3485515">
                <a:moveTo>
                  <a:pt x="744" y="965314"/>
                </a:moveTo>
                <a:lnTo>
                  <a:pt x="3682" y="965869"/>
                </a:lnTo>
                <a:lnTo>
                  <a:pt x="2767" y="2456567"/>
                </a:lnTo>
                <a:lnTo>
                  <a:pt x="0" y="2453975"/>
                </a:lnTo>
                <a:lnTo>
                  <a:pt x="744" y="965314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67295" y="2510758"/>
            <a:ext cx="10200005" cy="5751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91050" marR="333375" indent="103505" algn="ctr">
              <a:lnSpc>
                <a:spcPct val="115700"/>
              </a:lnSpc>
              <a:spcBef>
                <a:spcPts val="95"/>
              </a:spcBef>
            </a:pPr>
            <a:r>
              <a:rPr sz="2700" spc="125" dirty="0">
                <a:solidFill>
                  <a:srgbClr val="FF66C3"/>
                </a:solidFill>
                <a:latin typeface="Verdana"/>
                <a:cs typeface="Verdana"/>
              </a:rPr>
              <a:t>M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150" dirty="0">
                <a:solidFill>
                  <a:srgbClr val="FF66C3"/>
                </a:solidFill>
                <a:latin typeface="Verdana"/>
                <a:cs typeface="Verdana"/>
              </a:rPr>
              <a:t>D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300" dirty="0">
                <a:solidFill>
                  <a:srgbClr val="FF66C3"/>
                </a:solidFill>
                <a:latin typeface="Verdana"/>
                <a:cs typeface="Verdana"/>
              </a:rPr>
              <a:t>L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250" dirty="0">
                <a:solidFill>
                  <a:srgbClr val="FF66C3"/>
                </a:solidFill>
                <a:latin typeface="Verdana"/>
                <a:cs typeface="Verdana"/>
              </a:rPr>
              <a:t>’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100" dirty="0">
                <a:solidFill>
                  <a:srgbClr val="FF66C3"/>
                </a:solidFill>
                <a:latin typeface="Verdana"/>
                <a:cs typeface="Verdana"/>
              </a:rPr>
              <a:t>U</a:t>
            </a:r>
            <a:r>
              <a:rPr sz="2700" spc="-150" dirty="0">
                <a:solidFill>
                  <a:srgbClr val="FF66C3"/>
                </a:solidFill>
                <a:latin typeface="Verdana"/>
                <a:cs typeface="Verdana"/>
              </a:rPr>
              <a:t>D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40" dirty="0">
                <a:solidFill>
                  <a:srgbClr val="FF66C3"/>
                </a:solidFill>
                <a:latin typeface="Verdana"/>
                <a:cs typeface="Verdana"/>
              </a:rPr>
              <a:t>V</a:t>
            </a:r>
            <a:r>
              <a:rPr sz="2700" spc="35" dirty="0">
                <a:solidFill>
                  <a:srgbClr val="FF66C3"/>
                </a:solidFill>
                <a:latin typeface="Verdana"/>
                <a:cs typeface="Verdana"/>
              </a:rPr>
              <a:t>A  </a:t>
            </a:r>
            <a:r>
              <a:rPr sz="2700" spc="220" dirty="0">
                <a:solidFill>
                  <a:srgbClr val="FF66C3"/>
                </a:solidFill>
                <a:latin typeface="Verdana"/>
                <a:cs typeface="Verdana"/>
              </a:rPr>
              <a:t>C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GG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125" dirty="0">
                <a:solidFill>
                  <a:srgbClr val="FF66C3"/>
                </a:solidFill>
                <a:latin typeface="Verdana"/>
                <a:cs typeface="Verdana"/>
              </a:rPr>
              <a:t>M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300" dirty="0">
                <a:solidFill>
                  <a:srgbClr val="FF66C3"/>
                </a:solidFill>
                <a:latin typeface="Verdana"/>
                <a:cs typeface="Verdana"/>
              </a:rPr>
              <a:t>L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160" dirty="0">
                <a:solidFill>
                  <a:srgbClr val="FF66C3"/>
                </a:solidFill>
                <a:latin typeface="Verdana"/>
                <a:cs typeface="Verdana"/>
              </a:rPr>
              <a:t>R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endParaRPr sz="2700">
              <a:latin typeface="Verdana"/>
              <a:cs typeface="Verdana"/>
            </a:endParaRPr>
          </a:p>
          <a:p>
            <a:pPr marL="4353560" algn="ctr">
              <a:lnSpc>
                <a:spcPct val="100000"/>
              </a:lnSpc>
              <a:spcBef>
                <a:spcPts val="509"/>
              </a:spcBef>
            </a:pP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10" dirty="0">
                <a:solidFill>
                  <a:srgbClr val="FF66C3"/>
                </a:solidFill>
                <a:latin typeface="Verdana"/>
                <a:cs typeface="Verdana"/>
              </a:rPr>
              <a:t>PP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125" dirty="0">
                <a:solidFill>
                  <a:srgbClr val="FF66C3"/>
                </a:solidFill>
                <a:latin typeface="Verdana"/>
                <a:cs typeface="Verdana"/>
              </a:rPr>
              <a:t>M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28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28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300" dirty="0">
                <a:solidFill>
                  <a:srgbClr val="FF66C3"/>
                </a:solidFill>
                <a:latin typeface="Verdana"/>
                <a:cs typeface="Verdana"/>
              </a:rPr>
              <a:t>L</a:t>
            </a:r>
            <a:r>
              <a:rPr sz="2700" spc="-100" dirty="0">
                <a:solidFill>
                  <a:srgbClr val="FF66C3"/>
                </a:solidFill>
                <a:latin typeface="Verdana"/>
                <a:cs typeface="Verdana"/>
              </a:rPr>
              <a:t>U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G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3450" b="1" spc="-390" dirty="0">
                <a:solidFill>
                  <a:srgbClr val="FF66C3"/>
                </a:solidFill>
                <a:latin typeface="Verdana"/>
                <a:cs typeface="Verdana"/>
              </a:rPr>
              <a:t>B</a:t>
            </a:r>
            <a:r>
              <a:rPr sz="3450" b="1" spc="-88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3450" b="1" spc="-245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3450" b="1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3450" b="1" spc="355" dirty="0">
                <a:solidFill>
                  <a:srgbClr val="FF66C3"/>
                </a:solidFill>
                <a:latin typeface="Verdana"/>
                <a:cs typeface="Verdana"/>
              </a:rPr>
              <a:t>-</a:t>
            </a:r>
            <a:r>
              <a:rPr sz="3450" b="1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3450" b="1" spc="-225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3450" b="1" spc="-14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3450" b="1" spc="-175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3450" b="1" spc="-22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3450" b="1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3450" b="1" spc="-45" dirty="0">
                <a:solidFill>
                  <a:srgbClr val="FF66C3"/>
                </a:solidFill>
                <a:latin typeface="Verdana"/>
                <a:cs typeface="Verdana"/>
              </a:rPr>
              <a:t>d</a:t>
            </a:r>
            <a:r>
              <a:rPr sz="3450" b="1" spc="-14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3450" b="1" spc="-180" dirty="0">
                <a:solidFill>
                  <a:srgbClr val="FF66C3"/>
                </a:solidFill>
                <a:latin typeface="Verdana"/>
                <a:cs typeface="Verdana"/>
              </a:rPr>
              <a:t>ll</a:t>
            </a:r>
            <a:r>
              <a:rPr sz="3450" b="1" spc="-14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3450" b="1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3450" b="1" spc="-330" dirty="0">
                <a:solidFill>
                  <a:srgbClr val="FF66C3"/>
                </a:solidFill>
                <a:latin typeface="Verdana"/>
                <a:cs typeface="Verdana"/>
              </a:rPr>
              <a:t>r</a:t>
            </a:r>
            <a:r>
              <a:rPr sz="3450" b="1" spc="6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3450" b="1" spc="-14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3450" b="1" spc="-14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3450" b="1" spc="-225" dirty="0">
                <a:solidFill>
                  <a:srgbClr val="FF66C3"/>
                </a:solidFill>
                <a:latin typeface="Verdana"/>
                <a:cs typeface="Verdana"/>
              </a:rPr>
              <a:t>tt</a:t>
            </a:r>
            <a:r>
              <a:rPr sz="3450" b="1" spc="-14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endParaRPr sz="3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05"/>
              </a:spcBef>
            </a:pPr>
            <a:r>
              <a:rPr sz="2700" spc="-50" dirty="0">
                <a:latin typeface="Verdana"/>
                <a:cs typeface="Verdana"/>
              </a:rPr>
              <a:t>La</a:t>
            </a:r>
            <a:r>
              <a:rPr sz="2700" spc="-16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prova</a:t>
            </a:r>
            <a:r>
              <a:rPr sz="2700" spc="-160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implica:</a:t>
            </a:r>
            <a:endParaRPr sz="2700">
              <a:latin typeface="Verdana"/>
              <a:cs typeface="Verdana"/>
            </a:endParaRPr>
          </a:p>
          <a:p>
            <a:pPr marL="12700" marR="3075305">
              <a:lnSpc>
                <a:spcPct val="106500"/>
              </a:lnSpc>
            </a:pPr>
            <a:r>
              <a:rPr sz="2700" spc="30" dirty="0">
                <a:latin typeface="Verdana"/>
                <a:cs typeface="Verdana"/>
              </a:rPr>
              <a:t>A</a:t>
            </a:r>
            <a:r>
              <a:rPr sz="2700" spc="-60" dirty="0">
                <a:latin typeface="Verdana"/>
                <a:cs typeface="Verdana"/>
              </a:rPr>
              <a:t>tt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40" dirty="0">
                <a:latin typeface="Verdana"/>
                <a:cs typeface="Verdana"/>
              </a:rPr>
              <a:t>n</a:t>
            </a:r>
            <a:r>
              <a:rPr sz="2700" spc="-150" dirty="0">
                <a:latin typeface="Verdana"/>
                <a:cs typeface="Verdana"/>
              </a:rPr>
              <a:t>z</a:t>
            </a:r>
            <a:r>
              <a:rPr sz="2700" spc="-30" dirty="0">
                <a:latin typeface="Verdana"/>
                <a:cs typeface="Verdana"/>
              </a:rPr>
              <a:t>i</a:t>
            </a:r>
            <a:r>
              <a:rPr sz="2700" spc="80" dirty="0">
                <a:latin typeface="Verdana"/>
                <a:cs typeface="Verdana"/>
              </a:rPr>
              <a:t>o</a:t>
            </a:r>
            <a:r>
              <a:rPr sz="2700" spc="40" dirty="0">
                <a:latin typeface="Verdana"/>
                <a:cs typeface="Verdana"/>
              </a:rPr>
              <a:t>n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s</a:t>
            </a:r>
            <a:r>
              <a:rPr sz="2700" spc="80" dirty="0">
                <a:latin typeface="Verdana"/>
                <a:cs typeface="Verdana"/>
              </a:rPr>
              <a:t>o</a:t>
            </a:r>
            <a:r>
              <a:rPr sz="2700" spc="35" dirty="0">
                <a:latin typeface="Verdana"/>
                <a:cs typeface="Verdana"/>
              </a:rPr>
              <a:t>s</a:t>
            </a:r>
            <a:r>
              <a:rPr sz="2700" spc="-60" dirty="0">
                <a:latin typeface="Verdana"/>
                <a:cs typeface="Verdana"/>
              </a:rPr>
              <a:t>t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40" dirty="0">
                <a:latin typeface="Verdana"/>
                <a:cs typeface="Verdana"/>
              </a:rPr>
              <a:t>nu</a:t>
            </a:r>
            <a:r>
              <a:rPr sz="2700" spc="-60" dirty="0">
                <a:latin typeface="Verdana"/>
                <a:cs typeface="Verdana"/>
              </a:rPr>
              <a:t>t</a:t>
            </a:r>
            <a:r>
              <a:rPr sz="2700" spc="204" dirty="0">
                <a:latin typeface="Verdana"/>
                <a:cs typeface="Verdana"/>
              </a:rPr>
              <a:t>a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225" dirty="0">
                <a:latin typeface="Verdana"/>
                <a:cs typeface="Verdana"/>
              </a:rPr>
              <a:t>(</a:t>
            </a:r>
            <a:r>
              <a:rPr sz="2700" spc="-775" dirty="0">
                <a:latin typeface="Verdana"/>
                <a:cs typeface="Verdana"/>
              </a:rPr>
              <a:t>1</a:t>
            </a:r>
            <a:r>
              <a:rPr sz="2700" spc="10" dirty="0">
                <a:latin typeface="Verdana"/>
                <a:cs typeface="Verdana"/>
              </a:rPr>
              <a:t>0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175" dirty="0">
                <a:latin typeface="Verdana"/>
                <a:cs typeface="Verdana"/>
              </a:rPr>
              <a:t>m</a:t>
            </a:r>
            <a:r>
              <a:rPr sz="2700" spc="-30" dirty="0">
                <a:latin typeface="Verdana"/>
                <a:cs typeface="Verdana"/>
              </a:rPr>
              <a:t>i</a:t>
            </a:r>
            <a:r>
              <a:rPr sz="2700" spc="40" dirty="0">
                <a:latin typeface="Verdana"/>
                <a:cs typeface="Verdana"/>
              </a:rPr>
              <a:t>nu</a:t>
            </a:r>
            <a:r>
              <a:rPr sz="2700" spc="-60" dirty="0">
                <a:latin typeface="Verdana"/>
                <a:cs typeface="Verdana"/>
              </a:rPr>
              <a:t>t</a:t>
            </a:r>
            <a:r>
              <a:rPr sz="2700" spc="-30" dirty="0">
                <a:latin typeface="Verdana"/>
                <a:cs typeface="Verdana"/>
              </a:rPr>
              <a:t>i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210" dirty="0">
                <a:latin typeface="Verdana"/>
                <a:cs typeface="Verdana"/>
              </a:rPr>
              <a:t>c</a:t>
            </a:r>
            <a:r>
              <a:rPr sz="2700" spc="204" dirty="0">
                <a:latin typeface="Verdana"/>
                <a:cs typeface="Verdana"/>
              </a:rPr>
              <a:t>a</a:t>
            </a:r>
            <a:r>
              <a:rPr sz="2700" spc="190" dirty="0">
                <a:latin typeface="Verdana"/>
                <a:cs typeface="Verdana"/>
              </a:rPr>
              <a:t>)  </a:t>
            </a:r>
            <a:r>
              <a:rPr sz="2700" dirty="0">
                <a:latin typeface="Verdana"/>
                <a:cs typeface="Verdana"/>
              </a:rPr>
              <a:t>Attenzione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selettiva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(selezione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del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suono </a:t>
            </a:r>
            <a:r>
              <a:rPr sz="2700" spc="-93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target)</a:t>
            </a:r>
            <a:endParaRPr sz="2700">
              <a:latin typeface="Verdana"/>
              <a:cs typeface="Verdana"/>
            </a:endParaRPr>
          </a:p>
          <a:p>
            <a:pPr marL="12700" marR="3146425">
              <a:lnSpc>
                <a:spcPct val="106500"/>
              </a:lnSpc>
            </a:pPr>
            <a:r>
              <a:rPr sz="2700" spc="-30" dirty="0">
                <a:latin typeface="Verdana"/>
                <a:cs typeface="Verdana"/>
              </a:rPr>
              <a:t>Inibizione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motoria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130" dirty="0">
                <a:latin typeface="Verdana"/>
                <a:cs typeface="Verdana"/>
              </a:rPr>
              <a:t>(blocco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della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risposta </a:t>
            </a:r>
            <a:r>
              <a:rPr sz="2700" spc="-935" dirty="0">
                <a:latin typeface="Verdana"/>
                <a:cs typeface="Verdana"/>
              </a:rPr>
              <a:t> </a:t>
            </a:r>
            <a:r>
              <a:rPr sz="2700" spc="-10" dirty="0">
                <a:latin typeface="Verdana"/>
                <a:cs typeface="Verdana"/>
              </a:rPr>
              <a:t>prevalente,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90" dirty="0">
                <a:latin typeface="Verdana"/>
                <a:cs typeface="Verdana"/>
              </a:rPr>
              <a:t>andare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80" dirty="0">
                <a:latin typeface="Verdana"/>
                <a:cs typeface="Verdana"/>
              </a:rPr>
              <a:t>avanti)</a:t>
            </a:r>
            <a:endParaRPr sz="27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144000" y="1"/>
            <a:ext cx="9144000" cy="9787255"/>
            <a:chOff x="9144000" y="1"/>
            <a:chExt cx="9144000" cy="9787255"/>
          </a:xfrm>
        </p:grpSpPr>
        <p:sp>
          <p:nvSpPr>
            <p:cNvPr id="13" name="object 13"/>
            <p:cNvSpPr/>
            <p:nvPr/>
          </p:nvSpPr>
          <p:spPr>
            <a:xfrm>
              <a:off x="13275053" y="1"/>
              <a:ext cx="5013325" cy="5801995"/>
            </a:xfrm>
            <a:custGeom>
              <a:avLst/>
              <a:gdLst/>
              <a:ahLst/>
              <a:cxnLst/>
              <a:rect l="l" t="t" r="r" b="b"/>
              <a:pathLst>
                <a:path w="5013325" h="5801995">
                  <a:moveTo>
                    <a:pt x="5012946" y="5318732"/>
                  </a:moveTo>
                  <a:lnTo>
                    <a:pt x="4964810" y="5342243"/>
                  </a:lnTo>
                  <a:lnTo>
                    <a:pt x="4915128" y="5365638"/>
                  </a:lnTo>
                  <a:lnTo>
                    <a:pt x="4864500" y="5388616"/>
                  </a:lnTo>
                  <a:lnTo>
                    <a:pt x="4812917" y="5411169"/>
                  </a:lnTo>
                  <a:lnTo>
                    <a:pt x="4760372" y="5433291"/>
                  </a:lnTo>
                  <a:lnTo>
                    <a:pt x="4706858" y="5454976"/>
                  </a:lnTo>
                  <a:lnTo>
                    <a:pt x="4652367" y="5476217"/>
                  </a:lnTo>
                  <a:lnTo>
                    <a:pt x="4596892" y="5497009"/>
                  </a:lnTo>
                  <a:lnTo>
                    <a:pt x="4540426" y="5517343"/>
                  </a:lnTo>
                  <a:lnTo>
                    <a:pt x="4482960" y="5537215"/>
                  </a:lnTo>
                  <a:lnTo>
                    <a:pt x="4424488" y="5556618"/>
                  </a:lnTo>
                  <a:lnTo>
                    <a:pt x="4365001" y="5575545"/>
                  </a:lnTo>
                  <a:lnTo>
                    <a:pt x="4304493" y="5593989"/>
                  </a:lnTo>
                  <a:lnTo>
                    <a:pt x="4242956" y="5611945"/>
                  </a:lnTo>
                  <a:lnTo>
                    <a:pt x="4180383" y="5629406"/>
                  </a:lnTo>
                  <a:lnTo>
                    <a:pt x="4116765" y="5646366"/>
                  </a:lnTo>
                  <a:lnTo>
                    <a:pt x="4052097" y="5662817"/>
                  </a:lnTo>
                  <a:lnTo>
                    <a:pt x="3986369" y="5678755"/>
                  </a:lnTo>
                  <a:lnTo>
                    <a:pt x="3919575" y="5694171"/>
                  </a:lnTo>
                  <a:lnTo>
                    <a:pt x="3851708" y="5709061"/>
                  </a:lnTo>
                  <a:lnTo>
                    <a:pt x="3782759" y="5723417"/>
                  </a:lnTo>
                  <a:lnTo>
                    <a:pt x="3712721" y="5737233"/>
                  </a:lnTo>
                  <a:lnTo>
                    <a:pt x="3658565" y="5747228"/>
                  </a:lnTo>
                  <a:lnTo>
                    <a:pt x="3604797" y="5756361"/>
                  </a:lnTo>
                  <a:lnTo>
                    <a:pt x="3551418" y="5764638"/>
                  </a:lnTo>
                  <a:lnTo>
                    <a:pt x="3498427" y="5772068"/>
                  </a:lnTo>
                  <a:lnTo>
                    <a:pt x="3445826" y="5778656"/>
                  </a:lnTo>
                  <a:lnTo>
                    <a:pt x="3393613" y="5784411"/>
                  </a:lnTo>
                  <a:lnTo>
                    <a:pt x="3341790" y="5789338"/>
                  </a:lnTo>
                  <a:lnTo>
                    <a:pt x="3290356" y="5793446"/>
                  </a:lnTo>
                  <a:lnTo>
                    <a:pt x="3239312" y="5796742"/>
                  </a:lnTo>
                  <a:lnTo>
                    <a:pt x="3188658" y="5799232"/>
                  </a:lnTo>
                  <a:lnTo>
                    <a:pt x="3138394" y="5800925"/>
                  </a:lnTo>
                  <a:lnTo>
                    <a:pt x="3088521" y="5801826"/>
                  </a:lnTo>
                  <a:lnTo>
                    <a:pt x="3039038" y="5801943"/>
                  </a:lnTo>
                  <a:lnTo>
                    <a:pt x="2989946" y="5801284"/>
                  </a:lnTo>
                  <a:lnTo>
                    <a:pt x="2941245" y="5799855"/>
                  </a:lnTo>
                  <a:lnTo>
                    <a:pt x="2892936" y="5797663"/>
                  </a:lnTo>
                  <a:lnTo>
                    <a:pt x="2845017" y="5794716"/>
                  </a:lnTo>
                  <a:lnTo>
                    <a:pt x="2797491" y="5791021"/>
                  </a:lnTo>
                  <a:lnTo>
                    <a:pt x="2750357" y="5786585"/>
                  </a:lnTo>
                  <a:lnTo>
                    <a:pt x="2703614" y="5781415"/>
                  </a:lnTo>
                  <a:lnTo>
                    <a:pt x="2657264" y="5775518"/>
                  </a:lnTo>
                  <a:lnTo>
                    <a:pt x="2611307" y="5768902"/>
                  </a:lnTo>
                  <a:lnTo>
                    <a:pt x="2565742" y="5761573"/>
                  </a:lnTo>
                  <a:lnTo>
                    <a:pt x="2520570" y="5753539"/>
                  </a:lnTo>
                  <a:lnTo>
                    <a:pt x="2475792" y="5744806"/>
                  </a:lnTo>
                  <a:lnTo>
                    <a:pt x="2431407" y="5735383"/>
                  </a:lnTo>
                  <a:lnTo>
                    <a:pt x="2387416" y="5725275"/>
                  </a:lnTo>
                  <a:lnTo>
                    <a:pt x="2343818" y="5714491"/>
                  </a:lnTo>
                  <a:lnTo>
                    <a:pt x="2300615" y="5703037"/>
                  </a:lnTo>
                  <a:lnTo>
                    <a:pt x="2257806" y="5690921"/>
                  </a:lnTo>
                  <a:lnTo>
                    <a:pt x="2215391" y="5678149"/>
                  </a:lnTo>
                  <a:lnTo>
                    <a:pt x="2173371" y="5664729"/>
                  </a:lnTo>
                  <a:lnTo>
                    <a:pt x="2131746" y="5650668"/>
                  </a:lnTo>
                  <a:lnTo>
                    <a:pt x="2090516" y="5635973"/>
                  </a:lnTo>
                  <a:lnTo>
                    <a:pt x="2049682" y="5620651"/>
                  </a:lnTo>
                  <a:lnTo>
                    <a:pt x="2009243" y="5604710"/>
                  </a:lnTo>
                  <a:lnTo>
                    <a:pt x="1969200" y="5588156"/>
                  </a:lnTo>
                  <a:lnTo>
                    <a:pt x="1929553" y="5570996"/>
                  </a:lnTo>
                  <a:lnTo>
                    <a:pt x="1890303" y="5553239"/>
                  </a:lnTo>
                  <a:lnTo>
                    <a:pt x="1851448" y="5534890"/>
                  </a:lnTo>
                  <a:lnTo>
                    <a:pt x="1812991" y="5515957"/>
                  </a:lnTo>
                  <a:lnTo>
                    <a:pt x="1774930" y="5496448"/>
                  </a:lnTo>
                  <a:lnTo>
                    <a:pt x="1737266" y="5476369"/>
                  </a:lnTo>
                  <a:lnTo>
                    <a:pt x="1700000" y="5455727"/>
                  </a:lnTo>
                  <a:lnTo>
                    <a:pt x="1663131" y="5434530"/>
                  </a:lnTo>
                  <a:lnTo>
                    <a:pt x="1626660" y="5412784"/>
                  </a:lnTo>
                  <a:lnTo>
                    <a:pt x="1590587" y="5390498"/>
                  </a:lnTo>
                  <a:lnTo>
                    <a:pt x="1554913" y="5367677"/>
                  </a:lnTo>
                  <a:lnTo>
                    <a:pt x="1519636" y="5344330"/>
                  </a:lnTo>
                  <a:lnTo>
                    <a:pt x="1484758" y="5320463"/>
                  </a:lnTo>
                  <a:lnTo>
                    <a:pt x="1450279" y="5296083"/>
                  </a:lnTo>
                  <a:lnTo>
                    <a:pt x="1416199" y="5271198"/>
                  </a:lnTo>
                  <a:lnTo>
                    <a:pt x="1382519" y="5245815"/>
                  </a:lnTo>
                  <a:lnTo>
                    <a:pt x="1349238" y="5219940"/>
                  </a:lnTo>
                  <a:lnTo>
                    <a:pt x="1316356" y="5193582"/>
                  </a:lnTo>
                  <a:lnTo>
                    <a:pt x="1283875" y="5166746"/>
                  </a:lnTo>
                  <a:lnTo>
                    <a:pt x="1251793" y="5139441"/>
                  </a:lnTo>
                  <a:lnTo>
                    <a:pt x="1220112" y="5111674"/>
                  </a:lnTo>
                  <a:lnTo>
                    <a:pt x="1188832" y="5083451"/>
                  </a:lnTo>
                  <a:lnTo>
                    <a:pt x="1157952" y="5054779"/>
                  </a:lnTo>
                  <a:lnTo>
                    <a:pt x="1127473" y="5025667"/>
                  </a:lnTo>
                  <a:lnTo>
                    <a:pt x="1097396" y="4996120"/>
                  </a:lnTo>
                  <a:lnTo>
                    <a:pt x="1067720" y="4966147"/>
                  </a:lnTo>
                  <a:lnTo>
                    <a:pt x="1038445" y="4935754"/>
                  </a:lnTo>
                  <a:lnTo>
                    <a:pt x="1009573" y="4904948"/>
                  </a:lnTo>
                  <a:lnTo>
                    <a:pt x="981102" y="4873737"/>
                  </a:lnTo>
                  <a:lnTo>
                    <a:pt x="953034" y="4842127"/>
                  </a:lnTo>
                  <a:lnTo>
                    <a:pt x="925368" y="4810126"/>
                  </a:lnTo>
                  <a:lnTo>
                    <a:pt x="898105" y="4777741"/>
                  </a:lnTo>
                  <a:lnTo>
                    <a:pt x="871245" y="4744980"/>
                  </a:lnTo>
                  <a:lnTo>
                    <a:pt x="844788" y="4711848"/>
                  </a:lnTo>
                  <a:lnTo>
                    <a:pt x="818735" y="4678354"/>
                  </a:lnTo>
                  <a:lnTo>
                    <a:pt x="793085" y="4644505"/>
                  </a:lnTo>
                  <a:lnTo>
                    <a:pt x="767839" y="4610307"/>
                  </a:lnTo>
                  <a:lnTo>
                    <a:pt x="742996" y="4575768"/>
                  </a:lnTo>
                  <a:lnTo>
                    <a:pt x="718559" y="4540895"/>
                  </a:lnTo>
                  <a:lnTo>
                    <a:pt x="694525" y="4505695"/>
                  </a:lnTo>
                  <a:lnTo>
                    <a:pt x="670896" y="4470175"/>
                  </a:lnTo>
                  <a:lnTo>
                    <a:pt x="647672" y="4434343"/>
                  </a:lnTo>
                  <a:lnTo>
                    <a:pt x="624854" y="4398205"/>
                  </a:lnTo>
                  <a:lnTo>
                    <a:pt x="602440" y="4361768"/>
                  </a:lnTo>
                  <a:lnTo>
                    <a:pt x="580432" y="4325041"/>
                  </a:lnTo>
                  <a:lnTo>
                    <a:pt x="558830" y="4288029"/>
                  </a:lnTo>
                  <a:lnTo>
                    <a:pt x="537634" y="4250741"/>
                  </a:lnTo>
                  <a:lnTo>
                    <a:pt x="516844" y="4213182"/>
                  </a:lnTo>
                  <a:lnTo>
                    <a:pt x="496460" y="4175361"/>
                  </a:lnTo>
                  <a:lnTo>
                    <a:pt x="476483" y="4137285"/>
                  </a:lnTo>
                  <a:lnTo>
                    <a:pt x="456913" y="4098960"/>
                  </a:lnTo>
                  <a:lnTo>
                    <a:pt x="437750" y="4060394"/>
                  </a:lnTo>
                  <a:lnTo>
                    <a:pt x="418994" y="4021594"/>
                  </a:lnTo>
                  <a:lnTo>
                    <a:pt x="400646" y="3982567"/>
                  </a:lnTo>
                  <a:lnTo>
                    <a:pt x="382705" y="3943320"/>
                  </a:lnTo>
                  <a:lnTo>
                    <a:pt x="365172" y="3903860"/>
                  </a:lnTo>
                  <a:lnTo>
                    <a:pt x="348048" y="3864195"/>
                  </a:lnTo>
                  <a:lnTo>
                    <a:pt x="331331" y="3824331"/>
                  </a:lnTo>
                  <a:lnTo>
                    <a:pt x="315023" y="3784277"/>
                  </a:lnTo>
                  <a:lnTo>
                    <a:pt x="299124" y="3744038"/>
                  </a:lnTo>
                  <a:lnTo>
                    <a:pt x="283634" y="3703622"/>
                  </a:lnTo>
                  <a:lnTo>
                    <a:pt x="268554" y="3663036"/>
                  </a:lnTo>
                  <a:lnTo>
                    <a:pt x="253882" y="3622288"/>
                  </a:lnTo>
                  <a:lnTo>
                    <a:pt x="239621" y="3581384"/>
                  </a:lnTo>
                  <a:lnTo>
                    <a:pt x="225769" y="3540331"/>
                  </a:lnTo>
                  <a:lnTo>
                    <a:pt x="212327" y="3499138"/>
                  </a:lnTo>
                  <a:lnTo>
                    <a:pt x="199295" y="3457810"/>
                  </a:lnTo>
                  <a:lnTo>
                    <a:pt x="186674" y="3416355"/>
                  </a:lnTo>
                  <a:lnTo>
                    <a:pt x="174464" y="3374781"/>
                  </a:lnTo>
                  <a:lnTo>
                    <a:pt x="162665" y="3333093"/>
                  </a:lnTo>
                  <a:lnTo>
                    <a:pt x="151277" y="3291300"/>
                  </a:lnTo>
                  <a:lnTo>
                    <a:pt x="140300" y="3249409"/>
                  </a:lnTo>
                  <a:lnTo>
                    <a:pt x="129734" y="3207426"/>
                  </a:lnTo>
                  <a:lnTo>
                    <a:pt x="119581" y="3165360"/>
                  </a:lnTo>
                  <a:lnTo>
                    <a:pt x="109839" y="3123216"/>
                  </a:lnTo>
                  <a:lnTo>
                    <a:pt x="100510" y="3081002"/>
                  </a:lnTo>
                  <a:lnTo>
                    <a:pt x="91594" y="3038726"/>
                  </a:lnTo>
                  <a:lnTo>
                    <a:pt x="83089" y="2996394"/>
                  </a:lnTo>
                  <a:lnTo>
                    <a:pt x="74998" y="2954013"/>
                  </a:lnTo>
                  <a:lnTo>
                    <a:pt x="67320" y="2911592"/>
                  </a:lnTo>
                  <a:lnTo>
                    <a:pt x="60055" y="2869136"/>
                  </a:lnTo>
                  <a:lnTo>
                    <a:pt x="53204" y="2826653"/>
                  </a:lnTo>
                  <a:lnTo>
                    <a:pt x="46766" y="2784150"/>
                  </a:lnTo>
                  <a:lnTo>
                    <a:pt x="40743" y="2741635"/>
                  </a:lnTo>
                  <a:lnTo>
                    <a:pt x="35133" y="2699113"/>
                  </a:lnTo>
                  <a:lnTo>
                    <a:pt x="29938" y="2656594"/>
                  </a:lnTo>
                  <a:lnTo>
                    <a:pt x="25158" y="2614083"/>
                  </a:lnTo>
                  <a:lnTo>
                    <a:pt x="20792" y="2571588"/>
                  </a:lnTo>
                  <a:lnTo>
                    <a:pt x="16842" y="2529116"/>
                  </a:lnTo>
                  <a:lnTo>
                    <a:pt x="13307" y="2486673"/>
                  </a:lnTo>
                  <a:lnTo>
                    <a:pt x="10187" y="2444269"/>
                  </a:lnTo>
                  <a:lnTo>
                    <a:pt x="7483" y="2401908"/>
                  </a:lnTo>
                  <a:lnTo>
                    <a:pt x="5194" y="2359599"/>
                  </a:lnTo>
                  <a:lnTo>
                    <a:pt x="3322" y="2317349"/>
                  </a:lnTo>
                  <a:lnTo>
                    <a:pt x="1867" y="2275164"/>
                  </a:lnTo>
                  <a:lnTo>
                    <a:pt x="827" y="2233053"/>
                  </a:lnTo>
                  <a:lnTo>
                    <a:pt x="205" y="2191021"/>
                  </a:lnTo>
                  <a:lnTo>
                    <a:pt x="0" y="2149077"/>
                  </a:lnTo>
                  <a:lnTo>
                    <a:pt x="211" y="2107227"/>
                  </a:lnTo>
                  <a:lnTo>
                    <a:pt x="840" y="2065479"/>
                  </a:lnTo>
                  <a:lnTo>
                    <a:pt x="1887" y="2023839"/>
                  </a:lnTo>
                  <a:lnTo>
                    <a:pt x="3352" y="1982315"/>
                  </a:lnTo>
                  <a:lnTo>
                    <a:pt x="5235" y="1940914"/>
                  </a:lnTo>
                  <a:lnTo>
                    <a:pt x="7536" y="1899643"/>
                  </a:lnTo>
                  <a:lnTo>
                    <a:pt x="10255" y="1858509"/>
                  </a:lnTo>
                  <a:lnTo>
                    <a:pt x="13393" y="1817519"/>
                  </a:lnTo>
                  <a:lnTo>
                    <a:pt x="16950" y="1776681"/>
                  </a:lnTo>
                  <a:lnTo>
                    <a:pt x="20927" y="1736002"/>
                  </a:lnTo>
                  <a:lnTo>
                    <a:pt x="25322" y="1695488"/>
                  </a:lnTo>
                  <a:lnTo>
                    <a:pt x="30139" y="1655139"/>
                  </a:lnTo>
                  <a:lnTo>
                    <a:pt x="35373" y="1614987"/>
                  </a:lnTo>
                  <a:lnTo>
                    <a:pt x="41028" y="1575013"/>
                  </a:lnTo>
                  <a:lnTo>
                    <a:pt x="47103" y="1535234"/>
                  </a:lnTo>
                  <a:lnTo>
                    <a:pt x="53599" y="1495656"/>
                  </a:lnTo>
                  <a:lnTo>
                    <a:pt x="60515" y="1456287"/>
                  </a:lnTo>
                  <a:lnTo>
                    <a:pt x="67852" y="1417133"/>
                  </a:lnTo>
                  <a:lnTo>
                    <a:pt x="75611" y="1378203"/>
                  </a:lnTo>
                  <a:lnTo>
                    <a:pt x="83790" y="1339502"/>
                  </a:lnTo>
                  <a:lnTo>
                    <a:pt x="92391" y="1301039"/>
                  </a:lnTo>
                  <a:lnTo>
                    <a:pt x="101414" y="1262820"/>
                  </a:lnTo>
                  <a:lnTo>
                    <a:pt x="110859" y="1224852"/>
                  </a:lnTo>
                  <a:lnTo>
                    <a:pt x="120726" y="1187143"/>
                  </a:lnTo>
                  <a:lnTo>
                    <a:pt x="131016" y="1149700"/>
                  </a:lnTo>
                  <a:lnTo>
                    <a:pt x="141728" y="1112529"/>
                  </a:lnTo>
                  <a:lnTo>
                    <a:pt x="152862" y="1075639"/>
                  </a:lnTo>
                  <a:lnTo>
                    <a:pt x="164420" y="1039036"/>
                  </a:lnTo>
                  <a:lnTo>
                    <a:pt x="176401" y="1002727"/>
                  </a:lnTo>
                  <a:lnTo>
                    <a:pt x="201634" y="931020"/>
                  </a:lnTo>
                  <a:lnTo>
                    <a:pt x="228563" y="860576"/>
                  </a:lnTo>
                  <a:lnTo>
                    <a:pt x="257188" y="791452"/>
                  </a:lnTo>
                  <a:lnTo>
                    <a:pt x="287513" y="723705"/>
                  </a:lnTo>
                  <a:lnTo>
                    <a:pt x="319539" y="657392"/>
                  </a:lnTo>
                  <a:lnTo>
                    <a:pt x="353267" y="592571"/>
                  </a:lnTo>
                  <a:lnTo>
                    <a:pt x="388699" y="529298"/>
                  </a:lnTo>
                  <a:lnTo>
                    <a:pt x="425838" y="467630"/>
                  </a:lnTo>
                  <a:lnTo>
                    <a:pt x="464684" y="407626"/>
                  </a:lnTo>
                  <a:lnTo>
                    <a:pt x="505239" y="349341"/>
                  </a:lnTo>
                  <a:lnTo>
                    <a:pt x="547506" y="292833"/>
                  </a:lnTo>
                  <a:lnTo>
                    <a:pt x="591490" y="238153"/>
                  </a:lnTo>
                  <a:lnTo>
                    <a:pt x="637180" y="185375"/>
                  </a:lnTo>
                  <a:lnTo>
                    <a:pt x="684590" y="134541"/>
                  </a:lnTo>
                  <a:lnTo>
                    <a:pt x="733719" y="85711"/>
                  </a:lnTo>
                  <a:lnTo>
                    <a:pt x="784567" y="38945"/>
                  </a:lnTo>
                  <a:lnTo>
                    <a:pt x="830286" y="0"/>
                  </a:lnTo>
                  <a:lnTo>
                    <a:pt x="5012946" y="0"/>
                  </a:lnTo>
                  <a:lnTo>
                    <a:pt x="5012946" y="5318732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4243189"/>
              <a:ext cx="6534149" cy="554354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3140" y="3674"/>
            <a:ext cx="9580880" cy="6843395"/>
          </a:xfrm>
          <a:custGeom>
            <a:avLst/>
            <a:gdLst/>
            <a:ahLst/>
            <a:cxnLst/>
            <a:rect l="l" t="t" r="r" b="b"/>
            <a:pathLst>
              <a:path w="9580880" h="6843395">
                <a:moveTo>
                  <a:pt x="9195552" y="0"/>
                </a:moveTo>
                <a:lnTo>
                  <a:pt x="0" y="1911"/>
                </a:lnTo>
                <a:lnTo>
                  <a:pt x="3140" y="6836957"/>
                </a:lnTo>
                <a:lnTo>
                  <a:pt x="8583" y="6840017"/>
                </a:lnTo>
                <a:lnTo>
                  <a:pt x="39441" y="6842797"/>
                </a:lnTo>
                <a:lnTo>
                  <a:pt x="76367" y="6834420"/>
                </a:lnTo>
                <a:lnTo>
                  <a:pt x="137284" y="6839532"/>
                </a:lnTo>
                <a:lnTo>
                  <a:pt x="173716" y="6830877"/>
                </a:lnTo>
                <a:lnTo>
                  <a:pt x="203750" y="6833195"/>
                </a:lnTo>
                <a:lnTo>
                  <a:pt x="275734" y="6815390"/>
                </a:lnTo>
                <a:lnTo>
                  <a:pt x="305226" y="6817402"/>
                </a:lnTo>
                <a:lnTo>
                  <a:pt x="376089" y="6798967"/>
                </a:lnTo>
                <a:lnTo>
                  <a:pt x="405002" y="6800654"/>
                </a:lnTo>
                <a:lnTo>
                  <a:pt x="474671" y="6781547"/>
                </a:lnTo>
                <a:lnTo>
                  <a:pt x="543504" y="6761970"/>
                </a:lnTo>
                <a:lnTo>
                  <a:pt x="571372" y="6763070"/>
                </a:lnTo>
                <a:lnTo>
                  <a:pt x="638890" y="6742754"/>
                </a:lnTo>
                <a:lnTo>
                  <a:pt x="705492" y="6721923"/>
                </a:lnTo>
                <a:lnTo>
                  <a:pt x="777369" y="6689488"/>
                </a:lnTo>
                <a:lnTo>
                  <a:pt x="809829" y="6678600"/>
                </a:lnTo>
                <a:lnTo>
                  <a:pt x="842041" y="6667571"/>
                </a:lnTo>
                <a:lnTo>
                  <a:pt x="873999" y="6656401"/>
                </a:lnTo>
                <a:lnTo>
                  <a:pt x="905699" y="6645085"/>
                </a:lnTo>
                <a:lnTo>
                  <a:pt x="943363" y="6622553"/>
                </a:lnTo>
                <a:lnTo>
                  <a:pt x="1249732" y="6488848"/>
                </a:lnTo>
                <a:lnTo>
                  <a:pt x="1399031" y="6427095"/>
                </a:lnTo>
                <a:lnTo>
                  <a:pt x="1439452" y="6406113"/>
                </a:lnTo>
                <a:lnTo>
                  <a:pt x="1473653" y="6396204"/>
                </a:lnTo>
                <a:lnTo>
                  <a:pt x="1554545" y="6354268"/>
                </a:lnTo>
                <a:lnTo>
                  <a:pt x="1588798" y="6344387"/>
                </a:lnTo>
                <a:lnTo>
                  <a:pt x="1629304" y="6323453"/>
                </a:lnTo>
                <a:lnTo>
                  <a:pt x="1663621" y="6313609"/>
                </a:lnTo>
                <a:lnTo>
                  <a:pt x="1744832" y="6271853"/>
                </a:lnTo>
                <a:lnTo>
                  <a:pt x="1779290" y="6262087"/>
                </a:lnTo>
                <a:lnTo>
                  <a:pt x="1820030" y="6241285"/>
                </a:lnTo>
                <a:lnTo>
                  <a:pt x="1854611" y="6231588"/>
                </a:lnTo>
                <a:lnTo>
                  <a:pt x="1895486" y="6210862"/>
                </a:lnTo>
                <a:lnTo>
                  <a:pt x="1930213" y="6201248"/>
                </a:lnTo>
                <a:lnTo>
                  <a:pt x="2012370" y="6160023"/>
                </a:lnTo>
                <a:lnTo>
                  <a:pt x="2047362" y="6150558"/>
                </a:lnTo>
                <a:lnTo>
                  <a:pt x="2088678" y="6130080"/>
                </a:lnTo>
                <a:lnTo>
                  <a:pt x="2123877" y="6120731"/>
                </a:lnTo>
                <a:lnTo>
                  <a:pt x="2207064" y="6080085"/>
                </a:lnTo>
                <a:lnTo>
                  <a:pt x="2242615" y="6070935"/>
                </a:lnTo>
                <a:lnTo>
                  <a:pt x="2284521" y="6050788"/>
                </a:lnTo>
                <a:lnTo>
                  <a:pt x="2320338" y="6041787"/>
                </a:lnTo>
                <a:lnTo>
                  <a:pt x="2404852" y="6001888"/>
                </a:lnTo>
                <a:lnTo>
                  <a:pt x="2441112" y="5993136"/>
                </a:lnTo>
                <a:lnTo>
                  <a:pt x="2526564" y="5953764"/>
                </a:lnTo>
                <a:lnTo>
                  <a:pt x="2563319" y="5945290"/>
                </a:lnTo>
                <a:lnTo>
                  <a:pt x="2606476" y="5925846"/>
                </a:lnTo>
                <a:lnTo>
                  <a:pt x="2649816" y="5906506"/>
                </a:lnTo>
                <a:lnTo>
                  <a:pt x="2687120" y="5898341"/>
                </a:lnTo>
                <a:lnTo>
                  <a:pt x="2730844" y="5879216"/>
                </a:lnTo>
                <a:lnTo>
                  <a:pt x="2774768" y="5860204"/>
                </a:lnTo>
                <a:lnTo>
                  <a:pt x="2812675" y="5852378"/>
                </a:lnTo>
                <a:lnTo>
                  <a:pt x="2857019" y="5833601"/>
                </a:lnTo>
                <a:lnTo>
                  <a:pt x="2901581" y="5814948"/>
                </a:lnTo>
                <a:lnTo>
                  <a:pt x="2940144" y="5807491"/>
                </a:lnTo>
                <a:lnTo>
                  <a:pt x="2985161" y="5789093"/>
                </a:lnTo>
                <a:lnTo>
                  <a:pt x="3030415" y="5770828"/>
                </a:lnTo>
                <a:lnTo>
                  <a:pt x="3075910" y="5752700"/>
                </a:lnTo>
                <a:lnTo>
                  <a:pt x="3115430" y="5745781"/>
                </a:lnTo>
                <a:lnTo>
                  <a:pt x="3161428" y="5727934"/>
                </a:lnTo>
                <a:lnTo>
                  <a:pt x="3207687" y="5710234"/>
                </a:lnTo>
                <a:lnTo>
                  <a:pt x="3254211" y="5692684"/>
                </a:lnTo>
                <a:lnTo>
                  <a:pt x="3301007" y="5675286"/>
                </a:lnTo>
                <a:lnTo>
                  <a:pt x="3341856" y="5669115"/>
                </a:lnTo>
                <a:lnTo>
                  <a:pt x="3389214" y="5652033"/>
                </a:lnTo>
                <a:lnTo>
                  <a:pt x="3436861" y="5635114"/>
                </a:lnTo>
                <a:lnTo>
                  <a:pt x="3484804" y="5618362"/>
                </a:lnTo>
                <a:lnTo>
                  <a:pt x="3533048" y="5601778"/>
                </a:lnTo>
                <a:lnTo>
                  <a:pt x="3581600" y="5585368"/>
                </a:lnTo>
                <a:lnTo>
                  <a:pt x="3630465" y="5569134"/>
                </a:lnTo>
                <a:lnTo>
                  <a:pt x="3679649" y="5553079"/>
                </a:lnTo>
                <a:lnTo>
                  <a:pt x="3729159" y="5537207"/>
                </a:lnTo>
                <a:lnTo>
                  <a:pt x="3772775" y="5532591"/>
                </a:lnTo>
                <a:lnTo>
                  <a:pt x="3822953" y="5517095"/>
                </a:lnTo>
                <a:lnTo>
                  <a:pt x="3873473" y="5501792"/>
                </a:lnTo>
                <a:lnTo>
                  <a:pt x="3924343" y="5486685"/>
                </a:lnTo>
                <a:lnTo>
                  <a:pt x="3975567" y="5471777"/>
                </a:lnTo>
                <a:lnTo>
                  <a:pt x="4027152" y="5457072"/>
                </a:lnTo>
                <a:lnTo>
                  <a:pt x="4085328" y="5431504"/>
                </a:lnTo>
                <a:lnTo>
                  <a:pt x="4137653" y="5417214"/>
                </a:lnTo>
                <a:lnTo>
                  <a:pt x="4190356" y="5403138"/>
                </a:lnTo>
                <a:lnTo>
                  <a:pt x="4243443" y="5389278"/>
                </a:lnTo>
                <a:lnTo>
                  <a:pt x="4296920" y="5375637"/>
                </a:lnTo>
                <a:lnTo>
                  <a:pt x="4350794" y="5362219"/>
                </a:lnTo>
                <a:lnTo>
                  <a:pt x="4405070" y="5349027"/>
                </a:lnTo>
                <a:lnTo>
                  <a:pt x="4459755" y="5336065"/>
                </a:lnTo>
                <a:lnTo>
                  <a:pt x="4521077" y="5312266"/>
                </a:lnTo>
                <a:lnTo>
                  <a:pt x="4576595" y="5299772"/>
                </a:lnTo>
                <a:lnTo>
                  <a:pt x="4632540" y="5287518"/>
                </a:lnTo>
                <a:lnTo>
                  <a:pt x="4688915" y="5275507"/>
                </a:lnTo>
                <a:lnTo>
                  <a:pt x="4751954" y="5252672"/>
                </a:lnTo>
                <a:lnTo>
                  <a:pt x="4866918" y="5229894"/>
                </a:lnTo>
                <a:lnTo>
                  <a:pt x="4931305" y="5207817"/>
                </a:lnTo>
                <a:lnTo>
                  <a:pt x="5049020" y="5186586"/>
                </a:lnTo>
                <a:lnTo>
                  <a:pt x="5114809" y="5165298"/>
                </a:lnTo>
                <a:lnTo>
                  <a:pt x="5174852" y="5155349"/>
                </a:lnTo>
                <a:lnTo>
                  <a:pt x="5241606" y="5134603"/>
                </a:lnTo>
                <a:lnTo>
                  <a:pt x="5302626" y="5125203"/>
                </a:lnTo>
                <a:lnTo>
                  <a:pt x="5370367" y="5105012"/>
                </a:lnTo>
                <a:lnTo>
                  <a:pt x="5432387" y="5096175"/>
                </a:lnTo>
                <a:lnTo>
                  <a:pt x="5501140" y="5076553"/>
                </a:lnTo>
                <a:lnTo>
                  <a:pt x="5564183" y="5068291"/>
                </a:lnTo>
                <a:lnTo>
                  <a:pt x="5633972" y="5049251"/>
                </a:lnTo>
                <a:lnTo>
                  <a:pt x="5704287" y="5030508"/>
                </a:lnTo>
                <a:lnTo>
                  <a:pt x="5768910" y="5023134"/>
                </a:lnTo>
                <a:lnTo>
                  <a:pt x="5840296" y="5004993"/>
                </a:lnTo>
                <a:lnTo>
                  <a:pt x="5912226" y="4987158"/>
                </a:lnTo>
                <a:lnTo>
                  <a:pt x="5984707" y="4969632"/>
                </a:lnTo>
                <a:lnTo>
                  <a:pt x="6051520" y="4963489"/>
                </a:lnTo>
                <a:lnTo>
                  <a:pt x="6107430" y="4951217"/>
                </a:lnTo>
                <a:lnTo>
                  <a:pt x="6162733" y="4938602"/>
                </a:lnTo>
                <a:lnTo>
                  <a:pt x="6217431" y="4925648"/>
                </a:lnTo>
                <a:lnTo>
                  <a:pt x="6271527" y="4912354"/>
                </a:lnTo>
                <a:lnTo>
                  <a:pt x="6325024" y="4898725"/>
                </a:lnTo>
                <a:lnTo>
                  <a:pt x="6384150" y="4873690"/>
                </a:lnTo>
                <a:lnTo>
                  <a:pt x="6436458" y="4859391"/>
                </a:lnTo>
                <a:lnTo>
                  <a:pt x="6488176" y="4844761"/>
                </a:lnTo>
                <a:lnTo>
                  <a:pt x="6539307" y="4829801"/>
                </a:lnTo>
                <a:lnTo>
                  <a:pt x="6589854" y="4814513"/>
                </a:lnTo>
                <a:lnTo>
                  <a:pt x="6646045" y="4787828"/>
                </a:lnTo>
                <a:lnTo>
                  <a:pt x="6695433" y="4771888"/>
                </a:lnTo>
                <a:lnTo>
                  <a:pt x="6744246" y="4755624"/>
                </a:lnTo>
                <a:lnTo>
                  <a:pt x="6798712" y="4727969"/>
                </a:lnTo>
                <a:lnTo>
                  <a:pt x="6846385" y="4711065"/>
                </a:lnTo>
                <a:lnTo>
                  <a:pt x="6899715" y="4682771"/>
                </a:lnTo>
                <a:lnTo>
                  <a:pt x="6946259" y="4665232"/>
                </a:lnTo>
                <a:lnTo>
                  <a:pt x="6992242" y="4647377"/>
                </a:lnTo>
                <a:lnTo>
                  <a:pt x="7043893" y="4618139"/>
                </a:lnTo>
                <a:lnTo>
                  <a:pt x="7088765" y="4599660"/>
                </a:lnTo>
                <a:lnTo>
                  <a:pt x="7139311" y="4569801"/>
                </a:lnTo>
                <a:lnTo>
                  <a:pt x="7189309" y="4539634"/>
                </a:lnTo>
                <a:lnTo>
                  <a:pt x="7232537" y="4520230"/>
                </a:lnTo>
                <a:lnTo>
                  <a:pt x="7281448" y="4489452"/>
                </a:lnTo>
                <a:lnTo>
                  <a:pt x="7323595" y="4469440"/>
                </a:lnTo>
                <a:lnTo>
                  <a:pt x="7371431" y="4438058"/>
                </a:lnTo>
                <a:lnTo>
                  <a:pt x="7418734" y="4406375"/>
                </a:lnTo>
                <a:lnTo>
                  <a:pt x="7459282" y="4385464"/>
                </a:lnTo>
                <a:lnTo>
                  <a:pt x="7505527" y="4353187"/>
                </a:lnTo>
                <a:lnTo>
                  <a:pt x="7551249" y="4320616"/>
                </a:lnTo>
                <a:lnTo>
                  <a:pt x="7590225" y="4298821"/>
                </a:lnTo>
                <a:lnTo>
                  <a:pt x="7634908" y="4265666"/>
                </a:lnTo>
                <a:lnTo>
                  <a:pt x="7679075" y="4232220"/>
                </a:lnTo>
                <a:lnTo>
                  <a:pt x="7722731" y="4198487"/>
                </a:lnTo>
                <a:lnTo>
                  <a:pt x="7759653" y="4175537"/>
                </a:lnTo>
                <a:lnTo>
                  <a:pt x="7802293" y="4141233"/>
                </a:lnTo>
                <a:lnTo>
                  <a:pt x="7844430" y="4106646"/>
                </a:lnTo>
                <a:lnTo>
                  <a:pt x="7886067" y="4071778"/>
                </a:lnTo>
                <a:lnTo>
                  <a:pt x="7920983" y="4047701"/>
                </a:lnTo>
                <a:lnTo>
                  <a:pt x="7961629" y="4012275"/>
                </a:lnTo>
                <a:lnTo>
                  <a:pt x="8001784" y="3976574"/>
                </a:lnTo>
                <a:lnTo>
                  <a:pt x="8041451" y="3940598"/>
                </a:lnTo>
                <a:lnTo>
                  <a:pt x="8080633" y="3904349"/>
                </a:lnTo>
                <a:lnTo>
                  <a:pt x="8119333" y="3867829"/>
                </a:lnTo>
                <a:lnTo>
                  <a:pt x="8151329" y="3842110"/>
                </a:lnTo>
                <a:lnTo>
                  <a:pt x="8189074" y="3805053"/>
                </a:lnTo>
                <a:lnTo>
                  <a:pt x="8226345" y="3767730"/>
                </a:lnTo>
                <a:lnTo>
                  <a:pt x="8263147" y="3730143"/>
                </a:lnTo>
                <a:lnTo>
                  <a:pt x="8299481" y="3692293"/>
                </a:lnTo>
                <a:lnTo>
                  <a:pt x="8335351" y="3654183"/>
                </a:lnTo>
                <a:lnTo>
                  <a:pt x="8370760" y="3615813"/>
                </a:lnTo>
                <a:lnTo>
                  <a:pt x="8399487" y="3588255"/>
                </a:lnTo>
                <a:lnTo>
                  <a:pt x="8433983" y="3549372"/>
                </a:lnTo>
                <a:lnTo>
                  <a:pt x="8468027" y="3510234"/>
                </a:lnTo>
                <a:lnTo>
                  <a:pt x="8501621" y="3470844"/>
                </a:lnTo>
                <a:lnTo>
                  <a:pt x="8534770" y="3431203"/>
                </a:lnTo>
                <a:lnTo>
                  <a:pt x="8567475" y="3391312"/>
                </a:lnTo>
                <a:lnTo>
                  <a:pt x="8593516" y="3362245"/>
                </a:lnTo>
                <a:lnTo>
                  <a:pt x="8625345" y="3321861"/>
                </a:lnTo>
                <a:lnTo>
                  <a:pt x="8656739" y="3281234"/>
                </a:lnTo>
                <a:lnTo>
                  <a:pt x="8687702" y="3240364"/>
                </a:lnTo>
                <a:lnTo>
                  <a:pt x="8718236" y="3199253"/>
                </a:lnTo>
                <a:lnTo>
                  <a:pt x="8748346" y="3157903"/>
                </a:lnTo>
                <a:lnTo>
                  <a:pt x="8771809" y="3127386"/>
                </a:lnTo>
                <a:lnTo>
                  <a:pt x="8801077" y="3085563"/>
                </a:lnTo>
                <a:lnTo>
                  <a:pt x="8829930" y="3043507"/>
                </a:lnTo>
                <a:lnTo>
                  <a:pt x="8858369" y="3001218"/>
                </a:lnTo>
                <a:lnTo>
                  <a:pt x="8886397" y="2958698"/>
                </a:lnTo>
                <a:lnTo>
                  <a:pt x="8907795" y="2927019"/>
                </a:lnTo>
                <a:lnTo>
                  <a:pt x="8935012" y="2884043"/>
                </a:lnTo>
                <a:lnTo>
                  <a:pt x="8961829" y="2840842"/>
                </a:lnTo>
                <a:lnTo>
                  <a:pt x="9008045" y="2764839"/>
                </a:lnTo>
                <a:lnTo>
                  <a:pt x="9033676" y="2720971"/>
                </a:lnTo>
                <a:lnTo>
                  <a:pt x="9058918" y="2676884"/>
                </a:lnTo>
                <a:lnTo>
                  <a:pt x="9077549" y="2643650"/>
                </a:lnTo>
                <a:lnTo>
                  <a:pt x="9102021" y="2599131"/>
                </a:lnTo>
                <a:lnTo>
                  <a:pt x="9126113" y="2554397"/>
                </a:lnTo>
                <a:lnTo>
                  <a:pt x="9166944" y="2475366"/>
                </a:lnTo>
                <a:lnTo>
                  <a:pt x="9183689" y="2441072"/>
                </a:lnTo>
                <a:lnTo>
                  <a:pt x="9206291" y="2395500"/>
                </a:lnTo>
                <a:lnTo>
                  <a:pt x="9222302" y="2360794"/>
                </a:lnTo>
                <a:lnTo>
                  <a:pt x="9244176" y="2314813"/>
                </a:lnTo>
                <a:lnTo>
                  <a:pt x="9259466" y="2279701"/>
                </a:lnTo>
                <a:lnTo>
                  <a:pt x="9280625" y="2233318"/>
                </a:lnTo>
                <a:lnTo>
                  <a:pt x="9295206" y="2197806"/>
                </a:lnTo>
                <a:lnTo>
                  <a:pt x="9315661" y="2151028"/>
                </a:lnTo>
                <a:lnTo>
                  <a:pt x="9329544" y="2115125"/>
                </a:lnTo>
                <a:lnTo>
                  <a:pt x="9343083" y="2079028"/>
                </a:lnTo>
                <a:lnTo>
                  <a:pt x="9362505" y="2031669"/>
                </a:lnTo>
                <a:lnTo>
                  <a:pt x="9375365" y="1995190"/>
                </a:lnTo>
                <a:lnTo>
                  <a:pt x="9387889" y="1958522"/>
                </a:lnTo>
                <a:lnTo>
                  <a:pt x="9406306" y="1910597"/>
                </a:lnTo>
                <a:lnTo>
                  <a:pt x="9418169" y="1873558"/>
                </a:lnTo>
                <a:lnTo>
                  <a:pt x="9429705" y="1836335"/>
                </a:lnTo>
                <a:lnTo>
                  <a:pt x="9440919" y="1798930"/>
                </a:lnTo>
                <a:lnTo>
                  <a:pt x="9451812" y="1761345"/>
                </a:lnTo>
                <a:lnTo>
                  <a:pt x="9462387" y="1723582"/>
                </a:lnTo>
                <a:lnTo>
                  <a:pt x="9472649" y="1685642"/>
                </a:lnTo>
                <a:lnTo>
                  <a:pt x="9488824" y="1636457"/>
                </a:lnTo>
                <a:lnTo>
                  <a:pt x="9492241" y="1609239"/>
                </a:lnTo>
                <a:lnTo>
                  <a:pt x="9501578" y="1570779"/>
                </a:lnTo>
                <a:lnTo>
                  <a:pt x="9510612" y="1532149"/>
                </a:lnTo>
                <a:lnTo>
                  <a:pt x="9519348" y="1493351"/>
                </a:lnTo>
                <a:lnTo>
                  <a:pt x="9527787" y="1454387"/>
                </a:lnTo>
                <a:lnTo>
                  <a:pt x="9535932" y="1415257"/>
                </a:lnTo>
                <a:lnTo>
                  <a:pt x="9543787" y="1375964"/>
                </a:lnTo>
                <a:lnTo>
                  <a:pt x="9545131" y="1347580"/>
                </a:lnTo>
                <a:lnTo>
                  <a:pt x="9552415" y="1307966"/>
                </a:lnTo>
                <a:lnTo>
                  <a:pt x="9559417" y="1268193"/>
                </a:lnTo>
                <a:lnTo>
                  <a:pt x="9559917" y="1239334"/>
                </a:lnTo>
                <a:lnTo>
                  <a:pt x="9566366" y="1199251"/>
                </a:lnTo>
                <a:lnTo>
                  <a:pt x="9572542" y="1159014"/>
                </a:lnTo>
                <a:lnTo>
                  <a:pt x="9572225" y="1129696"/>
                </a:lnTo>
                <a:lnTo>
                  <a:pt x="9571641" y="1100228"/>
                </a:lnTo>
                <a:lnTo>
                  <a:pt x="9577019" y="1059542"/>
                </a:lnTo>
                <a:lnTo>
                  <a:pt x="9575911" y="1029779"/>
                </a:lnTo>
                <a:lnTo>
                  <a:pt x="9580771" y="988802"/>
                </a:lnTo>
                <a:lnTo>
                  <a:pt x="9579152" y="958752"/>
                </a:lnTo>
                <a:lnTo>
                  <a:pt x="9575164" y="898230"/>
                </a:lnTo>
                <a:lnTo>
                  <a:pt x="9570193" y="837156"/>
                </a:lnTo>
                <a:lnTo>
                  <a:pt x="9564266" y="775543"/>
                </a:lnTo>
                <a:lnTo>
                  <a:pt x="9557405" y="713406"/>
                </a:lnTo>
                <a:lnTo>
                  <a:pt x="9549634" y="650757"/>
                </a:lnTo>
                <a:lnTo>
                  <a:pt x="9539191" y="630315"/>
                </a:lnTo>
                <a:lnTo>
                  <a:pt x="9534754" y="598680"/>
                </a:lnTo>
                <a:lnTo>
                  <a:pt x="9530101" y="566925"/>
                </a:lnTo>
                <a:lnTo>
                  <a:pt x="9519012" y="546120"/>
                </a:lnTo>
                <a:lnTo>
                  <a:pt x="9513938" y="514127"/>
                </a:lnTo>
                <a:lnTo>
                  <a:pt x="9502433" y="493088"/>
                </a:lnTo>
                <a:lnTo>
                  <a:pt x="9496949" y="460864"/>
                </a:lnTo>
                <a:lnTo>
                  <a:pt x="9485040" y="439599"/>
                </a:lnTo>
                <a:lnTo>
                  <a:pt x="9408122" y="279791"/>
                </a:lnTo>
                <a:lnTo>
                  <a:pt x="9382577" y="250857"/>
                </a:lnTo>
                <a:lnTo>
                  <a:pt x="9363215" y="210831"/>
                </a:lnTo>
                <a:lnTo>
                  <a:pt x="9337585" y="181850"/>
                </a:lnTo>
                <a:lnTo>
                  <a:pt x="9318134" y="141774"/>
                </a:lnTo>
                <a:lnTo>
                  <a:pt x="9214937" y="25469"/>
                </a:lnTo>
                <a:lnTo>
                  <a:pt x="9195552" y="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162041"/>
            <a:ext cx="3851910" cy="3125470"/>
          </a:xfrm>
          <a:custGeom>
            <a:avLst/>
            <a:gdLst/>
            <a:ahLst/>
            <a:cxnLst/>
            <a:rect l="l" t="t" r="r" b="b"/>
            <a:pathLst>
              <a:path w="3851910" h="3125470">
                <a:moveTo>
                  <a:pt x="3827298" y="3124957"/>
                </a:moveTo>
                <a:lnTo>
                  <a:pt x="0" y="3124957"/>
                </a:lnTo>
                <a:lnTo>
                  <a:pt x="0" y="459253"/>
                </a:lnTo>
                <a:lnTo>
                  <a:pt x="39308" y="436479"/>
                </a:lnTo>
                <a:lnTo>
                  <a:pt x="73340" y="417306"/>
                </a:lnTo>
                <a:lnTo>
                  <a:pt x="107527" y="398520"/>
                </a:lnTo>
                <a:lnTo>
                  <a:pt x="141862" y="380123"/>
                </a:lnTo>
                <a:lnTo>
                  <a:pt x="176338" y="362119"/>
                </a:lnTo>
                <a:lnTo>
                  <a:pt x="210946" y="344512"/>
                </a:lnTo>
                <a:lnTo>
                  <a:pt x="245681" y="327303"/>
                </a:lnTo>
                <a:lnTo>
                  <a:pt x="280534" y="310497"/>
                </a:lnTo>
                <a:lnTo>
                  <a:pt x="315499" y="294097"/>
                </a:lnTo>
                <a:lnTo>
                  <a:pt x="350567" y="278105"/>
                </a:lnTo>
                <a:lnTo>
                  <a:pt x="385733" y="262525"/>
                </a:lnTo>
                <a:lnTo>
                  <a:pt x="420987" y="247360"/>
                </a:lnTo>
                <a:lnTo>
                  <a:pt x="456324" y="232613"/>
                </a:lnTo>
                <a:lnTo>
                  <a:pt x="491736" y="218287"/>
                </a:lnTo>
                <a:lnTo>
                  <a:pt x="527216" y="204386"/>
                </a:lnTo>
                <a:lnTo>
                  <a:pt x="598348" y="177869"/>
                </a:lnTo>
                <a:lnTo>
                  <a:pt x="669664" y="153088"/>
                </a:lnTo>
                <a:lnTo>
                  <a:pt x="741104" y="130067"/>
                </a:lnTo>
                <a:lnTo>
                  <a:pt x="812610" y="108831"/>
                </a:lnTo>
                <a:lnTo>
                  <a:pt x="884124" y="89407"/>
                </a:lnTo>
                <a:lnTo>
                  <a:pt x="955588" y="71818"/>
                </a:lnTo>
                <a:lnTo>
                  <a:pt x="1026943" y="56091"/>
                </a:lnTo>
                <a:lnTo>
                  <a:pt x="1098132" y="42250"/>
                </a:lnTo>
                <a:lnTo>
                  <a:pt x="1169095" y="30320"/>
                </a:lnTo>
                <a:lnTo>
                  <a:pt x="1239774" y="20328"/>
                </a:lnTo>
                <a:lnTo>
                  <a:pt x="1310111" y="12296"/>
                </a:lnTo>
                <a:lnTo>
                  <a:pt x="1380049" y="6252"/>
                </a:lnTo>
                <a:lnTo>
                  <a:pt x="1449527" y="2220"/>
                </a:lnTo>
                <a:lnTo>
                  <a:pt x="1518489" y="225"/>
                </a:lnTo>
                <a:lnTo>
                  <a:pt x="1552758" y="0"/>
                </a:lnTo>
                <a:lnTo>
                  <a:pt x="1586876" y="293"/>
                </a:lnTo>
                <a:lnTo>
                  <a:pt x="1654629" y="2448"/>
                </a:lnTo>
                <a:lnTo>
                  <a:pt x="1721690" y="6716"/>
                </a:lnTo>
                <a:lnTo>
                  <a:pt x="1788001" y="13121"/>
                </a:lnTo>
                <a:lnTo>
                  <a:pt x="1853504" y="21690"/>
                </a:lnTo>
                <a:lnTo>
                  <a:pt x="1918140" y="32447"/>
                </a:lnTo>
                <a:lnTo>
                  <a:pt x="1981851" y="45418"/>
                </a:lnTo>
                <a:lnTo>
                  <a:pt x="2044578" y="60627"/>
                </a:lnTo>
                <a:lnTo>
                  <a:pt x="2106264" y="78100"/>
                </a:lnTo>
                <a:lnTo>
                  <a:pt x="2166850" y="97861"/>
                </a:lnTo>
                <a:lnTo>
                  <a:pt x="2226278" y="119937"/>
                </a:lnTo>
                <a:lnTo>
                  <a:pt x="2284488" y="144351"/>
                </a:lnTo>
                <a:lnTo>
                  <a:pt x="2341424" y="171131"/>
                </a:lnTo>
                <a:lnTo>
                  <a:pt x="2397027" y="200299"/>
                </a:lnTo>
                <a:lnTo>
                  <a:pt x="2451238" y="231883"/>
                </a:lnTo>
                <a:lnTo>
                  <a:pt x="3040568" y="646393"/>
                </a:lnTo>
                <a:lnTo>
                  <a:pt x="3363999" y="962114"/>
                </a:lnTo>
                <a:lnTo>
                  <a:pt x="3500297" y="1163182"/>
                </a:lnTo>
                <a:lnTo>
                  <a:pt x="3528226" y="1233730"/>
                </a:lnTo>
                <a:lnTo>
                  <a:pt x="3550967" y="1286436"/>
                </a:lnTo>
                <a:lnTo>
                  <a:pt x="3572837" y="1339169"/>
                </a:lnTo>
                <a:lnTo>
                  <a:pt x="3593839" y="1391919"/>
                </a:lnTo>
                <a:lnTo>
                  <a:pt x="3613978" y="1444676"/>
                </a:lnTo>
                <a:lnTo>
                  <a:pt x="3633260" y="1497430"/>
                </a:lnTo>
                <a:lnTo>
                  <a:pt x="3651689" y="1550172"/>
                </a:lnTo>
                <a:lnTo>
                  <a:pt x="3669271" y="1602892"/>
                </a:lnTo>
                <a:lnTo>
                  <a:pt x="3686010" y="1655581"/>
                </a:lnTo>
                <a:lnTo>
                  <a:pt x="3701911" y="1708229"/>
                </a:lnTo>
                <a:lnTo>
                  <a:pt x="3716979" y="1760827"/>
                </a:lnTo>
                <a:lnTo>
                  <a:pt x="3731220" y="1813365"/>
                </a:lnTo>
                <a:lnTo>
                  <a:pt x="3744637" y="1865833"/>
                </a:lnTo>
                <a:lnTo>
                  <a:pt x="3757237" y="1918222"/>
                </a:lnTo>
                <a:lnTo>
                  <a:pt x="3769023" y="1970522"/>
                </a:lnTo>
                <a:lnTo>
                  <a:pt x="3780002" y="2022724"/>
                </a:lnTo>
                <a:lnTo>
                  <a:pt x="3790177" y="2074817"/>
                </a:lnTo>
                <a:lnTo>
                  <a:pt x="3799554" y="2126793"/>
                </a:lnTo>
                <a:lnTo>
                  <a:pt x="3808137" y="2178642"/>
                </a:lnTo>
                <a:lnTo>
                  <a:pt x="3815933" y="2230355"/>
                </a:lnTo>
                <a:lnTo>
                  <a:pt x="3822944" y="2281921"/>
                </a:lnTo>
                <a:lnTo>
                  <a:pt x="3829178" y="2333331"/>
                </a:lnTo>
                <a:lnTo>
                  <a:pt x="3834638" y="2384575"/>
                </a:lnTo>
                <a:lnTo>
                  <a:pt x="3839329" y="2435644"/>
                </a:lnTo>
                <a:lnTo>
                  <a:pt x="3843257" y="2486529"/>
                </a:lnTo>
                <a:lnTo>
                  <a:pt x="3846426" y="2537220"/>
                </a:lnTo>
                <a:lnTo>
                  <a:pt x="3848841" y="2587706"/>
                </a:lnTo>
                <a:lnTo>
                  <a:pt x="3850508" y="2637979"/>
                </a:lnTo>
                <a:lnTo>
                  <a:pt x="3851430" y="2688029"/>
                </a:lnTo>
                <a:lnTo>
                  <a:pt x="3851614" y="2737847"/>
                </a:lnTo>
                <a:lnTo>
                  <a:pt x="3851064" y="2787422"/>
                </a:lnTo>
                <a:lnTo>
                  <a:pt x="3849784" y="2836745"/>
                </a:lnTo>
                <a:lnTo>
                  <a:pt x="3847781" y="2885807"/>
                </a:lnTo>
                <a:lnTo>
                  <a:pt x="3845058" y="2934598"/>
                </a:lnTo>
                <a:lnTo>
                  <a:pt x="3841622" y="2983108"/>
                </a:lnTo>
                <a:lnTo>
                  <a:pt x="3837476" y="3031329"/>
                </a:lnTo>
                <a:lnTo>
                  <a:pt x="3832625" y="3079249"/>
                </a:lnTo>
                <a:lnTo>
                  <a:pt x="3827298" y="3124957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8292" y="593904"/>
            <a:ext cx="6562724" cy="46862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593904"/>
            <a:ext cx="7621270" cy="9693275"/>
            <a:chOff x="0" y="593904"/>
            <a:chExt cx="7621270" cy="96932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555" y="593904"/>
              <a:ext cx="758896" cy="7588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01923"/>
              <a:ext cx="7621083" cy="948507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8285252" y="824458"/>
            <a:ext cx="603250" cy="828675"/>
          </a:xfrm>
          <a:custGeom>
            <a:avLst/>
            <a:gdLst/>
            <a:ahLst/>
            <a:cxnLst/>
            <a:rect l="l" t="t" r="r" b="b"/>
            <a:pathLst>
              <a:path w="603250" h="828675">
                <a:moveTo>
                  <a:pt x="0" y="0"/>
                </a:moveTo>
                <a:lnTo>
                  <a:pt x="316031" y="0"/>
                </a:lnTo>
                <a:lnTo>
                  <a:pt x="376179" y="3874"/>
                </a:lnTo>
                <a:lnTo>
                  <a:pt x="429160" y="15496"/>
                </a:lnTo>
                <a:lnTo>
                  <a:pt x="474975" y="34866"/>
                </a:lnTo>
                <a:lnTo>
                  <a:pt x="513624" y="61984"/>
                </a:lnTo>
                <a:lnTo>
                  <a:pt x="544434" y="95067"/>
                </a:lnTo>
                <a:lnTo>
                  <a:pt x="566442" y="132334"/>
                </a:lnTo>
                <a:lnTo>
                  <a:pt x="579646" y="173784"/>
                </a:lnTo>
                <a:lnTo>
                  <a:pt x="584048" y="219418"/>
                </a:lnTo>
                <a:lnTo>
                  <a:pt x="579577" y="263238"/>
                </a:lnTo>
                <a:lnTo>
                  <a:pt x="566167" y="301772"/>
                </a:lnTo>
                <a:lnTo>
                  <a:pt x="543816" y="335020"/>
                </a:lnTo>
                <a:lnTo>
                  <a:pt x="512525" y="362980"/>
                </a:lnTo>
                <a:lnTo>
                  <a:pt x="472293" y="385655"/>
                </a:lnTo>
                <a:lnTo>
                  <a:pt x="423121" y="403042"/>
                </a:lnTo>
                <a:lnTo>
                  <a:pt x="461734" y="412463"/>
                </a:lnTo>
                <a:lnTo>
                  <a:pt x="527065" y="448548"/>
                </a:lnTo>
                <a:lnTo>
                  <a:pt x="575426" y="505694"/>
                </a:lnTo>
                <a:lnTo>
                  <a:pt x="600162" y="573208"/>
                </a:lnTo>
                <a:lnTo>
                  <a:pt x="603254" y="610238"/>
                </a:lnTo>
                <a:lnTo>
                  <a:pt x="598634" y="655835"/>
                </a:lnTo>
                <a:lnTo>
                  <a:pt x="584775" y="697176"/>
                </a:lnTo>
                <a:lnTo>
                  <a:pt x="561676" y="734261"/>
                </a:lnTo>
                <a:lnTo>
                  <a:pt x="529338" y="767090"/>
                </a:lnTo>
                <a:lnTo>
                  <a:pt x="489252" y="793953"/>
                </a:lnTo>
                <a:lnTo>
                  <a:pt x="442910" y="813142"/>
                </a:lnTo>
                <a:lnTo>
                  <a:pt x="390311" y="824654"/>
                </a:lnTo>
                <a:lnTo>
                  <a:pt x="331455" y="828492"/>
                </a:lnTo>
                <a:lnTo>
                  <a:pt x="0" y="828492"/>
                </a:lnTo>
                <a:lnTo>
                  <a:pt x="0" y="0"/>
                </a:lnTo>
                <a:close/>
              </a:path>
              <a:path w="603250" h="828675">
                <a:moveTo>
                  <a:pt x="135899" y="106217"/>
                </a:moveTo>
                <a:lnTo>
                  <a:pt x="135899" y="351825"/>
                </a:lnTo>
                <a:lnTo>
                  <a:pt x="304100" y="351825"/>
                </a:lnTo>
                <a:lnTo>
                  <a:pt x="363465" y="343750"/>
                </a:lnTo>
                <a:lnTo>
                  <a:pt x="408280" y="319524"/>
                </a:lnTo>
                <a:lnTo>
                  <a:pt x="436435" y="280893"/>
                </a:lnTo>
                <a:lnTo>
                  <a:pt x="445820" y="229603"/>
                </a:lnTo>
                <a:lnTo>
                  <a:pt x="443474" y="202230"/>
                </a:lnTo>
                <a:lnTo>
                  <a:pt x="424704" y="156979"/>
                </a:lnTo>
                <a:lnTo>
                  <a:pt x="387692" y="124714"/>
                </a:lnTo>
                <a:lnTo>
                  <a:pt x="335602" y="108272"/>
                </a:lnTo>
                <a:lnTo>
                  <a:pt x="304100" y="106217"/>
                </a:lnTo>
                <a:lnTo>
                  <a:pt x="135899" y="106217"/>
                </a:lnTo>
                <a:close/>
              </a:path>
              <a:path w="603250" h="828675">
                <a:moveTo>
                  <a:pt x="135899" y="722275"/>
                </a:moveTo>
                <a:lnTo>
                  <a:pt x="319524" y="722275"/>
                </a:lnTo>
                <a:lnTo>
                  <a:pt x="352153" y="720129"/>
                </a:lnTo>
                <a:lnTo>
                  <a:pt x="406280" y="702960"/>
                </a:lnTo>
                <a:lnTo>
                  <a:pt x="445092" y="668948"/>
                </a:lnTo>
                <a:lnTo>
                  <a:pt x="464881" y="620932"/>
                </a:lnTo>
                <a:lnTo>
                  <a:pt x="467354" y="591905"/>
                </a:lnTo>
                <a:lnTo>
                  <a:pt x="464735" y="562768"/>
                </a:lnTo>
                <a:lnTo>
                  <a:pt x="443783" y="513879"/>
                </a:lnTo>
                <a:lnTo>
                  <a:pt x="402933" y="478212"/>
                </a:lnTo>
                <a:lnTo>
                  <a:pt x="347642" y="460025"/>
                </a:lnTo>
                <a:lnTo>
                  <a:pt x="314867" y="457751"/>
                </a:lnTo>
                <a:lnTo>
                  <a:pt x="135899" y="457751"/>
                </a:lnTo>
                <a:lnTo>
                  <a:pt x="135899" y="72227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36095" y="824458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01846" y="823294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4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183213" y="448291"/>
            <a:ext cx="192214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505" dirty="0">
                <a:latin typeface="Verdana"/>
                <a:cs typeface="Verdana"/>
              </a:rPr>
              <a:t>B</a:t>
            </a:r>
            <a:r>
              <a:rPr sz="9350" spc="-1465" dirty="0">
                <a:latin typeface="Verdana"/>
                <a:cs typeface="Verdana"/>
              </a:rPr>
              <a:t>I</a:t>
            </a:r>
            <a:r>
              <a:rPr sz="9350" spc="150" dirty="0">
                <a:latin typeface="Verdana"/>
                <a:cs typeface="Verdana"/>
              </a:rPr>
              <a:t>A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08193" y="2075959"/>
            <a:ext cx="4071620" cy="9779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160" dirty="0">
                <a:solidFill>
                  <a:srgbClr val="FF66C3"/>
                </a:solidFill>
                <a:latin typeface="Verdana"/>
                <a:cs typeface="Verdana"/>
              </a:rPr>
              <a:t>R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OO</a:t>
            </a:r>
            <a:r>
              <a:rPr sz="2700" spc="-5" dirty="0">
                <a:solidFill>
                  <a:srgbClr val="FF66C3"/>
                </a:solidFill>
                <a:latin typeface="Verdana"/>
                <a:cs typeface="Verdana"/>
              </a:rPr>
              <a:t>P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100" dirty="0">
                <a:solidFill>
                  <a:srgbClr val="FF66C3"/>
                </a:solidFill>
                <a:latin typeface="Verdana"/>
                <a:cs typeface="Verdana"/>
              </a:rPr>
              <a:t>U</a:t>
            </a:r>
            <a:r>
              <a:rPr sz="2700" spc="125" dirty="0">
                <a:solidFill>
                  <a:srgbClr val="FF66C3"/>
                </a:solidFill>
                <a:latin typeface="Verdana"/>
                <a:cs typeface="Verdana"/>
              </a:rPr>
              <a:t>M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160" dirty="0">
                <a:solidFill>
                  <a:srgbClr val="FF66C3"/>
                </a:solidFill>
                <a:latin typeface="Verdana"/>
                <a:cs typeface="Verdana"/>
              </a:rPr>
              <a:t>R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220" dirty="0">
                <a:solidFill>
                  <a:srgbClr val="FF66C3"/>
                </a:solidFill>
                <a:latin typeface="Verdana"/>
                <a:cs typeface="Verdana"/>
              </a:rPr>
              <a:t>C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endParaRPr sz="27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sz="2700" spc="40" dirty="0">
                <a:solidFill>
                  <a:srgbClr val="FF66C3"/>
                </a:solidFill>
                <a:latin typeface="Verdana"/>
                <a:cs typeface="Verdana"/>
              </a:rPr>
              <a:t>Controllo</a:t>
            </a:r>
            <a:r>
              <a:rPr sz="2700" spc="-16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5" dirty="0">
                <a:solidFill>
                  <a:srgbClr val="FF66C3"/>
                </a:solidFill>
                <a:latin typeface="Verdana"/>
                <a:cs typeface="Verdana"/>
              </a:rPr>
              <a:t>dell'inibizione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91967" y="5472315"/>
            <a:ext cx="15476219" cy="417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34330" marR="5080">
              <a:lnSpc>
                <a:spcPct val="106800"/>
              </a:lnSpc>
              <a:spcBef>
                <a:spcPts val="100"/>
              </a:spcBef>
            </a:pPr>
            <a:r>
              <a:rPr sz="2400" spc="-60" dirty="0">
                <a:latin typeface="Verdana"/>
                <a:cs typeface="Verdana"/>
              </a:rPr>
              <a:t>L’effetto </a:t>
            </a:r>
            <a:r>
              <a:rPr sz="2400" spc="-15" dirty="0">
                <a:latin typeface="Verdana"/>
                <a:cs typeface="Verdana"/>
              </a:rPr>
              <a:t>Stroop </a:t>
            </a:r>
            <a:r>
              <a:rPr sz="2400" spc="50" dirty="0">
                <a:latin typeface="Verdana"/>
                <a:cs typeface="Verdana"/>
              </a:rPr>
              <a:t>è </a:t>
            </a:r>
            <a:r>
              <a:rPr sz="2400" spc="35" dirty="0">
                <a:latin typeface="Verdana"/>
                <a:cs typeface="Verdana"/>
              </a:rPr>
              <a:t>un </a:t>
            </a:r>
            <a:r>
              <a:rPr sz="2400" spc="65" dirty="0">
                <a:latin typeface="Verdana"/>
                <a:cs typeface="Verdana"/>
              </a:rPr>
              <a:t>esempio </a:t>
            </a: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spc="35" dirty="0">
                <a:latin typeface="Verdana"/>
                <a:cs typeface="Verdana"/>
              </a:rPr>
              <a:t>difficoltà </a:t>
            </a:r>
            <a:r>
              <a:rPr sz="2400" spc="10" dirty="0">
                <a:latin typeface="Verdana"/>
                <a:cs typeface="Verdana"/>
              </a:rPr>
              <a:t>nell’esecuzione </a:t>
            </a: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spc="35" dirty="0">
                <a:latin typeface="Verdana"/>
                <a:cs typeface="Verdana"/>
              </a:rPr>
              <a:t>un </a:t>
            </a:r>
            <a:r>
              <a:rPr sz="2400" spc="40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compito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in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65" dirty="0">
                <a:latin typeface="Verdana"/>
                <a:cs typeface="Verdana"/>
              </a:rPr>
              <a:t>cui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è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necessario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controllare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85" dirty="0">
                <a:latin typeface="Verdana"/>
                <a:cs typeface="Verdana"/>
              </a:rPr>
              <a:t>una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risposta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automatica,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che </a:t>
            </a:r>
            <a:r>
              <a:rPr sz="2400" spc="50" dirty="0">
                <a:latin typeface="Verdana"/>
                <a:cs typeface="Verdana"/>
              </a:rPr>
              <a:t>è </a:t>
            </a:r>
            <a:r>
              <a:rPr sz="2400" spc="-35" dirty="0">
                <a:latin typeface="Verdana"/>
                <a:cs typeface="Verdana"/>
              </a:rPr>
              <a:t>errata, </a:t>
            </a:r>
            <a:r>
              <a:rPr sz="2400" spc="25" dirty="0">
                <a:latin typeface="Verdana"/>
                <a:cs typeface="Verdana"/>
              </a:rPr>
              <a:t>per </a:t>
            </a:r>
            <a:r>
              <a:rPr sz="2400" spc="-20" dirty="0">
                <a:latin typeface="Verdana"/>
                <a:cs typeface="Verdana"/>
              </a:rPr>
              <a:t>fornire </a:t>
            </a:r>
            <a:r>
              <a:rPr sz="2400" spc="85" dirty="0">
                <a:latin typeface="Verdana"/>
                <a:cs typeface="Verdana"/>
              </a:rPr>
              <a:t>una </a:t>
            </a:r>
            <a:r>
              <a:rPr sz="2400" spc="30" dirty="0">
                <a:latin typeface="Verdana"/>
                <a:cs typeface="Verdana"/>
              </a:rPr>
              <a:t>risposta secondaria, </a:t>
            </a:r>
            <a:r>
              <a:rPr sz="2400" spc="50" dirty="0">
                <a:latin typeface="Verdana"/>
                <a:cs typeface="Verdana"/>
              </a:rPr>
              <a:t>non </a:t>
            </a:r>
            <a:r>
              <a:rPr sz="2400" spc="5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automatica,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che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è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quella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corretta.</a:t>
            </a:r>
            <a:endParaRPr sz="2400">
              <a:latin typeface="Verdana"/>
              <a:cs typeface="Verdana"/>
            </a:endParaRPr>
          </a:p>
          <a:p>
            <a:pPr marL="5434330" marR="88900">
              <a:lnSpc>
                <a:spcPct val="106800"/>
              </a:lnSpc>
            </a:pPr>
            <a:r>
              <a:rPr sz="2400" spc="-195" dirty="0">
                <a:latin typeface="Verdana"/>
                <a:cs typeface="Verdana"/>
              </a:rPr>
              <a:t>S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è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s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25" dirty="0">
                <a:latin typeface="Verdana"/>
                <a:cs typeface="Verdana"/>
              </a:rPr>
              <a:t>l</a:t>
            </a:r>
            <a:r>
              <a:rPr sz="2400" spc="-55" dirty="0">
                <a:latin typeface="Verdana"/>
                <a:cs typeface="Verdana"/>
              </a:rPr>
              <a:t>t</a:t>
            </a:r>
            <a:r>
              <a:rPr sz="2400" spc="18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un</a:t>
            </a:r>
            <a:r>
              <a:rPr sz="2400" spc="18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v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105" dirty="0">
                <a:latin typeface="Verdana"/>
                <a:cs typeface="Verdana"/>
              </a:rPr>
              <a:t>r</a:t>
            </a:r>
            <a:r>
              <a:rPr sz="2400" spc="30" dirty="0">
                <a:latin typeface="Verdana"/>
                <a:cs typeface="Verdana"/>
              </a:rPr>
              <a:t>s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70" dirty="0">
                <a:latin typeface="Verdana"/>
                <a:cs typeface="Verdana"/>
              </a:rPr>
              <a:t>o</a:t>
            </a:r>
            <a:r>
              <a:rPr sz="2400" spc="35" dirty="0">
                <a:latin typeface="Verdana"/>
                <a:cs typeface="Verdana"/>
              </a:rPr>
              <a:t>n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70" dirty="0">
                <a:latin typeface="Verdana"/>
                <a:cs typeface="Verdana"/>
              </a:rPr>
              <a:t>o</a:t>
            </a:r>
            <a:r>
              <a:rPr sz="2400" spc="35" dirty="0">
                <a:latin typeface="Verdana"/>
                <a:cs typeface="Verdana"/>
              </a:rPr>
              <a:t>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nu</a:t>
            </a:r>
            <a:r>
              <a:rPr sz="2400" spc="155" dirty="0">
                <a:latin typeface="Verdana"/>
                <a:cs typeface="Verdana"/>
              </a:rPr>
              <a:t>m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105" dirty="0">
                <a:latin typeface="Verdana"/>
                <a:cs typeface="Verdana"/>
              </a:rPr>
              <a:t>r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30" dirty="0">
                <a:latin typeface="Verdana"/>
                <a:cs typeface="Verdana"/>
              </a:rPr>
              <a:t>p</a:t>
            </a:r>
            <a:r>
              <a:rPr sz="2400" spc="70" dirty="0">
                <a:latin typeface="Verdana"/>
                <a:cs typeface="Verdana"/>
              </a:rPr>
              <a:t>o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35" dirty="0">
                <a:latin typeface="Verdana"/>
                <a:cs typeface="Verdana"/>
              </a:rPr>
              <a:t>h</a:t>
            </a:r>
            <a:r>
              <a:rPr sz="2400" spc="50" dirty="0">
                <a:latin typeface="Verdana"/>
                <a:cs typeface="Verdana"/>
              </a:rPr>
              <a:t>é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s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r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-55" dirty="0">
                <a:latin typeface="Verdana"/>
                <a:cs typeface="Verdana"/>
              </a:rPr>
              <a:t>t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35" dirty="0">
                <a:latin typeface="Verdana"/>
                <a:cs typeface="Verdana"/>
              </a:rPr>
              <a:t>n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35" dirty="0">
                <a:latin typeface="Verdana"/>
                <a:cs typeface="Verdana"/>
              </a:rPr>
              <a:t>h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a</a:t>
            </a:r>
            <a:r>
              <a:rPr sz="2400" spc="35" dirty="0">
                <a:latin typeface="Verdana"/>
                <a:cs typeface="Verdana"/>
              </a:rPr>
              <a:t>n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35" dirty="0">
                <a:latin typeface="Verdana"/>
                <a:cs typeface="Verdana"/>
              </a:rPr>
              <a:t>he  </a:t>
            </a:r>
            <a:r>
              <a:rPr sz="2400" spc="-25" dirty="0">
                <a:latin typeface="Verdana"/>
                <a:cs typeface="Verdana"/>
              </a:rPr>
              <a:t>i </a:t>
            </a:r>
            <a:r>
              <a:rPr sz="2400" spc="85" dirty="0">
                <a:latin typeface="Verdana"/>
                <a:cs typeface="Verdana"/>
              </a:rPr>
              <a:t>bambini </a:t>
            </a:r>
            <a:r>
              <a:rPr sz="2400" spc="45" dirty="0">
                <a:latin typeface="Verdana"/>
                <a:cs typeface="Verdana"/>
              </a:rPr>
              <a:t>più </a:t>
            </a:r>
            <a:r>
              <a:rPr sz="2400" spc="70" dirty="0">
                <a:latin typeface="Verdana"/>
                <a:cs typeface="Verdana"/>
              </a:rPr>
              <a:t>piccoli </a:t>
            </a:r>
            <a:r>
              <a:rPr sz="2400" spc="130" dirty="0">
                <a:latin typeface="Verdana"/>
                <a:cs typeface="Verdana"/>
              </a:rPr>
              <a:t>accedano </a:t>
            </a:r>
            <a:r>
              <a:rPr sz="2400" spc="75" dirty="0">
                <a:latin typeface="Verdana"/>
                <a:cs typeface="Verdana"/>
              </a:rPr>
              <a:t>automaticamente </a:t>
            </a:r>
            <a:r>
              <a:rPr sz="2400" spc="80" dirty="0">
                <a:latin typeface="Verdana"/>
                <a:cs typeface="Verdana"/>
              </a:rPr>
              <a:t>al </a:t>
            </a:r>
            <a:r>
              <a:rPr sz="2400" spc="40" dirty="0">
                <a:latin typeface="Verdana"/>
                <a:cs typeface="Verdana"/>
              </a:rPr>
              <a:t>numero </a:t>
            </a:r>
            <a:r>
              <a:rPr sz="2400" spc="45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scritto.</a:t>
            </a:r>
            <a:endParaRPr sz="2400">
              <a:latin typeface="Verdana"/>
              <a:cs typeface="Verdana"/>
            </a:endParaRPr>
          </a:p>
          <a:p>
            <a:pPr marL="5010150">
              <a:lnSpc>
                <a:spcPct val="100000"/>
              </a:lnSpc>
              <a:spcBef>
                <a:spcPts val="2390"/>
              </a:spcBef>
            </a:pPr>
            <a:r>
              <a:rPr sz="2200" spc="-45" dirty="0">
                <a:latin typeface="Verdana"/>
                <a:cs typeface="Verdana"/>
              </a:rPr>
              <a:t>La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prova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consta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60" dirty="0">
                <a:latin typeface="Verdana"/>
                <a:cs typeface="Verdana"/>
              </a:rPr>
              <a:t>due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parti:</a:t>
            </a:r>
            <a:endParaRPr sz="2200">
              <a:latin typeface="Verdana"/>
              <a:cs typeface="Verdana"/>
            </a:endParaRPr>
          </a:p>
          <a:p>
            <a:pPr marL="193675" indent="-181610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194310" algn="l"/>
              </a:tabLst>
            </a:pPr>
            <a:r>
              <a:rPr sz="2200" spc="285" dirty="0">
                <a:latin typeface="Verdana"/>
                <a:cs typeface="Verdana"/>
              </a:rPr>
              <a:t>-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Baseline: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viene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chiesto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al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bambino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contare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quanti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asterischi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sono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presenti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in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ogni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casella.</a:t>
            </a:r>
            <a:endParaRPr sz="2200">
              <a:latin typeface="Verdana"/>
              <a:cs typeface="Verdana"/>
            </a:endParaRPr>
          </a:p>
          <a:p>
            <a:pPr marL="257175" indent="-245110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257810" algn="l"/>
              </a:tabLst>
            </a:pPr>
            <a:r>
              <a:rPr sz="2200" spc="155" dirty="0">
                <a:latin typeface="Verdana"/>
                <a:cs typeface="Verdana"/>
              </a:rPr>
              <a:t>–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Stroop: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viene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chiesto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al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85" dirty="0">
                <a:latin typeface="Verdana"/>
                <a:cs typeface="Verdana"/>
              </a:rPr>
              <a:t>b.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contare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quanti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elementi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60" dirty="0">
                <a:latin typeface="Verdana"/>
                <a:cs typeface="Verdana"/>
              </a:rPr>
              <a:t>(numeri)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sono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presente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dentro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ogni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cella.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37829" y="2851256"/>
            <a:ext cx="4750435" cy="7435850"/>
          </a:xfrm>
          <a:custGeom>
            <a:avLst/>
            <a:gdLst/>
            <a:ahLst/>
            <a:cxnLst/>
            <a:rect l="l" t="t" r="r" b="b"/>
            <a:pathLst>
              <a:path w="4750434" h="7435850">
                <a:moveTo>
                  <a:pt x="628867" y="7435743"/>
                </a:moveTo>
                <a:lnTo>
                  <a:pt x="575214" y="7373230"/>
                </a:lnTo>
                <a:lnTo>
                  <a:pt x="512484" y="7297801"/>
                </a:lnTo>
                <a:lnTo>
                  <a:pt x="482081" y="7260143"/>
                </a:lnTo>
                <a:lnTo>
                  <a:pt x="452353" y="7222488"/>
                </a:lnTo>
                <a:lnTo>
                  <a:pt x="423327" y="7184809"/>
                </a:lnTo>
                <a:lnTo>
                  <a:pt x="395029" y="7147079"/>
                </a:lnTo>
                <a:lnTo>
                  <a:pt x="367484" y="7109271"/>
                </a:lnTo>
                <a:lnTo>
                  <a:pt x="340719" y="7071360"/>
                </a:lnTo>
                <a:lnTo>
                  <a:pt x="314760" y="7033319"/>
                </a:lnTo>
                <a:lnTo>
                  <a:pt x="289633" y="6995121"/>
                </a:lnTo>
                <a:lnTo>
                  <a:pt x="265364" y="6956739"/>
                </a:lnTo>
                <a:lnTo>
                  <a:pt x="241979" y="6918148"/>
                </a:lnTo>
                <a:lnTo>
                  <a:pt x="219504" y="6879320"/>
                </a:lnTo>
                <a:lnTo>
                  <a:pt x="197965" y="6840229"/>
                </a:lnTo>
                <a:lnTo>
                  <a:pt x="177388" y="6800849"/>
                </a:lnTo>
                <a:lnTo>
                  <a:pt x="157799" y="6761153"/>
                </a:lnTo>
                <a:lnTo>
                  <a:pt x="139225" y="6721114"/>
                </a:lnTo>
                <a:lnTo>
                  <a:pt x="121690" y="6680706"/>
                </a:lnTo>
                <a:lnTo>
                  <a:pt x="105222" y="6639903"/>
                </a:lnTo>
                <a:lnTo>
                  <a:pt x="89845" y="6598677"/>
                </a:lnTo>
                <a:lnTo>
                  <a:pt x="75587" y="6557003"/>
                </a:lnTo>
                <a:lnTo>
                  <a:pt x="62474" y="6514853"/>
                </a:lnTo>
                <a:lnTo>
                  <a:pt x="50530" y="6472202"/>
                </a:lnTo>
                <a:lnTo>
                  <a:pt x="39783" y="6429022"/>
                </a:lnTo>
                <a:lnTo>
                  <a:pt x="30259" y="6385287"/>
                </a:lnTo>
                <a:lnTo>
                  <a:pt x="21982" y="6340972"/>
                </a:lnTo>
                <a:lnTo>
                  <a:pt x="14981" y="6296048"/>
                </a:lnTo>
                <a:lnTo>
                  <a:pt x="9279" y="6250490"/>
                </a:lnTo>
                <a:lnTo>
                  <a:pt x="4905" y="6204270"/>
                </a:lnTo>
                <a:lnTo>
                  <a:pt x="1882" y="6157364"/>
                </a:lnTo>
                <a:lnTo>
                  <a:pt x="239" y="6109743"/>
                </a:lnTo>
                <a:lnTo>
                  <a:pt x="0" y="6061382"/>
                </a:lnTo>
                <a:lnTo>
                  <a:pt x="1191" y="6012253"/>
                </a:lnTo>
                <a:lnTo>
                  <a:pt x="3839" y="5962331"/>
                </a:lnTo>
                <a:lnTo>
                  <a:pt x="7970" y="5911589"/>
                </a:lnTo>
                <a:lnTo>
                  <a:pt x="13610" y="5860000"/>
                </a:lnTo>
                <a:lnTo>
                  <a:pt x="20784" y="5807538"/>
                </a:lnTo>
                <a:lnTo>
                  <a:pt x="29519" y="5754175"/>
                </a:lnTo>
                <a:lnTo>
                  <a:pt x="39841" y="5699887"/>
                </a:lnTo>
                <a:lnTo>
                  <a:pt x="51776" y="5644646"/>
                </a:lnTo>
                <a:lnTo>
                  <a:pt x="65350" y="5588425"/>
                </a:lnTo>
                <a:lnTo>
                  <a:pt x="77565" y="5542132"/>
                </a:lnTo>
                <a:lnTo>
                  <a:pt x="90739" y="5496080"/>
                </a:lnTo>
                <a:lnTo>
                  <a:pt x="104864" y="5450292"/>
                </a:lnTo>
                <a:lnTo>
                  <a:pt x="119931" y="5404788"/>
                </a:lnTo>
                <a:lnTo>
                  <a:pt x="135930" y="5359591"/>
                </a:lnTo>
                <a:lnTo>
                  <a:pt x="152852" y="5314721"/>
                </a:lnTo>
                <a:lnTo>
                  <a:pt x="170689" y="5270200"/>
                </a:lnTo>
                <a:lnTo>
                  <a:pt x="189431" y="5226050"/>
                </a:lnTo>
                <a:lnTo>
                  <a:pt x="209068" y="5182291"/>
                </a:lnTo>
                <a:lnTo>
                  <a:pt x="229592" y="5138946"/>
                </a:lnTo>
                <a:lnTo>
                  <a:pt x="250994" y="5096035"/>
                </a:lnTo>
                <a:lnTo>
                  <a:pt x="273265" y="5053580"/>
                </a:lnTo>
                <a:lnTo>
                  <a:pt x="296395" y="5011602"/>
                </a:lnTo>
                <a:lnTo>
                  <a:pt x="320375" y="4970123"/>
                </a:lnTo>
                <a:lnTo>
                  <a:pt x="345196" y="4929164"/>
                </a:lnTo>
                <a:lnTo>
                  <a:pt x="370849" y="4888747"/>
                </a:lnTo>
                <a:lnTo>
                  <a:pt x="397324" y="4848893"/>
                </a:lnTo>
                <a:lnTo>
                  <a:pt x="424614" y="4809623"/>
                </a:lnTo>
                <a:lnTo>
                  <a:pt x="452708" y="4770959"/>
                </a:lnTo>
                <a:lnTo>
                  <a:pt x="481597" y="4732922"/>
                </a:lnTo>
                <a:lnTo>
                  <a:pt x="511272" y="4695534"/>
                </a:lnTo>
                <a:lnTo>
                  <a:pt x="541725" y="4658815"/>
                </a:lnTo>
                <a:lnTo>
                  <a:pt x="572945" y="4622788"/>
                </a:lnTo>
                <a:lnTo>
                  <a:pt x="604925" y="4587474"/>
                </a:lnTo>
                <a:lnTo>
                  <a:pt x="637653" y="4552894"/>
                </a:lnTo>
                <a:lnTo>
                  <a:pt x="671123" y="4519069"/>
                </a:lnTo>
                <a:lnTo>
                  <a:pt x="705324" y="4486022"/>
                </a:lnTo>
                <a:lnTo>
                  <a:pt x="740247" y="4453773"/>
                </a:lnTo>
                <a:lnTo>
                  <a:pt x="775883" y="4422343"/>
                </a:lnTo>
                <a:lnTo>
                  <a:pt x="812223" y="4391755"/>
                </a:lnTo>
                <a:lnTo>
                  <a:pt x="849257" y="4362029"/>
                </a:lnTo>
                <a:lnTo>
                  <a:pt x="886978" y="4333187"/>
                </a:lnTo>
                <a:lnTo>
                  <a:pt x="925375" y="4305251"/>
                </a:lnTo>
                <a:lnTo>
                  <a:pt x="964439" y="4278241"/>
                </a:lnTo>
                <a:lnTo>
                  <a:pt x="1004162" y="4252180"/>
                </a:lnTo>
                <a:lnTo>
                  <a:pt x="1044534" y="4227088"/>
                </a:lnTo>
                <a:lnTo>
                  <a:pt x="1085545" y="4202987"/>
                </a:lnTo>
                <a:lnTo>
                  <a:pt x="1127188" y="4179899"/>
                </a:lnTo>
                <a:lnTo>
                  <a:pt x="1169452" y="4157844"/>
                </a:lnTo>
                <a:lnTo>
                  <a:pt x="1212329" y="4136844"/>
                </a:lnTo>
                <a:lnTo>
                  <a:pt x="1255809" y="4116921"/>
                </a:lnTo>
                <a:lnTo>
                  <a:pt x="1299883" y="4098096"/>
                </a:lnTo>
                <a:lnTo>
                  <a:pt x="1344543" y="4080390"/>
                </a:lnTo>
                <a:lnTo>
                  <a:pt x="1389778" y="4063825"/>
                </a:lnTo>
                <a:lnTo>
                  <a:pt x="1435580" y="4048423"/>
                </a:lnTo>
                <a:lnTo>
                  <a:pt x="1481940" y="4034204"/>
                </a:lnTo>
                <a:lnTo>
                  <a:pt x="1528849" y="4021189"/>
                </a:lnTo>
                <a:lnTo>
                  <a:pt x="1576297" y="4009401"/>
                </a:lnTo>
                <a:lnTo>
                  <a:pt x="1624355" y="3997882"/>
                </a:lnTo>
                <a:lnTo>
                  <a:pt x="1672045" y="3984908"/>
                </a:lnTo>
                <a:lnTo>
                  <a:pt x="1719346" y="3970507"/>
                </a:lnTo>
                <a:lnTo>
                  <a:pt x="1766238" y="3954703"/>
                </a:lnTo>
                <a:lnTo>
                  <a:pt x="1812701" y="3937523"/>
                </a:lnTo>
                <a:lnTo>
                  <a:pt x="1858713" y="3918990"/>
                </a:lnTo>
                <a:lnTo>
                  <a:pt x="1904256" y="3899132"/>
                </a:lnTo>
                <a:lnTo>
                  <a:pt x="1949308" y="3877974"/>
                </a:lnTo>
                <a:lnTo>
                  <a:pt x="1993849" y="3855541"/>
                </a:lnTo>
                <a:lnTo>
                  <a:pt x="2037859" y="3831859"/>
                </a:lnTo>
                <a:lnTo>
                  <a:pt x="2081318" y="3806953"/>
                </a:lnTo>
                <a:lnTo>
                  <a:pt x="2124205" y="3780849"/>
                </a:lnTo>
                <a:lnTo>
                  <a:pt x="2166500" y="3753572"/>
                </a:lnTo>
                <a:lnTo>
                  <a:pt x="2208182" y="3725149"/>
                </a:lnTo>
                <a:lnTo>
                  <a:pt x="2249232" y="3695604"/>
                </a:lnTo>
                <a:lnTo>
                  <a:pt x="2289629" y="3664963"/>
                </a:lnTo>
                <a:lnTo>
                  <a:pt x="2329352" y="3633251"/>
                </a:lnTo>
                <a:lnTo>
                  <a:pt x="2368381" y="3600495"/>
                </a:lnTo>
                <a:lnTo>
                  <a:pt x="2406697" y="3566720"/>
                </a:lnTo>
                <a:lnTo>
                  <a:pt x="2444278" y="3531951"/>
                </a:lnTo>
                <a:lnTo>
                  <a:pt x="2481104" y="3496213"/>
                </a:lnTo>
                <a:lnTo>
                  <a:pt x="2517155" y="3459533"/>
                </a:lnTo>
                <a:lnTo>
                  <a:pt x="2552411" y="3421936"/>
                </a:lnTo>
                <a:lnTo>
                  <a:pt x="2586851" y="3383447"/>
                </a:lnTo>
                <a:lnTo>
                  <a:pt x="2620455" y="3344093"/>
                </a:lnTo>
                <a:lnTo>
                  <a:pt x="2653202" y="3303898"/>
                </a:lnTo>
                <a:lnTo>
                  <a:pt x="2683679" y="3264740"/>
                </a:lnTo>
                <a:lnTo>
                  <a:pt x="2713363" y="3224860"/>
                </a:lnTo>
                <a:lnTo>
                  <a:pt x="2742237" y="3184281"/>
                </a:lnTo>
                <a:lnTo>
                  <a:pt x="2770284" y="3143021"/>
                </a:lnTo>
                <a:lnTo>
                  <a:pt x="2797485" y="3101104"/>
                </a:lnTo>
                <a:lnTo>
                  <a:pt x="2823823" y="3058549"/>
                </a:lnTo>
                <a:lnTo>
                  <a:pt x="2849280" y="3015378"/>
                </a:lnTo>
                <a:lnTo>
                  <a:pt x="2873839" y="2971612"/>
                </a:lnTo>
                <a:lnTo>
                  <a:pt x="2897481" y="2927273"/>
                </a:lnTo>
                <a:lnTo>
                  <a:pt x="2920190" y="2882380"/>
                </a:lnTo>
                <a:lnTo>
                  <a:pt x="2941946" y="2836956"/>
                </a:lnTo>
                <a:lnTo>
                  <a:pt x="2962734" y="2791022"/>
                </a:lnTo>
                <a:lnTo>
                  <a:pt x="2982534" y="2744598"/>
                </a:lnTo>
                <a:lnTo>
                  <a:pt x="3001329" y="2697706"/>
                </a:lnTo>
                <a:lnTo>
                  <a:pt x="3019102" y="2650367"/>
                </a:lnTo>
                <a:lnTo>
                  <a:pt x="3035835" y="2602603"/>
                </a:lnTo>
                <a:lnTo>
                  <a:pt x="3051510" y="2554433"/>
                </a:lnTo>
                <a:lnTo>
                  <a:pt x="3066109" y="2505879"/>
                </a:lnTo>
                <a:lnTo>
                  <a:pt x="3079614" y="2456963"/>
                </a:lnTo>
                <a:lnTo>
                  <a:pt x="3092009" y="2407705"/>
                </a:lnTo>
                <a:lnTo>
                  <a:pt x="3103275" y="2358127"/>
                </a:lnTo>
                <a:lnTo>
                  <a:pt x="3113394" y="2308250"/>
                </a:lnTo>
                <a:lnTo>
                  <a:pt x="3122350" y="2258094"/>
                </a:lnTo>
                <a:lnTo>
                  <a:pt x="3130123" y="2207682"/>
                </a:lnTo>
                <a:lnTo>
                  <a:pt x="3136697" y="2157034"/>
                </a:lnTo>
                <a:lnTo>
                  <a:pt x="3142053" y="2106170"/>
                </a:lnTo>
                <a:lnTo>
                  <a:pt x="3146175" y="2055114"/>
                </a:lnTo>
                <a:lnTo>
                  <a:pt x="3149043" y="2003884"/>
                </a:lnTo>
                <a:lnTo>
                  <a:pt x="3152406" y="1950379"/>
                </a:lnTo>
                <a:lnTo>
                  <a:pt x="3156983" y="1897336"/>
                </a:lnTo>
                <a:lnTo>
                  <a:pt x="3162754" y="1844764"/>
                </a:lnTo>
                <a:lnTo>
                  <a:pt x="3169700" y="1792675"/>
                </a:lnTo>
                <a:lnTo>
                  <a:pt x="3177799" y="1741078"/>
                </a:lnTo>
                <a:lnTo>
                  <a:pt x="3187034" y="1689984"/>
                </a:lnTo>
                <a:lnTo>
                  <a:pt x="3197383" y="1639402"/>
                </a:lnTo>
                <a:lnTo>
                  <a:pt x="3208826" y="1589345"/>
                </a:lnTo>
                <a:lnTo>
                  <a:pt x="3221344" y="1539821"/>
                </a:lnTo>
                <a:lnTo>
                  <a:pt x="3234917" y="1490841"/>
                </a:lnTo>
                <a:lnTo>
                  <a:pt x="3249524" y="1442415"/>
                </a:lnTo>
                <a:lnTo>
                  <a:pt x="3265147" y="1394554"/>
                </a:lnTo>
                <a:lnTo>
                  <a:pt x="3281764" y="1347268"/>
                </a:lnTo>
                <a:lnTo>
                  <a:pt x="3299356" y="1300567"/>
                </a:lnTo>
                <a:lnTo>
                  <a:pt x="3317903" y="1254462"/>
                </a:lnTo>
                <a:lnTo>
                  <a:pt x="3337385" y="1208963"/>
                </a:lnTo>
                <a:lnTo>
                  <a:pt x="3357782" y="1164080"/>
                </a:lnTo>
                <a:lnTo>
                  <a:pt x="3379074" y="1119823"/>
                </a:lnTo>
                <a:lnTo>
                  <a:pt x="3401241" y="1076203"/>
                </a:lnTo>
                <a:lnTo>
                  <a:pt x="3424263" y="1033231"/>
                </a:lnTo>
                <a:lnTo>
                  <a:pt x="3448121" y="990915"/>
                </a:lnTo>
                <a:lnTo>
                  <a:pt x="3472794" y="949268"/>
                </a:lnTo>
                <a:lnTo>
                  <a:pt x="3498263" y="908298"/>
                </a:lnTo>
                <a:lnTo>
                  <a:pt x="3524507" y="868017"/>
                </a:lnTo>
                <a:lnTo>
                  <a:pt x="3551506" y="828435"/>
                </a:lnTo>
                <a:lnTo>
                  <a:pt x="3579241" y="789562"/>
                </a:lnTo>
                <a:lnTo>
                  <a:pt x="3607691" y="751407"/>
                </a:lnTo>
                <a:lnTo>
                  <a:pt x="3636837" y="713983"/>
                </a:lnTo>
                <a:lnTo>
                  <a:pt x="3666534" y="677748"/>
                </a:lnTo>
                <a:lnTo>
                  <a:pt x="3697647" y="641883"/>
                </a:lnTo>
                <a:lnTo>
                  <a:pt x="3730119" y="606434"/>
                </a:lnTo>
                <a:lnTo>
                  <a:pt x="3763892" y="571444"/>
                </a:lnTo>
                <a:lnTo>
                  <a:pt x="3798909" y="536958"/>
                </a:lnTo>
                <a:lnTo>
                  <a:pt x="3835114" y="503021"/>
                </a:lnTo>
                <a:lnTo>
                  <a:pt x="3872448" y="469675"/>
                </a:lnTo>
                <a:lnTo>
                  <a:pt x="3910856" y="436966"/>
                </a:lnTo>
                <a:lnTo>
                  <a:pt x="3950278" y="404939"/>
                </a:lnTo>
                <a:lnTo>
                  <a:pt x="3990659" y="373636"/>
                </a:lnTo>
                <a:lnTo>
                  <a:pt x="4031941" y="343104"/>
                </a:lnTo>
                <a:lnTo>
                  <a:pt x="4074067" y="313385"/>
                </a:lnTo>
                <a:lnTo>
                  <a:pt x="4116979" y="284524"/>
                </a:lnTo>
                <a:lnTo>
                  <a:pt x="4160621" y="256565"/>
                </a:lnTo>
                <a:lnTo>
                  <a:pt x="4204935" y="229554"/>
                </a:lnTo>
                <a:lnTo>
                  <a:pt x="4249864" y="203533"/>
                </a:lnTo>
                <a:lnTo>
                  <a:pt x="4295351" y="178548"/>
                </a:lnTo>
                <a:lnTo>
                  <a:pt x="4341339" y="154642"/>
                </a:lnTo>
                <a:lnTo>
                  <a:pt x="4387769" y="131860"/>
                </a:lnTo>
                <a:lnTo>
                  <a:pt x="4434587" y="110247"/>
                </a:lnTo>
                <a:lnTo>
                  <a:pt x="4481733" y="89846"/>
                </a:lnTo>
                <a:lnTo>
                  <a:pt x="4529150" y="70701"/>
                </a:lnTo>
                <a:lnTo>
                  <a:pt x="4576783" y="52858"/>
                </a:lnTo>
                <a:lnTo>
                  <a:pt x="4624573" y="36360"/>
                </a:lnTo>
                <a:lnTo>
                  <a:pt x="4672463" y="21252"/>
                </a:lnTo>
                <a:lnTo>
                  <a:pt x="4720396" y="7578"/>
                </a:lnTo>
                <a:lnTo>
                  <a:pt x="4750170" y="0"/>
                </a:lnTo>
                <a:lnTo>
                  <a:pt x="4750170" y="7435743"/>
                </a:lnTo>
                <a:lnTo>
                  <a:pt x="628867" y="7435743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441323"/>
            <a:ext cx="3379470" cy="3846195"/>
          </a:xfrm>
          <a:custGeom>
            <a:avLst/>
            <a:gdLst/>
            <a:ahLst/>
            <a:cxnLst/>
            <a:rect l="l" t="t" r="r" b="b"/>
            <a:pathLst>
              <a:path w="3379470" h="3846195">
                <a:moveTo>
                  <a:pt x="3088360" y="3845676"/>
                </a:moveTo>
                <a:lnTo>
                  <a:pt x="0" y="3845676"/>
                </a:lnTo>
                <a:lnTo>
                  <a:pt x="0" y="292171"/>
                </a:lnTo>
                <a:lnTo>
                  <a:pt x="58097" y="265256"/>
                </a:lnTo>
                <a:lnTo>
                  <a:pt x="93138" y="249693"/>
                </a:lnTo>
                <a:lnTo>
                  <a:pt x="128274" y="234564"/>
                </a:lnTo>
                <a:lnTo>
                  <a:pt x="163497" y="219873"/>
                </a:lnTo>
                <a:lnTo>
                  <a:pt x="234168" y="191819"/>
                </a:lnTo>
                <a:lnTo>
                  <a:pt x="305089" y="165560"/>
                </a:lnTo>
                <a:lnTo>
                  <a:pt x="376195" y="141122"/>
                </a:lnTo>
                <a:lnTo>
                  <a:pt x="447422" y="118534"/>
                </a:lnTo>
                <a:lnTo>
                  <a:pt x="518704" y="97823"/>
                </a:lnTo>
                <a:lnTo>
                  <a:pt x="589979" y="79016"/>
                </a:lnTo>
                <a:lnTo>
                  <a:pt x="661181" y="62143"/>
                </a:lnTo>
                <a:lnTo>
                  <a:pt x="732246" y="47230"/>
                </a:lnTo>
                <a:lnTo>
                  <a:pt x="803110" y="34305"/>
                </a:lnTo>
                <a:lnTo>
                  <a:pt x="873708" y="23397"/>
                </a:lnTo>
                <a:lnTo>
                  <a:pt x="943976" y="14532"/>
                </a:lnTo>
                <a:lnTo>
                  <a:pt x="1013849" y="7738"/>
                </a:lnTo>
                <a:lnTo>
                  <a:pt x="1083264" y="3044"/>
                </a:lnTo>
                <a:lnTo>
                  <a:pt x="1152156" y="477"/>
                </a:lnTo>
                <a:lnTo>
                  <a:pt x="1186386" y="0"/>
                </a:lnTo>
                <a:lnTo>
                  <a:pt x="1220460" y="64"/>
                </a:lnTo>
                <a:lnTo>
                  <a:pt x="1288113" y="1834"/>
                </a:lnTo>
                <a:lnTo>
                  <a:pt x="1355049" y="5814"/>
                </a:lnTo>
                <a:lnTo>
                  <a:pt x="1421204" y="12033"/>
                </a:lnTo>
                <a:lnTo>
                  <a:pt x="1486515" y="20516"/>
                </a:lnTo>
                <a:lnTo>
                  <a:pt x="1550916" y="31294"/>
                </a:lnTo>
                <a:lnTo>
                  <a:pt x="1614344" y="44392"/>
                </a:lnTo>
                <a:lnTo>
                  <a:pt x="1676733" y="59840"/>
                </a:lnTo>
                <a:lnTo>
                  <a:pt x="1738020" y="77664"/>
                </a:lnTo>
                <a:lnTo>
                  <a:pt x="1798140" y="97893"/>
                </a:lnTo>
                <a:lnTo>
                  <a:pt x="1857029" y="120554"/>
                </a:lnTo>
                <a:lnTo>
                  <a:pt x="1914623" y="145675"/>
                </a:lnTo>
                <a:lnTo>
                  <a:pt x="1970856" y="173284"/>
                </a:lnTo>
                <a:lnTo>
                  <a:pt x="2025665" y="203408"/>
                </a:lnTo>
                <a:lnTo>
                  <a:pt x="2610736" y="611726"/>
                </a:lnTo>
                <a:lnTo>
                  <a:pt x="2917093" y="910534"/>
                </a:lnTo>
                <a:lnTo>
                  <a:pt x="3046195" y="1100830"/>
                </a:lnTo>
                <a:lnTo>
                  <a:pt x="3072650" y="1167599"/>
                </a:lnTo>
                <a:lnTo>
                  <a:pt x="3095397" y="1220333"/>
                </a:lnTo>
                <a:lnTo>
                  <a:pt x="3117221" y="1273095"/>
                </a:lnTo>
                <a:lnTo>
                  <a:pt x="3138128" y="1325873"/>
                </a:lnTo>
                <a:lnTo>
                  <a:pt x="3158122" y="1378657"/>
                </a:lnTo>
                <a:lnTo>
                  <a:pt x="3177210" y="1431435"/>
                </a:lnTo>
                <a:lnTo>
                  <a:pt x="3195396" y="1484199"/>
                </a:lnTo>
                <a:lnTo>
                  <a:pt x="3212687" y="1536935"/>
                </a:lnTo>
                <a:lnTo>
                  <a:pt x="3229089" y="1589635"/>
                </a:lnTo>
                <a:lnTo>
                  <a:pt x="3244605" y="1642287"/>
                </a:lnTo>
                <a:lnTo>
                  <a:pt x="3259243" y="1694880"/>
                </a:lnTo>
                <a:lnTo>
                  <a:pt x="3273008" y="1747404"/>
                </a:lnTo>
                <a:lnTo>
                  <a:pt x="3285904" y="1799847"/>
                </a:lnTo>
                <a:lnTo>
                  <a:pt x="3297939" y="1852200"/>
                </a:lnTo>
                <a:lnTo>
                  <a:pt x="3309116" y="1904452"/>
                </a:lnTo>
                <a:lnTo>
                  <a:pt x="3319443" y="1956592"/>
                </a:lnTo>
                <a:lnTo>
                  <a:pt x="3328923" y="2008608"/>
                </a:lnTo>
                <a:lnTo>
                  <a:pt x="3337564" y="2060491"/>
                </a:lnTo>
                <a:lnTo>
                  <a:pt x="3345369" y="2112230"/>
                </a:lnTo>
                <a:lnTo>
                  <a:pt x="3352346" y="2163813"/>
                </a:lnTo>
                <a:lnTo>
                  <a:pt x="3358499" y="2215231"/>
                </a:lnTo>
                <a:lnTo>
                  <a:pt x="3363834" y="2266472"/>
                </a:lnTo>
                <a:lnTo>
                  <a:pt x="3368356" y="2317526"/>
                </a:lnTo>
                <a:lnTo>
                  <a:pt x="3372072" y="2368382"/>
                </a:lnTo>
                <a:lnTo>
                  <a:pt x="3374986" y="2419029"/>
                </a:lnTo>
                <a:lnTo>
                  <a:pt x="3377104" y="2469457"/>
                </a:lnTo>
                <a:lnTo>
                  <a:pt x="3378431" y="2519655"/>
                </a:lnTo>
                <a:lnTo>
                  <a:pt x="3378974" y="2569612"/>
                </a:lnTo>
                <a:lnTo>
                  <a:pt x="3378738" y="2619318"/>
                </a:lnTo>
                <a:lnTo>
                  <a:pt x="3377727" y="2668761"/>
                </a:lnTo>
                <a:lnTo>
                  <a:pt x="3375948" y="2717931"/>
                </a:lnTo>
                <a:lnTo>
                  <a:pt x="3373407" y="2766818"/>
                </a:lnTo>
                <a:lnTo>
                  <a:pt x="3370108" y="2815410"/>
                </a:lnTo>
                <a:lnTo>
                  <a:pt x="3366058" y="2863697"/>
                </a:lnTo>
                <a:lnTo>
                  <a:pt x="3361261" y="2911668"/>
                </a:lnTo>
                <a:lnTo>
                  <a:pt x="3355724" y="2959312"/>
                </a:lnTo>
                <a:lnTo>
                  <a:pt x="3349452" y="3006619"/>
                </a:lnTo>
                <a:lnTo>
                  <a:pt x="3342450" y="3053578"/>
                </a:lnTo>
                <a:lnTo>
                  <a:pt x="3334724" y="3100178"/>
                </a:lnTo>
                <a:lnTo>
                  <a:pt x="3326280" y="3146409"/>
                </a:lnTo>
                <a:lnTo>
                  <a:pt x="3317122" y="3192259"/>
                </a:lnTo>
                <a:lnTo>
                  <a:pt x="3307258" y="3237719"/>
                </a:lnTo>
                <a:lnTo>
                  <a:pt x="3296691" y="3282777"/>
                </a:lnTo>
                <a:lnTo>
                  <a:pt x="3285428" y="3327422"/>
                </a:lnTo>
                <a:lnTo>
                  <a:pt x="3273474" y="3371645"/>
                </a:lnTo>
                <a:lnTo>
                  <a:pt x="3260835" y="3415434"/>
                </a:lnTo>
                <a:lnTo>
                  <a:pt x="3247516" y="3458778"/>
                </a:lnTo>
                <a:lnTo>
                  <a:pt x="3233522" y="3501667"/>
                </a:lnTo>
                <a:lnTo>
                  <a:pt x="3218860" y="3544089"/>
                </a:lnTo>
                <a:lnTo>
                  <a:pt x="3203535" y="3586036"/>
                </a:lnTo>
                <a:lnTo>
                  <a:pt x="3187552" y="3627494"/>
                </a:lnTo>
                <a:lnTo>
                  <a:pt x="3170917" y="3668455"/>
                </a:lnTo>
                <a:lnTo>
                  <a:pt x="3153636" y="3708907"/>
                </a:lnTo>
                <a:lnTo>
                  <a:pt x="3135713" y="3748839"/>
                </a:lnTo>
                <a:lnTo>
                  <a:pt x="3117155" y="3788240"/>
                </a:lnTo>
                <a:lnTo>
                  <a:pt x="3097966" y="3827101"/>
                </a:lnTo>
                <a:lnTo>
                  <a:pt x="3088360" y="3845676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7274" y="1034118"/>
            <a:ext cx="1145540" cy="829944"/>
          </a:xfrm>
          <a:custGeom>
            <a:avLst/>
            <a:gdLst/>
            <a:ahLst/>
            <a:cxnLst/>
            <a:rect l="l" t="t" r="r" b="b"/>
            <a:pathLst>
              <a:path w="1145540" h="829944">
                <a:moveTo>
                  <a:pt x="999894" y="0"/>
                </a:moveTo>
                <a:lnTo>
                  <a:pt x="1145397" y="0"/>
                </a:lnTo>
                <a:lnTo>
                  <a:pt x="899788" y="828492"/>
                </a:lnTo>
                <a:lnTo>
                  <a:pt x="746138" y="828492"/>
                </a:lnTo>
                <a:lnTo>
                  <a:pt x="572116" y="201666"/>
                </a:lnTo>
                <a:lnTo>
                  <a:pt x="387328" y="828492"/>
                </a:lnTo>
                <a:lnTo>
                  <a:pt x="234841" y="829656"/>
                </a:lnTo>
                <a:lnTo>
                  <a:pt x="0" y="0"/>
                </a:lnTo>
                <a:lnTo>
                  <a:pt x="144047" y="0"/>
                </a:lnTo>
                <a:lnTo>
                  <a:pt x="315740" y="674841"/>
                </a:lnTo>
                <a:lnTo>
                  <a:pt x="501693" y="0"/>
                </a:lnTo>
                <a:lnTo>
                  <a:pt x="654471" y="0"/>
                </a:lnTo>
                <a:lnTo>
                  <a:pt x="827037" y="671058"/>
                </a:lnTo>
                <a:lnTo>
                  <a:pt x="999894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79432" y="1023350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1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8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1"/>
                </a:lnTo>
                <a:lnTo>
                  <a:pt x="706561" y="423994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1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921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8"/>
                </a:lnTo>
                <a:lnTo>
                  <a:pt x="252150" y="671815"/>
                </a:lnTo>
                <a:lnTo>
                  <a:pt x="289410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1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7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7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7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4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3" y="423994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4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7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58920" y="1034118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90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9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1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4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90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6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2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12147" y="1034118"/>
            <a:ext cx="635635" cy="828675"/>
          </a:xfrm>
          <a:custGeom>
            <a:avLst/>
            <a:gdLst/>
            <a:ahLst/>
            <a:cxnLst/>
            <a:rect l="l" t="t" r="r" b="b"/>
            <a:pathLst>
              <a:path w="635634" h="828675">
                <a:moveTo>
                  <a:pt x="135899" y="828492"/>
                </a:moveTo>
                <a:lnTo>
                  <a:pt x="0" y="828492"/>
                </a:lnTo>
                <a:lnTo>
                  <a:pt x="0" y="0"/>
                </a:lnTo>
                <a:lnTo>
                  <a:pt x="135899" y="0"/>
                </a:lnTo>
                <a:lnTo>
                  <a:pt x="135899" y="378016"/>
                </a:lnTo>
                <a:lnTo>
                  <a:pt x="457751" y="0"/>
                </a:lnTo>
                <a:lnTo>
                  <a:pt x="635264" y="0"/>
                </a:lnTo>
                <a:lnTo>
                  <a:pt x="261031" y="416137"/>
                </a:lnTo>
                <a:lnTo>
                  <a:pt x="635264" y="828492"/>
                </a:lnTo>
                <a:lnTo>
                  <a:pt x="456587" y="828492"/>
                </a:lnTo>
                <a:lnTo>
                  <a:pt x="135899" y="457751"/>
                </a:lnTo>
                <a:lnTo>
                  <a:pt x="135899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66566" y="1034118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1206" y="1032954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95398" y="1023350"/>
            <a:ext cx="833755" cy="847090"/>
          </a:xfrm>
          <a:custGeom>
            <a:avLst/>
            <a:gdLst/>
            <a:ahLst/>
            <a:cxnLst/>
            <a:rect l="l" t="t" r="r" b="b"/>
            <a:pathLst>
              <a:path w="833754" h="847089">
                <a:moveTo>
                  <a:pt x="415264" y="846534"/>
                </a:moveTo>
                <a:lnTo>
                  <a:pt x="367670" y="844099"/>
                </a:lnTo>
                <a:lnTo>
                  <a:pt x="322000" y="836795"/>
                </a:lnTo>
                <a:lnTo>
                  <a:pt x="278254" y="824620"/>
                </a:lnTo>
                <a:lnTo>
                  <a:pt x="236432" y="807575"/>
                </a:lnTo>
                <a:lnTo>
                  <a:pt x="196535" y="785661"/>
                </a:lnTo>
                <a:lnTo>
                  <a:pt x="158562" y="758876"/>
                </a:lnTo>
                <a:lnTo>
                  <a:pt x="122513" y="727222"/>
                </a:lnTo>
                <a:lnTo>
                  <a:pt x="90009" y="691814"/>
                </a:lnTo>
                <a:lnTo>
                  <a:pt x="62506" y="653770"/>
                </a:lnTo>
                <a:lnTo>
                  <a:pt x="40004" y="613089"/>
                </a:lnTo>
                <a:lnTo>
                  <a:pt x="22502" y="569770"/>
                </a:lnTo>
                <a:lnTo>
                  <a:pt x="10001" y="523815"/>
                </a:lnTo>
                <a:lnTo>
                  <a:pt x="2500" y="475223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2" y="88085"/>
                </a:lnTo>
                <a:lnTo>
                  <a:pt x="197176" y="61170"/>
                </a:lnTo>
                <a:lnTo>
                  <a:pt x="237876" y="39149"/>
                </a:lnTo>
                <a:lnTo>
                  <a:pt x="280820" y="22021"/>
                </a:lnTo>
                <a:lnTo>
                  <a:pt x="326009" y="9787"/>
                </a:lnTo>
                <a:lnTo>
                  <a:pt x="373442" y="2446"/>
                </a:lnTo>
                <a:lnTo>
                  <a:pt x="423121" y="0"/>
                </a:lnTo>
                <a:lnTo>
                  <a:pt x="474804" y="2607"/>
                </a:lnTo>
                <a:lnTo>
                  <a:pt x="524159" y="10429"/>
                </a:lnTo>
                <a:lnTo>
                  <a:pt x="571185" y="23466"/>
                </a:lnTo>
                <a:lnTo>
                  <a:pt x="615884" y="41718"/>
                </a:lnTo>
                <a:lnTo>
                  <a:pt x="658254" y="65185"/>
                </a:lnTo>
                <a:lnTo>
                  <a:pt x="697307" y="93307"/>
                </a:lnTo>
                <a:lnTo>
                  <a:pt x="731820" y="125760"/>
                </a:lnTo>
                <a:lnTo>
                  <a:pt x="761794" y="162543"/>
                </a:lnTo>
                <a:lnTo>
                  <a:pt x="787227" y="203657"/>
                </a:lnTo>
                <a:lnTo>
                  <a:pt x="808122" y="249100"/>
                </a:lnTo>
                <a:lnTo>
                  <a:pt x="644576" y="249100"/>
                </a:lnTo>
                <a:lnTo>
                  <a:pt x="619914" y="210865"/>
                </a:lnTo>
                <a:lnTo>
                  <a:pt x="590352" y="179582"/>
                </a:lnTo>
                <a:lnTo>
                  <a:pt x="555892" y="155251"/>
                </a:lnTo>
                <a:lnTo>
                  <a:pt x="516534" y="137871"/>
                </a:lnTo>
                <a:lnTo>
                  <a:pt x="472277" y="127444"/>
                </a:lnTo>
                <a:lnTo>
                  <a:pt x="423121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1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898"/>
                </a:lnTo>
                <a:lnTo>
                  <a:pt x="152056" y="523588"/>
                </a:lnTo>
                <a:lnTo>
                  <a:pt x="167886" y="567064"/>
                </a:lnTo>
                <a:lnTo>
                  <a:pt x="190049" y="606327"/>
                </a:lnTo>
                <a:lnTo>
                  <a:pt x="218545" y="641376"/>
                </a:lnTo>
                <a:lnTo>
                  <a:pt x="260668" y="677406"/>
                </a:lnTo>
                <a:lnTo>
                  <a:pt x="307592" y="703141"/>
                </a:lnTo>
                <a:lnTo>
                  <a:pt x="359318" y="718583"/>
                </a:lnTo>
                <a:lnTo>
                  <a:pt x="415846" y="723730"/>
                </a:lnTo>
                <a:lnTo>
                  <a:pt x="471883" y="719820"/>
                </a:lnTo>
                <a:lnTo>
                  <a:pt x="521845" y="708089"/>
                </a:lnTo>
                <a:lnTo>
                  <a:pt x="565733" y="688537"/>
                </a:lnTo>
                <a:lnTo>
                  <a:pt x="603545" y="661164"/>
                </a:lnTo>
                <a:lnTo>
                  <a:pt x="634992" y="627080"/>
                </a:lnTo>
                <a:lnTo>
                  <a:pt x="659491" y="587394"/>
                </a:lnTo>
                <a:lnTo>
                  <a:pt x="677042" y="542106"/>
                </a:lnTo>
                <a:lnTo>
                  <a:pt x="687645" y="491217"/>
                </a:lnTo>
                <a:lnTo>
                  <a:pt x="376561" y="491217"/>
                </a:lnTo>
                <a:lnTo>
                  <a:pt x="376561" y="385000"/>
                </a:lnTo>
                <a:lnTo>
                  <a:pt x="833148" y="385000"/>
                </a:lnTo>
                <a:lnTo>
                  <a:pt x="833148" y="491217"/>
                </a:lnTo>
                <a:lnTo>
                  <a:pt x="824103" y="539613"/>
                </a:lnTo>
                <a:lnTo>
                  <a:pt x="809771" y="585470"/>
                </a:lnTo>
                <a:lnTo>
                  <a:pt x="790152" y="628790"/>
                </a:lnTo>
                <a:lnTo>
                  <a:pt x="765247" y="669571"/>
                </a:lnTo>
                <a:lnTo>
                  <a:pt x="735055" y="707814"/>
                </a:lnTo>
                <a:lnTo>
                  <a:pt x="699576" y="743518"/>
                </a:lnTo>
                <a:lnTo>
                  <a:pt x="659911" y="774996"/>
                </a:lnTo>
                <a:lnTo>
                  <a:pt x="617157" y="800750"/>
                </a:lnTo>
                <a:lnTo>
                  <a:pt x="571316" y="820780"/>
                </a:lnTo>
                <a:lnTo>
                  <a:pt x="522387" y="835088"/>
                </a:lnTo>
                <a:lnTo>
                  <a:pt x="470369" y="843673"/>
                </a:lnTo>
                <a:lnTo>
                  <a:pt x="415264" y="84653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31876" y="657951"/>
            <a:ext cx="575373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125" dirty="0">
                <a:latin typeface="Verdana"/>
                <a:cs typeface="Verdana"/>
              </a:rPr>
              <a:t>W</a:t>
            </a:r>
            <a:r>
              <a:rPr sz="9350" spc="-10" dirty="0">
                <a:latin typeface="Verdana"/>
                <a:cs typeface="Verdana"/>
              </a:rPr>
              <a:t>O</a:t>
            </a:r>
            <a:r>
              <a:rPr sz="9350" spc="-575" dirty="0">
                <a:latin typeface="Verdana"/>
                <a:cs typeface="Verdana"/>
              </a:rPr>
              <a:t>R</a:t>
            </a:r>
            <a:r>
              <a:rPr sz="9350" spc="-545" dirty="0">
                <a:latin typeface="Verdana"/>
                <a:cs typeface="Verdana"/>
              </a:rPr>
              <a:t>K</a:t>
            </a:r>
            <a:r>
              <a:rPr sz="9350" spc="-1465" dirty="0">
                <a:latin typeface="Verdana"/>
                <a:cs typeface="Verdana"/>
              </a:rPr>
              <a:t>I</a:t>
            </a:r>
            <a:r>
              <a:rPr sz="9350" spc="-235" dirty="0">
                <a:latin typeface="Verdana"/>
                <a:cs typeface="Verdana"/>
              </a:rPr>
              <a:t>N</a:t>
            </a:r>
            <a:r>
              <a:rPr sz="9350" spc="5" dirty="0">
                <a:latin typeface="Verdana"/>
                <a:cs typeface="Verdana"/>
              </a:rPr>
              <a:t>G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30082" y="2339042"/>
            <a:ext cx="872490" cy="828675"/>
          </a:xfrm>
          <a:custGeom>
            <a:avLst/>
            <a:gdLst/>
            <a:ahLst/>
            <a:cxnLst/>
            <a:rect l="l" t="t" r="r" b="b"/>
            <a:pathLst>
              <a:path w="872490" h="828675">
                <a:moveTo>
                  <a:pt x="872434" y="0"/>
                </a:moveTo>
                <a:lnTo>
                  <a:pt x="872434" y="828492"/>
                </a:lnTo>
                <a:lnTo>
                  <a:pt x="736825" y="828492"/>
                </a:lnTo>
                <a:lnTo>
                  <a:pt x="736825" y="261031"/>
                </a:lnTo>
                <a:lnTo>
                  <a:pt x="483942" y="828492"/>
                </a:lnTo>
                <a:lnTo>
                  <a:pt x="389947" y="828492"/>
                </a:lnTo>
                <a:lnTo>
                  <a:pt x="135899" y="261031"/>
                </a:ln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146666" y="0"/>
                </a:lnTo>
                <a:lnTo>
                  <a:pt x="437381" y="649815"/>
                </a:lnTo>
                <a:lnTo>
                  <a:pt x="727222" y="0"/>
                </a:lnTo>
                <a:lnTo>
                  <a:pt x="872434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81263" y="2337879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7"/>
                </a:lnTo>
                <a:lnTo>
                  <a:pt x="135899" y="106217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05774" y="2339042"/>
            <a:ext cx="872490" cy="828675"/>
          </a:xfrm>
          <a:custGeom>
            <a:avLst/>
            <a:gdLst/>
            <a:ahLst/>
            <a:cxnLst/>
            <a:rect l="l" t="t" r="r" b="b"/>
            <a:pathLst>
              <a:path w="872490" h="828675">
                <a:moveTo>
                  <a:pt x="872434" y="0"/>
                </a:moveTo>
                <a:lnTo>
                  <a:pt x="872434" y="828492"/>
                </a:lnTo>
                <a:lnTo>
                  <a:pt x="736825" y="828492"/>
                </a:lnTo>
                <a:lnTo>
                  <a:pt x="736825" y="261031"/>
                </a:lnTo>
                <a:lnTo>
                  <a:pt x="483942" y="828492"/>
                </a:lnTo>
                <a:lnTo>
                  <a:pt x="389947" y="828492"/>
                </a:lnTo>
                <a:lnTo>
                  <a:pt x="135899" y="261031"/>
                </a:ln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146666" y="0"/>
                </a:lnTo>
                <a:lnTo>
                  <a:pt x="437381" y="649815"/>
                </a:lnTo>
                <a:lnTo>
                  <a:pt x="727222" y="0"/>
                </a:lnTo>
                <a:lnTo>
                  <a:pt x="872434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11849" y="2328275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2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7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2"/>
                </a:lnTo>
                <a:lnTo>
                  <a:pt x="706561" y="423995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2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5"/>
                </a:lnTo>
                <a:lnTo>
                  <a:pt x="142557" y="475922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7"/>
                </a:lnTo>
                <a:lnTo>
                  <a:pt x="252150" y="671815"/>
                </a:lnTo>
                <a:lnTo>
                  <a:pt x="289410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2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7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5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7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8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4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3" y="423995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4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8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91338" y="2339042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90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9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0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5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90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6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2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72978" y="2339042"/>
            <a:ext cx="685800" cy="828675"/>
          </a:xfrm>
          <a:custGeom>
            <a:avLst/>
            <a:gdLst/>
            <a:ahLst/>
            <a:cxnLst/>
            <a:rect l="l" t="t" r="r" b="b"/>
            <a:pathLst>
              <a:path w="685800" h="828675">
                <a:moveTo>
                  <a:pt x="411481" y="828492"/>
                </a:moveTo>
                <a:lnTo>
                  <a:pt x="275582" y="828492"/>
                </a:lnTo>
                <a:lnTo>
                  <a:pt x="275582" y="528174"/>
                </a:lnTo>
                <a:lnTo>
                  <a:pt x="0" y="0"/>
                </a:lnTo>
                <a:lnTo>
                  <a:pt x="151613" y="0"/>
                </a:lnTo>
                <a:lnTo>
                  <a:pt x="342222" y="404206"/>
                </a:lnTo>
                <a:lnTo>
                  <a:pt x="532831" y="0"/>
                </a:lnTo>
                <a:lnTo>
                  <a:pt x="685609" y="0"/>
                </a:lnTo>
                <a:lnTo>
                  <a:pt x="411481" y="528174"/>
                </a:lnTo>
                <a:lnTo>
                  <a:pt x="411481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28044" y="1962876"/>
            <a:ext cx="516128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390" dirty="0">
                <a:latin typeface="Verdana"/>
                <a:cs typeface="Verdana"/>
              </a:rPr>
              <a:t>M</a:t>
            </a: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390" dirty="0">
                <a:latin typeface="Verdana"/>
                <a:cs typeface="Verdana"/>
              </a:rPr>
              <a:t>M</a:t>
            </a:r>
            <a:r>
              <a:rPr sz="9350" spc="-10" dirty="0">
                <a:latin typeface="Verdana"/>
                <a:cs typeface="Verdana"/>
              </a:rPr>
              <a:t>O</a:t>
            </a:r>
            <a:r>
              <a:rPr sz="9350" spc="-575" dirty="0">
                <a:latin typeface="Verdana"/>
                <a:cs typeface="Verdana"/>
              </a:rPr>
              <a:t>R</a:t>
            </a:r>
            <a:r>
              <a:rPr sz="9350" spc="-75" dirty="0">
                <a:latin typeface="Verdana"/>
                <a:cs typeface="Verdana"/>
              </a:rPr>
              <a:t>Y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/>
              <a:t>Associazione</a:t>
            </a:r>
            <a:r>
              <a:rPr sz="1800" spc="-80" dirty="0"/>
              <a:t> </a:t>
            </a:r>
            <a:r>
              <a:rPr sz="1800" spc="25" dirty="0"/>
              <a:t>Italiana</a:t>
            </a:r>
            <a:r>
              <a:rPr sz="1800" spc="-80" dirty="0"/>
              <a:t> </a:t>
            </a:r>
            <a:r>
              <a:rPr sz="1800" spc="40" dirty="0"/>
              <a:t>per</a:t>
            </a:r>
            <a:r>
              <a:rPr sz="1800" spc="-75" dirty="0"/>
              <a:t> </a:t>
            </a:r>
            <a:r>
              <a:rPr sz="1800" spc="-10" dirty="0"/>
              <a:t>i</a:t>
            </a:r>
            <a:r>
              <a:rPr sz="1800" spc="-80" dirty="0"/>
              <a:t> </a:t>
            </a:r>
            <a:r>
              <a:rPr sz="1800" dirty="0"/>
              <a:t>Disturbi </a:t>
            </a:r>
            <a:r>
              <a:rPr sz="1800" spc="-615" dirty="0"/>
              <a:t> </a:t>
            </a:r>
            <a:r>
              <a:rPr sz="1800" spc="55" dirty="0"/>
              <a:t>di</a:t>
            </a:r>
            <a:r>
              <a:rPr sz="1800" spc="-90" dirty="0"/>
              <a:t> </a:t>
            </a:r>
            <a:r>
              <a:rPr sz="1800" spc="20" dirty="0"/>
              <a:t>Attenzione</a:t>
            </a:r>
            <a:r>
              <a:rPr sz="1800" spc="-85" dirty="0"/>
              <a:t> </a:t>
            </a:r>
            <a:r>
              <a:rPr sz="1800" spc="60" dirty="0"/>
              <a:t>e</a:t>
            </a:r>
            <a:r>
              <a:rPr sz="1800" spc="-90" dirty="0"/>
              <a:t> </a:t>
            </a:r>
            <a:r>
              <a:rPr sz="1800" spc="5" dirty="0"/>
              <a:t>Iperattività</a:t>
            </a:r>
            <a:endParaRPr sz="1800"/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233" y="4050631"/>
            <a:ext cx="9658349" cy="52101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22779" y="7063460"/>
            <a:ext cx="6038850" cy="219074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397500" cy="6464935"/>
          </a:xfrm>
          <a:custGeom>
            <a:avLst/>
            <a:gdLst/>
            <a:ahLst/>
            <a:cxnLst/>
            <a:rect l="l" t="t" r="r" b="b"/>
            <a:pathLst>
              <a:path w="5397500" h="6464935">
                <a:moveTo>
                  <a:pt x="0" y="6464812"/>
                </a:moveTo>
                <a:lnTo>
                  <a:pt x="0" y="0"/>
                </a:lnTo>
                <a:lnTo>
                  <a:pt x="5363067" y="0"/>
                </a:lnTo>
                <a:lnTo>
                  <a:pt x="5366620" y="16363"/>
                </a:lnTo>
                <a:lnTo>
                  <a:pt x="5378031" y="78489"/>
                </a:lnTo>
                <a:lnTo>
                  <a:pt x="5386782" y="141054"/>
                </a:lnTo>
                <a:lnTo>
                  <a:pt x="5392881" y="203987"/>
                </a:lnTo>
                <a:lnTo>
                  <a:pt x="5396334" y="267218"/>
                </a:lnTo>
                <a:lnTo>
                  <a:pt x="5397151" y="330678"/>
                </a:lnTo>
                <a:lnTo>
                  <a:pt x="5396572" y="362471"/>
                </a:lnTo>
                <a:lnTo>
                  <a:pt x="5393447" y="426141"/>
                </a:lnTo>
                <a:lnTo>
                  <a:pt x="5387704" y="489864"/>
                </a:lnTo>
                <a:lnTo>
                  <a:pt x="5379351" y="553570"/>
                </a:lnTo>
                <a:lnTo>
                  <a:pt x="5368395" y="617189"/>
                </a:lnTo>
                <a:lnTo>
                  <a:pt x="5354844" y="680650"/>
                </a:lnTo>
                <a:lnTo>
                  <a:pt x="5338706" y="743884"/>
                </a:lnTo>
                <a:lnTo>
                  <a:pt x="5319987" y="806820"/>
                </a:lnTo>
                <a:lnTo>
                  <a:pt x="5298697" y="869388"/>
                </a:lnTo>
                <a:lnTo>
                  <a:pt x="5274843" y="931519"/>
                </a:lnTo>
                <a:lnTo>
                  <a:pt x="5248431" y="993142"/>
                </a:lnTo>
                <a:lnTo>
                  <a:pt x="5219471" y="1054187"/>
                </a:lnTo>
                <a:lnTo>
                  <a:pt x="5187969" y="1114583"/>
                </a:lnTo>
                <a:lnTo>
                  <a:pt x="5153933" y="1174262"/>
                </a:lnTo>
                <a:lnTo>
                  <a:pt x="5117371" y="1233153"/>
                </a:lnTo>
                <a:lnTo>
                  <a:pt x="5078291" y="1291185"/>
                </a:lnTo>
                <a:lnTo>
                  <a:pt x="5036700" y="1348289"/>
                </a:lnTo>
                <a:lnTo>
                  <a:pt x="4992605" y="1404394"/>
                </a:lnTo>
                <a:lnTo>
                  <a:pt x="4671825" y="1785497"/>
                </a:lnTo>
                <a:lnTo>
                  <a:pt x="4565306" y="1913512"/>
                </a:lnTo>
                <a:lnTo>
                  <a:pt x="4485727" y="2010227"/>
                </a:lnTo>
                <a:lnTo>
                  <a:pt x="4406268" y="2107964"/>
                </a:lnTo>
                <a:lnTo>
                  <a:pt x="4326796" y="2207103"/>
                </a:lnTo>
                <a:lnTo>
                  <a:pt x="4273741" y="2274161"/>
                </a:lnTo>
                <a:lnTo>
                  <a:pt x="4220583" y="2342121"/>
                </a:lnTo>
                <a:lnTo>
                  <a:pt x="4167282" y="2411096"/>
                </a:lnTo>
                <a:lnTo>
                  <a:pt x="4113798" y="2481198"/>
                </a:lnTo>
                <a:lnTo>
                  <a:pt x="4060093" y="2552539"/>
                </a:lnTo>
                <a:lnTo>
                  <a:pt x="4006126" y="2625231"/>
                </a:lnTo>
                <a:lnTo>
                  <a:pt x="3951860" y="2699386"/>
                </a:lnTo>
                <a:lnTo>
                  <a:pt x="3897254" y="2775116"/>
                </a:lnTo>
                <a:lnTo>
                  <a:pt x="3842270" y="2852532"/>
                </a:lnTo>
                <a:lnTo>
                  <a:pt x="3786868" y="2931748"/>
                </a:lnTo>
                <a:lnTo>
                  <a:pt x="3731008" y="3012875"/>
                </a:lnTo>
                <a:lnTo>
                  <a:pt x="3674653" y="3096025"/>
                </a:lnTo>
                <a:lnTo>
                  <a:pt x="3617762" y="3181310"/>
                </a:lnTo>
                <a:lnTo>
                  <a:pt x="3560296" y="3268842"/>
                </a:lnTo>
                <a:lnTo>
                  <a:pt x="3502216" y="3358734"/>
                </a:lnTo>
                <a:lnTo>
                  <a:pt x="3443482" y="3451097"/>
                </a:lnTo>
                <a:lnTo>
                  <a:pt x="3384057" y="3546043"/>
                </a:lnTo>
                <a:lnTo>
                  <a:pt x="3323899" y="3643684"/>
                </a:lnTo>
                <a:lnTo>
                  <a:pt x="3232205" y="3795444"/>
                </a:lnTo>
                <a:lnTo>
                  <a:pt x="3138644" y="3953900"/>
                </a:lnTo>
                <a:lnTo>
                  <a:pt x="3043083" y="4119427"/>
                </a:lnTo>
                <a:lnTo>
                  <a:pt x="2945391" y="4292406"/>
                </a:lnTo>
                <a:lnTo>
                  <a:pt x="2845434" y="4473214"/>
                </a:lnTo>
                <a:lnTo>
                  <a:pt x="2681039" y="4777360"/>
                </a:lnTo>
                <a:lnTo>
                  <a:pt x="2652879" y="4826809"/>
                </a:lnTo>
                <a:lnTo>
                  <a:pt x="2623943" y="4875471"/>
                </a:lnTo>
                <a:lnTo>
                  <a:pt x="2594249" y="4923348"/>
                </a:lnTo>
                <a:lnTo>
                  <a:pt x="2563813" y="4970443"/>
                </a:lnTo>
                <a:lnTo>
                  <a:pt x="2532652" y="5016759"/>
                </a:lnTo>
                <a:lnTo>
                  <a:pt x="2500784" y="5062298"/>
                </a:lnTo>
                <a:lnTo>
                  <a:pt x="2468225" y="5107063"/>
                </a:lnTo>
                <a:lnTo>
                  <a:pt x="2434994" y="5151056"/>
                </a:lnTo>
                <a:lnTo>
                  <a:pt x="2401106" y="5194280"/>
                </a:lnTo>
                <a:lnTo>
                  <a:pt x="2366579" y="5236738"/>
                </a:lnTo>
                <a:lnTo>
                  <a:pt x="2331431" y="5278431"/>
                </a:lnTo>
                <a:lnTo>
                  <a:pt x="2295677" y="5319363"/>
                </a:lnTo>
                <a:lnTo>
                  <a:pt x="2259336" y="5359536"/>
                </a:lnTo>
                <a:lnTo>
                  <a:pt x="2222424" y="5398953"/>
                </a:lnTo>
                <a:lnTo>
                  <a:pt x="2184959" y="5437616"/>
                </a:lnTo>
                <a:lnTo>
                  <a:pt x="2146957" y="5475528"/>
                </a:lnTo>
                <a:lnTo>
                  <a:pt x="2108436" y="5512692"/>
                </a:lnTo>
                <a:lnTo>
                  <a:pt x="2069412" y="5549109"/>
                </a:lnTo>
                <a:lnTo>
                  <a:pt x="2029904" y="5584783"/>
                </a:lnTo>
                <a:lnTo>
                  <a:pt x="1989927" y="5619716"/>
                </a:lnTo>
                <a:lnTo>
                  <a:pt x="1949499" y="5653910"/>
                </a:lnTo>
                <a:lnTo>
                  <a:pt x="1908638" y="5687369"/>
                </a:lnTo>
                <a:lnTo>
                  <a:pt x="1867360" y="5720094"/>
                </a:lnTo>
                <a:lnTo>
                  <a:pt x="1825682" y="5752089"/>
                </a:lnTo>
                <a:lnTo>
                  <a:pt x="1783622" y="5783356"/>
                </a:lnTo>
                <a:lnTo>
                  <a:pt x="1741196" y="5813897"/>
                </a:lnTo>
                <a:lnTo>
                  <a:pt x="1698421" y="5843715"/>
                </a:lnTo>
                <a:lnTo>
                  <a:pt x="1655316" y="5872813"/>
                </a:lnTo>
                <a:lnTo>
                  <a:pt x="1611896" y="5901193"/>
                </a:lnTo>
                <a:lnTo>
                  <a:pt x="1568179" y="5928857"/>
                </a:lnTo>
                <a:lnTo>
                  <a:pt x="1524182" y="5955809"/>
                </a:lnTo>
                <a:lnTo>
                  <a:pt x="1479923" y="5982051"/>
                </a:lnTo>
                <a:lnTo>
                  <a:pt x="1435417" y="6007585"/>
                </a:lnTo>
                <a:lnTo>
                  <a:pt x="1390683" y="6032414"/>
                </a:lnTo>
                <a:lnTo>
                  <a:pt x="1345737" y="6056541"/>
                </a:lnTo>
                <a:lnTo>
                  <a:pt x="1300597" y="6079968"/>
                </a:lnTo>
                <a:lnTo>
                  <a:pt x="1255279" y="6102697"/>
                </a:lnTo>
                <a:lnTo>
                  <a:pt x="1209801" y="6124732"/>
                </a:lnTo>
                <a:lnTo>
                  <a:pt x="1164180" y="6146074"/>
                </a:lnTo>
                <a:lnTo>
                  <a:pt x="1118433" y="6166727"/>
                </a:lnTo>
                <a:lnTo>
                  <a:pt x="1072576" y="6186692"/>
                </a:lnTo>
                <a:lnTo>
                  <a:pt x="1026628" y="6205973"/>
                </a:lnTo>
                <a:lnTo>
                  <a:pt x="980605" y="6224572"/>
                </a:lnTo>
                <a:lnTo>
                  <a:pt x="934524" y="6242492"/>
                </a:lnTo>
                <a:lnTo>
                  <a:pt x="888403" y="6259735"/>
                </a:lnTo>
                <a:lnTo>
                  <a:pt x="842258" y="6276303"/>
                </a:lnTo>
                <a:lnTo>
                  <a:pt x="796106" y="6292200"/>
                </a:lnTo>
                <a:lnTo>
                  <a:pt x="749965" y="6307428"/>
                </a:lnTo>
                <a:lnTo>
                  <a:pt x="703852" y="6321989"/>
                </a:lnTo>
                <a:lnTo>
                  <a:pt x="657784" y="6335886"/>
                </a:lnTo>
                <a:lnTo>
                  <a:pt x="611778" y="6349121"/>
                </a:lnTo>
                <a:lnTo>
                  <a:pt x="565851" y="6361698"/>
                </a:lnTo>
                <a:lnTo>
                  <a:pt x="520020" y="6373618"/>
                </a:lnTo>
                <a:lnTo>
                  <a:pt x="474302" y="6384885"/>
                </a:lnTo>
                <a:lnTo>
                  <a:pt x="428715" y="6395500"/>
                </a:lnTo>
                <a:lnTo>
                  <a:pt x="383275" y="6405467"/>
                </a:lnTo>
                <a:lnTo>
                  <a:pt x="337999" y="6414788"/>
                </a:lnTo>
                <a:lnTo>
                  <a:pt x="292905" y="6423465"/>
                </a:lnTo>
                <a:lnTo>
                  <a:pt x="248010" y="6431501"/>
                </a:lnTo>
                <a:lnTo>
                  <a:pt x="203331" y="6438898"/>
                </a:lnTo>
                <a:lnTo>
                  <a:pt x="158884" y="6445660"/>
                </a:lnTo>
                <a:lnTo>
                  <a:pt x="114688" y="6451789"/>
                </a:lnTo>
                <a:lnTo>
                  <a:pt x="70759" y="6457287"/>
                </a:lnTo>
                <a:lnTo>
                  <a:pt x="27114" y="6462157"/>
                </a:lnTo>
                <a:lnTo>
                  <a:pt x="0" y="6464812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16123" y="824"/>
            <a:ext cx="5673090" cy="3834129"/>
          </a:xfrm>
          <a:custGeom>
            <a:avLst/>
            <a:gdLst/>
            <a:ahLst/>
            <a:cxnLst/>
            <a:rect l="l" t="t" r="r" b="b"/>
            <a:pathLst>
              <a:path w="5673090" h="3834129">
                <a:moveTo>
                  <a:pt x="0" y="1197485"/>
                </a:moveTo>
                <a:lnTo>
                  <a:pt x="23982" y="1145271"/>
                </a:lnTo>
                <a:lnTo>
                  <a:pt x="34935" y="1093298"/>
                </a:lnTo>
                <a:lnTo>
                  <a:pt x="57729" y="1046727"/>
                </a:lnTo>
                <a:lnTo>
                  <a:pt x="67526" y="1000242"/>
                </a:lnTo>
                <a:lnTo>
                  <a:pt x="89196" y="959004"/>
                </a:lnTo>
                <a:lnTo>
                  <a:pt x="110328" y="920316"/>
                </a:lnTo>
                <a:lnTo>
                  <a:pt x="143366" y="886720"/>
                </a:lnTo>
                <a:lnTo>
                  <a:pt x="163472" y="852900"/>
                </a:lnTo>
                <a:lnTo>
                  <a:pt x="195517" y="824018"/>
                </a:lnTo>
                <a:lnTo>
                  <a:pt x="214663" y="794758"/>
                </a:lnTo>
                <a:lnTo>
                  <a:pt x="245779" y="770280"/>
                </a:lnTo>
                <a:lnTo>
                  <a:pt x="276456" y="747888"/>
                </a:lnTo>
                <a:lnTo>
                  <a:pt x="306710" y="727505"/>
                </a:lnTo>
                <a:lnTo>
                  <a:pt x="348983" y="711672"/>
                </a:lnTo>
                <a:lnTo>
                  <a:pt x="378439" y="695075"/>
                </a:lnTo>
                <a:lnTo>
                  <a:pt x="419948" y="682873"/>
                </a:lnTo>
                <a:lnTo>
                  <a:pt x="448671" y="669751"/>
                </a:lnTo>
                <a:lnTo>
                  <a:pt x="489479" y="660870"/>
                </a:lnTo>
                <a:lnTo>
                  <a:pt x="529962" y="653534"/>
                </a:lnTo>
                <a:lnTo>
                  <a:pt x="557709" y="645046"/>
                </a:lnTo>
                <a:lnTo>
                  <a:pt x="597590" y="640566"/>
                </a:lnTo>
                <a:lnTo>
                  <a:pt x="637195" y="637399"/>
                </a:lnTo>
                <a:lnTo>
                  <a:pt x="676539" y="635467"/>
                </a:lnTo>
                <a:lnTo>
                  <a:pt x="715639" y="634692"/>
                </a:lnTo>
                <a:lnTo>
                  <a:pt x="754511" y="634998"/>
                </a:lnTo>
                <a:lnTo>
                  <a:pt x="805599" y="638926"/>
                </a:lnTo>
                <a:lnTo>
                  <a:pt x="844065" y="641160"/>
                </a:lnTo>
                <a:lnTo>
                  <a:pt x="882353" y="644242"/>
                </a:lnTo>
                <a:lnTo>
                  <a:pt x="920478" y="648095"/>
                </a:lnTo>
                <a:lnTo>
                  <a:pt x="970883" y="655261"/>
                </a:lnTo>
                <a:lnTo>
                  <a:pt x="1008732" y="660423"/>
                </a:lnTo>
                <a:lnTo>
                  <a:pt x="1046468" y="666124"/>
                </a:lnTo>
                <a:lnTo>
                  <a:pt x="1084106" y="672287"/>
                </a:lnTo>
                <a:lnTo>
                  <a:pt x="1171583" y="688305"/>
                </a:lnTo>
                <a:lnTo>
                  <a:pt x="1209027" y="695387"/>
                </a:lnTo>
                <a:lnTo>
                  <a:pt x="1246440" y="702620"/>
                </a:lnTo>
                <a:lnTo>
                  <a:pt x="1333661" y="719853"/>
                </a:lnTo>
                <a:lnTo>
                  <a:pt x="1371075" y="727077"/>
                </a:lnTo>
                <a:lnTo>
                  <a:pt x="1408523" y="734145"/>
                </a:lnTo>
                <a:lnTo>
                  <a:pt x="1446020" y="740976"/>
                </a:lnTo>
                <a:lnTo>
                  <a:pt x="1471156" y="744877"/>
                </a:lnTo>
                <a:lnTo>
                  <a:pt x="1508801" y="751007"/>
                </a:lnTo>
                <a:lnTo>
                  <a:pt x="1546544" y="756669"/>
                </a:lnTo>
                <a:lnTo>
                  <a:pt x="1571976" y="759168"/>
                </a:lnTo>
                <a:lnTo>
                  <a:pt x="1609965" y="763664"/>
                </a:lnTo>
                <a:lnTo>
                  <a:pt x="1662173" y="762278"/>
                </a:lnTo>
                <a:lnTo>
                  <a:pt x="1716331" y="751637"/>
                </a:lnTo>
                <a:lnTo>
                  <a:pt x="1772261" y="732592"/>
                </a:lnTo>
                <a:lnTo>
                  <a:pt x="1817356" y="703371"/>
                </a:lnTo>
                <a:lnTo>
                  <a:pt x="1846658" y="687502"/>
                </a:lnTo>
                <a:lnTo>
                  <a:pt x="1863865" y="667443"/>
                </a:lnTo>
                <a:lnTo>
                  <a:pt x="1881380" y="645920"/>
                </a:lnTo>
                <a:lnTo>
                  <a:pt x="1911608" y="625657"/>
                </a:lnTo>
                <a:lnTo>
                  <a:pt x="1929673" y="601524"/>
                </a:lnTo>
                <a:lnTo>
                  <a:pt x="1947980" y="576244"/>
                </a:lnTo>
                <a:lnTo>
                  <a:pt x="1978932" y="552543"/>
                </a:lnTo>
                <a:lnTo>
                  <a:pt x="1997655" y="525289"/>
                </a:lnTo>
                <a:lnTo>
                  <a:pt x="2035601" y="468404"/>
                </a:lnTo>
                <a:lnTo>
                  <a:pt x="2093437" y="378726"/>
                </a:lnTo>
                <a:lnTo>
                  <a:pt x="2125298" y="350717"/>
                </a:lnTo>
                <a:lnTo>
                  <a:pt x="2183752" y="258111"/>
                </a:lnTo>
                <a:lnTo>
                  <a:pt x="2215639" y="229975"/>
                </a:lnTo>
                <a:lnTo>
                  <a:pt x="2254390" y="169272"/>
                </a:lnTo>
                <a:lnTo>
                  <a:pt x="2286063" y="142154"/>
                </a:lnTo>
                <a:lnTo>
                  <a:pt x="2305192" y="112970"/>
                </a:lnTo>
                <a:lnTo>
                  <a:pt x="2336610" y="87063"/>
                </a:lnTo>
                <a:lnTo>
                  <a:pt x="2367867" y="61920"/>
                </a:lnTo>
                <a:lnTo>
                  <a:pt x="2386513" y="35029"/>
                </a:lnTo>
                <a:lnTo>
                  <a:pt x="2432832" y="0"/>
                </a:lnTo>
                <a:lnTo>
                  <a:pt x="3263257" y="1088"/>
                </a:lnTo>
                <a:lnTo>
                  <a:pt x="3284419" y="23845"/>
                </a:lnTo>
                <a:lnTo>
                  <a:pt x="3317122" y="53422"/>
                </a:lnTo>
                <a:lnTo>
                  <a:pt x="3349376" y="85136"/>
                </a:lnTo>
                <a:lnTo>
                  <a:pt x="3381223" y="118778"/>
                </a:lnTo>
                <a:lnTo>
                  <a:pt x="3400280" y="151521"/>
                </a:lnTo>
                <a:lnTo>
                  <a:pt x="3431446" y="188395"/>
                </a:lnTo>
                <a:lnTo>
                  <a:pt x="3449910" y="223952"/>
                </a:lnTo>
                <a:lnTo>
                  <a:pt x="3468144" y="260603"/>
                </a:lnTo>
                <a:lnTo>
                  <a:pt x="3498618" y="300760"/>
                </a:lnTo>
                <a:lnTo>
                  <a:pt x="3516523" y="338974"/>
                </a:lnTo>
                <a:lnTo>
                  <a:pt x="3546755" y="380277"/>
                </a:lnTo>
                <a:lnTo>
                  <a:pt x="3582245" y="458216"/>
                </a:lnTo>
                <a:lnTo>
                  <a:pt x="3612445" y="499675"/>
                </a:lnTo>
                <a:lnTo>
                  <a:pt x="3630295" y="538149"/>
                </a:lnTo>
                <a:lnTo>
                  <a:pt x="3660692" y="578668"/>
                </a:lnTo>
                <a:lnTo>
                  <a:pt x="3678828" y="615787"/>
                </a:lnTo>
                <a:lnTo>
                  <a:pt x="3709599" y="654534"/>
                </a:lnTo>
                <a:lnTo>
                  <a:pt x="3740622" y="692082"/>
                </a:lnTo>
                <a:lnTo>
                  <a:pt x="3771943" y="728222"/>
                </a:lnTo>
                <a:lnTo>
                  <a:pt x="3803604" y="762747"/>
                </a:lnTo>
                <a:lnTo>
                  <a:pt x="3835649" y="795447"/>
                </a:lnTo>
                <a:lnTo>
                  <a:pt x="3868123" y="826114"/>
                </a:lnTo>
                <a:lnTo>
                  <a:pt x="3901608" y="851986"/>
                </a:lnTo>
                <a:lnTo>
                  <a:pt x="3936007" y="873517"/>
                </a:lnTo>
                <a:lnTo>
                  <a:pt x="3971264" y="890978"/>
                </a:lnTo>
                <a:lnTo>
                  <a:pt x="4007322" y="904641"/>
                </a:lnTo>
                <a:lnTo>
                  <a:pt x="4069181" y="919042"/>
                </a:lnTo>
                <a:lnTo>
                  <a:pt x="4107296" y="922943"/>
                </a:lnTo>
                <a:lnTo>
                  <a:pt x="4133555" y="921514"/>
                </a:lnTo>
                <a:lnTo>
                  <a:pt x="4172755" y="920265"/>
                </a:lnTo>
                <a:lnTo>
                  <a:pt x="4199985" y="914230"/>
                </a:lnTo>
                <a:lnTo>
                  <a:pt x="4240041" y="908918"/>
                </a:lnTo>
                <a:lnTo>
                  <a:pt x="4280440" y="901984"/>
                </a:lnTo>
                <a:lnTo>
                  <a:pt x="4308696" y="891078"/>
                </a:lnTo>
                <a:lnTo>
                  <a:pt x="4349607" y="881712"/>
                </a:lnTo>
                <a:lnTo>
                  <a:pt x="4378261" y="868918"/>
                </a:lnTo>
                <a:lnTo>
                  <a:pt x="4419455" y="858207"/>
                </a:lnTo>
                <a:lnTo>
                  <a:pt x="4501954" y="836263"/>
                </a:lnTo>
                <a:lnTo>
                  <a:pt x="4530716" y="822954"/>
                </a:lnTo>
                <a:lnTo>
                  <a:pt x="4571790" y="812815"/>
                </a:lnTo>
                <a:lnTo>
                  <a:pt x="4612690" y="803499"/>
                </a:lnTo>
                <a:lnTo>
                  <a:pt x="4665787" y="797895"/>
                </a:lnTo>
                <a:lnTo>
                  <a:pt x="4706169" y="791039"/>
                </a:lnTo>
                <a:lnTo>
                  <a:pt x="4746206" y="785821"/>
                </a:lnTo>
                <a:lnTo>
                  <a:pt x="4798267" y="785131"/>
                </a:lnTo>
                <a:lnTo>
                  <a:pt x="4837441" y="784004"/>
                </a:lnTo>
                <a:lnTo>
                  <a:pt x="4888526" y="787949"/>
                </a:lnTo>
                <a:lnTo>
                  <a:pt x="4939036" y="794619"/>
                </a:lnTo>
                <a:lnTo>
                  <a:pt x="4988915" y="804285"/>
                </a:lnTo>
                <a:lnTo>
                  <a:pt x="5050532" y="819839"/>
                </a:lnTo>
                <a:lnTo>
                  <a:pt x="5448719" y="1147508"/>
                </a:lnTo>
                <a:lnTo>
                  <a:pt x="5672673" y="1501310"/>
                </a:lnTo>
                <a:lnTo>
                  <a:pt x="5671876" y="3044729"/>
                </a:lnTo>
                <a:lnTo>
                  <a:pt x="5630665" y="3055521"/>
                </a:lnTo>
                <a:lnTo>
                  <a:pt x="5590792" y="3059965"/>
                </a:lnTo>
                <a:lnTo>
                  <a:pt x="5551196" y="3063090"/>
                </a:lnTo>
                <a:lnTo>
                  <a:pt x="5511862" y="3064976"/>
                </a:lnTo>
                <a:lnTo>
                  <a:pt x="5472773" y="3065699"/>
                </a:lnTo>
                <a:lnTo>
                  <a:pt x="5433912" y="3065338"/>
                </a:lnTo>
                <a:lnTo>
                  <a:pt x="5382836" y="3061351"/>
                </a:lnTo>
                <a:lnTo>
                  <a:pt x="5344383" y="3059055"/>
                </a:lnTo>
                <a:lnTo>
                  <a:pt x="5306109" y="3055908"/>
                </a:lnTo>
                <a:lnTo>
                  <a:pt x="5267998" y="3051989"/>
                </a:lnTo>
                <a:lnTo>
                  <a:pt x="5230034" y="3047375"/>
                </a:lnTo>
                <a:lnTo>
                  <a:pt x="5179772" y="3039525"/>
                </a:lnTo>
                <a:lnTo>
                  <a:pt x="5142051" y="3033756"/>
                </a:lnTo>
                <a:lnTo>
                  <a:pt x="5104427" y="3027525"/>
                </a:lnTo>
                <a:lnTo>
                  <a:pt x="5016978" y="3011374"/>
                </a:lnTo>
                <a:lnTo>
                  <a:pt x="4979547" y="3004229"/>
                </a:lnTo>
                <a:lnTo>
                  <a:pt x="4942148" y="2996934"/>
                </a:lnTo>
                <a:lnTo>
                  <a:pt x="4867377" y="2982209"/>
                </a:lnTo>
                <a:lnTo>
                  <a:pt x="4817547" y="2972315"/>
                </a:lnTo>
                <a:lnTo>
                  <a:pt x="4780108" y="2965203"/>
                </a:lnTo>
                <a:lnTo>
                  <a:pt x="4755047" y="2960951"/>
                </a:lnTo>
                <a:lnTo>
                  <a:pt x="4717491" y="2954397"/>
                </a:lnTo>
                <a:lnTo>
                  <a:pt x="4679852" y="2948241"/>
                </a:lnTo>
                <a:lnTo>
                  <a:pt x="4642112" y="2942558"/>
                </a:lnTo>
                <a:lnTo>
                  <a:pt x="4616684" y="2940047"/>
                </a:lnTo>
                <a:lnTo>
                  <a:pt x="4578695" y="2935547"/>
                </a:lnTo>
                <a:lnTo>
                  <a:pt x="4526409" y="2937303"/>
                </a:lnTo>
                <a:lnTo>
                  <a:pt x="4472179" y="2948284"/>
                </a:lnTo>
                <a:lnTo>
                  <a:pt x="4416184" y="2967638"/>
                </a:lnTo>
                <a:lnTo>
                  <a:pt x="4371031" y="2997137"/>
                </a:lnTo>
                <a:lnTo>
                  <a:pt x="4341701" y="3013134"/>
                </a:lnTo>
                <a:lnTo>
                  <a:pt x="4324470" y="3033312"/>
                </a:lnTo>
                <a:lnTo>
                  <a:pt x="4306931" y="3054947"/>
                </a:lnTo>
                <a:lnTo>
                  <a:pt x="4276681" y="3075314"/>
                </a:lnTo>
                <a:lnTo>
                  <a:pt x="4258596" y="3099544"/>
                </a:lnTo>
                <a:lnTo>
                  <a:pt x="4240270" y="3124913"/>
                </a:lnTo>
                <a:lnTo>
                  <a:pt x="4221727" y="3151314"/>
                </a:lnTo>
                <a:lnTo>
                  <a:pt x="4190562" y="3176023"/>
                </a:lnTo>
                <a:lnTo>
                  <a:pt x="4152590" y="3233031"/>
                </a:lnTo>
                <a:lnTo>
                  <a:pt x="4094727" y="3322836"/>
                </a:lnTo>
                <a:lnTo>
                  <a:pt x="4062860" y="3350872"/>
                </a:lnTo>
                <a:lnTo>
                  <a:pt x="4004400" y="3443513"/>
                </a:lnTo>
                <a:lnTo>
                  <a:pt x="3972513" y="3471645"/>
                </a:lnTo>
                <a:lnTo>
                  <a:pt x="3933769" y="3532318"/>
                </a:lnTo>
                <a:lnTo>
                  <a:pt x="3902102" y="3559408"/>
                </a:lnTo>
                <a:lnTo>
                  <a:pt x="3882979" y="3588557"/>
                </a:lnTo>
                <a:lnTo>
                  <a:pt x="3851571" y="3614422"/>
                </a:lnTo>
                <a:lnTo>
                  <a:pt x="3820325" y="3639515"/>
                </a:lnTo>
                <a:lnTo>
                  <a:pt x="3801690" y="3666348"/>
                </a:lnTo>
                <a:lnTo>
                  <a:pt x="3770837" y="3689578"/>
                </a:lnTo>
                <a:lnTo>
                  <a:pt x="3740213" y="3711718"/>
                </a:lnTo>
                <a:lnTo>
                  <a:pt x="3709841" y="3732662"/>
                </a:lnTo>
                <a:lnTo>
                  <a:pt x="3679744" y="3752303"/>
                </a:lnTo>
                <a:lnTo>
                  <a:pt x="3637517" y="3767916"/>
                </a:lnTo>
                <a:lnTo>
                  <a:pt x="3608036" y="3784633"/>
                </a:lnTo>
                <a:lnTo>
                  <a:pt x="3566469" y="3797110"/>
                </a:lnTo>
                <a:lnTo>
                  <a:pt x="3537694" y="3810479"/>
                </a:lnTo>
                <a:lnTo>
                  <a:pt x="3496878" y="3819396"/>
                </a:lnTo>
                <a:lnTo>
                  <a:pt x="3456470" y="3826373"/>
                </a:lnTo>
                <a:lnTo>
                  <a:pt x="3416494" y="3831305"/>
                </a:lnTo>
                <a:lnTo>
                  <a:pt x="3376971" y="3834086"/>
                </a:lnTo>
                <a:lnTo>
                  <a:pt x="3325497" y="3831989"/>
                </a:lnTo>
                <a:lnTo>
                  <a:pt x="3274521" y="3827529"/>
                </a:lnTo>
                <a:lnTo>
                  <a:pt x="3236493" y="3823217"/>
                </a:lnTo>
                <a:lnTo>
                  <a:pt x="3186581" y="3813710"/>
                </a:lnTo>
                <a:lnTo>
                  <a:pt x="3124807" y="3798903"/>
                </a:lnTo>
                <a:lnTo>
                  <a:pt x="3088479" y="3786524"/>
                </a:lnTo>
                <a:lnTo>
                  <a:pt x="3040437" y="3768138"/>
                </a:lnTo>
                <a:lnTo>
                  <a:pt x="3005493" y="3749193"/>
                </a:lnTo>
                <a:lnTo>
                  <a:pt x="2971175" y="3727276"/>
                </a:lnTo>
                <a:lnTo>
                  <a:pt x="2937439" y="3702598"/>
                </a:lnTo>
                <a:lnTo>
                  <a:pt x="2904241" y="3675366"/>
                </a:lnTo>
                <a:lnTo>
                  <a:pt x="2871538" y="3645789"/>
                </a:lnTo>
                <a:lnTo>
                  <a:pt x="2839284" y="3614075"/>
                </a:lnTo>
                <a:lnTo>
                  <a:pt x="2807437" y="3580432"/>
                </a:lnTo>
                <a:lnTo>
                  <a:pt x="2788380" y="3547689"/>
                </a:lnTo>
                <a:lnTo>
                  <a:pt x="2757214" y="3510816"/>
                </a:lnTo>
                <a:lnTo>
                  <a:pt x="2738750" y="3475259"/>
                </a:lnTo>
                <a:lnTo>
                  <a:pt x="2720516" y="3438607"/>
                </a:lnTo>
                <a:lnTo>
                  <a:pt x="2690042" y="3398451"/>
                </a:lnTo>
                <a:lnTo>
                  <a:pt x="2672138" y="3360236"/>
                </a:lnTo>
                <a:lnTo>
                  <a:pt x="2641905" y="3318934"/>
                </a:lnTo>
                <a:lnTo>
                  <a:pt x="2606415" y="3240994"/>
                </a:lnTo>
                <a:lnTo>
                  <a:pt x="2576215" y="3199536"/>
                </a:lnTo>
                <a:lnTo>
                  <a:pt x="2558365" y="3161062"/>
                </a:lnTo>
                <a:lnTo>
                  <a:pt x="2527968" y="3120542"/>
                </a:lnTo>
                <a:lnTo>
                  <a:pt x="2509833" y="3083424"/>
                </a:lnTo>
                <a:lnTo>
                  <a:pt x="2479061" y="3044677"/>
                </a:lnTo>
                <a:lnTo>
                  <a:pt x="2448038" y="3007129"/>
                </a:lnTo>
                <a:lnTo>
                  <a:pt x="2416717" y="2970988"/>
                </a:lnTo>
                <a:lnTo>
                  <a:pt x="2397483" y="2939082"/>
                </a:lnTo>
                <a:lnTo>
                  <a:pt x="2353011" y="2903763"/>
                </a:lnTo>
                <a:lnTo>
                  <a:pt x="2320537" y="2873096"/>
                </a:lnTo>
                <a:lnTo>
                  <a:pt x="2287052" y="2847224"/>
                </a:lnTo>
                <a:lnTo>
                  <a:pt x="2252653" y="2825694"/>
                </a:lnTo>
                <a:lnTo>
                  <a:pt x="2217396" y="2808233"/>
                </a:lnTo>
                <a:lnTo>
                  <a:pt x="2181339" y="2794570"/>
                </a:lnTo>
                <a:lnTo>
                  <a:pt x="2119479" y="2780169"/>
                </a:lnTo>
                <a:lnTo>
                  <a:pt x="2081364" y="2776268"/>
                </a:lnTo>
                <a:lnTo>
                  <a:pt x="2055105" y="2777697"/>
                </a:lnTo>
                <a:lnTo>
                  <a:pt x="2015905" y="2778946"/>
                </a:lnTo>
                <a:lnTo>
                  <a:pt x="1988675" y="2784981"/>
                </a:lnTo>
                <a:lnTo>
                  <a:pt x="1948619" y="2790292"/>
                </a:lnTo>
                <a:lnTo>
                  <a:pt x="1908220" y="2797227"/>
                </a:lnTo>
                <a:lnTo>
                  <a:pt x="1879964" y="2808132"/>
                </a:lnTo>
                <a:lnTo>
                  <a:pt x="1839053" y="2817499"/>
                </a:lnTo>
                <a:lnTo>
                  <a:pt x="1810399" y="2830292"/>
                </a:lnTo>
                <a:lnTo>
                  <a:pt x="1769205" y="2841004"/>
                </a:lnTo>
                <a:lnTo>
                  <a:pt x="1686706" y="2862948"/>
                </a:lnTo>
                <a:lnTo>
                  <a:pt x="1657944" y="2876256"/>
                </a:lnTo>
                <a:lnTo>
                  <a:pt x="1616870" y="2886395"/>
                </a:lnTo>
                <a:lnTo>
                  <a:pt x="1575970" y="2895712"/>
                </a:lnTo>
                <a:lnTo>
                  <a:pt x="1522873" y="2901315"/>
                </a:lnTo>
                <a:lnTo>
                  <a:pt x="1482491" y="2908171"/>
                </a:lnTo>
                <a:lnTo>
                  <a:pt x="1442454" y="2913389"/>
                </a:lnTo>
                <a:lnTo>
                  <a:pt x="1390393" y="2914079"/>
                </a:lnTo>
                <a:lnTo>
                  <a:pt x="1351219" y="2915206"/>
                </a:lnTo>
                <a:lnTo>
                  <a:pt x="1300134" y="2911262"/>
                </a:lnTo>
                <a:lnTo>
                  <a:pt x="1249624" y="2904592"/>
                </a:lnTo>
                <a:lnTo>
                  <a:pt x="1199745" y="2894925"/>
                </a:lnTo>
                <a:lnTo>
                  <a:pt x="1138128" y="2879372"/>
                </a:lnTo>
                <a:lnTo>
                  <a:pt x="739941" y="2551703"/>
                </a:lnTo>
                <a:lnTo>
                  <a:pt x="367325" y="1979525"/>
                </a:lnTo>
                <a:lnTo>
                  <a:pt x="104898" y="1438764"/>
                </a:lnTo>
                <a:lnTo>
                  <a:pt x="0" y="1197485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6382" y="5925833"/>
            <a:ext cx="9315449" cy="333374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122667" y="1205139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4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92523" y="1194371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2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8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1"/>
                </a:lnTo>
                <a:lnTo>
                  <a:pt x="706561" y="423994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2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921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8"/>
                </a:lnTo>
                <a:lnTo>
                  <a:pt x="252150" y="671815"/>
                </a:lnTo>
                <a:lnTo>
                  <a:pt x="289410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2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7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7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4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8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4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3" y="423994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4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8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4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72012" y="1205139"/>
            <a:ext cx="416559" cy="828675"/>
          </a:xfrm>
          <a:custGeom>
            <a:avLst/>
            <a:gdLst/>
            <a:ahLst/>
            <a:cxnLst/>
            <a:rect l="l" t="t" r="r" b="b"/>
            <a:pathLst>
              <a:path w="416559" h="828675">
                <a:moveTo>
                  <a:pt x="0" y="0"/>
                </a:moveTo>
                <a:lnTo>
                  <a:pt x="135899" y="0"/>
                </a:lnTo>
                <a:lnTo>
                  <a:pt x="135899" y="724894"/>
                </a:lnTo>
                <a:lnTo>
                  <a:pt x="416137" y="724894"/>
                </a:lnTo>
                <a:lnTo>
                  <a:pt x="416137" y="828492"/>
                </a:lnTo>
                <a:lnTo>
                  <a:pt x="0" y="828492"/>
                </a:lnTo>
                <a:lnTo>
                  <a:pt x="0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063407" y="828973"/>
            <a:ext cx="216154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475" dirty="0"/>
              <a:t>T</a:t>
            </a:r>
            <a:r>
              <a:rPr sz="9350" spc="-10" dirty="0"/>
              <a:t>O</a:t>
            </a:r>
            <a:r>
              <a:rPr sz="9350" spc="-1040" dirty="0"/>
              <a:t>L</a:t>
            </a:r>
            <a:endParaRPr sz="9350"/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79046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89"/>
              </a:spcBef>
            </a:pPr>
            <a:r>
              <a:rPr spc="-35" dirty="0"/>
              <a:t>Torre</a:t>
            </a:r>
            <a:r>
              <a:rPr spc="-160" dirty="0"/>
              <a:t> </a:t>
            </a:r>
            <a:r>
              <a:rPr spc="70" dirty="0"/>
              <a:t>di</a:t>
            </a:r>
            <a:r>
              <a:rPr spc="-155" dirty="0"/>
              <a:t> </a:t>
            </a:r>
            <a:r>
              <a:rPr spc="20" dirty="0"/>
              <a:t>Londra</a:t>
            </a:r>
          </a:p>
          <a:p>
            <a:pPr marR="90805" algn="ctr">
              <a:lnSpc>
                <a:spcPct val="100000"/>
              </a:lnSpc>
              <a:spcBef>
                <a:spcPts val="1590"/>
              </a:spcBef>
            </a:pPr>
            <a:r>
              <a:rPr sz="2600" spc="35" dirty="0">
                <a:solidFill>
                  <a:srgbClr val="000000"/>
                </a:solidFill>
              </a:rPr>
              <a:t>Misura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50" dirty="0">
                <a:solidFill>
                  <a:srgbClr val="000000"/>
                </a:solidFill>
              </a:rPr>
              <a:t>abilità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di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40" dirty="0">
                <a:solidFill>
                  <a:srgbClr val="000000"/>
                </a:solidFill>
              </a:rPr>
              <a:t>pianificazione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e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monitoraggio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di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35" dirty="0">
                <a:solidFill>
                  <a:srgbClr val="000000"/>
                </a:solidFill>
              </a:rPr>
              <a:t>un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25" dirty="0">
                <a:solidFill>
                  <a:srgbClr val="000000"/>
                </a:solidFill>
              </a:rPr>
              <a:t>compito.</a:t>
            </a:r>
            <a:endParaRPr sz="2600"/>
          </a:p>
          <a:p>
            <a:pPr marL="12700" marR="5080" algn="ctr">
              <a:lnSpc>
                <a:spcPct val="108200"/>
              </a:lnSpc>
              <a:spcBef>
                <a:spcPts val="3375"/>
              </a:spcBef>
            </a:pPr>
            <a:r>
              <a:rPr sz="2600" spc="-70" dirty="0">
                <a:solidFill>
                  <a:srgbClr val="000000"/>
                </a:solidFill>
              </a:rPr>
              <a:t>Tre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20" dirty="0">
                <a:solidFill>
                  <a:srgbClr val="000000"/>
                </a:solidFill>
              </a:rPr>
              <a:t>pioli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di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30" dirty="0">
                <a:solidFill>
                  <a:srgbClr val="000000"/>
                </a:solidFill>
              </a:rPr>
              <a:t>diversa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-25" dirty="0">
                <a:solidFill>
                  <a:srgbClr val="000000"/>
                </a:solidFill>
              </a:rPr>
              <a:t>lunghezza,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10" dirty="0">
                <a:solidFill>
                  <a:srgbClr val="000000"/>
                </a:solidFill>
              </a:rPr>
              <a:t>sui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60" dirty="0">
                <a:solidFill>
                  <a:srgbClr val="000000"/>
                </a:solidFill>
              </a:rPr>
              <a:t>quali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sono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" dirty="0">
                <a:solidFill>
                  <a:srgbClr val="000000"/>
                </a:solidFill>
              </a:rPr>
              <a:t>infilate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-45" dirty="0">
                <a:solidFill>
                  <a:srgbClr val="000000"/>
                </a:solidFill>
              </a:rPr>
              <a:t>tre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-30" dirty="0">
                <a:solidFill>
                  <a:srgbClr val="000000"/>
                </a:solidFill>
              </a:rPr>
              <a:t>biglie,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90" dirty="0">
                <a:solidFill>
                  <a:srgbClr val="000000"/>
                </a:solidFill>
              </a:rPr>
              <a:t>una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-35" dirty="0">
                <a:solidFill>
                  <a:srgbClr val="000000"/>
                </a:solidFill>
              </a:rPr>
              <a:t>rossa,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90" dirty="0">
                <a:solidFill>
                  <a:srgbClr val="000000"/>
                </a:solidFill>
              </a:rPr>
              <a:t>una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15" dirty="0">
                <a:solidFill>
                  <a:srgbClr val="000000"/>
                </a:solidFill>
              </a:rPr>
              <a:t>verde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e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90" dirty="0">
                <a:solidFill>
                  <a:srgbClr val="000000"/>
                </a:solidFill>
              </a:rPr>
              <a:t>una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-70" dirty="0">
                <a:solidFill>
                  <a:srgbClr val="000000"/>
                </a:solidFill>
              </a:rPr>
              <a:t>blu,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95" dirty="0">
                <a:solidFill>
                  <a:srgbClr val="000000"/>
                </a:solidFill>
              </a:rPr>
              <a:t>che </a:t>
            </a:r>
            <a:r>
              <a:rPr sz="2600" spc="-894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devono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15" dirty="0">
                <a:solidFill>
                  <a:srgbClr val="000000"/>
                </a:solidFill>
              </a:rPr>
              <a:t>essere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45" dirty="0">
                <a:solidFill>
                  <a:srgbClr val="000000"/>
                </a:solidFill>
              </a:rPr>
              <a:t>spostate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5" dirty="0">
                <a:solidFill>
                  <a:srgbClr val="000000"/>
                </a:solidFill>
              </a:rPr>
              <a:t>in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114" dirty="0">
                <a:solidFill>
                  <a:srgbClr val="000000"/>
                </a:solidFill>
              </a:rPr>
              <a:t>modo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165" dirty="0">
                <a:solidFill>
                  <a:srgbClr val="000000"/>
                </a:solidFill>
              </a:rPr>
              <a:t>da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dirty="0">
                <a:solidFill>
                  <a:srgbClr val="000000"/>
                </a:solidFill>
              </a:rPr>
              <a:t>ottenere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80" dirty="0">
                <a:solidFill>
                  <a:srgbClr val="000000"/>
                </a:solidFill>
              </a:rPr>
              <a:t>la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30" dirty="0">
                <a:solidFill>
                  <a:srgbClr val="000000"/>
                </a:solidFill>
              </a:rPr>
              <a:t>configurazione</a:t>
            </a:r>
            <a:r>
              <a:rPr sz="2600" spc="-130" dirty="0">
                <a:solidFill>
                  <a:srgbClr val="000000"/>
                </a:solidFill>
              </a:rPr>
              <a:t> </a:t>
            </a:r>
            <a:r>
              <a:rPr sz="2600" spc="80" dirty="0">
                <a:solidFill>
                  <a:srgbClr val="000000"/>
                </a:solidFill>
              </a:rPr>
              <a:t>indicata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15" dirty="0">
                <a:solidFill>
                  <a:srgbClr val="000000"/>
                </a:solidFill>
              </a:rPr>
              <a:t>dall’esaminatore.</a:t>
            </a:r>
            <a:endParaRPr sz="2600"/>
          </a:p>
          <a:p>
            <a:pPr algn="ctr">
              <a:lnSpc>
                <a:spcPct val="100000"/>
              </a:lnSpc>
              <a:spcBef>
                <a:spcPts val="3629"/>
              </a:spcBef>
            </a:pPr>
            <a:r>
              <a:rPr sz="2600" spc="-170" dirty="0">
                <a:solidFill>
                  <a:srgbClr val="000000"/>
                </a:solidFill>
              </a:rPr>
              <a:t>R</a:t>
            </a:r>
            <a:r>
              <a:rPr sz="2600" spc="-290" dirty="0">
                <a:solidFill>
                  <a:srgbClr val="000000"/>
                </a:solidFill>
              </a:rPr>
              <a:t>E</a:t>
            </a:r>
            <a:r>
              <a:rPr sz="2600" spc="-15" dirty="0">
                <a:solidFill>
                  <a:srgbClr val="000000"/>
                </a:solidFill>
              </a:rPr>
              <a:t>GO</a:t>
            </a:r>
            <a:r>
              <a:rPr sz="2600" spc="-300" dirty="0">
                <a:solidFill>
                  <a:srgbClr val="000000"/>
                </a:solidFill>
              </a:rPr>
              <a:t>L</a:t>
            </a:r>
            <a:r>
              <a:rPr sz="2600" spc="-285" dirty="0">
                <a:solidFill>
                  <a:srgbClr val="000000"/>
                </a:solidFill>
              </a:rPr>
              <a:t>E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55" dirty="0">
                <a:solidFill>
                  <a:srgbClr val="000000"/>
                </a:solidFill>
              </a:rPr>
              <a:t>e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35" dirty="0">
                <a:solidFill>
                  <a:srgbClr val="000000"/>
                </a:solidFill>
              </a:rPr>
              <a:t>nu</a:t>
            </a:r>
            <a:r>
              <a:rPr sz="2600" spc="165" dirty="0">
                <a:solidFill>
                  <a:srgbClr val="000000"/>
                </a:solidFill>
              </a:rPr>
              <a:t>m</a:t>
            </a:r>
            <a:r>
              <a:rPr sz="2600" spc="50" dirty="0">
                <a:solidFill>
                  <a:srgbClr val="000000"/>
                </a:solidFill>
              </a:rPr>
              <a:t>e</a:t>
            </a:r>
            <a:r>
              <a:rPr sz="2600" spc="-120" dirty="0">
                <a:solidFill>
                  <a:srgbClr val="000000"/>
                </a:solidFill>
              </a:rPr>
              <a:t>r</a:t>
            </a:r>
            <a:r>
              <a:rPr sz="2600" spc="80" dirty="0">
                <a:solidFill>
                  <a:srgbClr val="000000"/>
                </a:solidFill>
              </a:rPr>
              <a:t>o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135" dirty="0">
                <a:solidFill>
                  <a:srgbClr val="000000"/>
                </a:solidFill>
              </a:rPr>
              <a:t>d</a:t>
            </a:r>
            <a:r>
              <a:rPr sz="2600" spc="-30" dirty="0">
                <a:solidFill>
                  <a:srgbClr val="000000"/>
                </a:solidFill>
              </a:rPr>
              <a:t>i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165" dirty="0">
                <a:solidFill>
                  <a:srgbClr val="000000"/>
                </a:solidFill>
              </a:rPr>
              <a:t>m</a:t>
            </a:r>
            <a:r>
              <a:rPr sz="2600" spc="75" dirty="0">
                <a:solidFill>
                  <a:srgbClr val="000000"/>
                </a:solidFill>
              </a:rPr>
              <a:t>o</a:t>
            </a:r>
            <a:r>
              <a:rPr sz="2600" spc="25" dirty="0">
                <a:solidFill>
                  <a:srgbClr val="000000"/>
                </a:solidFill>
              </a:rPr>
              <a:t>ss</a:t>
            </a:r>
            <a:r>
              <a:rPr sz="2600" spc="50" dirty="0">
                <a:solidFill>
                  <a:srgbClr val="000000"/>
                </a:solidFill>
              </a:rPr>
              <a:t>e</a:t>
            </a:r>
            <a:r>
              <a:rPr sz="2600" spc="-425" dirty="0">
                <a:solidFill>
                  <a:srgbClr val="000000"/>
                </a:solidFill>
              </a:rPr>
              <a:t>,</a:t>
            </a:r>
            <a:r>
              <a:rPr sz="2600" spc="-135" dirty="0">
                <a:solidFill>
                  <a:srgbClr val="000000"/>
                </a:solidFill>
              </a:rPr>
              <a:t> </a:t>
            </a:r>
            <a:r>
              <a:rPr sz="2600" spc="-145" dirty="0">
                <a:solidFill>
                  <a:srgbClr val="000000"/>
                </a:solidFill>
              </a:rPr>
              <a:t>T</a:t>
            </a:r>
            <a:r>
              <a:rPr sz="2600" spc="-290" dirty="0">
                <a:solidFill>
                  <a:srgbClr val="000000"/>
                </a:solidFill>
              </a:rPr>
              <a:t>E</a:t>
            </a:r>
            <a:r>
              <a:rPr sz="2600" spc="95" dirty="0">
                <a:solidFill>
                  <a:srgbClr val="000000"/>
                </a:solidFill>
              </a:rPr>
              <a:t>M</a:t>
            </a:r>
            <a:r>
              <a:rPr sz="2600" spc="-30" dirty="0">
                <a:solidFill>
                  <a:srgbClr val="000000"/>
                </a:solidFill>
              </a:rPr>
              <a:t>P</a:t>
            </a:r>
            <a:r>
              <a:rPr sz="2600" spc="-10" dirty="0">
                <a:solidFill>
                  <a:srgbClr val="000000"/>
                </a:solidFill>
              </a:rPr>
              <a:t>O</a:t>
            </a:r>
            <a:endParaRPr sz="2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45687" y="4172498"/>
            <a:ext cx="7341870" cy="4836160"/>
          </a:xfrm>
          <a:custGeom>
            <a:avLst/>
            <a:gdLst/>
            <a:ahLst/>
            <a:cxnLst/>
            <a:rect l="l" t="t" r="r" b="b"/>
            <a:pathLst>
              <a:path w="7341869" h="4836159">
                <a:moveTo>
                  <a:pt x="3393220" y="4835838"/>
                </a:moveTo>
                <a:lnTo>
                  <a:pt x="3343559" y="4835418"/>
                </a:lnTo>
                <a:lnTo>
                  <a:pt x="3294388" y="4832830"/>
                </a:lnTo>
                <a:lnTo>
                  <a:pt x="3245724" y="4828031"/>
                </a:lnTo>
                <a:lnTo>
                  <a:pt x="3197581" y="4820981"/>
                </a:lnTo>
                <a:lnTo>
                  <a:pt x="3149973" y="4811639"/>
                </a:lnTo>
                <a:lnTo>
                  <a:pt x="3102915" y="4799962"/>
                </a:lnTo>
                <a:lnTo>
                  <a:pt x="3056423" y="4785911"/>
                </a:lnTo>
                <a:lnTo>
                  <a:pt x="3010511" y="4769442"/>
                </a:lnTo>
                <a:lnTo>
                  <a:pt x="2965195" y="4750516"/>
                </a:lnTo>
                <a:lnTo>
                  <a:pt x="2920488" y="4729091"/>
                </a:lnTo>
                <a:lnTo>
                  <a:pt x="2876406" y="4705126"/>
                </a:lnTo>
                <a:lnTo>
                  <a:pt x="2832964" y="4678579"/>
                </a:lnTo>
                <a:lnTo>
                  <a:pt x="2790177" y="4649409"/>
                </a:lnTo>
                <a:lnTo>
                  <a:pt x="2748059" y="4617574"/>
                </a:lnTo>
                <a:lnTo>
                  <a:pt x="2709647" y="4587211"/>
                </a:lnTo>
                <a:lnTo>
                  <a:pt x="2633604" y="4525731"/>
                </a:lnTo>
                <a:lnTo>
                  <a:pt x="2371107" y="4307969"/>
                </a:lnTo>
                <a:lnTo>
                  <a:pt x="2259075" y="4215980"/>
                </a:lnTo>
                <a:lnTo>
                  <a:pt x="2221529" y="4185945"/>
                </a:lnTo>
                <a:lnTo>
                  <a:pt x="2183578" y="4156526"/>
                </a:lnTo>
                <a:lnTo>
                  <a:pt x="2145088" y="4127896"/>
                </a:lnTo>
                <a:lnTo>
                  <a:pt x="2105923" y="4100230"/>
                </a:lnTo>
                <a:lnTo>
                  <a:pt x="2065947" y="4073701"/>
                </a:lnTo>
                <a:lnTo>
                  <a:pt x="2025027" y="4048482"/>
                </a:lnTo>
                <a:lnTo>
                  <a:pt x="1983027" y="4024746"/>
                </a:lnTo>
                <a:lnTo>
                  <a:pt x="1939813" y="4002667"/>
                </a:lnTo>
                <a:lnTo>
                  <a:pt x="1894649" y="3981014"/>
                </a:lnTo>
                <a:lnTo>
                  <a:pt x="1848617" y="3961597"/>
                </a:lnTo>
                <a:lnTo>
                  <a:pt x="1801802" y="3944424"/>
                </a:lnTo>
                <a:lnTo>
                  <a:pt x="1754292" y="3929502"/>
                </a:lnTo>
                <a:lnTo>
                  <a:pt x="1706173" y="3916837"/>
                </a:lnTo>
                <a:lnTo>
                  <a:pt x="1657533" y="3906438"/>
                </a:lnTo>
                <a:lnTo>
                  <a:pt x="1608458" y="3898312"/>
                </a:lnTo>
                <a:lnTo>
                  <a:pt x="1559036" y="3892465"/>
                </a:lnTo>
                <a:lnTo>
                  <a:pt x="1509353" y="3888906"/>
                </a:lnTo>
                <a:lnTo>
                  <a:pt x="1459496" y="3887640"/>
                </a:lnTo>
                <a:lnTo>
                  <a:pt x="1409552" y="3888676"/>
                </a:lnTo>
                <a:lnTo>
                  <a:pt x="1357734" y="3891969"/>
                </a:lnTo>
                <a:lnTo>
                  <a:pt x="1305935" y="3895751"/>
                </a:lnTo>
                <a:lnTo>
                  <a:pt x="1202469" y="3904330"/>
                </a:lnTo>
                <a:lnTo>
                  <a:pt x="996591" y="3922392"/>
                </a:lnTo>
                <a:lnTo>
                  <a:pt x="945710" y="3925691"/>
                </a:lnTo>
                <a:lnTo>
                  <a:pt x="894841" y="3927973"/>
                </a:lnTo>
                <a:lnTo>
                  <a:pt x="844000" y="3929052"/>
                </a:lnTo>
                <a:lnTo>
                  <a:pt x="793198" y="3928743"/>
                </a:lnTo>
                <a:lnTo>
                  <a:pt x="742448" y="3926863"/>
                </a:lnTo>
                <a:lnTo>
                  <a:pt x="691765" y="3923224"/>
                </a:lnTo>
                <a:lnTo>
                  <a:pt x="641162" y="3917644"/>
                </a:lnTo>
                <a:lnTo>
                  <a:pt x="590651" y="3909936"/>
                </a:lnTo>
                <a:lnTo>
                  <a:pt x="540245" y="3899915"/>
                </a:lnTo>
                <a:lnTo>
                  <a:pt x="488005" y="3886865"/>
                </a:lnTo>
                <a:lnTo>
                  <a:pt x="438596" y="3870863"/>
                </a:lnTo>
                <a:lnTo>
                  <a:pt x="391978" y="3851956"/>
                </a:lnTo>
                <a:lnTo>
                  <a:pt x="348111" y="3830188"/>
                </a:lnTo>
                <a:lnTo>
                  <a:pt x="306954" y="3805607"/>
                </a:lnTo>
                <a:lnTo>
                  <a:pt x="268469" y="3778257"/>
                </a:lnTo>
                <a:lnTo>
                  <a:pt x="232614" y="3748184"/>
                </a:lnTo>
                <a:lnTo>
                  <a:pt x="199351" y="3715433"/>
                </a:lnTo>
                <a:lnTo>
                  <a:pt x="168638" y="3680051"/>
                </a:lnTo>
                <a:lnTo>
                  <a:pt x="140437" y="3642084"/>
                </a:lnTo>
                <a:lnTo>
                  <a:pt x="114706" y="3601576"/>
                </a:lnTo>
                <a:lnTo>
                  <a:pt x="91407" y="3558573"/>
                </a:lnTo>
                <a:lnTo>
                  <a:pt x="70498" y="3513121"/>
                </a:lnTo>
                <a:lnTo>
                  <a:pt x="51941" y="3465267"/>
                </a:lnTo>
                <a:lnTo>
                  <a:pt x="35694" y="3415054"/>
                </a:lnTo>
                <a:lnTo>
                  <a:pt x="22765" y="3364579"/>
                </a:lnTo>
                <a:lnTo>
                  <a:pt x="12833" y="3314301"/>
                </a:lnTo>
                <a:lnTo>
                  <a:pt x="5796" y="3264219"/>
                </a:lnTo>
                <a:lnTo>
                  <a:pt x="1552" y="3214334"/>
                </a:lnTo>
                <a:lnTo>
                  <a:pt x="0" y="3164645"/>
                </a:lnTo>
                <a:lnTo>
                  <a:pt x="1037" y="3115153"/>
                </a:lnTo>
                <a:lnTo>
                  <a:pt x="4561" y="3065858"/>
                </a:lnTo>
                <a:lnTo>
                  <a:pt x="10472" y="3016759"/>
                </a:lnTo>
                <a:lnTo>
                  <a:pt x="18666" y="2967857"/>
                </a:lnTo>
                <a:lnTo>
                  <a:pt x="29042" y="2919151"/>
                </a:lnTo>
                <a:lnTo>
                  <a:pt x="41498" y="2870642"/>
                </a:lnTo>
                <a:lnTo>
                  <a:pt x="55932" y="2822329"/>
                </a:lnTo>
                <a:lnTo>
                  <a:pt x="72242" y="2774213"/>
                </a:lnTo>
                <a:lnTo>
                  <a:pt x="90327" y="2726294"/>
                </a:lnTo>
                <a:lnTo>
                  <a:pt x="109993" y="2680011"/>
                </a:lnTo>
                <a:lnTo>
                  <a:pt x="131768" y="2634795"/>
                </a:lnTo>
                <a:lnTo>
                  <a:pt x="155594" y="2590730"/>
                </a:lnTo>
                <a:lnTo>
                  <a:pt x="181416" y="2547901"/>
                </a:lnTo>
                <a:lnTo>
                  <a:pt x="209178" y="2506392"/>
                </a:lnTo>
                <a:lnTo>
                  <a:pt x="238822" y="2466287"/>
                </a:lnTo>
                <a:lnTo>
                  <a:pt x="270294" y="2427671"/>
                </a:lnTo>
                <a:lnTo>
                  <a:pt x="306218" y="2389394"/>
                </a:lnTo>
                <a:lnTo>
                  <a:pt x="344271" y="2354672"/>
                </a:lnTo>
                <a:lnTo>
                  <a:pt x="384321" y="2323254"/>
                </a:lnTo>
                <a:lnTo>
                  <a:pt x="426236" y="2294888"/>
                </a:lnTo>
                <a:lnTo>
                  <a:pt x="469883" y="2269323"/>
                </a:lnTo>
                <a:lnTo>
                  <a:pt x="515131" y="2246309"/>
                </a:lnTo>
                <a:lnTo>
                  <a:pt x="561846" y="2225594"/>
                </a:lnTo>
                <a:lnTo>
                  <a:pt x="609898" y="2206927"/>
                </a:lnTo>
                <a:lnTo>
                  <a:pt x="659152" y="2190057"/>
                </a:lnTo>
                <a:lnTo>
                  <a:pt x="708945" y="2175103"/>
                </a:lnTo>
                <a:lnTo>
                  <a:pt x="759008" y="2161941"/>
                </a:lnTo>
                <a:lnTo>
                  <a:pt x="809322" y="2150436"/>
                </a:lnTo>
                <a:lnTo>
                  <a:pt x="859867" y="2140453"/>
                </a:lnTo>
                <a:lnTo>
                  <a:pt x="910624" y="2131857"/>
                </a:lnTo>
                <a:lnTo>
                  <a:pt x="961575" y="2124514"/>
                </a:lnTo>
                <a:lnTo>
                  <a:pt x="1012698" y="2118288"/>
                </a:lnTo>
                <a:lnTo>
                  <a:pt x="1063976" y="2113044"/>
                </a:lnTo>
                <a:lnTo>
                  <a:pt x="1115389" y="2108648"/>
                </a:lnTo>
                <a:lnTo>
                  <a:pt x="1166917" y="2104965"/>
                </a:lnTo>
                <a:lnTo>
                  <a:pt x="1417586" y="2088911"/>
                </a:lnTo>
                <a:lnTo>
                  <a:pt x="1466994" y="2088835"/>
                </a:lnTo>
                <a:lnTo>
                  <a:pt x="1516382" y="2089814"/>
                </a:lnTo>
                <a:lnTo>
                  <a:pt x="1565733" y="2091846"/>
                </a:lnTo>
                <a:lnTo>
                  <a:pt x="1615028" y="2094931"/>
                </a:lnTo>
                <a:lnTo>
                  <a:pt x="1664247" y="2099071"/>
                </a:lnTo>
                <a:lnTo>
                  <a:pt x="1713372" y="2104263"/>
                </a:lnTo>
                <a:lnTo>
                  <a:pt x="1762384" y="2110510"/>
                </a:lnTo>
                <a:lnTo>
                  <a:pt x="1811265" y="2117810"/>
                </a:lnTo>
                <a:lnTo>
                  <a:pt x="1861542" y="2124801"/>
                </a:lnTo>
                <a:lnTo>
                  <a:pt x="1911931" y="2130527"/>
                </a:lnTo>
                <a:lnTo>
                  <a:pt x="1962409" y="2134994"/>
                </a:lnTo>
                <a:lnTo>
                  <a:pt x="2012954" y="2138206"/>
                </a:lnTo>
                <a:lnTo>
                  <a:pt x="2063544" y="2140169"/>
                </a:lnTo>
                <a:lnTo>
                  <a:pt x="2114156" y="2140889"/>
                </a:lnTo>
                <a:lnTo>
                  <a:pt x="2164768" y="2140371"/>
                </a:lnTo>
                <a:lnTo>
                  <a:pt x="2215358" y="2138622"/>
                </a:lnTo>
                <a:lnTo>
                  <a:pt x="2265903" y="2135646"/>
                </a:lnTo>
                <a:lnTo>
                  <a:pt x="2316381" y="2131449"/>
                </a:lnTo>
                <a:lnTo>
                  <a:pt x="2366770" y="2126037"/>
                </a:lnTo>
                <a:lnTo>
                  <a:pt x="2417048" y="2119415"/>
                </a:lnTo>
                <a:lnTo>
                  <a:pt x="2467210" y="2110792"/>
                </a:lnTo>
                <a:lnTo>
                  <a:pt x="2516924" y="2100743"/>
                </a:lnTo>
                <a:lnTo>
                  <a:pt x="2566217" y="2089355"/>
                </a:lnTo>
                <a:lnTo>
                  <a:pt x="2615119" y="2076715"/>
                </a:lnTo>
                <a:lnTo>
                  <a:pt x="2663659" y="2062909"/>
                </a:lnTo>
                <a:lnTo>
                  <a:pt x="2711866" y="2048025"/>
                </a:lnTo>
                <a:lnTo>
                  <a:pt x="2759768" y="2032150"/>
                </a:lnTo>
                <a:lnTo>
                  <a:pt x="2807395" y="2015370"/>
                </a:lnTo>
                <a:lnTo>
                  <a:pt x="2854776" y="1997772"/>
                </a:lnTo>
                <a:lnTo>
                  <a:pt x="2901940" y="1979444"/>
                </a:lnTo>
                <a:lnTo>
                  <a:pt x="2948915" y="1960471"/>
                </a:lnTo>
                <a:lnTo>
                  <a:pt x="2993913" y="1939214"/>
                </a:lnTo>
                <a:lnTo>
                  <a:pt x="3035033" y="1914137"/>
                </a:lnTo>
                <a:lnTo>
                  <a:pt x="3072461" y="1885486"/>
                </a:lnTo>
                <a:lnTo>
                  <a:pt x="3106387" y="1853504"/>
                </a:lnTo>
                <a:lnTo>
                  <a:pt x="3136999" y="1818437"/>
                </a:lnTo>
                <a:lnTo>
                  <a:pt x="3164484" y="1780529"/>
                </a:lnTo>
                <a:lnTo>
                  <a:pt x="3189033" y="1740025"/>
                </a:lnTo>
                <a:lnTo>
                  <a:pt x="3210832" y="1697169"/>
                </a:lnTo>
                <a:lnTo>
                  <a:pt x="3231373" y="1652327"/>
                </a:lnTo>
                <a:lnTo>
                  <a:pt x="3251556" y="1607389"/>
                </a:lnTo>
                <a:lnTo>
                  <a:pt x="3290969" y="1517224"/>
                </a:lnTo>
                <a:lnTo>
                  <a:pt x="3329302" y="1426674"/>
                </a:lnTo>
                <a:lnTo>
                  <a:pt x="3366787" y="1335738"/>
                </a:lnTo>
                <a:lnTo>
                  <a:pt x="3403654" y="1244418"/>
                </a:lnTo>
                <a:lnTo>
                  <a:pt x="3421987" y="1198241"/>
                </a:lnTo>
                <a:lnTo>
                  <a:pt x="3474973" y="1059157"/>
                </a:lnTo>
                <a:lnTo>
                  <a:pt x="3493199" y="1013140"/>
                </a:lnTo>
                <a:lnTo>
                  <a:pt x="3512325" y="967558"/>
                </a:lnTo>
                <a:lnTo>
                  <a:pt x="3532720" y="922571"/>
                </a:lnTo>
                <a:lnTo>
                  <a:pt x="3554755" y="878337"/>
                </a:lnTo>
                <a:lnTo>
                  <a:pt x="3578801" y="835015"/>
                </a:lnTo>
                <a:lnTo>
                  <a:pt x="3605439" y="790270"/>
                </a:lnTo>
                <a:lnTo>
                  <a:pt x="3633903" y="746779"/>
                </a:lnTo>
                <a:lnTo>
                  <a:pt x="3664140" y="704593"/>
                </a:lnTo>
                <a:lnTo>
                  <a:pt x="3696101" y="663762"/>
                </a:lnTo>
                <a:lnTo>
                  <a:pt x="3729736" y="624335"/>
                </a:lnTo>
                <a:lnTo>
                  <a:pt x="3764995" y="586363"/>
                </a:lnTo>
                <a:lnTo>
                  <a:pt x="3801827" y="549897"/>
                </a:lnTo>
                <a:lnTo>
                  <a:pt x="3840182" y="514985"/>
                </a:lnTo>
                <a:lnTo>
                  <a:pt x="3880010" y="481679"/>
                </a:lnTo>
                <a:lnTo>
                  <a:pt x="3921261" y="450029"/>
                </a:lnTo>
                <a:lnTo>
                  <a:pt x="3963885" y="420085"/>
                </a:lnTo>
                <a:lnTo>
                  <a:pt x="4007830" y="391897"/>
                </a:lnTo>
                <a:lnTo>
                  <a:pt x="4095266" y="339028"/>
                </a:lnTo>
                <a:lnTo>
                  <a:pt x="4356091" y="177883"/>
                </a:lnTo>
                <a:lnTo>
                  <a:pt x="4399902" y="151072"/>
                </a:lnTo>
                <a:lnTo>
                  <a:pt x="4441193" y="127827"/>
                </a:lnTo>
                <a:lnTo>
                  <a:pt x="4483692" y="107447"/>
                </a:lnTo>
                <a:lnTo>
                  <a:pt x="4527232" y="89651"/>
                </a:lnTo>
                <a:lnTo>
                  <a:pt x="4571643" y="74158"/>
                </a:lnTo>
                <a:lnTo>
                  <a:pt x="4616756" y="60686"/>
                </a:lnTo>
                <a:lnTo>
                  <a:pt x="4662404" y="48956"/>
                </a:lnTo>
                <a:lnTo>
                  <a:pt x="4708417" y="38687"/>
                </a:lnTo>
                <a:lnTo>
                  <a:pt x="4757792" y="29096"/>
                </a:lnTo>
                <a:lnTo>
                  <a:pt x="4807098" y="20813"/>
                </a:lnTo>
                <a:lnTo>
                  <a:pt x="4856342" y="13866"/>
                </a:lnTo>
                <a:lnTo>
                  <a:pt x="4905533" y="8283"/>
                </a:lnTo>
                <a:lnTo>
                  <a:pt x="4954676" y="4092"/>
                </a:lnTo>
                <a:lnTo>
                  <a:pt x="5003780" y="1321"/>
                </a:lnTo>
                <a:lnTo>
                  <a:pt x="5052850" y="0"/>
                </a:lnTo>
                <a:lnTo>
                  <a:pt x="5101895" y="155"/>
                </a:lnTo>
                <a:lnTo>
                  <a:pt x="5150921" y="1815"/>
                </a:lnTo>
                <a:lnTo>
                  <a:pt x="5199935" y="5009"/>
                </a:lnTo>
                <a:lnTo>
                  <a:pt x="5248944" y="9764"/>
                </a:lnTo>
                <a:lnTo>
                  <a:pt x="5297956" y="16109"/>
                </a:lnTo>
                <a:lnTo>
                  <a:pt x="5346977" y="24073"/>
                </a:lnTo>
                <a:lnTo>
                  <a:pt x="5396015" y="33682"/>
                </a:lnTo>
                <a:lnTo>
                  <a:pt x="5445076" y="44966"/>
                </a:lnTo>
                <a:lnTo>
                  <a:pt x="5494168" y="57953"/>
                </a:lnTo>
                <a:lnTo>
                  <a:pt x="5542814" y="71855"/>
                </a:lnTo>
                <a:lnTo>
                  <a:pt x="5591325" y="86185"/>
                </a:lnTo>
                <a:lnTo>
                  <a:pt x="5639699" y="100941"/>
                </a:lnTo>
                <a:lnTo>
                  <a:pt x="5687936" y="116124"/>
                </a:lnTo>
                <a:lnTo>
                  <a:pt x="5736034" y="131735"/>
                </a:lnTo>
                <a:lnTo>
                  <a:pt x="5783991" y="147772"/>
                </a:lnTo>
                <a:lnTo>
                  <a:pt x="5831807" y="164236"/>
                </a:lnTo>
                <a:lnTo>
                  <a:pt x="5879478" y="181127"/>
                </a:lnTo>
                <a:lnTo>
                  <a:pt x="5927005" y="198445"/>
                </a:lnTo>
                <a:lnTo>
                  <a:pt x="5974386" y="216190"/>
                </a:lnTo>
                <a:lnTo>
                  <a:pt x="6021620" y="234362"/>
                </a:lnTo>
                <a:lnTo>
                  <a:pt x="6068704" y="252961"/>
                </a:lnTo>
                <a:lnTo>
                  <a:pt x="6115638" y="271987"/>
                </a:lnTo>
                <a:lnTo>
                  <a:pt x="6162420" y="291440"/>
                </a:lnTo>
                <a:lnTo>
                  <a:pt x="6209049" y="311319"/>
                </a:lnTo>
                <a:lnTo>
                  <a:pt x="6255523" y="331626"/>
                </a:lnTo>
                <a:lnTo>
                  <a:pt x="6301841" y="352360"/>
                </a:lnTo>
                <a:lnTo>
                  <a:pt x="6348002" y="373520"/>
                </a:lnTo>
                <a:lnTo>
                  <a:pt x="6394004" y="395108"/>
                </a:lnTo>
                <a:lnTo>
                  <a:pt x="6439635" y="417852"/>
                </a:lnTo>
                <a:lnTo>
                  <a:pt x="6484278" y="442000"/>
                </a:lnTo>
                <a:lnTo>
                  <a:pt x="6527980" y="467482"/>
                </a:lnTo>
                <a:lnTo>
                  <a:pt x="6570786" y="494228"/>
                </a:lnTo>
                <a:lnTo>
                  <a:pt x="6612742" y="522167"/>
                </a:lnTo>
                <a:lnTo>
                  <a:pt x="6653893" y="551230"/>
                </a:lnTo>
                <a:lnTo>
                  <a:pt x="6694285" y="581346"/>
                </a:lnTo>
                <a:lnTo>
                  <a:pt x="6733964" y="612445"/>
                </a:lnTo>
                <a:lnTo>
                  <a:pt x="6772975" y="644457"/>
                </a:lnTo>
                <a:lnTo>
                  <a:pt x="6811364" y="677311"/>
                </a:lnTo>
                <a:lnTo>
                  <a:pt x="6849177" y="710937"/>
                </a:lnTo>
                <a:lnTo>
                  <a:pt x="6886460" y="745266"/>
                </a:lnTo>
                <a:lnTo>
                  <a:pt x="6923258" y="780227"/>
                </a:lnTo>
                <a:lnTo>
                  <a:pt x="6959616" y="815749"/>
                </a:lnTo>
                <a:lnTo>
                  <a:pt x="6994032" y="849988"/>
                </a:lnTo>
                <a:lnTo>
                  <a:pt x="7027355" y="885262"/>
                </a:lnTo>
                <a:lnTo>
                  <a:pt x="7059548" y="921552"/>
                </a:lnTo>
                <a:lnTo>
                  <a:pt x="7090574" y="958839"/>
                </a:lnTo>
                <a:lnTo>
                  <a:pt x="7120395" y="997105"/>
                </a:lnTo>
                <a:lnTo>
                  <a:pt x="7148974" y="1036330"/>
                </a:lnTo>
                <a:lnTo>
                  <a:pt x="7176271" y="1076496"/>
                </a:lnTo>
                <a:lnTo>
                  <a:pt x="7202251" y="1117583"/>
                </a:lnTo>
                <a:lnTo>
                  <a:pt x="7226343" y="1159905"/>
                </a:lnTo>
                <a:lnTo>
                  <a:pt x="7248226" y="1203324"/>
                </a:lnTo>
                <a:lnTo>
                  <a:pt x="7267834" y="1247748"/>
                </a:lnTo>
                <a:lnTo>
                  <a:pt x="7285102" y="1293083"/>
                </a:lnTo>
                <a:lnTo>
                  <a:pt x="7299962" y="1339237"/>
                </a:lnTo>
                <a:lnTo>
                  <a:pt x="7312350" y="1386118"/>
                </a:lnTo>
                <a:lnTo>
                  <a:pt x="7322198" y="1433633"/>
                </a:lnTo>
                <a:lnTo>
                  <a:pt x="7329441" y="1481690"/>
                </a:lnTo>
                <a:lnTo>
                  <a:pt x="7334013" y="1530197"/>
                </a:lnTo>
                <a:lnTo>
                  <a:pt x="7337462" y="1582581"/>
                </a:lnTo>
                <a:lnTo>
                  <a:pt x="7340066" y="1634834"/>
                </a:lnTo>
                <a:lnTo>
                  <a:pt x="7341452" y="1686941"/>
                </a:lnTo>
                <a:lnTo>
                  <a:pt x="7341251" y="1738890"/>
                </a:lnTo>
                <a:lnTo>
                  <a:pt x="7339094" y="1790667"/>
                </a:lnTo>
                <a:lnTo>
                  <a:pt x="7334608" y="1842258"/>
                </a:lnTo>
                <a:lnTo>
                  <a:pt x="7327425" y="1893652"/>
                </a:lnTo>
                <a:lnTo>
                  <a:pt x="7317173" y="1944834"/>
                </a:lnTo>
                <a:lnTo>
                  <a:pt x="7303483" y="1995792"/>
                </a:lnTo>
                <a:lnTo>
                  <a:pt x="7287751" y="2044753"/>
                </a:lnTo>
                <a:lnTo>
                  <a:pt x="7270526" y="2092602"/>
                </a:lnTo>
                <a:lnTo>
                  <a:pt x="7251773" y="2139298"/>
                </a:lnTo>
                <a:lnTo>
                  <a:pt x="7231459" y="2184800"/>
                </a:lnTo>
                <a:lnTo>
                  <a:pt x="7209547" y="2229067"/>
                </a:lnTo>
                <a:lnTo>
                  <a:pt x="7186004" y="2272057"/>
                </a:lnTo>
                <a:lnTo>
                  <a:pt x="7160794" y="2313729"/>
                </a:lnTo>
                <a:lnTo>
                  <a:pt x="7133884" y="2354041"/>
                </a:lnTo>
                <a:lnTo>
                  <a:pt x="7105237" y="2392953"/>
                </a:lnTo>
                <a:lnTo>
                  <a:pt x="7074820" y="2430422"/>
                </a:lnTo>
                <a:lnTo>
                  <a:pt x="7042598" y="2466409"/>
                </a:lnTo>
                <a:lnTo>
                  <a:pt x="7008536" y="2500870"/>
                </a:lnTo>
                <a:lnTo>
                  <a:pt x="6972599" y="2533766"/>
                </a:lnTo>
                <a:lnTo>
                  <a:pt x="6934753" y="2565055"/>
                </a:lnTo>
                <a:lnTo>
                  <a:pt x="6894963" y="2594696"/>
                </a:lnTo>
                <a:lnTo>
                  <a:pt x="6853194" y="2622646"/>
                </a:lnTo>
                <a:lnTo>
                  <a:pt x="6809411" y="2648866"/>
                </a:lnTo>
                <a:lnTo>
                  <a:pt x="6763581" y="2673313"/>
                </a:lnTo>
                <a:lnTo>
                  <a:pt x="6717478" y="2695668"/>
                </a:lnTo>
                <a:lnTo>
                  <a:pt x="6670224" y="2716114"/>
                </a:lnTo>
                <a:lnTo>
                  <a:pt x="6622042" y="2734902"/>
                </a:lnTo>
                <a:lnTo>
                  <a:pt x="6573157" y="2752287"/>
                </a:lnTo>
                <a:lnTo>
                  <a:pt x="6523794" y="2768520"/>
                </a:lnTo>
                <a:lnTo>
                  <a:pt x="6474179" y="2783854"/>
                </a:lnTo>
                <a:lnTo>
                  <a:pt x="6424535" y="2798542"/>
                </a:lnTo>
                <a:lnTo>
                  <a:pt x="6376802" y="2813160"/>
                </a:lnTo>
                <a:lnTo>
                  <a:pt x="6329420" y="2828714"/>
                </a:lnTo>
                <a:lnTo>
                  <a:pt x="6282400" y="2845200"/>
                </a:lnTo>
                <a:lnTo>
                  <a:pt x="6235755" y="2862612"/>
                </a:lnTo>
                <a:lnTo>
                  <a:pt x="6189496" y="2880946"/>
                </a:lnTo>
                <a:lnTo>
                  <a:pt x="6143634" y="2900197"/>
                </a:lnTo>
                <a:lnTo>
                  <a:pt x="6098182" y="2920360"/>
                </a:lnTo>
                <a:lnTo>
                  <a:pt x="6053151" y="2941432"/>
                </a:lnTo>
                <a:lnTo>
                  <a:pt x="6008554" y="2963406"/>
                </a:lnTo>
                <a:lnTo>
                  <a:pt x="5964401" y="2986279"/>
                </a:lnTo>
                <a:lnTo>
                  <a:pt x="5920705" y="3010046"/>
                </a:lnTo>
                <a:lnTo>
                  <a:pt x="5877477" y="3034701"/>
                </a:lnTo>
                <a:lnTo>
                  <a:pt x="5834730" y="3060241"/>
                </a:lnTo>
                <a:lnTo>
                  <a:pt x="5792474" y="3086660"/>
                </a:lnTo>
                <a:lnTo>
                  <a:pt x="5750722" y="3113955"/>
                </a:lnTo>
                <a:lnTo>
                  <a:pt x="5709486" y="3142119"/>
                </a:lnTo>
                <a:lnTo>
                  <a:pt x="5668697" y="3171270"/>
                </a:lnTo>
                <a:lnTo>
                  <a:pt x="5629025" y="3201664"/>
                </a:lnTo>
                <a:lnTo>
                  <a:pt x="5590378" y="3233206"/>
                </a:lnTo>
                <a:lnTo>
                  <a:pt x="5552669" y="3265802"/>
                </a:lnTo>
                <a:lnTo>
                  <a:pt x="5515809" y="3299357"/>
                </a:lnTo>
                <a:lnTo>
                  <a:pt x="5479706" y="3333776"/>
                </a:lnTo>
                <a:lnTo>
                  <a:pt x="5444274" y="3368964"/>
                </a:lnTo>
                <a:lnTo>
                  <a:pt x="5409422" y="3404827"/>
                </a:lnTo>
                <a:lnTo>
                  <a:pt x="5375060" y="3441269"/>
                </a:lnTo>
                <a:lnTo>
                  <a:pt x="5341101" y="3478197"/>
                </a:lnTo>
                <a:lnTo>
                  <a:pt x="5307453" y="3515514"/>
                </a:lnTo>
                <a:lnTo>
                  <a:pt x="5274029" y="3553127"/>
                </a:lnTo>
                <a:lnTo>
                  <a:pt x="5075134" y="3782728"/>
                </a:lnTo>
                <a:lnTo>
                  <a:pt x="5008402" y="3858700"/>
                </a:lnTo>
                <a:lnTo>
                  <a:pt x="4974738" y="3896403"/>
                </a:lnTo>
                <a:lnTo>
                  <a:pt x="4940810" y="3933866"/>
                </a:lnTo>
                <a:lnTo>
                  <a:pt x="4906571" y="3971047"/>
                </a:lnTo>
                <a:lnTo>
                  <a:pt x="4871972" y="4007909"/>
                </a:lnTo>
                <a:lnTo>
                  <a:pt x="4836965" y="4044411"/>
                </a:lnTo>
                <a:lnTo>
                  <a:pt x="4802031" y="4079963"/>
                </a:lnTo>
                <a:lnTo>
                  <a:pt x="4766735" y="4115117"/>
                </a:lnTo>
                <a:lnTo>
                  <a:pt x="4731064" y="4149846"/>
                </a:lnTo>
                <a:lnTo>
                  <a:pt x="4695003" y="4184126"/>
                </a:lnTo>
                <a:lnTo>
                  <a:pt x="4658539" y="4217932"/>
                </a:lnTo>
                <a:lnTo>
                  <a:pt x="4621658" y="4251237"/>
                </a:lnTo>
                <a:lnTo>
                  <a:pt x="4584345" y="4284017"/>
                </a:lnTo>
                <a:lnTo>
                  <a:pt x="4546586" y="4316247"/>
                </a:lnTo>
                <a:lnTo>
                  <a:pt x="4508368" y="4347901"/>
                </a:lnTo>
                <a:lnTo>
                  <a:pt x="4469676" y="4378953"/>
                </a:lnTo>
                <a:lnTo>
                  <a:pt x="4430496" y="4409380"/>
                </a:lnTo>
                <a:lnTo>
                  <a:pt x="4390815" y="4439154"/>
                </a:lnTo>
                <a:lnTo>
                  <a:pt x="4350618" y="4468252"/>
                </a:lnTo>
                <a:lnTo>
                  <a:pt x="4309891" y="4496648"/>
                </a:lnTo>
                <a:lnTo>
                  <a:pt x="4268619" y="4524316"/>
                </a:lnTo>
                <a:lnTo>
                  <a:pt x="4226790" y="4551231"/>
                </a:lnTo>
                <a:lnTo>
                  <a:pt x="4184389" y="4577368"/>
                </a:lnTo>
                <a:lnTo>
                  <a:pt x="4141402" y="4602702"/>
                </a:lnTo>
                <a:lnTo>
                  <a:pt x="4097814" y="4627207"/>
                </a:lnTo>
                <a:lnTo>
                  <a:pt x="4054302" y="4650473"/>
                </a:lnTo>
                <a:lnTo>
                  <a:pt x="4010508" y="4672899"/>
                </a:lnTo>
                <a:lnTo>
                  <a:pt x="3966388" y="4694363"/>
                </a:lnTo>
                <a:lnTo>
                  <a:pt x="3921898" y="4714741"/>
                </a:lnTo>
                <a:lnTo>
                  <a:pt x="3876996" y="4733911"/>
                </a:lnTo>
                <a:lnTo>
                  <a:pt x="3831637" y="4751749"/>
                </a:lnTo>
                <a:lnTo>
                  <a:pt x="3785778" y="4768132"/>
                </a:lnTo>
                <a:lnTo>
                  <a:pt x="3739376" y="4782937"/>
                </a:lnTo>
                <a:lnTo>
                  <a:pt x="3692388" y="4796041"/>
                </a:lnTo>
                <a:lnTo>
                  <a:pt x="3644769" y="4807322"/>
                </a:lnTo>
                <a:lnTo>
                  <a:pt x="3596476" y="4816656"/>
                </a:lnTo>
                <a:lnTo>
                  <a:pt x="3545000" y="4824498"/>
                </a:lnTo>
                <a:lnTo>
                  <a:pt x="3493955" y="4830337"/>
                </a:lnTo>
                <a:lnTo>
                  <a:pt x="3443357" y="4834131"/>
                </a:lnTo>
                <a:lnTo>
                  <a:pt x="3393220" y="4835838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767119" y="1172022"/>
            <a:ext cx="11496040" cy="7394575"/>
            <a:chOff x="2767119" y="1172022"/>
            <a:chExt cx="11496040" cy="7394575"/>
          </a:xfrm>
        </p:grpSpPr>
        <p:sp>
          <p:nvSpPr>
            <p:cNvPr id="5" name="object 5"/>
            <p:cNvSpPr/>
            <p:nvPr/>
          </p:nvSpPr>
          <p:spPr>
            <a:xfrm>
              <a:off x="3101136" y="4986125"/>
              <a:ext cx="4060190" cy="3580129"/>
            </a:xfrm>
            <a:custGeom>
              <a:avLst/>
              <a:gdLst/>
              <a:ahLst/>
              <a:cxnLst/>
              <a:rect l="l" t="t" r="r" b="b"/>
              <a:pathLst>
                <a:path w="4060190" h="3580129">
                  <a:moveTo>
                    <a:pt x="3584730" y="809204"/>
                  </a:moveTo>
                  <a:lnTo>
                    <a:pt x="3620447" y="843615"/>
                  </a:lnTo>
                  <a:lnTo>
                    <a:pt x="3655268" y="878953"/>
                  </a:lnTo>
                  <a:lnTo>
                    <a:pt x="3689158" y="915224"/>
                  </a:lnTo>
                  <a:lnTo>
                    <a:pt x="3722081" y="952438"/>
                  </a:lnTo>
                  <a:lnTo>
                    <a:pt x="3754004" y="990602"/>
                  </a:lnTo>
                  <a:lnTo>
                    <a:pt x="3784891" y="1029723"/>
                  </a:lnTo>
                  <a:lnTo>
                    <a:pt x="3814705" y="1069811"/>
                  </a:lnTo>
                  <a:lnTo>
                    <a:pt x="3842841" y="1110444"/>
                  </a:lnTo>
                  <a:lnTo>
                    <a:pt x="3869561" y="1151893"/>
                  </a:lnTo>
                  <a:lnTo>
                    <a:pt x="3894804" y="1194109"/>
                  </a:lnTo>
                  <a:lnTo>
                    <a:pt x="3918507" y="1237043"/>
                  </a:lnTo>
                  <a:lnTo>
                    <a:pt x="3940608" y="1280647"/>
                  </a:lnTo>
                  <a:lnTo>
                    <a:pt x="3961043" y="1324872"/>
                  </a:lnTo>
                  <a:lnTo>
                    <a:pt x="3979751" y="1369668"/>
                  </a:lnTo>
                  <a:lnTo>
                    <a:pt x="3996670" y="1414988"/>
                  </a:lnTo>
                  <a:lnTo>
                    <a:pt x="4011736" y="1460782"/>
                  </a:lnTo>
                  <a:lnTo>
                    <a:pt x="4024886" y="1507002"/>
                  </a:lnTo>
                  <a:lnTo>
                    <a:pt x="4036060" y="1553598"/>
                  </a:lnTo>
                  <a:lnTo>
                    <a:pt x="4045194" y="1600523"/>
                  </a:lnTo>
                  <a:lnTo>
                    <a:pt x="4052225" y="1647727"/>
                  </a:lnTo>
                  <a:lnTo>
                    <a:pt x="4057091" y="1695162"/>
                  </a:lnTo>
                  <a:lnTo>
                    <a:pt x="4059730" y="1742778"/>
                  </a:lnTo>
                  <a:lnTo>
                    <a:pt x="4060080" y="1790528"/>
                  </a:lnTo>
                  <a:lnTo>
                    <a:pt x="4058076" y="1838362"/>
                  </a:lnTo>
                  <a:lnTo>
                    <a:pt x="4053658" y="1886231"/>
                  </a:lnTo>
                  <a:lnTo>
                    <a:pt x="4046763" y="1934086"/>
                  </a:lnTo>
                  <a:lnTo>
                    <a:pt x="4037328" y="1981880"/>
                  </a:lnTo>
                  <a:lnTo>
                    <a:pt x="4025290" y="2029563"/>
                  </a:lnTo>
                  <a:lnTo>
                    <a:pt x="4010588" y="2077086"/>
                  </a:lnTo>
                  <a:lnTo>
                    <a:pt x="3993158" y="2124401"/>
                  </a:lnTo>
                  <a:lnTo>
                    <a:pt x="3973216" y="2171110"/>
                  </a:lnTo>
                  <a:lnTo>
                    <a:pt x="3951378" y="2216507"/>
                  </a:lnTo>
                  <a:lnTo>
                    <a:pt x="3927718" y="2260610"/>
                  </a:lnTo>
                  <a:lnTo>
                    <a:pt x="3902310" y="2303434"/>
                  </a:lnTo>
                  <a:lnTo>
                    <a:pt x="3875226" y="2344997"/>
                  </a:lnTo>
                  <a:lnTo>
                    <a:pt x="3846542" y="2385315"/>
                  </a:lnTo>
                  <a:lnTo>
                    <a:pt x="3816329" y="2424403"/>
                  </a:lnTo>
                  <a:lnTo>
                    <a:pt x="3784662" y="2462280"/>
                  </a:lnTo>
                  <a:lnTo>
                    <a:pt x="3751614" y="2498960"/>
                  </a:lnTo>
                  <a:lnTo>
                    <a:pt x="3717258" y="2534461"/>
                  </a:lnTo>
                  <a:lnTo>
                    <a:pt x="3681669" y="2568800"/>
                  </a:lnTo>
                  <a:lnTo>
                    <a:pt x="3644920" y="2601991"/>
                  </a:lnTo>
                  <a:lnTo>
                    <a:pt x="3607083" y="2634054"/>
                  </a:lnTo>
                  <a:lnTo>
                    <a:pt x="3568234" y="2665002"/>
                  </a:lnTo>
                  <a:lnTo>
                    <a:pt x="3528445" y="2694854"/>
                  </a:lnTo>
                  <a:lnTo>
                    <a:pt x="3487789" y="2723626"/>
                  </a:lnTo>
                  <a:lnTo>
                    <a:pt x="3446342" y="2751333"/>
                  </a:lnTo>
                  <a:lnTo>
                    <a:pt x="3404175" y="2777993"/>
                  </a:lnTo>
                  <a:lnTo>
                    <a:pt x="3361362" y="2803622"/>
                  </a:lnTo>
                  <a:lnTo>
                    <a:pt x="3317977" y="2828237"/>
                  </a:lnTo>
                  <a:lnTo>
                    <a:pt x="3274094" y="2851854"/>
                  </a:lnTo>
                  <a:lnTo>
                    <a:pt x="3229786" y="2874489"/>
                  </a:lnTo>
                  <a:lnTo>
                    <a:pt x="3185127" y="2896160"/>
                  </a:lnTo>
                  <a:lnTo>
                    <a:pt x="3140189" y="2916882"/>
                  </a:lnTo>
                  <a:lnTo>
                    <a:pt x="3093043" y="2937661"/>
                  </a:lnTo>
                  <a:lnTo>
                    <a:pt x="3045640" y="2957706"/>
                  </a:lnTo>
                  <a:lnTo>
                    <a:pt x="2998001" y="2977079"/>
                  </a:lnTo>
                  <a:lnTo>
                    <a:pt x="2950150" y="2995841"/>
                  </a:lnTo>
                  <a:lnTo>
                    <a:pt x="2902109" y="3014054"/>
                  </a:lnTo>
                  <a:lnTo>
                    <a:pt x="2853899" y="3031780"/>
                  </a:lnTo>
                  <a:lnTo>
                    <a:pt x="2805544" y="3049083"/>
                  </a:lnTo>
                  <a:lnTo>
                    <a:pt x="2757065" y="3066022"/>
                  </a:lnTo>
                  <a:lnTo>
                    <a:pt x="2708485" y="3082662"/>
                  </a:lnTo>
                  <a:lnTo>
                    <a:pt x="2659826" y="3099063"/>
                  </a:lnTo>
                  <a:lnTo>
                    <a:pt x="2611110" y="3115287"/>
                  </a:lnTo>
                  <a:lnTo>
                    <a:pt x="2464846" y="3163524"/>
                  </a:lnTo>
                  <a:lnTo>
                    <a:pt x="2367462" y="3195937"/>
                  </a:lnTo>
                  <a:lnTo>
                    <a:pt x="2318875" y="3212407"/>
                  </a:lnTo>
                  <a:lnTo>
                    <a:pt x="2270387" y="3229134"/>
                  </a:lnTo>
                  <a:lnTo>
                    <a:pt x="2222021" y="3246182"/>
                  </a:lnTo>
                  <a:lnTo>
                    <a:pt x="2173799" y="3263612"/>
                  </a:lnTo>
                  <a:lnTo>
                    <a:pt x="2125744" y="3281485"/>
                  </a:lnTo>
                  <a:lnTo>
                    <a:pt x="2077877" y="3299865"/>
                  </a:lnTo>
                  <a:lnTo>
                    <a:pt x="2030221" y="3318813"/>
                  </a:lnTo>
                  <a:lnTo>
                    <a:pt x="1982798" y="3338392"/>
                  </a:lnTo>
                  <a:lnTo>
                    <a:pt x="1935631" y="3358662"/>
                  </a:lnTo>
                  <a:lnTo>
                    <a:pt x="1888742" y="3379687"/>
                  </a:lnTo>
                  <a:lnTo>
                    <a:pt x="1799459" y="3420486"/>
                  </a:lnTo>
                  <a:lnTo>
                    <a:pt x="1754693" y="3440572"/>
                  </a:lnTo>
                  <a:lnTo>
                    <a:pt x="1709757" y="3460148"/>
                  </a:lnTo>
                  <a:lnTo>
                    <a:pt x="1664583" y="3478992"/>
                  </a:lnTo>
                  <a:lnTo>
                    <a:pt x="1619107" y="3496879"/>
                  </a:lnTo>
                  <a:lnTo>
                    <a:pt x="1573261" y="3513584"/>
                  </a:lnTo>
                  <a:lnTo>
                    <a:pt x="1526979" y="3528883"/>
                  </a:lnTo>
                  <a:lnTo>
                    <a:pt x="1480197" y="3542552"/>
                  </a:lnTo>
                  <a:lnTo>
                    <a:pt x="1432846" y="3554366"/>
                  </a:lnTo>
                  <a:lnTo>
                    <a:pt x="1384862" y="3564102"/>
                  </a:lnTo>
                  <a:lnTo>
                    <a:pt x="1336178" y="3571535"/>
                  </a:lnTo>
                  <a:lnTo>
                    <a:pt x="1284041" y="3576970"/>
                  </a:lnTo>
                  <a:lnTo>
                    <a:pt x="1231580" y="3579743"/>
                  </a:lnTo>
                  <a:lnTo>
                    <a:pt x="1178942" y="3579893"/>
                  </a:lnTo>
                  <a:lnTo>
                    <a:pt x="1126275" y="3577462"/>
                  </a:lnTo>
                  <a:lnTo>
                    <a:pt x="1073725" y="3572490"/>
                  </a:lnTo>
                  <a:lnTo>
                    <a:pt x="1021439" y="3565018"/>
                  </a:lnTo>
                  <a:lnTo>
                    <a:pt x="969564" y="3555087"/>
                  </a:lnTo>
                  <a:lnTo>
                    <a:pt x="918246" y="3542738"/>
                  </a:lnTo>
                  <a:lnTo>
                    <a:pt x="867633" y="3528011"/>
                  </a:lnTo>
                  <a:lnTo>
                    <a:pt x="817871" y="3510947"/>
                  </a:lnTo>
                  <a:lnTo>
                    <a:pt x="769505" y="3492136"/>
                  </a:lnTo>
                  <a:lnTo>
                    <a:pt x="722015" y="3471172"/>
                  </a:lnTo>
                  <a:lnTo>
                    <a:pt x="675514" y="3448087"/>
                  </a:lnTo>
                  <a:lnTo>
                    <a:pt x="630115" y="3422919"/>
                  </a:lnTo>
                  <a:lnTo>
                    <a:pt x="585929" y="3395700"/>
                  </a:lnTo>
                  <a:lnTo>
                    <a:pt x="543071" y="3366466"/>
                  </a:lnTo>
                  <a:lnTo>
                    <a:pt x="501653" y="3335252"/>
                  </a:lnTo>
                  <a:lnTo>
                    <a:pt x="461788" y="3302092"/>
                  </a:lnTo>
                  <a:lnTo>
                    <a:pt x="423588" y="3267021"/>
                  </a:lnTo>
                  <a:lnTo>
                    <a:pt x="387167" y="3230074"/>
                  </a:lnTo>
                  <a:lnTo>
                    <a:pt x="355723" y="3194431"/>
                  </a:lnTo>
                  <a:lnTo>
                    <a:pt x="326178" y="3156825"/>
                  </a:lnTo>
                  <a:lnTo>
                    <a:pt x="298436" y="3117498"/>
                  </a:lnTo>
                  <a:lnTo>
                    <a:pt x="272401" y="3076691"/>
                  </a:lnTo>
                  <a:lnTo>
                    <a:pt x="247977" y="3034648"/>
                  </a:lnTo>
                  <a:lnTo>
                    <a:pt x="225066" y="2991609"/>
                  </a:lnTo>
                  <a:lnTo>
                    <a:pt x="203573" y="2947816"/>
                  </a:lnTo>
                  <a:lnTo>
                    <a:pt x="183401" y="2903511"/>
                  </a:lnTo>
                  <a:lnTo>
                    <a:pt x="164454" y="2858936"/>
                  </a:lnTo>
                  <a:lnTo>
                    <a:pt x="146636" y="2814333"/>
                  </a:lnTo>
                  <a:lnTo>
                    <a:pt x="129851" y="2769943"/>
                  </a:lnTo>
                  <a:lnTo>
                    <a:pt x="112780" y="2722020"/>
                  </a:lnTo>
                  <a:lnTo>
                    <a:pt x="97059" y="2673757"/>
                  </a:lnTo>
                  <a:lnTo>
                    <a:pt x="82656" y="2625176"/>
                  </a:lnTo>
                  <a:lnTo>
                    <a:pt x="69536" y="2576300"/>
                  </a:lnTo>
                  <a:lnTo>
                    <a:pt x="57666" y="2527152"/>
                  </a:lnTo>
                  <a:lnTo>
                    <a:pt x="47012" y="2477752"/>
                  </a:lnTo>
                  <a:lnTo>
                    <a:pt x="37541" y="2428125"/>
                  </a:lnTo>
                  <a:lnTo>
                    <a:pt x="29220" y="2378292"/>
                  </a:lnTo>
                  <a:lnTo>
                    <a:pt x="22015" y="2328276"/>
                  </a:lnTo>
                  <a:lnTo>
                    <a:pt x="15891" y="2278099"/>
                  </a:lnTo>
                  <a:lnTo>
                    <a:pt x="10817" y="2227783"/>
                  </a:lnTo>
                  <a:lnTo>
                    <a:pt x="6757" y="2177351"/>
                  </a:lnTo>
                  <a:lnTo>
                    <a:pt x="3679" y="2126825"/>
                  </a:lnTo>
                  <a:lnTo>
                    <a:pt x="1549" y="2076228"/>
                  </a:lnTo>
                  <a:lnTo>
                    <a:pt x="334" y="2025582"/>
                  </a:lnTo>
                  <a:lnTo>
                    <a:pt x="0" y="1974909"/>
                  </a:lnTo>
                  <a:lnTo>
                    <a:pt x="512" y="1924232"/>
                  </a:lnTo>
                  <a:lnTo>
                    <a:pt x="1839" y="1873573"/>
                  </a:lnTo>
                  <a:lnTo>
                    <a:pt x="3946" y="1822954"/>
                  </a:lnTo>
                  <a:lnTo>
                    <a:pt x="6800" y="1772399"/>
                  </a:lnTo>
                  <a:lnTo>
                    <a:pt x="10366" y="1721928"/>
                  </a:lnTo>
                  <a:lnTo>
                    <a:pt x="14556" y="1671905"/>
                  </a:lnTo>
                  <a:lnTo>
                    <a:pt x="19308" y="1621847"/>
                  </a:lnTo>
                  <a:lnTo>
                    <a:pt x="24659" y="1571787"/>
                  </a:lnTo>
                  <a:lnTo>
                    <a:pt x="30648" y="1521755"/>
                  </a:lnTo>
                  <a:lnTo>
                    <a:pt x="37314" y="1471782"/>
                  </a:lnTo>
                  <a:lnTo>
                    <a:pt x="44696" y="1421899"/>
                  </a:lnTo>
                  <a:lnTo>
                    <a:pt x="52832" y="1372138"/>
                  </a:lnTo>
                  <a:lnTo>
                    <a:pt x="61760" y="1322528"/>
                  </a:lnTo>
                  <a:lnTo>
                    <a:pt x="71519" y="1273103"/>
                  </a:lnTo>
                  <a:lnTo>
                    <a:pt x="82147" y="1223891"/>
                  </a:lnTo>
                  <a:lnTo>
                    <a:pt x="93684" y="1174925"/>
                  </a:lnTo>
                  <a:lnTo>
                    <a:pt x="106167" y="1126235"/>
                  </a:lnTo>
                  <a:lnTo>
                    <a:pt x="119635" y="1077853"/>
                  </a:lnTo>
                  <a:lnTo>
                    <a:pt x="134127" y="1029810"/>
                  </a:lnTo>
                  <a:lnTo>
                    <a:pt x="149680" y="982135"/>
                  </a:lnTo>
                  <a:lnTo>
                    <a:pt x="166335" y="934862"/>
                  </a:lnTo>
                  <a:lnTo>
                    <a:pt x="184129" y="888020"/>
                  </a:lnTo>
                  <a:lnTo>
                    <a:pt x="203100" y="841640"/>
                  </a:lnTo>
                  <a:lnTo>
                    <a:pt x="223288" y="795755"/>
                  </a:lnTo>
                  <a:lnTo>
                    <a:pt x="244730" y="750394"/>
                  </a:lnTo>
                  <a:lnTo>
                    <a:pt x="267465" y="705588"/>
                  </a:lnTo>
                  <a:lnTo>
                    <a:pt x="291533" y="661370"/>
                  </a:lnTo>
                  <a:lnTo>
                    <a:pt x="316971" y="617769"/>
                  </a:lnTo>
                  <a:lnTo>
                    <a:pt x="343817" y="574817"/>
                  </a:lnTo>
                  <a:lnTo>
                    <a:pt x="374365" y="530654"/>
                  </a:lnTo>
                  <a:lnTo>
                    <a:pt x="406422" y="487189"/>
                  </a:lnTo>
                  <a:lnTo>
                    <a:pt x="440128" y="444609"/>
                  </a:lnTo>
                  <a:lnTo>
                    <a:pt x="475624" y="403102"/>
                  </a:lnTo>
                  <a:lnTo>
                    <a:pt x="513049" y="362854"/>
                  </a:lnTo>
                  <a:lnTo>
                    <a:pt x="548822" y="327379"/>
                  </a:lnTo>
                  <a:lnTo>
                    <a:pt x="585921" y="293245"/>
                  </a:lnTo>
                  <a:lnTo>
                    <a:pt x="624297" y="260536"/>
                  </a:lnTo>
                  <a:lnTo>
                    <a:pt x="663902" y="229333"/>
                  </a:lnTo>
                  <a:lnTo>
                    <a:pt x="704686" y="199719"/>
                  </a:lnTo>
                  <a:lnTo>
                    <a:pt x="746600" y="171778"/>
                  </a:lnTo>
                  <a:lnTo>
                    <a:pt x="789595" y="145591"/>
                  </a:lnTo>
                  <a:lnTo>
                    <a:pt x="833622" y="121242"/>
                  </a:lnTo>
                  <a:lnTo>
                    <a:pt x="878633" y="98813"/>
                  </a:lnTo>
                  <a:lnTo>
                    <a:pt x="924577" y="78387"/>
                  </a:lnTo>
                  <a:lnTo>
                    <a:pt x="971406" y="60047"/>
                  </a:lnTo>
                  <a:lnTo>
                    <a:pt x="1021331" y="43335"/>
                  </a:lnTo>
                  <a:lnTo>
                    <a:pt x="1071678" y="29595"/>
                  </a:lnTo>
                  <a:lnTo>
                    <a:pt x="1122402" y="18672"/>
                  </a:lnTo>
                  <a:lnTo>
                    <a:pt x="1173457" y="10408"/>
                  </a:lnTo>
                  <a:lnTo>
                    <a:pt x="1224801" y="4646"/>
                  </a:lnTo>
                  <a:lnTo>
                    <a:pt x="1276388" y="1229"/>
                  </a:lnTo>
                  <a:lnTo>
                    <a:pt x="1328174" y="0"/>
                  </a:lnTo>
                  <a:lnTo>
                    <a:pt x="1380115" y="801"/>
                  </a:lnTo>
                  <a:lnTo>
                    <a:pt x="1432165" y="3476"/>
                  </a:lnTo>
                  <a:lnTo>
                    <a:pt x="1484281" y="7868"/>
                  </a:lnTo>
                  <a:lnTo>
                    <a:pt x="1536419" y="13820"/>
                  </a:lnTo>
                  <a:lnTo>
                    <a:pt x="1585089" y="20363"/>
                  </a:lnTo>
                  <a:lnTo>
                    <a:pt x="1633714" y="27559"/>
                  </a:lnTo>
                  <a:lnTo>
                    <a:pt x="1682289" y="35357"/>
                  </a:lnTo>
                  <a:lnTo>
                    <a:pt x="1730812" y="43706"/>
                  </a:lnTo>
                  <a:lnTo>
                    <a:pt x="1779280" y="52555"/>
                  </a:lnTo>
                  <a:lnTo>
                    <a:pt x="1827691" y="61853"/>
                  </a:lnTo>
                  <a:lnTo>
                    <a:pt x="1876041" y="71550"/>
                  </a:lnTo>
                  <a:lnTo>
                    <a:pt x="1924329" y="81594"/>
                  </a:lnTo>
                  <a:lnTo>
                    <a:pt x="1972551" y="91934"/>
                  </a:lnTo>
                  <a:lnTo>
                    <a:pt x="2020704" y="102520"/>
                  </a:lnTo>
                  <a:lnTo>
                    <a:pt x="2068787" y="113301"/>
                  </a:lnTo>
                  <a:lnTo>
                    <a:pt x="2164727" y="135242"/>
                  </a:lnTo>
                  <a:lnTo>
                    <a:pt x="2213109" y="146705"/>
                  </a:lnTo>
                  <a:lnTo>
                    <a:pt x="2261403" y="158521"/>
                  </a:lnTo>
                  <a:lnTo>
                    <a:pt x="2309595" y="170723"/>
                  </a:lnTo>
                  <a:lnTo>
                    <a:pt x="2357670" y="183341"/>
                  </a:lnTo>
                  <a:lnTo>
                    <a:pt x="2405614" y="196407"/>
                  </a:lnTo>
                  <a:lnTo>
                    <a:pt x="2453411" y="209953"/>
                  </a:lnTo>
                  <a:lnTo>
                    <a:pt x="2501047" y="224008"/>
                  </a:lnTo>
                  <a:lnTo>
                    <a:pt x="2548508" y="238605"/>
                  </a:lnTo>
                  <a:lnTo>
                    <a:pt x="2595777" y="253775"/>
                  </a:lnTo>
                  <a:lnTo>
                    <a:pt x="2642842" y="269548"/>
                  </a:lnTo>
                  <a:lnTo>
                    <a:pt x="2689687" y="285957"/>
                  </a:lnTo>
                  <a:lnTo>
                    <a:pt x="2736297" y="303032"/>
                  </a:lnTo>
                  <a:lnTo>
                    <a:pt x="2782658" y="320804"/>
                  </a:lnTo>
                  <a:lnTo>
                    <a:pt x="2828717" y="339127"/>
                  </a:lnTo>
                  <a:lnTo>
                    <a:pt x="2874548" y="358225"/>
                  </a:lnTo>
                  <a:lnTo>
                    <a:pt x="2920115" y="378106"/>
                  </a:lnTo>
                  <a:lnTo>
                    <a:pt x="2965385" y="398778"/>
                  </a:lnTo>
                  <a:lnTo>
                    <a:pt x="3010321" y="420250"/>
                  </a:lnTo>
                  <a:lnTo>
                    <a:pt x="3054888" y="442528"/>
                  </a:lnTo>
                  <a:lnTo>
                    <a:pt x="3099052" y="465622"/>
                  </a:lnTo>
                  <a:lnTo>
                    <a:pt x="3142777" y="489538"/>
                  </a:lnTo>
                  <a:lnTo>
                    <a:pt x="3186027" y="514285"/>
                  </a:lnTo>
                  <a:lnTo>
                    <a:pt x="3228769" y="539871"/>
                  </a:lnTo>
                  <a:lnTo>
                    <a:pt x="3270966" y="566304"/>
                  </a:lnTo>
                  <a:lnTo>
                    <a:pt x="3312584" y="593592"/>
                  </a:lnTo>
                  <a:lnTo>
                    <a:pt x="3353587" y="621742"/>
                  </a:lnTo>
                  <a:lnTo>
                    <a:pt x="3393940" y="650763"/>
                  </a:lnTo>
                  <a:lnTo>
                    <a:pt x="3433608" y="680662"/>
                  </a:lnTo>
                  <a:lnTo>
                    <a:pt x="3472557" y="711448"/>
                  </a:lnTo>
                  <a:lnTo>
                    <a:pt x="3510750" y="743129"/>
                  </a:lnTo>
                  <a:lnTo>
                    <a:pt x="3548153" y="775711"/>
                  </a:lnTo>
                  <a:lnTo>
                    <a:pt x="3584730" y="809204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3517" y="3440963"/>
              <a:ext cx="10239374" cy="40862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67119" y="1848483"/>
              <a:ext cx="2889885" cy="3011170"/>
            </a:xfrm>
            <a:custGeom>
              <a:avLst/>
              <a:gdLst/>
              <a:ahLst/>
              <a:cxnLst/>
              <a:rect l="l" t="t" r="r" b="b"/>
              <a:pathLst>
                <a:path w="2889885" h="3011170">
                  <a:moveTo>
                    <a:pt x="1374082" y="3010921"/>
                  </a:moveTo>
                  <a:lnTo>
                    <a:pt x="1335466" y="3009672"/>
                  </a:lnTo>
                  <a:lnTo>
                    <a:pt x="1296624" y="3006997"/>
                  </a:lnTo>
                  <a:lnTo>
                    <a:pt x="1257572" y="3002848"/>
                  </a:lnTo>
                  <a:lnTo>
                    <a:pt x="1218326" y="2997177"/>
                  </a:lnTo>
                  <a:lnTo>
                    <a:pt x="1178904" y="2989937"/>
                  </a:lnTo>
                  <a:lnTo>
                    <a:pt x="1139321" y="2981080"/>
                  </a:lnTo>
                  <a:lnTo>
                    <a:pt x="1099594" y="2970558"/>
                  </a:lnTo>
                  <a:lnTo>
                    <a:pt x="1059740" y="2958324"/>
                  </a:lnTo>
                  <a:lnTo>
                    <a:pt x="1019775" y="2944329"/>
                  </a:lnTo>
                  <a:lnTo>
                    <a:pt x="979716" y="2928527"/>
                  </a:lnTo>
                  <a:lnTo>
                    <a:pt x="939579" y="2910869"/>
                  </a:lnTo>
                  <a:lnTo>
                    <a:pt x="899381" y="2891308"/>
                  </a:lnTo>
                  <a:lnTo>
                    <a:pt x="859138" y="2869797"/>
                  </a:lnTo>
                  <a:lnTo>
                    <a:pt x="818867" y="2846286"/>
                  </a:lnTo>
                  <a:lnTo>
                    <a:pt x="778585" y="2820730"/>
                  </a:lnTo>
                  <a:lnTo>
                    <a:pt x="738307" y="2793080"/>
                  </a:lnTo>
                  <a:lnTo>
                    <a:pt x="698050" y="2763288"/>
                  </a:lnTo>
                  <a:lnTo>
                    <a:pt x="657832" y="2731307"/>
                  </a:lnTo>
                  <a:lnTo>
                    <a:pt x="617667" y="2697089"/>
                  </a:lnTo>
                  <a:lnTo>
                    <a:pt x="577574" y="2660587"/>
                  </a:lnTo>
                  <a:lnTo>
                    <a:pt x="537568" y="2621752"/>
                  </a:lnTo>
                  <a:lnTo>
                    <a:pt x="497667" y="2580537"/>
                  </a:lnTo>
                  <a:lnTo>
                    <a:pt x="457885" y="2536895"/>
                  </a:lnTo>
                  <a:lnTo>
                    <a:pt x="418241" y="2490777"/>
                  </a:lnTo>
                  <a:lnTo>
                    <a:pt x="378750" y="2442137"/>
                  </a:lnTo>
                  <a:lnTo>
                    <a:pt x="339429" y="2390926"/>
                  </a:lnTo>
                  <a:lnTo>
                    <a:pt x="300295" y="2337096"/>
                  </a:lnTo>
                  <a:lnTo>
                    <a:pt x="261364" y="2280601"/>
                  </a:lnTo>
                  <a:lnTo>
                    <a:pt x="222653" y="2221392"/>
                  </a:lnTo>
                  <a:lnTo>
                    <a:pt x="196484" y="2178962"/>
                  </a:lnTo>
                  <a:lnTo>
                    <a:pt x="172077" y="2136619"/>
                  </a:lnTo>
                  <a:lnTo>
                    <a:pt x="149405" y="2094373"/>
                  </a:lnTo>
                  <a:lnTo>
                    <a:pt x="128443" y="2052237"/>
                  </a:lnTo>
                  <a:lnTo>
                    <a:pt x="109166" y="2010220"/>
                  </a:lnTo>
                  <a:lnTo>
                    <a:pt x="91548" y="1968334"/>
                  </a:lnTo>
                  <a:lnTo>
                    <a:pt x="75564" y="1926590"/>
                  </a:lnTo>
                  <a:lnTo>
                    <a:pt x="61188" y="1884998"/>
                  </a:lnTo>
                  <a:lnTo>
                    <a:pt x="48395" y="1843569"/>
                  </a:lnTo>
                  <a:lnTo>
                    <a:pt x="37161" y="1802315"/>
                  </a:lnTo>
                  <a:lnTo>
                    <a:pt x="27458" y="1761246"/>
                  </a:lnTo>
                  <a:lnTo>
                    <a:pt x="19262" y="1720374"/>
                  </a:lnTo>
                  <a:lnTo>
                    <a:pt x="12548" y="1679709"/>
                  </a:lnTo>
                  <a:lnTo>
                    <a:pt x="7290" y="1639262"/>
                  </a:lnTo>
                  <a:lnTo>
                    <a:pt x="3463" y="1599045"/>
                  </a:lnTo>
                  <a:lnTo>
                    <a:pt x="1041" y="1559067"/>
                  </a:lnTo>
                  <a:lnTo>
                    <a:pt x="0" y="1519341"/>
                  </a:lnTo>
                  <a:lnTo>
                    <a:pt x="312" y="1479877"/>
                  </a:lnTo>
                  <a:lnTo>
                    <a:pt x="1954" y="1440685"/>
                  </a:lnTo>
                  <a:lnTo>
                    <a:pt x="4900" y="1401778"/>
                  </a:lnTo>
                  <a:lnTo>
                    <a:pt x="9124" y="1363165"/>
                  </a:lnTo>
                  <a:lnTo>
                    <a:pt x="14601" y="1324858"/>
                  </a:lnTo>
                  <a:lnTo>
                    <a:pt x="21306" y="1286868"/>
                  </a:lnTo>
                  <a:lnTo>
                    <a:pt x="29213" y="1249206"/>
                  </a:lnTo>
                  <a:lnTo>
                    <a:pt x="38297" y="1211882"/>
                  </a:lnTo>
                  <a:lnTo>
                    <a:pt x="48532" y="1174908"/>
                  </a:lnTo>
                  <a:lnTo>
                    <a:pt x="59893" y="1138294"/>
                  </a:lnTo>
                  <a:lnTo>
                    <a:pt x="72356" y="1102052"/>
                  </a:lnTo>
                  <a:lnTo>
                    <a:pt x="85893" y="1066192"/>
                  </a:lnTo>
                  <a:lnTo>
                    <a:pt x="100480" y="1030726"/>
                  </a:lnTo>
                  <a:lnTo>
                    <a:pt x="116092" y="995664"/>
                  </a:lnTo>
                  <a:lnTo>
                    <a:pt x="132703" y="961017"/>
                  </a:lnTo>
                  <a:lnTo>
                    <a:pt x="150287" y="926797"/>
                  </a:lnTo>
                  <a:lnTo>
                    <a:pt x="168820" y="893014"/>
                  </a:lnTo>
                  <a:lnTo>
                    <a:pt x="188276" y="859678"/>
                  </a:lnTo>
                  <a:lnTo>
                    <a:pt x="208630" y="826802"/>
                  </a:lnTo>
                  <a:lnTo>
                    <a:pt x="229855" y="794396"/>
                  </a:lnTo>
                  <a:lnTo>
                    <a:pt x="251928" y="762471"/>
                  </a:lnTo>
                  <a:lnTo>
                    <a:pt x="274822" y="731038"/>
                  </a:lnTo>
                  <a:lnTo>
                    <a:pt x="298511" y="700107"/>
                  </a:lnTo>
                  <a:lnTo>
                    <a:pt x="322972" y="669690"/>
                  </a:lnTo>
                  <a:lnTo>
                    <a:pt x="348178" y="639799"/>
                  </a:lnTo>
                  <a:lnTo>
                    <a:pt x="374103" y="610442"/>
                  </a:lnTo>
                  <a:lnTo>
                    <a:pt x="400723" y="581633"/>
                  </a:lnTo>
                  <a:lnTo>
                    <a:pt x="428012" y="553381"/>
                  </a:lnTo>
                  <a:lnTo>
                    <a:pt x="455945" y="525697"/>
                  </a:lnTo>
                  <a:lnTo>
                    <a:pt x="484495" y="498593"/>
                  </a:lnTo>
                  <a:lnTo>
                    <a:pt x="513639" y="472079"/>
                  </a:lnTo>
                  <a:lnTo>
                    <a:pt x="543350" y="446167"/>
                  </a:lnTo>
                  <a:lnTo>
                    <a:pt x="573604" y="420867"/>
                  </a:lnTo>
                  <a:lnTo>
                    <a:pt x="604374" y="396191"/>
                  </a:lnTo>
                  <a:lnTo>
                    <a:pt x="635635" y="372148"/>
                  </a:lnTo>
                  <a:lnTo>
                    <a:pt x="667363" y="348751"/>
                  </a:lnTo>
                  <a:lnTo>
                    <a:pt x="699530" y="326009"/>
                  </a:lnTo>
                  <a:lnTo>
                    <a:pt x="732113" y="303935"/>
                  </a:lnTo>
                  <a:lnTo>
                    <a:pt x="765086" y="282539"/>
                  </a:lnTo>
                  <a:lnTo>
                    <a:pt x="798423" y="261832"/>
                  </a:lnTo>
                  <a:lnTo>
                    <a:pt x="832099" y="241824"/>
                  </a:lnTo>
                  <a:lnTo>
                    <a:pt x="866089" y="222528"/>
                  </a:lnTo>
                  <a:lnTo>
                    <a:pt x="900367" y="203953"/>
                  </a:lnTo>
                  <a:lnTo>
                    <a:pt x="934908" y="186111"/>
                  </a:lnTo>
                  <a:lnTo>
                    <a:pt x="969686" y="169013"/>
                  </a:lnTo>
                  <a:lnTo>
                    <a:pt x="1004676" y="152669"/>
                  </a:lnTo>
                  <a:lnTo>
                    <a:pt x="1039853" y="137091"/>
                  </a:lnTo>
                  <a:lnTo>
                    <a:pt x="1075191" y="122289"/>
                  </a:lnTo>
                  <a:lnTo>
                    <a:pt x="1110665" y="108275"/>
                  </a:lnTo>
                  <a:lnTo>
                    <a:pt x="1181918" y="82652"/>
                  </a:lnTo>
                  <a:lnTo>
                    <a:pt x="1253411" y="60311"/>
                  </a:lnTo>
                  <a:lnTo>
                    <a:pt x="1324939" y="41339"/>
                  </a:lnTo>
                  <a:lnTo>
                    <a:pt x="1396300" y="25823"/>
                  </a:lnTo>
                  <a:lnTo>
                    <a:pt x="1467290" y="13851"/>
                  </a:lnTo>
                  <a:lnTo>
                    <a:pt x="1537706" y="5510"/>
                  </a:lnTo>
                  <a:lnTo>
                    <a:pt x="1607346" y="888"/>
                  </a:lnTo>
                  <a:lnTo>
                    <a:pt x="1641811" y="0"/>
                  </a:lnTo>
                  <a:lnTo>
                    <a:pt x="1676005" y="73"/>
                  </a:lnTo>
                  <a:lnTo>
                    <a:pt x="1743482" y="3152"/>
                  </a:lnTo>
                  <a:lnTo>
                    <a:pt x="1809572" y="10213"/>
                  </a:lnTo>
                  <a:lnTo>
                    <a:pt x="1874073" y="21344"/>
                  </a:lnTo>
                  <a:lnTo>
                    <a:pt x="1936781" y="36631"/>
                  </a:lnTo>
                  <a:lnTo>
                    <a:pt x="1997494" y="56163"/>
                  </a:lnTo>
                  <a:lnTo>
                    <a:pt x="2056008" y="80026"/>
                  </a:lnTo>
                  <a:lnTo>
                    <a:pt x="2112120" y="108310"/>
                  </a:lnTo>
                  <a:lnTo>
                    <a:pt x="2455159" y="346195"/>
                  </a:lnTo>
                  <a:lnTo>
                    <a:pt x="2628555" y="515332"/>
                  </a:lnTo>
                  <a:lnTo>
                    <a:pt x="2701625" y="623047"/>
                  </a:lnTo>
                  <a:lnTo>
                    <a:pt x="2716598" y="660840"/>
                  </a:lnTo>
                  <a:lnTo>
                    <a:pt x="2738786" y="713088"/>
                  </a:lnTo>
                  <a:lnTo>
                    <a:pt x="2759381" y="765368"/>
                  </a:lnTo>
                  <a:lnTo>
                    <a:pt x="2778399" y="817649"/>
                  </a:lnTo>
                  <a:lnTo>
                    <a:pt x="2795858" y="869899"/>
                  </a:lnTo>
                  <a:lnTo>
                    <a:pt x="2811775" y="922084"/>
                  </a:lnTo>
                  <a:lnTo>
                    <a:pt x="2826165" y="974172"/>
                  </a:lnTo>
                  <a:lnTo>
                    <a:pt x="2839047" y="1026130"/>
                  </a:lnTo>
                  <a:lnTo>
                    <a:pt x="2850436" y="1077927"/>
                  </a:lnTo>
                  <a:lnTo>
                    <a:pt x="2860350" y="1129529"/>
                  </a:lnTo>
                  <a:lnTo>
                    <a:pt x="2868805" y="1180904"/>
                  </a:lnTo>
                  <a:lnTo>
                    <a:pt x="2875818" y="1232020"/>
                  </a:lnTo>
                  <a:lnTo>
                    <a:pt x="2881406" y="1282844"/>
                  </a:lnTo>
                  <a:lnTo>
                    <a:pt x="2885585" y="1333343"/>
                  </a:lnTo>
                  <a:lnTo>
                    <a:pt x="2888373" y="1383485"/>
                  </a:lnTo>
                  <a:lnTo>
                    <a:pt x="2889786" y="1433238"/>
                  </a:lnTo>
                  <a:lnTo>
                    <a:pt x="2889841" y="1482568"/>
                  </a:lnTo>
                  <a:lnTo>
                    <a:pt x="2888555" y="1531444"/>
                  </a:lnTo>
                  <a:lnTo>
                    <a:pt x="2885944" y="1579832"/>
                  </a:lnTo>
                  <a:lnTo>
                    <a:pt x="2882025" y="1627701"/>
                  </a:lnTo>
                  <a:lnTo>
                    <a:pt x="2876816" y="1675017"/>
                  </a:lnTo>
                  <a:lnTo>
                    <a:pt x="2870332" y="1721749"/>
                  </a:lnTo>
                  <a:lnTo>
                    <a:pt x="2862591" y="1767864"/>
                  </a:lnTo>
                  <a:lnTo>
                    <a:pt x="2853609" y="1813328"/>
                  </a:lnTo>
                  <a:lnTo>
                    <a:pt x="2843403" y="1858111"/>
                  </a:lnTo>
                  <a:lnTo>
                    <a:pt x="2831991" y="1902178"/>
                  </a:lnTo>
                  <a:lnTo>
                    <a:pt x="2819388" y="1945499"/>
                  </a:lnTo>
                  <a:lnTo>
                    <a:pt x="2805611" y="1988039"/>
                  </a:lnTo>
                  <a:lnTo>
                    <a:pt x="2790678" y="2029767"/>
                  </a:lnTo>
                  <a:lnTo>
                    <a:pt x="2774605" y="2070650"/>
                  </a:lnTo>
                  <a:lnTo>
                    <a:pt x="2757409" y="2110655"/>
                  </a:lnTo>
                  <a:lnTo>
                    <a:pt x="2739106" y="2149750"/>
                  </a:lnTo>
                  <a:lnTo>
                    <a:pt x="2719713" y="2187903"/>
                  </a:lnTo>
                  <a:lnTo>
                    <a:pt x="2699248" y="2225081"/>
                  </a:lnTo>
                  <a:lnTo>
                    <a:pt x="2677727" y="2261252"/>
                  </a:lnTo>
                  <a:lnTo>
                    <a:pt x="2655166" y="2296382"/>
                  </a:lnTo>
                  <a:lnTo>
                    <a:pt x="2631583" y="2330439"/>
                  </a:lnTo>
                  <a:lnTo>
                    <a:pt x="2606994" y="2363392"/>
                  </a:lnTo>
                  <a:lnTo>
                    <a:pt x="2581416" y="2395207"/>
                  </a:lnTo>
                  <a:lnTo>
                    <a:pt x="2554866" y="2425851"/>
                  </a:lnTo>
                  <a:lnTo>
                    <a:pt x="2527361" y="2455293"/>
                  </a:lnTo>
                  <a:lnTo>
                    <a:pt x="2492694" y="2490108"/>
                  </a:lnTo>
                  <a:lnTo>
                    <a:pt x="2454610" y="2526465"/>
                  </a:lnTo>
                  <a:lnTo>
                    <a:pt x="2413241" y="2563982"/>
                  </a:lnTo>
                  <a:lnTo>
                    <a:pt x="2368719" y="2602278"/>
                  </a:lnTo>
                  <a:lnTo>
                    <a:pt x="2321177" y="2640971"/>
                  </a:lnTo>
                  <a:lnTo>
                    <a:pt x="2270747" y="2679679"/>
                  </a:lnTo>
                  <a:lnTo>
                    <a:pt x="2217560" y="2718023"/>
                  </a:lnTo>
                  <a:lnTo>
                    <a:pt x="2161750" y="2755619"/>
                  </a:lnTo>
                  <a:lnTo>
                    <a:pt x="2103448" y="2792087"/>
                  </a:lnTo>
                  <a:lnTo>
                    <a:pt x="2042786" y="2827045"/>
                  </a:lnTo>
                  <a:lnTo>
                    <a:pt x="1979897" y="2860112"/>
                  </a:lnTo>
                  <a:lnTo>
                    <a:pt x="1914912" y="2890906"/>
                  </a:lnTo>
                  <a:lnTo>
                    <a:pt x="1847965" y="2919046"/>
                  </a:lnTo>
                  <a:lnTo>
                    <a:pt x="1779186" y="2944150"/>
                  </a:lnTo>
                  <a:lnTo>
                    <a:pt x="1708709" y="2965838"/>
                  </a:lnTo>
                  <a:lnTo>
                    <a:pt x="1636665" y="2983727"/>
                  </a:lnTo>
                  <a:lnTo>
                    <a:pt x="1563186" y="2997437"/>
                  </a:lnTo>
                  <a:lnTo>
                    <a:pt x="1488406" y="3006585"/>
                  </a:lnTo>
                  <a:lnTo>
                    <a:pt x="1412455" y="3010790"/>
                  </a:lnTo>
                  <a:lnTo>
                    <a:pt x="1374082" y="3010921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64462" y="1194372"/>
              <a:ext cx="4759325" cy="847725"/>
            </a:xfrm>
            <a:custGeom>
              <a:avLst/>
              <a:gdLst/>
              <a:ahLst/>
              <a:cxnLst/>
              <a:rect l="l" t="t" r="r" b="b"/>
              <a:pathLst>
                <a:path w="4759325" h="847725">
                  <a:moveTo>
                    <a:pt x="457751" y="9603"/>
                  </a:moveTo>
                  <a:lnTo>
                    <a:pt x="457751" y="115820"/>
                  </a:lnTo>
                  <a:lnTo>
                    <a:pt x="135899" y="115820"/>
                  </a:lnTo>
                  <a:lnTo>
                    <a:pt x="135899" y="367248"/>
                  </a:lnTo>
                  <a:lnTo>
                    <a:pt x="421957" y="367248"/>
                  </a:lnTo>
                  <a:lnTo>
                    <a:pt x="421957" y="472010"/>
                  </a:lnTo>
                  <a:lnTo>
                    <a:pt x="135899" y="472010"/>
                  </a:lnTo>
                  <a:lnTo>
                    <a:pt x="135899" y="733042"/>
                  </a:lnTo>
                  <a:lnTo>
                    <a:pt x="457751" y="733042"/>
                  </a:lnTo>
                  <a:lnTo>
                    <a:pt x="457751" y="839259"/>
                  </a:lnTo>
                  <a:lnTo>
                    <a:pt x="0" y="839259"/>
                  </a:lnTo>
                  <a:lnTo>
                    <a:pt x="0" y="9603"/>
                  </a:lnTo>
                  <a:lnTo>
                    <a:pt x="457751" y="9603"/>
                  </a:lnTo>
                  <a:close/>
                </a:path>
                <a:path w="4759325" h="847725">
                  <a:moveTo>
                    <a:pt x="882050" y="110873"/>
                  </a:moveTo>
                  <a:lnTo>
                    <a:pt x="826905" y="118657"/>
                  </a:lnTo>
                  <a:lnTo>
                    <a:pt x="783108" y="142010"/>
                  </a:lnTo>
                  <a:lnTo>
                    <a:pt x="754517" y="179914"/>
                  </a:lnTo>
                  <a:lnTo>
                    <a:pt x="744987" y="231931"/>
                  </a:lnTo>
                  <a:lnTo>
                    <a:pt x="747806" y="259722"/>
                  </a:lnTo>
                  <a:lnTo>
                    <a:pt x="770359" y="304828"/>
                  </a:lnTo>
                  <a:lnTo>
                    <a:pt x="813973" y="336529"/>
                  </a:lnTo>
                  <a:lnTo>
                    <a:pt x="868828" y="359082"/>
                  </a:lnTo>
                  <a:lnTo>
                    <a:pt x="932085" y="374651"/>
                  </a:lnTo>
                  <a:lnTo>
                    <a:pt x="964332" y="382599"/>
                  </a:lnTo>
                  <a:lnTo>
                    <a:pt x="1028717" y="400132"/>
                  </a:lnTo>
                  <a:lnTo>
                    <a:pt x="1088228" y="426395"/>
                  </a:lnTo>
                  <a:lnTo>
                    <a:pt x="1138135" y="468518"/>
                  </a:lnTo>
                  <a:lnTo>
                    <a:pt x="1172183" y="529047"/>
                  </a:lnTo>
                  <a:lnTo>
                    <a:pt x="1180695" y="567169"/>
                  </a:lnTo>
                  <a:lnTo>
                    <a:pt x="1183532" y="610529"/>
                  </a:lnTo>
                  <a:lnTo>
                    <a:pt x="1178694" y="655180"/>
                  </a:lnTo>
                  <a:lnTo>
                    <a:pt x="1164180" y="697467"/>
                  </a:lnTo>
                  <a:lnTo>
                    <a:pt x="1139990" y="737389"/>
                  </a:lnTo>
                  <a:lnTo>
                    <a:pt x="1106125" y="774947"/>
                  </a:lnTo>
                  <a:lnTo>
                    <a:pt x="1073055" y="801138"/>
                  </a:lnTo>
                  <a:lnTo>
                    <a:pt x="1035771" y="821508"/>
                  </a:lnTo>
                  <a:lnTo>
                    <a:pt x="994274" y="836058"/>
                  </a:lnTo>
                  <a:lnTo>
                    <a:pt x="948562" y="844788"/>
                  </a:lnTo>
                  <a:lnTo>
                    <a:pt x="898638" y="847698"/>
                  </a:lnTo>
                  <a:lnTo>
                    <a:pt x="836781" y="843897"/>
                  </a:lnTo>
                  <a:lnTo>
                    <a:pt x="780999" y="832493"/>
                  </a:lnTo>
                  <a:lnTo>
                    <a:pt x="731291" y="813487"/>
                  </a:lnTo>
                  <a:lnTo>
                    <a:pt x="687659" y="786878"/>
                  </a:lnTo>
                  <a:lnTo>
                    <a:pt x="652265" y="753558"/>
                  </a:lnTo>
                  <a:lnTo>
                    <a:pt x="626984" y="714418"/>
                  </a:lnTo>
                  <a:lnTo>
                    <a:pt x="611815" y="669458"/>
                  </a:lnTo>
                  <a:lnTo>
                    <a:pt x="606759" y="618677"/>
                  </a:lnTo>
                  <a:lnTo>
                    <a:pt x="751971" y="618677"/>
                  </a:lnTo>
                  <a:lnTo>
                    <a:pt x="756372" y="644758"/>
                  </a:lnTo>
                  <a:lnTo>
                    <a:pt x="764630" y="668003"/>
                  </a:lnTo>
                  <a:lnTo>
                    <a:pt x="792712" y="705979"/>
                  </a:lnTo>
                  <a:lnTo>
                    <a:pt x="836799" y="729987"/>
                  </a:lnTo>
                  <a:lnTo>
                    <a:pt x="897474" y="737989"/>
                  </a:lnTo>
                  <a:lnTo>
                    <a:pt x="930266" y="735752"/>
                  </a:lnTo>
                  <a:lnTo>
                    <a:pt x="984830" y="717855"/>
                  </a:lnTo>
                  <a:lnTo>
                    <a:pt x="1024043" y="683480"/>
                  </a:lnTo>
                  <a:lnTo>
                    <a:pt x="1043977" y="641139"/>
                  </a:lnTo>
                  <a:lnTo>
                    <a:pt x="1046468" y="617513"/>
                  </a:lnTo>
                  <a:lnTo>
                    <a:pt x="1044941" y="594415"/>
                  </a:lnTo>
                  <a:lnTo>
                    <a:pt x="1032718" y="556293"/>
                  </a:lnTo>
                  <a:lnTo>
                    <a:pt x="994015" y="517334"/>
                  </a:lnTo>
                  <a:lnTo>
                    <a:pt x="958876" y="500238"/>
                  </a:lnTo>
                  <a:lnTo>
                    <a:pt x="918208" y="487288"/>
                  </a:lnTo>
                  <a:lnTo>
                    <a:pt x="873611" y="475793"/>
                  </a:lnTo>
                  <a:lnTo>
                    <a:pt x="850422" y="470192"/>
                  </a:lnTo>
                  <a:lnTo>
                    <a:pt x="827123" y="464153"/>
                  </a:lnTo>
                  <a:lnTo>
                    <a:pt x="780198" y="450767"/>
                  </a:lnTo>
                  <a:lnTo>
                    <a:pt x="735165" y="434398"/>
                  </a:lnTo>
                  <a:lnTo>
                    <a:pt x="694352" y="413809"/>
                  </a:lnTo>
                  <a:lnTo>
                    <a:pt x="659213" y="385946"/>
                  </a:lnTo>
                  <a:lnTo>
                    <a:pt x="631204" y="347751"/>
                  </a:lnTo>
                  <a:lnTo>
                    <a:pt x="612870" y="299226"/>
                  </a:lnTo>
                  <a:lnTo>
                    <a:pt x="606759" y="240952"/>
                  </a:lnTo>
                  <a:lnTo>
                    <a:pt x="611633" y="189335"/>
                  </a:lnTo>
                  <a:lnTo>
                    <a:pt x="626256" y="143029"/>
                  </a:lnTo>
                  <a:lnTo>
                    <a:pt x="650628" y="102033"/>
                  </a:lnTo>
                  <a:lnTo>
                    <a:pt x="684749" y="66349"/>
                  </a:lnTo>
                  <a:lnTo>
                    <a:pt x="726653" y="37321"/>
                  </a:lnTo>
                  <a:lnTo>
                    <a:pt x="774378" y="16587"/>
                  </a:lnTo>
                  <a:lnTo>
                    <a:pt x="827923" y="4146"/>
                  </a:lnTo>
                  <a:lnTo>
                    <a:pt x="887288" y="0"/>
                  </a:lnTo>
                  <a:lnTo>
                    <a:pt x="946435" y="3583"/>
                  </a:lnTo>
                  <a:lnTo>
                    <a:pt x="999325" y="14332"/>
                  </a:lnTo>
                  <a:lnTo>
                    <a:pt x="1045959" y="32247"/>
                  </a:lnTo>
                  <a:lnTo>
                    <a:pt x="1086336" y="57328"/>
                  </a:lnTo>
                  <a:lnTo>
                    <a:pt x="1119456" y="89174"/>
                  </a:lnTo>
                  <a:lnTo>
                    <a:pt x="1144319" y="127387"/>
                  </a:lnTo>
                  <a:lnTo>
                    <a:pt x="1160924" y="171966"/>
                  </a:lnTo>
                  <a:lnTo>
                    <a:pt x="1169273" y="222910"/>
                  </a:lnTo>
                  <a:lnTo>
                    <a:pt x="1019114" y="222910"/>
                  </a:lnTo>
                  <a:lnTo>
                    <a:pt x="1014840" y="200138"/>
                  </a:lnTo>
                  <a:lnTo>
                    <a:pt x="1006673" y="179259"/>
                  </a:lnTo>
                  <a:lnTo>
                    <a:pt x="978664" y="143174"/>
                  </a:lnTo>
                  <a:lnTo>
                    <a:pt x="936614" y="118948"/>
                  </a:lnTo>
                  <a:lnTo>
                    <a:pt x="910896" y="112891"/>
                  </a:lnTo>
                  <a:lnTo>
                    <a:pt x="882050" y="110873"/>
                  </a:lnTo>
                  <a:close/>
                </a:path>
                <a:path w="4759325" h="847725">
                  <a:moveTo>
                    <a:pt x="1802118" y="9603"/>
                  </a:moveTo>
                  <a:lnTo>
                    <a:pt x="1802118" y="115820"/>
                  </a:lnTo>
                  <a:lnTo>
                    <a:pt x="1480266" y="115820"/>
                  </a:lnTo>
                  <a:lnTo>
                    <a:pt x="1480266" y="367248"/>
                  </a:lnTo>
                  <a:lnTo>
                    <a:pt x="1766325" y="367248"/>
                  </a:lnTo>
                  <a:lnTo>
                    <a:pt x="1766325" y="472010"/>
                  </a:lnTo>
                  <a:lnTo>
                    <a:pt x="1480266" y="472010"/>
                  </a:lnTo>
                  <a:lnTo>
                    <a:pt x="1480266" y="733042"/>
                  </a:lnTo>
                  <a:lnTo>
                    <a:pt x="1802118" y="733042"/>
                  </a:lnTo>
                  <a:lnTo>
                    <a:pt x="1802118" y="839259"/>
                  </a:lnTo>
                  <a:lnTo>
                    <a:pt x="1344367" y="839259"/>
                  </a:lnTo>
                  <a:lnTo>
                    <a:pt x="1344367" y="9603"/>
                  </a:lnTo>
                  <a:lnTo>
                    <a:pt x="1802118" y="9603"/>
                  </a:lnTo>
                  <a:close/>
                </a:path>
                <a:path w="4759325" h="847725">
                  <a:moveTo>
                    <a:pt x="2104777" y="503148"/>
                  </a:moveTo>
                  <a:lnTo>
                    <a:pt x="2104777" y="839259"/>
                  </a:lnTo>
                  <a:lnTo>
                    <a:pt x="1968878" y="839259"/>
                  </a:lnTo>
                  <a:lnTo>
                    <a:pt x="1968878" y="10767"/>
                  </a:lnTo>
                  <a:lnTo>
                    <a:pt x="2254936" y="10767"/>
                  </a:lnTo>
                  <a:lnTo>
                    <a:pt x="2308690" y="13560"/>
                  </a:lnTo>
                  <a:lnTo>
                    <a:pt x="2357277" y="21941"/>
                  </a:lnTo>
                  <a:lnTo>
                    <a:pt x="2400695" y="35910"/>
                  </a:lnTo>
                  <a:lnTo>
                    <a:pt x="2438944" y="55465"/>
                  </a:lnTo>
                  <a:lnTo>
                    <a:pt x="2472026" y="80608"/>
                  </a:lnTo>
                  <a:lnTo>
                    <a:pt x="2505382" y="117857"/>
                  </a:lnTo>
                  <a:lnTo>
                    <a:pt x="2529209" y="159761"/>
                  </a:lnTo>
                  <a:lnTo>
                    <a:pt x="2543504" y="206322"/>
                  </a:lnTo>
                  <a:lnTo>
                    <a:pt x="2548269" y="257539"/>
                  </a:lnTo>
                  <a:lnTo>
                    <a:pt x="2545105" y="298262"/>
                  </a:lnTo>
                  <a:lnTo>
                    <a:pt x="2535611" y="336911"/>
                  </a:lnTo>
                  <a:lnTo>
                    <a:pt x="2519787" y="373487"/>
                  </a:lnTo>
                  <a:lnTo>
                    <a:pt x="2497634" y="407989"/>
                  </a:lnTo>
                  <a:lnTo>
                    <a:pt x="2468916" y="438399"/>
                  </a:lnTo>
                  <a:lnTo>
                    <a:pt x="2433395" y="462989"/>
                  </a:lnTo>
                  <a:lnTo>
                    <a:pt x="2391072" y="481759"/>
                  </a:lnTo>
                  <a:lnTo>
                    <a:pt x="2341947" y="494709"/>
                  </a:lnTo>
                  <a:lnTo>
                    <a:pt x="2561365" y="839259"/>
                  </a:lnTo>
                  <a:lnTo>
                    <a:pt x="2395782" y="839259"/>
                  </a:lnTo>
                  <a:lnTo>
                    <a:pt x="2188296" y="503148"/>
                  </a:lnTo>
                  <a:lnTo>
                    <a:pt x="2104777" y="503148"/>
                  </a:lnTo>
                  <a:close/>
                </a:path>
                <a:path w="4759325" h="847725">
                  <a:moveTo>
                    <a:pt x="2104777" y="116984"/>
                  </a:moveTo>
                  <a:lnTo>
                    <a:pt x="2104777" y="396931"/>
                  </a:lnTo>
                  <a:lnTo>
                    <a:pt x="2254936" y="396931"/>
                  </a:lnTo>
                  <a:lnTo>
                    <a:pt x="2322522" y="387692"/>
                  </a:lnTo>
                  <a:lnTo>
                    <a:pt x="2370465" y="359973"/>
                  </a:lnTo>
                  <a:lnTo>
                    <a:pt x="2399275" y="315740"/>
                  </a:lnTo>
                  <a:lnTo>
                    <a:pt x="2408878" y="256957"/>
                  </a:lnTo>
                  <a:lnTo>
                    <a:pt x="2406477" y="225747"/>
                  </a:lnTo>
                  <a:lnTo>
                    <a:pt x="2387271" y="174239"/>
                  </a:lnTo>
                  <a:lnTo>
                    <a:pt x="2348949" y="137772"/>
                  </a:lnTo>
                  <a:lnTo>
                    <a:pt x="2291184" y="119294"/>
                  </a:lnTo>
                  <a:lnTo>
                    <a:pt x="2254936" y="116984"/>
                  </a:lnTo>
                  <a:lnTo>
                    <a:pt x="2104777" y="116984"/>
                  </a:lnTo>
                  <a:close/>
                </a:path>
                <a:path w="4759325" h="847725">
                  <a:moveTo>
                    <a:pt x="3100121" y="846534"/>
                  </a:moveTo>
                  <a:lnTo>
                    <a:pt x="3050442" y="844099"/>
                  </a:lnTo>
                  <a:lnTo>
                    <a:pt x="3003008" y="836795"/>
                  </a:lnTo>
                  <a:lnTo>
                    <a:pt x="2957819" y="824620"/>
                  </a:lnTo>
                  <a:lnTo>
                    <a:pt x="2914875" y="807575"/>
                  </a:lnTo>
                  <a:lnTo>
                    <a:pt x="2874176" y="785661"/>
                  </a:lnTo>
                  <a:lnTo>
                    <a:pt x="2835721" y="758876"/>
                  </a:lnTo>
                  <a:lnTo>
                    <a:pt x="2799512" y="727222"/>
                  </a:lnTo>
                  <a:lnTo>
                    <a:pt x="2767009" y="691814"/>
                  </a:lnTo>
                  <a:lnTo>
                    <a:pt x="2739506" y="653770"/>
                  </a:lnTo>
                  <a:lnTo>
                    <a:pt x="2717003" y="613089"/>
                  </a:lnTo>
                  <a:lnTo>
                    <a:pt x="2699501" y="569770"/>
                  </a:lnTo>
                  <a:lnTo>
                    <a:pt x="2687000" y="523815"/>
                  </a:lnTo>
                  <a:lnTo>
                    <a:pt x="2679499" y="475223"/>
                  </a:lnTo>
                  <a:lnTo>
                    <a:pt x="2676999" y="423994"/>
                  </a:lnTo>
                  <a:lnTo>
                    <a:pt x="2679499" y="372677"/>
                  </a:lnTo>
                  <a:lnTo>
                    <a:pt x="2687000" y="323984"/>
                  </a:lnTo>
                  <a:lnTo>
                    <a:pt x="2699501" y="277916"/>
                  </a:lnTo>
                  <a:lnTo>
                    <a:pt x="2717003" y="234473"/>
                  </a:lnTo>
                  <a:lnTo>
                    <a:pt x="2739506" y="193655"/>
                  </a:lnTo>
                  <a:lnTo>
                    <a:pt x="2767009" y="155462"/>
                  </a:lnTo>
                  <a:lnTo>
                    <a:pt x="2799512" y="119894"/>
                  </a:lnTo>
                  <a:lnTo>
                    <a:pt x="2835721" y="88085"/>
                  </a:lnTo>
                  <a:lnTo>
                    <a:pt x="2874176" y="61170"/>
                  </a:lnTo>
                  <a:lnTo>
                    <a:pt x="2914875" y="39149"/>
                  </a:lnTo>
                  <a:lnTo>
                    <a:pt x="2957819" y="22021"/>
                  </a:lnTo>
                  <a:lnTo>
                    <a:pt x="3003008" y="9787"/>
                  </a:lnTo>
                  <a:lnTo>
                    <a:pt x="3050442" y="2446"/>
                  </a:lnTo>
                  <a:lnTo>
                    <a:pt x="3100121" y="0"/>
                  </a:lnTo>
                  <a:lnTo>
                    <a:pt x="3151803" y="2607"/>
                  </a:lnTo>
                  <a:lnTo>
                    <a:pt x="3201158" y="10429"/>
                  </a:lnTo>
                  <a:lnTo>
                    <a:pt x="3248184" y="23466"/>
                  </a:lnTo>
                  <a:lnTo>
                    <a:pt x="3292883" y="41718"/>
                  </a:lnTo>
                  <a:lnTo>
                    <a:pt x="3335253" y="65185"/>
                  </a:lnTo>
                  <a:lnTo>
                    <a:pt x="3374306" y="93307"/>
                  </a:lnTo>
                  <a:lnTo>
                    <a:pt x="3408819" y="125760"/>
                  </a:lnTo>
                  <a:lnTo>
                    <a:pt x="3438793" y="162543"/>
                  </a:lnTo>
                  <a:lnTo>
                    <a:pt x="3464227" y="203657"/>
                  </a:lnTo>
                  <a:lnTo>
                    <a:pt x="3485121" y="249100"/>
                  </a:lnTo>
                  <a:lnTo>
                    <a:pt x="3321576" y="249100"/>
                  </a:lnTo>
                  <a:lnTo>
                    <a:pt x="3296913" y="210865"/>
                  </a:lnTo>
                  <a:lnTo>
                    <a:pt x="3267352" y="179582"/>
                  </a:lnTo>
                  <a:lnTo>
                    <a:pt x="3232892" y="155251"/>
                  </a:lnTo>
                  <a:lnTo>
                    <a:pt x="3193533" y="137871"/>
                  </a:lnTo>
                  <a:lnTo>
                    <a:pt x="3149276" y="127444"/>
                  </a:lnTo>
                  <a:lnTo>
                    <a:pt x="3100121" y="123968"/>
                  </a:lnTo>
                  <a:lnTo>
                    <a:pt x="3051895" y="127262"/>
                  </a:lnTo>
                  <a:lnTo>
                    <a:pt x="3007325" y="137145"/>
                  </a:lnTo>
                  <a:lnTo>
                    <a:pt x="2966410" y="153615"/>
                  </a:lnTo>
                  <a:lnTo>
                    <a:pt x="2929149" y="176675"/>
                  </a:lnTo>
                  <a:lnTo>
                    <a:pt x="2895544" y="206322"/>
                  </a:lnTo>
                  <a:lnTo>
                    <a:pt x="2867049" y="241383"/>
                  </a:lnTo>
                  <a:lnTo>
                    <a:pt x="2844886" y="280680"/>
                  </a:lnTo>
                  <a:lnTo>
                    <a:pt x="2829055" y="324214"/>
                  </a:lnTo>
                  <a:lnTo>
                    <a:pt x="2819557" y="371986"/>
                  </a:lnTo>
                  <a:lnTo>
                    <a:pt x="2816390" y="423994"/>
                  </a:lnTo>
                  <a:lnTo>
                    <a:pt x="2819557" y="475898"/>
                  </a:lnTo>
                  <a:lnTo>
                    <a:pt x="2829055" y="523588"/>
                  </a:lnTo>
                  <a:lnTo>
                    <a:pt x="2844886" y="567064"/>
                  </a:lnTo>
                  <a:lnTo>
                    <a:pt x="2867049" y="606327"/>
                  </a:lnTo>
                  <a:lnTo>
                    <a:pt x="2895544" y="641376"/>
                  </a:lnTo>
                  <a:lnTo>
                    <a:pt x="2929149" y="671023"/>
                  </a:lnTo>
                  <a:lnTo>
                    <a:pt x="2966410" y="694082"/>
                  </a:lnTo>
                  <a:lnTo>
                    <a:pt x="3007325" y="710553"/>
                  </a:lnTo>
                  <a:lnTo>
                    <a:pt x="3051895" y="720436"/>
                  </a:lnTo>
                  <a:lnTo>
                    <a:pt x="3100121" y="723730"/>
                  </a:lnTo>
                  <a:lnTo>
                    <a:pt x="3149276" y="720254"/>
                  </a:lnTo>
                  <a:lnTo>
                    <a:pt x="3193533" y="709827"/>
                  </a:lnTo>
                  <a:lnTo>
                    <a:pt x="3232892" y="692447"/>
                  </a:lnTo>
                  <a:lnTo>
                    <a:pt x="3267352" y="668116"/>
                  </a:lnTo>
                  <a:lnTo>
                    <a:pt x="3296913" y="636833"/>
                  </a:lnTo>
                  <a:lnTo>
                    <a:pt x="3321576" y="598598"/>
                  </a:lnTo>
                  <a:lnTo>
                    <a:pt x="3485121" y="598598"/>
                  </a:lnTo>
                  <a:lnTo>
                    <a:pt x="3464227" y="644029"/>
                  </a:lnTo>
                  <a:lnTo>
                    <a:pt x="3438793" y="685108"/>
                  </a:lnTo>
                  <a:lnTo>
                    <a:pt x="3408819" y="721833"/>
                  </a:lnTo>
                  <a:lnTo>
                    <a:pt x="3374306" y="754204"/>
                  </a:lnTo>
                  <a:lnTo>
                    <a:pt x="3335253" y="782222"/>
                  </a:lnTo>
                  <a:lnTo>
                    <a:pt x="3292883" y="805375"/>
                  </a:lnTo>
                  <a:lnTo>
                    <a:pt x="3248184" y="823382"/>
                  </a:lnTo>
                  <a:lnTo>
                    <a:pt x="3201158" y="836244"/>
                  </a:lnTo>
                  <a:lnTo>
                    <a:pt x="3151803" y="843962"/>
                  </a:lnTo>
                  <a:lnTo>
                    <a:pt x="3100121" y="846534"/>
                  </a:lnTo>
                  <a:close/>
                </a:path>
                <a:path w="4759325" h="847725">
                  <a:moveTo>
                    <a:pt x="3643377" y="839259"/>
                  </a:moveTo>
                  <a:lnTo>
                    <a:pt x="3643377" y="10767"/>
                  </a:lnTo>
                  <a:lnTo>
                    <a:pt x="3779277" y="10767"/>
                  </a:lnTo>
                  <a:lnTo>
                    <a:pt x="3779277" y="839259"/>
                  </a:lnTo>
                  <a:lnTo>
                    <a:pt x="3643377" y="839259"/>
                  </a:lnTo>
                  <a:close/>
                </a:path>
                <a:path w="4759325" h="847725">
                  <a:moveTo>
                    <a:pt x="4474260" y="10767"/>
                  </a:moveTo>
                  <a:lnTo>
                    <a:pt x="4474260" y="116984"/>
                  </a:lnTo>
                  <a:lnTo>
                    <a:pt x="4084313" y="733042"/>
                  </a:lnTo>
                  <a:lnTo>
                    <a:pt x="4474260" y="733042"/>
                  </a:lnTo>
                  <a:lnTo>
                    <a:pt x="4474260" y="839259"/>
                  </a:lnTo>
                  <a:lnTo>
                    <a:pt x="3928334" y="839259"/>
                  </a:lnTo>
                  <a:lnTo>
                    <a:pt x="3928334" y="733042"/>
                  </a:lnTo>
                  <a:lnTo>
                    <a:pt x="4316826" y="116984"/>
                  </a:lnTo>
                  <a:lnTo>
                    <a:pt x="3928334" y="116984"/>
                  </a:lnTo>
                  <a:lnTo>
                    <a:pt x="3928334" y="10767"/>
                  </a:lnTo>
                  <a:lnTo>
                    <a:pt x="4474260" y="10767"/>
                  </a:lnTo>
                  <a:close/>
                </a:path>
                <a:path w="4759325" h="847725">
                  <a:moveTo>
                    <a:pt x="4623050" y="839259"/>
                  </a:moveTo>
                  <a:lnTo>
                    <a:pt x="4623050" y="10767"/>
                  </a:lnTo>
                  <a:lnTo>
                    <a:pt x="4758949" y="10767"/>
                  </a:lnTo>
                  <a:lnTo>
                    <a:pt x="4758949" y="839259"/>
                  </a:lnTo>
                  <a:lnTo>
                    <a:pt x="4623050" y="839259"/>
                  </a:lnTo>
                  <a:close/>
                </a:path>
              </a:pathLst>
            </a:custGeom>
            <a:ln w="44698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662423" y="828974"/>
            <a:ext cx="496316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1000" dirty="0"/>
              <a:t>E</a:t>
            </a:r>
            <a:r>
              <a:rPr sz="9350" spc="-730" dirty="0"/>
              <a:t>S</a:t>
            </a:r>
            <a:r>
              <a:rPr sz="9350" spc="-1000" dirty="0"/>
              <a:t>E</a:t>
            </a:r>
            <a:r>
              <a:rPr sz="9350" spc="-575" dirty="0"/>
              <a:t>R</a:t>
            </a:r>
            <a:r>
              <a:rPr sz="9350" spc="720" dirty="0"/>
              <a:t>C</a:t>
            </a:r>
            <a:r>
              <a:rPr sz="9350" spc="-1465" dirty="0"/>
              <a:t>I</a:t>
            </a:r>
            <a:r>
              <a:rPr sz="9350" spc="-1175" dirty="0"/>
              <a:t>Z</a:t>
            </a:r>
            <a:r>
              <a:rPr sz="9350" spc="-1460" dirty="0"/>
              <a:t>I</a:t>
            </a:r>
            <a:endParaRPr sz="9350"/>
          </a:p>
        </p:txBody>
      </p:sp>
      <p:sp>
        <p:nvSpPr>
          <p:cNvPr id="12" name="object 12"/>
          <p:cNvSpPr txBox="1"/>
          <p:nvPr/>
        </p:nvSpPr>
        <p:spPr>
          <a:xfrm>
            <a:off x="6605808" y="2516839"/>
            <a:ext cx="5076825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spc="-10" dirty="0">
                <a:solidFill>
                  <a:srgbClr val="FF66C3"/>
                </a:solidFill>
                <a:latin typeface="Verdana"/>
                <a:cs typeface="Verdana"/>
              </a:rPr>
              <a:t>P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T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335" dirty="0">
                <a:solidFill>
                  <a:srgbClr val="FF66C3"/>
                </a:solidFill>
                <a:latin typeface="Verdana"/>
                <a:cs typeface="Verdana"/>
              </a:rPr>
              <a:t>Z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125" dirty="0">
                <a:solidFill>
                  <a:srgbClr val="FF66C3"/>
                </a:solidFill>
                <a:latin typeface="Verdana"/>
                <a:cs typeface="Verdana"/>
              </a:rPr>
              <a:t>M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28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220" dirty="0">
                <a:solidFill>
                  <a:srgbClr val="FF66C3"/>
                </a:solidFill>
                <a:latin typeface="Verdana"/>
                <a:cs typeface="Verdana"/>
              </a:rPr>
              <a:t>C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-160" dirty="0">
                <a:solidFill>
                  <a:srgbClr val="FF66C3"/>
                </a:solidFill>
                <a:latin typeface="Verdana"/>
                <a:cs typeface="Verdana"/>
              </a:rPr>
              <a:t>R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220" dirty="0">
                <a:solidFill>
                  <a:srgbClr val="FF66C3"/>
                </a:solidFill>
                <a:latin typeface="Verdana"/>
                <a:cs typeface="Verdana"/>
              </a:rPr>
              <a:t>C</a:t>
            </a:r>
            <a:r>
              <a:rPr sz="2700" spc="-110" dirty="0">
                <a:solidFill>
                  <a:srgbClr val="FF66C3"/>
                </a:solidFill>
                <a:latin typeface="Verdana"/>
                <a:cs typeface="Verdana"/>
              </a:rPr>
              <a:t>H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50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700" spc="125" dirty="0">
                <a:solidFill>
                  <a:srgbClr val="FF66C3"/>
                </a:solidFill>
                <a:latin typeface="Verdana"/>
                <a:cs typeface="Verdana"/>
              </a:rPr>
              <a:t>M</a:t>
            </a:r>
            <a:r>
              <a:rPr sz="2700" spc="1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14" y="0"/>
            <a:ext cx="10030460" cy="7684770"/>
            <a:chOff x="1914" y="0"/>
            <a:chExt cx="10030460" cy="7684770"/>
          </a:xfrm>
        </p:grpSpPr>
        <p:sp>
          <p:nvSpPr>
            <p:cNvPr id="4" name="object 4"/>
            <p:cNvSpPr/>
            <p:nvPr/>
          </p:nvSpPr>
          <p:spPr>
            <a:xfrm>
              <a:off x="1914" y="0"/>
              <a:ext cx="6113145" cy="7304405"/>
            </a:xfrm>
            <a:custGeom>
              <a:avLst/>
              <a:gdLst/>
              <a:ahLst/>
              <a:cxnLst/>
              <a:rect l="l" t="t" r="r" b="b"/>
              <a:pathLst>
                <a:path w="6113145" h="7304405">
                  <a:moveTo>
                    <a:pt x="0" y="7303868"/>
                  </a:moveTo>
                  <a:lnTo>
                    <a:pt x="4335" y="0"/>
                  </a:lnTo>
                  <a:lnTo>
                    <a:pt x="6020131" y="3071"/>
                  </a:lnTo>
                  <a:lnTo>
                    <a:pt x="6041257" y="46050"/>
                  </a:lnTo>
                  <a:lnTo>
                    <a:pt x="6046457" y="85419"/>
                  </a:lnTo>
                  <a:lnTo>
                    <a:pt x="6062978" y="119030"/>
                  </a:lnTo>
                  <a:lnTo>
                    <a:pt x="6100703" y="426101"/>
                  </a:lnTo>
                  <a:lnTo>
                    <a:pt x="6113063" y="537618"/>
                  </a:lnTo>
                  <a:lnTo>
                    <a:pt x="6105534" y="579880"/>
                  </a:lnTo>
                  <a:lnTo>
                    <a:pt x="6112866" y="652377"/>
                  </a:lnTo>
                  <a:lnTo>
                    <a:pt x="6104923" y="693798"/>
                  </a:lnTo>
                  <a:lnTo>
                    <a:pt x="6108231" y="729319"/>
                  </a:lnTo>
                  <a:lnTo>
                    <a:pt x="6099991" y="770135"/>
                  </a:lnTo>
                  <a:lnTo>
                    <a:pt x="6102993" y="805033"/>
                  </a:lnTo>
                  <a:lnTo>
                    <a:pt x="6085718" y="885048"/>
                  </a:lnTo>
                  <a:lnTo>
                    <a:pt x="6088228" y="918943"/>
                  </a:lnTo>
                  <a:lnTo>
                    <a:pt x="6079167" y="958089"/>
                  </a:lnTo>
                  <a:lnTo>
                    <a:pt x="6069928" y="996873"/>
                  </a:lnTo>
                  <a:lnTo>
                    <a:pt x="6060507" y="1035288"/>
                  </a:lnTo>
                  <a:lnTo>
                    <a:pt x="6050900" y="1073323"/>
                  </a:lnTo>
                  <a:lnTo>
                    <a:pt x="6041103" y="1110971"/>
                  </a:lnTo>
                  <a:lnTo>
                    <a:pt x="6042508" y="1142619"/>
                  </a:lnTo>
                  <a:lnTo>
                    <a:pt x="6032315" y="1179463"/>
                  </a:lnTo>
                  <a:lnTo>
                    <a:pt x="6021919" y="1215893"/>
                  </a:lnTo>
                  <a:lnTo>
                    <a:pt x="6011315" y="1251899"/>
                  </a:lnTo>
                  <a:lnTo>
                    <a:pt x="5989100" y="1293074"/>
                  </a:lnTo>
                  <a:lnTo>
                    <a:pt x="5978065" y="1328204"/>
                  </a:lnTo>
                  <a:lnTo>
                    <a:pt x="5955327" y="1397105"/>
                  </a:lnTo>
                  <a:lnTo>
                    <a:pt x="5931666" y="1464129"/>
                  </a:lnTo>
                  <a:lnTo>
                    <a:pt x="5908082" y="1502518"/>
                  </a:lnTo>
                  <a:lnTo>
                    <a:pt x="5895651" y="1534809"/>
                  </a:lnTo>
                  <a:lnTo>
                    <a:pt x="5882973" y="1566595"/>
                  </a:lnTo>
                  <a:lnTo>
                    <a:pt x="5858644" y="1603470"/>
                  </a:lnTo>
                  <a:lnTo>
                    <a:pt x="5845456" y="1634219"/>
                  </a:lnTo>
                  <a:lnTo>
                    <a:pt x="5820609" y="1670039"/>
                  </a:lnTo>
                  <a:lnTo>
                    <a:pt x="5806894" y="1699717"/>
                  </a:lnTo>
                  <a:lnTo>
                    <a:pt x="5792908" y="1728844"/>
                  </a:lnTo>
                  <a:lnTo>
                    <a:pt x="5767250" y="1763015"/>
                  </a:lnTo>
                  <a:lnTo>
                    <a:pt x="5752711" y="1791016"/>
                  </a:lnTo>
                  <a:lnTo>
                    <a:pt x="5726491" y="1824043"/>
                  </a:lnTo>
                  <a:lnTo>
                    <a:pt x="5711381" y="1850882"/>
                  </a:lnTo>
                  <a:lnTo>
                    <a:pt x="5684581" y="1882729"/>
                  </a:lnTo>
                  <a:lnTo>
                    <a:pt x="5657484" y="1913972"/>
                  </a:lnTo>
                  <a:lnTo>
                    <a:pt x="5641484" y="1939000"/>
                  </a:lnTo>
                  <a:lnTo>
                    <a:pt x="5613780" y="1969009"/>
                  </a:lnTo>
                  <a:lnTo>
                    <a:pt x="5585767" y="1998387"/>
                  </a:lnTo>
                  <a:lnTo>
                    <a:pt x="5568837" y="2021523"/>
                  </a:lnTo>
                  <a:lnTo>
                    <a:pt x="5540190" y="2049614"/>
                  </a:lnTo>
                  <a:lnTo>
                    <a:pt x="5511220" y="2077047"/>
                  </a:lnTo>
                  <a:lnTo>
                    <a:pt x="5493321" y="2098211"/>
                  </a:lnTo>
                  <a:lnTo>
                    <a:pt x="5463691" y="2124302"/>
                  </a:lnTo>
                  <a:lnTo>
                    <a:pt x="5433726" y="2149708"/>
                  </a:lnTo>
                  <a:lnTo>
                    <a:pt x="5414817" y="2168819"/>
                  </a:lnTo>
                  <a:lnTo>
                    <a:pt x="5384165" y="2192830"/>
                  </a:lnTo>
                  <a:lnTo>
                    <a:pt x="5353164" y="2216129"/>
                  </a:lnTo>
                  <a:lnTo>
                    <a:pt x="5321808" y="2238708"/>
                  </a:lnTo>
                  <a:lnTo>
                    <a:pt x="5290094" y="2260558"/>
                  </a:lnTo>
                  <a:lnTo>
                    <a:pt x="5269415" y="2276067"/>
                  </a:lnTo>
                  <a:lnTo>
                    <a:pt x="5236971" y="2296431"/>
                  </a:lnTo>
                  <a:lnTo>
                    <a:pt x="5204155" y="2316039"/>
                  </a:lnTo>
                  <a:lnTo>
                    <a:pt x="5170963" y="2334881"/>
                  </a:lnTo>
                  <a:lnTo>
                    <a:pt x="5137390" y="2352949"/>
                  </a:lnTo>
                  <a:lnTo>
                    <a:pt x="5080483" y="2381125"/>
                  </a:lnTo>
                  <a:lnTo>
                    <a:pt x="5045742" y="2396816"/>
                  </a:lnTo>
                  <a:lnTo>
                    <a:pt x="5010603" y="2411697"/>
                  </a:lnTo>
                  <a:lnTo>
                    <a:pt x="4975061" y="2425760"/>
                  </a:lnTo>
                  <a:lnTo>
                    <a:pt x="4939112" y="2438994"/>
                  </a:lnTo>
                  <a:lnTo>
                    <a:pt x="4902752" y="2451390"/>
                  </a:lnTo>
                  <a:lnTo>
                    <a:pt x="4877373" y="2457339"/>
                  </a:lnTo>
                  <a:lnTo>
                    <a:pt x="4840177" y="2468035"/>
                  </a:lnTo>
                  <a:lnTo>
                    <a:pt x="4802555" y="2477866"/>
                  </a:lnTo>
                  <a:lnTo>
                    <a:pt x="4764505" y="2486825"/>
                  </a:lnTo>
                  <a:lnTo>
                    <a:pt x="4726021" y="2494901"/>
                  </a:lnTo>
                  <a:lnTo>
                    <a:pt x="4687099" y="2502087"/>
                  </a:lnTo>
                  <a:lnTo>
                    <a:pt x="4659132" y="2502770"/>
                  </a:lnTo>
                  <a:lnTo>
                    <a:pt x="4619321" y="2508146"/>
                  </a:lnTo>
                  <a:lnTo>
                    <a:pt x="4579059" y="2512605"/>
                  </a:lnTo>
                  <a:lnTo>
                    <a:pt x="4538554" y="2516569"/>
                  </a:lnTo>
                  <a:lnTo>
                    <a:pt x="4497995" y="2520424"/>
                  </a:lnTo>
                  <a:lnTo>
                    <a:pt x="4468790" y="2518588"/>
                  </a:lnTo>
                  <a:lnTo>
                    <a:pt x="4387492" y="2525932"/>
                  </a:lnTo>
                  <a:lnTo>
                    <a:pt x="4306136" y="2533157"/>
                  </a:lnTo>
                  <a:lnTo>
                    <a:pt x="4195559" y="2538515"/>
                  </a:lnTo>
                  <a:lnTo>
                    <a:pt x="4166354" y="2536679"/>
                  </a:lnTo>
                  <a:lnTo>
                    <a:pt x="4125795" y="2540534"/>
                  </a:lnTo>
                  <a:lnTo>
                    <a:pt x="4085290" y="2544498"/>
                  </a:lnTo>
                  <a:lnTo>
                    <a:pt x="4044848" y="2548591"/>
                  </a:lnTo>
                  <a:lnTo>
                    <a:pt x="4015876" y="2547230"/>
                  </a:lnTo>
                  <a:lnTo>
                    <a:pt x="3975590" y="2551639"/>
                  </a:lnTo>
                  <a:lnTo>
                    <a:pt x="3935396" y="2556238"/>
                  </a:lnTo>
                  <a:lnTo>
                    <a:pt x="3906703" y="2555441"/>
                  </a:lnTo>
                  <a:lnTo>
                    <a:pt x="3866723" y="2560475"/>
                  </a:lnTo>
                  <a:lnTo>
                    <a:pt x="3826866" y="2565757"/>
                  </a:lnTo>
                  <a:lnTo>
                    <a:pt x="3798537" y="2565704"/>
                  </a:lnTo>
                  <a:lnTo>
                    <a:pt x="3758952" y="2571541"/>
                  </a:lnTo>
                  <a:lnTo>
                    <a:pt x="3730916" y="2572082"/>
                  </a:lnTo>
                  <a:lnTo>
                    <a:pt x="3691642" y="2578553"/>
                  </a:lnTo>
                  <a:lnTo>
                    <a:pt x="3652540" y="2585370"/>
                  </a:lnTo>
                  <a:lnTo>
                    <a:pt x="3625015" y="2586952"/>
                  </a:lnTo>
                  <a:lnTo>
                    <a:pt x="3586282" y="2594523"/>
                  </a:lnTo>
                  <a:lnTo>
                    <a:pt x="3547749" y="2602500"/>
                  </a:lnTo>
                  <a:lnTo>
                    <a:pt x="3520823" y="2605300"/>
                  </a:lnTo>
                  <a:lnTo>
                    <a:pt x="3482719" y="2614149"/>
                  </a:lnTo>
                  <a:lnTo>
                    <a:pt x="3456241" y="2617861"/>
                  </a:lnTo>
                  <a:lnTo>
                    <a:pt x="3418604" y="2627661"/>
                  </a:lnTo>
                  <a:lnTo>
                    <a:pt x="3381216" y="2637966"/>
                  </a:lnTo>
                  <a:lnTo>
                    <a:pt x="3355483" y="2643194"/>
                  </a:lnTo>
                  <a:lnTo>
                    <a:pt x="3318621" y="2654570"/>
                  </a:lnTo>
                  <a:lnTo>
                    <a:pt x="3282036" y="2666510"/>
                  </a:lnTo>
                  <a:lnTo>
                    <a:pt x="3257136" y="2673433"/>
                  </a:lnTo>
                  <a:lnTo>
                    <a:pt x="3221136" y="2686562"/>
                  </a:lnTo>
                  <a:lnTo>
                    <a:pt x="3196840" y="2694713"/>
                  </a:lnTo>
                  <a:lnTo>
                    <a:pt x="3161463" y="2709111"/>
                  </a:lnTo>
                  <a:lnTo>
                    <a:pt x="3126412" y="2724172"/>
                  </a:lnTo>
                  <a:lnTo>
                    <a:pt x="3068726" y="2750763"/>
                  </a:lnTo>
                  <a:lnTo>
                    <a:pt x="3034713" y="2767935"/>
                  </a:lnTo>
                  <a:lnTo>
                    <a:pt x="2979190" y="2798926"/>
                  </a:lnTo>
                  <a:lnTo>
                    <a:pt x="2957699" y="2812785"/>
                  </a:lnTo>
                  <a:lnTo>
                    <a:pt x="2925206" y="2833049"/>
                  </a:lnTo>
                  <a:lnTo>
                    <a:pt x="2893116" y="2854135"/>
                  </a:lnTo>
                  <a:lnTo>
                    <a:pt x="2872839" y="2870461"/>
                  </a:lnTo>
                  <a:lnTo>
                    <a:pt x="2841587" y="2893251"/>
                  </a:lnTo>
                  <a:lnTo>
                    <a:pt x="2810769" y="2916923"/>
                  </a:lnTo>
                  <a:lnTo>
                    <a:pt x="2791791" y="2935895"/>
                  </a:lnTo>
                  <a:lnTo>
                    <a:pt x="2761869" y="2961390"/>
                  </a:lnTo>
                  <a:lnTo>
                    <a:pt x="2732410" y="2987827"/>
                  </a:lnTo>
                  <a:lnTo>
                    <a:pt x="2714821" y="3009622"/>
                  </a:lnTo>
                  <a:lnTo>
                    <a:pt x="2686316" y="3038001"/>
                  </a:lnTo>
                  <a:lnTo>
                    <a:pt x="2658303" y="3067381"/>
                  </a:lnTo>
                  <a:lnTo>
                    <a:pt x="2642190" y="3092179"/>
                  </a:lnTo>
                  <a:lnTo>
                    <a:pt x="2615190" y="3123619"/>
                  </a:lnTo>
                  <a:lnTo>
                    <a:pt x="2588712" y="3156120"/>
                  </a:lnTo>
                  <a:lnTo>
                    <a:pt x="2562764" y="3189701"/>
                  </a:lnTo>
                  <a:lnTo>
                    <a:pt x="2548754" y="3218780"/>
                  </a:lnTo>
                  <a:lnTo>
                    <a:pt x="2523898" y="3254580"/>
                  </a:lnTo>
                  <a:lnTo>
                    <a:pt x="2499601" y="3291520"/>
                  </a:lnTo>
                  <a:lnTo>
                    <a:pt x="2475874" y="3329620"/>
                  </a:lnTo>
                  <a:lnTo>
                    <a:pt x="2464125" y="3363296"/>
                  </a:lnTo>
                  <a:lnTo>
                    <a:pt x="2441567" y="3403774"/>
                  </a:lnTo>
                  <a:lnTo>
                    <a:pt x="2419608" y="3445470"/>
                  </a:lnTo>
                  <a:lnTo>
                    <a:pt x="2398259" y="3488405"/>
                  </a:lnTo>
                  <a:lnTo>
                    <a:pt x="2388925" y="3526996"/>
                  </a:lnTo>
                  <a:lnTo>
                    <a:pt x="2368822" y="3572468"/>
                  </a:lnTo>
                  <a:lnTo>
                    <a:pt x="2349357" y="3619237"/>
                  </a:lnTo>
                  <a:lnTo>
                    <a:pt x="2330540" y="3667325"/>
                  </a:lnTo>
                  <a:lnTo>
                    <a:pt x="2312380" y="3716750"/>
                  </a:lnTo>
                  <a:lnTo>
                    <a:pt x="2294887" y="3767533"/>
                  </a:lnTo>
                  <a:lnTo>
                    <a:pt x="2278072" y="3819693"/>
                  </a:lnTo>
                  <a:lnTo>
                    <a:pt x="2273341" y="3867648"/>
                  </a:lnTo>
                  <a:lnTo>
                    <a:pt x="2257909" y="3922622"/>
                  </a:lnTo>
                  <a:lnTo>
                    <a:pt x="2243183" y="3979033"/>
                  </a:lnTo>
                  <a:lnTo>
                    <a:pt x="2229173" y="4036901"/>
                  </a:lnTo>
                  <a:lnTo>
                    <a:pt x="2215888" y="4096245"/>
                  </a:lnTo>
                  <a:lnTo>
                    <a:pt x="2203340" y="4157085"/>
                  </a:lnTo>
                  <a:lnTo>
                    <a:pt x="2191536" y="4219442"/>
                  </a:lnTo>
                  <a:lnTo>
                    <a:pt x="2180487" y="4283334"/>
                  </a:lnTo>
                  <a:lnTo>
                    <a:pt x="2170203" y="4348782"/>
                  </a:lnTo>
                  <a:lnTo>
                    <a:pt x="2160694" y="4415805"/>
                  </a:lnTo>
                  <a:lnTo>
                    <a:pt x="2151968" y="4484424"/>
                  </a:lnTo>
                  <a:lnTo>
                    <a:pt x="2144037" y="4554658"/>
                  </a:lnTo>
                  <a:lnTo>
                    <a:pt x="2136909" y="4626527"/>
                  </a:lnTo>
                  <a:lnTo>
                    <a:pt x="2130594" y="4700051"/>
                  </a:lnTo>
                  <a:lnTo>
                    <a:pt x="2125103" y="4775249"/>
                  </a:lnTo>
                  <a:lnTo>
                    <a:pt x="2109047" y="4857744"/>
                  </a:lnTo>
                  <a:lnTo>
                    <a:pt x="2109637" y="4916526"/>
                  </a:lnTo>
                  <a:lnTo>
                    <a:pt x="2098334" y="4979900"/>
                  </a:lnTo>
                  <a:lnTo>
                    <a:pt x="2097935" y="5036668"/>
                  </a:lnTo>
                  <a:lnTo>
                    <a:pt x="2085648" y="5098041"/>
                  </a:lnTo>
                  <a:lnTo>
                    <a:pt x="2072873" y="5158421"/>
                  </a:lnTo>
                  <a:lnTo>
                    <a:pt x="2071010" y="5212212"/>
                  </a:lnTo>
                  <a:lnTo>
                    <a:pt x="2057269" y="5270626"/>
                  </a:lnTo>
                  <a:lnTo>
                    <a:pt x="2043048" y="5328065"/>
                  </a:lnTo>
                  <a:lnTo>
                    <a:pt x="2028351" y="5384535"/>
                  </a:lnTo>
                  <a:lnTo>
                    <a:pt x="2024578" y="5434440"/>
                  </a:lnTo>
                  <a:lnTo>
                    <a:pt x="2008938" y="5488990"/>
                  </a:lnTo>
                  <a:lnTo>
                    <a:pt x="1992829" y="5542589"/>
                  </a:lnTo>
                  <a:lnTo>
                    <a:pt x="1976257" y="5595243"/>
                  </a:lnTo>
                  <a:lnTo>
                    <a:pt x="1959222" y="5646957"/>
                  </a:lnTo>
                  <a:lnTo>
                    <a:pt x="1941728" y="5697737"/>
                  </a:lnTo>
                  <a:lnTo>
                    <a:pt x="1923779" y="5747590"/>
                  </a:lnTo>
                  <a:lnTo>
                    <a:pt x="1905376" y="5796521"/>
                  </a:lnTo>
                  <a:lnTo>
                    <a:pt x="1886523" y="5844536"/>
                  </a:lnTo>
                  <a:lnTo>
                    <a:pt x="1855825" y="5897242"/>
                  </a:lnTo>
                  <a:lnTo>
                    <a:pt x="1836080" y="5943443"/>
                  </a:lnTo>
                  <a:lnTo>
                    <a:pt x="1815894" y="5988744"/>
                  </a:lnTo>
                  <a:lnTo>
                    <a:pt x="1795268" y="6033153"/>
                  </a:lnTo>
                  <a:lnTo>
                    <a:pt x="1774207" y="6076676"/>
                  </a:lnTo>
                  <a:lnTo>
                    <a:pt x="1752713" y="6119317"/>
                  </a:lnTo>
                  <a:lnTo>
                    <a:pt x="1719391" y="6166685"/>
                  </a:lnTo>
                  <a:lnTo>
                    <a:pt x="1697039" y="6207582"/>
                  </a:lnTo>
                  <a:lnTo>
                    <a:pt x="1674263" y="6247616"/>
                  </a:lnTo>
                  <a:lnTo>
                    <a:pt x="1651066" y="6286791"/>
                  </a:lnTo>
                  <a:lnTo>
                    <a:pt x="1616052" y="6330718"/>
                  </a:lnTo>
                  <a:lnTo>
                    <a:pt x="1592020" y="6368196"/>
                  </a:lnTo>
                  <a:lnTo>
                    <a:pt x="1567575" y="6404835"/>
                  </a:lnTo>
                  <a:lnTo>
                    <a:pt x="1531323" y="6446241"/>
                  </a:lnTo>
                  <a:lnTo>
                    <a:pt x="1506061" y="6481217"/>
                  </a:lnTo>
                  <a:lnTo>
                    <a:pt x="1480395" y="6515371"/>
                  </a:lnTo>
                  <a:lnTo>
                    <a:pt x="1442929" y="6554310"/>
                  </a:lnTo>
                  <a:lnTo>
                    <a:pt x="1416463" y="6586836"/>
                  </a:lnTo>
                  <a:lnTo>
                    <a:pt x="1389602" y="6618558"/>
                  </a:lnTo>
                  <a:lnTo>
                    <a:pt x="1350950" y="6655082"/>
                  </a:lnTo>
                  <a:lnTo>
                    <a:pt x="1323305" y="6685212"/>
                  </a:lnTo>
                  <a:lnTo>
                    <a:pt x="1295274" y="6714553"/>
                  </a:lnTo>
                  <a:lnTo>
                    <a:pt x="1255461" y="6748716"/>
                  </a:lnTo>
                  <a:lnTo>
                    <a:pt x="1226664" y="6776501"/>
                  </a:lnTo>
                  <a:lnTo>
                    <a:pt x="1197489" y="6803516"/>
                  </a:lnTo>
                  <a:lnTo>
                    <a:pt x="1156541" y="6835369"/>
                  </a:lnTo>
                  <a:lnTo>
                    <a:pt x="1126618" y="6860862"/>
                  </a:lnTo>
                  <a:lnTo>
                    <a:pt x="1096325" y="6885603"/>
                  </a:lnTo>
                  <a:lnTo>
                    <a:pt x="1054268" y="6915200"/>
                  </a:lnTo>
                  <a:lnTo>
                    <a:pt x="1023244" y="6938454"/>
                  </a:lnTo>
                  <a:lnTo>
                    <a:pt x="991859" y="6960973"/>
                  </a:lnTo>
                  <a:lnTo>
                    <a:pt x="960116" y="6982764"/>
                  </a:lnTo>
                  <a:lnTo>
                    <a:pt x="916620" y="7009434"/>
                  </a:lnTo>
                  <a:lnTo>
                    <a:pt x="884169" y="7029784"/>
                  </a:lnTo>
                  <a:lnTo>
                    <a:pt x="851369" y="7049423"/>
                  </a:lnTo>
                  <a:lnTo>
                    <a:pt x="818222" y="7068357"/>
                  </a:lnTo>
                  <a:lnTo>
                    <a:pt x="784731" y="7086592"/>
                  </a:lnTo>
                  <a:lnTo>
                    <a:pt x="739501" y="7109735"/>
                  </a:lnTo>
                  <a:lnTo>
                    <a:pt x="705331" y="7126588"/>
                  </a:lnTo>
                  <a:lnTo>
                    <a:pt x="670826" y="7142758"/>
                  </a:lnTo>
                  <a:lnTo>
                    <a:pt x="635988" y="7158253"/>
                  </a:lnTo>
                  <a:lnTo>
                    <a:pt x="600821" y="7173078"/>
                  </a:lnTo>
                  <a:lnTo>
                    <a:pt x="565327" y="7187238"/>
                  </a:lnTo>
                  <a:lnTo>
                    <a:pt x="529510" y="7200739"/>
                  </a:lnTo>
                  <a:lnTo>
                    <a:pt x="493372" y="7213588"/>
                  </a:lnTo>
                  <a:lnTo>
                    <a:pt x="456916" y="7225790"/>
                  </a:lnTo>
                  <a:lnTo>
                    <a:pt x="420145" y="7237351"/>
                  </a:lnTo>
                  <a:lnTo>
                    <a:pt x="394459" y="7242674"/>
                  </a:lnTo>
                  <a:lnTo>
                    <a:pt x="357066" y="7252971"/>
                  </a:lnTo>
                  <a:lnTo>
                    <a:pt x="319367" y="7262644"/>
                  </a:lnTo>
                  <a:lnTo>
                    <a:pt x="281364" y="7271699"/>
                  </a:lnTo>
                  <a:lnTo>
                    <a:pt x="243060" y="7280143"/>
                  </a:lnTo>
                  <a:lnTo>
                    <a:pt x="215857" y="7282378"/>
                  </a:lnTo>
                  <a:lnTo>
                    <a:pt x="176961" y="7289616"/>
                  </a:lnTo>
                  <a:lnTo>
                    <a:pt x="149170" y="7290657"/>
                  </a:lnTo>
                  <a:lnTo>
                    <a:pt x="109692" y="7296712"/>
                  </a:lnTo>
                  <a:lnTo>
                    <a:pt x="81326" y="7296583"/>
                  </a:lnTo>
                  <a:lnTo>
                    <a:pt x="41279" y="7301479"/>
                  </a:lnTo>
                  <a:lnTo>
                    <a:pt x="12349" y="7300202"/>
                  </a:lnTo>
                  <a:lnTo>
                    <a:pt x="0" y="7303868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6546" y="3204640"/>
              <a:ext cx="7315199" cy="44767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74564" y="7762636"/>
            <a:ext cx="15968980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800"/>
              </a:lnSpc>
              <a:spcBef>
                <a:spcPts val="100"/>
              </a:spcBef>
            </a:pPr>
            <a:r>
              <a:rPr sz="2400" spc="55" dirty="0">
                <a:latin typeface="Verdana"/>
                <a:cs typeface="Verdana"/>
              </a:rPr>
              <a:t>Adesso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40" dirty="0">
                <a:latin typeface="Verdana"/>
                <a:cs typeface="Verdana"/>
              </a:rPr>
              <a:t>leggerò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85" dirty="0">
                <a:latin typeface="Verdana"/>
                <a:cs typeface="Verdana"/>
              </a:rPr>
              <a:t>una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storia,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ogni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tanto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sentirete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suonare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un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campanellino.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Voi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dovrete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ascoltare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65" dirty="0">
                <a:latin typeface="Verdana"/>
                <a:cs typeface="Verdana"/>
              </a:rPr>
              <a:t>bene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e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100" dirty="0">
                <a:latin typeface="Verdana"/>
                <a:cs typeface="Verdana"/>
              </a:rPr>
              <a:t>quando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suona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il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campanellino,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dovrete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prendere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80" dirty="0">
                <a:latin typeface="Verdana"/>
                <a:cs typeface="Verdana"/>
              </a:rPr>
              <a:t>la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sequenza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esatta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65" dirty="0">
                <a:latin typeface="Verdana"/>
                <a:cs typeface="Verdana"/>
              </a:rPr>
              <a:t>cui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sta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parlando.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Poi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80" dirty="0">
                <a:latin typeface="Verdana"/>
                <a:cs typeface="Verdana"/>
              </a:rPr>
              <a:t>alla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fine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dovrete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ordinare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le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sequenza.</a:t>
            </a:r>
            <a:endParaRPr sz="2400">
              <a:latin typeface="Verdana"/>
              <a:cs typeface="Verdana"/>
            </a:endParaRPr>
          </a:p>
          <a:p>
            <a:pPr marL="103505" algn="just">
              <a:lnSpc>
                <a:spcPct val="100000"/>
              </a:lnSpc>
              <a:spcBef>
                <a:spcPts val="3269"/>
              </a:spcBef>
            </a:pPr>
            <a:r>
              <a:rPr sz="2400" spc="95" dirty="0">
                <a:latin typeface="Verdana"/>
                <a:cs typeface="Verdana"/>
              </a:rPr>
              <a:t>Con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il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termometro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riuscirete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comprendere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114" dirty="0">
                <a:latin typeface="Verdana"/>
                <a:cs typeface="Verdana"/>
              </a:rPr>
              <a:t>come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è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80" dirty="0">
                <a:latin typeface="Verdana"/>
                <a:cs typeface="Verdana"/>
              </a:rPr>
              <a:t>la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vostra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attenzione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966227" y="593904"/>
            <a:ext cx="5321935" cy="9693275"/>
            <a:chOff x="12966227" y="593904"/>
            <a:chExt cx="5321935" cy="9693275"/>
          </a:xfrm>
        </p:grpSpPr>
        <p:sp>
          <p:nvSpPr>
            <p:cNvPr id="8" name="object 8"/>
            <p:cNvSpPr/>
            <p:nvPr/>
          </p:nvSpPr>
          <p:spPr>
            <a:xfrm>
              <a:off x="15799212" y="6173216"/>
              <a:ext cx="2489200" cy="4114165"/>
            </a:xfrm>
            <a:custGeom>
              <a:avLst/>
              <a:gdLst/>
              <a:ahLst/>
              <a:cxnLst/>
              <a:rect l="l" t="t" r="r" b="b"/>
              <a:pathLst>
                <a:path w="2489200" h="4114165">
                  <a:moveTo>
                    <a:pt x="2488787" y="4113782"/>
                  </a:moveTo>
                  <a:lnTo>
                    <a:pt x="0" y="4113782"/>
                  </a:lnTo>
                  <a:lnTo>
                    <a:pt x="20558" y="4080889"/>
                  </a:lnTo>
                  <a:lnTo>
                    <a:pt x="46255" y="4040954"/>
                  </a:lnTo>
                  <a:lnTo>
                    <a:pt x="72729" y="4000889"/>
                  </a:lnTo>
                  <a:lnTo>
                    <a:pt x="99936" y="3960704"/>
                  </a:lnTo>
                  <a:lnTo>
                    <a:pt x="127831" y="3920407"/>
                  </a:lnTo>
                  <a:lnTo>
                    <a:pt x="156368" y="3880006"/>
                  </a:lnTo>
                  <a:lnTo>
                    <a:pt x="215187" y="3798933"/>
                  </a:lnTo>
                  <a:lnTo>
                    <a:pt x="276033" y="3717554"/>
                  </a:lnTo>
                  <a:lnTo>
                    <a:pt x="370308" y="3595070"/>
                  </a:lnTo>
                  <a:lnTo>
                    <a:pt x="823876" y="3023591"/>
                  </a:lnTo>
                  <a:lnTo>
                    <a:pt x="916295" y="2902670"/>
                  </a:lnTo>
                  <a:lnTo>
                    <a:pt x="975538" y="2822639"/>
                  </a:lnTo>
                  <a:lnTo>
                    <a:pt x="1032465" y="2743158"/>
                  </a:lnTo>
                  <a:lnTo>
                    <a:pt x="1059946" y="2703647"/>
                  </a:lnTo>
                  <a:lnTo>
                    <a:pt x="1086712" y="2664299"/>
                  </a:lnTo>
                  <a:lnTo>
                    <a:pt x="1112718" y="2625125"/>
                  </a:lnTo>
                  <a:lnTo>
                    <a:pt x="1137918" y="2586132"/>
                  </a:lnTo>
                  <a:lnTo>
                    <a:pt x="1162268" y="2547331"/>
                  </a:lnTo>
                  <a:lnTo>
                    <a:pt x="1185721" y="2508729"/>
                  </a:lnTo>
                  <a:lnTo>
                    <a:pt x="1208233" y="2470336"/>
                  </a:lnTo>
                  <a:lnTo>
                    <a:pt x="1229759" y="2432161"/>
                  </a:lnTo>
                  <a:lnTo>
                    <a:pt x="1250253" y="2394213"/>
                  </a:lnTo>
                  <a:lnTo>
                    <a:pt x="1269669" y="2356500"/>
                  </a:lnTo>
                  <a:lnTo>
                    <a:pt x="1287964" y="2319031"/>
                  </a:lnTo>
                  <a:lnTo>
                    <a:pt x="1305091" y="2281815"/>
                  </a:lnTo>
                  <a:lnTo>
                    <a:pt x="1321005" y="2244862"/>
                  </a:lnTo>
                  <a:lnTo>
                    <a:pt x="1335662" y="2208180"/>
                  </a:lnTo>
                  <a:lnTo>
                    <a:pt x="1349015" y="2171778"/>
                  </a:lnTo>
                  <a:lnTo>
                    <a:pt x="1476685" y="1768480"/>
                  </a:lnTo>
                  <a:lnTo>
                    <a:pt x="1525786" y="1619462"/>
                  </a:lnTo>
                  <a:lnTo>
                    <a:pt x="1565357" y="1504173"/>
                  </a:lnTo>
                  <a:lnTo>
                    <a:pt x="1593113" y="1426088"/>
                  </a:lnTo>
                  <a:lnTo>
                    <a:pt x="1622010" y="1347302"/>
                  </a:lnTo>
                  <a:lnTo>
                    <a:pt x="1652084" y="1268058"/>
                  </a:lnTo>
                  <a:lnTo>
                    <a:pt x="1683372" y="1188595"/>
                  </a:lnTo>
                  <a:lnTo>
                    <a:pt x="1715908" y="1109156"/>
                  </a:lnTo>
                  <a:lnTo>
                    <a:pt x="1732656" y="1069521"/>
                  </a:lnTo>
                  <a:lnTo>
                    <a:pt x="1749730" y="1029982"/>
                  </a:lnTo>
                  <a:lnTo>
                    <a:pt x="1767133" y="990569"/>
                  </a:lnTo>
                  <a:lnTo>
                    <a:pt x="1784871" y="951312"/>
                  </a:lnTo>
                  <a:lnTo>
                    <a:pt x="1802949" y="912243"/>
                  </a:lnTo>
                  <a:lnTo>
                    <a:pt x="1821369" y="873390"/>
                  </a:lnTo>
                  <a:lnTo>
                    <a:pt x="1840138" y="834784"/>
                  </a:lnTo>
                  <a:lnTo>
                    <a:pt x="1859259" y="796455"/>
                  </a:lnTo>
                  <a:lnTo>
                    <a:pt x="1878738" y="758433"/>
                  </a:lnTo>
                  <a:lnTo>
                    <a:pt x="1898577" y="720748"/>
                  </a:lnTo>
                  <a:lnTo>
                    <a:pt x="1918783" y="683431"/>
                  </a:lnTo>
                  <a:lnTo>
                    <a:pt x="1939359" y="646512"/>
                  </a:lnTo>
                  <a:lnTo>
                    <a:pt x="1960310" y="610020"/>
                  </a:lnTo>
                  <a:lnTo>
                    <a:pt x="1981640" y="573986"/>
                  </a:lnTo>
                  <a:lnTo>
                    <a:pt x="2003354" y="538440"/>
                  </a:lnTo>
                  <a:lnTo>
                    <a:pt x="2025456" y="503412"/>
                  </a:lnTo>
                  <a:lnTo>
                    <a:pt x="2047952" y="468932"/>
                  </a:lnTo>
                  <a:lnTo>
                    <a:pt x="2070844" y="435031"/>
                  </a:lnTo>
                  <a:lnTo>
                    <a:pt x="2094138" y="401738"/>
                  </a:lnTo>
                  <a:lnTo>
                    <a:pt x="2117838" y="369084"/>
                  </a:lnTo>
                  <a:lnTo>
                    <a:pt x="2141949" y="337099"/>
                  </a:lnTo>
                  <a:lnTo>
                    <a:pt x="2166475" y="305813"/>
                  </a:lnTo>
                  <a:lnTo>
                    <a:pt x="2191421" y="275255"/>
                  </a:lnTo>
                  <a:lnTo>
                    <a:pt x="2216791" y="245457"/>
                  </a:lnTo>
                  <a:lnTo>
                    <a:pt x="2242589" y="216449"/>
                  </a:lnTo>
                  <a:lnTo>
                    <a:pt x="2268820" y="188259"/>
                  </a:lnTo>
                  <a:lnTo>
                    <a:pt x="2295489" y="160920"/>
                  </a:lnTo>
                  <a:lnTo>
                    <a:pt x="2350157" y="108910"/>
                  </a:lnTo>
                  <a:lnTo>
                    <a:pt x="2406629" y="60660"/>
                  </a:lnTo>
                  <a:lnTo>
                    <a:pt x="2464940" y="16411"/>
                  </a:lnTo>
                  <a:lnTo>
                    <a:pt x="2488787" y="0"/>
                  </a:lnTo>
                  <a:lnTo>
                    <a:pt x="2488787" y="4113782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66227" y="593904"/>
              <a:ext cx="4933949" cy="69151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69555" y="528972"/>
            <a:ext cx="9952990" cy="875030"/>
            <a:chOff x="469555" y="528972"/>
            <a:chExt cx="9952990" cy="87503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555" y="593904"/>
              <a:ext cx="758896" cy="7588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214887" y="551514"/>
              <a:ext cx="2087245" cy="829944"/>
            </a:xfrm>
            <a:custGeom>
              <a:avLst/>
              <a:gdLst/>
              <a:ahLst/>
              <a:cxnLst/>
              <a:rect l="l" t="t" r="r" b="b"/>
              <a:pathLst>
                <a:path w="2087245" h="829944">
                  <a:moveTo>
                    <a:pt x="607910" y="829656"/>
                  </a:moveTo>
                  <a:lnTo>
                    <a:pt x="548254" y="660291"/>
                  </a:lnTo>
                  <a:lnTo>
                    <a:pt x="201375" y="660291"/>
                  </a:lnTo>
                  <a:lnTo>
                    <a:pt x="142010" y="829656"/>
                  </a:lnTo>
                  <a:lnTo>
                    <a:pt x="0" y="829656"/>
                  </a:lnTo>
                  <a:lnTo>
                    <a:pt x="296825" y="0"/>
                  </a:lnTo>
                  <a:lnTo>
                    <a:pt x="454259" y="0"/>
                  </a:lnTo>
                  <a:lnTo>
                    <a:pt x="751085" y="829656"/>
                  </a:lnTo>
                  <a:lnTo>
                    <a:pt x="607910" y="829656"/>
                  </a:lnTo>
                  <a:close/>
                </a:path>
                <a:path w="2087245" h="829944">
                  <a:moveTo>
                    <a:pt x="238333" y="554365"/>
                  </a:moveTo>
                  <a:lnTo>
                    <a:pt x="511296" y="554365"/>
                  </a:lnTo>
                  <a:lnTo>
                    <a:pt x="375688" y="164418"/>
                  </a:lnTo>
                  <a:lnTo>
                    <a:pt x="238333" y="554365"/>
                  </a:lnTo>
                  <a:close/>
                </a:path>
                <a:path w="2087245" h="829944">
                  <a:moveTo>
                    <a:pt x="836806" y="107381"/>
                  </a:moveTo>
                  <a:lnTo>
                    <a:pt x="836806" y="1163"/>
                  </a:lnTo>
                  <a:lnTo>
                    <a:pt x="1414743" y="1163"/>
                  </a:lnTo>
                  <a:lnTo>
                    <a:pt x="1414743" y="107381"/>
                  </a:lnTo>
                  <a:lnTo>
                    <a:pt x="1194452" y="107381"/>
                  </a:lnTo>
                  <a:lnTo>
                    <a:pt x="1194452" y="829656"/>
                  </a:lnTo>
                  <a:lnTo>
                    <a:pt x="1058552" y="829656"/>
                  </a:lnTo>
                  <a:lnTo>
                    <a:pt x="1058552" y="107381"/>
                  </a:lnTo>
                  <a:lnTo>
                    <a:pt x="836806" y="107381"/>
                  </a:lnTo>
                  <a:close/>
                </a:path>
                <a:path w="2087245" h="829944">
                  <a:moveTo>
                    <a:pt x="1508989" y="107381"/>
                  </a:moveTo>
                  <a:lnTo>
                    <a:pt x="1508989" y="1163"/>
                  </a:lnTo>
                  <a:lnTo>
                    <a:pt x="2086926" y="1163"/>
                  </a:lnTo>
                  <a:lnTo>
                    <a:pt x="2086926" y="107381"/>
                  </a:lnTo>
                  <a:lnTo>
                    <a:pt x="1866635" y="107381"/>
                  </a:lnTo>
                  <a:lnTo>
                    <a:pt x="1866635" y="829656"/>
                  </a:lnTo>
                  <a:lnTo>
                    <a:pt x="1730735" y="829656"/>
                  </a:lnTo>
                  <a:lnTo>
                    <a:pt x="1730735" y="107381"/>
                  </a:lnTo>
                  <a:lnTo>
                    <a:pt x="1508989" y="107381"/>
                  </a:lnTo>
                  <a:close/>
                </a:path>
              </a:pathLst>
            </a:custGeom>
            <a:ln w="44698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85643" y="1195567"/>
              <a:ext cx="207952" cy="2079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718915" y="551514"/>
              <a:ext cx="680720" cy="829944"/>
            </a:xfrm>
            <a:custGeom>
              <a:avLst/>
              <a:gdLst/>
              <a:ahLst/>
              <a:cxnLst/>
              <a:rect l="l" t="t" r="r" b="b"/>
              <a:pathLst>
                <a:path w="680720" h="829944">
                  <a:moveTo>
                    <a:pt x="544762" y="0"/>
                  </a:moveTo>
                  <a:lnTo>
                    <a:pt x="680661" y="0"/>
                  </a:lnTo>
                  <a:lnTo>
                    <a:pt x="680661" y="829656"/>
                  </a:lnTo>
                  <a:lnTo>
                    <a:pt x="544762" y="829656"/>
                  </a:lnTo>
                  <a:lnTo>
                    <a:pt x="135899" y="210978"/>
                  </a:lnTo>
                  <a:lnTo>
                    <a:pt x="135899" y="829656"/>
                  </a:lnTo>
                  <a:lnTo>
                    <a:pt x="0" y="829656"/>
                  </a:lnTo>
                  <a:lnTo>
                    <a:pt x="0" y="0"/>
                  </a:lnTo>
                  <a:lnTo>
                    <a:pt x="135899" y="0"/>
                  </a:lnTo>
                  <a:lnTo>
                    <a:pt x="544762" y="617513"/>
                  </a:lnTo>
                  <a:lnTo>
                    <a:pt x="544762" y="0"/>
                  </a:lnTo>
                  <a:close/>
                </a:path>
              </a:pathLst>
            </a:custGeom>
            <a:ln w="44698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0578214" y="551514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161738" y="176512"/>
            <a:ext cx="396494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145" dirty="0"/>
              <a:t>A</a:t>
            </a:r>
            <a:r>
              <a:rPr sz="9350" spc="-475" dirty="0"/>
              <a:t>TT</a:t>
            </a:r>
            <a:r>
              <a:rPr sz="9350" spc="-1205" dirty="0"/>
              <a:t>.</a:t>
            </a:r>
            <a:r>
              <a:rPr sz="9350" spc="-235" dirty="0"/>
              <a:t>N</a:t>
            </a:r>
            <a:r>
              <a:rPr sz="9350" spc="-994" dirty="0"/>
              <a:t>E</a:t>
            </a:r>
            <a:endParaRPr sz="9350"/>
          </a:p>
        </p:txBody>
      </p:sp>
      <p:sp>
        <p:nvSpPr>
          <p:cNvPr id="18" name="object 18"/>
          <p:cNvSpPr/>
          <p:nvPr/>
        </p:nvSpPr>
        <p:spPr>
          <a:xfrm>
            <a:off x="5787956" y="1846836"/>
            <a:ext cx="5194300" cy="847725"/>
          </a:xfrm>
          <a:custGeom>
            <a:avLst/>
            <a:gdLst/>
            <a:ahLst/>
            <a:cxnLst/>
            <a:rect l="l" t="t" r="r" b="b"/>
            <a:pathLst>
              <a:path w="5194300" h="847725">
                <a:moveTo>
                  <a:pt x="275291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8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4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3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1" y="737389"/>
                </a:lnTo>
                <a:lnTo>
                  <a:pt x="499365" y="774947"/>
                </a:lnTo>
                <a:lnTo>
                  <a:pt x="466295" y="801138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2" y="813487"/>
                </a:lnTo>
                <a:lnTo>
                  <a:pt x="80899" y="786878"/>
                </a:lnTo>
                <a:lnTo>
                  <a:pt x="45506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3" y="644759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7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9" y="617513"/>
                </a:lnTo>
                <a:lnTo>
                  <a:pt x="438181" y="594415"/>
                </a:lnTo>
                <a:lnTo>
                  <a:pt x="425959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2" y="475793"/>
                </a:lnTo>
                <a:lnTo>
                  <a:pt x="243662" y="470191"/>
                </a:lnTo>
                <a:lnTo>
                  <a:pt x="220363" y="464153"/>
                </a:lnTo>
                <a:lnTo>
                  <a:pt x="173439" y="450767"/>
                </a:lnTo>
                <a:lnTo>
                  <a:pt x="128406" y="434398"/>
                </a:lnTo>
                <a:lnTo>
                  <a:pt x="87592" y="413809"/>
                </a:lnTo>
                <a:lnTo>
                  <a:pt x="52453" y="385945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9" y="102033"/>
                </a:lnTo>
                <a:lnTo>
                  <a:pt x="77989" y="66349"/>
                </a:lnTo>
                <a:lnTo>
                  <a:pt x="119894" y="37321"/>
                </a:lnTo>
                <a:lnTo>
                  <a:pt x="167619" y="16587"/>
                </a:lnTo>
                <a:lnTo>
                  <a:pt x="221164" y="4146"/>
                </a:lnTo>
                <a:lnTo>
                  <a:pt x="280529" y="0"/>
                </a:lnTo>
                <a:lnTo>
                  <a:pt x="339676" y="3582"/>
                </a:lnTo>
                <a:lnTo>
                  <a:pt x="392566" y="14331"/>
                </a:lnTo>
                <a:lnTo>
                  <a:pt x="439200" y="32246"/>
                </a:lnTo>
                <a:lnTo>
                  <a:pt x="479577" y="57328"/>
                </a:lnTo>
                <a:lnTo>
                  <a:pt x="512697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5" y="143174"/>
                </a:lnTo>
                <a:lnTo>
                  <a:pt x="329854" y="118948"/>
                </a:lnTo>
                <a:lnTo>
                  <a:pt x="304137" y="112892"/>
                </a:lnTo>
                <a:lnTo>
                  <a:pt x="275291" y="110873"/>
                </a:lnTo>
                <a:close/>
              </a:path>
              <a:path w="5194300" h="847725">
                <a:moveTo>
                  <a:pt x="1115623" y="724894"/>
                </a:moveTo>
                <a:lnTo>
                  <a:pt x="1163837" y="721577"/>
                </a:lnTo>
                <a:lnTo>
                  <a:pt x="1208372" y="711624"/>
                </a:lnTo>
                <a:lnTo>
                  <a:pt x="1249230" y="695037"/>
                </a:lnTo>
                <a:lnTo>
                  <a:pt x="1286408" y="671815"/>
                </a:lnTo>
                <a:lnTo>
                  <a:pt x="1319909" y="641957"/>
                </a:lnTo>
                <a:lnTo>
                  <a:pt x="1348404" y="606699"/>
                </a:lnTo>
                <a:lnTo>
                  <a:pt x="1370567" y="567274"/>
                </a:lnTo>
                <a:lnTo>
                  <a:pt x="1386398" y="523681"/>
                </a:lnTo>
                <a:lnTo>
                  <a:pt x="1395896" y="475922"/>
                </a:lnTo>
                <a:lnTo>
                  <a:pt x="1399062" y="423995"/>
                </a:lnTo>
                <a:lnTo>
                  <a:pt x="1395896" y="371986"/>
                </a:lnTo>
                <a:lnTo>
                  <a:pt x="1386398" y="324214"/>
                </a:lnTo>
                <a:lnTo>
                  <a:pt x="1370567" y="280680"/>
                </a:lnTo>
                <a:lnTo>
                  <a:pt x="1348404" y="241383"/>
                </a:lnTo>
                <a:lnTo>
                  <a:pt x="1319909" y="206322"/>
                </a:lnTo>
                <a:lnTo>
                  <a:pt x="1286408" y="176675"/>
                </a:lnTo>
                <a:lnTo>
                  <a:pt x="1249230" y="153615"/>
                </a:lnTo>
                <a:lnTo>
                  <a:pt x="1208372" y="137145"/>
                </a:lnTo>
                <a:lnTo>
                  <a:pt x="1163837" y="127262"/>
                </a:lnTo>
                <a:lnTo>
                  <a:pt x="1115623" y="123968"/>
                </a:lnTo>
                <a:lnTo>
                  <a:pt x="1067398" y="127262"/>
                </a:lnTo>
                <a:lnTo>
                  <a:pt x="1022827" y="137145"/>
                </a:lnTo>
                <a:lnTo>
                  <a:pt x="981912" y="153615"/>
                </a:lnTo>
                <a:lnTo>
                  <a:pt x="944652" y="176675"/>
                </a:lnTo>
                <a:lnTo>
                  <a:pt x="911046" y="206322"/>
                </a:lnTo>
                <a:lnTo>
                  <a:pt x="882551" y="241383"/>
                </a:lnTo>
                <a:lnTo>
                  <a:pt x="860388" y="280680"/>
                </a:lnTo>
                <a:lnTo>
                  <a:pt x="844557" y="324214"/>
                </a:lnTo>
                <a:lnTo>
                  <a:pt x="835059" y="371986"/>
                </a:lnTo>
                <a:lnTo>
                  <a:pt x="831893" y="423995"/>
                </a:lnTo>
                <a:lnTo>
                  <a:pt x="835059" y="475922"/>
                </a:lnTo>
                <a:lnTo>
                  <a:pt x="844557" y="523681"/>
                </a:lnTo>
                <a:lnTo>
                  <a:pt x="860388" y="567274"/>
                </a:lnTo>
                <a:lnTo>
                  <a:pt x="882551" y="606699"/>
                </a:lnTo>
                <a:lnTo>
                  <a:pt x="911046" y="641957"/>
                </a:lnTo>
                <a:lnTo>
                  <a:pt x="944652" y="671815"/>
                </a:lnTo>
                <a:lnTo>
                  <a:pt x="981912" y="695037"/>
                </a:lnTo>
                <a:lnTo>
                  <a:pt x="1022827" y="711624"/>
                </a:lnTo>
                <a:lnTo>
                  <a:pt x="1067398" y="721577"/>
                </a:lnTo>
                <a:lnTo>
                  <a:pt x="1115623" y="724894"/>
                </a:lnTo>
                <a:close/>
              </a:path>
              <a:path w="5194300" h="847725">
                <a:moveTo>
                  <a:pt x="1115914" y="847698"/>
                </a:moveTo>
                <a:lnTo>
                  <a:pt x="1066158" y="845252"/>
                </a:lnTo>
                <a:lnTo>
                  <a:pt x="1018659" y="837911"/>
                </a:lnTo>
                <a:lnTo>
                  <a:pt x="973416" y="825677"/>
                </a:lnTo>
                <a:lnTo>
                  <a:pt x="930431" y="808549"/>
                </a:lnTo>
                <a:lnTo>
                  <a:pt x="889702" y="786528"/>
                </a:lnTo>
                <a:lnTo>
                  <a:pt x="851230" y="759613"/>
                </a:lnTo>
                <a:lnTo>
                  <a:pt x="815014" y="727804"/>
                </a:lnTo>
                <a:lnTo>
                  <a:pt x="782511" y="692242"/>
                </a:lnTo>
                <a:lnTo>
                  <a:pt x="755008" y="654067"/>
                </a:lnTo>
                <a:lnTo>
                  <a:pt x="732505" y="613279"/>
                </a:lnTo>
                <a:lnTo>
                  <a:pt x="715004" y="569877"/>
                </a:lnTo>
                <a:lnTo>
                  <a:pt x="702502" y="523863"/>
                </a:lnTo>
                <a:lnTo>
                  <a:pt x="695001" y="475235"/>
                </a:lnTo>
                <a:lnTo>
                  <a:pt x="692501" y="423995"/>
                </a:lnTo>
                <a:lnTo>
                  <a:pt x="695001" y="372677"/>
                </a:lnTo>
                <a:lnTo>
                  <a:pt x="702502" y="323984"/>
                </a:lnTo>
                <a:lnTo>
                  <a:pt x="715004" y="277916"/>
                </a:lnTo>
                <a:lnTo>
                  <a:pt x="732505" y="234473"/>
                </a:lnTo>
                <a:lnTo>
                  <a:pt x="755008" y="193655"/>
                </a:lnTo>
                <a:lnTo>
                  <a:pt x="782511" y="155462"/>
                </a:lnTo>
                <a:lnTo>
                  <a:pt x="815014" y="119894"/>
                </a:lnTo>
                <a:lnTo>
                  <a:pt x="851230" y="88085"/>
                </a:lnTo>
                <a:lnTo>
                  <a:pt x="889702" y="61170"/>
                </a:lnTo>
                <a:lnTo>
                  <a:pt x="930431" y="39149"/>
                </a:lnTo>
                <a:lnTo>
                  <a:pt x="973416" y="22021"/>
                </a:lnTo>
                <a:lnTo>
                  <a:pt x="1018659" y="9787"/>
                </a:lnTo>
                <a:lnTo>
                  <a:pt x="1066158" y="2446"/>
                </a:lnTo>
                <a:lnTo>
                  <a:pt x="1115914" y="0"/>
                </a:lnTo>
                <a:lnTo>
                  <a:pt x="1165735" y="2446"/>
                </a:lnTo>
                <a:lnTo>
                  <a:pt x="1213264" y="9787"/>
                </a:lnTo>
                <a:lnTo>
                  <a:pt x="1258501" y="22021"/>
                </a:lnTo>
                <a:lnTo>
                  <a:pt x="1301445" y="39149"/>
                </a:lnTo>
                <a:lnTo>
                  <a:pt x="1342097" y="61170"/>
                </a:lnTo>
                <a:lnTo>
                  <a:pt x="1380456" y="88085"/>
                </a:lnTo>
                <a:lnTo>
                  <a:pt x="1416523" y="119894"/>
                </a:lnTo>
                <a:lnTo>
                  <a:pt x="1448949" y="155462"/>
                </a:lnTo>
                <a:lnTo>
                  <a:pt x="1476387" y="193655"/>
                </a:lnTo>
                <a:lnTo>
                  <a:pt x="1498836" y="234473"/>
                </a:lnTo>
                <a:lnTo>
                  <a:pt x="1516296" y="277916"/>
                </a:lnTo>
                <a:lnTo>
                  <a:pt x="1528768" y="323984"/>
                </a:lnTo>
                <a:lnTo>
                  <a:pt x="1536251" y="372677"/>
                </a:lnTo>
                <a:lnTo>
                  <a:pt x="1538745" y="423995"/>
                </a:lnTo>
                <a:lnTo>
                  <a:pt x="1536251" y="475235"/>
                </a:lnTo>
                <a:lnTo>
                  <a:pt x="1528768" y="523863"/>
                </a:lnTo>
                <a:lnTo>
                  <a:pt x="1516296" y="569877"/>
                </a:lnTo>
                <a:lnTo>
                  <a:pt x="1498836" y="613279"/>
                </a:lnTo>
                <a:lnTo>
                  <a:pt x="1476387" y="654067"/>
                </a:lnTo>
                <a:lnTo>
                  <a:pt x="1448949" y="692242"/>
                </a:lnTo>
                <a:lnTo>
                  <a:pt x="1416523" y="727804"/>
                </a:lnTo>
                <a:lnTo>
                  <a:pt x="1380456" y="759613"/>
                </a:lnTo>
                <a:lnTo>
                  <a:pt x="1342097" y="786528"/>
                </a:lnTo>
                <a:lnTo>
                  <a:pt x="1301445" y="808549"/>
                </a:lnTo>
                <a:lnTo>
                  <a:pt x="1258501" y="825677"/>
                </a:lnTo>
                <a:lnTo>
                  <a:pt x="1213264" y="837911"/>
                </a:lnTo>
                <a:lnTo>
                  <a:pt x="1165735" y="845252"/>
                </a:lnTo>
                <a:lnTo>
                  <a:pt x="1115914" y="847698"/>
                </a:lnTo>
                <a:close/>
              </a:path>
              <a:path w="5194300" h="847725">
                <a:moveTo>
                  <a:pt x="1929530" y="110873"/>
                </a:moveTo>
                <a:lnTo>
                  <a:pt x="1874384" y="118657"/>
                </a:lnTo>
                <a:lnTo>
                  <a:pt x="1830588" y="142010"/>
                </a:lnTo>
                <a:lnTo>
                  <a:pt x="1801997" y="179914"/>
                </a:lnTo>
                <a:lnTo>
                  <a:pt x="1792466" y="231931"/>
                </a:lnTo>
                <a:lnTo>
                  <a:pt x="1795285" y="259722"/>
                </a:lnTo>
                <a:lnTo>
                  <a:pt x="1817838" y="304828"/>
                </a:lnTo>
                <a:lnTo>
                  <a:pt x="1861453" y="336529"/>
                </a:lnTo>
                <a:lnTo>
                  <a:pt x="1916307" y="359082"/>
                </a:lnTo>
                <a:lnTo>
                  <a:pt x="1979564" y="374651"/>
                </a:lnTo>
                <a:lnTo>
                  <a:pt x="2011811" y="382599"/>
                </a:lnTo>
                <a:lnTo>
                  <a:pt x="2076197" y="400132"/>
                </a:lnTo>
                <a:lnTo>
                  <a:pt x="2135707" y="426395"/>
                </a:lnTo>
                <a:lnTo>
                  <a:pt x="2185615" y="468518"/>
                </a:lnTo>
                <a:lnTo>
                  <a:pt x="2219662" y="529047"/>
                </a:lnTo>
                <a:lnTo>
                  <a:pt x="2228174" y="567169"/>
                </a:lnTo>
                <a:lnTo>
                  <a:pt x="2231011" y="610529"/>
                </a:lnTo>
                <a:lnTo>
                  <a:pt x="2226173" y="655180"/>
                </a:lnTo>
                <a:lnTo>
                  <a:pt x="2211659" y="697467"/>
                </a:lnTo>
                <a:lnTo>
                  <a:pt x="2187470" y="737389"/>
                </a:lnTo>
                <a:lnTo>
                  <a:pt x="2153604" y="774947"/>
                </a:lnTo>
                <a:lnTo>
                  <a:pt x="2120534" y="801138"/>
                </a:lnTo>
                <a:lnTo>
                  <a:pt x="2083251" y="821508"/>
                </a:lnTo>
                <a:lnTo>
                  <a:pt x="2041753" y="836058"/>
                </a:lnTo>
                <a:lnTo>
                  <a:pt x="1996042" y="844788"/>
                </a:lnTo>
                <a:lnTo>
                  <a:pt x="1946117" y="847698"/>
                </a:lnTo>
                <a:lnTo>
                  <a:pt x="1884260" y="843897"/>
                </a:lnTo>
                <a:lnTo>
                  <a:pt x="1828478" y="832493"/>
                </a:lnTo>
                <a:lnTo>
                  <a:pt x="1778771" y="813487"/>
                </a:lnTo>
                <a:lnTo>
                  <a:pt x="1735138" y="786878"/>
                </a:lnTo>
                <a:lnTo>
                  <a:pt x="1699745" y="753558"/>
                </a:lnTo>
                <a:lnTo>
                  <a:pt x="1674463" y="714418"/>
                </a:lnTo>
                <a:lnTo>
                  <a:pt x="1659295" y="669458"/>
                </a:lnTo>
                <a:lnTo>
                  <a:pt x="1654239" y="618677"/>
                </a:lnTo>
                <a:lnTo>
                  <a:pt x="1799450" y="618677"/>
                </a:lnTo>
                <a:lnTo>
                  <a:pt x="1803852" y="644759"/>
                </a:lnTo>
                <a:lnTo>
                  <a:pt x="1812109" y="668003"/>
                </a:lnTo>
                <a:lnTo>
                  <a:pt x="1840191" y="705979"/>
                </a:lnTo>
                <a:lnTo>
                  <a:pt x="1884278" y="729987"/>
                </a:lnTo>
                <a:lnTo>
                  <a:pt x="1944953" y="737989"/>
                </a:lnTo>
                <a:lnTo>
                  <a:pt x="1977746" y="735752"/>
                </a:lnTo>
                <a:lnTo>
                  <a:pt x="2032309" y="717855"/>
                </a:lnTo>
                <a:lnTo>
                  <a:pt x="2071522" y="683480"/>
                </a:lnTo>
                <a:lnTo>
                  <a:pt x="2091456" y="641139"/>
                </a:lnTo>
                <a:lnTo>
                  <a:pt x="2093948" y="617513"/>
                </a:lnTo>
                <a:lnTo>
                  <a:pt x="2092420" y="594415"/>
                </a:lnTo>
                <a:lnTo>
                  <a:pt x="2080198" y="556293"/>
                </a:lnTo>
                <a:lnTo>
                  <a:pt x="2041494" y="517334"/>
                </a:lnTo>
                <a:lnTo>
                  <a:pt x="2006355" y="500238"/>
                </a:lnTo>
                <a:lnTo>
                  <a:pt x="1965687" y="487288"/>
                </a:lnTo>
                <a:lnTo>
                  <a:pt x="1921090" y="475793"/>
                </a:lnTo>
                <a:lnTo>
                  <a:pt x="1897901" y="470191"/>
                </a:lnTo>
                <a:lnTo>
                  <a:pt x="1874602" y="464153"/>
                </a:lnTo>
                <a:lnTo>
                  <a:pt x="1827678" y="450767"/>
                </a:lnTo>
                <a:lnTo>
                  <a:pt x="1782645" y="434398"/>
                </a:lnTo>
                <a:lnTo>
                  <a:pt x="1741831" y="413809"/>
                </a:lnTo>
                <a:lnTo>
                  <a:pt x="1706692" y="385945"/>
                </a:lnTo>
                <a:lnTo>
                  <a:pt x="1678683" y="347751"/>
                </a:lnTo>
                <a:lnTo>
                  <a:pt x="1660350" y="299226"/>
                </a:lnTo>
                <a:lnTo>
                  <a:pt x="1654239" y="240952"/>
                </a:lnTo>
                <a:lnTo>
                  <a:pt x="1659113" y="189335"/>
                </a:lnTo>
                <a:lnTo>
                  <a:pt x="1673736" y="143029"/>
                </a:lnTo>
                <a:lnTo>
                  <a:pt x="1698108" y="102033"/>
                </a:lnTo>
                <a:lnTo>
                  <a:pt x="1732228" y="66349"/>
                </a:lnTo>
                <a:lnTo>
                  <a:pt x="1774133" y="37321"/>
                </a:lnTo>
                <a:lnTo>
                  <a:pt x="1821858" y="16587"/>
                </a:lnTo>
                <a:lnTo>
                  <a:pt x="1875403" y="4146"/>
                </a:lnTo>
                <a:lnTo>
                  <a:pt x="1934768" y="0"/>
                </a:lnTo>
                <a:lnTo>
                  <a:pt x="1993915" y="3582"/>
                </a:lnTo>
                <a:lnTo>
                  <a:pt x="2046805" y="14331"/>
                </a:lnTo>
                <a:lnTo>
                  <a:pt x="2093438" y="32246"/>
                </a:lnTo>
                <a:lnTo>
                  <a:pt x="2133815" y="57328"/>
                </a:lnTo>
                <a:lnTo>
                  <a:pt x="2166936" y="89174"/>
                </a:lnTo>
                <a:lnTo>
                  <a:pt x="2191798" y="127387"/>
                </a:lnTo>
                <a:lnTo>
                  <a:pt x="2208404" y="171966"/>
                </a:lnTo>
                <a:lnTo>
                  <a:pt x="2216752" y="222910"/>
                </a:lnTo>
                <a:lnTo>
                  <a:pt x="2066593" y="222910"/>
                </a:lnTo>
                <a:lnTo>
                  <a:pt x="2062319" y="200138"/>
                </a:lnTo>
                <a:lnTo>
                  <a:pt x="2054153" y="179259"/>
                </a:lnTo>
                <a:lnTo>
                  <a:pt x="2026144" y="143174"/>
                </a:lnTo>
                <a:lnTo>
                  <a:pt x="1984093" y="118948"/>
                </a:lnTo>
                <a:lnTo>
                  <a:pt x="1958376" y="112892"/>
                </a:lnTo>
                <a:lnTo>
                  <a:pt x="1929530" y="110873"/>
                </a:lnTo>
                <a:close/>
              </a:path>
              <a:path w="5194300" h="847725">
                <a:moveTo>
                  <a:pt x="2349068" y="116984"/>
                </a:moveTo>
                <a:lnTo>
                  <a:pt x="2349068" y="10767"/>
                </a:lnTo>
                <a:lnTo>
                  <a:pt x="2927005" y="10767"/>
                </a:lnTo>
                <a:lnTo>
                  <a:pt x="2927005" y="116984"/>
                </a:lnTo>
                <a:lnTo>
                  <a:pt x="2706714" y="116984"/>
                </a:lnTo>
                <a:lnTo>
                  <a:pt x="2706714" y="839259"/>
                </a:lnTo>
                <a:lnTo>
                  <a:pt x="2570814" y="839259"/>
                </a:lnTo>
                <a:lnTo>
                  <a:pt x="2570814" y="116984"/>
                </a:lnTo>
                <a:lnTo>
                  <a:pt x="2349068" y="116984"/>
                </a:lnTo>
                <a:close/>
              </a:path>
              <a:path w="5194300" h="847725">
                <a:moveTo>
                  <a:pt x="3521782" y="9603"/>
                </a:moveTo>
                <a:lnTo>
                  <a:pt x="3521782" y="115820"/>
                </a:lnTo>
                <a:lnTo>
                  <a:pt x="3199929" y="115820"/>
                </a:lnTo>
                <a:lnTo>
                  <a:pt x="3199929" y="367248"/>
                </a:lnTo>
                <a:lnTo>
                  <a:pt x="3485988" y="367248"/>
                </a:lnTo>
                <a:lnTo>
                  <a:pt x="3485988" y="472010"/>
                </a:lnTo>
                <a:lnTo>
                  <a:pt x="3199929" y="472010"/>
                </a:lnTo>
                <a:lnTo>
                  <a:pt x="3199929" y="733042"/>
                </a:lnTo>
                <a:lnTo>
                  <a:pt x="3521782" y="733042"/>
                </a:lnTo>
                <a:lnTo>
                  <a:pt x="3521782" y="839259"/>
                </a:lnTo>
                <a:lnTo>
                  <a:pt x="3064030" y="839259"/>
                </a:lnTo>
                <a:lnTo>
                  <a:pt x="3064030" y="9603"/>
                </a:lnTo>
                <a:lnTo>
                  <a:pt x="3521782" y="9603"/>
                </a:lnTo>
                <a:close/>
              </a:path>
              <a:path w="5194300" h="847725">
                <a:moveTo>
                  <a:pt x="4233303" y="9603"/>
                </a:moveTo>
                <a:lnTo>
                  <a:pt x="4369202" y="9603"/>
                </a:lnTo>
                <a:lnTo>
                  <a:pt x="4369202" y="839259"/>
                </a:lnTo>
                <a:lnTo>
                  <a:pt x="4233303" y="839259"/>
                </a:lnTo>
                <a:lnTo>
                  <a:pt x="3824440" y="220582"/>
                </a:lnTo>
                <a:lnTo>
                  <a:pt x="3824440" y="839259"/>
                </a:lnTo>
                <a:lnTo>
                  <a:pt x="3688541" y="839259"/>
                </a:lnTo>
                <a:lnTo>
                  <a:pt x="3688541" y="9603"/>
                </a:lnTo>
                <a:lnTo>
                  <a:pt x="3824440" y="9603"/>
                </a:lnTo>
                <a:lnTo>
                  <a:pt x="4233303" y="627116"/>
                </a:lnTo>
                <a:lnTo>
                  <a:pt x="4233303" y="9603"/>
                </a:lnTo>
                <a:close/>
              </a:path>
              <a:path w="5194300" h="847725">
                <a:moveTo>
                  <a:pt x="4546675" y="536614"/>
                </a:moveTo>
                <a:lnTo>
                  <a:pt x="4546675" y="10767"/>
                </a:lnTo>
                <a:lnTo>
                  <a:pt x="4682575" y="10767"/>
                </a:lnTo>
                <a:lnTo>
                  <a:pt x="4682575" y="536614"/>
                </a:lnTo>
                <a:lnTo>
                  <a:pt x="4685666" y="580719"/>
                </a:lnTo>
                <a:lnTo>
                  <a:pt x="4694942" y="619041"/>
                </a:lnTo>
                <a:lnTo>
                  <a:pt x="4732045" y="678333"/>
                </a:lnTo>
                <a:lnTo>
                  <a:pt x="4791338" y="714127"/>
                </a:lnTo>
                <a:lnTo>
                  <a:pt x="4870273" y="726058"/>
                </a:lnTo>
                <a:lnTo>
                  <a:pt x="4912196" y="723075"/>
                </a:lnTo>
                <a:lnTo>
                  <a:pt x="4981310" y="699213"/>
                </a:lnTo>
                <a:lnTo>
                  <a:pt x="5030144" y="651579"/>
                </a:lnTo>
                <a:lnTo>
                  <a:pt x="5054880" y="580719"/>
                </a:lnTo>
                <a:lnTo>
                  <a:pt x="5057972" y="536614"/>
                </a:lnTo>
                <a:lnTo>
                  <a:pt x="5057972" y="10767"/>
                </a:lnTo>
                <a:lnTo>
                  <a:pt x="5193871" y="10767"/>
                </a:lnTo>
                <a:lnTo>
                  <a:pt x="5193871" y="536614"/>
                </a:lnTo>
                <a:lnTo>
                  <a:pt x="5190123" y="593895"/>
                </a:lnTo>
                <a:lnTo>
                  <a:pt x="5178879" y="645613"/>
                </a:lnTo>
                <a:lnTo>
                  <a:pt x="5160138" y="691766"/>
                </a:lnTo>
                <a:lnTo>
                  <a:pt x="5133901" y="732356"/>
                </a:lnTo>
                <a:lnTo>
                  <a:pt x="5100168" y="767381"/>
                </a:lnTo>
                <a:lnTo>
                  <a:pt x="5060987" y="796295"/>
                </a:lnTo>
                <a:lnTo>
                  <a:pt x="5018174" y="818784"/>
                </a:lnTo>
                <a:lnTo>
                  <a:pt x="4971729" y="834848"/>
                </a:lnTo>
                <a:lnTo>
                  <a:pt x="4921653" y="844486"/>
                </a:lnTo>
                <a:lnTo>
                  <a:pt x="4867945" y="847698"/>
                </a:lnTo>
                <a:lnTo>
                  <a:pt x="4814319" y="844509"/>
                </a:lnTo>
                <a:lnTo>
                  <a:pt x="4764487" y="834941"/>
                </a:lnTo>
                <a:lnTo>
                  <a:pt x="4718450" y="818994"/>
                </a:lnTo>
                <a:lnTo>
                  <a:pt x="4676207" y="796668"/>
                </a:lnTo>
                <a:lnTo>
                  <a:pt x="4637760" y="767963"/>
                </a:lnTo>
                <a:lnTo>
                  <a:pt x="4604969" y="733100"/>
                </a:lnTo>
                <a:lnTo>
                  <a:pt x="4579466" y="692534"/>
                </a:lnTo>
                <a:lnTo>
                  <a:pt x="4561249" y="646264"/>
                </a:lnTo>
                <a:lnTo>
                  <a:pt x="4550319" y="594291"/>
                </a:lnTo>
                <a:lnTo>
                  <a:pt x="4546675" y="53661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15370" y="1856439"/>
            <a:ext cx="1417320" cy="829944"/>
          </a:xfrm>
          <a:custGeom>
            <a:avLst/>
            <a:gdLst/>
            <a:ahLst/>
            <a:cxnLst/>
            <a:rect l="l" t="t" r="r" b="b"/>
            <a:pathLst>
              <a:path w="1417320" h="829944">
                <a:moveTo>
                  <a:pt x="0" y="107380"/>
                </a:moveTo>
                <a:lnTo>
                  <a:pt x="0" y="1163"/>
                </a:lnTo>
                <a:lnTo>
                  <a:pt x="577936" y="1163"/>
                </a:lnTo>
                <a:lnTo>
                  <a:pt x="577936" y="107380"/>
                </a:lnTo>
                <a:lnTo>
                  <a:pt x="357645" y="107380"/>
                </a:lnTo>
                <a:lnTo>
                  <a:pt x="357645" y="829656"/>
                </a:lnTo>
                <a:lnTo>
                  <a:pt x="221745" y="829656"/>
                </a:lnTo>
                <a:lnTo>
                  <a:pt x="221745" y="107380"/>
                </a:lnTo>
                <a:lnTo>
                  <a:pt x="0" y="107380"/>
                </a:lnTo>
                <a:close/>
              </a:path>
              <a:path w="1417320" h="829944">
                <a:moveTo>
                  <a:pt x="1273982" y="829656"/>
                </a:moveTo>
                <a:lnTo>
                  <a:pt x="1214326" y="660291"/>
                </a:lnTo>
                <a:lnTo>
                  <a:pt x="867447" y="660291"/>
                </a:lnTo>
                <a:lnTo>
                  <a:pt x="808082" y="829656"/>
                </a:lnTo>
                <a:lnTo>
                  <a:pt x="666072" y="829656"/>
                </a:lnTo>
                <a:lnTo>
                  <a:pt x="962897" y="0"/>
                </a:lnTo>
                <a:lnTo>
                  <a:pt x="1120331" y="0"/>
                </a:lnTo>
                <a:lnTo>
                  <a:pt x="1417156" y="829656"/>
                </a:lnTo>
                <a:lnTo>
                  <a:pt x="1273982" y="829656"/>
                </a:lnTo>
                <a:close/>
              </a:path>
              <a:path w="1417320" h="829944">
                <a:moveTo>
                  <a:pt x="904405" y="554365"/>
                </a:moveTo>
                <a:lnTo>
                  <a:pt x="1177368" y="554365"/>
                </a:lnTo>
                <a:lnTo>
                  <a:pt x="1041760" y="164418"/>
                </a:lnTo>
                <a:lnTo>
                  <a:pt x="904405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703668" y="1481437"/>
            <a:ext cx="6880859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730" dirty="0">
                <a:latin typeface="Verdana"/>
                <a:cs typeface="Verdana"/>
              </a:rPr>
              <a:t>S</a:t>
            </a:r>
            <a:r>
              <a:rPr sz="9350" spc="-10" dirty="0">
                <a:latin typeface="Verdana"/>
                <a:cs typeface="Verdana"/>
              </a:rPr>
              <a:t>O</a:t>
            </a:r>
            <a:r>
              <a:rPr sz="9350" spc="-730" dirty="0">
                <a:latin typeface="Verdana"/>
                <a:cs typeface="Verdana"/>
              </a:rPr>
              <a:t>S</a:t>
            </a:r>
            <a:r>
              <a:rPr sz="9350" spc="-475" dirty="0">
                <a:latin typeface="Verdana"/>
                <a:cs typeface="Verdana"/>
              </a:rPr>
              <a:t>T</a:t>
            </a: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-235" dirty="0">
                <a:latin typeface="Verdana"/>
                <a:cs typeface="Verdana"/>
              </a:rPr>
              <a:t>N</a:t>
            </a:r>
            <a:r>
              <a:rPr sz="9350" spc="-375" dirty="0">
                <a:latin typeface="Verdana"/>
                <a:cs typeface="Verdana"/>
              </a:rPr>
              <a:t>U</a:t>
            </a:r>
            <a:r>
              <a:rPr sz="9350" spc="-475" dirty="0">
                <a:latin typeface="Verdana"/>
                <a:cs typeface="Verdana"/>
              </a:rPr>
              <a:t>T</a:t>
            </a:r>
            <a:r>
              <a:rPr sz="9350" spc="150" dirty="0">
                <a:latin typeface="Verdana"/>
                <a:cs typeface="Verdana"/>
              </a:rPr>
              <a:t>A</a:t>
            </a:r>
            <a:endParaRPr sz="9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54192" y="0"/>
            <a:ext cx="6687184" cy="1992630"/>
          </a:xfrm>
          <a:custGeom>
            <a:avLst/>
            <a:gdLst/>
            <a:ahLst/>
            <a:cxnLst/>
            <a:rect l="l" t="t" r="r" b="b"/>
            <a:pathLst>
              <a:path w="6687184" h="1992630">
                <a:moveTo>
                  <a:pt x="3805297" y="1992081"/>
                </a:moveTo>
                <a:lnTo>
                  <a:pt x="5633639" y="1656366"/>
                </a:lnTo>
                <a:lnTo>
                  <a:pt x="6508119" y="679053"/>
                </a:lnTo>
                <a:lnTo>
                  <a:pt x="6686717" y="0"/>
                </a:lnTo>
                <a:lnTo>
                  <a:pt x="0" y="0"/>
                </a:lnTo>
                <a:lnTo>
                  <a:pt x="163891" y="334272"/>
                </a:lnTo>
                <a:lnTo>
                  <a:pt x="1417222" y="1379579"/>
                </a:lnTo>
                <a:lnTo>
                  <a:pt x="3805297" y="1992081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01428" y="6383250"/>
            <a:ext cx="6186805" cy="3903979"/>
          </a:xfrm>
          <a:custGeom>
            <a:avLst/>
            <a:gdLst/>
            <a:ahLst/>
            <a:cxnLst/>
            <a:rect l="l" t="t" r="r" b="b"/>
            <a:pathLst>
              <a:path w="6186805" h="3903979">
                <a:moveTo>
                  <a:pt x="6186571" y="139740"/>
                </a:moveTo>
                <a:lnTo>
                  <a:pt x="6186571" y="3903749"/>
                </a:lnTo>
                <a:lnTo>
                  <a:pt x="0" y="3903749"/>
                </a:lnTo>
                <a:lnTo>
                  <a:pt x="5610" y="3872541"/>
                </a:lnTo>
                <a:lnTo>
                  <a:pt x="21176" y="3800707"/>
                </a:lnTo>
                <a:lnTo>
                  <a:pt x="40113" y="3729598"/>
                </a:lnTo>
                <a:lnTo>
                  <a:pt x="62373" y="3659263"/>
                </a:lnTo>
                <a:lnTo>
                  <a:pt x="87905" y="3589754"/>
                </a:lnTo>
                <a:lnTo>
                  <a:pt x="116660" y="3521122"/>
                </a:lnTo>
                <a:lnTo>
                  <a:pt x="148589" y="3453417"/>
                </a:lnTo>
                <a:lnTo>
                  <a:pt x="183641" y="3386691"/>
                </a:lnTo>
                <a:lnTo>
                  <a:pt x="221768" y="3320995"/>
                </a:lnTo>
                <a:lnTo>
                  <a:pt x="241969" y="3288549"/>
                </a:lnTo>
                <a:lnTo>
                  <a:pt x="262920" y="3256379"/>
                </a:lnTo>
                <a:lnTo>
                  <a:pt x="284614" y="3224493"/>
                </a:lnTo>
                <a:lnTo>
                  <a:pt x="307046" y="3192895"/>
                </a:lnTo>
                <a:lnTo>
                  <a:pt x="330210" y="3161594"/>
                </a:lnTo>
                <a:lnTo>
                  <a:pt x="354098" y="3130594"/>
                </a:lnTo>
                <a:lnTo>
                  <a:pt x="378706" y="3099903"/>
                </a:lnTo>
                <a:lnTo>
                  <a:pt x="404027" y="3069527"/>
                </a:lnTo>
                <a:lnTo>
                  <a:pt x="430054" y="3039472"/>
                </a:lnTo>
                <a:lnTo>
                  <a:pt x="456782" y="3009744"/>
                </a:lnTo>
                <a:lnTo>
                  <a:pt x="484203" y="2980351"/>
                </a:lnTo>
                <a:lnTo>
                  <a:pt x="512313" y="2951298"/>
                </a:lnTo>
                <a:lnTo>
                  <a:pt x="541105" y="2922591"/>
                </a:lnTo>
                <a:lnTo>
                  <a:pt x="570572" y="2894238"/>
                </a:lnTo>
                <a:lnTo>
                  <a:pt x="600709" y="2866244"/>
                </a:lnTo>
                <a:lnTo>
                  <a:pt x="631509" y="2838616"/>
                </a:lnTo>
                <a:lnTo>
                  <a:pt x="662966" y="2811360"/>
                </a:lnTo>
                <a:lnTo>
                  <a:pt x="695074" y="2784482"/>
                </a:lnTo>
                <a:lnTo>
                  <a:pt x="727827" y="2757990"/>
                </a:lnTo>
                <a:lnTo>
                  <a:pt x="761218" y="2731889"/>
                </a:lnTo>
                <a:lnTo>
                  <a:pt x="795241" y="2706186"/>
                </a:lnTo>
                <a:lnTo>
                  <a:pt x="829891" y="2680887"/>
                </a:lnTo>
                <a:lnTo>
                  <a:pt x="865160" y="2655998"/>
                </a:lnTo>
                <a:lnTo>
                  <a:pt x="901043" y="2631526"/>
                </a:lnTo>
                <a:lnTo>
                  <a:pt x="937533" y="2607477"/>
                </a:lnTo>
                <a:lnTo>
                  <a:pt x="974625" y="2583858"/>
                </a:lnTo>
                <a:lnTo>
                  <a:pt x="1012312" y="2560675"/>
                </a:lnTo>
                <a:lnTo>
                  <a:pt x="1050587" y="2537934"/>
                </a:lnTo>
                <a:lnTo>
                  <a:pt x="1089446" y="2515642"/>
                </a:lnTo>
                <a:lnTo>
                  <a:pt x="1128881" y="2493805"/>
                </a:lnTo>
                <a:lnTo>
                  <a:pt x="1168886" y="2472430"/>
                </a:lnTo>
                <a:lnTo>
                  <a:pt x="1209455" y="2451522"/>
                </a:lnTo>
                <a:lnTo>
                  <a:pt x="1250582" y="2431089"/>
                </a:lnTo>
                <a:lnTo>
                  <a:pt x="1292261" y="2411136"/>
                </a:lnTo>
                <a:lnTo>
                  <a:pt x="1334486" y="2391671"/>
                </a:lnTo>
                <a:lnTo>
                  <a:pt x="1377250" y="2372698"/>
                </a:lnTo>
                <a:lnTo>
                  <a:pt x="1420547" y="2354226"/>
                </a:lnTo>
                <a:lnTo>
                  <a:pt x="1464370" y="2336259"/>
                </a:lnTo>
                <a:lnTo>
                  <a:pt x="1508715" y="2318805"/>
                </a:lnTo>
                <a:lnTo>
                  <a:pt x="1553574" y="2301870"/>
                </a:lnTo>
                <a:lnTo>
                  <a:pt x="1598942" y="2285460"/>
                </a:lnTo>
                <a:lnTo>
                  <a:pt x="1644811" y="2269582"/>
                </a:lnTo>
                <a:lnTo>
                  <a:pt x="1691177" y="2254242"/>
                </a:lnTo>
                <a:lnTo>
                  <a:pt x="1738032" y="2239446"/>
                </a:lnTo>
                <a:lnTo>
                  <a:pt x="1785371" y="2225201"/>
                </a:lnTo>
                <a:lnTo>
                  <a:pt x="1833188" y="2211513"/>
                </a:lnTo>
                <a:lnTo>
                  <a:pt x="1881475" y="2198388"/>
                </a:lnTo>
                <a:lnTo>
                  <a:pt x="1930228" y="2185833"/>
                </a:lnTo>
                <a:lnTo>
                  <a:pt x="1979439" y="2173855"/>
                </a:lnTo>
                <a:lnTo>
                  <a:pt x="2029103" y="2162459"/>
                </a:lnTo>
                <a:lnTo>
                  <a:pt x="2079213" y="2151653"/>
                </a:lnTo>
                <a:lnTo>
                  <a:pt x="2129763" y="2141441"/>
                </a:lnTo>
                <a:lnTo>
                  <a:pt x="2180748" y="2131832"/>
                </a:lnTo>
                <a:lnTo>
                  <a:pt x="2232160" y="2122831"/>
                </a:lnTo>
                <a:lnTo>
                  <a:pt x="2283994" y="2114444"/>
                </a:lnTo>
                <a:lnTo>
                  <a:pt x="2336243" y="2106678"/>
                </a:lnTo>
                <a:lnTo>
                  <a:pt x="2388901" y="2099539"/>
                </a:lnTo>
                <a:lnTo>
                  <a:pt x="2441963" y="2093034"/>
                </a:lnTo>
                <a:lnTo>
                  <a:pt x="2495421" y="2087169"/>
                </a:lnTo>
                <a:lnTo>
                  <a:pt x="2521953" y="2083994"/>
                </a:lnTo>
                <a:lnTo>
                  <a:pt x="2575220" y="2075001"/>
                </a:lnTo>
                <a:lnTo>
                  <a:pt x="2628753" y="2062595"/>
                </a:lnTo>
                <a:lnTo>
                  <a:pt x="2682544" y="2046909"/>
                </a:lnTo>
                <a:lnTo>
                  <a:pt x="2736588" y="2028076"/>
                </a:lnTo>
                <a:lnTo>
                  <a:pt x="2790880" y="2006228"/>
                </a:lnTo>
                <a:lnTo>
                  <a:pt x="2845411" y="1981497"/>
                </a:lnTo>
                <a:lnTo>
                  <a:pt x="2900177" y="1954017"/>
                </a:lnTo>
                <a:lnTo>
                  <a:pt x="2955172" y="1923920"/>
                </a:lnTo>
                <a:lnTo>
                  <a:pt x="3010388" y="1891338"/>
                </a:lnTo>
                <a:lnTo>
                  <a:pt x="3065820" y="1856405"/>
                </a:lnTo>
                <a:lnTo>
                  <a:pt x="3121462" y="1819252"/>
                </a:lnTo>
                <a:lnTo>
                  <a:pt x="3177307" y="1780013"/>
                </a:lnTo>
                <a:lnTo>
                  <a:pt x="3233349" y="1738819"/>
                </a:lnTo>
                <a:lnTo>
                  <a:pt x="3289583" y="1695804"/>
                </a:lnTo>
                <a:lnTo>
                  <a:pt x="3346001" y="1651100"/>
                </a:lnTo>
                <a:lnTo>
                  <a:pt x="3402598" y="1604840"/>
                </a:lnTo>
                <a:lnTo>
                  <a:pt x="3459368" y="1557156"/>
                </a:lnTo>
                <a:lnTo>
                  <a:pt x="3516303" y="1508182"/>
                </a:lnTo>
                <a:lnTo>
                  <a:pt x="3573399" y="1458048"/>
                </a:lnTo>
                <a:lnTo>
                  <a:pt x="3602006" y="1432589"/>
                </a:lnTo>
                <a:lnTo>
                  <a:pt x="3630649" y="1406889"/>
                </a:lnTo>
                <a:lnTo>
                  <a:pt x="3659330" y="1380966"/>
                </a:lnTo>
                <a:lnTo>
                  <a:pt x="3688047" y="1354837"/>
                </a:lnTo>
                <a:lnTo>
                  <a:pt x="3716799" y="1328517"/>
                </a:lnTo>
                <a:lnTo>
                  <a:pt x="3745586" y="1302024"/>
                </a:lnTo>
                <a:lnTo>
                  <a:pt x="3803261" y="1248583"/>
                </a:lnTo>
                <a:lnTo>
                  <a:pt x="4122614" y="949357"/>
                </a:lnTo>
                <a:lnTo>
                  <a:pt x="4181018" y="895066"/>
                </a:lnTo>
                <a:lnTo>
                  <a:pt x="4210254" y="868050"/>
                </a:lnTo>
                <a:lnTo>
                  <a:pt x="4239511" y="841142"/>
                </a:lnTo>
                <a:lnTo>
                  <a:pt x="4268789" y="814358"/>
                </a:lnTo>
                <a:lnTo>
                  <a:pt x="4298086" y="787716"/>
                </a:lnTo>
                <a:lnTo>
                  <a:pt x="4327403" y="761232"/>
                </a:lnTo>
                <a:lnTo>
                  <a:pt x="4356738" y="734922"/>
                </a:lnTo>
                <a:lnTo>
                  <a:pt x="4386091" y="708804"/>
                </a:lnTo>
                <a:lnTo>
                  <a:pt x="4415461" y="682893"/>
                </a:lnTo>
                <a:lnTo>
                  <a:pt x="4444846" y="657206"/>
                </a:lnTo>
                <a:lnTo>
                  <a:pt x="4474247" y="631760"/>
                </a:lnTo>
                <a:lnTo>
                  <a:pt x="4503663" y="606572"/>
                </a:lnTo>
                <a:lnTo>
                  <a:pt x="4533092" y="581657"/>
                </a:lnTo>
                <a:lnTo>
                  <a:pt x="4562534" y="557033"/>
                </a:lnTo>
                <a:lnTo>
                  <a:pt x="4591989" y="532716"/>
                </a:lnTo>
                <a:lnTo>
                  <a:pt x="4650931" y="485070"/>
                </a:lnTo>
                <a:lnTo>
                  <a:pt x="4709912" y="438851"/>
                </a:lnTo>
                <a:lnTo>
                  <a:pt x="4768927" y="394192"/>
                </a:lnTo>
                <a:lnTo>
                  <a:pt x="4827969" y="351226"/>
                </a:lnTo>
                <a:lnTo>
                  <a:pt x="4887032" y="310084"/>
                </a:lnTo>
                <a:lnTo>
                  <a:pt x="4946110" y="270901"/>
                </a:lnTo>
                <a:lnTo>
                  <a:pt x="5005196" y="233807"/>
                </a:lnTo>
                <a:lnTo>
                  <a:pt x="5064284" y="198937"/>
                </a:lnTo>
                <a:lnTo>
                  <a:pt x="5123369" y="166422"/>
                </a:lnTo>
                <a:lnTo>
                  <a:pt x="5182443" y="136395"/>
                </a:lnTo>
                <a:lnTo>
                  <a:pt x="5241502" y="108989"/>
                </a:lnTo>
                <a:lnTo>
                  <a:pt x="5300538" y="84336"/>
                </a:lnTo>
                <a:lnTo>
                  <a:pt x="5359545" y="62570"/>
                </a:lnTo>
                <a:lnTo>
                  <a:pt x="5418517" y="43821"/>
                </a:lnTo>
                <a:lnTo>
                  <a:pt x="5477449" y="28224"/>
                </a:lnTo>
                <a:lnTo>
                  <a:pt x="5536333" y="15911"/>
                </a:lnTo>
                <a:lnTo>
                  <a:pt x="5595164" y="7014"/>
                </a:lnTo>
                <a:lnTo>
                  <a:pt x="5653936" y="1666"/>
                </a:lnTo>
                <a:lnTo>
                  <a:pt x="5712641" y="0"/>
                </a:lnTo>
                <a:lnTo>
                  <a:pt x="5741968" y="588"/>
                </a:lnTo>
                <a:lnTo>
                  <a:pt x="5800563" y="4693"/>
                </a:lnTo>
                <a:lnTo>
                  <a:pt x="5859078" y="12810"/>
                </a:lnTo>
                <a:lnTo>
                  <a:pt x="5917504" y="25074"/>
                </a:lnTo>
                <a:lnTo>
                  <a:pt x="5975838" y="41615"/>
                </a:lnTo>
                <a:lnTo>
                  <a:pt x="6034071" y="62567"/>
                </a:lnTo>
                <a:lnTo>
                  <a:pt x="6092199" y="88063"/>
                </a:lnTo>
                <a:lnTo>
                  <a:pt x="6150215" y="118235"/>
                </a:lnTo>
                <a:lnTo>
                  <a:pt x="6179178" y="135116"/>
                </a:lnTo>
                <a:lnTo>
                  <a:pt x="6186571" y="13974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18435" y="5812148"/>
            <a:ext cx="9825355" cy="996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95"/>
              </a:spcBef>
            </a:pPr>
            <a:r>
              <a:rPr sz="3000" dirty="0">
                <a:latin typeface="Verdana"/>
                <a:cs typeface="Verdana"/>
              </a:rPr>
              <a:t>Guardate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50" dirty="0">
                <a:latin typeface="Verdana"/>
                <a:cs typeface="Verdana"/>
              </a:rPr>
              <a:t>questi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85" dirty="0">
                <a:latin typeface="Verdana"/>
                <a:cs typeface="Verdana"/>
              </a:rPr>
              <a:t>oggetti.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25" dirty="0">
                <a:latin typeface="Verdana"/>
                <a:cs typeface="Verdana"/>
              </a:rPr>
              <a:t>Ora</a:t>
            </a:r>
            <a:r>
              <a:rPr sz="3000" spc="-150" dirty="0">
                <a:latin typeface="Verdana"/>
                <a:cs typeface="Verdana"/>
              </a:rPr>
              <a:t> </a:t>
            </a:r>
            <a:r>
              <a:rPr sz="3000" spc="-15" dirty="0">
                <a:latin typeface="Verdana"/>
                <a:cs typeface="Verdana"/>
              </a:rPr>
              <a:t>chiudete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75" dirty="0">
                <a:latin typeface="Verdana"/>
                <a:cs typeface="Verdana"/>
              </a:rPr>
              <a:t>gli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55" dirty="0">
                <a:latin typeface="Verdana"/>
                <a:cs typeface="Verdana"/>
              </a:rPr>
              <a:t>occhi,</a:t>
            </a:r>
            <a:r>
              <a:rPr sz="3000" spc="-150" dirty="0">
                <a:latin typeface="Verdana"/>
                <a:cs typeface="Verdana"/>
              </a:rPr>
              <a:t> </a:t>
            </a:r>
            <a:r>
              <a:rPr sz="3000" spc="-60" dirty="0">
                <a:latin typeface="Verdana"/>
                <a:cs typeface="Verdana"/>
              </a:rPr>
              <a:t>io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25" dirty="0">
                <a:latin typeface="Verdana"/>
                <a:cs typeface="Verdana"/>
              </a:rPr>
              <a:t>ne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toglierò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170" dirty="0">
                <a:latin typeface="Verdana"/>
                <a:cs typeface="Verdana"/>
              </a:rPr>
              <a:t>uno,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15" dirty="0">
                <a:latin typeface="Verdana"/>
                <a:cs typeface="Verdana"/>
              </a:rPr>
              <a:t>vediamo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5" dirty="0">
                <a:latin typeface="Verdana"/>
                <a:cs typeface="Verdana"/>
              </a:rPr>
              <a:t>se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50" dirty="0">
                <a:latin typeface="Verdana"/>
                <a:cs typeface="Verdana"/>
              </a:rPr>
              <a:t>indovinate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10" dirty="0">
                <a:latin typeface="Verdana"/>
                <a:cs typeface="Verdana"/>
              </a:rPr>
              <a:t>quale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ho</a:t>
            </a:r>
            <a:r>
              <a:rPr sz="3000" spc="-15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tolto!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132368" y="1911230"/>
            <a:ext cx="1414780" cy="829944"/>
          </a:xfrm>
          <a:custGeom>
            <a:avLst/>
            <a:gdLst/>
            <a:ahLst/>
            <a:cxnLst/>
            <a:rect l="l" t="t" r="r" b="b"/>
            <a:pathLst>
              <a:path w="1414779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5" y="829656"/>
                </a:lnTo>
                <a:lnTo>
                  <a:pt x="607910" y="829656"/>
                </a:lnTo>
                <a:close/>
              </a:path>
              <a:path w="1414779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  <a:path w="1414779" h="829944">
                <a:moveTo>
                  <a:pt x="836806" y="107381"/>
                </a:moveTo>
                <a:lnTo>
                  <a:pt x="836806" y="1163"/>
                </a:lnTo>
                <a:lnTo>
                  <a:pt x="1414742" y="1163"/>
                </a:lnTo>
                <a:lnTo>
                  <a:pt x="1414742" y="107381"/>
                </a:lnTo>
                <a:lnTo>
                  <a:pt x="1194451" y="107381"/>
                </a:lnTo>
                <a:lnTo>
                  <a:pt x="1194451" y="829656"/>
                </a:lnTo>
                <a:lnTo>
                  <a:pt x="1058552" y="829656"/>
                </a:lnTo>
                <a:lnTo>
                  <a:pt x="1058552" y="107381"/>
                </a:lnTo>
                <a:lnTo>
                  <a:pt x="836806" y="107381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41358" y="1912394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5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3123" y="2555283"/>
            <a:ext cx="207952" cy="20795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636396" y="1911230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95695" y="1911230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77750" y="1901627"/>
            <a:ext cx="2311400" cy="847725"/>
          </a:xfrm>
          <a:custGeom>
            <a:avLst/>
            <a:gdLst/>
            <a:ahLst/>
            <a:cxnLst/>
            <a:rect l="l" t="t" r="r" b="b"/>
            <a:pathLst>
              <a:path w="2311400" h="847725">
                <a:moveTo>
                  <a:pt x="0" y="839259"/>
                </a:moveTo>
                <a:lnTo>
                  <a:pt x="0" y="10767"/>
                </a:lnTo>
                <a:lnTo>
                  <a:pt x="487433" y="10767"/>
                </a:lnTo>
                <a:lnTo>
                  <a:pt x="487433" y="116984"/>
                </a:lnTo>
                <a:lnTo>
                  <a:pt x="135899" y="116984"/>
                </a:lnTo>
                <a:lnTo>
                  <a:pt x="135899" y="368412"/>
                </a:lnTo>
                <a:lnTo>
                  <a:pt x="410026" y="368412"/>
                </a:lnTo>
                <a:lnTo>
                  <a:pt x="410026" y="473465"/>
                </a:lnTo>
                <a:lnTo>
                  <a:pt x="135899" y="473465"/>
                </a:lnTo>
                <a:lnTo>
                  <a:pt x="135899" y="839259"/>
                </a:lnTo>
                <a:lnTo>
                  <a:pt x="0" y="839259"/>
                </a:lnTo>
                <a:close/>
              </a:path>
              <a:path w="2311400" h="847725">
                <a:moveTo>
                  <a:pt x="991800" y="724894"/>
                </a:moveTo>
                <a:lnTo>
                  <a:pt x="1040014" y="721577"/>
                </a:lnTo>
                <a:lnTo>
                  <a:pt x="1084550" y="711624"/>
                </a:lnTo>
                <a:lnTo>
                  <a:pt x="1125407" y="695037"/>
                </a:lnTo>
                <a:lnTo>
                  <a:pt x="1162585" y="671815"/>
                </a:lnTo>
                <a:lnTo>
                  <a:pt x="1196086" y="641958"/>
                </a:lnTo>
                <a:lnTo>
                  <a:pt x="1224581" y="606699"/>
                </a:lnTo>
                <a:lnTo>
                  <a:pt x="1246745" y="567274"/>
                </a:lnTo>
                <a:lnTo>
                  <a:pt x="1262575" y="523681"/>
                </a:lnTo>
                <a:lnTo>
                  <a:pt x="1272074" y="475921"/>
                </a:lnTo>
                <a:lnTo>
                  <a:pt x="1275240" y="423994"/>
                </a:lnTo>
                <a:lnTo>
                  <a:pt x="1272074" y="371986"/>
                </a:lnTo>
                <a:lnTo>
                  <a:pt x="1262575" y="324214"/>
                </a:lnTo>
                <a:lnTo>
                  <a:pt x="1246745" y="280680"/>
                </a:lnTo>
                <a:lnTo>
                  <a:pt x="1224581" y="241383"/>
                </a:lnTo>
                <a:lnTo>
                  <a:pt x="1196086" y="206322"/>
                </a:lnTo>
                <a:lnTo>
                  <a:pt x="1162585" y="176675"/>
                </a:lnTo>
                <a:lnTo>
                  <a:pt x="1125407" y="153615"/>
                </a:lnTo>
                <a:lnTo>
                  <a:pt x="1084550" y="137145"/>
                </a:lnTo>
                <a:lnTo>
                  <a:pt x="1040014" y="127262"/>
                </a:lnTo>
                <a:lnTo>
                  <a:pt x="991800" y="123968"/>
                </a:lnTo>
                <a:lnTo>
                  <a:pt x="943575" y="127262"/>
                </a:lnTo>
                <a:lnTo>
                  <a:pt x="899005" y="137145"/>
                </a:lnTo>
                <a:lnTo>
                  <a:pt x="858089" y="153615"/>
                </a:lnTo>
                <a:lnTo>
                  <a:pt x="820829" y="176675"/>
                </a:lnTo>
                <a:lnTo>
                  <a:pt x="787224" y="206322"/>
                </a:lnTo>
                <a:lnTo>
                  <a:pt x="758728" y="241383"/>
                </a:lnTo>
                <a:lnTo>
                  <a:pt x="736565" y="280680"/>
                </a:lnTo>
                <a:lnTo>
                  <a:pt x="720734" y="324214"/>
                </a:lnTo>
                <a:lnTo>
                  <a:pt x="711236" y="371986"/>
                </a:lnTo>
                <a:lnTo>
                  <a:pt x="708070" y="423994"/>
                </a:lnTo>
                <a:lnTo>
                  <a:pt x="711236" y="475921"/>
                </a:lnTo>
                <a:lnTo>
                  <a:pt x="720734" y="523681"/>
                </a:lnTo>
                <a:lnTo>
                  <a:pt x="736565" y="567274"/>
                </a:lnTo>
                <a:lnTo>
                  <a:pt x="758728" y="606699"/>
                </a:lnTo>
                <a:lnTo>
                  <a:pt x="787224" y="641958"/>
                </a:lnTo>
                <a:lnTo>
                  <a:pt x="820829" y="671815"/>
                </a:lnTo>
                <a:lnTo>
                  <a:pt x="858089" y="695037"/>
                </a:lnTo>
                <a:lnTo>
                  <a:pt x="899005" y="711624"/>
                </a:lnTo>
                <a:lnTo>
                  <a:pt x="943575" y="721577"/>
                </a:lnTo>
                <a:lnTo>
                  <a:pt x="991800" y="724894"/>
                </a:lnTo>
                <a:close/>
              </a:path>
              <a:path w="2311400" h="847725">
                <a:moveTo>
                  <a:pt x="992092" y="847698"/>
                </a:moveTo>
                <a:lnTo>
                  <a:pt x="942335" y="845252"/>
                </a:lnTo>
                <a:lnTo>
                  <a:pt x="894836" y="837911"/>
                </a:lnTo>
                <a:lnTo>
                  <a:pt x="849594" y="825677"/>
                </a:lnTo>
                <a:lnTo>
                  <a:pt x="806608" y="808549"/>
                </a:lnTo>
                <a:lnTo>
                  <a:pt x="765879" y="786528"/>
                </a:lnTo>
                <a:lnTo>
                  <a:pt x="727407" y="759613"/>
                </a:lnTo>
                <a:lnTo>
                  <a:pt x="691192" y="727804"/>
                </a:lnTo>
                <a:lnTo>
                  <a:pt x="658688" y="692242"/>
                </a:lnTo>
                <a:lnTo>
                  <a:pt x="631185" y="654067"/>
                </a:lnTo>
                <a:lnTo>
                  <a:pt x="608683" y="613279"/>
                </a:lnTo>
                <a:lnTo>
                  <a:pt x="591181" y="569877"/>
                </a:lnTo>
                <a:lnTo>
                  <a:pt x="578679" y="523863"/>
                </a:lnTo>
                <a:lnTo>
                  <a:pt x="571179" y="475235"/>
                </a:lnTo>
                <a:lnTo>
                  <a:pt x="568678" y="423994"/>
                </a:lnTo>
                <a:lnTo>
                  <a:pt x="571179" y="372677"/>
                </a:lnTo>
                <a:lnTo>
                  <a:pt x="578679" y="323984"/>
                </a:lnTo>
                <a:lnTo>
                  <a:pt x="591181" y="277916"/>
                </a:lnTo>
                <a:lnTo>
                  <a:pt x="608683" y="234473"/>
                </a:lnTo>
                <a:lnTo>
                  <a:pt x="631185" y="193655"/>
                </a:lnTo>
                <a:lnTo>
                  <a:pt x="658688" y="155462"/>
                </a:lnTo>
                <a:lnTo>
                  <a:pt x="691192" y="119894"/>
                </a:lnTo>
                <a:lnTo>
                  <a:pt x="727407" y="88085"/>
                </a:lnTo>
                <a:lnTo>
                  <a:pt x="765879" y="61170"/>
                </a:lnTo>
                <a:lnTo>
                  <a:pt x="806608" y="39149"/>
                </a:lnTo>
                <a:lnTo>
                  <a:pt x="849594" y="22021"/>
                </a:lnTo>
                <a:lnTo>
                  <a:pt x="894836" y="9787"/>
                </a:lnTo>
                <a:lnTo>
                  <a:pt x="942335" y="2446"/>
                </a:lnTo>
                <a:lnTo>
                  <a:pt x="992092" y="0"/>
                </a:lnTo>
                <a:lnTo>
                  <a:pt x="1041913" y="2446"/>
                </a:lnTo>
                <a:lnTo>
                  <a:pt x="1089442" y="9787"/>
                </a:lnTo>
                <a:lnTo>
                  <a:pt x="1134678" y="22021"/>
                </a:lnTo>
                <a:lnTo>
                  <a:pt x="1177622" y="39149"/>
                </a:lnTo>
                <a:lnTo>
                  <a:pt x="1218274" y="61170"/>
                </a:lnTo>
                <a:lnTo>
                  <a:pt x="1256633" y="88085"/>
                </a:lnTo>
                <a:lnTo>
                  <a:pt x="1292700" y="119894"/>
                </a:lnTo>
                <a:lnTo>
                  <a:pt x="1325126" y="155462"/>
                </a:lnTo>
                <a:lnTo>
                  <a:pt x="1352564" y="193655"/>
                </a:lnTo>
                <a:lnTo>
                  <a:pt x="1375013" y="234473"/>
                </a:lnTo>
                <a:lnTo>
                  <a:pt x="1392473" y="277916"/>
                </a:lnTo>
                <a:lnTo>
                  <a:pt x="1404945" y="323984"/>
                </a:lnTo>
                <a:lnTo>
                  <a:pt x="1412428" y="372677"/>
                </a:lnTo>
                <a:lnTo>
                  <a:pt x="1414923" y="423994"/>
                </a:lnTo>
                <a:lnTo>
                  <a:pt x="1412428" y="475235"/>
                </a:lnTo>
                <a:lnTo>
                  <a:pt x="1404945" y="523863"/>
                </a:lnTo>
                <a:lnTo>
                  <a:pt x="1392473" y="569877"/>
                </a:lnTo>
                <a:lnTo>
                  <a:pt x="1375013" y="613279"/>
                </a:lnTo>
                <a:lnTo>
                  <a:pt x="1352564" y="654067"/>
                </a:lnTo>
                <a:lnTo>
                  <a:pt x="1325126" y="692242"/>
                </a:lnTo>
                <a:lnTo>
                  <a:pt x="1292700" y="727804"/>
                </a:lnTo>
                <a:lnTo>
                  <a:pt x="1256633" y="759613"/>
                </a:lnTo>
                <a:lnTo>
                  <a:pt x="1218274" y="786528"/>
                </a:lnTo>
                <a:lnTo>
                  <a:pt x="1177622" y="808549"/>
                </a:lnTo>
                <a:lnTo>
                  <a:pt x="1134678" y="825677"/>
                </a:lnTo>
                <a:lnTo>
                  <a:pt x="1089442" y="837911"/>
                </a:lnTo>
                <a:lnTo>
                  <a:pt x="1041913" y="845252"/>
                </a:lnTo>
                <a:lnTo>
                  <a:pt x="992092" y="847698"/>
                </a:lnTo>
                <a:close/>
              </a:path>
              <a:path w="2311400" h="847725">
                <a:moveTo>
                  <a:pt x="1926183" y="846534"/>
                </a:moveTo>
                <a:lnTo>
                  <a:pt x="1876504" y="844099"/>
                </a:lnTo>
                <a:lnTo>
                  <a:pt x="1829070" y="836795"/>
                </a:lnTo>
                <a:lnTo>
                  <a:pt x="1783882" y="824620"/>
                </a:lnTo>
                <a:lnTo>
                  <a:pt x="1740938" y="807575"/>
                </a:lnTo>
                <a:lnTo>
                  <a:pt x="1700238" y="785661"/>
                </a:lnTo>
                <a:lnTo>
                  <a:pt x="1661784" y="758876"/>
                </a:lnTo>
                <a:lnTo>
                  <a:pt x="1625575" y="727222"/>
                </a:lnTo>
                <a:lnTo>
                  <a:pt x="1593071" y="691814"/>
                </a:lnTo>
                <a:lnTo>
                  <a:pt x="1565568" y="653770"/>
                </a:lnTo>
                <a:lnTo>
                  <a:pt x="1543066" y="613089"/>
                </a:lnTo>
                <a:lnTo>
                  <a:pt x="1525564" y="569770"/>
                </a:lnTo>
                <a:lnTo>
                  <a:pt x="1513062" y="523815"/>
                </a:lnTo>
                <a:lnTo>
                  <a:pt x="1505562" y="475223"/>
                </a:lnTo>
                <a:lnTo>
                  <a:pt x="1503061" y="423994"/>
                </a:lnTo>
                <a:lnTo>
                  <a:pt x="1505562" y="372677"/>
                </a:lnTo>
                <a:lnTo>
                  <a:pt x="1513062" y="323984"/>
                </a:lnTo>
                <a:lnTo>
                  <a:pt x="1525564" y="277916"/>
                </a:lnTo>
                <a:lnTo>
                  <a:pt x="1543066" y="234473"/>
                </a:lnTo>
                <a:lnTo>
                  <a:pt x="1565568" y="193655"/>
                </a:lnTo>
                <a:lnTo>
                  <a:pt x="1593071" y="155462"/>
                </a:lnTo>
                <a:lnTo>
                  <a:pt x="1625575" y="119894"/>
                </a:lnTo>
                <a:lnTo>
                  <a:pt x="1661784" y="88085"/>
                </a:lnTo>
                <a:lnTo>
                  <a:pt x="1700238" y="61170"/>
                </a:lnTo>
                <a:lnTo>
                  <a:pt x="1740938" y="39149"/>
                </a:lnTo>
                <a:lnTo>
                  <a:pt x="1783882" y="22021"/>
                </a:lnTo>
                <a:lnTo>
                  <a:pt x="1829070" y="9787"/>
                </a:lnTo>
                <a:lnTo>
                  <a:pt x="1876504" y="2446"/>
                </a:lnTo>
                <a:lnTo>
                  <a:pt x="1926183" y="0"/>
                </a:lnTo>
                <a:lnTo>
                  <a:pt x="1977866" y="2607"/>
                </a:lnTo>
                <a:lnTo>
                  <a:pt x="2027220" y="10429"/>
                </a:lnTo>
                <a:lnTo>
                  <a:pt x="2074247" y="23466"/>
                </a:lnTo>
                <a:lnTo>
                  <a:pt x="2118946" y="41718"/>
                </a:lnTo>
                <a:lnTo>
                  <a:pt x="2161316" y="65185"/>
                </a:lnTo>
                <a:lnTo>
                  <a:pt x="2200369" y="93307"/>
                </a:lnTo>
                <a:lnTo>
                  <a:pt x="2234882" y="125760"/>
                </a:lnTo>
                <a:lnTo>
                  <a:pt x="2264856" y="162543"/>
                </a:lnTo>
                <a:lnTo>
                  <a:pt x="2290289" y="203657"/>
                </a:lnTo>
                <a:lnTo>
                  <a:pt x="2311184" y="249100"/>
                </a:lnTo>
                <a:lnTo>
                  <a:pt x="2147638" y="249100"/>
                </a:lnTo>
                <a:lnTo>
                  <a:pt x="2122976" y="210865"/>
                </a:lnTo>
                <a:lnTo>
                  <a:pt x="2093414" y="179582"/>
                </a:lnTo>
                <a:lnTo>
                  <a:pt x="2058954" y="155251"/>
                </a:lnTo>
                <a:lnTo>
                  <a:pt x="2019596" y="137871"/>
                </a:lnTo>
                <a:lnTo>
                  <a:pt x="1975339" y="127444"/>
                </a:lnTo>
                <a:lnTo>
                  <a:pt x="1926183" y="123968"/>
                </a:lnTo>
                <a:lnTo>
                  <a:pt x="1877958" y="127262"/>
                </a:lnTo>
                <a:lnTo>
                  <a:pt x="1833388" y="137145"/>
                </a:lnTo>
                <a:lnTo>
                  <a:pt x="1792472" y="153615"/>
                </a:lnTo>
                <a:lnTo>
                  <a:pt x="1755212" y="176675"/>
                </a:lnTo>
                <a:lnTo>
                  <a:pt x="1721607" y="206322"/>
                </a:lnTo>
                <a:lnTo>
                  <a:pt x="1693111" y="241383"/>
                </a:lnTo>
                <a:lnTo>
                  <a:pt x="1670948" y="280680"/>
                </a:lnTo>
                <a:lnTo>
                  <a:pt x="1655117" y="324214"/>
                </a:lnTo>
                <a:lnTo>
                  <a:pt x="1645619" y="371986"/>
                </a:lnTo>
                <a:lnTo>
                  <a:pt x="1642453" y="423994"/>
                </a:lnTo>
                <a:lnTo>
                  <a:pt x="1645619" y="475898"/>
                </a:lnTo>
                <a:lnTo>
                  <a:pt x="1655117" y="523588"/>
                </a:lnTo>
                <a:lnTo>
                  <a:pt x="1670948" y="567064"/>
                </a:lnTo>
                <a:lnTo>
                  <a:pt x="1693111" y="606327"/>
                </a:lnTo>
                <a:lnTo>
                  <a:pt x="1721607" y="641376"/>
                </a:lnTo>
                <a:lnTo>
                  <a:pt x="1755212" y="671023"/>
                </a:lnTo>
                <a:lnTo>
                  <a:pt x="1792472" y="694082"/>
                </a:lnTo>
                <a:lnTo>
                  <a:pt x="1833388" y="710553"/>
                </a:lnTo>
                <a:lnTo>
                  <a:pt x="1877958" y="720436"/>
                </a:lnTo>
                <a:lnTo>
                  <a:pt x="1926183" y="723730"/>
                </a:lnTo>
                <a:lnTo>
                  <a:pt x="1975339" y="720254"/>
                </a:lnTo>
                <a:lnTo>
                  <a:pt x="2019596" y="709827"/>
                </a:lnTo>
                <a:lnTo>
                  <a:pt x="2058954" y="692447"/>
                </a:lnTo>
                <a:lnTo>
                  <a:pt x="2093414" y="668116"/>
                </a:lnTo>
                <a:lnTo>
                  <a:pt x="2122976" y="636833"/>
                </a:lnTo>
                <a:lnTo>
                  <a:pt x="2147638" y="598598"/>
                </a:lnTo>
                <a:lnTo>
                  <a:pt x="2311184" y="598598"/>
                </a:lnTo>
                <a:lnTo>
                  <a:pt x="2290289" y="644029"/>
                </a:lnTo>
                <a:lnTo>
                  <a:pt x="2264856" y="685108"/>
                </a:lnTo>
                <a:lnTo>
                  <a:pt x="2234882" y="721833"/>
                </a:lnTo>
                <a:lnTo>
                  <a:pt x="2200369" y="754204"/>
                </a:lnTo>
                <a:lnTo>
                  <a:pt x="2161316" y="782222"/>
                </a:lnTo>
                <a:lnTo>
                  <a:pt x="2118946" y="805375"/>
                </a:lnTo>
                <a:lnTo>
                  <a:pt x="2074247" y="823382"/>
                </a:lnTo>
                <a:lnTo>
                  <a:pt x="2027220" y="836244"/>
                </a:lnTo>
                <a:lnTo>
                  <a:pt x="1977866" y="843962"/>
                </a:lnTo>
                <a:lnTo>
                  <a:pt x="1926183" y="846534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98302" y="1911230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4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77886" y="1912394"/>
            <a:ext cx="416559" cy="828675"/>
          </a:xfrm>
          <a:custGeom>
            <a:avLst/>
            <a:gdLst/>
            <a:ahLst/>
            <a:cxnLst/>
            <a:rect l="l" t="t" r="r" b="b"/>
            <a:pathLst>
              <a:path w="416559" h="828675">
                <a:moveTo>
                  <a:pt x="0" y="0"/>
                </a:moveTo>
                <a:lnTo>
                  <a:pt x="135899" y="0"/>
                </a:lnTo>
                <a:lnTo>
                  <a:pt x="135899" y="724894"/>
                </a:lnTo>
                <a:lnTo>
                  <a:pt x="416137" y="724894"/>
                </a:lnTo>
                <a:lnTo>
                  <a:pt x="416137" y="828492"/>
                </a:lnTo>
                <a:lnTo>
                  <a:pt x="0" y="828492"/>
                </a:lnTo>
                <a:lnTo>
                  <a:pt x="0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07052" y="1912394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92009" y="1912394"/>
            <a:ext cx="546100" cy="828675"/>
          </a:xfrm>
          <a:custGeom>
            <a:avLst/>
            <a:gdLst/>
            <a:ahLst/>
            <a:cxnLst/>
            <a:rect l="l" t="t" r="r" b="b"/>
            <a:pathLst>
              <a:path w="546100" h="828675">
                <a:moveTo>
                  <a:pt x="545925" y="0"/>
                </a:moveTo>
                <a:lnTo>
                  <a:pt x="545925" y="106217"/>
                </a:lnTo>
                <a:lnTo>
                  <a:pt x="155978" y="722275"/>
                </a:lnTo>
                <a:lnTo>
                  <a:pt x="545925" y="722275"/>
                </a:lnTo>
                <a:lnTo>
                  <a:pt x="545925" y="828492"/>
                </a:lnTo>
                <a:lnTo>
                  <a:pt x="0" y="828492"/>
                </a:lnTo>
                <a:lnTo>
                  <a:pt x="0" y="722275"/>
                </a:lnTo>
                <a:lnTo>
                  <a:pt x="388491" y="106217"/>
                </a:lnTo>
                <a:lnTo>
                  <a:pt x="0" y="106217"/>
                </a:lnTo>
                <a:lnTo>
                  <a:pt x="0" y="0"/>
                </a:lnTo>
                <a:lnTo>
                  <a:pt x="545925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57041" y="1912394"/>
            <a:ext cx="546100" cy="828675"/>
          </a:xfrm>
          <a:custGeom>
            <a:avLst/>
            <a:gdLst/>
            <a:ahLst/>
            <a:cxnLst/>
            <a:rect l="l" t="t" r="r" b="b"/>
            <a:pathLst>
              <a:path w="546100" h="828675">
                <a:moveTo>
                  <a:pt x="545925" y="0"/>
                </a:moveTo>
                <a:lnTo>
                  <a:pt x="545925" y="106217"/>
                </a:lnTo>
                <a:lnTo>
                  <a:pt x="155978" y="722275"/>
                </a:lnTo>
                <a:lnTo>
                  <a:pt x="545925" y="722275"/>
                </a:lnTo>
                <a:lnTo>
                  <a:pt x="545925" y="828492"/>
                </a:lnTo>
                <a:lnTo>
                  <a:pt x="0" y="828492"/>
                </a:lnTo>
                <a:lnTo>
                  <a:pt x="0" y="722275"/>
                </a:lnTo>
                <a:lnTo>
                  <a:pt x="388491" y="106217"/>
                </a:lnTo>
                <a:lnTo>
                  <a:pt x="0" y="106217"/>
                </a:lnTo>
                <a:lnTo>
                  <a:pt x="0" y="0"/>
                </a:lnTo>
                <a:lnTo>
                  <a:pt x="545925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902868" y="1911230"/>
            <a:ext cx="2254250" cy="829944"/>
          </a:xfrm>
          <a:custGeom>
            <a:avLst/>
            <a:gdLst/>
            <a:ahLst/>
            <a:cxnLst/>
            <a:rect l="l" t="t" r="r" b="b"/>
            <a:pathLst>
              <a:path w="2254250" h="829944">
                <a:moveTo>
                  <a:pt x="607910" y="829656"/>
                </a:moveTo>
                <a:lnTo>
                  <a:pt x="548253" y="660291"/>
                </a:lnTo>
                <a:lnTo>
                  <a:pt x="201376" y="660291"/>
                </a:lnTo>
                <a:lnTo>
                  <a:pt x="142011" y="829656"/>
                </a:lnTo>
                <a:lnTo>
                  <a:pt x="0" y="829656"/>
                </a:lnTo>
                <a:lnTo>
                  <a:pt x="296826" y="0"/>
                </a:lnTo>
                <a:lnTo>
                  <a:pt x="454259" y="0"/>
                </a:lnTo>
                <a:lnTo>
                  <a:pt x="751085" y="829656"/>
                </a:lnTo>
                <a:lnTo>
                  <a:pt x="607910" y="829656"/>
                </a:lnTo>
                <a:close/>
              </a:path>
              <a:path w="2254250" h="829944">
                <a:moveTo>
                  <a:pt x="238333" y="554365"/>
                </a:moveTo>
                <a:lnTo>
                  <a:pt x="511296" y="554365"/>
                </a:lnTo>
                <a:lnTo>
                  <a:pt x="375687" y="164418"/>
                </a:lnTo>
                <a:lnTo>
                  <a:pt x="238333" y="554365"/>
                </a:lnTo>
                <a:close/>
              </a:path>
              <a:path w="2254250" h="829944">
                <a:moveTo>
                  <a:pt x="836805" y="107381"/>
                </a:moveTo>
                <a:lnTo>
                  <a:pt x="836805" y="1163"/>
                </a:lnTo>
                <a:lnTo>
                  <a:pt x="1414742" y="1163"/>
                </a:lnTo>
                <a:lnTo>
                  <a:pt x="1414742" y="107381"/>
                </a:lnTo>
                <a:lnTo>
                  <a:pt x="1194451" y="107381"/>
                </a:lnTo>
                <a:lnTo>
                  <a:pt x="1194451" y="829656"/>
                </a:lnTo>
                <a:lnTo>
                  <a:pt x="1058551" y="829656"/>
                </a:lnTo>
                <a:lnTo>
                  <a:pt x="1058551" y="107381"/>
                </a:lnTo>
                <a:lnTo>
                  <a:pt x="836805" y="107381"/>
                </a:lnTo>
                <a:close/>
              </a:path>
              <a:path w="2254250" h="829944">
                <a:moveTo>
                  <a:pt x="2110788" y="829656"/>
                </a:moveTo>
                <a:lnTo>
                  <a:pt x="2051131" y="660291"/>
                </a:lnTo>
                <a:lnTo>
                  <a:pt x="1704254" y="660291"/>
                </a:lnTo>
                <a:lnTo>
                  <a:pt x="1644888" y="829656"/>
                </a:lnTo>
                <a:lnTo>
                  <a:pt x="1502877" y="829656"/>
                </a:lnTo>
                <a:lnTo>
                  <a:pt x="1799703" y="0"/>
                </a:lnTo>
                <a:lnTo>
                  <a:pt x="1957137" y="0"/>
                </a:lnTo>
                <a:lnTo>
                  <a:pt x="2253963" y="829656"/>
                </a:lnTo>
                <a:lnTo>
                  <a:pt x="2110788" y="829656"/>
                </a:lnTo>
                <a:close/>
              </a:path>
              <a:path w="2254250" h="829944">
                <a:moveTo>
                  <a:pt x="1741211" y="554365"/>
                </a:moveTo>
                <a:lnTo>
                  <a:pt x="2014174" y="554365"/>
                </a:lnTo>
                <a:lnTo>
                  <a:pt x="1878565" y="164418"/>
                </a:lnTo>
                <a:lnTo>
                  <a:pt x="1741211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079219" y="1536228"/>
            <a:ext cx="1212977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145" dirty="0"/>
              <a:t>A</a:t>
            </a:r>
            <a:r>
              <a:rPr sz="9350" spc="-475" dirty="0"/>
              <a:t>TT</a:t>
            </a:r>
            <a:r>
              <a:rPr sz="9350" spc="-1205" dirty="0"/>
              <a:t>.</a:t>
            </a:r>
            <a:r>
              <a:rPr sz="9350" spc="-235" dirty="0"/>
              <a:t>N</a:t>
            </a:r>
            <a:r>
              <a:rPr sz="9350" spc="-994" dirty="0"/>
              <a:t>E</a:t>
            </a:r>
            <a:r>
              <a:rPr sz="9350" spc="-475" dirty="0"/>
              <a:t> </a:t>
            </a:r>
            <a:r>
              <a:rPr sz="9350" spc="-545" dirty="0"/>
              <a:t>F</a:t>
            </a:r>
            <a:r>
              <a:rPr sz="9350" spc="-10" dirty="0"/>
              <a:t>O</a:t>
            </a:r>
            <a:r>
              <a:rPr sz="9350" spc="720" dirty="0"/>
              <a:t>C</a:t>
            </a:r>
            <a:r>
              <a:rPr sz="9350" spc="145" dirty="0"/>
              <a:t>A</a:t>
            </a:r>
            <a:r>
              <a:rPr sz="9350" spc="-1045" dirty="0"/>
              <a:t>L</a:t>
            </a:r>
            <a:r>
              <a:rPr sz="9350" spc="-1465" dirty="0"/>
              <a:t>I</a:t>
            </a:r>
            <a:r>
              <a:rPr sz="9350" spc="-1175" dirty="0"/>
              <a:t>ZZ</a:t>
            </a:r>
            <a:r>
              <a:rPr sz="9350" spc="145" dirty="0"/>
              <a:t>A</a:t>
            </a:r>
            <a:r>
              <a:rPr sz="9350" spc="-475" dirty="0"/>
              <a:t>T</a:t>
            </a:r>
            <a:r>
              <a:rPr sz="9350" spc="150" dirty="0"/>
              <a:t>A</a:t>
            </a:r>
            <a:endParaRPr sz="9350"/>
          </a:p>
        </p:txBody>
      </p:sp>
      <p:sp>
        <p:nvSpPr>
          <p:cNvPr id="21" name="object 21"/>
          <p:cNvSpPr/>
          <p:nvPr/>
        </p:nvSpPr>
        <p:spPr>
          <a:xfrm>
            <a:off x="5314560" y="3216155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5">
                <a:moveTo>
                  <a:pt x="457751" y="0"/>
                </a:moveTo>
                <a:lnTo>
                  <a:pt x="457751" y="106217"/>
                </a:lnTo>
                <a:lnTo>
                  <a:pt x="135899" y="106217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78864" y="3206552"/>
            <a:ext cx="577215" cy="847725"/>
          </a:xfrm>
          <a:custGeom>
            <a:avLst/>
            <a:gdLst/>
            <a:ahLst/>
            <a:cxnLst/>
            <a:rect l="l" t="t" r="r" b="b"/>
            <a:pathLst>
              <a:path w="577215" h="847725">
                <a:moveTo>
                  <a:pt x="275290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7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3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2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0" y="737389"/>
                </a:lnTo>
                <a:lnTo>
                  <a:pt x="499365" y="774947"/>
                </a:lnTo>
                <a:lnTo>
                  <a:pt x="466295" y="801138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1" y="813487"/>
                </a:lnTo>
                <a:lnTo>
                  <a:pt x="80899" y="786878"/>
                </a:lnTo>
                <a:lnTo>
                  <a:pt x="45505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2" y="644759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6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9" y="617513"/>
                </a:lnTo>
                <a:lnTo>
                  <a:pt x="438181" y="594415"/>
                </a:lnTo>
                <a:lnTo>
                  <a:pt x="425959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1" y="475793"/>
                </a:lnTo>
                <a:lnTo>
                  <a:pt x="243662" y="470191"/>
                </a:lnTo>
                <a:lnTo>
                  <a:pt x="220363" y="464153"/>
                </a:lnTo>
                <a:lnTo>
                  <a:pt x="173439" y="450767"/>
                </a:lnTo>
                <a:lnTo>
                  <a:pt x="128406" y="434398"/>
                </a:lnTo>
                <a:lnTo>
                  <a:pt x="87592" y="413809"/>
                </a:lnTo>
                <a:lnTo>
                  <a:pt x="52453" y="385945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8" y="102033"/>
                </a:lnTo>
                <a:lnTo>
                  <a:pt x="77989" y="66349"/>
                </a:lnTo>
                <a:lnTo>
                  <a:pt x="119894" y="37321"/>
                </a:lnTo>
                <a:lnTo>
                  <a:pt x="167618" y="16587"/>
                </a:lnTo>
                <a:lnTo>
                  <a:pt x="221163" y="4146"/>
                </a:lnTo>
                <a:lnTo>
                  <a:pt x="280529" y="0"/>
                </a:lnTo>
                <a:lnTo>
                  <a:pt x="339675" y="3582"/>
                </a:lnTo>
                <a:lnTo>
                  <a:pt x="392566" y="14331"/>
                </a:lnTo>
                <a:lnTo>
                  <a:pt x="439199" y="32246"/>
                </a:lnTo>
                <a:lnTo>
                  <a:pt x="479576" y="57328"/>
                </a:lnTo>
                <a:lnTo>
                  <a:pt x="512696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4" y="143174"/>
                </a:lnTo>
                <a:lnTo>
                  <a:pt x="329854" y="118948"/>
                </a:lnTo>
                <a:lnTo>
                  <a:pt x="304136" y="112892"/>
                </a:lnTo>
                <a:lnTo>
                  <a:pt x="275290" y="110873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71365" y="3206552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2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7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2"/>
                </a:lnTo>
                <a:lnTo>
                  <a:pt x="706561" y="423995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2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5"/>
                </a:lnTo>
                <a:lnTo>
                  <a:pt x="142557" y="475922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7"/>
                </a:lnTo>
                <a:lnTo>
                  <a:pt x="252150" y="671815"/>
                </a:lnTo>
                <a:lnTo>
                  <a:pt x="289410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2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7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5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7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8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4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3" y="423995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4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8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33103" y="3206552"/>
            <a:ext cx="577215" cy="847725"/>
          </a:xfrm>
          <a:custGeom>
            <a:avLst/>
            <a:gdLst/>
            <a:ahLst/>
            <a:cxnLst/>
            <a:rect l="l" t="t" r="r" b="b"/>
            <a:pathLst>
              <a:path w="577215" h="847725">
                <a:moveTo>
                  <a:pt x="275291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7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3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2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0" y="737389"/>
                </a:lnTo>
                <a:lnTo>
                  <a:pt x="499365" y="774947"/>
                </a:lnTo>
                <a:lnTo>
                  <a:pt x="466295" y="801138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2" y="813487"/>
                </a:lnTo>
                <a:lnTo>
                  <a:pt x="80899" y="786878"/>
                </a:lnTo>
                <a:lnTo>
                  <a:pt x="45505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3" y="644759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7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8" y="617513"/>
                </a:lnTo>
                <a:lnTo>
                  <a:pt x="438181" y="594415"/>
                </a:lnTo>
                <a:lnTo>
                  <a:pt x="425958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1" y="475793"/>
                </a:lnTo>
                <a:lnTo>
                  <a:pt x="243662" y="470191"/>
                </a:lnTo>
                <a:lnTo>
                  <a:pt x="220364" y="464153"/>
                </a:lnTo>
                <a:lnTo>
                  <a:pt x="173439" y="450767"/>
                </a:lnTo>
                <a:lnTo>
                  <a:pt x="128405" y="434398"/>
                </a:lnTo>
                <a:lnTo>
                  <a:pt x="87592" y="413809"/>
                </a:lnTo>
                <a:lnTo>
                  <a:pt x="52453" y="385945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8" y="102033"/>
                </a:lnTo>
                <a:lnTo>
                  <a:pt x="77989" y="66349"/>
                </a:lnTo>
                <a:lnTo>
                  <a:pt x="119893" y="37321"/>
                </a:lnTo>
                <a:lnTo>
                  <a:pt x="167618" y="16587"/>
                </a:lnTo>
                <a:lnTo>
                  <a:pt x="221163" y="4146"/>
                </a:lnTo>
                <a:lnTo>
                  <a:pt x="280529" y="0"/>
                </a:lnTo>
                <a:lnTo>
                  <a:pt x="339676" y="3582"/>
                </a:lnTo>
                <a:lnTo>
                  <a:pt x="392566" y="14331"/>
                </a:lnTo>
                <a:lnTo>
                  <a:pt x="439199" y="32246"/>
                </a:lnTo>
                <a:lnTo>
                  <a:pt x="479576" y="57328"/>
                </a:lnTo>
                <a:lnTo>
                  <a:pt x="512696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4" y="143174"/>
                </a:lnTo>
                <a:lnTo>
                  <a:pt x="329854" y="118948"/>
                </a:lnTo>
                <a:lnTo>
                  <a:pt x="304137" y="112892"/>
                </a:lnTo>
                <a:lnTo>
                  <a:pt x="275291" y="110873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933" y="3217319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4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5" y="828492"/>
                </a:lnTo>
                <a:lnTo>
                  <a:pt x="221745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342894" y="3216155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5">
                <a:moveTo>
                  <a:pt x="457751" y="0"/>
                </a:moveTo>
                <a:lnTo>
                  <a:pt x="457751" y="106217"/>
                </a:lnTo>
                <a:lnTo>
                  <a:pt x="135899" y="106217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67405" y="3216155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5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825539" y="3217319"/>
            <a:ext cx="647700" cy="836930"/>
          </a:xfrm>
          <a:custGeom>
            <a:avLst/>
            <a:gdLst/>
            <a:ahLst/>
            <a:cxnLst/>
            <a:rect l="l" t="t" r="r" b="b"/>
            <a:pathLst>
              <a:path w="647700" h="836929">
                <a:moveTo>
                  <a:pt x="0" y="525846"/>
                </a:moveTo>
                <a:lnTo>
                  <a:pt x="0" y="0"/>
                </a:lnTo>
                <a:lnTo>
                  <a:pt x="135899" y="0"/>
                </a:lnTo>
                <a:lnTo>
                  <a:pt x="135899" y="525846"/>
                </a:lnTo>
                <a:lnTo>
                  <a:pt x="138991" y="569952"/>
                </a:lnTo>
                <a:lnTo>
                  <a:pt x="148266" y="608274"/>
                </a:lnTo>
                <a:lnTo>
                  <a:pt x="185370" y="667566"/>
                </a:lnTo>
                <a:lnTo>
                  <a:pt x="244662" y="703360"/>
                </a:lnTo>
                <a:lnTo>
                  <a:pt x="323597" y="715291"/>
                </a:lnTo>
                <a:lnTo>
                  <a:pt x="365520" y="712308"/>
                </a:lnTo>
                <a:lnTo>
                  <a:pt x="434634" y="688446"/>
                </a:lnTo>
                <a:lnTo>
                  <a:pt x="483469" y="640812"/>
                </a:lnTo>
                <a:lnTo>
                  <a:pt x="508204" y="569952"/>
                </a:lnTo>
                <a:lnTo>
                  <a:pt x="511296" y="525846"/>
                </a:lnTo>
                <a:lnTo>
                  <a:pt x="511296" y="0"/>
                </a:lnTo>
                <a:lnTo>
                  <a:pt x="647195" y="0"/>
                </a:lnTo>
                <a:lnTo>
                  <a:pt x="647195" y="525846"/>
                </a:lnTo>
                <a:lnTo>
                  <a:pt x="643447" y="583128"/>
                </a:lnTo>
                <a:lnTo>
                  <a:pt x="632203" y="634846"/>
                </a:lnTo>
                <a:lnTo>
                  <a:pt x="613462" y="680999"/>
                </a:lnTo>
                <a:lnTo>
                  <a:pt x="587225" y="721588"/>
                </a:lnTo>
                <a:lnTo>
                  <a:pt x="553492" y="756614"/>
                </a:lnTo>
                <a:lnTo>
                  <a:pt x="514311" y="785528"/>
                </a:lnTo>
                <a:lnTo>
                  <a:pt x="471498" y="808017"/>
                </a:lnTo>
                <a:lnTo>
                  <a:pt x="425054" y="824081"/>
                </a:lnTo>
                <a:lnTo>
                  <a:pt x="374977" y="833719"/>
                </a:lnTo>
                <a:lnTo>
                  <a:pt x="321269" y="836931"/>
                </a:lnTo>
                <a:lnTo>
                  <a:pt x="267643" y="833742"/>
                </a:lnTo>
                <a:lnTo>
                  <a:pt x="217811" y="824174"/>
                </a:lnTo>
                <a:lnTo>
                  <a:pt x="171774" y="808227"/>
                </a:lnTo>
                <a:lnTo>
                  <a:pt x="129532" y="785901"/>
                </a:lnTo>
                <a:lnTo>
                  <a:pt x="91084" y="757196"/>
                </a:lnTo>
                <a:lnTo>
                  <a:pt x="58294" y="722333"/>
                </a:lnTo>
                <a:lnTo>
                  <a:pt x="32790" y="681767"/>
                </a:lnTo>
                <a:lnTo>
                  <a:pt x="14573" y="635497"/>
                </a:lnTo>
                <a:lnTo>
                  <a:pt x="3643" y="583524"/>
                </a:lnTo>
                <a:lnTo>
                  <a:pt x="0" y="525846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606278" y="3216155"/>
            <a:ext cx="1417320" cy="829944"/>
          </a:xfrm>
          <a:custGeom>
            <a:avLst/>
            <a:gdLst/>
            <a:ahLst/>
            <a:cxnLst/>
            <a:rect l="l" t="t" r="r" b="b"/>
            <a:pathLst>
              <a:path w="1417319" h="829945">
                <a:moveTo>
                  <a:pt x="0" y="107380"/>
                </a:moveTo>
                <a:lnTo>
                  <a:pt x="0" y="1163"/>
                </a:lnTo>
                <a:lnTo>
                  <a:pt x="577936" y="1163"/>
                </a:lnTo>
                <a:lnTo>
                  <a:pt x="577936" y="107380"/>
                </a:lnTo>
                <a:lnTo>
                  <a:pt x="357645" y="107380"/>
                </a:lnTo>
                <a:lnTo>
                  <a:pt x="357645" y="829656"/>
                </a:lnTo>
                <a:lnTo>
                  <a:pt x="221745" y="829656"/>
                </a:lnTo>
                <a:lnTo>
                  <a:pt x="221745" y="107380"/>
                </a:lnTo>
                <a:lnTo>
                  <a:pt x="0" y="107380"/>
                </a:lnTo>
                <a:close/>
              </a:path>
              <a:path w="1417319" h="829945">
                <a:moveTo>
                  <a:pt x="1273983" y="829656"/>
                </a:moveTo>
                <a:lnTo>
                  <a:pt x="1214326" y="660291"/>
                </a:lnTo>
                <a:lnTo>
                  <a:pt x="867448" y="660291"/>
                </a:lnTo>
                <a:lnTo>
                  <a:pt x="808083" y="829656"/>
                </a:lnTo>
                <a:lnTo>
                  <a:pt x="666072" y="829656"/>
                </a:lnTo>
                <a:lnTo>
                  <a:pt x="962898" y="0"/>
                </a:lnTo>
                <a:lnTo>
                  <a:pt x="1120332" y="0"/>
                </a:lnTo>
                <a:lnTo>
                  <a:pt x="1417158" y="829656"/>
                </a:lnTo>
                <a:lnTo>
                  <a:pt x="1273983" y="829656"/>
                </a:lnTo>
                <a:close/>
              </a:path>
              <a:path w="1417319" h="829945">
                <a:moveTo>
                  <a:pt x="904405" y="554365"/>
                </a:moveTo>
                <a:lnTo>
                  <a:pt x="1177369" y="554365"/>
                </a:lnTo>
                <a:lnTo>
                  <a:pt x="1041760" y="164418"/>
                </a:lnTo>
                <a:lnTo>
                  <a:pt x="904405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212521" y="2841153"/>
            <a:ext cx="786320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994" dirty="0">
                <a:latin typeface="Verdana"/>
                <a:cs typeface="Verdana"/>
              </a:rPr>
              <a:t>E</a:t>
            </a:r>
            <a:r>
              <a:rPr sz="9350" spc="-475" dirty="0">
                <a:latin typeface="Verdana"/>
                <a:cs typeface="Verdana"/>
              </a:rPr>
              <a:t> </a:t>
            </a:r>
            <a:r>
              <a:rPr sz="9350" spc="-730" dirty="0">
                <a:latin typeface="Verdana"/>
                <a:cs typeface="Verdana"/>
              </a:rPr>
              <a:t>S</a:t>
            </a:r>
            <a:r>
              <a:rPr sz="9350" spc="-10" dirty="0">
                <a:latin typeface="Verdana"/>
                <a:cs typeface="Verdana"/>
              </a:rPr>
              <a:t>O</a:t>
            </a:r>
            <a:r>
              <a:rPr sz="9350" spc="-730" dirty="0">
                <a:latin typeface="Verdana"/>
                <a:cs typeface="Verdana"/>
              </a:rPr>
              <a:t>S</a:t>
            </a:r>
            <a:r>
              <a:rPr sz="9350" spc="-475" dirty="0">
                <a:latin typeface="Verdana"/>
                <a:cs typeface="Verdana"/>
              </a:rPr>
              <a:t>T</a:t>
            </a: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-235" dirty="0">
                <a:latin typeface="Verdana"/>
                <a:cs typeface="Verdana"/>
              </a:rPr>
              <a:t>N</a:t>
            </a:r>
            <a:r>
              <a:rPr sz="9350" spc="-375" dirty="0">
                <a:latin typeface="Verdana"/>
                <a:cs typeface="Verdana"/>
              </a:rPr>
              <a:t>U</a:t>
            </a:r>
            <a:r>
              <a:rPr sz="9350" spc="-475" dirty="0">
                <a:latin typeface="Verdana"/>
                <a:cs typeface="Verdana"/>
              </a:rPr>
              <a:t>T</a:t>
            </a:r>
            <a:r>
              <a:rPr sz="9350" spc="150" dirty="0">
                <a:latin typeface="Verdana"/>
                <a:cs typeface="Verdana"/>
              </a:rPr>
              <a:t>A</a:t>
            </a:r>
            <a:endParaRPr sz="9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45062" y="0"/>
            <a:ext cx="18320385" cy="10020935"/>
            <a:chOff x="-45062" y="0"/>
            <a:chExt cx="18320385" cy="10020935"/>
          </a:xfrm>
        </p:grpSpPr>
        <p:sp>
          <p:nvSpPr>
            <p:cNvPr id="4" name="object 4"/>
            <p:cNvSpPr/>
            <p:nvPr/>
          </p:nvSpPr>
          <p:spPr>
            <a:xfrm>
              <a:off x="-45062" y="0"/>
              <a:ext cx="18320385" cy="7984490"/>
            </a:xfrm>
            <a:custGeom>
              <a:avLst/>
              <a:gdLst/>
              <a:ahLst/>
              <a:cxnLst/>
              <a:rect l="l" t="t" r="r" b="b"/>
              <a:pathLst>
                <a:path w="18320385" h="7984490">
                  <a:moveTo>
                    <a:pt x="113825" y="5701877"/>
                  </a:moveTo>
                  <a:lnTo>
                    <a:pt x="0" y="5794966"/>
                  </a:lnTo>
                  <a:lnTo>
                    <a:pt x="45063" y="15924"/>
                  </a:lnTo>
                  <a:lnTo>
                    <a:pt x="4598" y="5627143"/>
                  </a:lnTo>
                  <a:lnTo>
                    <a:pt x="16211" y="5617645"/>
                  </a:lnTo>
                  <a:lnTo>
                    <a:pt x="113825" y="5701877"/>
                  </a:lnTo>
                  <a:close/>
                </a:path>
                <a:path w="18320385" h="7984490">
                  <a:moveTo>
                    <a:pt x="247476" y="5756637"/>
                  </a:moveTo>
                  <a:lnTo>
                    <a:pt x="108194" y="5870545"/>
                  </a:lnTo>
                  <a:lnTo>
                    <a:pt x="10189" y="5786633"/>
                  </a:lnTo>
                  <a:lnTo>
                    <a:pt x="149055" y="5673066"/>
                  </a:lnTo>
                  <a:lnTo>
                    <a:pt x="247476" y="5756637"/>
                  </a:lnTo>
                  <a:close/>
                </a:path>
                <a:path w="18320385" h="7984490">
                  <a:moveTo>
                    <a:pt x="383608" y="5809368"/>
                  </a:moveTo>
                  <a:lnTo>
                    <a:pt x="242993" y="5924366"/>
                  </a:lnTo>
                  <a:lnTo>
                    <a:pt x="144193" y="5841104"/>
                  </a:lnTo>
                  <a:lnTo>
                    <a:pt x="284350" y="5726482"/>
                  </a:lnTo>
                  <a:lnTo>
                    <a:pt x="383608" y="5809368"/>
                  </a:lnTo>
                  <a:close/>
                </a:path>
                <a:path w="18320385" h="7984490">
                  <a:moveTo>
                    <a:pt x="522315" y="5859994"/>
                  </a:moveTo>
                  <a:lnTo>
                    <a:pt x="380236" y="5976189"/>
                  </a:lnTo>
                  <a:lnTo>
                    <a:pt x="280611" y="5893601"/>
                  </a:lnTo>
                  <a:lnTo>
                    <a:pt x="422188" y="5777817"/>
                  </a:lnTo>
                  <a:lnTo>
                    <a:pt x="522315" y="5859994"/>
                  </a:lnTo>
                  <a:close/>
                </a:path>
                <a:path w="18320385" h="7984490">
                  <a:moveTo>
                    <a:pt x="663690" y="5908438"/>
                  </a:moveTo>
                  <a:lnTo>
                    <a:pt x="520007" y="6025944"/>
                  </a:lnTo>
                  <a:lnTo>
                    <a:pt x="419531" y="5944053"/>
                  </a:lnTo>
                  <a:lnTo>
                    <a:pt x="562663" y="5826997"/>
                  </a:lnTo>
                  <a:lnTo>
                    <a:pt x="663690" y="5908438"/>
                  </a:lnTo>
                  <a:close/>
                </a:path>
                <a:path w="18320385" h="7984490">
                  <a:moveTo>
                    <a:pt x="829699" y="5936735"/>
                  </a:moveTo>
                  <a:lnTo>
                    <a:pt x="662394" y="6073560"/>
                  </a:lnTo>
                  <a:lnTo>
                    <a:pt x="561036" y="5992390"/>
                  </a:lnTo>
                  <a:lnTo>
                    <a:pt x="727425" y="5856314"/>
                  </a:lnTo>
                  <a:lnTo>
                    <a:pt x="829699" y="5936735"/>
                  </a:lnTo>
                  <a:close/>
                </a:path>
                <a:path w="18320385" h="7984490">
                  <a:moveTo>
                    <a:pt x="977659" y="5979793"/>
                  </a:moveTo>
                  <a:lnTo>
                    <a:pt x="829658" y="6100831"/>
                  </a:lnTo>
                  <a:lnTo>
                    <a:pt x="727081" y="6020658"/>
                  </a:lnTo>
                  <a:lnTo>
                    <a:pt x="874413" y="5900167"/>
                  </a:lnTo>
                  <a:lnTo>
                    <a:pt x="977659" y="5979793"/>
                  </a:lnTo>
                  <a:close/>
                </a:path>
                <a:path w="18320385" h="7984490">
                  <a:moveTo>
                    <a:pt x="1128595" y="6020417"/>
                  </a:moveTo>
                  <a:lnTo>
                    <a:pt x="978478" y="6143186"/>
                  </a:lnTo>
                  <a:lnTo>
                    <a:pt x="874953" y="6063788"/>
                  </a:lnTo>
                  <a:lnTo>
                    <a:pt x="1024347" y="5941611"/>
                  </a:lnTo>
                  <a:lnTo>
                    <a:pt x="1128595" y="6020417"/>
                  </a:lnTo>
                  <a:close/>
                </a:path>
                <a:path w="18320385" h="7984490">
                  <a:moveTo>
                    <a:pt x="1307836" y="6037893"/>
                  </a:moveTo>
                  <a:lnTo>
                    <a:pt x="1130199" y="6183168"/>
                  </a:lnTo>
                  <a:lnTo>
                    <a:pt x="1025698" y="6104569"/>
                  </a:lnTo>
                  <a:lnTo>
                    <a:pt x="1202202" y="5960220"/>
                  </a:lnTo>
                  <a:lnTo>
                    <a:pt x="1307836" y="6037893"/>
                  </a:lnTo>
                  <a:close/>
                </a:path>
                <a:path w="18320385" h="7984490">
                  <a:moveTo>
                    <a:pt x="1466081" y="6072540"/>
                  </a:moveTo>
                  <a:lnTo>
                    <a:pt x="1310353" y="6199898"/>
                  </a:lnTo>
                  <a:lnTo>
                    <a:pt x="1204505" y="6122399"/>
                  </a:lnTo>
                  <a:lnTo>
                    <a:pt x="1359372" y="5995746"/>
                  </a:lnTo>
                  <a:lnTo>
                    <a:pt x="1466081" y="6072540"/>
                  </a:lnTo>
                  <a:close/>
                </a:path>
                <a:path w="18320385" h="7984490">
                  <a:moveTo>
                    <a:pt x="1655402" y="6081772"/>
                  </a:moveTo>
                  <a:lnTo>
                    <a:pt x="1469174" y="6234073"/>
                  </a:lnTo>
                  <a:lnTo>
                    <a:pt x="1362284" y="6157428"/>
                  </a:lnTo>
                  <a:lnTo>
                    <a:pt x="1547212" y="6006189"/>
                  </a:lnTo>
                  <a:lnTo>
                    <a:pt x="1655402" y="6081772"/>
                  </a:lnTo>
                  <a:close/>
                </a:path>
                <a:path w="18320385" h="7984490">
                  <a:moveTo>
                    <a:pt x="1850787" y="6086045"/>
                  </a:moveTo>
                  <a:lnTo>
                    <a:pt x="1659105" y="6242806"/>
                  </a:lnTo>
                  <a:lnTo>
                    <a:pt x="1550781" y="6167334"/>
                  </a:lnTo>
                  <a:lnTo>
                    <a:pt x="1741061" y="6011719"/>
                  </a:lnTo>
                  <a:lnTo>
                    <a:pt x="1850787" y="6086045"/>
                  </a:lnTo>
                  <a:close/>
                </a:path>
                <a:path w="18320385" h="7984490">
                  <a:moveTo>
                    <a:pt x="2052456" y="6085180"/>
                  </a:moveTo>
                  <a:lnTo>
                    <a:pt x="1854904" y="6246741"/>
                  </a:lnTo>
                  <a:lnTo>
                    <a:pt x="1745093" y="6172484"/>
                  </a:lnTo>
                  <a:lnTo>
                    <a:pt x="1941138" y="6012155"/>
                  </a:lnTo>
                  <a:lnTo>
                    <a:pt x="2052456" y="6085180"/>
                  </a:lnTo>
                  <a:close/>
                </a:path>
                <a:path w="18320385" h="7984490">
                  <a:moveTo>
                    <a:pt x="2260628" y="6078995"/>
                  </a:moveTo>
                  <a:lnTo>
                    <a:pt x="2056772" y="6245712"/>
                  </a:lnTo>
                  <a:lnTo>
                    <a:pt x="1945425" y="6172711"/>
                  </a:lnTo>
                  <a:lnTo>
                    <a:pt x="2147663" y="6007317"/>
                  </a:lnTo>
                  <a:lnTo>
                    <a:pt x="2260628" y="6078995"/>
                  </a:lnTo>
                  <a:close/>
                </a:path>
                <a:path w="18320385" h="7984490">
                  <a:moveTo>
                    <a:pt x="2473457" y="6069002"/>
                  </a:moveTo>
                  <a:lnTo>
                    <a:pt x="2264913" y="6239553"/>
                  </a:lnTo>
                  <a:lnTo>
                    <a:pt x="2151979" y="6167850"/>
                  </a:lnTo>
                  <a:lnTo>
                    <a:pt x="2360858" y="5997025"/>
                  </a:lnTo>
                  <a:lnTo>
                    <a:pt x="2473457" y="6069002"/>
                  </a:lnTo>
                  <a:close/>
                </a:path>
                <a:path w="18320385" h="7984490">
                  <a:moveTo>
                    <a:pt x="2681297" y="6063090"/>
                  </a:moveTo>
                  <a:lnTo>
                    <a:pt x="2475034" y="6231775"/>
                  </a:lnTo>
                  <a:lnTo>
                    <a:pt x="2362505" y="6159740"/>
                  </a:lnTo>
                  <a:lnTo>
                    <a:pt x="2569241" y="5990668"/>
                  </a:lnTo>
                  <a:lnTo>
                    <a:pt x="2681297" y="6063090"/>
                  </a:lnTo>
                  <a:close/>
                </a:path>
                <a:path w="18320385" h="7984490">
                  <a:moveTo>
                    <a:pt x="2917904" y="6033650"/>
                  </a:moveTo>
                  <a:lnTo>
                    <a:pt x="2682614" y="6226074"/>
                  </a:lnTo>
                  <a:lnTo>
                    <a:pt x="2570620" y="6153603"/>
                  </a:lnTo>
                  <a:lnTo>
                    <a:pt x="2806541" y="5960663"/>
                  </a:lnTo>
                  <a:lnTo>
                    <a:pt x="2917904" y="6033650"/>
                  </a:lnTo>
                  <a:close/>
                </a:path>
                <a:path w="18320385" h="7984490">
                  <a:moveTo>
                    <a:pt x="3120753" y="6031819"/>
                  </a:moveTo>
                  <a:lnTo>
                    <a:pt x="2918951" y="6196857"/>
                  </a:lnTo>
                  <a:lnTo>
                    <a:pt x="2807637" y="6123829"/>
                  </a:lnTo>
                  <a:lnTo>
                    <a:pt x="3009953" y="5958371"/>
                  </a:lnTo>
                  <a:lnTo>
                    <a:pt x="3120753" y="6031819"/>
                  </a:lnTo>
                  <a:close/>
                </a:path>
                <a:path w="18320385" h="7984490">
                  <a:moveTo>
                    <a:pt x="3321325" y="6031850"/>
                  </a:moveTo>
                  <a:lnTo>
                    <a:pt x="3121626" y="6195168"/>
                  </a:lnTo>
                  <a:lnTo>
                    <a:pt x="3010865" y="6121687"/>
                  </a:lnTo>
                  <a:lnTo>
                    <a:pt x="3211098" y="5957933"/>
                  </a:lnTo>
                  <a:lnTo>
                    <a:pt x="3321325" y="6031850"/>
                  </a:lnTo>
                  <a:close/>
                </a:path>
                <a:path w="18320385" h="7984490">
                  <a:moveTo>
                    <a:pt x="3490339" y="6057690"/>
                  </a:moveTo>
                  <a:lnTo>
                    <a:pt x="3292266" y="6219678"/>
                  </a:lnTo>
                  <a:lnTo>
                    <a:pt x="3181927" y="6145853"/>
                  </a:lnTo>
                  <a:lnTo>
                    <a:pt x="3380547" y="5983418"/>
                  </a:lnTo>
                  <a:lnTo>
                    <a:pt x="3490339" y="6057690"/>
                  </a:lnTo>
                  <a:close/>
                </a:path>
                <a:path w="18320385" h="7984490">
                  <a:moveTo>
                    <a:pt x="3686841" y="6061050"/>
                  </a:moveTo>
                  <a:lnTo>
                    <a:pt x="3491004" y="6221208"/>
                  </a:lnTo>
                  <a:lnTo>
                    <a:pt x="3381234" y="6146918"/>
                  </a:lnTo>
                  <a:lnTo>
                    <a:pt x="3577637" y="5986296"/>
                  </a:lnTo>
                  <a:lnTo>
                    <a:pt x="3686841" y="6061050"/>
                  </a:lnTo>
                  <a:close/>
                </a:path>
                <a:path w="18320385" h="7984490">
                  <a:moveTo>
                    <a:pt x="3880968" y="6066352"/>
                  </a:moveTo>
                  <a:lnTo>
                    <a:pt x="3687446" y="6224617"/>
                  </a:lnTo>
                  <a:lnTo>
                    <a:pt x="3578253" y="6149855"/>
                  </a:lnTo>
                  <a:lnTo>
                    <a:pt x="3772361" y="5991110"/>
                  </a:lnTo>
                  <a:lnTo>
                    <a:pt x="3880968" y="6066352"/>
                  </a:lnTo>
                  <a:close/>
                </a:path>
                <a:path w="18320385" h="7984490">
                  <a:moveTo>
                    <a:pt x="4072683" y="6073626"/>
                  </a:moveTo>
                  <a:lnTo>
                    <a:pt x="3881556" y="6229933"/>
                  </a:lnTo>
                  <a:lnTo>
                    <a:pt x="3772949" y="6154691"/>
                  </a:lnTo>
                  <a:lnTo>
                    <a:pt x="3964682" y="5997888"/>
                  </a:lnTo>
                  <a:lnTo>
                    <a:pt x="4072683" y="6073626"/>
                  </a:lnTo>
                  <a:close/>
                </a:path>
                <a:path w="18320385" h="7984490">
                  <a:moveTo>
                    <a:pt x="4234966" y="6104970"/>
                  </a:moveTo>
                  <a:lnTo>
                    <a:pt x="4045688" y="6259765"/>
                  </a:lnTo>
                  <a:lnTo>
                    <a:pt x="3937526" y="6184159"/>
                  </a:lnTo>
                  <a:lnTo>
                    <a:pt x="4127426" y="6028856"/>
                  </a:lnTo>
                  <a:lnTo>
                    <a:pt x="4234966" y="6104970"/>
                  </a:lnTo>
                  <a:close/>
                </a:path>
                <a:path w="18320385" h="7984490">
                  <a:moveTo>
                    <a:pt x="4422376" y="6115765"/>
                  </a:moveTo>
                  <a:lnTo>
                    <a:pt x="4235635" y="6268486"/>
                  </a:lnTo>
                  <a:lnTo>
                    <a:pt x="4128074" y="6192388"/>
                  </a:lnTo>
                  <a:lnTo>
                    <a:pt x="4315458" y="6039142"/>
                  </a:lnTo>
                  <a:lnTo>
                    <a:pt x="4422376" y="6115765"/>
                  </a:lnTo>
                  <a:close/>
                </a:path>
                <a:path w="18320385" h="7984490">
                  <a:moveTo>
                    <a:pt x="4581389" y="6149784"/>
                  </a:moveTo>
                  <a:lnTo>
                    <a:pt x="4396605" y="6300904"/>
                  </a:lnTo>
                  <a:lnTo>
                    <a:pt x="4289501" y="6224433"/>
                  </a:lnTo>
                  <a:lnTo>
                    <a:pt x="4474943" y="6072775"/>
                  </a:lnTo>
                  <a:lnTo>
                    <a:pt x="4581389" y="6149784"/>
                  </a:lnTo>
                  <a:close/>
                </a:path>
                <a:path w="18320385" h="7984490">
                  <a:moveTo>
                    <a:pt x="4738975" y="6184970"/>
                  </a:moveTo>
                  <a:lnTo>
                    <a:pt x="4582283" y="6313116"/>
                  </a:lnTo>
                  <a:lnTo>
                    <a:pt x="4475795" y="6236141"/>
                  </a:lnTo>
                  <a:lnTo>
                    <a:pt x="4633006" y="6107571"/>
                  </a:lnTo>
                  <a:lnTo>
                    <a:pt x="4738975" y="6184970"/>
                  </a:lnTo>
                  <a:close/>
                </a:path>
                <a:path w="18320385" h="7984490">
                  <a:moveTo>
                    <a:pt x="4920044" y="6200951"/>
                  </a:moveTo>
                  <a:lnTo>
                    <a:pt x="4740011" y="6348185"/>
                  </a:lnTo>
                  <a:lnTo>
                    <a:pt x="4633992" y="6270827"/>
                  </a:lnTo>
                  <a:lnTo>
                    <a:pt x="4814719" y="6123025"/>
                  </a:lnTo>
                  <a:lnTo>
                    <a:pt x="4920044" y="6200951"/>
                  </a:lnTo>
                  <a:close/>
                </a:path>
                <a:path w="18320385" h="7984490">
                  <a:moveTo>
                    <a:pt x="5074242" y="6238908"/>
                  </a:moveTo>
                  <a:lnTo>
                    <a:pt x="4896326" y="6384410"/>
                  </a:lnTo>
                  <a:lnTo>
                    <a:pt x="4790779" y="6306666"/>
                  </a:lnTo>
                  <a:lnTo>
                    <a:pt x="4969406" y="6160582"/>
                  </a:lnTo>
                  <a:lnTo>
                    <a:pt x="5074242" y="6238908"/>
                  </a:lnTo>
                  <a:close/>
                </a:path>
                <a:path w="18320385" h="7984490">
                  <a:moveTo>
                    <a:pt x="5226963" y="6278072"/>
                  </a:moveTo>
                  <a:lnTo>
                    <a:pt x="5075722" y="6401759"/>
                  </a:lnTo>
                  <a:lnTo>
                    <a:pt x="4970813" y="6323493"/>
                  </a:lnTo>
                  <a:lnTo>
                    <a:pt x="5122621" y="6199342"/>
                  </a:lnTo>
                  <a:lnTo>
                    <a:pt x="5226963" y="6278072"/>
                  </a:lnTo>
                  <a:close/>
                </a:path>
                <a:path w="18320385" h="7984490">
                  <a:moveTo>
                    <a:pt x="5378191" y="6318457"/>
                  </a:moveTo>
                  <a:lnTo>
                    <a:pt x="5228683" y="6440728"/>
                  </a:lnTo>
                  <a:lnTo>
                    <a:pt x="5124258" y="6362066"/>
                  </a:lnTo>
                  <a:lnTo>
                    <a:pt x="5274349" y="6239319"/>
                  </a:lnTo>
                  <a:lnTo>
                    <a:pt x="5378191" y="6318457"/>
                  </a:lnTo>
                  <a:close/>
                </a:path>
                <a:path w="18320385" h="7984490">
                  <a:moveTo>
                    <a:pt x="5550682" y="6341454"/>
                  </a:moveTo>
                  <a:lnTo>
                    <a:pt x="5380181" y="6480893"/>
                  </a:lnTo>
                  <a:lnTo>
                    <a:pt x="5276245" y="6401831"/>
                  </a:lnTo>
                  <a:lnTo>
                    <a:pt x="5447512" y="6261765"/>
                  </a:lnTo>
                  <a:lnTo>
                    <a:pt x="5550682" y="6341454"/>
                  </a:lnTo>
                  <a:close/>
                </a:path>
                <a:path w="18320385" h="7984490">
                  <a:moveTo>
                    <a:pt x="5698369" y="6384735"/>
                  </a:moveTo>
                  <a:lnTo>
                    <a:pt x="5530203" y="6522265"/>
                  </a:lnTo>
                  <a:lnTo>
                    <a:pt x="5426760" y="6442799"/>
                  </a:lnTo>
                  <a:lnTo>
                    <a:pt x="5595711" y="6304628"/>
                  </a:lnTo>
                  <a:lnTo>
                    <a:pt x="5698369" y="6384735"/>
                  </a:lnTo>
                  <a:close/>
                </a:path>
                <a:path w="18320385" h="7984490">
                  <a:moveTo>
                    <a:pt x="5844514" y="6429278"/>
                  </a:moveTo>
                  <a:lnTo>
                    <a:pt x="5678733" y="6564856"/>
                  </a:lnTo>
                  <a:lnTo>
                    <a:pt x="5575790" y="6484983"/>
                  </a:lnTo>
                  <a:lnTo>
                    <a:pt x="5742371" y="6348749"/>
                  </a:lnTo>
                  <a:lnTo>
                    <a:pt x="5844514" y="6429278"/>
                  </a:lnTo>
                  <a:close/>
                </a:path>
                <a:path w="18320385" h="7984490">
                  <a:moveTo>
                    <a:pt x="5989101" y="6475094"/>
                  </a:moveTo>
                  <a:lnTo>
                    <a:pt x="5825758" y="6608679"/>
                  </a:lnTo>
                  <a:lnTo>
                    <a:pt x="5723318" y="6528394"/>
                  </a:lnTo>
                  <a:lnTo>
                    <a:pt x="5887479" y="6394140"/>
                  </a:lnTo>
                  <a:lnTo>
                    <a:pt x="5989101" y="6475094"/>
                  </a:lnTo>
                  <a:close/>
                </a:path>
                <a:path w="18320385" h="7984490">
                  <a:moveTo>
                    <a:pt x="6132115" y="6522197"/>
                  </a:moveTo>
                  <a:lnTo>
                    <a:pt x="5971262" y="6653745"/>
                  </a:lnTo>
                  <a:lnTo>
                    <a:pt x="5869331" y="6573044"/>
                  </a:lnTo>
                  <a:lnTo>
                    <a:pt x="6031019" y="6440813"/>
                  </a:lnTo>
                  <a:lnTo>
                    <a:pt x="6132115" y="6522197"/>
                  </a:lnTo>
                  <a:close/>
                </a:path>
                <a:path w="18320385" h="7984490">
                  <a:moveTo>
                    <a:pt x="6273541" y="6570599"/>
                  </a:moveTo>
                  <a:lnTo>
                    <a:pt x="6115232" y="6700067"/>
                  </a:lnTo>
                  <a:lnTo>
                    <a:pt x="6013814" y="6618946"/>
                  </a:lnTo>
                  <a:lnTo>
                    <a:pt x="6172976" y="6488780"/>
                  </a:lnTo>
                  <a:lnTo>
                    <a:pt x="6273541" y="6570599"/>
                  </a:lnTo>
                  <a:close/>
                </a:path>
                <a:path w="18320385" h="7984490">
                  <a:moveTo>
                    <a:pt x="6555414" y="6668203"/>
                  </a:moveTo>
                  <a:lnTo>
                    <a:pt x="6398691" y="6796374"/>
                  </a:lnTo>
                  <a:lnTo>
                    <a:pt x="6298131" y="6714551"/>
                  </a:lnTo>
                  <a:lnTo>
                    <a:pt x="6257652" y="6747655"/>
                  </a:lnTo>
                  <a:lnTo>
                    <a:pt x="6156752" y="6666111"/>
                  </a:lnTo>
                  <a:lnTo>
                    <a:pt x="6313335" y="6538055"/>
                  </a:lnTo>
                  <a:lnTo>
                    <a:pt x="6555414" y="6668203"/>
                  </a:lnTo>
                  <a:close/>
                </a:path>
                <a:path w="18320385" h="7984490">
                  <a:moveTo>
                    <a:pt x="6838341" y="6764945"/>
                  </a:moveTo>
                  <a:lnTo>
                    <a:pt x="6681743" y="6893014"/>
                  </a:lnTo>
                  <a:lnTo>
                    <a:pt x="6580823" y="6811486"/>
                  </a:lnTo>
                  <a:lnTo>
                    <a:pt x="6539950" y="6844912"/>
                  </a:lnTo>
                  <a:lnTo>
                    <a:pt x="6439203" y="6763243"/>
                  </a:lnTo>
                  <a:lnTo>
                    <a:pt x="6596083" y="6634943"/>
                  </a:lnTo>
                  <a:lnTo>
                    <a:pt x="6838341" y="6764945"/>
                  </a:lnTo>
                  <a:close/>
                </a:path>
                <a:path w="18320385" h="7984490">
                  <a:moveTo>
                    <a:pt x="6979986" y="6813168"/>
                  </a:moveTo>
                  <a:lnTo>
                    <a:pt x="6824021" y="6940718"/>
                  </a:lnTo>
                  <a:lnTo>
                    <a:pt x="6722944" y="6859319"/>
                  </a:lnTo>
                  <a:lnTo>
                    <a:pt x="6879154" y="6731568"/>
                  </a:lnTo>
                  <a:lnTo>
                    <a:pt x="6979986" y="6813168"/>
                  </a:lnTo>
                  <a:close/>
                </a:path>
                <a:path w="18320385" h="7984490">
                  <a:moveTo>
                    <a:pt x="7101311" y="6878009"/>
                  </a:moveTo>
                  <a:lnTo>
                    <a:pt x="6966739" y="6988064"/>
                  </a:lnTo>
                  <a:lnTo>
                    <a:pt x="6865521" y="6906779"/>
                  </a:lnTo>
                  <a:lnTo>
                    <a:pt x="7000438" y="6796442"/>
                  </a:lnTo>
                  <a:lnTo>
                    <a:pt x="7101311" y="6878009"/>
                  </a:lnTo>
                  <a:close/>
                </a:path>
                <a:path w="18320385" h="7984490">
                  <a:moveTo>
                    <a:pt x="7243270" y="6925974"/>
                  </a:moveTo>
                  <a:lnTo>
                    <a:pt x="7109849" y="7035089"/>
                  </a:lnTo>
                  <a:lnTo>
                    <a:pt x="7008505" y="6953907"/>
                  </a:lnTo>
                  <a:lnTo>
                    <a:pt x="7142325" y="6844466"/>
                  </a:lnTo>
                  <a:lnTo>
                    <a:pt x="7243270" y="6925974"/>
                  </a:lnTo>
                  <a:close/>
                </a:path>
                <a:path w="18320385" h="7984490">
                  <a:moveTo>
                    <a:pt x="7385471" y="6973742"/>
                  </a:moveTo>
                  <a:lnTo>
                    <a:pt x="7253303" y="7081831"/>
                  </a:lnTo>
                  <a:lnTo>
                    <a:pt x="7151850" y="7000739"/>
                  </a:lnTo>
                  <a:lnTo>
                    <a:pt x="7284441" y="6892304"/>
                  </a:lnTo>
                  <a:lnTo>
                    <a:pt x="7385471" y="6973742"/>
                  </a:lnTo>
                  <a:close/>
                </a:path>
                <a:path w="18320385" h="7984490">
                  <a:moveTo>
                    <a:pt x="7527954" y="7021280"/>
                  </a:moveTo>
                  <a:lnTo>
                    <a:pt x="7397056" y="7128330"/>
                  </a:lnTo>
                  <a:lnTo>
                    <a:pt x="7295508" y="7047315"/>
                  </a:lnTo>
                  <a:lnTo>
                    <a:pt x="7426826" y="6939922"/>
                  </a:lnTo>
                  <a:lnTo>
                    <a:pt x="7527954" y="7021280"/>
                  </a:lnTo>
                  <a:close/>
                </a:path>
                <a:path w="18320385" h="7984490">
                  <a:moveTo>
                    <a:pt x="8101517" y="7208459"/>
                  </a:moveTo>
                  <a:lnTo>
                    <a:pt x="7974105" y="7312659"/>
                  </a:lnTo>
                  <a:lnTo>
                    <a:pt x="7727895" y="7185889"/>
                  </a:lnTo>
                  <a:lnTo>
                    <a:pt x="7439433" y="7093673"/>
                  </a:lnTo>
                  <a:lnTo>
                    <a:pt x="7569520" y="6987286"/>
                  </a:lnTo>
                  <a:lnTo>
                    <a:pt x="7670760" y="7068553"/>
                  </a:lnTo>
                  <a:lnTo>
                    <a:pt x="7712563" y="7034365"/>
                  </a:lnTo>
                  <a:lnTo>
                    <a:pt x="7813929" y="7115529"/>
                  </a:lnTo>
                  <a:lnTo>
                    <a:pt x="7855996" y="7081126"/>
                  </a:lnTo>
                  <a:lnTo>
                    <a:pt x="7957501" y="7162176"/>
                  </a:lnTo>
                  <a:lnTo>
                    <a:pt x="7999860" y="7127534"/>
                  </a:lnTo>
                  <a:lnTo>
                    <a:pt x="8101517" y="7208459"/>
                  </a:lnTo>
                  <a:close/>
                </a:path>
                <a:path w="18320385" h="7984490">
                  <a:moveTo>
                    <a:pt x="8246017" y="7254347"/>
                  </a:moveTo>
                  <a:lnTo>
                    <a:pt x="8118642" y="7358517"/>
                  </a:lnTo>
                  <a:lnTo>
                    <a:pt x="8016859" y="7277694"/>
                  </a:lnTo>
                  <a:lnTo>
                    <a:pt x="8144194" y="7173557"/>
                  </a:lnTo>
                  <a:lnTo>
                    <a:pt x="8246017" y="7254347"/>
                  </a:lnTo>
                  <a:close/>
                </a:path>
                <a:path w="18320385" h="7984490">
                  <a:moveTo>
                    <a:pt x="8391834" y="7299158"/>
                  </a:moveTo>
                  <a:lnTo>
                    <a:pt x="8242284" y="7421462"/>
                  </a:lnTo>
                  <a:lnTo>
                    <a:pt x="8140026" y="7341028"/>
                  </a:lnTo>
                  <a:lnTo>
                    <a:pt x="8289417" y="7218854"/>
                  </a:lnTo>
                  <a:lnTo>
                    <a:pt x="8391834" y="7299158"/>
                  </a:lnTo>
                  <a:close/>
                </a:path>
                <a:path w="18320385" h="7984490">
                  <a:moveTo>
                    <a:pt x="8538876" y="7342967"/>
                  </a:moveTo>
                  <a:lnTo>
                    <a:pt x="8388842" y="7465667"/>
                  </a:lnTo>
                  <a:lnTo>
                    <a:pt x="8286292" y="7385472"/>
                  </a:lnTo>
                  <a:lnTo>
                    <a:pt x="8436164" y="7262904"/>
                  </a:lnTo>
                  <a:lnTo>
                    <a:pt x="8538876" y="7342967"/>
                  </a:lnTo>
                  <a:close/>
                </a:path>
                <a:path w="18320385" h="7984490">
                  <a:moveTo>
                    <a:pt x="8686806" y="7386049"/>
                  </a:moveTo>
                  <a:lnTo>
                    <a:pt x="8536278" y="7509153"/>
                  </a:lnTo>
                  <a:lnTo>
                    <a:pt x="8433435" y="7429198"/>
                  </a:lnTo>
                  <a:lnTo>
                    <a:pt x="8583797" y="7306229"/>
                  </a:lnTo>
                  <a:lnTo>
                    <a:pt x="8686806" y="7386049"/>
                  </a:lnTo>
                  <a:close/>
                </a:path>
                <a:path w="18320385" h="7984490">
                  <a:moveTo>
                    <a:pt x="8835628" y="7428402"/>
                  </a:moveTo>
                  <a:lnTo>
                    <a:pt x="8684596" y="7551919"/>
                  </a:lnTo>
                  <a:lnTo>
                    <a:pt x="8581459" y="7472204"/>
                  </a:lnTo>
                  <a:lnTo>
                    <a:pt x="8732322" y="7348826"/>
                  </a:lnTo>
                  <a:lnTo>
                    <a:pt x="8835628" y="7428402"/>
                  </a:lnTo>
                  <a:close/>
                </a:path>
                <a:path w="18320385" h="7984490">
                  <a:moveTo>
                    <a:pt x="9008651" y="7450964"/>
                  </a:moveTo>
                  <a:lnTo>
                    <a:pt x="8833798" y="7593962"/>
                  </a:lnTo>
                  <a:lnTo>
                    <a:pt x="8730365" y="7514488"/>
                  </a:lnTo>
                  <a:lnTo>
                    <a:pt x="8904946" y="7371713"/>
                  </a:lnTo>
                  <a:lnTo>
                    <a:pt x="9008651" y="7450964"/>
                  </a:lnTo>
                  <a:close/>
                </a:path>
                <a:path w="18320385" h="7984490">
                  <a:moveTo>
                    <a:pt x="9159567" y="7491604"/>
                  </a:moveTo>
                  <a:lnTo>
                    <a:pt x="8983887" y="7635279"/>
                  </a:lnTo>
                  <a:lnTo>
                    <a:pt x="8880158" y="7556047"/>
                  </a:lnTo>
                  <a:lnTo>
                    <a:pt x="9055562" y="7412599"/>
                  </a:lnTo>
                  <a:lnTo>
                    <a:pt x="9159567" y="7491604"/>
                  </a:lnTo>
                  <a:close/>
                </a:path>
                <a:path w="18320385" h="7984490">
                  <a:moveTo>
                    <a:pt x="9311388" y="7531505"/>
                  </a:moveTo>
                  <a:lnTo>
                    <a:pt x="9158592" y="7656464"/>
                  </a:lnTo>
                  <a:lnTo>
                    <a:pt x="9054467" y="7577557"/>
                  </a:lnTo>
                  <a:lnTo>
                    <a:pt x="9207081" y="7452747"/>
                  </a:lnTo>
                  <a:lnTo>
                    <a:pt x="9311388" y="7531505"/>
                  </a:lnTo>
                  <a:close/>
                </a:path>
                <a:path w="18320385" h="7984490">
                  <a:moveTo>
                    <a:pt x="18314860" y="5582362"/>
                  </a:moveTo>
                  <a:lnTo>
                    <a:pt x="18301638" y="5593176"/>
                  </a:lnTo>
                  <a:lnTo>
                    <a:pt x="18320041" y="0"/>
                  </a:lnTo>
                  <a:lnTo>
                    <a:pt x="18314860" y="5582362"/>
                  </a:lnTo>
                  <a:close/>
                </a:path>
                <a:path w="18320385" h="7984490">
                  <a:moveTo>
                    <a:pt x="9464116" y="7570663"/>
                  </a:moveTo>
                  <a:lnTo>
                    <a:pt x="9310764" y="7696077"/>
                  </a:lnTo>
                  <a:lnTo>
                    <a:pt x="9206341" y="7617414"/>
                  </a:lnTo>
                  <a:lnTo>
                    <a:pt x="9359506" y="7492153"/>
                  </a:lnTo>
                  <a:lnTo>
                    <a:pt x="9464116" y="7570663"/>
                  </a:lnTo>
                  <a:close/>
                </a:path>
                <a:path w="18320385" h="7984490">
                  <a:moveTo>
                    <a:pt x="9617755" y="7609077"/>
                  </a:moveTo>
                  <a:lnTo>
                    <a:pt x="9463835" y="7734956"/>
                  </a:lnTo>
                  <a:lnTo>
                    <a:pt x="9359111" y="7656538"/>
                  </a:lnTo>
                  <a:lnTo>
                    <a:pt x="9512840" y="7530816"/>
                  </a:lnTo>
                  <a:lnTo>
                    <a:pt x="9617755" y="7609077"/>
                  </a:lnTo>
                  <a:close/>
                </a:path>
                <a:path w="18320385" h="7984490">
                  <a:moveTo>
                    <a:pt x="9797230" y="7626362"/>
                  </a:moveTo>
                  <a:lnTo>
                    <a:pt x="9617806" y="7773098"/>
                  </a:lnTo>
                  <a:lnTo>
                    <a:pt x="9512782" y="7694926"/>
                  </a:lnTo>
                  <a:lnTo>
                    <a:pt x="9691908" y="7548433"/>
                  </a:lnTo>
                  <a:lnTo>
                    <a:pt x="9797230" y="7626362"/>
                  </a:lnTo>
                  <a:close/>
                </a:path>
                <a:path w="18320385" h="7984490">
                  <a:moveTo>
                    <a:pt x="9953008" y="7663026"/>
                  </a:moveTo>
                  <a:lnTo>
                    <a:pt x="9797709" y="7790032"/>
                  </a:lnTo>
                  <a:lnTo>
                    <a:pt x="9692283" y="7712190"/>
                  </a:lnTo>
                  <a:lnTo>
                    <a:pt x="9847380" y="7585348"/>
                  </a:lnTo>
                  <a:lnTo>
                    <a:pt x="9953008" y="7663026"/>
                  </a:lnTo>
                  <a:close/>
                </a:path>
                <a:path w="18320385" h="7984490">
                  <a:moveTo>
                    <a:pt x="10109710" y="7698935"/>
                  </a:moveTo>
                  <a:lnTo>
                    <a:pt x="9953796" y="7826444"/>
                  </a:lnTo>
                  <a:lnTo>
                    <a:pt x="9848066" y="7748849"/>
                  </a:lnTo>
                  <a:lnTo>
                    <a:pt x="10003773" y="7621509"/>
                  </a:lnTo>
                  <a:lnTo>
                    <a:pt x="10109710" y="7698935"/>
                  </a:lnTo>
                  <a:close/>
                </a:path>
                <a:path w="18320385" h="7984490">
                  <a:moveTo>
                    <a:pt x="10293287" y="7712864"/>
                  </a:moveTo>
                  <a:lnTo>
                    <a:pt x="10110794" y="7862110"/>
                  </a:lnTo>
                  <a:lnTo>
                    <a:pt x="10004760" y="7784765"/>
                  </a:lnTo>
                  <a:lnTo>
                    <a:pt x="10186938" y="7635776"/>
                  </a:lnTo>
                  <a:lnTo>
                    <a:pt x="10293287" y="7712864"/>
                  </a:lnTo>
                  <a:close/>
                </a:path>
                <a:path w="18320385" h="7984490">
                  <a:moveTo>
                    <a:pt x="10452156" y="7747001"/>
                  </a:moveTo>
                  <a:lnTo>
                    <a:pt x="10294749" y="7875731"/>
                  </a:lnTo>
                  <a:lnTo>
                    <a:pt x="10188308" y="7798719"/>
                  </a:lnTo>
                  <a:lnTo>
                    <a:pt x="10345497" y="7670167"/>
                  </a:lnTo>
                  <a:lnTo>
                    <a:pt x="10452156" y="7747001"/>
                  </a:lnTo>
                  <a:close/>
                </a:path>
                <a:path w="18320385" h="7984490">
                  <a:moveTo>
                    <a:pt x="10638637" y="7758556"/>
                  </a:moveTo>
                  <a:lnTo>
                    <a:pt x="10453887" y="7909648"/>
                  </a:lnTo>
                  <a:lnTo>
                    <a:pt x="10347139" y="7832886"/>
                  </a:lnTo>
                  <a:lnTo>
                    <a:pt x="10531561" y="7682062"/>
                  </a:lnTo>
                  <a:lnTo>
                    <a:pt x="10638637" y="7758556"/>
                  </a:lnTo>
                  <a:close/>
                </a:path>
                <a:path w="18320385" h="7984490">
                  <a:moveTo>
                    <a:pt x="10826789" y="7768745"/>
                  </a:moveTo>
                  <a:lnTo>
                    <a:pt x="10640706" y="7920926"/>
                  </a:lnTo>
                  <a:lnTo>
                    <a:pt x="10533547" y="7844500"/>
                  </a:lnTo>
                  <a:lnTo>
                    <a:pt x="10719294" y="7692593"/>
                  </a:lnTo>
                  <a:lnTo>
                    <a:pt x="10826789" y="7768745"/>
                  </a:lnTo>
                  <a:close/>
                </a:path>
                <a:path w="18320385" h="7984490">
                  <a:moveTo>
                    <a:pt x="10989104" y="7800063"/>
                  </a:moveTo>
                  <a:lnTo>
                    <a:pt x="10829172" y="7930858"/>
                  </a:lnTo>
                  <a:lnTo>
                    <a:pt x="10721601" y="7854769"/>
                  </a:lnTo>
                  <a:lnTo>
                    <a:pt x="10881294" y="7724169"/>
                  </a:lnTo>
                  <a:lnTo>
                    <a:pt x="10989104" y="7800063"/>
                  </a:lnTo>
                  <a:close/>
                </a:path>
                <a:path w="18320385" h="7984490">
                  <a:moveTo>
                    <a:pt x="11180200" y="7807844"/>
                  </a:moveTo>
                  <a:lnTo>
                    <a:pt x="10991707" y="7961997"/>
                  </a:lnTo>
                  <a:lnTo>
                    <a:pt x="10883825" y="7886162"/>
                  </a:lnTo>
                  <a:lnTo>
                    <a:pt x="11071967" y="7732296"/>
                  </a:lnTo>
                  <a:lnTo>
                    <a:pt x="11180200" y="7807844"/>
                  </a:lnTo>
                  <a:close/>
                </a:path>
                <a:path w="18320385" h="7984490">
                  <a:moveTo>
                    <a:pt x="11372990" y="7814239"/>
                  </a:moveTo>
                  <a:lnTo>
                    <a:pt x="11183073" y="7969557"/>
                  </a:lnTo>
                  <a:lnTo>
                    <a:pt x="11074775" y="7894062"/>
                  </a:lnTo>
                  <a:lnTo>
                    <a:pt x="11264333" y="7739038"/>
                  </a:lnTo>
                  <a:lnTo>
                    <a:pt x="11372990" y="7814239"/>
                  </a:lnTo>
                  <a:close/>
                </a:path>
                <a:path w="18320385" h="7984490">
                  <a:moveTo>
                    <a:pt x="11567483" y="7819241"/>
                  </a:moveTo>
                  <a:lnTo>
                    <a:pt x="11376106" y="7975753"/>
                  </a:lnTo>
                  <a:lnTo>
                    <a:pt x="11267391" y="7900599"/>
                  </a:lnTo>
                  <a:lnTo>
                    <a:pt x="11458400" y="7744389"/>
                  </a:lnTo>
                  <a:lnTo>
                    <a:pt x="11567483" y="7819241"/>
                  </a:lnTo>
                  <a:close/>
                </a:path>
                <a:path w="18320385" h="7984490">
                  <a:moveTo>
                    <a:pt x="11763687" y="7822844"/>
                  </a:moveTo>
                  <a:lnTo>
                    <a:pt x="11570815" y="7980579"/>
                  </a:lnTo>
                  <a:lnTo>
                    <a:pt x="11461680" y="7905769"/>
                  </a:lnTo>
                  <a:lnTo>
                    <a:pt x="11654175" y="7748343"/>
                  </a:lnTo>
                  <a:lnTo>
                    <a:pt x="11763687" y="7822844"/>
                  </a:lnTo>
                  <a:close/>
                </a:path>
                <a:path w="18320385" h="7984490">
                  <a:moveTo>
                    <a:pt x="11961612" y="7825041"/>
                  </a:moveTo>
                  <a:lnTo>
                    <a:pt x="11767205" y="7984030"/>
                  </a:lnTo>
                  <a:lnTo>
                    <a:pt x="11657650" y="7909564"/>
                  </a:lnTo>
                  <a:lnTo>
                    <a:pt x="11851669" y="7750891"/>
                  </a:lnTo>
                  <a:lnTo>
                    <a:pt x="11961612" y="7825041"/>
                  </a:lnTo>
                  <a:close/>
                </a:path>
                <a:path w="18320385" h="7984490">
                  <a:moveTo>
                    <a:pt x="12191349" y="7801220"/>
                  </a:moveTo>
                  <a:lnTo>
                    <a:pt x="11994971" y="7961821"/>
                  </a:lnTo>
                  <a:lnTo>
                    <a:pt x="11884886" y="7887788"/>
                  </a:lnTo>
                  <a:lnTo>
                    <a:pt x="12080864" y="7727514"/>
                  </a:lnTo>
                  <a:lnTo>
                    <a:pt x="12191349" y="7801220"/>
                  </a:lnTo>
                  <a:close/>
                </a:path>
                <a:path w="18320385" h="7984490">
                  <a:moveTo>
                    <a:pt x="12393174" y="7800226"/>
                  </a:moveTo>
                  <a:lnTo>
                    <a:pt x="12195175" y="7962154"/>
                  </a:lnTo>
                  <a:lnTo>
                    <a:pt x="12084664" y="7888468"/>
                  </a:lnTo>
                  <a:lnTo>
                    <a:pt x="12282254" y="7726876"/>
                  </a:lnTo>
                  <a:lnTo>
                    <a:pt x="12393174" y="7800226"/>
                  </a:lnTo>
                  <a:close/>
                </a:path>
                <a:path w="18320385" h="7984490">
                  <a:moveTo>
                    <a:pt x="12627814" y="7772396"/>
                  </a:moveTo>
                  <a:lnTo>
                    <a:pt x="12397085" y="7961090"/>
                  </a:lnTo>
                  <a:lnTo>
                    <a:pt x="12286147" y="7887755"/>
                  </a:lnTo>
                  <a:lnTo>
                    <a:pt x="12516347" y="7699493"/>
                  </a:lnTo>
                  <a:lnTo>
                    <a:pt x="12627814" y="7772396"/>
                  </a:lnTo>
                  <a:close/>
                </a:path>
                <a:path w="18320385" h="7984490">
                  <a:moveTo>
                    <a:pt x="12833583" y="7768176"/>
                  </a:moveTo>
                  <a:lnTo>
                    <a:pt x="12631784" y="7933211"/>
                  </a:lnTo>
                  <a:lnTo>
                    <a:pt x="12520310" y="7860315"/>
                  </a:lnTo>
                  <a:lnTo>
                    <a:pt x="12721676" y="7695634"/>
                  </a:lnTo>
                  <a:lnTo>
                    <a:pt x="12833583" y="7768176"/>
                  </a:lnTo>
                  <a:close/>
                </a:path>
                <a:path w="18320385" h="7984490">
                  <a:moveTo>
                    <a:pt x="13073181" y="7736291"/>
                  </a:moveTo>
                  <a:lnTo>
                    <a:pt x="12869176" y="7903130"/>
                  </a:lnTo>
                  <a:lnTo>
                    <a:pt x="12757162" y="7830675"/>
                  </a:lnTo>
                  <a:lnTo>
                    <a:pt x="12960720" y="7664202"/>
                  </a:lnTo>
                  <a:lnTo>
                    <a:pt x="13073181" y="7736291"/>
                  </a:lnTo>
                  <a:close/>
                </a:path>
                <a:path w="18320385" h="7984490">
                  <a:moveTo>
                    <a:pt x="13315556" y="7702135"/>
                  </a:moveTo>
                  <a:lnTo>
                    <a:pt x="13077119" y="7897134"/>
                  </a:lnTo>
                  <a:lnTo>
                    <a:pt x="12964670" y="7825033"/>
                  </a:lnTo>
                  <a:lnTo>
                    <a:pt x="13202538" y="7630501"/>
                  </a:lnTo>
                  <a:lnTo>
                    <a:pt x="13315556" y="7702135"/>
                  </a:lnTo>
                  <a:close/>
                </a:path>
                <a:path w="18320385" h="7984490">
                  <a:moveTo>
                    <a:pt x="13594016" y="7638468"/>
                  </a:moveTo>
                  <a:lnTo>
                    <a:pt x="13319395" y="7863058"/>
                  </a:lnTo>
                  <a:lnTo>
                    <a:pt x="13206402" y="7791404"/>
                  </a:lnTo>
                  <a:lnTo>
                    <a:pt x="13480325" y="7567384"/>
                  </a:lnTo>
                  <a:lnTo>
                    <a:pt x="13594016" y="7638468"/>
                  </a:lnTo>
                  <a:close/>
                </a:path>
                <a:path w="18320385" h="7984490">
                  <a:moveTo>
                    <a:pt x="13842560" y="7599267"/>
                  </a:moveTo>
                  <a:lnTo>
                    <a:pt x="13597656" y="7799554"/>
                  </a:lnTo>
                  <a:lnTo>
                    <a:pt x="13484005" y="7728437"/>
                  </a:lnTo>
                  <a:lnTo>
                    <a:pt x="13728305" y="7528644"/>
                  </a:lnTo>
                  <a:lnTo>
                    <a:pt x="13842560" y="7599267"/>
                  </a:lnTo>
                  <a:close/>
                </a:path>
                <a:path w="18320385" h="7984490">
                  <a:moveTo>
                    <a:pt x="14128471" y="7529506"/>
                  </a:moveTo>
                  <a:lnTo>
                    <a:pt x="13845966" y="7760544"/>
                  </a:lnTo>
                  <a:lnTo>
                    <a:pt x="13731763" y="7689878"/>
                  </a:lnTo>
                  <a:lnTo>
                    <a:pt x="14013535" y="7459440"/>
                  </a:lnTo>
                  <a:lnTo>
                    <a:pt x="14128471" y="7529506"/>
                  </a:lnTo>
                  <a:close/>
                </a:path>
                <a:path w="18320385" h="7984490">
                  <a:moveTo>
                    <a:pt x="14418487" y="7456388"/>
                  </a:moveTo>
                  <a:lnTo>
                    <a:pt x="14131510" y="7691083"/>
                  </a:lnTo>
                  <a:lnTo>
                    <a:pt x="14016642" y="7620962"/>
                  </a:lnTo>
                  <a:lnTo>
                    <a:pt x="14302865" y="7386883"/>
                  </a:lnTo>
                  <a:lnTo>
                    <a:pt x="14418487" y="7456388"/>
                  </a:lnTo>
                  <a:close/>
                </a:path>
                <a:path w="18320385" h="7984490">
                  <a:moveTo>
                    <a:pt x="14712637" y="7379889"/>
                  </a:moveTo>
                  <a:lnTo>
                    <a:pt x="14421062" y="7618345"/>
                  </a:lnTo>
                  <a:lnTo>
                    <a:pt x="14305524" y="7548771"/>
                  </a:lnTo>
                  <a:lnTo>
                    <a:pt x="14596324" y="7310950"/>
                  </a:lnTo>
                  <a:lnTo>
                    <a:pt x="14712637" y="7379889"/>
                  </a:lnTo>
                  <a:close/>
                </a:path>
                <a:path w="18320385" h="7984490">
                  <a:moveTo>
                    <a:pt x="15047676" y="7269951"/>
                  </a:moveTo>
                  <a:lnTo>
                    <a:pt x="14714647" y="7542308"/>
                  </a:lnTo>
                  <a:lnTo>
                    <a:pt x="14598436" y="7473285"/>
                  </a:lnTo>
                  <a:lnTo>
                    <a:pt x="14930551" y="7201675"/>
                  </a:lnTo>
                  <a:lnTo>
                    <a:pt x="15047676" y="7269951"/>
                  </a:lnTo>
                  <a:close/>
                </a:path>
                <a:path w="18320385" h="7984490">
                  <a:moveTo>
                    <a:pt x="15426089" y="7124540"/>
                  </a:moveTo>
                  <a:lnTo>
                    <a:pt x="15048895" y="7433016"/>
                  </a:lnTo>
                  <a:lnTo>
                    <a:pt x="14931891" y="7364641"/>
                  </a:lnTo>
                  <a:lnTo>
                    <a:pt x="15308027" y="7057031"/>
                  </a:lnTo>
                  <a:lnTo>
                    <a:pt x="15426089" y="7124540"/>
                  </a:lnTo>
                  <a:close/>
                </a:path>
                <a:path w="18320385" h="7984490">
                  <a:moveTo>
                    <a:pt x="15811269" y="6973595"/>
                  </a:moveTo>
                  <a:lnTo>
                    <a:pt x="15388707" y="7319175"/>
                  </a:lnTo>
                  <a:lnTo>
                    <a:pt x="15270906" y="7251452"/>
                  </a:lnTo>
                  <a:lnTo>
                    <a:pt x="15692694" y="6906506"/>
                  </a:lnTo>
                  <a:lnTo>
                    <a:pt x="15811269" y="6973595"/>
                  </a:lnTo>
                  <a:close/>
                </a:path>
                <a:path w="18320385" h="7984490">
                  <a:moveTo>
                    <a:pt x="16236012" y="6790295"/>
                  </a:moveTo>
                  <a:lnTo>
                    <a:pt x="15772442" y="7169412"/>
                  </a:lnTo>
                  <a:lnTo>
                    <a:pt x="15653722" y="7102440"/>
                  </a:lnTo>
                  <a:lnTo>
                    <a:pt x="16117286" y="6723329"/>
                  </a:lnTo>
                  <a:lnTo>
                    <a:pt x="16236012" y="6790295"/>
                  </a:lnTo>
                  <a:close/>
                </a:path>
                <a:path w="18320385" h="7984490">
                  <a:moveTo>
                    <a:pt x="16739001" y="6543004"/>
                  </a:moveTo>
                  <a:lnTo>
                    <a:pt x="16199070" y="6984569"/>
                  </a:lnTo>
                  <a:lnTo>
                    <a:pt x="16080292" y="6917646"/>
                  </a:lnTo>
                  <a:lnTo>
                    <a:pt x="16620111" y="6476172"/>
                  </a:lnTo>
                  <a:lnTo>
                    <a:pt x="16739001" y="6543004"/>
                  </a:lnTo>
                  <a:close/>
                </a:path>
                <a:path w="18320385" h="7984490">
                  <a:moveTo>
                    <a:pt x="17359652" y="6199487"/>
                  </a:moveTo>
                  <a:lnTo>
                    <a:pt x="16702250" y="6737122"/>
                  </a:lnTo>
                  <a:lnTo>
                    <a:pt x="16583369" y="6670283"/>
                  </a:lnTo>
                  <a:lnTo>
                    <a:pt x="17240582" y="6132802"/>
                  </a:lnTo>
                  <a:lnTo>
                    <a:pt x="17359652" y="6199487"/>
                  </a:lnTo>
                  <a:close/>
                </a:path>
                <a:path w="18320385" h="7984490">
                  <a:moveTo>
                    <a:pt x="18137924" y="5727064"/>
                  </a:moveTo>
                  <a:lnTo>
                    <a:pt x="17283761" y="6425615"/>
                  </a:lnTo>
                  <a:lnTo>
                    <a:pt x="17164758" y="6358875"/>
                  </a:lnTo>
                  <a:lnTo>
                    <a:pt x="18018672" y="5660528"/>
                  </a:lnTo>
                  <a:lnTo>
                    <a:pt x="18137924" y="5727064"/>
                  </a:lnTo>
                  <a:close/>
                </a:path>
                <a:path w="18320385" h="7984490">
                  <a:moveTo>
                    <a:pt x="18301096" y="5757681"/>
                  </a:moveTo>
                  <a:lnTo>
                    <a:pt x="17983087" y="6017755"/>
                  </a:lnTo>
                  <a:lnTo>
                    <a:pt x="17863934" y="5951138"/>
                  </a:lnTo>
                  <a:lnTo>
                    <a:pt x="18301638" y="5593176"/>
                  </a:lnTo>
                  <a:lnTo>
                    <a:pt x="18301096" y="5757681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9833" y="4015663"/>
              <a:ext cx="16992600" cy="5989320"/>
            </a:xfrm>
            <a:custGeom>
              <a:avLst/>
              <a:gdLst/>
              <a:ahLst/>
              <a:cxnLst/>
              <a:rect l="l" t="t" r="r" b="b"/>
              <a:pathLst>
                <a:path w="16992600" h="5989320">
                  <a:moveTo>
                    <a:pt x="5183124" y="2749283"/>
                  </a:moveTo>
                  <a:lnTo>
                    <a:pt x="5182679" y="2696667"/>
                  </a:lnTo>
                  <a:lnTo>
                    <a:pt x="5181422" y="2643797"/>
                  </a:lnTo>
                  <a:lnTo>
                    <a:pt x="5179377" y="2590673"/>
                  </a:lnTo>
                  <a:lnTo>
                    <a:pt x="5176507" y="2537307"/>
                  </a:lnTo>
                  <a:lnTo>
                    <a:pt x="5172837" y="2483713"/>
                  </a:lnTo>
                  <a:lnTo>
                    <a:pt x="5168328" y="2429891"/>
                  </a:lnTo>
                  <a:lnTo>
                    <a:pt x="5162994" y="2375865"/>
                  </a:lnTo>
                  <a:lnTo>
                    <a:pt x="5156822" y="2321636"/>
                  </a:lnTo>
                  <a:lnTo>
                    <a:pt x="5149799" y="2267204"/>
                  </a:lnTo>
                  <a:lnTo>
                    <a:pt x="5141938" y="2212606"/>
                  </a:lnTo>
                  <a:lnTo>
                    <a:pt x="5133200" y="2157819"/>
                  </a:lnTo>
                  <a:lnTo>
                    <a:pt x="5123612" y="2102866"/>
                  </a:lnTo>
                  <a:lnTo>
                    <a:pt x="5113147" y="2047773"/>
                  </a:lnTo>
                  <a:lnTo>
                    <a:pt x="5101793" y="1992515"/>
                  </a:lnTo>
                  <a:lnTo>
                    <a:pt x="5089563" y="1937131"/>
                  </a:lnTo>
                  <a:lnTo>
                    <a:pt x="5076431" y="1881619"/>
                  </a:lnTo>
                  <a:lnTo>
                    <a:pt x="5062398" y="1825993"/>
                  </a:lnTo>
                  <a:lnTo>
                    <a:pt x="5046738" y="1754924"/>
                  </a:lnTo>
                  <a:lnTo>
                    <a:pt x="4948453" y="1543748"/>
                  </a:lnTo>
                  <a:lnTo>
                    <a:pt x="4690592" y="1195476"/>
                  </a:lnTo>
                  <a:lnTo>
                    <a:pt x="4196219" y="713130"/>
                  </a:lnTo>
                  <a:lnTo>
                    <a:pt x="4147845" y="673468"/>
                  </a:lnTo>
                  <a:lnTo>
                    <a:pt x="4097642" y="636054"/>
                  </a:lnTo>
                  <a:lnTo>
                    <a:pt x="4045686" y="600862"/>
                  </a:lnTo>
                  <a:lnTo>
                    <a:pt x="3992054" y="567880"/>
                  </a:lnTo>
                  <a:lnTo>
                    <a:pt x="3936784" y="537095"/>
                  </a:lnTo>
                  <a:lnTo>
                    <a:pt x="3879964" y="508495"/>
                  </a:lnTo>
                  <a:lnTo>
                    <a:pt x="3821658" y="482041"/>
                  </a:lnTo>
                  <a:lnTo>
                    <a:pt x="3761930" y="457733"/>
                  </a:lnTo>
                  <a:lnTo>
                    <a:pt x="3700843" y="435559"/>
                  </a:lnTo>
                  <a:lnTo>
                    <a:pt x="3638473" y="415480"/>
                  </a:lnTo>
                  <a:lnTo>
                    <a:pt x="3574872" y="397510"/>
                  </a:lnTo>
                  <a:lnTo>
                    <a:pt x="3510127" y="381609"/>
                  </a:lnTo>
                  <a:lnTo>
                    <a:pt x="3444278" y="367766"/>
                  </a:lnTo>
                  <a:lnTo>
                    <a:pt x="3377412" y="355968"/>
                  </a:lnTo>
                  <a:lnTo>
                    <a:pt x="3309582" y="346189"/>
                  </a:lnTo>
                  <a:lnTo>
                    <a:pt x="3240875" y="338429"/>
                  </a:lnTo>
                  <a:lnTo>
                    <a:pt x="3171329" y="332651"/>
                  </a:lnTo>
                  <a:lnTo>
                    <a:pt x="3101035" y="328853"/>
                  </a:lnTo>
                  <a:lnTo>
                    <a:pt x="3030042" y="327012"/>
                  </a:lnTo>
                  <a:lnTo>
                    <a:pt x="2994317" y="326821"/>
                  </a:lnTo>
                  <a:lnTo>
                    <a:pt x="2958427" y="327113"/>
                  </a:lnTo>
                  <a:lnTo>
                    <a:pt x="2886265" y="329145"/>
                  </a:lnTo>
                  <a:lnTo>
                    <a:pt x="2813596" y="333082"/>
                  </a:lnTo>
                  <a:lnTo>
                    <a:pt x="2740507" y="338912"/>
                  </a:lnTo>
                  <a:lnTo>
                    <a:pt x="2667050" y="346608"/>
                  </a:lnTo>
                  <a:lnTo>
                    <a:pt x="2593314" y="356158"/>
                  </a:lnTo>
                  <a:lnTo>
                    <a:pt x="2519349" y="367563"/>
                  </a:lnTo>
                  <a:lnTo>
                    <a:pt x="2445220" y="380784"/>
                  </a:lnTo>
                  <a:lnTo>
                    <a:pt x="2370988" y="395808"/>
                  </a:lnTo>
                  <a:lnTo>
                    <a:pt x="2296744" y="412635"/>
                  </a:lnTo>
                  <a:lnTo>
                    <a:pt x="2259622" y="421703"/>
                  </a:lnTo>
                  <a:lnTo>
                    <a:pt x="2222538" y="431228"/>
                  </a:lnTo>
                  <a:lnTo>
                    <a:pt x="2185466" y="441185"/>
                  </a:lnTo>
                  <a:lnTo>
                    <a:pt x="2148421" y="451573"/>
                  </a:lnTo>
                  <a:lnTo>
                    <a:pt x="2111438" y="462394"/>
                  </a:lnTo>
                  <a:lnTo>
                    <a:pt x="2074494" y="473659"/>
                  </a:lnTo>
                  <a:lnTo>
                    <a:pt x="2037613" y="485355"/>
                  </a:lnTo>
                  <a:lnTo>
                    <a:pt x="2000796" y="497471"/>
                  </a:lnTo>
                  <a:lnTo>
                    <a:pt x="1964067" y="510019"/>
                  </a:lnTo>
                  <a:lnTo>
                    <a:pt x="1927415" y="522986"/>
                  </a:lnTo>
                  <a:lnTo>
                    <a:pt x="1890852" y="536384"/>
                  </a:lnTo>
                  <a:lnTo>
                    <a:pt x="1854390" y="550202"/>
                  </a:lnTo>
                  <a:lnTo>
                    <a:pt x="1818043" y="564426"/>
                  </a:lnTo>
                  <a:lnTo>
                    <a:pt x="1781810" y="579069"/>
                  </a:lnTo>
                  <a:lnTo>
                    <a:pt x="1745703" y="594131"/>
                  </a:lnTo>
                  <a:lnTo>
                    <a:pt x="1709737" y="609612"/>
                  </a:lnTo>
                  <a:lnTo>
                    <a:pt x="1673910" y="625487"/>
                  </a:lnTo>
                  <a:lnTo>
                    <a:pt x="1638223" y="641781"/>
                  </a:lnTo>
                  <a:lnTo>
                    <a:pt x="1602714" y="658482"/>
                  </a:lnTo>
                  <a:lnTo>
                    <a:pt x="1567357" y="675576"/>
                  </a:lnTo>
                  <a:lnTo>
                    <a:pt x="1532178" y="693077"/>
                  </a:lnTo>
                  <a:lnTo>
                    <a:pt x="1497190" y="710984"/>
                  </a:lnTo>
                  <a:lnTo>
                    <a:pt x="1462392" y="729272"/>
                  </a:lnTo>
                  <a:lnTo>
                    <a:pt x="1427797" y="747966"/>
                  </a:lnTo>
                  <a:lnTo>
                    <a:pt x="1393405" y="767054"/>
                  </a:lnTo>
                  <a:lnTo>
                    <a:pt x="1359242" y="786536"/>
                  </a:lnTo>
                  <a:lnTo>
                    <a:pt x="1325295" y="806399"/>
                  </a:lnTo>
                  <a:lnTo>
                    <a:pt x="1291577" y="826643"/>
                  </a:lnTo>
                  <a:lnTo>
                    <a:pt x="1258112" y="847280"/>
                  </a:lnTo>
                  <a:lnTo>
                    <a:pt x="1224889" y="868299"/>
                  </a:lnTo>
                  <a:lnTo>
                    <a:pt x="1191933" y="889698"/>
                  </a:lnTo>
                  <a:lnTo>
                    <a:pt x="1159243" y="911479"/>
                  </a:lnTo>
                  <a:lnTo>
                    <a:pt x="1126832" y="933627"/>
                  </a:lnTo>
                  <a:lnTo>
                    <a:pt x="1094689" y="956157"/>
                  </a:lnTo>
                  <a:lnTo>
                    <a:pt x="1062850" y="979055"/>
                  </a:lnTo>
                  <a:lnTo>
                    <a:pt x="1031316" y="1002322"/>
                  </a:lnTo>
                  <a:lnTo>
                    <a:pt x="1000086" y="1025956"/>
                  </a:lnTo>
                  <a:lnTo>
                    <a:pt x="969162" y="1049959"/>
                  </a:lnTo>
                  <a:lnTo>
                    <a:pt x="938580" y="1074318"/>
                  </a:lnTo>
                  <a:lnTo>
                    <a:pt x="908316" y="1099045"/>
                  </a:lnTo>
                  <a:lnTo>
                    <a:pt x="878408" y="1124127"/>
                  </a:lnTo>
                  <a:lnTo>
                    <a:pt x="848842" y="1149578"/>
                  </a:lnTo>
                  <a:lnTo>
                    <a:pt x="819632" y="1175372"/>
                  </a:lnTo>
                  <a:lnTo>
                    <a:pt x="790803" y="1201521"/>
                  </a:lnTo>
                  <a:lnTo>
                    <a:pt x="762342" y="1228026"/>
                  </a:lnTo>
                  <a:lnTo>
                    <a:pt x="734263" y="1254874"/>
                  </a:lnTo>
                  <a:lnTo>
                    <a:pt x="706564" y="1282065"/>
                  </a:lnTo>
                  <a:lnTo>
                    <a:pt x="679284" y="1309611"/>
                  </a:lnTo>
                  <a:lnTo>
                    <a:pt x="652399" y="1337500"/>
                  </a:lnTo>
                  <a:lnTo>
                    <a:pt x="625932" y="1365719"/>
                  </a:lnTo>
                  <a:lnTo>
                    <a:pt x="599897" y="1394282"/>
                  </a:lnTo>
                  <a:lnTo>
                    <a:pt x="574294" y="1423174"/>
                  </a:lnTo>
                  <a:lnTo>
                    <a:pt x="549135" y="1452410"/>
                  </a:lnTo>
                  <a:lnTo>
                    <a:pt x="524421" y="1481975"/>
                  </a:lnTo>
                  <a:lnTo>
                    <a:pt x="500164" y="1511871"/>
                  </a:lnTo>
                  <a:lnTo>
                    <a:pt x="476377" y="1542097"/>
                  </a:lnTo>
                  <a:lnTo>
                    <a:pt x="453059" y="1572641"/>
                  </a:lnTo>
                  <a:lnTo>
                    <a:pt x="430225" y="1603514"/>
                  </a:lnTo>
                  <a:lnTo>
                    <a:pt x="407885" y="1634705"/>
                  </a:lnTo>
                  <a:lnTo>
                    <a:pt x="386054" y="1666214"/>
                  </a:lnTo>
                  <a:lnTo>
                    <a:pt x="364718" y="1698040"/>
                  </a:lnTo>
                  <a:lnTo>
                    <a:pt x="343903" y="1730184"/>
                  </a:lnTo>
                  <a:lnTo>
                    <a:pt x="323608" y="1762645"/>
                  </a:lnTo>
                  <a:lnTo>
                    <a:pt x="303860" y="1795411"/>
                  </a:lnTo>
                  <a:lnTo>
                    <a:pt x="284632" y="1828495"/>
                  </a:lnTo>
                  <a:lnTo>
                    <a:pt x="265976" y="1861870"/>
                  </a:lnTo>
                  <a:lnTo>
                    <a:pt x="247865" y="1895563"/>
                  </a:lnTo>
                  <a:lnTo>
                    <a:pt x="230314" y="1929549"/>
                  </a:lnTo>
                  <a:lnTo>
                    <a:pt x="213347" y="1963839"/>
                  </a:lnTo>
                  <a:lnTo>
                    <a:pt x="196964" y="1998433"/>
                  </a:lnTo>
                  <a:lnTo>
                    <a:pt x="181165" y="2033320"/>
                  </a:lnTo>
                  <a:lnTo>
                    <a:pt x="165976" y="2068499"/>
                  </a:lnTo>
                  <a:lnTo>
                    <a:pt x="151384" y="2103970"/>
                  </a:lnTo>
                  <a:lnTo>
                    <a:pt x="137414" y="2139734"/>
                  </a:lnTo>
                  <a:lnTo>
                    <a:pt x="124066" y="2175776"/>
                  </a:lnTo>
                  <a:lnTo>
                    <a:pt x="111340" y="2212111"/>
                  </a:lnTo>
                  <a:lnTo>
                    <a:pt x="99275" y="2248738"/>
                  </a:lnTo>
                  <a:lnTo>
                    <a:pt x="87845" y="2285631"/>
                  </a:lnTo>
                  <a:lnTo>
                    <a:pt x="77076" y="2322817"/>
                  </a:lnTo>
                  <a:lnTo>
                    <a:pt x="66979" y="2360269"/>
                  </a:lnTo>
                  <a:lnTo>
                    <a:pt x="57543" y="2398001"/>
                  </a:lnTo>
                  <a:lnTo>
                    <a:pt x="48793" y="2436012"/>
                  </a:lnTo>
                  <a:lnTo>
                    <a:pt x="40741" y="2474290"/>
                  </a:lnTo>
                  <a:lnTo>
                    <a:pt x="33388" y="2512834"/>
                  </a:lnTo>
                  <a:lnTo>
                    <a:pt x="26733" y="2551646"/>
                  </a:lnTo>
                  <a:lnTo>
                    <a:pt x="20802" y="2590711"/>
                  </a:lnTo>
                  <a:lnTo>
                    <a:pt x="15595" y="2630055"/>
                  </a:lnTo>
                  <a:lnTo>
                    <a:pt x="11112" y="2669654"/>
                  </a:lnTo>
                  <a:lnTo>
                    <a:pt x="7378" y="2709507"/>
                  </a:lnTo>
                  <a:lnTo>
                    <a:pt x="4394" y="2749626"/>
                  </a:lnTo>
                  <a:lnTo>
                    <a:pt x="2159" y="2789999"/>
                  </a:lnTo>
                  <a:lnTo>
                    <a:pt x="698" y="2830614"/>
                  </a:lnTo>
                  <a:lnTo>
                    <a:pt x="0" y="2871482"/>
                  </a:lnTo>
                  <a:lnTo>
                    <a:pt x="88" y="2912605"/>
                  </a:lnTo>
                  <a:lnTo>
                    <a:pt x="965" y="2953969"/>
                  </a:lnTo>
                  <a:lnTo>
                    <a:pt x="2654" y="2995574"/>
                  </a:lnTo>
                  <a:lnTo>
                    <a:pt x="5130" y="3037421"/>
                  </a:lnTo>
                  <a:lnTo>
                    <a:pt x="8432" y="3079508"/>
                  </a:lnTo>
                  <a:lnTo>
                    <a:pt x="12560" y="3121837"/>
                  </a:lnTo>
                  <a:lnTo>
                    <a:pt x="17513" y="3164395"/>
                  </a:lnTo>
                  <a:lnTo>
                    <a:pt x="23304" y="3207194"/>
                  </a:lnTo>
                  <a:lnTo>
                    <a:pt x="29959" y="3250222"/>
                  </a:lnTo>
                  <a:lnTo>
                    <a:pt x="37452" y="3293465"/>
                  </a:lnTo>
                  <a:lnTo>
                    <a:pt x="45821" y="3336950"/>
                  </a:lnTo>
                  <a:lnTo>
                    <a:pt x="55067" y="3380651"/>
                  </a:lnTo>
                  <a:lnTo>
                    <a:pt x="65176" y="3424580"/>
                  </a:lnTo>
                  <a:lnTo>
                    <a:pt x="76187" y="3468738"/>
                  </a:lnTo>
                  <a:lnTo>
                    <a:pt x="88099" y="3513099"/>
                  </a:lnTo>
                  <a:lnTo>
                    <a:pt x="100914" y="3557689"/>
                  </a:lnTo>
                  <a:lnTo>
                    <a:pt x="114642" y="3602482"/>
                  </a:lnTo>
                  <a:lnTo>
                    <a:pt x="129298" y="3647490"/>
                  </a:lnTo>
                  <a:lnTo>
                    <a:pt x="144881" y="3692715"/>
                  </a:lnTo>
                  <a:lnTo>
                    <a:pt x="161417" y="3738143"/>
                  </a:lnTo>
                  <a:lnTo>
                    <a:pt x="178879" y="3783774"/>
                  </a:lnTo>
                  <a:lnTo>
                    <a:pt x="197319" y="3829608"/>
                  </a:lnTo>
                  <a:lnTo>
                    <a:pt x="216712" y="3875646"/>
                  </a:lnTo>
                  <a:lnTo>
                    <a:pt x="245249" y="3940708"/>
                  </a:lnTo>
                  <a:lnTo>
                    <a:pt x="274154" y="4004284"/>
                  </a:lnTo>
                  <a:lnTo>
                    <a:pt x="303415" y="4066400"/>
                  </a:lnTo>
                  <a:lnTo>
                    <a:pt x="333032" y="4127042"/>
                  </a:lnTo>
                  <a:lnTo>
                    <a:pt x="362991" y="4186263"/>
                  </a:lnTo>
                  <a:lnTo>
                    <a:pt x="393280" y="4244048"/>
                  </a:lnTo>
                  <a:lnTo>
                    <a:pt x="423900" y="4300423"/>
                  </a:lnTo>
                  <a:lnTo>
                    <a:pt x="454850" y="4355401"/>
                  </a:lnTo>
                  <a:lnTo>
                    <a:pt x="486117" y="4408995"/>
                  </a:lnTo>
                  <a:lnTo>
                    <a:pt x="517677" y="4461218"/>
                  </a:lnTo>
                  <a:lnTo>
                    <a:pt x="549554" y="4512068"/>
                  </a:lnTo>
                  <a:lnTo>
                    <a:pt x="581710" y="4561586"/>
                  </a:lnTo>
                  <a:lnTo>
                    <a:pt x="614159" y="4609782"/>
                  </a:lnTo>
                  <a:lnTo>
                    <a:pt x="646874" y="4656645"/>
                  </a:lnTo>
                  <a:lnTo>
                    <a:pt x="679869" y="4702213"/>
                  </a:lnTo>
                  <a:lnTo>
                    <a:pt x="713130" y="4746498"/>
                  </a:lnTo>
                  <a:lnTo>
                    <a:pt x="746633" y="4789500"/>
                  </a:lnTo>
                  <a:lnTo>
                    <a:pt x="780389" y="4831245"/>
                  </a:lnTo>
                  <a:lnTo>
                    <a:pt x="814387" y="4871732"/>
                  </a:lnTo>
                  <a:lnTo>
                    <a:pt x="848626" y="4911001"/>
                  </a:lnTo>
                  <a:lnTo>
                    <a:pt x="883081" y="4949037"/>
                  </a:lnTo>
                  <a:lnTo>
                    <a:pt x="917765" y="4985867"/>
                  </a:lnTo>
                  <a:lnTo>
                    <a:pt x="952652" y="5021516"/>
                  </a:lnTo>
                  <a:lnTo>
                    <a:pt x="987742" y="5055984"/>
                  </a:lnTo>
                  <a:lnTo>
                    <a:pt x="1023023" y="5089283"/>
                  </a:lnTo>
                  <a:lnTo>
                    <a:pt x="1058506" y="5121427"/>
                  </a:lnTo>
                  <a:lnTo>
                    <a:pt x="1094155" y="5152441"/>
                  </a:lnTo>
                  <a:lnTo>
                    <a:pt x="1129982" y="5182324"/>
                  </a:lnTo>
                  <a:lnTo>
                    <a:pt x="1165987" y="5211102"/>
                  </a:lnTo>
                  <a:lnTo>
                    <a:pt x="1202143" y="5238788"/>
                  </a:lnTo>
                  <a:lnTo>
                    <a:pt x="1238453" y="5265382"/>
                  </a:lnTo>
                  <a:lnTo>
                    <a:pt x="1274902" y="5290921"/>
                  </a:lnTo>
                  <a:lnTo>
                    <a:pt x="1311490" y="5315394"/>
                  </a:lnTo>
                  <a:lnTo>
                    <a:pt x="1348219" y="5338826"/>
                  </a:lnTo>
                  <a:lnTo>
                    <a:pt x="1385049" y="5361241"/>
                  </a:lnTo>
                  <a:lnTo>
                    <a:pt x="1422006" y="5382628"/>
                  </a:lnTo>
                  <a:lnTo>
                    <a:pt x="1459077" y="5403024"/>
                  </a:lnTo>
                  <a:lnTo>
                    <a:pt x="1496237" y="5422443"/>
                  </a:lnTo>
                  <a:lnTo>
                    <a:pt x="1533499" y="5440870"/>
                  </a:lnTo>
                  <a:lnTo>
                    <a:pt x="1570837" y="5458358"/>
                  </a:lnTo>
                  <a:lnTo>
                    <a:pt x="1608251" y="5474894"/>
                  </a:lnTo>
                  <a:lnTo>
                    <a:pt x="1645742" y="5490502"/>
                  </a:lnTo>
                  <a:lnTo>
                    <a:pt x="1683296" y="5505183"/>
                  </a:lnTo>
                  <a:lnTo>
                    <a:pt x="1720900" y="5518975"/>
                  </a:lnTo>
                  <a:lnTo>
                    <a:pt x="1758556" y="5531866"/>
                  </a:lnTo>
                  <a:lnTo>
                    <a:pt x="1796249" y="5543893"/>
                  </a:lnTo>
                  <a:lnTo>
                    <a:pt x="1833981" y="5555043"/>
                  </a:lnTo>
                  <a:lnTo>
                    <a:pt x="1871738" y="5565356"/>
                  </a:lnTo>
                  <a:lnTo>
                    <a:pt x="1909521" y="5574830"/>
                  </a:lnTo>
                  <a:lnTo>
                    <a:pt x="1947303" y="5583491"/>
                  </a:lnTo>
                  <a:lnTo>
                    <a:pt x="1985086" y="5591340"/>
                  </a:lnTo>
                  <a:lnTo>
                    <a:pt x="2022881" y="5598401"/>
                  </a:lnTo>
                  <a:lnTo>
                    <a:pt x="2060651" y="5604675"/>
                  </a:lnTo>
                  <a:lnTo>
                    <a:pt x="2098408" y="5610187"/>
                  </a:lnTo>
                  <a:lnTo>
                    <a:pt x="2173833" y="5618975"/>
                  </a:lnTo>
                  <a:lnTo>
                    <a:pt x="2249093" y="5624868"/>
                  </a:lnTo>
                  <a:lnTo>
                    <a:pt x="2324138" y="5627967"/>
                  </a:lnTo>
                  <a:lnTo>
                    <a:pt x="2361565" y="5628513"/>
                  </a:lnTo>
                  <a:lnTo>
                    <a:pt x="2398903" y="5628398"/>
                  </a:lnTo>
                  <a:lnTo>
                    <a:pt x="2473325" y="5626265"/>
                  </a:lnTo>
                  <a:lnTo>
                    <a:pt x="2547353" y="5621680"/>
                  </a:lnTo>
                  <a:lnTo>
                    <a:pt x="2620911" y="5614746"/>
                  </a:lnTo>
                  <a:lnTo>
                    <a:pt x="2693962" y="5605577"/>
                  </a:lnTo>
                  <a:lnTo>
                    <a:pt x="2766428" y="5594286"/>
                  </a:lnTo>
                  <a:lnTo>
                    <a:pt x="2838259" y="5580977"/>
                  </a:lnTo>
                  <a:lnTo>
                    <a:pt x="2909405" y="5565762"/>
                  </a:lnTo>
                  <a:lnTo>
                    <a:pt x="2979788" y="5548769"/>
                  </a:lnTo>
                  <a:lnTo>
                    <a:pt x="3049359" y="5530088"/>
                  </a:lnTo>
                  <a:lnTo>
                    <a:pt x="3118053" y="5509831"/>
                  </a:lnTo>
                  <a:lnTo>
                    <a:pt x="3185820" y="5488102"/>
                  </a:lnTo>
                  <a:lnTo>
                    <a:pt x="3252584" y="5465038"/>
                  </a:lnTo>
                  <a:lnTo>
                    <a:pt x="3318306" y="5440718"/>
                  </a:lnTo>
                  <a:lnTo>
                    <a:pt x="3382924" y="5415280"/>
                  </a:lnTo>
                  <a:lnTo>
                    <a:pt x="3446373" y="5388813"/>
                  </a:lnTo>
                  <a:lnTo>
                    <a:pt x="3508591" y="5361432"/>
                  </a:lnTo>
                  <a:lnTo>
                    <a:pt x="3569512" y="5333263"/>
                  </a:lnTo>
                  <a:lnTo>
                    <a:pt x="3629101" y="5304396"/>
                  </a:lnTo>
                  <a:lnTo>
                    <a:pt x="3687280" y="5274945"/>
                  </a:lnTo>
                  <a:lnTo>
                    <a:pt x="3743985" y="5245024"/>
                  </a:lnTo>
                  <a:lnTo>
                    <a:pt x="3799179" y="5214747"/>
                  </a:lnTo>
                  <a:lnTo>
                    <a:pt x="3852786" y="5184216"/>
                  </a:lnTo>
                  <a:lnTo>
                    <a:pt x="3904742" y="5153545"/>
                  </a:lnTo>
                  <a:lnTo>
                    <a:pt x="3955008" y="5122850"/>
                  </a:lnTo>
                  <a:lnTo>
                    <a:pt x="4003510" y="5092243"/>
                  </a:lnTo>
                  <a:lnTo>
                    <a:pt x="4050182" y="5061813"/>
                  </a:lnTo>
                  <a:lnTo>
                    <a:pt x="4094988" y="5031689"/>
                  </a:lnTo>
                  <a:lnTo>
                    <a:pt x="4137850" y="5001984"/>
                  </a:lnTo>
                  <a:lnTo>
                    <a:pt x="4178706" y="4972799"/>
                  </a:lnTo>
                  <a:lnTo>
                    <a:pt x="4217517" y="4944237"/>
                  </a:lnTo>
                  <a:lnTo>
                    <a:pt x="4249750" y="4919624"/>
                  </a:lnTo>
                  <a:lnTo>
                    <a:pt x="4281563" y="4894237"/>
                  </a:lnTo>
                  <a:lnTo>
                    <a:pt x="4312945" y="4868088"/>
                  </a:lnTo>
                  <a:lnTo>
                    <a:pt x="4343895" y="4841202"/>
                  </a:lnTo>
                  <a:lnTo>
                    <a:pt x="4374400" y="4813566"/>
                  </a:lnTo>
                  <a:lnTo>
                    <a:pt x="4404461" y="4785195"/>
                  </a:lnTo>
                  <a:lnTo>
                    <a:pt x="4434065" y="4756112"/>
                  </a:lnTo>
                  <a:lnTo>
                    <a:pt x="4463212" y="4726317"/>
                  </a:lnTo>
                  <a:lnTo>
                    <a:pt x="4491875" y="4695812"/>
                  </a:lnTo>
                  <a:lnTo>
                    <a:pt x="4520069" y="4664621"/>
                  </a:lnTo>
                  <a:lnTo>
                    <a:pt x="4547781" y="4632744"/>
                  </a:lnTo>
                  <a:lnTo>
                    <a:pt x="4574997" y="4600194"/>
                  </a:lnTo>
                  <a:lnTo>
                    <a:pt x="4601718" y="4566971"/>
                  </a:lnTo>
                  <a:lnTo>
                    <a:pt x="4627931" y="4533100"/>
                  </a:lnTo>
                  <a:lnTo>
                    <a:pt x="4653635" y="4498594"/>
                  </a:lnTo>
                  <a:lnTo>
                    <a:pt x="4678832" y="4463440"/>
                  </a:lnTo>
                  <a:lnTo>
                    <a:pt x="4703496" y="4427652"/>
                  </a:lnTo>
                  <a:lnTo>
                    <a:pt x="4727626" y="4391266"/>
                  </a:lnTo>
                  <a:lnTo>
                    <a:pt x="4751209" y="4354258"/>
                  </a:lnTo>
                  <a:lnTo>
                    <a:pt x="4774247" y="4316654"/>
                  </a:lnTo>
                  <a:lnTo>
                    <a:pt x="4796739" y="4278465"/>
                  </a:lnTo>
                  <a:lnTo>
                    <a:pt x="4818672" y="4239692"/>
                  </a:lnTo>
                  <a:lnTo>
                    <a:pt x="4840033" y="4200347"/>
                  </a:lnTo>
                  <a:lnTo>
                    <a:pt x="4860823" y="4160443"/>
                  </a:lnTo>
                  <a:lnTo>
                    <a:pt x="4881042" y="4119981"/>
                  </a:lnTo>
                  <a:lnTo>
                    <a:pt x="4900663" y="4078986"/>
                  </a:lnTo>
                  <a:lnTo>
                    <a:pt x="4919688" y="4037457"/>
                  </a:lnTo>
                  <a:lnTo>
                    <a:pt x="4938103" y="3995407"/>
                  </a:lnTo>
                  <a:lnTo>
                    <a:pt x="4955921" y="3952837"/>
                  </a:lnTo>
                  <a:lnTo>
                    <a:pt x="4973117" y="3909771"/>
                  </a:lnTo>
                  <a:lnTo>
                    <a:pt x="4989703" y="3866197"/>
                  </a:lnTo>
                  <a:lnTo>
                    <a:pt x="5005641" y="3822154"/>
                  </a:lnTo>
                  <a:lnTo>
                    <a:pt x="5020957" y="3777627"/>
                  </a:lnTo>
                  <a:lnTo>
                    <a:pt x="5035626" y="3732631"/>
                  </a:lnTo>
                  <a:lnTo>
                    <a:pt x="5049647" y="3687178"/>
                  </a:lnTo>
                  <a:lnTo>
                    <a:pt x="5062994" y="3641280"/>
                  </a:lnTo>
                  <a:lnTo>
                    <a:pt x="5075694" y="3594938"/>
                  </a:lnTo>
                  <a:lnTo>
                    <a:pt x="5087721" y="3548176"/>
                  </a:lnTo>
                  <a:lnTo>
                    <a:pt x="5099062" y="3500996"/>
                  </a:lnTo>
                  <a:lnTo>
                    <a:pt x="5109730" y="3453396"/>
                  </a:lnTo>
                  <a:lnTo>
                    <a:pt x="5119687" y="3405403"/>
                  </a:lnTo>
                  <a:lnTo>
                    <a:pt x="5128958" y="3357016"/>
                  </a:lnTo>
                  <a:lnTo>
                    <a:pt x="5137531" y="3308248"/>
                  </a:lnTo>
                  <a:lnTo>
                    <a:pt x="5145379" y="3259099"/>
                  </a:lnTo>
                  <a:lnTo>
                    <a:pt x="5152504" y="3209594"/>
                  </a:lnTo>
                  <a:lnTo>
                    <a:pt x="5158905" y="3159734"/>
                  </a:lnTo>
                  <a:lnTo>
                    <a:pt x="5164582" y="3109544"/>
                  </a:lnTo>
                  <a:lnTo>
                    <a:pt x="5169509" y="3058998"/>
                  </a:lnTo>
                  <a:lnTo>
                    <a:pt x="5173688" y="3008134"/>
                  </a:lnTo>
                  <a:lnTo>
                    <a:pt x="5177117" y="2956966"/>
                  </a:lnTo>
                  <a:lnTo>
                    <a:pt x="5179771" y="2905480"/>
                  </a:lnTo>
                  <a:lnTo>
                    <a:pt x="5181676" y="2853702"/>
                  </a:lnTo>
                  <a:lnTo>
                    <a:pt x="5182794" y="2801632"/>
                  </a:lnTo>
                  <a:lnTo>
                    <a:pt x="5183124" y="2749283"/>
                  </a:lnTo>
                  <a:close/>
                </a:path>
                <a:path w="16992600" h="5989320">
                  <a:moveTo>
                    <a:pt x="11023397" y="2713405"/>
                  </a:moveTo>
                  <a:lnTo>
                    <a:pt x="11023219" y="2664028"/>
                  </a:lnTo>
                  <a:lnTo>
                    <a:pt x="11022305" y="2614422"/>
                  </a:lnTo>
                  <a:lnTo>
                    <a:pt x="11020654" y="2564600"/>
                  </a:lnTo>
                  <a:lnTo>
                    <a:pt x="11018253" y="2514562"/>
                  </a:lnTo>
                  <a:lnTo>
                    <a:pt x="11015116" y="2464333"/>
                  </a:lnTo>
                  <a:lnTo>
                    <a:pt x="11011218" y="2413901"/>
                  </a:lnTo>
                  <a:lnTo>
                    <a:pt x="11006569" y="2363279"/>
                  </a:lnTo>
                  <a:lnTo>
                    <a:pt x="11001159" y="2312492"/>
                  </a:lnTo>
                  <a:lnTo>
                    <a:pt x="10994974" y="2261539"/>
                  </a:lnTo>
                  <a:lnTo>
                    <a:pt x="10988015" y="2210435"/>
                  </a:lnTo>
                  <a:lnTo>
                    <a:pt x="10980293" y="2159190"/>
                  </a:lnTo>
                  <a:lnTo>
                    <a:pt x="10971771" y="2107806"/>
                  </a:lnTo>
                  <a:lnTo>
                    <a:pt x="10962475" y="2056295"/>
                  </a:lnTo>
                  <a:lnTo>
                    <a:pt x="10952391" y="2004656"/>
                  </a:lnTo>
                  <a:lnTo>
                    <a:pt x="10941495" y="1952929"/>
                  </a:lnTo>
                  <a:lnTo>
                    <a:pt x="10929811" y="1901088"/>
                  </a:lnTo>
                  <a:lnTo>
                    <a:pt x="10917314" y="1849170"/>
                  </a:lnTo>
                  <a:lnTo>
                    <a:pt x="10904004" y="1797177"/>
                  </a:lnTo>
                  <a:lnTo>
                    <a:pt x="10889882" y="1745107"/>
                  </a:lnTo>
                  <a:lnTo>
                    <a:pt x="10874947" y="1692973"/>
                  </a:lnTo>
                  <a:lnTo>
                    <a:pt x="10859173" y="1640801"/>
                  </a:lnTo>
                  <a:lnTo>
                    <a:pt x="10842574" y="1588579"/>
                  </a:lnTo>
                  <a:lnTo>
                    <a:pt x="10825137" y="1536331"/>
                  </a:lnTo>
                  <a:lnTo>
                    <a:pt x="10806862" y="1484058"/>
                  </a:lnTo>
                  <a:lnTo>
                    <a:pt x="10787748" y="1431772"/>
                  </a:lnTo>
                  <a:lnTo>
                    <a:pt x="10767771" y="1379486"/>
                  </a:lnTo>
                  <a:lnTo>
                    <a:pt x="10746943" y="1327213"/>
                  </a:lnTo>
                  <a:lnTo>
                    <a:pt x="10725252" y="1274953"/>
                  </a:lnTo>
                  <a:lnTo>
                    <a:pt x="10702709" y="1222717"/>
                  </a:lnTo>
                  <a:lnTo>
                    <a:pt x="10675010" y="1152791"/>
                  </a:lnTo>
                  <a:lnTo>
                    <a:pt x="10539844" y="953528"/>
                  </a:lnTo>
                  <a:lnTo>
                    <a:pt x="10219106" y="640626"/>
                  </a:lnTo>
                  <a:lnTo>
                    <a:pt x="9634677" y="229806"/>
                  </a:lnTo>
                  <a:lnTo>
                    <a:pt x="9580613" y="198348"/>
                  </a:lnTo>
                  <a:lnTo>
                    <a:pt x="9525152" y="169291"/>
                  </a:lnTo>
                  <a:lnTo>
                    <a:pt x="9468358" y="142633"/>
                  </a:lnTo>
                  <a:lnTo>
                    <a:pt x="9410281" y="118351"/>
                  </a:lnTo>
                  <a:lnTo>
                    <a:pt x="9350997" y="96405"/>
                  </a:lnTo>
                  <a:lnTo>
                    <a:pt x="9290545" y="76784"/>
                  </a:lnTo>
                  <a:lnTo>
                    <a:pt x="9229001" y="59461"/>
                  </a:lnTo>
                  <a:lnTo>
                    <a:pt x="9166403" y="44399"/>
                  </a:lnTo>
                  <a:lnTo>
                    <a:pt x="9102827" y="31572"/>
                  </a:lnTo>
                  <a:lnTo>
                    <a:pt x="9038323" y="20967"/>
                  </a:lnTo>
                  <a:lnTo>
                    <a:pt x="8972956" y="12560"/>
                  </a:lnTo>
                  <a:lnTo>
                    <a:pt x="8906777" y="6311"/>
                  </a:lnTo>
                  <a:lnTo>
                    <a:pt x="8839860" y="2197"/>
                  </a:lnTo>
                  <a:lnTo>
                    <a:pt x="8772246" y="215"/>
                  </a:lnTo>
                  <a:lnTo>
                    <a:pt x="8738197" y="0"/>
                  </a:lnTo>
                  <a:lnTo>
                    <a:pt x="8704008" y="304"/>
                  </a:lnTo>
                  <a:lnTo>
                    <a:pt x="8635187" y="2476"/>
                  </a:lnTo>
                  <a:lnTo>
                    <a:pt x="8565858" y="6680"/>
                  </a:lnTo>
                  <a:lnTo>
                    <a:pt x="8496084" y="12890"/>
                  </a:lnTo>
                  <a:lnTo>
                    <a:pt x="8425904" y="21094"/>
                  </a:lnTo>
                  <a:lnTo>
                    <a:pt x="8355381" y="31267"/>
                  </a:lnTo>
                  <a:lnTo>
                    <a:pt x="8284591" y="43370"/>
                  </a:lnTo>
                  <a:lnTo>
                    <a:pt x="8213585" y="57391"/>
                  </a:lnTo>
                  <a:lnTo>
                    <a:pt x="8142414" y="73304"/>
                  </a:lnTo>
                  <a:lnTo>
                    <a:pt x="8071142" y="91071"/>
                  </a:lnTo>
                  <a:lnTo>
                    <a:pt x="7999819" y="110680"/>
                  </a:lnTo>
                  <a:lnTo>
                    <a:pt x="7928521" y="132092"/>
                  </a:lnTo>
                  <a:lnTo>
                    <a:pt x="7857299" y="155295"/>
                  </a:lnTo>
                  <a:lnTo>
                    <a:pt x="7786205" y="180251"/>
                  </a:lnTo>
                  <a:lnTo>
                    <a:pt x="7715313" y="206959"/>
                  </a:lnTo>
                  <a:lnTo>
                    <a:pt x="7644663" y="235356"/>
                  </a:lnTo>
                  <a:lnTo>
                    <a:pt x="7609446" y="250202"/>
                  </a:lnTo>
                  <a:lnTo>
                    <a:pt x="7574318" y="265455"/>
                  </a:lnTo>
                  <a:lnTo>
                    <a:pt x="7539291" y="281127"/>
                  </a:lnTo>
                  <a:lnTo>
                    <a:pt x="7504354" y="297205"/>
                  </a:lnTo>
                  <a:lnTo>
                    <a:pt x="7469530" y="313690"/>
                  </a:lnTo>
                  <a:lnTo>
                    <a:pt x="7434808" y="330581"/>
                  </a:lnTo>
                  <a:lnTo>
                    <a:pt x="7400226" y="347878"/>
                  </a:lnTo>
                  <a:lnTo>
                    <a:pt x="7365759" y="365582"/>
                  </a:lnTo>
                  <a:lnTo>
                    <a:pt x="7331430" y="383667"/>
                  </a:lnTo>
                  <a:lnTo>
                    <a:pt x="7297255" y="402158"/>
                  </a:lnTo>
                  <a:lnTo>
                    <a:pt x="7263219" y="421030"/>
                  </a:lnTo>
                  <a:lnTo>
                    <a:pt x="7229348" y="440283"/>
                  </a:lnTo>
                  <a:lnTo>
                    <a:pt x="7195642" y="459930"/>
                  </a:lnTo>
                  <a:lnTo>
                    <a:pt x="7162101" y="479958"/>
                  </a:lnTo>
                  <a:lnTo>
                    <a:pt x="7128751" y="500354"/>
                  </a:lnTo>
                  <a:lnTo>
                    <a:pt x="7095579" y="521131"/>
                  </a:lnTo>
                  <a:lnTo>
                    <a:pt x="7062610" y="542264"/>
                  </a:lnTo>
                  <a:lnTo>
                    <a:pt x="7029844" y="563778"/>
                  </a:lnTo>
                  <a:lnTo>
                    <a:pt x="6997281" y="585660"/>
                  </a:lnTo>
                  <a:lnTo>
                    <a:pt x="6964947" y="607885"/>
                  </a:lnTo>
                  <a:lnTo>
                    <a:pt x="6932828" y="630478"/>
                  </a:lnTo>
                  <a:lnTo>
                    <a:pt x="6900939" y="653427"/>
                  </a:lnTo>
                  <a:lnTo>
                    <a:pt x="6869290" y="676732"/>
                  </a:lnTo>
                  <a:lnTo>
                    <a:pt x="6837896" y="700379"/>
                  </a:lnTo>
                  <a:lnTo>
                    <a:pt x="6806755" y="724369"/>
                  </a:lnTo>
                  <a:lnTo>
                    <a:pt x="6775869" y="748703"/>
                  </a:lnTo>
                  <a:lnTo>
                    <a:pt x="6745249" y="773379"/>
                  </a:lnTo>
                  <a:lnTo>
                    <a:pt x="6714909" y="798385"/>
                  </a:lnTo>
                  <a:lnTo>
                    <a:pt x="6684861" y="823722"/>
                  </a:lnTo>
                  <a:lnTo>
                    <a:pt x="6655092" y="849401"/>
                  </a:lnTo>
                  <a:lnTo>
                    <a:pt x="6625628" y="875398"/>
                  </a:lnTo>
                  <a:lnTo>
                    <a:pt x="6596456" y="901712"/>
                  </a:lnTo>
                  <a:lnTo>
                    <a:pt x="6567614" y="928344"/>
                  </a:lnTo>
                  <a:lnTo>
                    <a:pt x="6539077" y="955306"/>
                  </a:lnTo>
                  <a:lnTo>
                    <a:pt x="6510883" y="982573"/>
                  </a:lnTo>
                  <a:lnTo>
                    <a:pt x="6483007" y="1010158"/>
                  </a:lnTo>
                  <a:lnTo>
                    <a:pt x="6455486" y="1038034"/>
                  </a:lnTo>
                  <a:lnTo>
                    <a:pt x="6428308" y="1066228"/>
                  </a:lnTo>
                  <a:lnTo>
                    <a:pt x="6401498" y="1094714"/>
                  </a:lnTo>
                  <a:lnTo>
                    <a:pt x="6375032" y="1123505"/>
                  </a:lnTo>
                  <a:lnTo>
                    <a:pt x="6348958" y="1152588"/>
                  </a:lnTo>
                  <a:lnTo>
                    <a:pt x="6323254" y="1181963"/>
                  </a:lnTo>
                  <a:lnTo>
                    <a:pt x="6297930" y="1211618"/>
                  </a:lnTo>
                  <a:lnTo>
                    <a:pt x="6273012" y="1241564"/>
                  </a:lnTo>
                  <a:lnTo>
                    <a:pt x="6248489" y="1271790"/>
                  </a:lnTo>
                  <a:lnTo>
                    <a:pt x="6224371" y="1302296"/>
                  </a:lnTo>
                  <a:lnTo>
                    <a:pt x="6200673" y="1333080"/>
                  </a:lnTo>
                  <a:lnTo>
                    <a:pt x="6177394" y="1364132"/>
                  </a:lnTo>
                  <a:lnTo>
                    <a:pt x="6154547" y="1395463"/>
                  </a:lnTo>
                  <a:lnTo>
                    <a:pt x="6132131" y="1427048"/>
                  </a:lnTo>
                  <a:lnTo>
                    <a:pt x="6110173" y="1458899"/>
                  </a:lnTo>
                  <a:lnTo>
                    <a:pt x="6088659" y="1491005"/>
                  </a:lnTo>
                  <a:lnTo>
                    <a:pt x="6067615" y="1523377"/>
                  </a:lnTo>
                  <a:lnTo>
                    <a:pt x="6047029" y="1555991"/>
                  </a:lnTo>
                  <a:lnTo>
                    <a:pt x="6026912" y="1588858"/>
                  </a:lnTo>
                  <a:lnTo>
                    <a:pt x="6007290" y="1621980"/>
                  </a:lnTo>
                  <a:lnTo>
                    <a:pt x="5988151" y="1655343"/>
                  </a:lnTo>
                  <a:lnTo>
                    <a:pt x="5969508" y="1688934"/>
                  </a:lnTo>
                  <a:lnTo>
                    <a:pt x="5951372" y="1722780"/>
                  </a:lnTo>
                  <a:lnTo>
                    <a:pt x="5933745" y="1756854"/>
                  </a:lnTo>
                  <a:lnTo>
                    <a:pt x="5916625" y="1791157"/>
                  </a:lnTo>
                  <a:lnTo>
                    <a:pt x="5900051" y="1825688"/>
                  </a:lnTo>
                  <a:lnTo>
                    <a:pt x="5883999" y="1860435"/>
                  </a:lnTo>
                  <a:lnTo>
                    <a:pt x="5868492" y="1895411"/>
                  </a:lnTo>
                  <a:lnTo>
                    <a:pt x="5853519" y="1930615"/>
                  </a:lnTo>
                  <a:lnTo>
                    <a:pt x="5839117" y="1966023"/>
                  </a:lnTo>
                  <a:lnTo>
                    <a:pt x="5825274" y="2001647"/>
                  </a:lnTo>
                  <a:lnTo>
                    <a:pt x="5812002" y="2037473"/>
                  </a:lnTo>
                  <a:lnTo>
                    <a:pt x="5799302" y="2073503"/>
                  </a:lnTo>
                  <a:lnTo>
                    <a:pt x="5787187" y="2109749"/>
                  </a:lnTo>
                  <a:lnTo>
                    <a:pt x="5775668" y="2146185"/>
                  </a:lnTo>
                  <a:lnTo>
                    <a:pt x="5764758" y="2182825"/>
                  </a:lnTo>
                  <a:lnTo>
                    <a:pt x="5754433" y="2219642"/>
                  </a:lnTo>
                  <a:lnTo>
                    <a:pt x="5744743" y="2256663"/>
                  </a:lnTo>
                  <a:lnTo>
                    <a:pt x="5735663" y="2293874"/>
                  </a:lnTo>
                  <a:lnTo>
                    <a:pt x="5727217" y="2331250"/>
                  </a:lnTo>
                  <a:lnTo>
                    <a:pt x="5719394" y="2368816"/>
                  </a:lnTo>
                  <a:lnTo>
                    <a:pt x="5712231" y="2406561"/>
                  </a:lnTo>
                  <a:lnTo>
                    <a:pt x="5705703" y="2444483"/>
                  </a:lnTo>
                  <a:lnTo>
                    <a:pt x="5699849" y="2482570"/>
                  </a:lnTo>
                  <a:lnTo>
                    <a:pt x="5694654" y="2520823"/>
                  </a:lnTo>
                  <a:lnTo>
                    <a:pt x="5690133" y="2559253"/>
                  </a:lnTo>
                  <a:lnTo>
                    <a:pt x="5686285" y="2597835"/>
                  </a:lnTo>
                  <a:lnTo>
                    <a:pt x="5683135" y="2636570"/>
                  </a:lnTo>
                  <a:lnTo>
                    <a:pt x="5680672" y="2675471"/>
                  </a:lnTo>
                  <a:lnTo>
                    <a:pt x="5678919" y="2714510"/>
                  </a:lnTo>
                  <a:lnTo>
                    <a:pt x="5677865" y="2753703"/>
                  </a:lnTo>
                  <a:lnTo>
                    <a:pt x="5677535" y="2793047"/>
                  </a:lnTo>
                  <a:lnTo>
                    <a:pt x="5677928" y="2832531"/>
                  </a:lnTo>
                  <a:lnTo>
                    <a:pt x="5679059" y="2872155"/>
                  </a:lnTo>
                  <a:lnTo>
                    <a:pt x="5680913" y="2911906"/>
                  </a:lnTo>
                  <a:lnTo>
                    <a:pt x="5683529" y="2951797"/>
                  </a:lnTo>
                  <a:lnTo>
                    <a:pt x="5686895" y="2991815"/>
                  </a:lnTo>
                  <a:lnTo>
                    <a:pt x="5691022" y="3031960"/>
                  </a:lnTo>
                  <a:lnTo>
                    <a:pt x="5695912" y="3072231"/>
                  </a:lnTo>
                  <a:lnTo>
                    <a:pt x="5701576" y="3112617"/>
                  </a:lnTo>
                  <a:lnTo>
                    <a:pt x="5708027" y="3153130"/>
                  </a:lnTo>
                  <a:lnTo>
                    <a:pt x="5715279" y="3193745"/>
                  </a:lnTo>
                  <a:lnTo>
                    <a:pt x="5723318" y="3234474"/>
                  </a:lnTo>
                  <a:lnTo>
                    <a:pt x="5732157" y="3275317"/>
                  </a:lnTo>
                  <a:lnTo>
                    <a:pt x="5741822" y="3316262"/>
                  </a:lnTo>
                  <a:lnTo>
                    <a:pt x="5752300" y="3357308"/>
                  </a:lnTo>
                  <a:lnTo>
                    <a:pt x="5763603" y="3398443"/>
                  </a:lnTo>
                  <a:lnTo>
                    <a:pt x="5775744" y="3439680"/>
                  </a:lnTo>
                  <a:lnTo>
                    <a:pt x="5788723" y="3481006"/>
                  </a:lnTo>
                  <a:lnTo>
                    <a:pt x="5802554" y="3522421"/>
                  </a:lnTo>
                  <a:lnTo>
                    <a:pt x="5817247" y="3563924"/>
                  </a:lnTo>
                  <a:lnTo>
                    <a:pt x="5832792" y="3605504"/>
                  </a:lnTo>
                  <a:lnTo>
                    <a:pt x="5849213" y="3647160"/>
                  </a:lnTo>
                  <a:lnTo>
                    <a:pt x="5866523" y="3688905"/>
                  </a:lnTo>
                  <a:lnTo>
                    <a:pt x="5884710" y="3730714"/>
                  </a:lnTo>
                  <a:lnTo>
                    <a:pt x="5903785" y="3772585"/>
                  </a:lnTo>
                  <a:lnTo>
                    <a:pt x="5923775" y="3814534"/>
                  </a:lnTo>
                  <a:lnTo>
                    <a:pt x="5944667" y="3856545"/>
                  </a:lnTo>
                  <a:lnTo>
                    <a:pt x="5966472" y="3898608"/>
                  </a:lnTo>
                  <a:lnTo>
                    <a:pt x="5989193" y="3940733"/>
                  </a:lnTo>
                  <a:lnTo>
                    <a:pt x="6012853" y="3982910"/>
                  </a:lnTo>
                  <a:lnTo>
                    <a:pt x="6037453" y="4025138"/>
                  </a:lnTo>
                  <a:lnTo>
                    <a:pt x="6062992" y="4067416"/>
                  </a:lnTo>
                  <a:lnTo>
                    <a:pt x="6089485" y="4109732"/>
                  </a:lnTo>
                  <a:lnTo>
                    <a:pt x="6128080" y="4169473"/>
                  </a:lnTo>
                  <a:lnTo>
                    <a:pt x="6166790" y="4227754"/>
                  </a:lnTo>
                  <a:lnTo>
                    <a:pt x="6205626" y="4284561"/>
                  </a:lnTo>
                  <a:lnTo>
                    <a:pt x="6244564" y="4339920"/>
                  </a:lnTo>
                  <a:lnTo>
                    <a:pt x="6283617" y="4393857"/>
                  </a:lnTo>
                  <a:lnTo>
                    <a:pt x="6322784" y="4446359"/>
                  </a:lnTo>
                  <a:lnTo>
                    <a:pt x="6362039" y="4497476"/>
                  </a:lnTo>
                  <a:lnTo>
                    <a:pt x="6401384" y="4547184"/>
                  </a:lnTo>
                  <a:lnTo>
                    <a:pt x="6440818" y="4595533"/>
                  </a:lnTo>
                  <a:lnTo>
                    <a:pt x="6480340" y="4642510"/>
                  </a:lnTo>
                  <a:lnTo>
                    <a:pt x="6519939" y="4688129"/>
                  </a:lnTo>
                  <a:lnTo>
                    <a:pt x="6559613" y="4732426"/>
                  </a:lnTo>
                  <a:lnTo>
                    <a:pt x="6599364" y="4775403"/>
                  </a:lnTo>
                  <a:lnTo>
                    <a:pt x="6639179" y="4817059"/>
                  </a:lnTo>
                  <a:lnTo>
                    <a:pt x="6679044" y="4857432"/>
                  </a:lnTo>
                  <a:lnTo>
                    <a:pt x="6718973" y="4896523"/>
                  </a:lnTo>
                  <a:lnTo>
                    <a:pt x="6758940" y="4934343"/>
                  </a:lnTo>
                  <a:lnTo>
                    <a:pt x="6798958" y="4970919"/>
                  </a:lnTo>
                  <a:lnTo>
                    <a:pt x="6839026" y="5006251"/>
                  </a:lnTo>
                  <a:lnTo>
                    <a:pt x="6879120" y="5040350"/>
                  </a:lnTo>
                  <a:lnTo>
                    <a:pt x="6919252" y="5073256"/>
                  </a:lnTo>
                  <a:lnTo>
                    <a:pt x="6959409" y="5104955"/>
                  </a:lnTo>
                  <a:lnTo>
                    <a:pt x="6999579" y="5135473"/>
                  </a:lnTo>
                  <a:lnTo>
                    <a:pt x="7039775" y="5164823"/>
                  </a:lnTo>
                  <a:lnTo>
                    <a:pt x="7079983" y="5193017"/>
                  </a:lnTo>
                  <a:lnTo>
                    <a:pt x="7120191" y="5220068"/>
                  </a:lnTo>
                  <a:lnTo>
                    <a:pt x="7160412" y="5245989"/>
                  </a:lnTo>
                  <a:lnTo>
                    <a:pt x="7200620" y="5270805"/>
                  </a:lnTo>
                  <a:lnTo>
                    <a:pt x="7240829" y="5294515"/>
                  </a:lnTo>
                  <a:lnTo>
                    <a:pt x="7281011" y="5317147"/>
                  </a:lnTo>
                  <a:lnTo>
                    <a:pt x="7321194" y="5338699"/>
                  </a:lnTo>
                  <a:lnTo>
                    <a:pt x="7361352" y="5359197"/>
                  </a:lnTo>
                  <a:lnTo>
                    <a:pt x="7401471" y="5378653"/>
                  </a:lnTo>
                  <a:lnTo>
                    <a:pt x="7441565" y="5397068"/>
                  </a:lnTo>
                  <a:lnTo>
                    <a:pt x="7481633" y="5414480"/>
                  </a:lnTo>
                  <a:lnTo>
                    <a:pt x="7521651" y="5430875"/>
                  </a:lnTo>
                  <a:lnTo>
                    <a:pt x="7561618" y="5446293"/>
                  </a:lnTo>
                  <a:lnTo>
                    <a:pt x="7601547" y="5460733"/>
                  </a:lnTo>
                  <a:lnTo>
                    <a:pt x="7641412" y="5474208"/>
                  </a:lnTo>
                  <a:lnTo>
                    <a:pt x="7681227" y="5486743"/>
                  </a:lnTo>
                  <a:lnTo>
                    <a:pt x="7720965" y="5498338"/>
                  </a:lnTo>
                  <a:lnTo>
                    <a:pt x="7760640" y="5509018"/>
                  </a:lnTo>
                  <a:lnTo>
                    <a:pt x="7800238" y="5518785"/>
                  </a:lnTo>
                  <a:lnTo>
                    <a:pt x="7839761" y="5527662"/>
                  </a:lnTo>
                  <a:lnTo>
                    <a:pt x="7879194" y="5535676"/>
                  </a:lnTo>
                  <a:lnTo>
                    <a:pt x="7918539" y="5542813"/>
                  </a:lnTo>
                  <a:lnTo>
                    <a:pt x="7957794" y="5549100"/>
                  </a:lnTo>
                  <a:lnTo>
                    <a:pt x="7996949" y="5554548"/>
                  </a:lnTo>
                  <a:lnTo>
                    <a:pt x="8035988" y="5559183"/>
                  </a:lnTo>
                  <a:lnTo>
                    <a:pt x="8074939" y="5563006"/>
                  </a:lnTo>
                  <a:lnTo>
                    <a:pt x="8113763" y="5566029"/>
                  </a:lnTo>
                  <a:lnTo>
                    <a:pt x="8152473" y="5568277"/>
                  </a:lnTo>
                  <a:lnTo>
                    <a:pt x="8191068" y="5569750"/>
                  </a:lnTo>
                  <a:lnTo>
                    <a:pt x="8229524" y="5570486"/>
                  </a:lnTo>
                  <a:lnTo>
                    <a:pt x="8267852" y="5570474"/>
                  </a:lnTo>
                  <a:lnTo>
                    <a:pt x="8306054" y="5569724"/>
                  </a:lnTo>
                  <a:lnTo>
                    <a:pt x="8382000" y="5566130"/>
                  </a:lnTo>
                  <a:lnTo>
                    <a:pt x="8457349" y="5559806"/>
                  </a:lnTo>
                  <a:lnTo>
                    <a:pt x="8532063" y="5550840"/>
                  </a:lnTo>
                  <a:lnTo>
                    <a:pt x="8606079" y="5539371"/>
                  </a:lnTo>
                  <a:lnTo>
                    <a:pt x="8679383" y="5525503"/>
                  </a:lnTo>
                  <a:lnTo>
                    <a:pt x="8751926" y="5509336"/>
                  </a:lnTo>
                  <a:lnTo>
                    <a:pt x="8823668" y="5490997"/>
                  </a:lnTo>
                  <a:lnTo>
                    <a:pt x="8894585" y="5470588"/>
                  </a:lnTo>
                  <a:lnTo>
                    <a:pt x="8964612" y="5448211"/>
                  </a:lnTo>
                  <a:lnTo>
                    <a:pt x="9033739" y="5423992"/>
                  </a:lnTo>
                  <a:lnTo>
                    <a:pt x="9101912" y="5398033"/>
                  </a:lnTo>
                  <a:lnTo>
                    <a:pt x="9169082" y="5370449"/>
                  </a:lnTo>
                  <a:lnTo>
                    <a:pt x="9235237" y="5341353"/>
                  </a:lnTo>
                  <a:lnTo>
                    <a:pt x="9300324" y="5310860"/>
                  </a:lnTo>
                  <a:lnTo>
                    <a:pt x="9364307" y="5279060"/>
                  </a:lnTo>
                  <a:lnTo>
                    <a:pt x="9427146" y="5246090"/>
                  </a:lnTo>
                  <a:lnTo>
                    <a:pt x="9488792" y="5212042"/>
                  </a:lnTo>
                  <a:lnTo>
                    <a:pt x="9549232" y="5177028"/>
                  </a:lnTo>
                  <a:lnTo>
                    <a:pt x="9608414" y="5141176"/>
                  </a:lnTo>
                  <a:lnTo>
                    <a:pt x="9666287" y="5104574"/>
                  </a:lnTo>
                  <a:lnTo>
                    <a:pt x="9722828" y="5067351"/>
                  </a:lnTo>
                  <a:lnTo>
                    <a:pt x="9777997" y="5029619"/>
                  </a:lnTo>
                  <a:lnTo>
                    <a:pt x="9831756" y="4991468"/>
                  </a:lnTo>
                  <a:lnTo>
                    <a:pt x="9884054" y="4953025"/>
                  </a:lnTo>
                  <a:lnTo>
                    <a:pt x="9934880" y="4914404"/>
                  </a:lnTo>
                  <a:lnTo>
                    <a:pt x="9984156" y="4875708"/>
                  </a:lnTo>
                  <a:lnTo>
                    <a:pt x="10031882" y="4837049"/>
                  </a:lnTo>
                  <a:lnTo>
                    <a:pt x="10077996" y="4798542"/>
                  </a:lnTo>
                  <a:lnTo>
                    <a:pt x="10122471" y="4760290"/>
                  </a:lnTo>
                  <a:lnTo>
                    <a:pt x="10165270" y="4722406"/>
                  </a:lnTo>
                  <a:lnTo>
                    <a:pt x="10206342" y="4685004"/>
                  </a:lnTo>
                  <a:lnTo>
                    <a:pt x="10245649" y="4648200"/>
                  </a:lnTo>
                  <a:lnTo>
                    <a:pt x="10283165" y="4612106"/>
                  </a:lnTo>
                  <a:lnTo>
                    <a:pt x="10318852" y="4576813"/>
                  </a:lnTo>
                  <a:lnTo>
                    <a:pt x="10352659" y="4542447"/>
                  </a:lnTo>
                  <a:lnTo>
                    <a:pt x="10380383" y="4513288"/>
                  </a:lnTo>
                  <a:lnTo>
                    <a:pt x="10407586" y="4483468"/>
                  </a:lnTo>
                  <a:lnTo>
                    <a:pt x="10434269" y="4453001"/>
                  </a:lnTo>
                  <a:lnTo>
                    <a:pt x="10460444" y="4421886"/>
                  </a:lnTo>
                  <a:lnTo>
                    <a:pt x="10486085" y="4390148"/>
                  </a:lnTo>
                  <a:lnTo>
                    <a:pt x="10511193" y="4357802"/>
                  </a:lnTo>
                  <a:lnTo>
                    <a:pt x="10535768" y="4324832"/>
                  </a:lnTo>
                  <a:lnTo>
                    <a:pt x="10559796" y="4291254"/>
                  </a:lnTo>
                  <a:lnTo>
                    <a:pt x="10583278" y="4257091"/>
                  </a:lnTo>
                  <a:lnTo>
                    <a:pt x="10606215" y="4222356"/>
                  </a:lnTo>
                  <a:lnTo>
                    <a:pt x="10628592" y="4187037"/>
                  </a:lnTo>
                  <a:lnTo>
                    <a:pt x="10650411" y="4151160"/>
                  </a:lnTo>
                  <a:lnTo>
                    <a:pt x="10671658" y="4114723"/>
                  </a:lnTo>
                  <a:lnTo>
                    <a:pt x="10692333" y="4077741"/>
                  </a:lnTo>
                  <a:lnTo>
                    <a:pt x="10712437" y="4040238"/>
                  </a:lnTo>
                  <a:lnTo>
                    <a:pt x="10731957" y="4002201"/>
                  </a:lnTo>
                  <a:lnTo>
                    <a:pt x="10750893" y="3963644"/>
                  </a:lnTo>
                  <a:lnTo>
                    <a:pt x="10769244" y="3924592"/>
                  </a:lnTo>
                  <a:lnTo>
                    <a:pt x="10786999" y="3885031"/>
                  </a:lnTo>
                  <a:lnTo>
                    <a:pt x="10804144" y="3844988"/>
                  </a:lnTo>
                  <a:lnTo>
                    <a:pt x="10820692" y="3804462"/>
                  </a:lnTo>
                  <a:lnTo>
                    <a:pt x="10836618" y="3763480"/>
                  </a:lnTo>
                  <a:lnTo>
                    <a:pt x="10851934" y="3722027"/>
                  </a:lnTo>
                  <a:lnTo>
                    <a:pt x="10866641" y="3680142"/>
                  </a:lnTo>
                  <a:lnTo>
                    <a:pt x="10880712" y="3637800"/>
                  </a:lnTo>
                  <a:lnTo>
                    <a:pt x="10894162" y="3595039"/>
                  </a:lnTo>
                  <a:lnTo>
                    <a:pt x="10906963" y="3551847"/>
                  </a:lnTo>
                  <a:lnTo>
                    <a:pt x="10919130" y="3508248"/>
                  </a:lnTo>
                  <a:lnTo>
                    <a:pt x="10930661" y="3464255"/>
                  </a:lnTo>
                  <a:lnTo>
                    <a:pt x="10941533" y="3419856"/>
                  </a:lnTo>
                  <a:lnTo>
                    <a:pt x="10951756" y="3375088"/>
                  </a:lnTo>
                  <a:lnTo>
                    <a:pt x="10961319" y="3329940"/>
                  </a:lnTo>
                  <a:lnTo>
                    <a:pt x="10970222" y="3284423"/>
                  </a:lnTo>
                  <a:lnTo>
                    <a:pt x="10978452" y="3238563"/>
                  </a:lnTo>
                  <a:lnTo>
                    <a:pt x="10985995" y="3192361"/>
                  </a:lnTo>
                  <a:lnTo>
                    <a:pt x="10992879" y="3145815"/>
                  </a:lnTo>
                  <a:lnTo>
                    <a:pt x="10999064" y="3098939"/>
                  </a:lnTo>
                  <a:lnTo>
                    <a:pt x="11004575" y="3051759"/>
                  </a:lnTo>
                  <a:lnTo>
                    <a:pt x="11009376" y="3004261"/>
                  </a:lnTo>
                  <a:lnTo>
                    <a:pt x="11013491" y="2956471"/>
                  </a:lnTo>
                  <a:lnTo>
                    <a:pt x="11016907" y="2908401"/>
                  </a:lnTo>
                  <a:lnTo>
                    <a:pt x="11019600" y="2860040"/>
                  </a:lnTo>
                  <a:lnTo>
                    <a:pt x="11021593" y="2811411"/>
                  </a:lnTo>
                  <a:lnTo>
                    <a:pt x="11022863" y="2762529"/>
                  </a:lnTo>
                  <a:lnTo>
                    <a:pt x="11023397" y="2713405"/>
                  </a:lnTo>
                  <a:close/>
                </a:path>
                <a:path w="16992600" h="5989320">
                  <a:moveTo>
                    <a:pt x="16992270" y="3039084"/>
                  </a:moveTo>
                  <a:lnTo>
                    <a:pt x="16991826" y="2990939"/>
                  </a:lnTo>
                  <a:lnTo>
                    <a:pt x="16990797" y="2950349"/>
                  </a:lnTo>
                  <a:lnTo>
                    <a:pt x="16988968" y="2909659"/>
                  </a:lnTo>
                  <a:lnTo>
                    <a:pt x="16986352" y="2868892"/>
                  </a:lnTo>
                  <a:lnTo>
                    <a:pt x="16982948" y="2828023"/>
                  </a:lnTo>
                  <a:lnTo>
                    <a:pt x="16978770" y="2787091"/>
                  </a:lnTo>
                  <a:lnTo>
                    <a:pt x="16973804" y="2746108"/>
                  </a:lnTo>
                  <a:lnTo>
                    <a:pt x="16968051" y="2705062"/>
                  </a:lnTo>
                  <a:lnTo>
                    <a:pt x="16961536" y="2663964"/>
                  </a:lnTo>
                  <a:lnTo>
                    <a:pt x="16954246" y="2622842"/>
                  </a:lnTo>
                  <a:lnTo>
                    <a:pt x="16946182" y="2581694"/>
                  </a:lnTo>
                  <a:lnTo>
                    <a:pt x="16937355" y="2540520"/>
                  </a:lnTo>
                  <a:lnTo>
                    <a:pt x="16927767" y="2499347"/>
                  </a:lnTo>
                  <a:lnTo>
                    <a:pt x="16917416" y="2458174"/>
                  </a:lnTo>
                  <a:lnTo>
                    <a:pt x="16906317" y="2417013"/>
                  </a:lnTo>
                  <a:lnTo>
                    <a:pt x="16894455" y="2375865"/>
                  </a:lnTo>
                  <a:lnTo>
                    <a:pt x="16881844" y="2334755"/>
                  </a:lnTo>
                  <a:lnTo>
                    <a:pt x="16868483" y="2293683"/>
                  </a:lnTo>
                  <a:lnTo>
                    <a:pt x="16854386" y="2252649"/>
                  </a:lnTo>
                  <a:lnTo>
                    <a:pt x="16839540" y="2211692"/>
                  </a:lnTo>
                  <a:lnTo>
                    <a:pt x="16823957" y="2170785"/>
                  </a:lnTo>
                  <a:lnTo>
                    <a:pt x="16807625" y="2129967"/>
                  </a:lnTo>
                  <a:lnTo>
                    <a:pt x="16790569" y="2089226"/>
                  </a:lnTo>
                  <a:lnTo>
                    <a:pt x="16772789" y="2048573"/>
                  </a:lnTo>
                  <a:lnTo>
                    <a:pt x="16754272" y="2008035"/>
                  </a:lnTo>
                  <a:lnTo>
                    <a:pt x="16735044" y="1967611"/>
                  </a:lnTo>
                  <a:lnTo>
                    <a:pt x="16715080" y="1927301"/>
                  </a:lnTo>
                  <a:lnTo>
                    <a:pt x="16694404" y="1887131"/>
                  </a:lnTo>
                  <a:lnTo>
                    <a:pt x="16673005" y="1847088"/>
                  </a:lnTo>
                  <a:lnTo>
                    <a:pt x="16650907" y="1807210"/>
                  </a:lnTo>
                  <a:lnTo>
                    <a:pt x="16628085" y="1767484"/>
                  </a:lnTo>
                  <a:lnTo>
                    <a:pt x="16604564" y="1727923"/>
                  </a:lnTo>
                  <a:lnTo>
                    <a:pt x="16580346" y="1688553"/>
                  </a:lnTo>
                  <a:lnTo>
                    <a:pt x="16555415" y="1649361"/>
                  </a:lnTo>
                  <a:lnTo>
                    <a:pt x="16529787" y="1610360"/>
                  </a:lnTo>
                  <a:lnTo>
                    <a:pt x="16503472" y="1571574"/>
                  </a:lnTo>
                  <a:lnTo>
                    <a:pt x="16476460" y="1533004"/>
                  </a:lnTo>
                  <a:lnTo>
                    <a:pt x="16448761" y="1494650"/>
                  </a:lnTo>
                  <a:lnTo>
                    <a:pt x="16420376" y="1456524"/>
                  </a:lnTo>
                  <a:lnTo>
                    <a:pt x="16391306" y="1418653"/>
                  </a:lnTo>
                  <a:lnTo>
                    <a:pt x="16361563" y="1381036"/>
                  </a:lnTo>
                  <a:lnTo>
                    <a:pt x="16331133" y="1343672"/>
                  </a:lnTo>
                  <a:lnTo>
                    <a:pt x="16300031" y="1306576"/>
                  </a:lnTo>
                  <a:lnTo>
                    <a:pt x="16268268" y="1269771"/>
                  </a:lnTo>
                  <a:lnTo>
                    <a:pt x="16235833" y="1233246"/>
                  </a:lnTo>
                  <a:lnTo>
                    <a:pt x="16202724" y="1197013"/>
                  </a:lnTo>
                  <a:lnTo>
                    <a:pt x="16168954" y="1161097"/>
                  </a:lnTo>
                  <a:lnTo>
                    <a:pt x="16134525" y="1125499"/>
                  </a:lnTo>
                  <a:lnTo>
                    <a:pt x="16099447" y="1090218"/>
                  </a:lnTo>
                  <a:lnTo>
                    <a:pt x="16063710" y="1055281"/>
                  </a:lnTo>
                  <a:lnTo>
                    <a:pt x="16027324" y="1020686"/>
                  </a:lnTo>
                  <a:lnTo>
                    <a:pt x="15990291" y="986447"/>
                  </a:lnTo>
                  <a:lnTo>
                    <a:pt x="15952610" y="952563"/>
                  </a:lnTo>
                  <a:lnTo>
                    <a:pt x="15914294" y="919060"/>
                  </a:lnTo>
                  <a:lnTo>
                    <a:pt x="15875343" y="885926"/>
                  </a:lnTo>
                  <a:lnTo>
                    <a:pt x="15835745" y="853198"/>
                  </a:lnTo>
                  <a:lnTo>
                    <a:pt x="15795524" y="820851"/>
                  </a:lnTo>
                  <a:lnTo>
                    <a:pt x="15754668" y="788924"/>
                  </a:lnTo>
                  <a:lnTo>
                    <a:pt x="15713177" y="757415"/>
                  </a:lnTo>
                  <a:lnTo>
                    <a:pt x="15671076" y="726338"/>
                  </a:lnTo>
                  <a:lnTo>
                    <a:pt x="15628341" y="695693"/>
                  </a:lnTo>
                  <a:lnTo>
                    <a:pt x="15584996" y="665492"/>
                  </a:lnTo>
                  <a:lnTo>
                    <a:pt x="15541041" y="635762"/>
                  </a:lnTo>
                  <a:lnTo>
                    <a:pt x="15496477" y="606475"/>
                  </a:lnTo>
                  <a:lnTo>
                    <a:pt x="15451290" y="577672"/>
                  </a:lnTo>
                  <a:lnTo>
                    <a:pt x="15405507" y="549351"/>
                  </a:lnTo>
                  <a:lnTo>
                    <a:pt x="15359114" y="521525"/>
                  </a:lnTo>
                  <a:lnTo>
                    <a:pt x="15312124" y="494195"/>
                  </a:lnTo>
                  <a:lnTo>
                    <a:pt x="15264537" y="467385"/>
                  </a:lnTo>
                  <a:lnTo>
                    <a:pt x="15216353" y="441083"/>
                  </a:lnTo>
                  <a:lnTo>
                    <a:pt x="15167585" y="415315"/>
                  </a:lnTo>
                  <a:lnTo>
                    <a:pt x="15118220" y="390093"/>
                  </a:lnTo>
                  <a:lnTo>
                    <a:pt x="15068284" y="365417"/>
                  </a:lnTo>
                  <a:lnTo>
                    <a:pt x="15017750" y="341287"/>
                  </a:lnTo>
                  <a:lnTo>
                    <a:pt x="14966645" y="317728"/>
                  </a:lnTo>
                  <a:lnTo>
                    <a:pt x="14914956" y="294754"/>
                  </a:lnTo>
                  <a:lnTo>
                    <a:pt x="14862696" y="272351"/>
                  </a:lnTo>
                  <a:lnTo>
                    <a:pt x="14809877" y="250558"/>
                  </a:lnTo>
                  <a:lnTo>
                    <a:pt x="14756473" y="229349"/>
                  </a:lnTo>
                  <a:lnTo>
                    <a:pt x="14683042" y="197548"/>
                  </a:lnTo>
                  <a:lnTo>
                    <a:pt x="14431467" y="149174"/>
                  </a:lnTo>
                  <a:lnTo>
                    <a:pt x="13954887" y="154774"/>
                  </a:lnTo>
                  <a:lnTo>
                    <a:pt x="13206413" y="284886"/>
                  </a:lnTo>
                  <a:lnTo>
                    <a:pt x="13145783" y="300786"/>
                  </a:lnTo>
                  <a:lnTo>
                    <a:pt x="13085826" y="319239"/>
                  </a:lnTo>
                  <a:lnTo>
                    <a:pt x="13026581" y="340182"/>
                  </a:lnTo>
                  <a:lnTo>
                    <a:pt x="12968059" y="363575"/>
                  </a:lnTo>
                  <a:lnTo>
                    <a:pt x="12910287" y="389369"/>
                  </a:lnTo>
                  <a:lnTo>
                    <a:pt x="12853289" y="417499"/>
                  </a:lnTo>
                  <a:lnTo>
                    <a:pt x="12797066" y="447916"/>
                  </a:lnTo>
                  <a:lnTo>
                    <a:pt x="12741669" y="480555"/>
                  </a:lnTo>
                  <a:lnTo>
                    <a:pt x="12687097" y="515391"/>
                  </a:lnTo>
                  <a:lnTo>
                    <a:pt x="12633376" y="552348"/>
                  </a:lnTo>
                  <a:lnTo>
                    <a:pt x="12580544" y="591388"/>
                  </a:lnTo>
                  <a:lnTo>
                    <a:pt x="12528588" y="632434"/>
                  </a:lnTo>
                  <a:lnTo>
                    <a:pt x="12477560" y="675462"/>
                  </a:lnTo>
                  <a:lnTo>
                    <a:pt x="12427458" y="720407"/>
                  </a:lnTo>
                  <a:lnTo>
                    <a:pt x="12378322" y="767207"/>
                  </a:lnTo>
                  <a:lnTo>
                    <a:pt x="12330163" y="815822"/>
                  </a:lnTo>
                  <a:lnTo>
                    <a:pt x="12283008" y="866203"/>
                  </a:lnTo>
                  <a:lnTo>
                    <a:pt x="12236869" y="918273"/>
                  </a:lnTo>
                  <a:lnTo>
                    <a:pt x="12191771" y="972007"/>
                  </a:lnTo>
                  <a:lnTo>
                    <a:pt x="12147741" y="1027328"/>
                  </a:lnTo>
                  <a:lnTo>
                    <a:pt x="12104789" y="1084211"/>
                  </a:lnTo>
                  <a:lnTo>
                    <a:pt x="12062955" y="1142568"/>
                  </a:lnTo>
                  <a:lnTo>
                    <a:pt x="12022239" y="1202372"/>
                  </a:lnTo>
                  <a:lnTo>
                    <a:pt x="11982666" y="1263573"/>
                  </a:lnTo>
                  <a:lnTo>
                    <a:pt x="11944261" y="1326095"/>
                  </a:lnTo>
                  <a:lnTo>
                    <a:pt x="11907050" y="1389900"/>
                  </a:lnTo>
                  <a:lnTo>
                    <a:pt x="11871046" y="1454937"/>
                  </a:lnTo>
                  <a:lnTo>
                    <a:pt x="11836273" y="1521142"/>
                  </a:lnTo>
                  <a:lnTo>
                    <a:pt x="11802758" y="1588477"/>
                  </a:lnTo>
                  <a:lnTo>
                    <a:pt x="11770512" y="1656880"/>
                  </a:lnTo>
                  <a:lnTo>
                    <a:pt x="11739563" y="1726285"/>
                  </a:lnTo>
                  <a:lnTo>
                    <a:pt x="11724577" y="1761363"/>
                  </a:lnTo>
                  <a:lnTo>
                    <a:pt x="11709933" y="1796669"/>
                  </a:lnTo>
                  <a:lnTo>
                    <a:pt x="11695608" y="1832203"/>
                  </a:lnTo>
                  <a:lnTo>
                    <a:pt x="11681625" y="1867954"/>
                  </a:lnTo>
                  <a:lnTo>
                    <a:pt x="11667985" y="1903933"/>
                  </a:lnTo>
                  <a:lnTo>
                    <a:pt x="11654688" y="1940102"/>
                  </a:lnTo>
                  <a:lnTo>
                    <a:pt x="11641734" y="1976488"/>
                  </a:lnTo>
                  <a:lnTo>
                    <a:pt x="11629123" y="2013051"/>
                  </a:lnTo>
                  <a:lnTo>
                    <a:pt x="11616868" y="2049818"/>
                  </a:lnTo>
                  <a:lnTo>
                    <a:pt x="11604968" y="2086749"/>
                  </a:lnTo>
                  <a:lnTo>
                    <a:pt x="11593411" y="2123871"/>
                  </a:lnTo>
                  <a:lnTo>
                    <a:pt x="11582222" y="2161159"/>
                  </a:lnTo>
                  <a:lnTo>
                    <a:pt x="11571389" y="2198598"/>
                  </a:lnTo>
                  <a:lnTo>
                    <a:pt x="11560912" y="2236203"/>
                  </a:lnTo>
                  <a:lnTo>
                    <a:pt x="11550815" y="2273947"/>
                  </a:lnTo>
                  <a:lnTo>
                    <a:pt x="11541074" y="2311831"/>
                  </a:lnTo>
                  <a:lnTo>
                    <a:pt x="11531714" y="2349855"/>
                  </a:lnTo>
                  <a:lnTo>
                    <a:pt x="11522723" y="2388006"/>
                  </a:lnTo>
                  <a:lnTo>
                    <a:pt x="11514112" y="2426284"/>
                  </a:lnTo>
                  <a:lnTo>
                    <a:pt x="11505870" y="2464676"/>
                  </a:lnTo>
                  <a:lnTo>
                    <a:pt x="11498021" y="2503170"/>
                  </a:lnTo>
                  <a:lnTo>
                    <a:pt x="11490541" y="2541765"/>
                  </a:lnTo>
                  <a:lnTo>
                    <a:pt x="11483467" y="2580462"/>
                  </a:lnTo>
                  <a:lnTo>
                    <a:pt x="11476761" y="2619248"/>
                  </a:lnTo>
                  <a:lnTo>
                    <a:pt x="11470462" y="2658110"/>
                  </a:lnTo>
                  <a:lnTo>
                    <a:pt x="11464557" y="2697048"/>
                  </a:lnTo>
                  <a:lnTo>
                    <a:pt x="11459045" y="2736062"/>
                  </a:lnTo>
                  <a:lnTo>
                    <a:pt x="11453940" y="2775127"/>
                  </a:lnTo>
                  <a:lnTo>
                    <a:pt x="11449228" y="2814256"/>
                  </a:lnTo>
                  <a:lnTo>
                    <a:pt x="11444923" y="2853423"/>
                  </a:lnTo>
                  <a:lnTo>
                    <a:pt x="11441024" y="2892641"/>
                  </a:lnTo>
                  <a:lnTo>
                    <a:pt x="11437544" y="2931896"/>
                  </a:lnTo>
                  <a:lnTo>
                    <a:pt x="11434470" y="2971177"/>
                  </a:lnTo>
                  <a:lnTo>
                    <a:pt x="11431803" y="3010484"/>
                  </a:lnTo>
                  <a:lnTo>
                    <a:pt x="11429568" y="3049803"/>
                  </a:lnTo>
                  <a:lnTo>
                    <a:pt x="11427752" y="3089122"/>
                  </a:lnTo>
                  <a:lnTo>
                    <a:pt x="11426355" y="3128454"/>
                  </a:lnTo>
                  <a:lnTo>
                    <a:pt x="11425390" y="3167786"/>
                  </a:lnTo>
                  <a:lnTo>
                    <a:pt x="11424844" y="3207093"/>
                  </a:lnTo>
                  <a:lnTo>
                    <a:pt x="11424742" y="3246399"/>
                  </a:lnTo>
                  <a:lnTo>
                    <a:pt x="11425060" y="3285667"/>
                  </a:lnTo>
                  <a:lnTo>
                    <a:pt x="11425822" y="3324910"/>
                  </a:lnTo>
                  <a:lnTo>
                    <a:pt x="11427028" y="3364115"/>
                  </a:lnTo>
                  <a:lnTo>
                    <a:pt x="11428667" y="3403282"/>
                  </a:lnTo>
                  <a:lnTo>
                    <a:pt x="11430749" y="3442385"/>
                  </a:lnTo>
                  <a:lnTo>
                    <a:pt x="11433289" y="3481438"/>
                  </a:lnTo>
                  <a:lnTo>
                    <a:pt x="11436274" y="3520427"/>
                  </a:lnTo>
                  <a:lnTo>
                    <a:pt x="11439703" y="3559352"/>
                  </a:lnTo>
                  <a:lnTo>
                    <a:pt x="11443602" y="3598189"/>
                  </a:lnTo>
                  <a:lnTo>
                    <a:pt x="11447945" y="3636949"/>
                  </a:lnTo>
                  <a:lnTo>
                    <a:pt x="11452758" y="3675621"/>
                  </a:lnTo>
                  <a:lnTo>
                    <a:pt x="11458029" y="3714191"/>
                  </a:lnTo>
                  <a:lnTo>
                    <a:pt x="11463769" y="3752659"/>
                  </a:lnTo>
                  <a:lnTo>
                    <a:pt x="11469967" y="3791026"/>
                  </a:lnTo>
                  <a:lnTo>
                    <a:pt x="11476647" y="3829266"/>
                  </a:lnTo>
                  <a:lnTo>
                    <a:pt x="11483797" y="3867378"/>
                  </a:lnTo>
                  <a:lnTo>
                    <a:pt x="11491417" y="3905364"/>
                  </a:lnTo>
                  <a:lnTo>
                    <a:pt x="11499533" y="3943223"/>
                  </a:lnTo>
                  <a:lnTo>
                    <a:pt x="11508118" y="3980929"/>
                  </a:lnTo>
                  <a:lnTo>
                    <a:pt x="11517186" y="4018483"/>
                  </a:lnTo>
                  <a:lnTo>
                    <a:pt x="11526736" y="4055884"/>
                  </a:lnTo>
                  <a:lnTo>
                    <a:pt x="11536782" y="4093133"/>
                  </a:lnTo>
                  <a:lnTo>
                    <a:pt x="11547323" y="4130192"/>
                  </a:lnTo>
                  <a:lnTo>
                    <a:pt x="11558346" y="4167086"/>
                  </a:lnTo>
                  <a:lnTo>
                    <a:pt x="11569878" y="4203801"/>
                  </a:lnTo>
                  <a:lnTo>
                    <a:pt x="11581905" y="4240314"/>
                  </a:lnTo>
                  <a:lnTo>
                    <a:pt x="11594440" y="4276649"/>
                  </a:lnTo>
                  <a:lnTo>
                    <a:pt x="11607470" y="4312767"/>
                  </a:lnTo>
                  <a:lnTo>
                    <a:pt x="11621008" y="4348670"/>
                  </a:lnTo>
                  <a:lnTo>
                    <a:pt x="11635067" y="4384370"/>
                  </a:lnTo>
                  <a:lnTo>
                    <a:pt x="11649634" y="4419841"/>
                  </a:lnTo>
                  <a:lnTo>
                    <a:pt x="11664709" y="4455084"/>
                  </a:lnTo>
                  <a:lnTo>
                    <a:pt x="11680304" y="4490097"/>
                  </a:lnTo>
                  <a:lnTo>
                    <a:pt x="11696433" y="4524857"/>
                  </a:lnTo>
                  <a:lnTo>
                    <a:pt x="11713070" y="4559376"/>
                  </a:lnTo>
                  <a:lnTo>
                    <a:pt x="11730241" y="4593641"/>
                  </a:lnTo>
                  <a:lnTo>
                    <a:pt x="11747932" y="4627638"/>
                  </a:lnTo>
                  <a:lnTo>
                    <a:pt x="11766169" y="4661370"/>
                  </a:lnTo>
                  <a:lnTo>
                    <a:pt x="11784927" y="4694821"/>
                  </a:lnTo>
                  <a:lnTo>
                    <a:pt x="11804231" y="4727994"/>
                  </a:lnTo>
                  <a:lnTo>
                    <a:pt x="11824068" y="4760874"/>
                  </a:lnTo>
                  <a:lnTo>
                    <a:pt x="11844439" y="4793462"/>
                  </a:lnTo>
                  <a:lnTo>
                    <a:pt x="11865369" y="4825746"/>
                  </a:lnTo>
                  <a:lnTo>
                    <a:pt x="11886832" y="4857724"/>
                  </a:lnTo>
                  <a:lnTo>
                    <a:pt x="11908854" y="4889385"/>
                  </a:lnTo>
                  <a:lnTo>
                    <a:pt x="11931434" y="4920716"/>
                  </a:lnTo>
                  <a:lnTo>
                    <a:pt x="11954561" y="4951730"/>
                  </a:lnTo>
                  <a:lnTo>
                    <a:pt x="11978246" y="4982400"/>
                  </a:lnTo>
                  <a:lnTo>
                    <a:pt x="12002491" y="5012741"/>
                  </a:lnTo>
                  <a:lnTo>
                    <a:pt x="12027294" y="5042725"/>
                  </a:lnTo>
                  <a:lnTo>
                    <a:pt x="12052668" y="5072354"/>
                  </a:lnTo>
                  <a:lnTo>
                    <a:pt x="12078602" y="5101615"/>
                  </a:lnTo>
                  <a:lnTo>
                    <a:pt x="12105119" y="5130520"/>
                  </a:lnTo>
                  <a:lnTo>
                    <a:pt x="12132196" y="5159045"/>
                  </a:lnTo>
                  <a:lnTo>
                    <a:pt x="12159856" y="5187188"/>
                  </a:lnTo>
                  <a:lnTo>
                    <a:pt x="12188101" y="5214937"/>
                  </a:lnTo>
                  <a:lnTo>
                    <a:pt x="12216917" y="5242293"/>
                  </a:lnTo>
                  <a:lnTo>
                    <a:pt x="12246318" y="5269255"/>
                  </a:lnTo>
                  <a:lnTo>
                    <a:pt x="12276315" y="5295798"/>
                  </a:lnTo>
                  <a:lnTo>
                    <a:pt x="12306897" y="5321935"/>
                  </a:lnTo>
                  <a:lnTo>
                    <a:pt x="12338063" y="5347652"/>
                  </a:lnTo>
                  <a:lnTo>
                    <a:pt x="12369825" y="5372938"/>
                  </a:lnTo>
                  <a:lnTo>
                    <a:pt x="12402185" y="5397792"/>
                  </a:lnTo>
                  <a:lnTo>
                    <a:pt x="12435154" y="5422201"/>
                  </a:lnTo>
                  <a:lnTo>
                    <a:pt x="12468708" y="5446166"/>
                  </a:lnTo>
                  <a:lnTo>
                    <a:pt x="12502883" y="5469674"/>
                  </a:lnTo>
                  <a:lnTo>
                    <a:pt x="12537656" y="5492724"/>
                  </a:lnTo>
                  <a:lnTo>
                    <a:pt x="12573038" y="5515305"/>
                  </a:lnTo>
                  <a:lnTo>
                    <a:pt x="12609043" y="5537403"/>
                  </a:lnTo>
                  <a:lnTo>
                    <a:pt x="12645657" y="5559031"/>
                  </a:lnTo>
                  <a:lnTo>
                    <a:pt x="12682881" y="5580164"/>
                  </a:lnTo>
                  <a:lnTo>
                    <a:pt x="12720739" y="5600814"/>
                  </a:lnTo>
                  <a:lnTo>
                    <a:pt x="12759208" y="5620956"/>
                  </a:lnTo>
                  <a:lnTo>
                    <a:pt x="12798311" y="5640590"/>
                  </a:lnTo>
                  <a:lnTo>
                    <a:pt x="12838036" y="5659717"/>
                  </a:lnTo>
                  <a:lnTo>
                    <a:pt x="12878397" y="5678309"/>
                  </a:lnTo>
                  <a:lnTo>
                    <a:pt x="12919393" y="5696382"/>
                  </a:lnTo>
                  <a:lnTo>
                    <a:pt x="12961023" y="5713920"/>
                  </a:lnTo>
                  <a:lnTo>
                    <a:pt x="13003289" y="5730926"/>
                  </a:lnTo>
                  <a:lnTo>
                    <a:pt x="13046202" y="5747372"/>
                  </a:lnTo>
                  <a:lnTo>
                    <a:pt x="13089763" y="5763272"/>
                  </a:lnTo>
                  <a:lnTo>
                    <a:pt x="13133959" y="5778614"/>
                  </a:lnTo>
                  <a:lnTo>
                    <a:pt x="13178803" y="5793384"/>
                  </a:lnTo>
                  <a:lnTo>
                    <a:pt x="13224307" y="5807583"/>
                  </a:lnTo>
                  <a:lnTo>
                    <a:pt x="13270471" y="5821197"/>
                  </a:lnTo>
                  <a:lnTo>
                    <a:pt x="13317284" y="5834227"/>
                  </a:lnTo>
                  <a:lnTo>
                    <a:pt x="13364756" y="5846661"/>
                  </a:lnTo>
                  <a:lnTo>
                    <a:pt x="13412889" y="5858497"/>
                  </a:lnTo>
                  <a:lnTo>
                    <a:pt x="13461695" y="5869737"/>
                  </a:lnTo>
                  <a:lnTo>
                    <a:pt x="13531279" y="5884773"/>
                  </a:lnTo>
                  <a:lnTo>
                    <a:pt x="13599973" y="5898743"/>
                  </a:lnTo>
                  <a:lnTo>
                    <a:pt x="13667753" y="5911659"/>
                  </a:lnTo>
                  <a:lnTo>
                    <a:pt x="13734656" y="5923546"/>
                  </a:lnTo>
                  <a:lnTo>
                    <a:pt x="13800684" y="5934405"/>
                  </a:lnTo>
                  <a:lnTo>
                    <a:pt x="13865822" y="5944235"/>
                  </a:lnTo>
                  <a:lnTo>
                    <a:pt x="13930097" y="5953074"/>
                  </a:lnTo>
                  <a:lnTo>
                    <a:pt x="13993495" y="5960910"/>
                  </a:lnTo>
                  <a:lnTo>
                    <a:pt x="14056043" y="5967768"/>
                  </a:lnTo>
                  <a:lnTo>
                    <a:pt x="14117739" y="5973661"/>
                  </a:lnTo>
                  <a:lnTo>
                    <a:pt x="14178572" y="5978601"/>
                  </a:lnTo>
                  <a:lnTo>
                    <a:pt x="14238580" y="5982589"/>
                  </a:lnTo>
                  <a:lnTo>
                    <a:pt x="14297736" y="5985637"/>
                  </a:lnTo>
                  <a:lnTo>
                    <a:pt x="14356067" y="5987758"/>
                  </a:lnTo>
                  <a:lnTo>
                    <a:pt x="14413573" y="5988977"/>
                  </a:lnTo>
                  <a:lnTo>
                    <a:pt x="14470253" y="5989294"/>
                  </a:lnTo>
                  <a:lnTo>
                    <a:pt x="14526120" y="5988736"/>
                  </a:lnTo>
                  <a:lnTo>
                    <a:pt x="14581175" y="5987288"/>
                  </a:lnTo>
                  <a:lnTo>
                    <a:pt x="14635429" y="5984976"/>
                  </a:lnTo>
                  <a:lnTo>
                    <a:pt x="14688896" y="5981814"/>
                  </a:lnTo>
                  <a:lnTo>
                    <a:pt x="14741563" y="5977801"/>
                  </a:lnTo>
                  <a:lnTo>
                    <a:pt x="14793443" y="5972975"/>
                  </a:lnTo>
                  <a:lnTo>
                    <a:pt x="14844535" y="5967323"/>
                  </a:lnTo>
                  <a:lnTo>
                    <a:pt x="14894865" y="5960859"/>
                  </a:lnTo>
                  <a:lnTo>
                    <a:pt x="14944408" y="5953607"/>
                  </a:lnTo>
                  <a:lnTo>
                    <a:pt x="14993201" y="5945581"/>
                  </a:lnTo>
                  <a:lnTo>
                    <a:pt x="15041233" y="5936780"/>
                  </a:lnTo>
                  <a:lnTo>
                    <a:pt x="15088515" y="5927204"/>
                  </a:lnTo>
                  <a:lnTo>
                    <a:pt x="15135047" y="5916892"/>
                  </a:lnTo>
                  <a:lnTo>
                    <a:pt x="15180844" y="5905843"/>
                  </a:lnTo>
                  <a:lnTo>
                    <a:pt x="15225903" y="5894070"/>
                  </a:lnTo>
                  <a:lnTo>
                    <a:pt x="15270226" y="5881586"/>
                  </a:lnTo>
                  <a:lnTo>
                    <a:pt x="15313825" y="5868403"/>
                  </a:lnTo>
                  <a:lnTo>
                    <a:pt x="15356713" y="5854535"/>
                  </a:lnTo>
                  <a:lnTo>
                    <a:pt x="15398890" y="5839980"/>
                  </a:lnTo>
                  <a:lnTo>
                    <a:pt x="15440355" y="5824753"/>
                  </a:lnTo>
                  <a:lnTo>
                    <a:pt x="15481122" y="5808878"/>
                  </a:lnTo>
                  <a:lnTo>
                    <a:pt x="15521191" y="5792368"/>
                  </a:lnTo>
                  <a:lnTo>
                    <a:pt x="15560561" y="5775223"/>
                  </a:lnTo>
                  <a:lnTo>
                    <a:pt x="15599258" y="5757456"/>
                  </a:lnTo>
                  <a:lnTo>
                    <a:pt x="15637282" y="5739079"/>
                  </a:lnTo>
                  <a:lnTo>
                    <a:pt x="15674620" y="5720105"/>
                  </a:lnTo>
                  <a:lnTo>
                    <a:pt x="15711297" y="5700560"/>
                  </a:lnTo>
                  <a:lnTo>
                    <a:pt x="15747314" y="5680430"/>
                  </a:lnTo>
                  <a:lnTo>
                    <a:pt x="15782671" y="5659742"/>
                  </a:lnTo>
                  <a:lnTo>
                    <a:pt x="15817380" y="5638508"/>
                  </a:lnTo>
                  <a:lnTo>
                    <a:pt x="15851442" y="5616727"/>
                  </a:lnTo>
                  <a:lnTo>
                    <a:pt x="15884855" y="5594439"/>
                  </a:lnTo>
                  <a:lnTo>
                    <a:pt x="15917647" y="5571617"/>
                  </a:lnTo>
                  <a:lnTo>
                    <a:pt x="15949816" y="5548300"/>
                  </a:lnTo>
                  <a:lnTo>
                    <a:pt x="15981363" y="5524500"/>
                  </a:lnTo>
                  <a:lnTo>
                    <a:pt x="16012287" y="5500205"/>
                  </a:lnTo>
                  <a:lnTo>
                    <a:pt x="16042602" y="5475452"/>
                  </a:lnTo>
                  <a:lnTo>
                    <a:pt x="16072307" y="5450243"/>
                  </a:lnTo>
                  <a:lnTo>
                    <a:pt x="16101416" y="5424589"/>
                  </a:lnTo>
                  <a:lnTo>
                    <a:pt x="16129940" y="5398503"/>
                  </a:lnTo>
                  <a:lnTo>
                    <a:pt x="16157867" y="5371998"/>
                  </a:lnTo>
                  <a:lnTo>
                    <a:pt x="16185210" y="5345087"/>
                  </a:lnTo>
                  <a:lnTo>
                    <a:pt x="16211982" y="5317769"/>
                  </a:lnTo>
                  <a:lnTo>
                    <a:pt x="16238182" y="5290070"/>
                  </a:lnTo>
                  <a:lnTo>
                    <a:pt x="16288893" y="5233568"/>
                  </a:lnTo>
                  <a:lnTo>
                    <a:pt x="16337395" y="5175656"/>
                  </a:lnTo>
                  <a:lnTo>
                    <a:pt x="16383724" y="5116436"/>
                  </a:lnTo>
                  <a:lnTo>
                    <a:pt x="16427920" y="5055997"/>
                  </a:lnTo>
                  <a:lnTo>
                    <a:pt x="16470046" y="4994440"/>
                  </a:lnTo>
                  <a:lnTo>
                    <a:pt x="16510127" y="4931854"/>
                  </a:lnTo>
                  <a:lnTo>
                    <a:pt x="16548227" y="4868329"/>
                  </a:lnTo>
                  <a:lnTo>
                    <a:pt x="16584384" y="4803965"/>
                  </a:lnTo>
                  <a:lnTo>
                    <a:pt x="16618649" y="4738852"/>
                  </a:lnTo>
                  <a:lnTo>
                    <a:pt x="16651059" y="4673079"/>
                  </a:lnTo>
                  <a:lnTo>
                    <a:pt x="16681653" y="4606747"/>
                  </a:lnTo>
                  <a:lnTo>
                    <a:pt x="16710495" y="4539958"/>
                  </a:lnTo>
                  <a:lnTo>
                    <a:pt x="16737622" y="4472775"/>
                  </a:lnTo>
                  <a:lnTo>
                    <a:pt x="16763073" y="4405325"/>
                  </a:lnTo>
                  <a:lnTo>
                    <a:pt x="16786911" y="4337672"/>
                  </a:lnTo>
                  <a:lnTo>
                    <a:pt x="16809149" y="4269943"/>
                  </a:lnTo>
                  <a:lnTo>
                    <a:pt x="16829862" y="4202201"/>
                  </a:lnTo>
                  <a:lnTo>
                    <a:pt x="16849090" y="4134548"/>
                  </a:lnTo>
                  <a:lnTo>
                    <a:pt x="16866870" y="4067086"/>
                  </a:lnTo>
                  <a:lnTo>
                    <a:pt x="16883253" y="3999903"/>
                  </a:lnTo>
                  <a:lnTo>
                    <a:pt x="16898290" y="3933088"/>
                  </a:lnTo>
                  <a:lnTo>
                    <a:pt x="16912006" y="3866743"/>
                  </a:lnTo>
                  <a:lnTo>
                    <a:pt x="16924478" y="3800957"/>
                  </a:lnTo>
                  <a:lnTo>
                    <a:pt x="16935717" y="3735819"/>
                  </a:lnTo>
                  <a:lnTo>
                    <a:pt x="16945788" y="3671430"/>
                  </a:lnTo>
                  <a:lnTo>
                    <a:pt x="16954742" y="3607879"/>
                  </a:lnTo>
                  <a:lnTo>
                    <a:pt x="16962603" y="3545255"/>
                  </a:lnTo>
                  <a:lnTo>
                    <a:pt x="16969436" y="3483673"/>
                  </a:lnTo>
                  <a:lnTo>
                    <a:pt x="16975278" y="3423196"/>
                  </a:lnTo>
                  <a:lnTo>
                    <a:pt x="16980180" y="3363938"/>
                  </a:lnTo>
                  <a:lnTo>
                    <a:pt x="16984180" y="3305987"/>
                  </a:lnTo>
                  <a:lnTo>
                    <a:pt x="16987317" y="3249434"/>
                  </a:lnTo>
                  <a:lnTo>
                    <a:pt x="16989654" y="3194380"/>
                  </a:lnTo>
                  <a:lnTo>
                    <a:pt x="16991229" y="3140900"/>
                  </a:lnTo>
                  <a:lnTo>
                    <a:pt x="16992080" y="3089110"/>
                  </a:lnTo>
                  <a:lnTo>
                    <a:pt x="16992270" y="3039084"/>
                  </a:lnTo>
                  <a:close/>
                </a:path>
              </a:pathLst>
            </a:custGeom>
            <a:solidFill>
              <a:srgbClr val="FFD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33435" y="5098529"/>
            <a:ext cx="3690620" cy="3522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83820" algn="ctr">
              <a:lnSpc>
                <a:spcPct val="100000"/>
              </a:lnSpc>
              <a:spcBef>
                <a:spcPts val="110"/>
              </a:spcBef>
            </a:pPr>
            <a:r>
              <a:rPr sz="2400" spc="-55" dirty="0">
                <a:solidFill>
                  <a:srgbClr val="FF66C3"/>
                </a:solidFill>
                <a:latin typeface="Verdana"/>
                <a:cs typeface="Verdana"/>
              </a:rPr>
              <a:t>Fattori</a:t>
            </a:r>
            <a:r>
              <a:rPr sz="2400" spc="-15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10" dirty="0">
                <a:solidFill>
                  <a:srgbClr val="FF66C3"/>
                </a:solidFill>
                <a:latin typeface="Verdana"/>
                <a:cs typeface="Verdana"/>
              </a:rPr>
              <a:t>neurobiologici</a:t>
            </a:r>
            <a:endParaRPr sz="2400">
              <a:latin typeface="Verdana"/>
              <a:cs typeface="Verdana"/>
            </a:endParaRPr>
          </a:p>
          <a:p>
            <a:pPr marL="271780" marR="263525" algn="ctr">
              <a:lnSpc>
                <a:spcPct val="116500"/>
              </a:lnSpc>
              <a:spcBef>
                <a:spcPts val="3110"/>
              </a:spcBef>
            </a:pPr>
            <a:r>
              <a:rPr sz="2200" spc="30" dirty="0">
                <a:latin typeface="Verdana"/>
                <a:cs typeface="Verdana"/>
              </a:rPr>
              <a:t>Compromissione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delle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funzioni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esecutive</a:t>
            </a:r>
            <a:endParaRPr sz="2200">
              <a:latin typeface="Verdana"/>
              <a:cs typeface="Verdana"/>
            </a:endParaRPr>
          </a:p>
          <a:p>
            <a:pPr marL="12700" marR="5080" algn="ctr">
              <a:lnSpc>
                <a:spcPct val="116500"/>
              </a:lnSpc>
              <a:spcBef>
                <a:spcPts val="3075"/>
              </a:spcBef>
            </a:pPr>
            <a:r>
              <a:rPr sz="2200" spc="-445" dirty="0">
                <a:latin typeface="Verdana"/>
                <a:cs typeface="Verdana"/>
              </a:rPr>
              <a:t>I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85" dirty="0">
                <a:latin typeface="Verdana"/>
                <a:cs typeface="Verdana"/>
              </a:rPr>
              <a:t>b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195" dirty="0">
                <a:latin typeface="Verdana"/>
                <a:cs typeface="Verdana"/>
              </a:rPr>
              <a:t>z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25" dirty="0">
                <a:latin typeface="Verdana"/>
                <a:cs typeface="Verdana"/>
              </a:rPr>
              <a:t>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d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125" dirty="0">
                <a:latin typeface="Verdana"/>
                <a:cs typeface="Verdana"/>
              </a:rPr>
              <a:t>ll</a:t>
            </a:r>
            <a:r>
              <a:rPr sz="2200" spc="140" dirty="0">
                <a:latin typeface="Verdana"/>
                <a:cs typeface="Verdana"/>
              </a:rPr>
              <a:t>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85" dirty="0">
                <a:latin typeface="Verdana"/>
                <a:cs typeface="Verdana"/>
              </a:rPr>
              <a:t>p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-125" dirty="0">
                <a:latin typeface="Verdana"/>
                <a:cs typeface="Verdana"/>
              </a:rPr>
              <a:t>t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415" dirty="0">
                <a:latin typeface="Verdana"/>
                <a:cs typeface="Verdana"/>
              </a:rPr>
              <a:t>,  </a:t>
            </a:r>
            <a:r>
              <a:rPr sz="2200" spc="-20" dirty="0">
                <a:latin typeface="Verdana"/>
                <a:cs typeface="Verdana"/>
              </a:rPr>
              <a:t>rappresentazione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mentale,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programmazione</a:t>
            </a:r>
            <a:endParaRPr sz="2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200" spc="-15" dirty="0">
                <a:latin typeface="Verdana"/>
                <a:cs typeface="Verdana"/>
              </a:rPr>
              <a:t>motoria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2334" y="5098529"/>
            <a:ext cx="3736975" cy="39128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83820" algn="ctr">
              <a:lnSpc>
                <a:spcPct val="100000"/>
              </a:lnSpc>
              <a:spcBef>
                <a:spcPts val="110"/>
              </a:spcBef>
            </a:pPr>
            <a:r>
              <a:rPr sz="2400" spc="-55" dirty="0">
                <a:solidFill>
                  <a:srgbClr val="FF66C3"/>
                </a:solidFill>
                <a:latin typeface="Verdana"/>
                <a:cs typeface="Verdana"/>
              </a:rPr>
              <a:t>Fattori</a:t>
            </a:r>
            <a:r>
              <a:rPr sz="2400" spc="-15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10" dirty="0">
                <a:solidFill>
                  <a:srgbClr val="FF66C3"/>
                </a:solidFill>
                <a:latin typeface="Verdana"/>
                <a:cs typeface="Verdana"/>
              </a:rPr>
              <a:t>neurobiologici</a:t>
            </a:r>
            <a:endParaRPr sz="2400">
              <a:latin typeface="Verdana"/>
              <a:cs typeface="Verdana"/>
            </a:endParaRPr>
          </a:p>
          <a:p>
            <a:pPr marL="12700" marR="5080" algn="ctr">
              <a:lnSpc>
                <a:spcPct val="116500"/>
              </a:lnSpc>
              <a:spcBef>
                <a:spcPts val="3110"/>
              </a:spcBef>
            </a:pPr>
            <a:r>
              <a:rPr sz="2200" spc="-30" dirty="0">
                <a:latin typeface="Verdana"/>
                <a:cs typeface="Verdana"/>
              </a:rPr>
              <a:t>Sottoattivazione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delle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aree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frontali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del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cervello</a:t>
            </a:r>
            <a:endParaRPr sz="2200">
              <a:latin typeface="Verdana"/>
              <a:cs typeface="Verdana"/>
            </a:endParaRPr>
          </a:p>
          <a:p>
            <a:pPr marL="53340" marR="45720" indent="-635" algn="ctr">
              <a:lnSpc>
                <a:spcPct val="116500"/>
              </a:lnSpc>
              <a:spcBef>
                <a:spcPts val="3075"/>
              </a:spcBef>
            </a:pPr>
            <a:r>
              <a:rPr sz="2200" spc="-55" dirty="0">
                <a:latin typeface="Verdana"/>
                <a:cs typeface="Verdana"/>
              </a:rPr>
              <a:t>Non </a:t>
            </a:r>
            <a:r>
              <a:rPr sz="2200" dirty="0">
                <a:latin typeface="Verdana"/>
                <a:cs typeface="Verdana"/>
              </a:rPr>
              <a:t>lavorando </a:t>
            </a:r>
            <a:r>
              <a:rPr sz="2200" spc="140" dirty="0">
                <a:latin typeface="Verdana"/>
                <a:cs typeface="Verdana"/>
              </a:rPr>
              <a:t>a </a:t>
            </a:r>
            <a:r>
              <a:rPr sz="2200" spc="-80" dirty="0">
                <a:latin typeface="Verdana"/>
                <a:cs typeface="Verdana"/>
              </a:rPr>
              <a:t>“pieno 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85" dirty="0">
                <a:latin typeface="Verdana"/>
                <a:cs typeface="Verdana"/>
              </a:rPr>
              <a:t>g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75" dirty="0">
                <a:latin typeface="Verdana"/>
                <a:cs typeface="Verdana"/>
              </a:rPr>
              <a:t>m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455" dirty="0">
                <a:latin typeface="Verdana"/>
                <a:cs typeface="Verdana"/>
              </a:rPr>
              <a:t>”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g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85" dirty="0">
                <a:latin typeface="Verdana"/>
                <a:cs typeface="Verdana"/>
              </a:rPr>
              <a:t>d</a:t>
            </a:r>
            <a:r>
              <a:rPr sz="2200" spc="35" dirty="0">
                <a:latin typeface="Verdana"/>
                <a:cs typeface="Verdana"/>
              </a:rPr>
              <a:t>o  </a:t>
            </a:r>
            <a:r>
              <a:rPr sz="2200" spc="-15" dirty="0">
                <a:latin typeface="Verdana"/>
                <a:cs typeface="Verdana"/>
              </a:rPr>
              <a:t>di </a:t>
            </a:r>
            <a:r>
              <a:rPr sz="2200" spc="-35" dirty="0">
                <a:latin typeface="Verdana"/>
                <a:cs typeface="Verdana"/>
              </a:rPr>
              <a:t>porre </a:t>
            </a:r>
            <a:r>
              <a:rPr sz="2200" spc="20" dirty="0">
                <a:latin typeface="Verdana"/>
                <a:cs typeface="Verdana"/>
              </a:rPr>
              <a:t>adeguati </a:t>
            </a:r>
            <a:r>
              <a:rPr sz="2200" spc="-75" dirty="0">
                <a:latin typeface="Verdana"/>
                <a:cs typeface="Verdana"/>
              </a:rPr>
              <a:t>freni 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spc="-80" dirty="0">
                <a:latin typeface="Verdana"/>
                <a:cs typeface="Verdana"/>
              </a:rPr>
              <a:t>inibitori</a:t>
            </a:r>
            <a:r>
              <a:rPr sz="2200" spc="74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al </a:t>
            </a:r>
            <a:r>
              <a:rPr sz="2200" spc="15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comportamento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07983" y="4598454"/>
            <a:ext cx="4395470" cy="43033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400" spc="-55" dirty="0">
                <a:solidFill>
                  <a:srgbClr val="FF66C3"/>
                </a:solidFill>
                <a:latin typeface="Verdana"/>
                <a:cs typeface="Verdana"/>
              </a:rPr>
              <a:t>Fattori</a:t>
            </a:r>
            <a:r>
              <a:rPr sz="2400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35" dirty="0">
                <a:solidFill>
                  <a:srgbClr val="FF66C3"/>
                </a:solidFill>
                <a:latin typeface="Verdana"/>
                <a:cs typeface="Verdana"/>
              </a:rPr>
              <a:t>psicologici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200" spc="50" dirty="0">
                <a:latin typeface="Verdana"/>
                <a:cs typeface="Verdana"/>
              </a:rPr>
              <a:t>Attaccamento</a:t>
            </a:r>
            <a:endParaRPr sz="2200">
              <a:latin typeface="Verdana"/>
              <a:cs typeface="Verdana"/>
            </a:endParaRPr>
          </a:p>
          <a:p>
            <a:pPr marL="73025" marR="65405" algn="ctr">
              <a:lnSpc>
                <a:spcPct val="116500"/>
              </a:lnSpc>
              <a:spcBef>
                <a:spcPts val="3075"/>
              </a:spcBef>
            </a:pPr>
            <a:r>
              <a:rPr sz="2200" spc="-45" dirty="0">
                <a:latin typeface="Verdana"/>
                <a:cs typeface="Verdana"/>
              </a:rPr>
              <a:t>sicuro: </a:t>
            </a:r>
            <a:r>
              <a:rPr sz="2200" dirty="0">
                <a:latin typeface="Verdana"/>
                <a:cs typeface="Verdana"/>
              </a:rPr>
              <a:t>maggiori </a:t>
            </a:r>
            <a:r>
              <a:rPr sz="2200" spc="5" dirty="0">
                <a:latin typeface="Verdana"/>
                <a:cs typeface="Verdana"/>
              </a:rPr>
              <a:t>competenze </a:t>
            </a:r>
            <a:r>
              <a:rPr sz="2200" spc="10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sociali, </a:t>
            </a:r>
            <a:r>
              <a:rPr sz="2200" spc="-25" dirty="0">
                <a:latin typeface="Verdana"/>
                <a:cs typeface="Verdana"/>
              </a:rPr>
              <a:t>cognitive </a:t>
            </a:r>
            <a:r>
              <a:rPr sz="2200" spc="25" dirty="0">
                <a:latin typeface="Verdana"/>
                <a:cs typeface="Verdana"/>
              </a:rPr>
              <a:t>e </a:t>
            </a:r>
            <a:r>
              <a:rPr sz="2200" spc="-15" dirty="0">
                <a:latin typeface="Verdana"/>
                <a:cs typeface="Verdana"/>
              </a:rPr>
              <a:t>di 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autoregolazione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delle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emozioni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200" spc="-45" dirty="0">
                <a:latin typeface="Verdana"/>
                <a:cs typeface="Verdana"/>
              </a:rPr>
              <a:t>insicuro: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problemi</a:t>
            </a:r>
            <a:endParaRPr sz="2200">
              <a:latin typeface="Verdana"/>
              <a:cs typeface="Verdana"/>
            </a:endParaRPr>
          </a:p>
          <a:p>
            <a:pPr marL="12065" marR="5080" algn="ctr">
              <a:lnSpc>
                <a:spcPct val="116500"/>
              </a:lnSpc>
            </a:pP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125" dirty="0">
                <a:latin typeface="Verdana"/>
                <a:cs typeface="Verdana"/>
              </a:rPr>
              <a:t>l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125" dirty="0">
                <a:latin typeface="Verdana"/>
                <a:cs typeface="Verdana"/>
              </a:rPr>
              <a:t>t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420" dirty="0">
                <a:latin typeface="Verdana"/>
                <a:cs typeface="Verdana"/>
              </a:rPr>
              <a:t>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5" dirty="0">
                <a:latin typeface="Verdana"/>
                <a:cs typeface="Verdana"/>
              </a:rPr>
              <a:t>m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85" dirty="0">
                <a:latin typeface="Verdana"/>
                <a:cs typeface="Verdana"/>
              </a:rPr>
              <a:t>gg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20" dirty="0">
                <a:latin typeface="Verdana"/>
                <a:cs typeface="Verdana"/>
              </a:rPr>
              <a:t>e  </a:t>
            </a:r>
            <a:r>
              <a:rPr sz="2200" spc="25" dirty="0">
                <a:latin typeface="Verdana"/>
                <a:cs typeface="Verdana"/>
              </a:rPr>
              <a:t>rabbia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e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minore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autocontrollo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2092" y="1575055"/>
            <a:ext cx="11443970" cy="847725"/>
          </a:xfrm>
          <a:custGeom>
            <a:avLst/>
            <a:gdLst/>
            <a:ahLst/>
            <a:cxnLst/>
            <a:rect l="l" t="t" r="r" b="b"/>
            <a:pathLst>
              <a:path w="11443969" h="847725">
                <a:moveTo>
                  <a:pt x="0" y="839259"/>
                </a:moveTo>
                <a:lnTo>
                  <a:pt x="0" y="10767"/>
                </a:lnTo>
                <a:lnTo>
                  <a:pt x="487434" y="10767"/>
                </a:lnTo>
                <a:lnTo>
                  <a:pt x="487434" y="116984"/>
                </a:lnTo>
                <a:lnTo>
                  <a:pt x="135899" y="116984"/>
                </a:lnTo>
                <a:lnTo>
                  <a:pt x="135899" y="368412"/>
                </a:lnTo>
                <a:lnTo>
                  <a:pt x="410026" y="368412"/>
                </a:lnTo>
                <a:lnTo>
                  <a:pt x="410026" y="473465"/>
                </a:lnTo>
                <a:lnTo>
                  <a:pt x="135899" y="473465"/>
                </a:lnTo>
                <a:lnTo>
                  <a:pt x="135899" y="839259"/>
                </a:lnTo>
                <a:lnTo>
                  <a:pt x="0" y="839259"/>
                </a:lnTo>
                <a:close/>
              </a:path>
              <a:path w="11443969" h="847725">
                <a:moveTo>
                  <a:pt x="1172806" y="839259"/>
                </a:moveTo>
                <a:lnTo>
                  <a:pt x="1113150" y="669894"/>
                </a:lnTo>
                <a:lnTo>
                  <a:pt x="766271" y="669894"/>
                </a:lnTo>
                <a:lnTo>
                  <a:pt x="706906" y="839259"/>
                </a:lnTo>
                <a:lnTo>
                  <a:pt x="564895" y="839259"/>
                </a:lnTo>
                <a:lnTo>
                  <a:pt x="861721" y="9603"/>
                </a:lnTo>
                <a:lnTo>
                  <a:pt x="1019155" y="9603"/>
                </a:lnTo>
                <a:lnTo>
                  <a:pt x="1315980" y="839259"/>
                </a:lnTo>
                <a:lnTo>
                  <a:pt x="1172806" y="839259"/>
                </a:lnTo>
                <a:close/>
              </a:path>
              <a:path w="11443969" h="847725">
                <a:moveTo>
                  <a:pt x="803229" y="563968"/>
                </a:moveTo>
                <a:lnTo>
                  <a:pt x="1076192" y="563968"/>
                </a:lnTo>
                <a:lnTo>
                  <a:pt x="940583" y="174021"/>
                </a:lnTo>
                <a:lnTo>
                  <a:pt x="803229" y="563968"/>
                </a:lnTo>
                <a:close/>
              </a:path>
              <a:path w="11443969" h="847725">
                <a:moveTo>
                  <a:pt x="1401701" y="116984"/>
                </a:moveTo>
                <a:lnTo>
                  <a:pt x="1401701" y="10767"/>
                </a:lnTo>
                <a:lnTo>
                  <a:pt x="1979638" y="10767"/>
                </a:lnTo>
                <a:lnTo>
                  <a:pt x="1979638" y="116984"/>
                </a:lnTo>
                <a:lnTo>
                  <a:pt x="1759347" y="116984"/>
                </a:lnTo>
                <a:lnTo>
                  <a:pt x="1759347" y="839259"/>
                </a:lnTo>
                <a:lnTo>
                  <a:pt x="1623448" y="839259"/>
                </a:lnTo>
                <a:lnTo>
                  <a:pt x="1623448" y="116984"/>
                </a:lnTo>
                <a:lnTo>
                  <a:pt x="1401701" y="116984"/>
                </a:lnTo>
                <a:close/>
              </a:path>
              <a:path w="11443969" h="847725">
                <a:moveTo>
                  <a:pt x="2073885" y="116984"/>
                </a:moveTo>
                <a:lnTo>
                  <a:pt x="2073885" y="10767"/>
                </a:lnTo>
                <a:lnTo>
                  <a:pt x="2651822" y="10767"/>
                </a:lnTo>
                <a:lnTo>
                  <a:pt x="2651822" y="116984"/>
                </a:lnTo>
                <a:lnTo>
                  <a:pt x="2431531" y="116984"/>
                </a:lnTo>
                <a:lnTo>
                  <a:pt x="2431531" y="839259"/>
                </a:lnTo>
                <a:lnTo>
                  <a:pt x="2295631" y="839259"/>
                </a:lnTo>
                <a:lnTo>
                  <a:pt x="2295631" y="116984"/>
                </a:lnTo>
                <a:lnTo>
                  <a:pt x="2073885" y="116984"/>
                </a:lnTo>
                <a:close/>
              </a:path>
              <a:path w="11443969" h="847725">
                <a:moveTo>
                  <a:pt x="3166863" y="724894"/>
                </a:moveTo>
                <a:lnTo>
                  <a:pt x="3215076" y="721577"/>
                </a:lnTo>
                <a:lnTo>
                  <a:pt x="3259612" y="711624"/>
                </a:lnTo>
                <a:lnTo>
                  <a:pt x="3300469" y="695037"/>
                </a:lnTo>
                <a:lnTo>
                  <a:pt x="3337648" y="671815"/>
                </a:lnTo>
                <a:lnTo>
                  <a:pt x="3371148" y="641958"/>
                </a:lnTo>
                <a:lnTo>
                  <a:pt x="3399644" y="606699"/>
                </a:lnTo>
                <a:lnTo>
                  <a:pt x="3421807" y="567274"/>
                </a:lnTo>
                <a:lnTo>
                  <a:pt x="3437637" y="523681"/>
                </a:lnTo>
                <a:lnTo>
                  <a:pt x="3447136" y="475921"/>
                </a:lnTo>
                <a:lnTo>
                  <a:pt x="3450302" y="423994"/>
                </a:lnTo>
                <a:lnTo>
                  <a:pt x="3447136" y="371986"/>
                </a:lnTo>
                <a:lnTo>
                  <a:pt x="3437637" y="324214"/>
                </a:lnTo>
                <a:lnTo>
                  <a:pt x="3421807" y="280680"/>
                </a:lnTo>
                <a:lnTo>
                  <a:pt x="3399644" y="241383"/>
                </a:lnTo>
                <a:lnTo>
                  <a:pt x="3371148" y="206322"/>
                </a:lnTo>
                <a:lnTo>
                  <a:pt x="3337648" y="176675"/>
                </a:lnTo>
                <a:lnTo>
                  <a:pt x="3300469" y="153615"/>
                </a:lnTo>
                <a:lnTo>
                  <a:pt x="3259612" y="137145"/>
                </a:lnTo>
                <a:lnTo>
                  <a:pt x="3215076" y="127262"/>
                </a:lnTo>
                <a:lnTo>
                  <a:pt x="3166863" y="123968"/>
                </a:lnTo>
                <a:lnTo>
                  <a:pt x="3118637" y="127262"/>
                </a:lnTo>
                <a:lnTo>
                  <a:pt x="3074067" y="137145"/>
                </a:lnTo>
                <a:lnTo>
                  <a:pt x="3033151" y="153615"/>
                </a:lnTo>
                <a:lnTo>
                  <a:pt x="2995891" y="176675"/>
                </a:lnTo>
                <a:lnTo>
                  <a:pt x="2962286" y="206322"/>
                </a:lnTo>
                <a:lnTo>
                  <a:pt x="2933790" y="241383"/>
                </a:lnTo>
                <a:lnTo>
                  <a:pt x="2911628" y="280680"/>
                </a:lnTo>
                <a:lnTo>
                  <a:pt x="2895797" y="324214"/>
                </a:lnTo>
                <a:lnTo>
                  <a:pt x="2886298" y="371986"/>
                </a:lnTo>
                <a:lnTo>
                  <a:pt x="2883132" y="423994"/>
                </a:lnTo>
                <a:lnTo>
                  <a:pt x="2886298" y="475921"/>
                </a:lnTo>
                <a:lnTo>
                  <a:pt x="2895797" y="523681"/>
                </a:lnTo>
                <a:lnTo>
                  <a:pt x="2911628" y="567274"/>
                </a:lnTo>
                <a:lnTo>
                  <a:pt x="2933790" y="606699"/>
                </a:lnTo>
                <a:lnTo>
                  <a:pt x="2962286" y="641958"/>
                </a:lnTo>
                <a:lnTo>
                  <a:pt x="2995891" y="671815"/>
                </a:lnTo>
                <a:lnTo>
                  <a:pt x="3033151" y="695037"/>
                </a:lnTo>
                <a:lnTo>
                  <a:pt x="3074067" y="711624"/>
                </a:lnTo>
                <a:lnTo>
                  <a:pt x="3118637" y="721577"/>
                </a:lnTo>
                <a:lnTo>
                  <a:pt x="3166863" y="724894"/>
                </a:lnTo>
                <a:close/>
              </a:path>
              <a:path w="11443969" h="847725">
                <a:moveTo>
                  <a:pt x="3167154" y="847698"/>
                </a:moveTo>
                <a:lnTo>
                  <a:pt x="3117398" y="845252"/>
                </a:lnTo>
                <a:lnTo>
                  <a:pt x="3069898" y="837911"/>
                </a:lnTo>
                <a:lnTo>
                  <a:pt x="3024656" y="825677"/>
                </a:lnTo>
                <a:lnTo>
                  <a:pt x="2981670" y="808549"/>
                </a:lnTo>
                <a:lnTo>
                  <a:pt x="2940941" y="786528"/>
                </a:lnTo>
                <a:lnTo>
                  <a:pt x="2902469" y="759613"/>
                </a:lnTo>
                <a:lnTo>
                  <a:pt x="2866254" y="727804"/>
                </a:lnTo>
                <a:lnTo>
                  <a:pt x="2833750" y="692242"/>
                </a:lnTo>
                <a:lnTo>
                  <a:pt x="2806247" y="654067"/>
                </a:lnTo>
                <a:lnTo>
                  <a:pt x="2783745" y="613279"/>
                </a:lnTo>
                <a:lnTo>
                  <a:pt x="2766243" y="569877"/>
                </a:lnTo>
                <a:lnTo>
                  <a:pt x="2753742" y="523863"/>
                </a:lnTo>
                <a:lnTo>
                  <a:pt x="2746241" y="475235"/>
                </a:lnTo>
                <a:lnTo>
                  <a:pt x="2743741" y="423994"/>
                </a:lnTo>
                <a:lnTo>
                  <a:pt x="2746241" y="372677"/>
                </a:lnTo>
                <a:lnTo>
                  <a:pt x="2753742" y="323984"/>
                </a:lnTo>
                <a:lnTo>
                  <a:pt x="2766243" y="277916"/>
                </a:lnTo>
                <a:lnTo>
                  <a:pt x="2783745" y="234473"/>
                </a:lnTo>
                <a:lnTo>
                  <a:pt x="2806247" y="193655"/>
                </a:lnTo>
                <a:lnTo>
                  <a:pt x="2833750" y="155462"/>
                </a:lnTo>
                <a:lnTo>
                  <a:pt x="2866254" y="119894"/>
                </a:lnTo>
                <a:lnTo>
                  <a:pt x="2902469" y="88085"/>
                </a:lnTo>
                <a:lnTo>
                  <a:pt x="2940941" y="61170"/>
                </a:lnTo>
                <a:lnTo>
                  <a:pt x="2981670" y="39149"/>
                </a:lnTo>
                <a:lnTo>
                  <a:pt x="3024656" y="22021"/>
                </a:lnTo>
                <a:lnTo>
                  <a:pt x="3069898" y="9787"/>
                </a:lnTo>
                <a:lnTo>
                  <a:pt x="3117398" y="2446"/>
                </a:lnTo>
                <a:lnTo>
                  <a:pt x="3167154" y="0"/>
                </a:lnTo>
                <a:lnTo>
                  <a:pt x="3216975" y="2446"/>
                </a:lnTo>
                <a:lnTo>
                  <a:pt x="3264504" y="9787"/>
                </a:lnTo>
                <a:lnTo>
                  <a:pt x="3309740" y="22021"/>
                </a:lnTo>
                <a:lnTo>
                  <a:pt x="3352684" y="39149"/>
                </a:lnTo>
                <a:lnTo>
                  <a:pt x="3393336" y="61170"/>
                </a:lnTo>
                <a:lnTo>
                  <a:pt x="3431695" y="88085"/>
                </a:lnTo>
                <a:lnTo>
                  <a:pt x="3467762" y="119894"/>
                </a:lnTo>
                <a:lnTo>
                  <a:pt x="3500189" y="155462"/>
                </a:lnTo>
                <a:lnTo>
                  <a:pt x="3527626" y="193655"/>
                </a:lnTo>
                <a:lnTo>
                  <a:pt x="3550075" y="234473"/>
                </a:lnTo>
                <a:lnTo>
                  <a:pt x="3567535" y="277916"/>
                </a:lnTo>
                <a:lnTo>
                  <a:pt x="3580007" y="323984"/>
                </a:lnTo>
                <a:lnTo>
                  <a:pt x="3587490" y="372677"/>
                </a:lnTo>
                <a:lnTo>
                  <a:pt x="3589985" y="423994"/>
                </a:lnTo>
                <a:lnTo>
                  <a:pt x="3587490" y="475235"/>
                </a:lnTo>
                <a:lnTo>
                  <a:pt x="3580007" y="523863"/>
                </a:lnTo>
                <a:lnTo>
                  <a:pt x="3567535" y="569877"/>
                </a:lnTo>
                <a:lnTo>
                  <a:pt x="3550075" y="613279"/>
                </a:lnTo>
                <a:lnTo>
                  <a:pt x="3527626" y="654067"/>
                </a:lnTo>
                <a:lnTo>
                  <a:pt x="3500189" y="692242"/>
                </a:lnTo>
                <a:lnTo>
                  <a:pt x="3467762" y="727804"/>
                </a:lnTo>
                <a:lnTo>
                  <a:pt x="3431695" y="759613"/>
                </a:lnTo>
                <a:lnTo>
                  <a:pt x="3393336" y="786528"/>
                </a:lnTo>
                <a:lnTo>
                  <a:pt x="3352684" y="808549"/>
                </a:lnTo>
                <a:lnTo>
                  <a:pt x="3309740" y="825677"/>
                </a:lnTo>
                <a:lnTo>
                  <a:pt x="3264504" y="837911"/>
                </a:lnTo>
                <a:lnTo>
                  <a:pt x="3216975" y="845252"/>
                </a:lnTo>
                <a:lnTo>
                  <a:pt x="3167154" y="847698"/>
                </a:lnTo>
                <a:close/>
              </a:path>
              <a:path w="11443969" h="847725">
                <a:moveTo>
                  <a:pt x="3859129" y="503148"/>
                </a:moveTo>
                <a:lnTo>
                  <a:pt x="3859129" y="839259"/>
                </a:lnTo>
                <a:lnTo>
                  <a:pt x="3723230" y="839259"/>
                </a:lnTo>
                <a:lnTo>
                  <a:pt x="3723230" y="10767"/>
                </a:lnTo>
                <a:lnTo>
                  <a:pt x="4009288" y="10767"/>
                </a:lnTo>
                <a:lnTo>
                  <a:pt x="4063042" y="13560"/>
                </a:lnTo>
                <a:lnTo>
                  <a:pt x="4111629" y="21941"/>
                </a:lnTo>
                <a:lnTo>
                  <a:pt x="4155047" y="35910"/>
                </a:lnTo>
                <a:lnTo>
                  <a:pt x="4193296" y="55465"/>
                </a:lnTo>
                <a:lnTo>
                  <a:pt x="4226378" y="80608"/>
                </a:lnTo>
                <a:lnTo>
                  <a:pt x="4259734" y="117857"/>
                </a:lnTo>
                <a:lnTo>
                  <a:pt x="4283561" y="159761"/>
                </a:lnTo>
                <a:lnTo>
                  <a:pt x="4297856" y="206322"/>
                </a:lnTo>
                <a:lnTo>
                  <a:pt x="4302621" y="257539"/>
                </a:lnTo>
                <a:lnTo>
                  <a:pt x="4299457" y="298262"/>
                </a:lnTo>
                <a:lnTo>
                  <a:pt x="4289963" y="336911"/>
                </a:lnTo>
                <a:lnTo>
                  <a:pt x="4274139" y="373487"/>
                </a:lnTo>
                <a:lnTo>
                  <a:pt x="4251986" y="407989"/>
                </a:lnTo>
                <a:lnTo>
                  <a:pt x="4223268" y="438399"/>
                </a:lnTo>
                <a:lnTo>
                  <a:pt x="4187747" y="462989"/>
                </a:lnTo>
                <a:lnTo>
                  <a:pt x="4145424" y="481759"/>
                </a:lnTo>
                <a:lnTo>
                  <a:pt x="4096299" y="494709"/>
                </a:lnTo>
                <a:lnTo>
                  <a:pt x="4315717" y="839259"/>
                </a:lnTo>
                <a:lnTo>
                  <a:pt x="4150135" y="839259"/>
                </a:lnTo>
                <a:lnTo>
                  <a:pt x="3942648" y="503148"/>
                </a:lnTo>
                <a:lnTo>
                  <a:pt x="3859129" y="503148"/>
                </a:lnTo>
                <a:close/>
              </a:path>
              <a:path w="11443969" h="847725">
                <a:moveTo>
                  <a:pt x="3859129" y="116984"/>
                </a:moveTo>
                <a:lnTo>
                  <a:pt x="3859129" y="396931"/>
                </a:lnTo>
                <a:lnTo>
                  <a:pt x="4009288" y="396931"/>
                </a:lnTo>
                <a:lnTo>
                  <a:pt x="4076874" y="387692"/>
                </a:lnTo>
                <a:lnTo>
                  <a:pt x="4124817" y="359973"/>
                </a:lnTo>
                <a:lnTo>
                  <a:pt x="4153626" y="315740"/>
                </a:lnTo>
                <a:lnTo>
                  <a:pt x="4163230" y="256957"/>
                </a:lnTo>
                <a:lnTo>
                  <a:pt x="4160829" y="225747"/>
                </a:lnTo>
                <a:lnTo>
                  <a:pt x="4141623" y="174239"/>
                </a:lnTo>
                <a:lnTo>
                  <a:pt x="4103301" y="137772"/>
                </a:lnTo>
                <a:lnTo>
                  <a:pt x="4045536" y="119294"/>
                </a:lnTo>
                <a:lnTo>
                  <a:pt x="4009288" y="116984"/>
                </a:lnTo>
                <a:lnTo>
                  <a:pt x="3859129" y="116984"/>
                </a:lnTo>
                <a:close/>
              </a:path>
              <a:path w="11443969" h="847725">
                <a:moveTo>
                  <a:pt x="4476457" y="839259"/>
                </a:moveTo>
                <a:lnTo>
                  <a:pt x="4476457" y="10767"/>
                </a:lnTo>
                <a:lnTo>
                  <a:pt x="4612356" y="10767"/>
                </a:lnTo>
                <a:lnTo>
                  <a:pt x="4612356" y="839259"/>
                </a:lnTo>
                <a:lnTo>
                  <a:pt x="4476457" y="839259"/>
                </a:lnTo>
                <a:close/>
              </a:path>
              <a:path w="11443969" h="847725">
                <a:moveTo>
                  <a:pt x="5606392" y="9603"/>
                </a:moveTo>
                <a:lnTo>
                  <a:pt x="5606392" y="115820"/>
                </a:lnTo>
                <a:lnTo>
                  <a:pt x="5284540" y="115820"/>
                </a:lnTo>
                <a:lnTo>
                  <a:pt x="5284540" y="367248"/>
                </a:lnTo>
                <a:lnTo>
                  <a:pt x="5570599" y="367248"/>
                </a:lnTo>
                <a:lnTo>
                  <a:pt x="5570599" y="472010"/>
                </a:lnTo>
                <a:lnTo>
                  <a:pt x="5284540" y="472010"/>
                </a:lnTo>
                <a:lnTo>
                  <a:pt x="5284540" y="733042"/>
                </a:lnTo>
                <a:lnTo>
                  <a:pt x="5606392" y="733042"/>
                </a:lnTo>
                <a:lnTo>
                  <a:pt x="5606392" y="839259"/>
                </a:lnTo>
                <a:lnTo>
                  <a:pt x="5148641" y="839259"/>
                </a:lnTo>
                <a:lnTo>
                  <a:pt x="5148641" y="9603"/>
                </a:lnTo>
                <a:lnTo>
                  <a:pt x="5606392" y="9603"/>
                </a:lnTo>
                <a:close/>
              </a:path>
              <a:path w="11443969" h="847725">
                <a:moveTo>
                  <a:pt x="6289395" y="10767"/>
                </a:moveTo>
                <a:lnTo>
                  <a:pt x="6289395" y="116984"/>
                </a:lnTo>
                <a:lnTo>
                  <a:pt x="5899448" y="733042"/>
                </a:lnTo>
                <a:lnTo>
                  <a:pt x="6289395" y="733042"/>
                </a:lnTo>
                <a:lnTo>
                  <a:pt x="6289395" y="839259"/>
                </a:lnTo>
                <a:lnTo>
                  <a:pt x="5743469" y="839259"/>
                </a:lnTo>
                <a:lnTo>
                  <a:pt x="5743469" y="733042"/>
                </a:lnTo>
                <a:lnTo>
                  <a:pt x="6131961" y="116984"/>
                </a:lnTo>
                <a:lnTo>
                  <a:pt x="5743469" y="116984"/>
                </a:lnTo>
                <a:lnTo>
                  <a:pt x="5743469" y="10767"/>
                </a:lnTo>
                <a:lnTo>
                  <a:pt x="6289395" y="10767"/>
                </a:lnTo>
                <a:close/>
              </a:path>
              <a:path w="11443969" h="847725">
                <a:moveTo>
                  <a:pt x="6438184" y="839259"/>
                </a:moveTo>
                <a:lnTo>
                  <a:pt x="6438184" y="10767"/>
                </a:lnTo>
                <a:lnTo>
                  <a:pt x="6574083" y="10767"/>
                </a:lnTo>
                <a:lnTo>
                  <a:pt x="6574083" y="839259"/>
                </a:lnTo>
                <a:lnTo>
                  <a:pt x="6438184" y="839259"/>
                </a:lnTo>
                <a:close/>
              </a:path>
              <a:path w="11443969" h="847725">
                <a:moveTo>
                  <a:pt x="7130839" y="724894"/>
                </a:moveTo>
                <a:lnTo>
                  <a:pt x="7179053" y="721577"/>
                </a:lnTo>
                <a:lnTo>
                  <a:pt x="7223588" y="711624"/>
                </a:lnTo>
                <a:lnTo>
                  <a:pt x="7264445" y="695037"/>
                </a:lnTo>
                <a:lnTo>
                  <a:pt x="7301624" y="671815"/>
                </a:lnTo>
                <a:lnTo>
                  <a:pt x="7335124" y="641958"/>
                </a:lnTo>
                <a:lnTo>
                  <a:pt x="7363620" y="606699"/>
                </a:lnTo>
                <a:lnTo>
                  <a:pt x="7385783" y="567274"/>
                </a:lnTo>
                <a:lnTo>
                  <a:pt x="7401614" y="523681"/>
                </a:lnTo>
                <a:lnTo>
                  <a:pt x="7411112" y="475921"/>
                </a:lnTo>
                <a:lnTo>
                  <a:pt x="7414278" y="423994"/>
                </a:lnTo>
                <a:lnTo>
                  <a:pt x="7411112" y="371986"/>
                </a:lnTo>
                <a:lnTo>
                  <a:pt x="7401614" y="324214"/>
                </a:lnTo>
                <a:lnTo>
                  <a:pt x="7385783" y="280680"/>
                </a:lnTo>
                <a:lnTo>
                  <a:pt x="7363620" y="241383"/>
                </a:lnTo>
                <a:lnTo>
                  <a:pt x="7335124" y="206322"/>
                </a:lnTo>
                <a:lnTo>
                  <a:pt x="7301624" y="176675"/>
                </a:lnTo>
                <a:lnTo>
                  <a:pt x="7264445" y="153615"/>
                </a:lnTo>
                <a:lnTo>
                  <a:pt x="7223588" y="137145"/>
                </a:lnTo>
                <a:lnTo>
                  <a:pt x="7179053" y="127262"/>
                </a:lnTo>
                <a:lnTo>
                  <a:pt x="7130839" y="123968"/>
                </a:lnTo>
                <a:lnTo>
                  <a:pt x="7082613" y="127262"/>
                </a:lnTo>
                <a:lnTo>
                  <a:pt x="7038043" y="137145"/>
                </a:lnTo>
                <a:lnTo>
                  <a:pt x="6997128" y="153615"/>
                </a:lnTo>
                <a:lnTo>
                  <a:pt x="6959868" y="176675"/>
                </a:lnTo>
                <a:lnTo>
                  <a:pt x="6926262" y="206322"/>
                </a:lnTo>
                <a:lnTo>
                  <a:pt x="6897767" y="241383"/>
                </a:lnTo>
                <a:lnTo>
                  <a:pt x="6875604" y="280680"/>
                </a:lnTo>
                <a:lnTo>
                  <a:pt x="6859773" y="324214"/>
                </a:lnTo>
                <a:lnTo>
                  <a:pt x="6850275" y="371986"/>
                </a:lnTo>
                <a:lnTo>
                  <a:pt x="6847108" y="423994"/>
                </a:lnTo>
                <a:lnTo>
                  <a:pt x="6850275" y="475921"/>
                </a:lnTo>
                <a:lnTo>
                  <a:pt x="6859773" y="523681"/>
                </a:lnTo>
                <a:lnTo>
                  <a:pt x="6875604" y="567274"/>
                </a:lnTo>
                <a:lnTo>
                  <a:pt x="6897767" y="606699"/>
                </a:lnTo>
                <a:lnTo>
                  <a:pt x="6926262" y="641958"/>
                </a:lnTo>
                <a:lnTo>
                  <a:pt x="6959868" y="671815"/>
                </a:lnTo>
                <a:lnTo>
                  <a:pt x="6997128" y="695037"/>
                </a:lnTo>
                <a:lnTo>
                  <a:pt x="7038043" y="711624"/>
                </a:lnTo>
                <a:lnTo>
                  <a:pt x="7082613" y="721577"/>
                </a:lnTo>
                <a:lnTo>
                  <a:pt x="7130839" y="724894"/>
                </a:lnTo>
                <a:close/>
              </a:path>
              <a:path w="11443969" h="847725">
                <a:moveTo>
                  <a:pt x="7131130" y="847698"/>
                </a:moveTo>
                <a:lnTo>
                  <a:pt x="7081374" y="845252"/>
                </a:lnTo>
                <a:lnTo>
                  <a:pt x="7033875" y="837911"/>
                </a:lnTo>
                <a:lnTo>
                  <a:pt x="6988632" y="825677"/>
                </a:lnTo>
                <a:lnTo>
                  <a:pt x="6945647" y="808549"/>
                </a:lnTo>
                <a:lnTo>
                  <a:pt x="6904918" y="786528"/>
                </a:lnTo>
                <a:lnTo>
                  <a:pt x="6866446" y="759613"/>
                </a:lnTo>
                <a:lnTo>
                  <a:pt x="6830230" y="727804"/>
                </a:lnTo>
                <a:lnTo>
                  <a:pt x="6797727" y="692242"/>
                </a:lnTo>
                <a:lnTo>
                  <a:pt x="6770224" y="654067"/>
                </a:lnTo>
                <a:lnTo>
                  <a:pt x="6747721" y="613279"/>
                </a:lnTo>
                <a:lnTo>
                  <a:pt x="6730219" y="569877"/>
                </a:lnTo>
                <a:lnTo>
                  <a:pt x="6717718" y="523863"/>
                </a:lnTo>
                <a:lnTo>
                  <a:pt x="6710217" y="475235"/>
                </a:lnTo>
                <a:lnTo>
                  <a:pt x="6707717" y="423994"/>
                </a:lnTo>
                <a:lnTo>
                  <a:pt x="6710217" y="372677"/>
                </a:lnTo>
                <a:lnTo>
                  <a:pt x="6717718" y="323984"/>
                </a:lnTo>
                <a:lnTo>
                  <a:pt x="6730219" y="277916"/>
                </a:lnTo>
                <a:lnTo>
                  <a:pt x="6747721" y="234473"/>
                </a:lnTo>
                <a:lnTo>
                  <a:pt x="6770224" y="193655"/>
                </a:lnTo>
                <a:lnTo>
                  <a:pt x="6797727" y="155462"/>
                </a:lnTo>
                <a:lnTo>
                  <a:pt x="6830230" y="119894"/>
                </a:lnTo>
                <a:lnTo>
                  <a:pt x="6866446" y="88085"/>
                </a:lnTo>
                <a:lnTo>
                  <a:pt x="6904918" y="61170"/>
                </a:lnTo>
                <a:lnTo>
                  <a:pt x="6945647" y="39149"/>
                </a:lnTo>
                <a:lnTo>
                  <a:pt x="6988632" y="22021"/>
                </a:lnTo>
                <a:lnTo>
                  <a:pt x="7033875" y="9787"/>
                </a:lnTo>
                <a:lnTo>
                  <a:pt x="7081374" y="2446"/>
                </a:lnTo>
                <a:lnTo>
                  <a:pt x="7131130" y="0"/>
                </a:lnTo>
                <a:lnTo>
                  <a:pt x="7180951" y="2446"/>
                </a:lnTo>
                <a:lnTo>
                  <a:pt x="7228480" y="9787"/>
                </a:lnTo>
                <a:lnTo>
                  <a:pt x="7273716" y="22021"/>
                </a:lnTo>
                <a:lnTo>
                  <a:pt x="7316661" y="39149"/>
                </a:lnTo>
                <a:lnTo>
                  <a:pt x="7357312" y="61170"/>
                </a:lnTo>
                <a:lnTo>
                  <a:pt x="7395671" y="88085"/>
                </a:lnTo>
                <a:lnTo>
                  <a:pt x="7431738" y="119894"/>
                </a:lnTo>
                <a:lnTo>
                  <a:pt x="7464165" y="155462"/>
                </a:lnTo>
                <a:lnTo>
                  <a:pt x="7491602" y="193655"/>
                </a:lnTo>
                <a:lnTo>
                  <a:pt x="7514052" y="234473"/>
                </a:lnTo>
                <a:lnTo>
                  <a:pt x="7531512" y="277916"/>
                </a:lnTo>
                <a:lnTo>
                  <a:pt x="7543984" y="323984"/>
                </a:lnTo>
                <a:lnTo>
                  <a:pt x="7551467" y="372677"/>
                </a:lnTo>
                <a:lnTo>
                  <a:pt x="7553961" y="423994"/>
                </a:lnTo>
                <a:lnTo>
                  <a:pt x="7551467" y="475235"/>
                </a:lnTo>
                <a:lnTo>
                  <a:pt x="7543984" y="523863"/>
                </a:lnTo>
                <a:lnTo>
                  <a:pt x="7531512" y="569877"/>
                </a:lnTo>
                <a:lnTo>
                  <a:pt x="7514052" y="613279"/>
                </a:lnTo>
                <a:lnTo>
                  <a:pt x="7491602" y="654067"/>
                </a:lnTo>
                <a:lnTo>
                  <a:pt x="7464165" y="692242"/>
                </a:lnTo>
                <a:lnTo>
                  <a:pt x="7431738" y="727804"/>
                </a:lnTo>
                <a:lnTo>
                  <a:pt x="7395671" y="759613"/>
                </a:lnTo>
                <a:lnTo>
                  <a:pt x="7357312" y="786528"/>
                </a:lnTo>
                <a:lnTo>
                  <a:pt x="7316661" y="808549"/>
                </a:lnTo>
                <a:lnTo>
                  <a:pt x="7273716" y="825677"/>
                </a:lnTo>
                <a:lnTo>
                  <a:pt x="7228480" y="837911"/>
                </a:lnTo>
                <a:lnTo>
                  <a:pt x="7180951" y="845252"/>
                </a:lnTo>
                <a:lnTo>
                  <a:pt x="7131130" y="847698"/>
                </a:lnTo>
                <a:close/>
              </a:path>
              <a:path w="11443969" h="847725">
                <a:moveTo>
                  <a:pt x="7687206" y="10767"/>
                </a:moveTo>
                <a:lnTo>
                  <a:pt x="7823105" y="10767"/>
                </a:lnTo>
                <a:lnTo>
                  <a:pt x="7823105" y="735661"/>
                </a:lnTo>
                <a:lnTo>
                  <a:pt x="8103344" y="735661"/>
                </a:lnTo>
                <a:lnTo>
                  <a:pt x="8103344" y="839259"/>
                </a:lnTo>
                <a:lnTo>
                  <a:pt x="7687206" y="839259"/>
                </a:lnTo>
                <a:lnTo>
                  <a:pt x="7687206" y="10767"/>
                </a:lnTo>
                <a:close/>
              </a:path>
              <a:path w="11443969" h="847725">
                <a:moveTo>
                  <a:pt x="8594388" y="724894"/>
                </a:moveTo>
                <a:lnTo>
                  <a:pt x="8642601" y="721577"/>
                </a:lnTo>
                <a:lnTo>
                  <a:pt x="8687137" y="711624"/>
                </a:lnTo>
                <a:lnTo>
                  <a:pt x="8727994" y="695037"/>
                </a:lnTo>
                <a:lnTo>
                  <a:pt x="8765173" y="671815"/>
                </a:lnTo>
                <a:lnTo>
                  <a:pt x="8798673" y="641958"/>
                </a:lnTo>
                <a:lnTo>
                  <a:pt x="8827169" y="606699"/>
                </a:lnTo>
                <a:lnTo>
                  <a:pt x="8849332" y="567274"/>
                </a:lnTo>
                <a:lnTo>
                  <a:pt x="8865163" y="523681"/>
                </a:lnTo>
                <a:lnTo>
                  <a:pt x="8874661" y="475921"/>
                </a:lnTo>
                <a:lnTo>
                  <a:pt x="8877827" y="423994"/>
                </a:lnTo>
                <a:lnTo>
                  <a:pt x="8874661" y="371986"/>
                </a:lnTo>
                <a:lnTo>
                  <a:pt x="8865163" y="324214"/>
                </a:lnTo>
                <a:lnTo>
                  <a:pt x="8849332" y="280680"/>
                </a:lnTo>
                <a:lnTo>
                  <a:pt x="8827169" y="241383"/>
                </a:lnTo>
                <a:lnTo>
                  <a:pt x="8798673" y="206322"/>
                </a:lnTo>
                <a:lnTo>
                  <a:pt x="8765173" y="176675"/>
                </a:lnTo>
                <a:lnTo>
                  <a:pt x="8727994" y="153615"/>
                </a:lnTo>
                <a:lnTo>
                  <a:pt x="8687137" y="137145"/>
                </a:lnTo>
                <a:lnTo>
                  <a:pt x="8642601" y="127262"/>
                </a:lnTo>
                <a:lnTo>
                  <a:pt x="8594388" y="123968"/>
                </a:lnTo>
                <a:lnTo>
                  <a:pt x="8546162" y="127262"/>
                </a:lnTo>
                <a:lnTo>
                  <a:pt x="8501592" y="137145"/>
                </a:lnTo>
                <a:lnTo>
                  <a:pt x="8460677" y="153615"/>
                </a:lnTo>
                <a:lnTo>
                  <a:pt x="8423417" y="176675"/>
                </a:lnTo>
                <a:lnTo>
                  <a:pt x="8389811" y="206322"/>
                </a:lnTo>
                <a:lnTo>
                  <a:pt x="8361316" y="241383"/>
                </a:lnTo>
                <a:lnTo>
                  <a:pt x="8339153" y="280680"/>
                </a:lnTo>
                <a:lnTo>
                  <a:pt x="8323322" y="324214"/>
                </a:lnTo>
                <a:lnTo>
                  <a:pt x="8313823" y="371986"/>
                </a:lnTo>
                <a:lnTo>
                  <a:pt x="8310657" y="423994"/>
                </a:lnTo>
                <a:lnTo>
                  <a:pt x="8313823" y="475921"/>
                </a:lnTo>
                <a:lnTo>
                  <a:pt x="8323322" y="523681"/>
                </a:lnTo>
                <a:lnTo>
                  <a:pt x="8339153" y="567274"/>
                </a:lnTo>
                <a:lnTo>
                  <a:pt x="8361316" y="606699"/>
                </a:lnTo>
                <a:lnTo>
                  <a:pt x="8389811" y="641958"/>
                </a:lnTo>
                <a:lnTo>
                  <a:pt x="8423417" y="671815"/>
                </a:lnTo>
                <a:lnTo>
                  <a:pt x="8460677" y="695037"/>
                </a:lnTo>
                <a:lnTo>
                  <a:pt x="8501592" y="711624"/>
                </a:lnTo>
                <a:lnTo>
                  <a:pt x="8546162" y="721577"/>
                </a:lnTo>
                <a:lnTo>
                  <a:pt x="8594388" y="724894"/>
                </a:lnTo>
                <a:close/>
              </a:path>
              <a:path w="11443969" h="847725">
                <a:moveTo>
                  <a:pt x="8594679" y="847698"/>
                </a:moveTo>
                <a:lnTo>
                  <a:pt x="8544923" y="845252"/>
                </a:lnTo>
                <a:lnTo>
                  <a:pt x="8497423" y="837911"/>
                </a:lnTo>
                <a:lnTo>
                  <a:pt x="8452181" y="825677"/>
                </a:lnTo>
                <a:lnTo>
                  <a:pt x="8409195" y="808549"/>
                </a:lnTo>
                <a:lnTo>
                  <a:pt x="8368467" y="786528"/>
                </a:lnTo>
                <a:lnTo>
                  <a:pt x="8329995" y="759613"/>
                </a:lnTo>
                <a:lnTo>
                  <a:pt x="8293779" y="727804"/>
                </a:lnTo>
                <a:lnTo>
                  <a:pt x="8261276" y="692242"/>
                </a:lnTo>
                <a:lnTo>
                  <a:pt x="8233773" y="654067"/>
                </a:lnTo>
                <a:lnTo>
                  <a:pt x="8211270" y="613279"/>
                </a:lnTo>
                <a:lnTo>
                  <a:pt x="8193768" y="569877"/>
                </a:lnTo>
                <a:lnTo>
                  <a:pt x="8181267" y="523863"/>
                </a:lnTo>
                <a:lnTo>
                  <a:pt x="8173766" y="475235"/>
                </a:lnTo>
                <a:lnTo>
                  <a:pt x="8171266" y="423994"/>
                </a:lnTo>
                <a:lnTo>
                  <a:pt x="8173766" y="372677"/>
                </a:lnTo>
                <a:lnTo>
                  <a:pt x="8181267" y="323984"/>
                </a:lnTo>
                <a:lnTo>
                  <a:pt x="8193768" y="277916"/>
                </a:lnTo>
                <a:lnTo>
                  <a:pt x="8211270" y="234473"/>
                </a:lnTo>
                <a:lnTo>
                  <a:pt x="8233773" y="193655"/>
                </a:lnTo>
                <a:lnTo>
                  <a:pt x="8261276" y="155462"/>
                </a:lnTo>
                <a:lnTo>
                  <a:pt x="8293779" y="119894"/>
                </a:lnTo>
                <a:lnTo>
                  <a:pt x="8329995" y="88085"/>
                </a:lnTo>
                <a:lnTo>
                  <a:pt x="8368467" y="61170"/>
                </a:lnTo>
                <a:lnTo>
                  <a:pt x="8409195" y="39149"/>
                </a:lnTo>
                <a:lnTo>
                  <a:pt x="8452181" y="22021"/>
                </a:lnTo>
                <a:lnTo>
                  <a:pt x="8497423" y="9787"/>
                </a:lnTo>
                <a:lnTo>
                  <a:pt x="8544923" y="2446"/>
                </a:lnTo>
                <a:lnTo>
                  <a:pt x="8594679" y="0"/>
                </a:lnTo>
                <a:lnTo>
                  <a:pt x="8644500" y="2446"/>
                </a:lnTo>
                <a:lnTo>
                  <a:pt x="8692029" y="9787"/>
                </a:lnTo>
                <a:lnTo>
                  <a:pt x="8737265" y="22021"/>
                </a:lnTo>
                <a:lnTo>
                  <a:pt x="8780209" y="39149"/>
                </a:lnTo>
                <a:lnTo>
                  <a:pt x="8820861" y="61170"/>
                </a:lnTo>
                <a:lnTo>
                  <a:pt x="8859220" y="88085"/>
                </a:lnTo>
                <a:lnTo>
                  <a:pt x="8895287" y="119894"/>
                </a:lnTo>
                <a:lnTo>
                  <a:pt x="8927714" y="155462"/>
                </a:lnTo>
                <a:lnTo>
                  <a:pt x="8955151" y="193655"/>
                </a:lnTo>
                <a:lnTo>
                  <a:pt x="8977600" y="234473"/>
                </a:lnTo>
                <a:lnTo>
                  <a:pt x="8995061" y="277916"/>
                </a:lnTo>
                <a:lnTo>
                  <a:pt x="9007533" y="323984"/>
                </a:lnTo>
                <a:lnTo>
                  <a:pt x="9015016" y="372677"/>
                </a:lnTo>
                <a:lnTo>
                  <a:pt x="9017510" y="423994"/>
                </a:lnTo>
                <a:lnTo>
                  <a:pt x="9015016" y="475235"/>
                </a:lnTo>
                <a:lnTo>
                  <a:pt x="9007533" y="523863"/>
                </a:lnTo>
                <a:lnTo>
                  <a:pt x="8995061" y="569877"/>
                </a:lnTo>
                <a:lnTo>
                  <a:pt x="8977600" y="613279"/>
                </a:lnTo>
                <a:lnTo>
                  <a:pt x="8955151" y="654067"/>
                </a:lnTo>
                <a:lnTo>
                  <a:pt x="8927714" y="692242"/>
                </a:lnTo>
                <a:lnTo>
                  <a:pt x="8895287" y="727804"/>
                </a:lnTo>
                <a:lnTo>
                  <a:pt x="8859220" y="759613"/>
                </a:lnTo>
                <a:lnTo>
                  <a:pt x="8820861" y="786528"/>
                </a:lnTo>
                <a:lnTo>
                  <a:pt x="8780209" y="808549"/>
                </a:lnTo>
                <a:lnTo>
                  <a:pt x="8737265" y="825677"/>
                </a:lnTo>
                <a:lnTo>
                  <a:pt x="8692029" y="837911"/>
                </a:lnTo>
                <a:lnTo>
                  <a:pt x="8644500" y="845252"/>
                </a:lnTo>
                <a:lnTo>
                  <a:pt x="8594679" y="847698"/>
                </a:lnTo>
                <a:close/>
              </a:path>
              <a:path w="11443969" h="847725">
                <a:moveTo>
                  <a:pt x="9520914" y="846534"/>
                </a:moveTo>
                <a:lnTo>
                  <a:pt x="9473320" y="844099"/>
                </a:lnTo>
                <a:lnTo>
                  <a:pt x="9427649" y="836795"/>
                </a:lnTo>
                <a:lnTo>
                  <a:pt x="9383904" y="824620"/>
                </a:lnTo>
                <a:lnTo>
                  <a:pt x="9342082" y="807575"/>
                </a:lnTo>
                <a:lnTo>
                  <a:pt x="9302184" y="785661"/>
                </a:lnTo>
                <a:lnTo>
                  <a:pt x="9264211" y="758876"/>
                </a:lnTo>
                <a:lnTo>
                  <a:pt x="9228162" y="727222"/>
                </a:lnTo>
                <a:lnTo>
                  <a:pt x="9195659" y="691814"/>
                </a:lnTo>
                <a:lnTo>
                  <a:pt x="9168156" y="653770"/>
                </a:lnTo>
                <a:lnTo>
                  <a:pt x="9145653" y="613089"/>
                </a:lnTo>
                <a:lnTo>
                  <a:pt x="9128151" y="569770"/>
                </a:lnTo>
                <a:lnTo>
                  <a:pt x="9115650" y="523815"/>
                </a:lnTo>
                <a:lnTo>
                  <a:pt x="9108149" y="475223"/>
                </a:lnTo>
                <a:lnTo>
                  <a:pt x="9105649" y="423994"/>
                </a:lnTo>
                <a:lnTo>
                  <a:pt x="9108149" y="372677"/>
                </a:lnTo>
                <a:lnTo>
                  <a:pt x="9115650" y="323984"/>
                </a:lnTo>
                <a:lnTo>
                  <a:pt x="9128151" y="277916"/>
                </a:lnTo>
                <a:lnTo>
                  <a:pt x="9145653" y="234473"/>
                </a:lnTo>
                <a:lnTo>
                  <a:pt x="9168156" y="193655"/>
                </a:lnTo>
                <a:lnTo>
                  <a:pt x="9195659" y="155462"/>
                </a:lnTo>
                <a:lnTo>
                  <a:pt x="9228162" y="119894"/>
                </a:lnTo>
                <a:lnTo>
                  <a:pt x="9264372" y="88085"/>
                </a:lnTo>
                <a:lnTo>
                  <a:pt x="9302826" y="61170"/>
                </a:lnTo>
                <a:lnTo>
                  <a:pt x="9343525" y="39149"/>
                </a:lnTo>
                <a:lnTo>
                  <a:pt x="9386469" y="22021"/>
                </a:lnTo>
                <a:lnTo>
                  <a:pt x="9431658" y="9787"/>
                </a:lnTo>
                <a:lnTo>
                  <a:pt x="9479092" y="2446"/>
                </a:lnTo>
                <a:lnTo>
                  <a:pt x="9528771" y="0"/>
                </a:lnTo>
                <a:lnTo>
                  <a:pt x="9580453" y="2607"/>
                </a:lnTo>
                <a:lnTo>
                  <a:pt x="9629807" y="10429"/>
                </a:lnTo>
                <a:lnTo>
                  <a:pt x="9676834" y="23466"/>
                </a:lnTo>
                <a:lnTo>
                  <a:pt x="9721532" y="41718"/>
                </a:lnTo>
                <a:lnTo>
                  <a:pt x="9763903" y="65185"/>
                </a:lnTo>
                <a:lnTo>
                  <a:pt x="9802956" y="93307"/>
                </a:lnTo>
                <a:lnTo>
                  <a:pt x="9837469" y="125760"/>
                </a:lnTo>
                <a:lnTo>
                  <a:pt x="9867443" y="162543"/>
                </a:lnTo>
                <a:lnTo>
                  <a:pt x="9892877" y="203657"/>
                </a:lnTo>
                <a:lnTo>
                  <a:pt x="9913772" y="249100"/>
                </a:lnTo>
                <a:lnTo>
                  <a:pt x="9750226" y="249100"/>
                </a:lnTo>
                <a:lnTo>
                  <a:pt x="9725563" y="210865"/>
                </a:lnTo>
                <a:lnTo>
                  <a:pt x="9696002" y="179582"/>
                </a:lnTo>
                <a:lnTo>
                  <a:pt x="9661542" y="155251"/>
                </a:lnTo>
                <a:lnTo>
                  <a:pt x="9622184" y="137871"/>
                </a:lnTo>
                <a:lnTo>
                  <a:pt x="9577926" y="127444"/>
                </a:lnTo>
                <a:lnTo>
                  <a:pt x="9528771" y="123968"/>
                </a:lnTo>
                <a:lnTo>
                  <a:pt x="9480545" y="127262"/>
                </a:lnTo>
                <a:lnTo>
                  <a:pt x="9435975" y="137145"/>
                </a:lnTo>
                <a:lnTo>
                  <a:pt x="9395060" y="153615"/>
                </a:lnTo>
                <a:lnTo>
                  <a:pt x="9357799" y="176675"/>
                </a:lnTo>
                <a:lnTo>
                  <a:pt x="9324194" y="206322"/>
                </a:lnTo>
                <a:lnTo>
                  <a:pt x="9295699" y="241383"/>
                </a:lnTo>
                <a:lnTo>
                  <a:pt x="9273536" y="280680"/>
                </a:lnTo>
                <a:lnTo>
                  <a:pt x="9257705" y="324214"/>
                </a:lnTo>
                <a:lnTo>
                  <a:pt x="9248206" y="371986"/>
                </a:lnTo>
                <a:lnTo>
                  <a:pt x="9245040" y="423994"/>
                </a:lnTo>
                <a:lnTo>
                  <a:pt x="9248206" y="475898"/>
                </a:lnTo>
                <a:lnTo>
                  <a:pt x="9257705" y="523588"/>
                </a:lnTo>
                <a:lnTo>
                  <a:pt x="9273536" y="567064"/>
                </a:lnTo>
                <a:lnTo>
                  <a:pt x="9295699" y="606327"/>
                </a:lnTo>
                <a:lnTo>
                  <a:pt x="9324194" y="641376"/>
                </a:lnTo>
                <a:lnTo>
                  <a:pt x="9366317" y="677406"/>
                </a:lnTo>
                <a:lnTo>
                  <a:pt x="9413242" y="703141"/>
                </a:lnTo>
                <a:lnTo>
                  <a:pt x="9464968" y="718583"/>
                </a:lnTo>
                <a:lnTo>
                  <a:pt x="9521495" y="723730"/>
                </a:lnTo>
                <a:lnTo>
                  <a:pt x="9577533" y="719820"/>
                </a:lnTo>
                <a:lnTo>
                  <a:pt x="9627495" y="708089"/>
                </a:lnTo>
                <a:lnTo>
                  <a:pt x="9671382" y="688537"/>
                </a:lnTo>
                <a:lnTo>
                  <a:pt x="9709194" y="661164"/>
                </a:lnTo>
                <a:lnTo>
                  <a:pt x="9740641" y="627080"/>
                </a:lnTo>
                <a:lnTo>
                  <a:pt x="9765140" y="587394"/>
                </a:lnTo>
                <a:lnTo>
                  <a:pt x="9782692" y="542106"/>
                </a:lnTo>
                <a:lnTo>
                  <a:pt x="9793295" y="491217"/>
                </a:lnTo>
                <a:lnTo>
                  <a:pt x="9482210" y="491217"/>
                </a:lnTo>
                <a:lnTo>
                  <a:pt x="9482210" y="385000"/>
                </a:lnTo>
                <a:lnTo>
                  <a:pt x="9938798" y="385000"/>
                </a:lnTo>
                <a:lnTo>
                  <a:pt x="9938798" y="491217"/>
                </a:lnTo>
                <a:lnTo>
                  <a:pt x="9929752" y="539613"/>
                </a:lnTo>
                <a:lnTo>
                  <a:pt x="9915420" y="585470"/>
                </a:lnTo>
                <a:lnTo>
                  <a:pt x="9895801" y="628790"/>
                </a:lnTo>
                <a:lnTo>
                  <a:pt x="9870896" y="669571"/>
                </a:lnTo>
                <a:lnTo>
                  <a:pt x="9840704" y="707814"/>
                </a:lnTo>
                <a:lnTo>
                  <a:pt x="9805226" y="743518"/>
                </a:lnTo>
                <a:lnTo>
                  <a:pt x="9765560" y="774996"/>
                </a:lnTo>
                <a:lnTo>
                  <a:pt x="9722807" y="800750"/>
                </a:lnTo>
                <a:lnTo>
                  <a:pt x="9676966" y="820780"/>
                </a:lnTo>
                <a:lnTo>
                  <a:pt x="9628036" y="835088"/>
                </a:lnTo>
                <a:lnTo>
                  <a:pt x="9576019" y="843673"/>
                </a:lnTo>
                <a:lnTo>
                  <a:pt x="9520914" y="846534"/>
                </a:lnTo>
                <a:close/>
              </a:path>
              <a:path w="11443969" h="847725">
                <a:moveTo>
                  <a:pt x="10072028" y="839259"/>
                </a:moveTo>
                <a:lnTo>
                  <a:pt x="10072028" y="10767"/>
                </a:lnTo>
                <a:lnTo>
                  <a:pt x="10207928" y="10767"/>
                </a:lnTo>
                <a:lnTo>
                  <a:pt x="10207928" y="839259"/>
                </a:lnTo>
                <a:lnTo>
                  <a:pt x="10072028" y="839259"/>
                </a:lnTo>
                <a:close/>
              </a:path>
              <a:path w="11443969" h="847725">
                <a:moveTo>
                  <a:pt x="10764683" y="846534"/>
                </a:moveTo>
                <a:lnTo>
                  <a:pt x="10715005" y="844099"/>
                </a:lnTo>
                <a:lnTo>
                  <a:pt x="10667571" y="836795"/>
                </a:lnTo>
                <a:lnTo>
                  <a:pt x="10622382" y="824620"/>
                </a:lnTo>
                <a:lnTo>
                  <a:pt x="10579438" y="807575"/>
                </a:lnTo>
                <a:lnTo>
                  <a:pt x="10538738" y="785661"/>
                </a:lnTo>
                <a:lnTo>
                  <a:pt x="10500284" y="758876"/>
                </a:lnTo>
                <a:lnTo>
                  <a:pt x="10464074" y="727222"/>
                </a:lnTo>
                <a:lnTo>
                  <a:pt x="10431571" y="691814"/>
                </a:lnTo>
                <a:lnTo>
                  <a:pt x="10404068" y="653770"/>
                </a:lnTo>
                <a:lnTo>
                  <a:pt x="10381566" y="613089"/>
                </a:lnTo>
                <a:lnTo>
                  <a:pt x="10364064" y="569770"/>
                </a:lnTo>
                <a:lnTo>
                  <a:pt x="10351563" y="523815"/>
                </a:lnTo>
                <a:lnTo>
                  <a:pt x="10344062" y="475223"/>
                </a:lnTo>
                <a:lnTo>
                  <a:pt x="10341562" y="423994"/>
                </a:lnTo>
                <a:lnTo>
                  <a:pt x="10344062" y="372677"/>
                </a:lnTo>
                <a:lnTo>
                  <a:pt x="10351563" y="323984"/>
                </a:lnTo>
                <a:lnTo>
                  <a:pt x="10364064" y="277916"/>
                </a:lnTo>
                <a:lnTo>
                  <a:pt x="10381566" y="234473"/>
                </a:lnTo>
                <a:lnTo>
                  <a:pt x="10404068" y="193655"/>
                </a:lnTo>
                <a:lnTo>
                  <a:pt x="10431571" y="155462"/>
                </a:lnTo>
                <a:lnTo>
                  <a:pt x="10464074" y="119894"/>
                </a:lnTo>
                <a:lnTo>
                  <a:pt x="10500284" y="88085"/>
                </a:lnTo>
                <a:lnTo>
                  <a:pt x="10538738" y="61170"/>
                </a:lnTo>
                <a:lnTo>
                  <a:pt x="10579438" y="39149"/>
                </a:lnTo>
                <a:lnTo>
                  <a:pt x="10622382" y="22021"/>
                </a:lnTo>
                <a:lnTo>
                  <a:pt x="10667571" y="9787"/>
                </a:lnTo>
                <a:lnTo>
                  <a:pt x="10715005" y="2446"/>
                </a:lnTo>
                <a:lnTo>
                  <a:pt x="10764683" y="0"/>
                </a:lnTo>
                <a:lnTo>
                  <a:pt x="10816366" y="2607"/>
                </a:lnTo>
                <a:lnTo>
                  <a:pt x="10865720" y="10429"/>
                </a:lnTo>
                <a:lnTo>
                  <a:pt x="10912747" y="23466"/>
                </a:lnTo>
                <a:lnTo>
                  <a:pt x="10957445" y="41718"/>
                </a:lnTo>
                <a:lnTo>
                  <a:pt x="10999816" y="65185"/>
                </a:lnTo>
                <a:lnTo>
                  <a:pt x="11038869" y="93307"/>
                </a:lnTo>
                <a:lnTo>
                  <a:pt x="11073382" y="125760"/>
                </a:lnTo>
                <a:lnTo>
                  <a:pt x="11103355" y="162543"/>
                </a:lnTo>
                <a:lnTo>
                  <a:pt x="11128789" y="203657"/>
                </a:lnTo>
                <a:lnTo>
                  <a:pt x="11149683" y="249100"/>
                </a:lnTo>
                <a:lnTo>
                  <a:pt x="10986139" y="249100"/>
                </a:lnTo>
                <a:lnTo>
                  <a:pt x="10961476" y="210865"/>
                </a:lnTo>
                <a:lnTo>
                  <a:pt x="10931915" y="179582"/>
                </a:lnTo>
                <a:lnTo>
                  <a:pt x="10897455" y="155251"/>
                </a:lnTo>
                <a:lnTo>
                  <a:pt x="10858096" y="137871"/>
                </a:lnTo>
                <a:lnTo>
                  <a:pt x="10813839" y="127444"/>
                </a:lnTo>
                <a:lnTo>
                  <a:pt x="10764683" y="123968"/>
                </a:lnTo>
                <a:lnTo>
                  <a:pt x="10716458" y="127262"/>
                </a:lnTo>
                <a:lnTo>
                  <a:pt x="10671888" y="137145"/>
                </a:lnTo>
                <a:lnTo>
                  <a:pt x="10630972" y="153615"/>
                </a:lnTo>
                <a:lnTo>
                  <a:pt x="10593712" y="176675"/>
                </a:lnTo>
                <a:lnTo>
                  <a:pt x="10560106" y="206322"/>
                </a:lnTo>
                <a:lnTo>
                  <a:pt x="10531611" y="241383"/>
                </a:lnTo>
                <a:lnTo>
                  <a:pt x="10509448" y="280680"/>
                </a:lnTo>
                <a:lnTo>
                  <a:pt x="10493618" y="324214"/>
                </a:lnTo>
                <a:lnTo>
                  <a:pt x="10484119" y="371986"/>
                </a:lnTo>
                <a:lnTo>
                  <a:pt x="10480953" y="423994"/>
                </a:lnTo>
                <a:lnTo>
                  <a:pt x="10484119" y="475898"/>
                </a:lnTo>
                <a:lnTo>
                  <a:pt x="10493618" y="523588"/>
                </a:lnTo>
                <a:lnTo>
                  <a:pt x="10509448" y="567064"/>
                </a:lnTo>
                <a:lnTo>
                  <a:pt x="10531611" y="606327"/>
                </a:lnTo>
                <a:lnTo>
                  <a:pt x="10560106" y="641376"/>
                </a:lnTo>
                <a:lnTo>
                  <a:pt x="10593712" y="671023"/>
                </a:lnTo>
                <a:lnTo>
                  <a:pt x="10630972" y="694082"/>
                </a:lnTo>
                <a:lnTo>
                  <a:pt x="10671888" y="710553"/>
                </a:lnTo>
                <a:lnTo>
                  <a:pt x="10716458" y="720436"/>
                </a:lnTo>
                <a:lnTo>
                  <a:pt x="10764683" y="723730"/>
                </a:lnTo>
                <a:lnTo>
                  <a:pt x="10813839" y="720254"/>
                </a:lnTo>
                <a:lnTo>
                  <a:pt x="10858096" y="709827"/>
                </a:lnTo>
                <a:lnTo>
                  <a:pt x="10897455" y="692447"/>
                </a:lnTo>
                <a:lnTo>
                  <a:pt x="10931915" y="668116"/>
                </a:lnTo>
                <a:lnTo>
                  <a:pt x="10961476" y="636833"/>
                </a:lnTo>
                <a:lnTo>
                  <a:pt x="10986139" y="598598"/>
                </a:lnTo>
                <a:lnTo>
                  <a:pt x="11149683" y="598598"/>
                </a:lnTo>
                <a:lnTo>
                  <a:pt x="11128789" y="644029"/>
                </a:lnTo>
                <a:lnTo>
                  <a:pt x="11103355" y="685108"/>
                </a:lnTo>
                <a:lnTo>
                  <a:pt x="11073382" y="721833"/>
                </a:lnTo>
                <a:lnTo>
                  <a:pt x="11038869" y="754204"/>
                </a:lnTo>
                <a:lnTo>
                  <a:pt x="10999816" y="782222"/>
                </a:lnTo>
                <a:lnTo>
                  <a:pt x="10957445" y="805375"/>
                </a:lnTo>
                <a:lnTo>
                  <a:pt x="10912747" y="823382"/>
                </a:lnTo>
                <a:lnTo>
                  <a:pt x="10865720" y="836244"/>
                </a:lnTo>
                <a:lnTo>
                  <a:pt x="10816366" y="843962"/>
                </a:lnTo>
                <a:lnTo>
                  <a:pt x="10764683" y="846534"/>
                </a:lnTo>
                <a:close/>
              </a:path>
              <a:path w="11443969" h="847725">
                <a:moveTo>
                  <a:pt x="11307940" y="839259"/>
                </a:moveTo>
                <a:lnTo>
                  <a:pt x="11307940" y="10767"/>
                </a:lnTo>
                <a:lnTo>
                  <a:pt x="11443840" y="10767"/>
                </a:lnTo>
                <a:lnTo>
                  <a:pt x="11443840" y="839259"/>
                </a:lnTo>
                <a:lnTo>
                  <a:pt x="11307940" y="839259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20053" y="1209656"/>
            <a:ext cx="1164844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545" dirty="0"/>
              <a:t>F</a:t>
            </a:r>
            <a:r>
              <a:rPr sz="9350" spc="145" dirty="0"/>
              <a:t>A</a:t>
            </a:r>
            <a:r>
              <a:rPr sz="9350" spc="-475" dirty="0"/>
              <a:t>TT</a:t>
            </a:r>
            <a:r>
              <a:rPr sz="9350" spc="-10" dirty="0"/>
              <a:t>O</a:t>
            </a:r>
            <a:r>
              <a:rPr sz="9350" spc="-575" dirty="0"/>
              <a:t>R</a:t>
            </a:r>
            <a:r>
              <a:rPr sz="9350" spc="-1460" dirty="0"/>
              <a:t>I</a:t>
            </a:r>
            <a:r>
              <a:rPr sz="9350" spc="-475" dirty="0"/>
              <a:t> </a:t>
            </a:r>
            <a:r>
              <a:rPr sz="9350" spc="-1000" dirty="0"/>
              <a:t>E</a:t>
            </a:r>
            <a:r>
              <a:rPr sz="9350" spc="-1175" dirty="0"/>
              <a:t>Z</a:t>
            </a:r>
            <a:r>
              <a:rPr sz="9350" spc="-1465" dirty="0"/>
              <a:t>I</a:t>
            </a:r>
            <a:r>
              <a:rPr sz="9350" spc="-10" dirty="0"/>
              <a:t>O</a:t>
            </a:r>
            <a:r>
              <a:rPr sz="9350" spc="-1045" dirty="0"/>
              <a:t>L</a:t>
            </a:r>
            <a:r>
              <a:rPr sz="9350" spc="-10" dirty="0"/>
              <a:t>O</a:t>
            </a:r>
            <a:r>
              <a:rPr sz="9350" dirty="0"/>
              <a:t>G</a:t>
            </a:r>
            <a:r>
              <a:rPr sz="9350" spc="-1465" dirty="0"/>
              <a:t>I</a:t>
            </a:r>
            <a:r>
              <a:rPr sz="9350" spc="720" dirty="0"/>
              <a:t>C</a:t>
            </a:r>
            <a:r>
              <a:rPr sz="9350" spc="-1460" dirty="0"/>
              <a:t>I</a:t>
            </a:r>
            <a:endParaRPr sz="9350"/>
          </a:p>
        </p:txBody>
      </p:sp>
      <p:sp>
        <p:nvSpPr>
          <p:cNvPr id="11" name="object 11"/>
          <p:cNvSpPr txBox="1"/>
          <p:nvPr/>
        </p:nvSpPr>
        <p:spPr>
          <a:xfrm>
            <a:off x="8296760" y="2897522"/>
            <a:ext cx="1694814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spc="-50" dirty="0">
                <a:solidFill>
                  <a:srgbClr val="FF66C3"/>
                </a:solidFill>
                <a:latin typeface="Verdana"/>
                <a:cs typeface="Verdana"/>
              </a:rPr>
              <a:t>dell'ADHD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7" cy="7588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68742" y="0"/>
            <a:ext cx="6529070" cy="3257550"/>
          </a:xfrm>
          <a:custGeom>
            <a:avLst/>
            <a:gdLst/>
            <a:ahLst/>
            <a:cxnLst/>
            <a:rect l="l" t="t" r="r" b="b"/>
            <a:pathLst>
              <a:path w="6529069" h="3257550">
                <a:moveTo>
                  <a:pt x="0" y="0"/>
                </a:moveTo>
                <a:lnTo>
                  <a:pt x="20635" y="30188"/>
                </a:lnTo>
                <a:lnTo>
                  <a:pt x="41811" y="62541"/>
                </a:lnTo>
                <a:lnTo>
                  <a:pt x="50541" y="97474"/>
                </a:lnTo>
                <a:lnTo>
                  <a:pt x="112977" y="190163"/>
                </a:lnTo>
                <a:lnTo>
                  <a:pt x="194659" y="307484"/>
                </a:lnTo>
                <a:lnTo>
                  <a:pt x="274726" y="418340"/>
                </a:lnTo>
                <a:lnTo>
                  <a:pt x="306833" y="442053"/>
                </a:lnTo>
                <a:lnTo>
                  <a:pt x="346150" y="494614"/>
                </a:lnTo>
                <a:lnTo>
                  <a:pt x="378008" y="517327"/>
                </a:lnTo>
                <a:lnTo>
                  <a:pt x="397467" y="542810"/>
                </a:lnTo>
                <a:lnTo>
                  <a:pt x="429172" y="564916"/>
                </a:lnTo>
                <a:lnTo>
                  <a:pt x="448486" y="589815"/>
                </a:lnTo>
                <a:lnTo>
                  <a:pt x="480051" y="611361"/>
                </a:lnTo>
                <a:lnTo>
                  <a:pt x="499231" y="635724"/>
                </a:lnTo>
                <a:lnTo>
                  <a:pt x="530668" y="656757"/>
                </a:lnTo>
                <a:lnTo>
                  <a:pt x="549725" y="680630"/>
                </a:lnTo>
                <a:lnTo>
                  <a:pt x="612314" y="721550"/>
                </a:lnTo>
                <a:lnTo>
                  <a:pt x="631210" y="744779"/>
                </a:lnTo>
                <a:lnTo>
                  <a:pt x="724584" y="804124"/>
                </a:lnTo>
                <a:lnTo>
                  <a:pt x="743306" y="826658"/>
                </a:lnTo>
                <a:lnTo>
                  <a:pt x="867148" y="903151"/>
                </a:lnTo>
                <a:lnTo>
                  <a:pt x="885719" y="925081"/>
                </a:lnTo>
                <a:lnTo>
                  <a:pt x="1070730" y="1036815"/>
                </a:lnTo>
                <a:lnTo>
                  <a:pt x="1150826" y="1095410"/>
                </a:lnTo>
                <a:lnTo>
                  <a:pt x="1366791" y="1226239"/>
                </a:lnTo>
                <a:lnTo>
                  <a:pt x="1385402" y="1248330"/>
                </a:lnTo>
                <a:lnTo>
                  <a:pt x="1416363" y="1267457"/>
                </a:lnTo>
                <a:lnTo>
                  <a:pt x="1509450" y="1325649"/>
                </a:lnTo>
                <a:lnTo>
                  <a:pt x="1528235" y="1348436"/>
                </a:lnTo>
                <a:lnTo>
                  <a:pt x="1559385" y="1368319"/>
                </a:lnTo>
                <a:lnTo>
                  <a:pt x="1621828" y="1408656"/>
                </a:lnTo>
                <a:lnTo>
                  <a:pt x="1640806" y="1432213"/>
                </a:lnTo>
                <a:lnTo>
                  <a:pt x="1703573" y="1473847"/>
                </a:lnTo>
                <a:lnTo>
                  <a:pt x="1722727" y="1498105"/>
                </a:lnTo>
                <a:lnTo>
                  <a:pt x="1785871" y="1541249"/>
                </a:lnTo>
                <a:lnTo>
                  <a:pt x="1805226" y="1566315"/>
                </a:lnTo>
                <a:lnTo>
                  <a:pt x="1836975" y="1588596"/>
                </a:lnTo>
                <a:lnTo>
                  <a:pt x="1856480" y="1614260"/>
                </a:lnTo>
                <a:lnTo>
                  <a:pt x="1888384" y="1637162"/>
                </a:lnTo>
                <a:lnTo>
                  <a:pt x="1927801" y="1690120"/>
                </a:lnTo>
                <a:lnTo>
                  <a:pt x="1959960" y="1714042"/>
                </a:lnTo>
                <a:lnTo>
                  <a:pt x="2020033" y="1797277"/>
                </a:lnTo>
                <a:lnTo>
                  <a:pt x="2052574" y="1822725"/>
                </a:lnTo>
                <a:lnTo>
                  <a:pt x="2134511" y="1941065"/>
                </a:lnTo>
                <a:lnTo>
                  <a:pt x="2197156" y="2034591"/>
                </a:lnTo>
                <a:lnTo>
                  <a:pt x="2205960" y="2069817"/>
                </a:lnTo>
                <a:lnTo>
                  <a:pt x="2270104" y="2169339"/>
                </a:lnTo>
                <a:lnTo>
                  <a:pt x="2279430" y="2206658"/>
                </a:lnTo>
                <a:lnTo>
                  <a:pt x="2304398" y="2254184"/>
                </a:lnTo>
                <a:lnTo>
                  <a:pt x="2377786" y="2390698"/>
                </a:lnTo>
                <a:lnTo>
                  <a:pt x="2448924" y="2518205"/>
                </a:lnTo>
                <a:lnTo>
                  <a:pt x="2484462" y="2555647"/>
                </a:lnTo>
                <a:lnTo>
                  <a:pt x="2530160" y="2633740"/>
                </a:lnTo>
                <a:lnTo>
                  <a:pt x="2564964" y="2668242"/>
                </a:lnTo>
                <a:lnTo>
                  <a:pt x="2587204" y="2704852"/>
                </a:lnTo>
                <a:lnTo>
                  <a:pt x="2621523" y="2737416"/>
                </a:lnTo>
                <a:lnTo>
                  <a:pt x="2655601" y="2769017"/>
                </a:lnTo>
                <a:lnTo>
                  <a:pt x="2689441" y="2799659"/>
                </a:lnTo>
                <a:lnTo>
                  <a:pt x="2710720" y="2832426"/>
                </a:lnTo>
                <a:lnTo>
                  <a:pt x="2744083" y="2861163"/>
                </a:lnTo>
                <a:lnTo>
                  <a:pt x="2777210" y="2888954"/>
                </a:lnTo>
                <a:lnTo>
                  <a:pt x="2810101" y="2915804"/>
                </a:lnTo>
                <a:lnTo>
                  <a:pt x="2842758" y="2941715"/>
                </a:lnTo>
                <a:lnTo>
                  <a:pt x="2875181" y="2966694"/>
                </a:lnTo>
                <a:lnTo>
                  <a:pt x="2907373" y="2990743"/>
                </a:lnTo>
                <a:lnTo>
                  <a:pt x="2951654" y="3010787"/>
                </a:lnTo>
                <a:lnTo>
                  <a:pt x="2983384" y="3032990"/>
                </a:lnTo>
                <a:lnTo>
                  <a:pt x="3014885" y="3054277"/>
                </a:lnTo>
                <a:lnTo>
                  <a:pt x="3046158" y="3074651"/>
                </a:lnTo>
                <a:lnTo>
                  <a:pt x="3089525" y="3091037"/>
                </a:lnTo>
                <a:lnTo>
                  <a:pt x="3120345" y="3109599"/>
                </a:lnTo>
                <a:lnTo>
                  <a:pt x="3150940" y="3127261"/>
                </a:lnTo>
                <a:lnTo>
                  <a:pt x="3193632" y="3140948"/>
                </a:lnTo>
                <a:lnTo>
                  <a:pt x="3223781" y="3156823"/>
                </a:lnTo>
                <a:lnTo>
                  <a:pt x="3266028" y="3168732"/>
                </a:lnTo>
                <a:lnTo>
                  <a:pt x="3308056" y="3179757"/>
                </a:lnTo>
                <a:lnTo>
                  <a:pt x="3337542" y="3192983"/>
                </a:lnTo>
                <a:lnTo>
                  <a:pt x="3379131" y="3202255"/>
                </a:lnTo>
                <a:lnTo>
                  <a:pt x="3408182" y="3213736"/>
                </a:lnTo>
                <a:lnTo>
                  <a:pt x="3449337" y="3221272"/>
                </a:lnTo>
                <a:lnTo>
                  <a:pt x="3490276" y="3227945"/>
                </a:lnTo>
                <a:lnTo>
                  <a:pt x="3531001" y="3233761"/>
                </a:lnTo>
                <a:lnTo>
                  <a:pt x="3559192" y="3241802"/>
                </a:lnTo>
                <a:lnTo>
                  <a:pt x="3599492" y="3245915"/>
                </a:lnTo>
                <a:lnTo>
                  <a:pt x="3639580" y="3249183"/>
                </a:lnTo>
                <a:lnTo>
                  <a:pt x="3679459" y="3251610"/>
                </a:lnTo>
                <a:lnTo>
                  <a:pt x="3719128" y="3253200"/>
                </a:lnTo>
                <a:lnTo>
                  <a:pt x="3746268" y="3257036"/>
                </a:lnTo>
                <a:lnTo>
                  <a:pt x="3785522" y="3256965"/>
                </a:lnTo>
                <a:lnTo>
                  <a:pt x="3824570" y="3256070"/>
                </a:lnTo>
                <a:lnTo>
                  <a:pt x="3863413" y="3254356"/>
                </a:lnTo>
                <a:lnTo>
                  <a:pt x="3902052" y="3251825"/>
                </a:lnTo>
                <a:lnTo>
                  <a:pt x="3940489" y="3248483"/>
                </a:lnTo>
                <a:lnTo>
                  <a:pt x="3978724" y="3244333"/>
                </a:lnTo>
                <a:lnTo>
                  <a:pt x="4016758" y="3239381"/>
                </a:lnTo>
                <a:lnTo>
                  <a:pt x="4054592" y="3233629"/>
                </a:lnTo>
                <a:lnTo>
                  <a:pt x="4092228" y="3227083"/>
                </a:lnTo>
                <a:lnTo>
                  <a:pt x="4117345" y="3222826"/>
                </a:lnTo>
                <a:lnTo>
                  <a:pt x="4154587" y="3214703"/>
                </a:lnTo>
                <a:lnTo>
                  <a:pt x="4191633" y="3205798"/>
                </a:lnTo>
                <a:lnTo>
                  <a:pt x="4228485" y="3196115"/>
                </a:lnTo>
                <a:lnTo>
                  <a:pt x="4265144" y="3185659"/>
                </a:lnTo>
                <a:lnTo>
                  <a:pt x="4301610" y="3174433"/>
                </a:lnTo>
                <a:lnTo>
                  <a:pt x="4337885" y="3162442"/>
                </a:lnTo>
                <a:lnTo>
                  <a:pt x="4373970" y="3149689"/>
                </a:lnTo>
                <a:lnTo>
                  <a:pt x="4409866" y="3136180"/>
                </a:lnTo>
                <a:lnTo>
                  <a:pt x="4445573" y="3121919"/>
                </a:lnTo>
                <a:lnTo>
                  <a:pt x="4481094" y="3106908"/>
                </a:lnTo>
                <a:lnTo>
                  <a:pt x="4504107" y="3094233"/>
                </a:lnTo>
                <a:lnTo>
                  <a:pt x="4539257" y="3077739"/>
                </a:lnTo>
                <a:lnTo>
                  <a:pt x="4574223" y="3060509"/>
                </a:lnTo>
                <a:lnTo>
                  <a:pt x="4609006" y="3042547"/>
                </a:lnTo>
                <a:lnTo>
                  <a:pt x="4643607" y="3023857"/>
                </a:lnTo>
                <a:lnTo>
                  <a:pt x="4665706" y="3007524"/>
                </a:lnTo>
                <a:lnTo>
                  <a:pt x="4699947" y="2987393"/>
                </a:lnTo>
                <a:lnTo>
                  <a:pt x="4734009" y="2966547"/>
                </a:lnTo>
                <a:lnTo>
                  <a:pt x="4767893" y="2944990"/>
                </a:lnTo>
                <a:lnTo>
                  <a:pt x="4789280" y="2925806"/>
                </a:lnTo>
                <a:lnTo>
                  <a:pt x="4822812" y="2902840"/>
                </a:lnTo>
                <a:lnTo>
                  <a:pt x="4843849" y="2882256"/>
                </a:lnTo>
                <a:lnTo>
                  <a:pt x="4877034" y="2857899"/>
                </a:lnTo>
                <a:lnTo>
                  <a:pt x="4897725" y="2835932"/>
                </a:lnTo>
                <a:lnTo>
                  <a:pt x="4930566" y="2810200"/>
                </a:lnTo>
                <a:lnTo>
                  <a:pt x="4950916" y="2786866"/>
                </a:lnTo>
                <a:lnTo>
                  <a:pt x="4983418" y="2759776"/>
                </a:lnTo>
                <a:lnTo>
                  <a:pt x="5003430" y="2735092"/>
                </a:lnTo>
                <a:lnTo>
                  <a:pt x="5035596" y="2706661"/>
                </a:lnTo>
                <a:lnTo>
                  <a:pt x="5055276" y="2680644"/>
                </a:lnTo>
                <a:lnTo>
                  <a:pt x="5074790" y="2653967"/>
                </a:lnTo>
                <a:lnTo>
                  <a:pt x="5094141" y="2626635"/>
                </a:lnTo>
                <a:lnTo>
                  <a:pt x="5125649" y="2595572"/>
                </a:lnTo>
                <a:lnTo>
                  <a:pt x="5163540" y="2537665"/>
                </a:lnTo>
                <a:lnTo>
                  <a:pt x="5200792" y="2477202"/>
                </a:lnTo>
                <a:lnTo>
                  <a:pt x="5237413" y="2414216"/>
                </a:lnTo>
                <a:lnTo>
                  <a:pt x="5243169" y="2384866"/>
                </a:lnTo>
                <a:lnTo>
                  <a:pt x="5261091" y="2351820"/>
                </a:lnTo>
                <a:lnTo>
                  <a:pt x="5278860" y="2318159"/>
                </a:lnTo>
                <a:lnTo>
                  <a:pt x="5284156" y="2286969"/>
                </a:lnTo>
                <a:lnTo>
                  <a:pt x="5301621" y="2252093"/>
                </a:lnTo>
                <a:lnTo>
                  <a:pt x="5306615" y="2219695"/>
                </a:lnTo>
                <a:lnTo>
                  <a:pt x="5323781" y="2183622"/>
                </a:lnTo>
                <a:lnTo>
                  <a:pt x="5328478" y="2150034"/>
                </a:lnTo>
                <a:lnTo>
                  <a:pt x="5345348" y="2112779"/>
                </a:lnTo>
                <a:lnTo>
                  <a:pt x="5354010" y="2042678"/>
                </a:lnTo>
                <a:lnTo>
                  <a:pt x="5366025" y="1985990"/>
                </a:lnTo>
                <a:lnTo>
                  <a:pt x="5378414" y="1930802"/>
                </a:lnTo>
                <a:lnTo>
                  <a:pt x="5378851" y="1880172"/>
                </a:lnTo>
                <a:lnTo>
                  <a:pt x="5391974" y="1827919"/>
                </a:lnTo>
                <a:lnTo>
                  <a:pt x="5405454" y="1777100"/>
                </a:lnTo>
                <a:lnTo>
                  <a:pt x="5419288" y="1727694"/>
                </a:lnTo>
                <a:lnTo>
                  <a:pt x="5433470" y="1679679"/>
                </a:lnTo>
                <a:lnTo>
                  <a:pt x="5435673" y="1636112"/>
                </a:lnTo>
                <a:lnTo>
                  <a:pt x="5450533" y="1590814"/>
                </a:lnTo>
                <a:lnTo>
                  <a:pt x="5465725" y="1546842"/>
                </a:lnTo>
                <a:lnTo>
                  <a:pt x="5481243" y="1504174"/>
                </a:lnTo>
                <a:lnTo>
                  <a:pt x="5497082" y="1462788"/>
                </a:lnTo>
                <a:lnTo>
                  <a:pt x="5513235" y="1422663"/>
                </a:lnTo>
                <a:lnTo>
                  <a:pt x="5517377" y="1386856"/>
                </a:lnTo>
                <a:lnTo>
                  <a:pt x="5534144" y="1349187"/>
                </a:lnTo>
                <a:lnTo>
                  <a:pt x="5551210" y="1312713"/>
                </a:lnTo>
                <a:lnTo>
                  <a:pt x="5568569" y="1277413"/>
                </a:lnTo>
                <a:lnTo>
                  <a:pt x="5586216" y="1243265"/>
                </a:lnTo>
                <a:lnTo>
                  <a:pt x="5622353" y="1178337"/>
                </a:lnTo>
                <a:lnTo>
                  <a:pt x="5628510" y="1150593"/>
                </a:lnTo>
                <a:lnTo>
                  <a:pt x="5666259" y="1092120"/>
                </a:lnTo>
                <a:lnTo>
                  <a:pt x="5705029" y="1037733"/>
                </a:lnTo>
                <a:lnTo>
                  <a:pt x="5744777" y="987257"/>
                </a:lnTo>
                <a:lnTo>
                  <a:pt x="5752683" y="966511"/>
                </a:lnTo>
                <a:lnTo>
                  <a:pt x="5793816" y="921577"/>
                </a:lnTo>
                <a:lnTo>
                  <a:pt x="5835817" y="880120"/>
                </a:lnTo>
                <a:lnTo>
                  <a:pt x="5878644" y="841965"/>
                </a:lnTo>
                <a:lnTo>
                  <a:pt x="5888033" y="827152"/>
                </a:lnTo>
                <a:lnTo>
                  <a:pt x="5932017" y="793625"/>
                </a:lnTo>
                <a:lnTo>
                  <a:pt x="5976717" y="762967"/>
                </a:lnTo>
                <a:lnTo>
                  <a:pt x="6022091" y="735003"/>
                </a:lnTo>
                <a:lnTo>
                  <a:pt x="6032696" y="725056"/>
                </a:lnTo>
                <a:lnTo>
                  <a:pt x="6078998" y="700807"/>
                </a:lnTo>
                <a:lnTo>
                  <a:pt x="6125865" y="678818"/>
                </a:lnTo>
                <a:lnTo>
                  <a:pt x="6173253" y="658913"/>
                </a:lnTo>
                <a:lnTo>
                  <a:pt x="6184807" y="652767"/>
                </a:lnTo>
                <a:lnTo>
                  <a:pt x="6232896" y="635665"/>
                </a:lnTo>
                <a:lnTo>
                  <a:pt x="6281396" y="620212"/>
                </a:lnTo>
                <a:lnTo>
                  <a:pt x="6305787" y="613050"/>
                </a:lnTo>
                <a:lnTo>
                  <a:pt x="6317945" y="609315"/>
                </a:lnTo>
                <a:lnTo>
                  <a:pt x="6367140" y="596642"/>
                </a:lnTo>
                <a:lnTo>
                  <a:pt x="6416617" y="585097"/>
                </a:lnTo>
                <a:lnTo>
                  <a:pt x="6429126" y="582772"/>
                </a:lnTo>
                <a:lnTo>
                  <a:pt x="6454011" y="577585"/>
                </a:lnTo>
                <a:lnTo>
                  <a:pt x="6478945" y="572594"/>
                </a:lnTo>
                <a:lnTo>
                  <a:pt x="6503922" y="567775"/>
                </a:lnTo>
                <a:lnTo>
                  <a:pt x="6528947" y="563148"/>
                </a:lnTo>
                <a:lnTo>
                  <a:pt x="6519256" y="564"/>
                </a:lnTo>
                <a:lnTo>
                  <a:pt x="0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999515"/>
            <a:ext cx="3519170" cy="4287520"/>
          </a:xfrm>
          <a:custGeom>
            <a:avLst/>
            <a:gdLst/>
            <a:ahLst/>
            <a:cxnLst/>
            <a:rect l="l" t="t" r="r" b="b"/>
            <a:pathLst>
              <a:path w="3519170" h="4287520">
                <a:moveTo>
                  <a:pt x="0" y="4287485"/>
                </a:moveTo>
                <a:lnTo>
                  <a:pt x="0" y="0"/>
                </a:lnTo>
                <a:lnTo>
                  <a:pt x="12749" y="12150"/>
                </a:lnTo>
                <a:lnTo>
                  <a:pt x="45357" y="44267"/>
                </a:lnTo>
                <a:lnTo>
                  <a:pt x="77892" y="77309"/>
                </a:lnTo>
                <a:lnTo>
                  <a:pt x="110356" y="111229"/>
                </a:lnTo>
                <a:lnTo>
                  <a:pt x="142753" y="145982"/>
                </a:lnTo>
                <a:lnTo>
                  <a:pt x="175084" y="181520"/>
                </a:lnTo>
                <a:lnTo>
                  <a:pt x="207352" y="217800"/>
                </a:lnTo>
                <a:lnTo>
                  <a:pt x="239560" y="254773"/>
                </a:lnTo>
                <a:lnTo>
                  <a:pt x="271709" y="292394"/>
                </a:lnTo>
                <a:lnTo>
                  <a:pt x="335844" y="369398"/>
                </a:lnTo>
                <a:lnTo>
                  <a:pt x="399778" y="448440"/>
                </a:lnTo>
                <a:lnTo>
                  <a:pt x="495342" y="570023"/>
                </a:lnTo>
                <a:lnTo>
                  <a:pt x="937853" y="1150584"/>
                </a:lnTo>
                <a:lnTo>
                  <a:pt x="1032359" y="1269982"/>
                </a:lnTo>
                <a:lnTo>
                  <a:pt x="1095379" y="1347139"/>
                </a:lnTo>
                <a:lnTo>
                  <a:pt x="1158435" y="1421914"/>
                </a:lnTo>
                <a:lnTo>
                  <a:pt x="1189983" y="1458293"/>
                </a:lnTo>
                <a:lnTo>
                  <a:pt x="1221547" y="1493939"/>
                </a:lnTo>
                <a:lnTo>
                  <a:pt x="1253130" y="1528804"/>
                </a:lnTo>
                <a:lnTo>
                  <a:pt x="1284735" y="1562843"/>
                </a:lnTo>
                <a:lnTo>
                  <a:pt x="1316364" y="1596010"/>
                </a:lnTo>
                <a:lnTo>
                  <a:pt x="1348019" y="1628260"/>
                </a:lnTo>
                <a:lnTo>
                  <a:pt x="1379703" y="1659545"/>
                </a:lnTo>
                <a:lnTo>
                  <a:pt x="1411418" y="1689819"/>
                </a:lnTo>
                <a:lnTo>
                  <a:pt x="1443167" y="1719038"/>
                </a:lnTo>
                <a:lnTo>
                  <a:pt x="1474953" y="1747154"/>
                </a:lnTo>
                <a:lnTo>
                  <a:pt x="1506777" y="1774122"/>
                </a:lnTo>
                <a:lnTo>
                  <a:pt x="1538643" y="1799895"/>
                </a:lnTo>
                <a:lnTo>
                  <a:pt x="1570553" y="1824428"/>
                </a:lnTo>
                <a:lnTo>
                  <a:pt x="1602508" y="1847674"/>
                </a:lnTo>
                <a:lnTo>
                  <a:pt x="1634513" y="1869587"/>
                </a:lnTo>
                <a:lnTo>
                  <a:pt x="1929992" y="2052628"/>
                </a:lnTo>
                <a:lnTo>
                  <a:pt x="2092905" y="2155435"/>
                </a:lnTo>
                <a:lnTo>
                  <a:pt x="2194272" y="2221203"/>
                </a:lnTo>
                <a:lnTo>
                  <a:pt x="2297353" y="2289933"/>
                </a:lnTo>
                <a:lnTo>
                  <a:pt x="2366621" y="2337357"/>
                </a:lnTo>
                <a:lnTo>
                  <a:pt x="2436046" y="2386036"/>
                </a:lnTo>
                <a:lnTo>
                  <a:pt x="2505383" y="2435945"/>
                </a:lnTo>
                <a:lnTo>
                  <a:pt x="2574391" y="2487060"/>
                </a:lnTo>
                <a:lnTo>
                  <a:pt x="2608696" y="2513061"/>
                </a:lnTo>
                <a:lnTo>
                  <a:pt x="2642827" y="2539355"/>
                </a:lnTo>
                <a:lnTo>
                  <a:pt x="2676755" y="2565937"/>
                </a:lnTo>
                <a:lnTo>
                  <a:pt x="2710449" y="2592805"/>
                </a:lnTo>
                <a:lnTo>
                  <a:pt x="2743879" y="2619957"/>
                </a:lnTo>
                <a:lnTo>
                  <a:pt x="2777014" y="2647388"/>
                </a:lnTo>
                <a:lnTo>
                  <a:pt x="2809824" y="2675095"/>
                </a:lnTo>
                <a:lnTo>
                  <a:pt x="2842279" y="2703077"/>
                </a:lnTo>
                <a:lnTo>
                  <a:pt x="2874349" y="2731328"/>
                </a:lnTo>
                <a:lnTo>
                  <a:pt x="2906003" y="2759848"/>
                </a:lnTo>
                <a:lnTo>
                  <a:pt x="2937211" y="2788631"/>
                </a:lnTo>
                <a:lnTo>
                  <a:pt x="2967943" y="2817676"/>
                </a:lnTo>
                <a:lnTo>
                  <a:pt x="2998168" y="2846979"/>
                </a:lnTo>
                <a:lnTo>
                  <a:pt x="3027856" y="2876537"/>
                </a:lnTo>
                <a:lnTo>
                  <a:pt x="3056976" y="2906347"/>
                </a:lnTo>
                <a:lnTo>
                  <a:pt x="3085499" y="2936406"/>
                </a:lnTo>
                <a:lnTo>
                  <a:pt x="3113394" y="2966710"/>
                </a:lnTo>
                <a:lnTo>
                  <a:pt x="3140631" y="2997258"/>
                </a:lnTo>
                <a:lnTo>
                  <a:pt x="3167179" y="3028045"/>
                </a:lnTo>
                <a:lnTo>
                  <a:pt x="3193009" y="3059069"/>
                </a:lnTo>
                <a:lnTo>
                  <a:pt x="3218089" y="3090326"/>
                </a:lnTo>
                <a:lnTo>
                  <a:pt x="3242390" y="3121814"/>
                </a:lnTo>
                <a:lnTo>
                  <a:pt x="3265881" y="3153529"/>
                </a:lnTo>
                <a:lnTo>
                  <a:pt x="3288532" y="3185468"/>
                </a:lnTo>
                <a:lnTo>
                  <a:pt x="3310312" y="3217629"/>
                </a:lnTo>
                <a:lnTo>
                  <a:pt x="3331192" y="3250007"/>
                </a:lnTo>
                <a:lnTo>
                  <a:pt x="3351141" y="3282601"/>
                </a:lnTo>
                <a:lnTo>
                  <a:pt x="3388124" y="3348421"/>
                </a:lnTo>
                <a:lnTo>
                  <a:pt x="3421019" y="3415063"/>
                </a:lnTo>
                <a:lnTo>
                  <a:pt x="3449584" y="3482505"/>
                </a:lnTo>
                <a:lnTo>
                  <a:pt x="3473576" y="3550719"/>
                </a:lnTo>
                <a:lnTo>
                  <a:pt x="3492753" y="3619683"/>
                </a:lnTo>
                <a:lnTo>
                  <a:pt x="3506872" y="3689372"/>
                </a:lnTo>
                <a:lnTo>
                  <a:pt x="3515691" y="3759760"/>
                </a:lnTo>
                <a:lnTo>
                  <a:pt x="3518968" y="3830823"/>
                </a:lnTo>
                <a:lnTo>
                  <a:pt x="3518451" y="3866600"/>
                </a:lnTo>
                <a:lnTo>
                  <a:pt x="3512959" y="3938629"/>
                </a:lnTo>
                <a:lnTo>
                  <a:pt x="3501318" y="4011272"/>
                </a:lnTo>
                <a:lnTo>
                  <a:pt x="3483285" y="4084503"/>
                </a:lnTo>
                <a:lnTo>
                  <a:pt x="3471796" y="4121332"/>
                </a:lnTo>
                <a:lnTo>
                  <a:pt x="3458618" y="4158299"/>
                </a:lnTo>
                <a:lnTo>
                  <a:pt x="3443721" y="4195400"/>
                </a:lnTo>
                <a:lnTo>
                  <a:pt x="3427075" y="4232634"/>
                </a:lnTo>
                <a:lnTo>
                  <a:pt x="3408649" y="4269996"/>
                </a:lnTo>
                <a:lnTo>
                  <a:pt x="3399209" y="4287485"/>
                </a:lnTo>
                <a:lnTo>
                  <a:pt x="0" y="4287485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54192" y="3"/>
            <a:ext cx="6687184" cy="1992630"/>
          </a:xfrm>
          <a:custGeom>
            <a:avLst/>
            <a:gdLst/>
            <a:ahLst/>
            <a:cxnLst/>
            <a:rect l="l" t="t" r="r" b="b"/>
            <a:pathLst>
              <a:path w="6687184" h="1992630">
                <a:moveTo>
                  <a:pt x="3805297" y="1992081"/>
                </a:moveTo>
                <a:lnTo>
                  <a:pt x="5633639" y="1656366"/>
                </a:lnTo>
                <a:lnTo>
                  <a:pt x="6508118" y="679052"/>
                </a:lnTo>
                <a:lnTo>
                  <a:pt x="6686717" y="0"/>
                </a:lnTo>
                <a:lnTo>
                  <a:pt x="0" y="0"/>
                </a:lnTo>
                <a:lnTo>
                  <a:pt x="163891" y="334271"/>
                </a:lnTo>
                <a:lnTo>
                  <a:pt x="1417222" y="1379579"/>
                </a:lnTo>
                <a:lnTo>
                  <a:pt x="3805297" y="1992081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/>
              <a:t>Associazione</a:t>
            </a:r>
            <a:r>
              <a:rPr sz="1800" spc="-80" dirty="0"/>
              <a:t> </a:t>
            </a:r>
            <a:r>
              <a:rPr sz="1800" spc="25" dirty="0"/>
              <a:t>Italiana</a:t>
            </a:r>
            <a:r>
              <a:rPr sz="1800" spc="-80" dirty="0"/>
              <a:t> </a:t>
            </a:r>
            <a:r>
              <a:rPr sz="1800" spc="40" dirty="0"/>
              <a:t>per</a:t>
            </a:r>
            <a:r>
              <a:rPr sz="1800" spc="-75" dirty="0"/>
              <a:t> </a:t>
            </a:r>
            <a:r>
              <a:rPr sz="1800" spc="-10" dirty="0"/>
              <a:t>i</a:t>
            </a:r>
            <a:r>
              <a:rPr sz="1800" spc="-80" dirty="0"/>
              <a:t> </a:t>
            </a:r>
            <a:r>
              <a:rPr sz="1800" dirty="0"/>
              <a:t>Disturbi </a:t>
            </a:r>
            <a:r>
              <a:rPr sz="1800" spc="-615" dirty="0"/>
              <a:t> </a:t>
            </a:r>
            <a:r>
              <a:rPr sz="1800" spc="55" dirty="0"/>
              <a:t>di</a:t>
            </a:r>
            <a:r>
              <a:rPr sz="1800" spc="-90" dirty="0"/>
              <a:t> </a:t>
            </a:r>
            <a:r>
              <a:rPr sz="1800" spc="20" dirty="0"/>
              <a:t>Attenzione</a:t>
            </a:r>
            <a:r>
              <a:rPr sz="1800" spc="-85" dirty="0"/>
              <a:t> </a:t>
            </a:r>
            <a:r>
              <a:rPr sz="1800" spc="60" dirty="0"/>
              <a:t>e</a:t>
            </a:r>
            <a:r>
              <a:rPr sz="1800" spc="-90" dirty="0"/>
              <a:t> </a:t>
            </a:r>
            <a:r>
              <a:rPr sz="1800" spc="5" dirty="0"/>
              <a:t>Iperattività</a:t>
            </a:r>
            <a:endParaRPr sz="18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447506" y="3356583"/>
            <a:ext cx="1414780" cy="829944"/>
          </a:xfrm>
          <a:custGeom>
            <a:avLst/>
            <a:gdLst/>
            <a:ahLst/>
            <a:cxnLst/>
            <a:rect l="l" t="t" r="r" b="b"/>
            <a:pathLst>
              <a:path w="1414780" h="829945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5" y="829656"/>
                </a:lnTo>
                <a:lnTo>
                  <a:pt x="607910" y="829656"/>
                </a:lnTo>
                <a:close/>
              </a:path>
              <a:path w="1414780" h="829945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  <a:path w="1414780" h="829945">
                <a:moveTo>
                  <a:pt x="836806" y="107381"/>
                </a:moveTo>
                <a:lnTo>
                  <a:pt x="836806" y="1163"/>
                </a:lnTo>
                <a:lnTo>
                  <a:pt x="1414742" y="1163"/>
                </a:lnTo>
                <a:lnTo>
                  <a:pt x="1414742" y="107381"/>
                </a:lnTo>
                <a:lnTo>
                  <a:pt x="1194451" y="107381"/>
                </a:lnTo>
                <a:lnTo>
                  <a:pt x="1194451" y="829656"/>
                </a:lnTo>
                <a:lnTo>
                  <a:pt x="1058552" y="829656"/>
                </a:lnTo>
                <a:lnTo>
                  <a:pt x="1058552" y="107381"/>
                </a:lnTo>
                <a:lnTo>
                  <a:pt x="836806" y="107381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56496" y="3357747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5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8262" y="4000636"/>
            <a:ext cx="207952" cy="20795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951534" y="3356583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5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10833" y="3356583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5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78644" y="4651905"/>
            <a:ext cx="577215" cy="847725"/>
          </a:xfrm>
          <a:custGeom>
            <a:avLst/>
            <a:gdLst/>
            <a:ahLst/>
            <a:cxnLst/>
            <a:rect l="l" t="t" r="r" b="b"/>
            <a:pathLst>
              <a:path w="577214" h="847725">
                <a:moveTo>
                  <a:pt x="275291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8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4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2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1" y="737389"/>
                </a:lnTo>
                <a:lnTo>
                  <a:pt x="499365" y="774947"/>
                </a:lnTo>
                <a:lnTo>
                  <a:pt x="466295" y="801138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2" y="813487"/>
                </a:lnTo>
                <a:lnTo>
                  <a:pt x="80899" y="786878"/>
                </a:lnTo>
                <a:lnTo>
                  <a:pt x="45505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3" y="644759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7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9" y="617513"/>
                </a:lnTo>
                <a:lnTo>
                  <a:pt x="438181" y="594415"/>
                </a:lnTo>
                <a:lnTo>
                  <a:pt x="425959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2" y="475793"/>
                </a:lnTo>
                <a:lnTo>
                  <a:pt x="243662" y="470191"/>
                </a:lnTo>
                <a:lnTo>
                  <a:pt x="220363" y="464153"/>
                </a:lnTo>
                <a:lnTo>
                  <a:pt x="173439" y="450767"/>
                </a:lnTo>
                <a:lnTo>
                  <a:pt x="128406" y="434398"/>
                </a:lnTo>
                <a:lnTo>
                  <a:pt x="87592" y="413809"/>
                </a:lnTo>
                <a:lnTo>
                  <a:pt x="52453" y="385945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9" y="102033"/>
                </a:lnTo>
                <a:lnTo>
                  <a:pt x="77989" y="66349"/>
                </a:lnTo>
                <a:lnTo>
                  <a:pt x="119894" y="37321"/>
                </a:lnTo>
                <a:lnTo>
                  <a:pt x="167619" y="16587"/>
                </a:lnTo>
                <a:lnTo>
                  <a:pt x="221164" y="4146"/>
                </a:lnTo>
                <a:lnTo>
                  <a:pt x="280529" y="0"/>
                </a:lnTo>
                <a:lnTo>
                  <a:pt x="339676" y="3582"/>
                </a:lnTo>
                <a:lnTo>
                  <a:pt x="392566" y="14331"/>
                </a:lnTo>
                <a:lnTo>
                  <a:pt x="439199" y="32246"/>
                </a:lnTo>
                <a:lnTo>
                  <a:pt x="479577" y="57328"/>
                </a:lnTo>
                <a:lnTo>
                  <a:pt x="512697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4" y="143174"/>
                </a:lnTo>
                <a:lnTo>
                  <a:pt x="329854" y="118948"/>
                </a:lnTo>
                <a:lnTo>
                  <a:pt x="304137" y="112892"/>
                </a:lnTo>
                <a:lnTo>
                  <a:pt x="275291" y="110873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71146" y="4651905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5" h="847725">
                <a:moveTo>
                  <a:pt x="423121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7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2"/>
                </a:lnTo>
                <a:lnTo>
                  <a:pt x="706561" y="423995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1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0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5"/>
                </a:lnTo>
                <a:lnTo>
                  <a:pt x="142557" y="475922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7"/>
                </a:lnTo>
                <a:lnTo>
                  <a:pt x="252150" y="671815"/>
                </a:lnTo>
                <a:lnTo>
                  <a:pt x="289410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1" y="724894"/>
                </a:lnTo>
                <a:close/>
              </a:path>
              <a:path w="846455" h="847725">
                <a:moveTo>
                  <a:pt x="423413" y="847698"/>
                </a:moveTo>
                <a:lnTo>
                  <a:pt x="373657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5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7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7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4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3" y="423995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4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7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32883" y="4651905"/>
            <a:ext cx="577215" cy="847725"/>
          </a:xfrm>
          <a:custGeom>
            <a:avLst/>
            <a:gdLst/>
            <a:ahLst/>
            <a:cxnLst/>
            <a:rect l="l" t="t" r="r" b="b"/>
            <a:pathLst>
              <a:path w="577214" h="847725">
                <a:moveTo>
                  <a:pt x="275291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8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4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2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1" y="737389"/>
                </a:lnTo>
                <a:lnTo>
                  <a:pt x="499365" y="774947"/>
                </a:lnTo>
                <a:lnTo>
                  <a:pt x="466295" y="801138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2" y="813487"/>
                </a:lnTo>
                <a:lnTo>
                  <a:pt x="80899" y="786878"/>
                </a:lnTo>
                <a:lnTo>
                  <a:pt x="45506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3" y="644759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7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9" y="617513"/>
                </a:lnTo>
                <a:lnTo>
                  <a:pt x="438181" y="594415"/>
                </a:lnTo>
                <a:lnTo>
                  <a:pt x="425959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1" y="475793"/>
                </a:lnTo>
                <a:lnTo>
                  <a:pt x="243662" y="470191"/>
                </a:lnTo>
                <a:lnTo>
                  <a:pt x="220363" y="464153"/>
                </a:lnTo>
                <a:lnTo>
                  <a:pt x="173439" y="450767"/>
                </a:lnTo>
                <a:lnTo>
                  <a:pt x="128406" y="434398"/>
                </a:lnTo>
                <a:lnTo>
                  <a:pt x="87592" y="413809"/>
                </a:lnTo>
                <a:lnTo>
                  <a:pt x="52453" y="385945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9" y="102033"/>
                </a:lnTo>
                <a:lnTo>
                  <a:pt x="77989" y="66349"/>
                </a:lnTo>
                <a:lnTo>
                  <a:pt x="119894" y="37321"/>
                </a:lnTo>
                <a:lnTo>
                  <a:pt x="167619" y="16587"/>
                </a:lnTo>
                <a:lnTo>
                  <a:pt x="221164" y="4146"/>
                </a:lnTo>
                <a:lnTo>
                  <a:pt x="280529" y="0"/>
                </a:lnTo>
                <a:lnTo>
                  <a:pt x="339676" y="3582"/>
                </a:lnTo>
                <a:lnTo>
                  <a:pt x="392566" y="14331"/>
                </a:lnTo>
                <a:lnTo>
                  <a:pt x="439199" y="32246"/>
                </a:lnTo>
                <a:lnTo>
                  <a:pt x="479576" y="57328"/>
                </a:lnTo>
                <a:lnTo>
                  <a:pt x="512697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5" y="143174"/>
                </a:lnTo>
                <a:lnTo>
                  <a:pt x="329854" y="118948"/>
                </a:lnTo>
                <a:lnTo>
                  <a:pt x="304137" y="112892"/>
                </a:lnTo>
                <a:lnTo>
                  <a:pt x="275291" y="110873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27713" y="4662672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5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42674" y="4661508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5">
                <a:moveTo>
                  <a:pt x="457751" y="0"/>
                </a:moveTo>
                <a:lnTo>
                  <a:pt x="457751" y="106217"/>
                </a:lnTo>
                <a:lnTo>
                  <a:pt x="135899" y="106217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67185" y="4661508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5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25319" y="4662672"/>
            <a:ext cx="647700" cy="836930"/>
          </a:xfrm>
          <a:custGeom>
            <a:avLst/>
            <a:gdLst/>
            <a:ahLst/>
            <a:cxnLst/>
            <a:rect l="l" t="t" r="r" b="b"/>
            <a:pathLst>
              <a:path w="647700" h="836929">
                <a:moveTo>
                  <a:pt x="0" y="525846"/>
                </a:moveTo>
                <a:lnTo>
                  <a:pt x="0" y="0"/>
                </a:lnTo>
                <a:lnTo>
                  <a:pt x="135899" y="0"/>
                </a:lnTo>
                <a:lnTo>
                  <a:pt x="135899" y="525846"/>
                </a:lnTo>
                <a:lnTo>
                  <a:pt x="138991" y="569952"/>
                </a:lnTo>
                <a:lnTo>
                  <a:pt x="148267" y="608274"/>
                </a:lnTo>
                <a:lnTo>
                  <a:pt x="185370" y="667566"/>
                </a:lnTo>
                <a:lnTo>
                  <a:pt x="244662" y="703360"/>
                </a:lnTo>
                <a:lnTo>
                  <a:pt x="323597" y="715291"/>
                </a:lnTo>
                <a:lnTo>
                  <a:pt x="365521" y="712308"/>
                </a:lnTo>
                <a:lnTo>
                  <a:pt x="434634" y="688446"/>
                </a:lnTo>
                <a:lnTo>
                  <a:pt x="483469" y="640812"/>
                </a:lnTo>
                <a:lnTo>
                  <a:pt x="508204" y="569952"/>
                </a:lnTo>
                <a:lnTo>
                  <a:pt x="511296" y="525846"/>
                </a:lnTo>
                <a:lnTo>
                  <a:pt x="511296" y="0"/>
                </a:lnTo>
                <a:lnTo>
                  <a:pt x="647196" y="0"/>
                </a:lnTo>
                <a:lnTo>
                  <a:pt x="647196" y="525846"/>
                </a:lnTo>
                <a:lnTo>
                  <a:pt x="643448" y="583128"/>
                </a:lnTo>
                <a:lnTo>
                  <a:pt x="632203" y="634846"/>
                </a:lnTo>
                <a:lnTo>
                  <a:pt x="613462" y="680999"/>
                </a:lnTo>
                <a:lnTo>
                  <a:pt x="587225" y="721588"/>
                </a:lnTo>
                <a:lnTo>
                  <a:pt x="553492" y="756614"/>
                </a:lnTo>
                <a:lnTo>
                  <a:pt x="514311" y="785528"/>
                </a:lnTo>
                <a:lnTo>
                  <a:pt x="471498" y="808017"/>
                </a:lnTo>
                <a:lnTo>
                  <a:pt x="425054" y="824081"/>
                </a:lnTo>
                <a:lnTo>
                  <a:pt x="374978" y="833719"/>
                </a:lnTo>
                <a:lnTo>
                  <a:pt x="321270" y="836931"/>
                </a:lnTo>
                <a:lnTo>
                  <a:pt x="267643" y="833742"/>
                </a:lnTo>
                <a:lnTo>
                  <a:pt x="217811" y="824174"/>
                </a:lnTo>
                <a:lnTo>
                  <a:pt x="171774" y="808227"/>
                </a:lnTo>
                <a:lnTo>
                  <a:pt x="129532" y="785901"/>
                </a:lnTo>
                <a:lnTo>
                  <a:pt x="91084" y="757196"/>
                </a:lnTo>
                <a:lnTo>
                  <a:pt x="58294" y="722333"/>
                </a:lnTo>
                <a:lnTo>
                  <a:pt x="32790" y="681767"/>
                </a:lnTo>
                <a:lnTo>
                  <a:pt x="14573" y="635497"/>
                </a:lnTo>
                <a:lnTo>
                  <a:pt x="3643" y="583524"/>
                </a:lnTo>
                <a:lnTo>
                  <a:pt x="0" y="525846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06058" y="4661508"/>
            <a:ext cx="1417320" cy="829944"/>
          </a:xfrm>
          <a:custGeom>
            <a:avLst/>
            <a:gdLst/>
            <a:ahLst/>
            <a:cxnLst/>
            <a:rect l="l" t="t" r="r" b="b"/>
            <a:pathLst>
              <a:path w="1417320" h="829945">
                <a:moveTo>
                  <a:pt x="0" y="107380"/>
                </a:moveTo>
                <a:lnTo>
                  <a:pt x="0" y="1163"/>
                </a:lnTo>
                <a:lnTo>
                  <a:pt x="577936" y="1163"/>
                </a:lnTo>
                <a:lnTo>
                  <a:pt x="577936" y="107380"/>
                </a:lnTo>
                <a:lnTo>
                  <a:pt x="357645" y="107380"/>
                </a:lnTo>
                <a:lnTo>
                  <a:pt x="357645" y="829656"/>
                </a:lnTo>
                <a:lnTo>
                  <a:pt x="221745" y="829656"/>
                </a:lnTo>
                <a:lnTo>
                  <a:pt x="221745" y="107380"/>
                </a:lnTo>
                <a:lnTo>
                  <a:pt x="0" y="107380"/>
                </a:lnTo>
                <a:close/>
              </a:path>
              <a:path w="1417320" h="829945">
                <a:moveTo>
                  <a:pt x="1273982" y="829656"/>
                </a:moveTo>
                <a:lnTo>
                  <a:pt x="1214326" y="660291"/>
                </a:lnTo>
                <a:lnTo>
                  <a:pt x="867447" y="660291"/>
                </a:lnTo>
                <a:lnTo>
                  <a:pt x="808082" y="829656"/>
                </a:lnTo>
                <a:lnTo>
                  <a:pt x="666072" y="829656"/>
                </a:lnTo>
                <a:lnTo>
                  <a:pt x="962897" y="0"/>
                </a:lnTo>
                <a:lnTo>
                  <a:pt x="1120331" y="0"/>
                </a:lnTo>
                <a:lnTo>
                  <a:pt x="1417157" y="829656"/>
                </a:lnTo>
                <a:lnTo>
                  <a:pt x="1273982" y="829656"/>
                </a:lnTo>
                <a:close/>
              </a:path>
              <a:path w="1417320" h="829945">
                <a:moveTo>
                  <a:pt x="904405" y="554365"/>
                </a:moveTo>
                <a:lnTo>
                  <a:pt x="1177368" y="554365"/>
                </a:lnTo>
                <a:lnTo>
                  <a:pt x="1041760" y="164418"/>
                </a:lnTo>
                <a:lnTo>
                  <a:pt x="904405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96395" y="5966433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5">
                <a:moveTo>
                  <a:pt x="457751" y="0"/>
                </a:moveTo>
                <a:lnTo>
                  <a:pt x="457751" y="106217"/>
                </a:lnTo>
                <a:lnTo>
                  <a:pt x="135899" y="106217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60699" y="5956830"/>
            <a:ext cx="577215" cy="847725"/>
          </a:xfrm>
          <a:custGeom>
            <a:avLst/>
            <a:gdLst/>
            <a:ahLst/>
            <a:cxnLst/>
            <a:rect l="l" t="t" r="r" b="b"/>
            <a:pathLst>
              <a:path w="577214" h="847725">
                <a:moveTo>
                  <a:pt x="275291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8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4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2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1" y="737389"/>
                </a:lnTo>
                <a:lnTo>
                  <a:pt x="499365" y="774947"/>
                </a:lnTo>
                <a:lnTo>
                  <a:pt x="466295" y="801137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2" y="813487"/>
                </a:lnTo>
                <a:lnTo>
                  <a:pt x="80899" y="786878"/>
                </a:lnTo>
                <a:lnTo>
                  <a:pt x="45506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3" y="644758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7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9" y="617513"/>
                </a:lnTo>
                <a:lnTo>
                  <a:pt x="438181" y="594415"/>
                </a:lnTo>
                <a:lnTo>
                  <a:pt x="425959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1" y="475793"/>
                </a:lnTo>
                <a:lnTo>
                  <a:pt x="243662" y="470192"/>
                </a:lnTo>
                <a:lnTo>
                  <a:pt x="220363" y="464153"/>
                </a:lnTo>
                <a:lnTo>
                  <a:pt x="173439" y="450767"/>
                </a:lnTo>
                <a:lnTo>
                  <a:pt x="128406" y="434398"/>
                </a:lnTo>
                <a:lnTo>
                  <a:pt x="87592" y="413809"/>
                </a:lnTo>
                <a:lnTo>
                  <a:pt x="52453" y="385945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9" y="102033"/>
                </a:lnTo>
                <a:lnTo>
                  <a:pt x="77989" y="66349"/>
                </a:lnTo>
                <a:lnTo>
                  <a:pt x="119894" y="37321"/>
                </a:lnTo>
                <a:lnTo>
                  <a:pt x="167619" y="16587"/>
                </a:lnTo>
                <a:lnTo>
                  <a:pt x="221164" y="4146"/>
                </a:lnTo>
                <a:lnTo>
                  <a:pt x="280529" y="0"/>
                </a:lnTo>
                <a:lnTo>
                  <a:pt x="339676" y="3582"/>
                </a:lnTo>
                <a:lnTo>
                  <a:pt x="392566" y="14331"/>
                </a:lnTo>
                <a:lnTo>
                  <a:pt x="439199" y="32246"/>
                </a:lnTo>
                <a:lnTo>
                  <a:pt x="479576" y="57327"/>
                </a:lnTo>
                <a:lnTo>
                  <a:pt x="512697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5" y="143174"/>
                </a:lnTo>
                <a:lnTo>
                  <a:pt x="329854" y="118948"/>
                </a:lnTo>
                <a:lnTo>
                  <a:pt x="304137" y="112892"/>
                </a:lnTo>
                <a:lnTo>
                  <a:pt x="275291" y="110873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98307" y="5966433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5">
                <a:moveTo>
                  <a:pt x="457751" y="0"/>
                </a:moveTo>
                <a:lnTo>
                  <a:pt x="457751" y="106217"/>
                </a:lnTo>
                <a:lnTo>
                  <a:pt x="135899" y="106217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22818" y="5967597"/>
            <a:ext cx="416559" cy="828675"/>
          </a:xfrm>
          <a:custGeom>
            <a:avLst/>
            <a:gdLst/>
            <a:ahLst/>
            <a:cxnLst/>
            <a:rect l="l" t="t" r="r" b="b"/>
            <a:pathLst>
              <a:path w="416560" h="828675">
                <a:moveTo>
                  <a:pt x="0" y="0"/>
                </a:moveTo>
                <a:lnTo>
                  <a:pt x="135899" y="0"/>
                </a:lnTo>
                <a:lnTo>
                  <a:pt x="135899" y="724894"/>
                </a:lnTo>
                <a:lnTo>
                  <a:pt x="416137" y="724894"/>
                </a:lnTo>
                <a:lnTo>
                  <a:pt x="416137" y="828492"/>
                </a:lnTo>
                <a:lnTo>
                  <a:pt x="0" y="828492"/>
                </a:lnTo>
                <a:lnTo>
                  <a:pt x="0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1983" y="5966433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5">
                <a:moveTo>
                  <a:pt x="457751" y="0"/>
                </a:moveTo>
                <a:lnTo>
                  <a:pt x="457751" y="106217"/>
                </a:lnTo>
                <a:lnTo>
                  <a:pt x="135899" y="106217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33717" y="5967597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5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05900" y="5967597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5" h="828675">
                <a:moveTo>
                  <a:pt x="0" y="106217"/>
                </a:moveTo>
                <a:lnTo>
                  <a:pt x="0" y="0"/>
                </a:lnTo>
                <a:lnTo>
                  <a:pt x="577937" y="0"/>
                </a:lnTo>
                <a:lnTo>
                  <a:pt x="577937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20861" y="5967597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68861" y="5966433"/>
            <a:ext cx="1596390" cy="829944"/>
          </a:xfrm>
          <a:custGeom>
            <a:avLst/>
            <a:gdLst/>
            <a:ahLst/>
            <a:cxnLst/>
            <a:rect l="l" t="t" r="r" b="b"/>
            <a:pathLst>
              <a:path w="1596390" h="829945">
                <a:moveTo>
                  <a:pt x="312249" y="829656"/>
                </a:moveTo>
                <a:lnTo>
                  <a:pt x="0" y="1163"/>
                </a:lnTo>
                <a:lnTo>
                  <a:pt x="145502" y="1163"/>
                </a:lnTo>
                <a:lnTo>
                  <a:pt x="389656" y="689100"/>
                </a:lnTo>
                <a:lnTo>
                  <a:pt x="636428" y="1163"/>
                </a:lnTo>
                <a:lnTo>
                  <a:pt x="780767" y="1163"/>
                </a:lnTo>
                <a:lnTo>
                  <a:pt x="469682" y="829656"/>
                </a:lnTo>
                <a:lnTo>
                  <a:pt x="312249" y="829656"/>
                </a:lnTo>
                <a:close/>
              </a:path>
              <a:path w="1596390" h="829945">
                <a:moveTo>
                  <a:pt x="1452780" y="829656"/>
                </a:moveTo>
                <a:lnTo>
                  <a:pt x="1393124" y="660291"/>
                </a:lnTo>
                <a:lnTo>
                  <a:pt x="1046245" y="660291"/>
                </a:lnTo>
                <a:lnTo>
                  <a:pt x="986880" y="829656"/>
                </a:lnTo>
                <a:lnTo>
                  <a:pt x="844870" y="829656"/>
                </a:lnTo>
                <a:lnTo>
                  <a:pt x="1141695" y="0"/>
                </a:lnTo>
                <a:lnTo>
                  <a:pt x="1299129" y="0"/>
                </a:lnTo>
                <a:lnTo>
                  <a:pt x="1595955" y="829656"/>
                </a:lnTo>
                <a:lnTo>
                  <a:pt x="1452780" y="829656"/>
                </a:lnTo>
                <a:close/>
              </a:path>
              <a:path w="1596390" h="829945">
                <a:moveTo>
                  <a:pt x="1083203" y="554365"/>
                </a:moveTo>
                <a:lnTo>
                  <a:pt x="1356167" y="554365"/>
                </a:lnTo>
                <a:lnTo>
                  <a:pt x="1220558" y="164418"/>
                </a:lnTo>
                <a:lnTo>
                  <a:pt x="108320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94357" y="2981581"/>
            <a:ext cx="6880859" cy="4065904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 marR="5080">
              <a:lnSpc>
                <a:spcPts val="10280"/>
              </a:lnSpc>
              <a:spcBef>
                <a:spcPts val="1170"/>
              </a:spcBef>
            </a:pPr>
            <a:r>
              <a:rPr sz="9350" spc="-540" dirty="0">
                <a:latin typeface="Verdana"/>
                <a:cs typeface="Verdana"/>
              </a:rPr>
              <a:t>ATT.NE </a:t>
            </a:r>
            <a:r>
              <a:rPr sz="9350" spc="-535" dirty="0">
                <a:latin typeface="Verdana"/>
                <a:cs typeface="Verdana"/>
              </a:rPr>
              <a:t> </a:t>
            </a:r>
            <a:r>
              <a:rPr sz="9350" spc="-730" dirty="0">
                <a:latin typeface="Verdana"/>
                <a:cs typeface="Verdana"/>
              </a:rPr>
              <a:t>S</a:t>
            </a:r>
            <a:r>
              <a:rPr sz="9350" spc="-10" dirty="0">
                <a:latin typeface="Verdana"/>
                <a:cs typeface="Verdana"/>
              </a:rPr>
              <a:t>O</a:t>
            </a:r>
            <a:r>
              <a:rPr sz="9350" spc="-730" dirty="0">
                <a:latin typeface="Verdana"/>
                <a:cs typeface="Verdana"/>
              </a:rPr>
              <a:t>S</a:t>
            </a:r>
            <a:r>
              <a:rPr sz="9350" spc="-475" dirty="0">
                <a:latin typeface="Verdana"/>
                <a:cs typeface="Verdana"/>
              </a:rPr>
              <a:t>T</a:t>
            </a: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-235" dirty="0">
                <a:latin typeface="Verdana"/>
                <a:cs typeface="Verdana"/>
              </a:rPr>
              <a:t>N</a:t>
            </a:r>
            <a:r>
              <a:rPr sz="9350" spc="-375" dirty="0">
                <a:latin typeface="Verdana"/>
                <a:cs typeface="Verdana"/>
              </a:rPr>
              <a:t>U</a:t>
            </a:r>
            <a:r>
              <a:rPr sz="9350" spc="-475" dirty="0">
                <a:latin typeface="Verdana"/>
                <a:cs typeface="Verdana"/>
              </a:rPr>
              <a:t>T</a:t>
            </a:r>
            <a:r>
              <a:rPr sz="9350" spc="110" dirty="0">
                <a:latin typeface="Verdana"/>
                <a:cs typeface="Verdana"/>
              </a:rPr>
              <a:t>A </a:t>
            </a:r>
            <a:r>
              <a:rPr sz="9350" spc="75" dirty="0">
                <a:latin typeface="Verdana"/>
                <a:cs typeface="Verdana"/>
              </a:rPr>
              <a:t> </a:t>
            </a:r>
            <a:r>
              <a:rPr sz="9350" spc="-994" dirty="0">
                <a:latin typeface="Verdana"/>
                <a:cs typeface="Verdana"/>
              </a:rPr>
              <a:t>E</a:t>
            </a:r>
            <a:r>
              <a:rPr sz="9350" spc="-475" dirty="0">
                <a:latin typeface="Verdana"/>
                <a:cs typeface="Verdana"/>
              </a:rPr>
              <a:t> </a:t>
            </a:r>
            <a:r>
              <a:rPr sz="9350" spc="-730" dirty="0">
                <a:latin typeface="Verdana"/>
                <a:cs typeface="Verdana"/>
              </a:rPr>
              <a:t>S</a:t>
            </a: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-1045" dirty="0">
                <a:latin typeface="Verdana"/>
                <a:cs typeface="Verdana"/>
              </a:rPr>
              <a:t>L</a:t>
            </a: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-475" dirty="0">
                <a:latin typeface="Verdana"/>
                <a:cs typeface="Verdana"/>
              </a:rPr>
              <a:t>TT</a:t>
            </a:r>
            <a:r>
              <a:rPr sz="9350" spc="-1465" dirty="0">
                <a:latin typeface="Verdana"/>
                <a:cs typeface="Verdana"/>
              </a:rPr>
              <a:t>I</a:t>
            </a:r>
            <a:r>
              <a:rPr sz="9350" spc="114" dirty="0">
                <a:latin typeface="Verdana"/>
                <a:cs typeface="Verdana"/>
              </a:rPr>
              <a:t>V</a:t>
            </a:r>
            <a:r>
              <a:rPr sz="9350" spc="150" dirty="0">
                <a:latin typeface="Verdana"/>
                <a:cs typeface="Verdana"/>
              </a:rPr>
              <a:t>A</a:t>
            </a:r>
            <a:endParaRPr sz="9350">
              <a:latin typeface="Verdana"/>
              <a:cs typeface="Verdan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2427" y="1190098"/>
            <a:ext cx="6257925" cy="82295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034" y="3605140"/>
            <a:ext cx="5333999" cy="32956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000009" y="0"/>
            <a:ext cx="4288155" cy="4396105"/>
          </a:xfrm>
          <a:custGeom>
            <a:avLst/>
            <a:gdLst/>
            <a:ahLst/>
            <a:cxnLst/>
            <a:rect l="l" t="t" r="r" b="b"/>
            <a:pathLst>
              <a:path w="4288155" h="4396105">
                <a:moveTo>
                  <a:pt x="4287990" y="4395957"/>
                </a:moveTo>
                <a:lnTo>
                  <a:pt x="4287990" y="0"/>
                </a:lnTo>
                <a:lnTo>
                  <a:pt x="25757" y="0"/>
                </a:lnTo>
                <a:lnTo>
                  <a:pt x="21638" y="22789"/>
                </a:lnTo>
                <a:lnTo>
                  <a:pt x="15234" y="64517"/>
                </a:lnTo>
                <a:lnTo>
                  <a:pt x="9998" y="105894"/>
                </a:lnTo>
                <a:lnTo>
                  <a:pt x="5866" y="147232"/>
                </a:lnTo>
                <a:lnTo>
                  <a:pt x="2829" y="188522"/>
                </a:lnTo>
                <a:lnTo>
                  <a:pt x="876" y="229754"/>
                </a:lnTo>
                <a:lnTo>
                  <a:pt x="0" y="270918"/>
                </a:lnTo>
                <a:lnTo>
                  <a:pt x="189" y="312004"/>
                </a:lnTo>
                <a:lnTo>
                  <a:pt x="1437" y="353004"/>
                </a:lnTo>
                <a:lnTo>
                  <a:pt x="3732" y="393908"/>
                </a:lnTo>
                <a:lnTo>
                  <a:pt x="7065" y="434705"/>
                </a:lnTo>
                <a:lnTo>
                  <a:pt x="11429" y="475387"/>
                </a:lnTo>
                <a:lnTo>
                  <a:pt x="16812" y="515944"/>
                </a:lnTo>
                <a:lnTo>
                  <a:pt x="23205" y="556365"/>
                </a:lnTo>
                <a:lnTo>
                  <a:pt x="30600" y="596643"/>
                </a:lnTo>
                <a:lnTo>
                  <a:pt x="38988" y="636766"/>
                </a:lnTo>
                <a:lnTo>
                  <a:pt x="48358" y="676725"/>
                </a:lnTo>
                <a:lnTo>
                  <a:pt x="58701" y="716511"/>
                </a:lnTo>
                <a:lnTo>
                  <a:pt x="70009" y="756114"/>
                </a:lnTo>
                <a:lnTo>
                  <a:pt x="82271" y="795525"/>
                </a:lnTo>
                <a:lnTo>
                  <a:pt x="95479" y="834734"/>
                </a:lnTo>
                <a:lnTo>
                  <a:pt x="109624" y="873730"/>
                </a:lnTo>
                <a:lnTo>
                  <a:pt x="124695" y="912506"/>
                </a:lnTo>
                <a:lnTo>
                  <a:pt x="140683" y="951050"/>
                </a:lnTo>
                <a:lnTo>
                  <a:pt x="157581" y="989354"/>
                </a:lnTo>
                <a:lnTo>
                  <a:pt x="175377" y="1027408"/>
                </a:lnTo>
                <a:lnTo>
                  <a:pt x="194062" y="1065202"/>
                </a:lnTo>
                <a:lnTo>
                  <a:pt x="213629" y="1102727"/>
                </a:lnTo>
                <a:lnTo>
                  <a:pt x="234066" y="1139972"/>
                </a:lnTo>
                <a:lnTo>
                  <a:pt x="255365" y="1176929"/>
                </a:lnTo>
                <a:lnTo>
                  <a:pt x="277516" y="1213588"/>
                </a:lnTo>
                <a:lnTo>
                  <a:pt x="300511" y="1249939"/>
                </a:lnTo>
                <a:lnTo>
                  <a:pt x="324339" y="1285972"/>
                </a:lnTo>
                <a:lnTo>
                  <a:pt x="348992" y="1321679"/>
                </a:lnTo>
                <a:lnTo>
                  <a:pt x="374460" y="1357049"/>
                </a:lnTo>
                <a:lnTo>
                  <a:pt x="400734" y="1392073"/>
                </a:lnTo>
                <a:lnTo>
                  <a:pt x="427805" y="1426740"/>
                </a:lnTo>
                <a:lnTo>
                  <a:pt x="455663" y="1461043"/>
                </a:lnTo>
                <a:lnTo>
                  <a:pt x="484299" y="1494970"/>
                </a:lnTo>
                <a:lnTo>
                  <a:pt x="513703" y="1528513"/>
                </a:lnTo>
                <a:lnTo>
                  <a:pt x="543867" y="1561661"/>
                </a:lnTo>
                <a:lnTo>
                  <a:pt x="574781" y="1594405"/>
                </a:lnTo>
                <a:lnTo>
                  <a:pt x="606436" y="1626736"/>
                </a:lnTo>
                <a:lnTo>
                  <a:pt x="638822" y="1658644"/>
                </a:lnTo>
                <a:lnTo>
                  <a:pt x="671931" y="1690119"/>
                </a:lnTo>
                <a:lnTo>
                  <a:pt x="705752" y="1721152"/>
                </a:lnTo>
                <a:lnTo>
                  <a:pt x="740276" y="1751733"/>
                </a:lnTo>
                <a:lnTo>
                  <a:pt x="775495" y="1781852"/>
                </a:lnTo>
                <a:lnTo>
                  <a:pt x="811399" y="1811500"/>
                </a:lnTo>
                <a:lnTo>
                  <a:pt x="847978" y="1840667"/>
                </a:lnTo>
                <a:lnTo>
                  <a:pt x="885224" y="1869344"/>
                </a:lnTo>
                <a:lnTo>
                  <a:pt x="923127" y="1897521"/>
                </a:lnTo>
                <a:lnTo>
                  <a:pt x="961677" y="1925189"/>
                </a:lnTo>
                <a:lnTo>
                  <a:pt x="1000865" y="1952337"/>
                </a:lnTo>
                <a:lnTo>
                  <a:pt x="1040683" y="1978957"/>
                </a:lnTo>
                <a:lnTo>
                  <a:pt x="1081120" y="2005038"/>
                </a:lnTo>
                <a:lnTo>
                  <a:pt x="1122168" y="2030571"/>
                </a:lnTo>
                <a:lnTo>
                  <a:pt x="1163817" y="2055546"/>
                </a:lnTo>
                <a:lnTo>
                  <a:pt x="1206058" y="2079955"/>
                </a:lnTo>
                <a:lnTo>
                  <a:pt x="1248881" y="2103786"/>
                </a:lnTo>
                <a:lnTo>
                  <a:pt x="1292278" y="2127031"/>
                </a:lnTo>
                <a:lnTo>
                  <a:pt x="1336238" y="2149680"/>
                </a:lnTo>
                <a:lnTo>
                  <a:pt x="1380753" y="2171723"/>
                </a:lnTo>
                <a:lnTo>
                  <a:pt x="1425813" y="2193151"/>
                </a:lnTo>
                <a:lnTo>
                  <a:pt x="1471409" y="2213954"/>
                </a:lnTo>
                <a:lnTo>
                  <a:pt x="1517532" y="2234123"/>
                </a:lnTo>
                <a:lnTo>
                  <a:pt x="1564172" y="2253647"/>
                </a:lnTo>
                <a:lnTo>
                  <a:pt x="1611320" y="2272518"/>
                </a:lnTo>
                <a:lnTo>
                  <a:pt x="1658967" y="2290726"/>
                </a:lnTo>
                <a:lnTo>
                  <a:pt x="1707103" y="2308261"/>
                </a:lnTo>
                <a:lnTo>
                  <a:pt x="1755719" y="2325113"/>
                </a:lnTo>
                <a:lnTo>
                  <a:pt x="1804806" y="2341273"/>
                </a:lnTo>
                <a:lnTo>
                  <a:pt x="1854355" y="2356731"/>
                </a:lnTo>
                <a:lnTo>
                  <a:pt x="1904356" y="2371478"/>
                </a:lnTo>
                <a:lnTo>
                  <a:pt x="1954800" y="2385504"/>
                </a:lnTo>
                <a:lnTo>
                  <a:pt x="2005677" y="2398799"/>
                </a:lnTo>
                <a:lnTo>
                  <a:pt x="2056978" y="2411355"/>
                </a:lnTo>
                <a:lnTo>
                  <a:pt x="2108695" y="2423160"/>
                </a:lnTo>
                <a:lnTo>
                  <a:pt x="2160817" y="2434206"/>
                </a:lnTo>
                <a:lnTo>
                  <a:pt x="2213335" y="2444483"/>
                </a:lnTo>
                <a:lnTo>
                  <a:pt x="2266241" y="2453982"/>
                </a:lnTo>
                <a:lnTo>
                  <a:pt x="2319524" y="2462692"/>
                </a:lnTo>
                <a:lnTo>
                  <a:pt x="2329170" y="2463887"/>
                </a:lnTo>
                <a:lnTo>
                  <a:pt x="2347563" y="2466663"/>
                </a:lnTo>
                <a:lnTo>
                  <a:pt x="2406494" y="2476061"/>
                </a:lnTo>
                <a:lnTo>
                  <a:pt x="2454941" y="2486490"/>
                </a:lnTo>
                <a:lnTo>
                  <a:pt x="2502502" y="2499093"/>
                </a:lnTo>
                <a:lnTo>
                  <a:pt x="2549128" y="2513816"/>
                </a:lnTo>
                <a:lnTo>
                  <a:pt x="2594771" y="2530608"/>
                </a:lnTo>
                <a:lnTo>
                  <a:pt x="2639383" y="2549415"/>
                </a:lnTo>
                <a:lnTo>
                  <a:pt x="2682916" y="2570186"/>
                </a:lnTo>
                <a:lnTo>
                  <a:pt x="2725322" y="2592867"/>
                </a:lnTo>
                <a:lnTo>
                  <a:pt x="2766552" y="2617406"/>
                </a:lnTo>
                <a:lnTo>
                  <a:pt x="2806559" y="2643751"/>
                </a:lnTo>
                <a:lnTo>
                  <a:pt x="2845295" y="2671848"/>
                </a:lnTo>
                <a:lnTo>
                  <a:pt x="2882710" y="2701645"/>
                </a:lnTo>
                <a:lnTo>
                  <a:pt x="2918758" y="2733091"/>
                </a:lnTo>
                <a:lnTo>
                  <a:pt x="2953390" y="2766131"/>
                </a:lnTo>
                <a:lnTo>
                  <a:pt x="2986558" y="2800714"/>
                </a:lnTo>
                <a:lnTo>
                  <a:pt x="3018213" y="2836787"/>
                </a:lnTo>
                <a:lnTo>
                  <a:pt x="3048308" y="2874297"/>
                </a:lnTo>
                <a:lnTo>
                  <a:pt x="3076795" y="2913192"/>
                </a:lnTo>
                <a:lnTo>
                  <a:pt x="3103624" y="2953419"/>
                </a:lnTo>
                <a:lnTo>
                  <a:pt x="3128750" y="2994926"/>
                </a:lnTo>
                <a:lnTo>
                  <a:pt x="3152122" y="3037659"/>
                </a:lnTo>
                <a:lnTo>
                  <a:pt x="3173693" y="3081568"/>
                </a:lnTo>
                <a:lnTo>
                  <a:pt x="3193415" y="3126598"/>
                </a:lnTo>
                <a:lnTo>
                  <a:pt x="3211239" y="3172697"/>
                </a:lnTo>
                <a:lnTo>
                  <a:pt x="3227119" y="3219813"/>
                </a:lnTo>
                <a:lnTo>
                  <a:pt x="3241004" y="3267894"/>
                </a:lnTo>
                <a:lnTo>
                  <a:pt x="3253411" y="3313087"/>
                </a:lnTo>
                <a:lnTo>
                  <a:pt x="3267301" y="3358124"/>
                </a:lnTo>
                <a:lnTo>
                  <a:pt x="3282675" y="3402968"/>
                </a:lnTo>
                <a:lnTo>
                  <a:pt x="3299536" y="3447584"/>
                </a:lnTo>
                <a:lnTo>
                  <a:pt x="3317886" y="3491938"/>
                </a:lnTo>
                <a:lnTo>
                  <a:pt x="3337727" y="3535995"/>
                </a:lnTo>
                <a:lnTo>
                  <a:pt x="3359060" y="3579720"/>
                </a:lnTo>
                <a:lnTo>
                  <a:pt x="3381889" y="3623077"/>
                </a:lnTo>
                <a:lnTo>
                  <a:pt x="3406214" y="3666032"/>
                </a:lnTo>
                <a:lnTo>
                  <a:pt x="3432039" y="3708550"/>
                </a:lnTo>
                <a:lnTo>
                  <a:pt x="3459275" y="3751393"/>
                </a:lnTo>
                <a:lnTo>
                  <a:pt x="3487563" y="3793101"/>
                </a:lnTo>
                <a:lnTo>
                  <a:pt x="3516868" y="3833665"/>
                </a:lnTo>
                <a:lnTo>
                  <a:pt x="3547155" y="3873072"/>
                </a:lnTo>
                <a:lnTo>
                  <a:pt x="3578389" y="3911312"/>
                </a:lnTo>
                <a:lnTo>
                  <a:pt x="3610535" y="3948374"/>
                </a:lnTo>
                <a:lnTo>
                  <a:pt x="3643557" y="3984247"/>
                </a:lnTo>
                <a:lnTo>
                  <a:pt x="3677421" y="4018920"/>
                </a:lnTo>
                <a:lnTo>
                  <a:pt x="3712092" y="4052382"/>
                </a:lnTo>
                <a:lnTo>
                  <a:pt x="3747534" y="4084622"/>
                </a:lnTo>
                <a:lnTo>
                  <a:pt x="3783713" y="4115630"/>
                </a:lnTo>
                <a:lnTo>
                  <a:pt x="3820592" y="4145394"/>
                </a:lnTo>
                <a:lnTo>
                  <a:pt x="3858138" y="4173903"/>
                </a:lnTo>
                <a:lnTo>
                  <a:pt x="3896315" y="4201147"/>
                </a:lnTo>
                <a:lnTo>
                  <a:pt x="3935088" y="4227115"/>
                </a:lnTo>
                <a:lnTo>
                  <a:pt x="3974422" y="4251794"/>
                </a:lnTo>
                <a:lnTo>
                  <a:pt x="4014282" y="4275176"/>
                </a:lnTo>
                <a:lnTo>
                  <a:pt x="4054633" y="4297248"/>
                </a:lnTo>
                <a:lnTo>
                  <a:pt x="4095439" y="4318000"/>
                </a:lnTo>
                <a:lnTo>
                  <a:pt x="4136666" y="4337421"/>
                </a:lnTo>
                <a:lnTo>
                  <a:pt x="4178279" y="4355500"/>
                </a:lnTo>
                <a:lnTo>
                  <a:pt x="4220242" y="4372225"/>
                </a:lnTo>
                <a:lnTo>
                  <a:pt x="4262520" y="4387587"/>
                </a:lnTo>
                <a:lnTo>
                  <a:pt x="4287990" y="4395957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8482" y="3178817"/>
            <a:ext cx="1100455" cy="1147445"/>
          </a:xfrm>
          <a:custGeom>
            <a:avLst/>
            <a:gdLst/>
            <a:ahLst/>
            <a:cxnLst/>
            <a:rect l="l" t="t" r="r" b="b"/>
            <a:pathLst>
              <a:path w="1100455" h="1147445">
                <a:moveTo>
                  <a:pt x="519602" y="1146983"/>
                </a:moveTo>
                <a:lnTo>
                  <a:pt x="480912" y="1144251"/>
                </a:lnTo>
                <a:lnTo>
                  <a:pt x="441711" y="1137572"/>
                </a:lnTo>
                <a:lnTo>
                  <a:pt x="402113" y="1126623"/>
                </a:lnTo>
                <a:lnTo>
                  <a:pt x="362229" y="1111077"/>
                </a:lnTo>
                <a:lnTo>
                  <a:pt x="322172" y="1090610"/>
                </a:lnTo>
                <a:lnTo>
                  <a:pt x="282055" y="1064898"/>
                </a:lnTo>
                <a:lnTo>
                  <a:pt x="241991" y="1033614"/>
                </a:lnTo>
                <a:lnTo>
                  <a:pt x="202091" y="996435"/>
                </a:lnTo>
                <a:lnTo>
                  <a:pt x="162469" y="953035"/>
                </a:lnTo>
                <a:lnTo>
                  <a:pt x="123237" y="903089"/>
                </a:lnTo>
                <a:lnTo>
                  <a:pt x="84507" y="846273"/>
                </a:lnTo>
                <a:lnTo>
                  <a:pt x="59803" y="803970"/>
                </a:lnTo>
                <a:lnTo>
                  <a:pt x="39600" y="761940"/>
                </a:lnTo>
                <a:lnTo>
                  <a:pt x="23724" y="720260"/>
                </a:lnTo>
                <a:lnTo>
                  <a:pt x="12000" y="679004"/>
                </a:lnTo>
                <a:lnTo>
                  <a:pt x="4254" y="638248"/>
                </a:lnTo>
                <a:lnTo>
                  <a:pt x="312" y="598066"/>
                </a:lnTo>
                <a:lnTo>
                  <a:pt x="0" y="558533"/>
                </a:lnTo>
                <a:lnTo>
                  <a:pt x="3143" y="519725"/>
                </a:lnTo>
                <a:lnTo>
                  <a:pt x="9567" y="481718"/>
                </a:lnTo>
                <a:lnTo>
                  <a:pt x="19099" y="444585"/>
                </a:lnTo>
                <a:lnTo>
                  <a:pt x="31564" y="408402"/>
                </a:lnTo>
                <a:lnTo>
                  <a:pt x="46787" y="373245"/>
                </a:lnTo>
                <a:lnTo>
                  <a:pt x="64595" y="339188"/>
                </a:lnTo>
                <a:lnTo>
                  <a:pt x="84813" y="306307"/>
                </a:lnTo>
                <a:lnTo>
                  <a:pt x="107267" y="274676"/>
                </a:lnTo>
                <a:lnTo>
                  <a:pt x="131783" y="244372"/>
                </a:lnTo>
                <a:lnTo>
                  <a:pt x="158187" y="215468"/>
                </a:lnTo>
                <a:lnTo>
                  <a:pt x="186303" y="188040"/>
                </a:lnTo>
                <a:lnTo>
                  <a:pt x="215960" y="162164"/>
                </a:lnTo>
                <a:lnTo>
                  <a:pt x="246981" y="137914"/>
                </a:lnTo>
                <a:lnTo>
                  <a:pt x="279192" y="115366"/>
                </a:lnTo>
                <a:lnTo>
                  <a:pt x="312421" y="94594"/>
                </a:lnTo>
                <a:lnTo>
                  <a:pt x="346491" y="75675"/>
                </a:lnTo>
                <a:lnTo>
                  <a:pt x="381230" y="58682"/>
                </a:lnTo>
                <a:lnTo>
                  <a:pt x="416462" y="43691"/>
                </a:lnTo>
                <a:lnTo>
                  <a:pt x="487712" y="20017"/>
                </a:lnTo>
                <a:lnTo>
                  <a:pt x="558847" y="5253"/>
                </a:lnTo>
                <a:lnTo>
                  <a:pt x="628473" y="0"/>
                </a:lnTo>
                <a:lnTo>
                  <a:pt x="662284" y="1127"/>
                </a:lnTo>
                <a:lnTo>
                  <a:pt x="727034" y="11268"/>
                </a:lnTo>
                <a:lnTo>
                  <a:pt x="786790" y="32423"/>
                </a:lnTo>
                <a:lnTo>
                  <a:pt x="934677" y="131912"/>
                </a:lnTo>
                <a:lnTo>
                  <a:pt x="1000709" y="196345"/>
                </a:lnTo>
                <a:lnTo>
                  <a:pt x="1028535" y="237379"/>
                </a:lnTo>
                <a:lnTo>
                  <a:pt x="1034237" y="251777"/>
                </a:lnTo>
                <a:lnTo>
                  <a:pt x="1055424" y="304876"/>
                </a:lnTo>
                <a:lnTo>
                  <a:pt x="1072373" y="357917"/>
                </a:lnTo>
                <a:lnTo>
                  <a:pt x="1085204" y="410667"/>
                </a:lnTo>
                <a:lnTo>
                  <a:pt x="1094041" y="462890"/>
                </a:lnTo>
                <a:lnTo>
                  <a:pt x="1099002" y="514352"/>
                </a:lnTo>
                <a:lnTo>
                  <a:pt x="1100210" y="564816"/>
                </a:lnTo>
                <a:lnTo>
                  <a:pt x="1097786" y="614049"/>
                </a:lnTo>
                <a:lnTo>
                  <a:pt x="1091851" y="661815"/>
                </a:lnTo>
                <a:lnTo>
                  <a:pt x="1082526" y="707880"/>
                </a:lnTo>
                <a:lnTo>
                  <a:pt x="1069933" y="752008"/>
                </a:lnTo>
                <a:lnTo>
                  <a:pt x="1054191" y="793965"/>
                </a:lnTo>
                <a:lnTo>
                  <a:pt x="1035423" y="833515"/>
                </a:lnTo>
                <a:lnTo>
                  <a:pt x="1013750" y="870424"/>
                </a:lnTo>
                <a:lnTo>
                  <a:pt x="989293" y="904457"/>
                </a:lnTo>
                <a:lnTo>
                  <a:pt x="962173" y="935378"/>
                </a:lnTo>
                <a:lnTo>
                  <a:pt x="924918" y="971243"/>
                </a:lnTo>
                <a:lnTo>
                  <a:pt x="879319" y="1009520"/>
                </a:lnTo>
                <a:lnTo>
                  <a:pt x="826276" y="1047609"/>
                </a:lnTo>
                <a:lnTo>
                  <a:pt x="766689" y="1082910"/>
                </a:lnTo>
                <a:lnTo>
                  <a:pt x="701459" y="1112824"/>
                </a:lnTo>
                <a:lnTo>
                  <a:pt x="631485" y="1134752"/>
                </a:lnTo>
                <a:lnTo>
                  <a:pt x="557670" y="1146094"/>
                </a:lnTo>
                <a:lnTo>
                  <a:pt x="519602" y="1146983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86698" y="1741601"/>
            <a:ext cx="1075690" cy="391795"/>
            <a:chOff x="1986698" y="1741601"/>
            <a:chExt cx="1075690" cy="391795"/>
          </a:xfrm>
        </p:grpSpPr>
        <p:sp>
          <p:nvSpPr>
            <p:cNvPr id="9" name="object 9"/>
            <p:cNvSpPr/>
            <p:nvPr/>
          </p:nvSpPr>
          <p:spPr>
            <a:xfrm>
              <a:off x="1996710" y="1751613"/>
              <a:ext cx="935355" cy="372110"/>
            </a:xfrm>
            <a:custGeom>
              <a:avLst/>
              <a:gdLst/>
              <a:ahLst/>
              <a:cxnLst/>
              <a:rect l="l" t="t" r="r" b="b"/>
              <a:pathLst>
                <a:path w="935355" h="372110">
                  <a:moveTo>
                    <a:pt x="272326" y="371662"/>
                  </a:moveTo>
                  <a:lnTo>
                    <a:pt x="245602" y="295791"/>
                  </a:lnTo>
                  <a:lnTo>
                    <a:pt x="90210" y="295791"/>
                  </a:lnTo>
                  <a:lnTo>
                    <a:pt x="63616" y="371662"/>
                  </a:lnTo>
                  <a:lnTo>
                    <a:pt x="0" y="371662"/>
                  </a:lnTo>
                  <a:lnTo>
                    <a:pt x="132969" y="0"/>
                  </a:lnTo>
                  <a:lnTo>
                    <a:pt x="203495" y="0"/>
                  </a:lnTo>
                  <a:lnTo>
                    <a:pt x="336464" y="371662"/>
                  </a:lnTo>
                  <a:lnTo>
                    <a:pt x="272326" y="371662"/>
                  </a:lnTo>
                  <a:close/>
                </a:path>
                <a:path w="935355" h="372110">
                  <a:moveTo>
                    <a:pt x="106766" y="248340"/>
                  </a:moveTo>
                  <a:lnTo>
                    <a:pt x="229046" y="248340"/>
                  </a:lnTo>
                  <a:lnTo>
                    <a:pt x="168297" y="73654"/>
                  </a:lnTo>
                  <a:lnTo>
                    <a:pt x="106766" y="248340"/>
                  </a:lnTo>
                  <a:close/>
                </a:path>
                <a:path w="935355" h="372110">
                  <a:moveTo>
                    <a:pt x="374853" y="48103"/>
                  </a:moveTo>
                  <a:lnTo>
                    <a:pt x="374853" y="521"/>
                  </a:lnTo>
                  <a:lnTo>
                    <a:pt x="633752" y="521"/>
                  </a:lnTo>
                  <a:lnTo>
                    <a:pt x="633752" y="48103"/>
                  </a:lnTo>
                  <a:lnTo>
                    <a:pt x="535068" y="48103"/>
                  </a:lnTo>
                  <a:lnTo>
                    <a:pt x="535068" y="371662"/>
                  </a:lnTo>
                  <a:lnTo>
                    <a:pt x="474189" y="371662"/>
                  </a:lnTo>
                  <a:lnTo>
                    <a:pt x="474189" y="48103"/>
                  </a:lnTo>
                  <a:lnTo>
                    <a:pt x="374853" y="48103"/>
                  </a:lnTo>
                  <a:close/>
                </a:path>
                <a:path w="935355" h="372110">
                  <a:moveTo>
                    <a:pt x="675962" y="48103"/>
                  </a:moveTo>
                  <a:lnTo>
                    <a:pt x="675962" y="521"/>
                  </a:lnTo>
                  <a:lnTo>
                    <a:pt x="934861" y="521"/>
                  </a:lnTo>
                  <a:lnTo>
                    <a:pt x="934861" y="48103"/>
                  </a:lnTo>
                  <a:lnTo>
                    <a:pt x="836177" y="48103"/>
                  </a:lnTo>
                  <a:lnTo>
                    <a:pt x="836177" y="371662"/>
                  </a:lnTo>
                  <a:lnTo>
                    <a:pt x="775298" y="371662"/>
                  </a:lnTo>
                  <a:lnTo>
                    <a:pt x="775298" y="48103"/>
                  </a:lnTo>
                  <a:lnTo>
                    <a:pt x="675962" y="48103"/>
                  </a:lnTo>
                  <a:close/>
                </a:path>
              </a:pathLst>
            </a:custGeom>
            <a:ln w="20025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69114" y="2040130"/>
              <a:ext cx="93158" cy="93158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3118407" y="1751613"/>
            <a:ext cx="305435" cy="372110"/>
          </a:xfrm>
          <a:custGeom>
            <a:avLst/>
            <a:gdLst/>
            <a:ahLst/>
            <a:cxnLst/>
            <a:rect l="l" t="t" r="r" b="b"/>
            <a:pathLst>
              <a:path w="305435" h="372110">
                <a:moveTo>
                  <a:pt x="244038" y="0"/>
                </a:moveTo>
                <a:lnTo>
                  <a:pt x="304917" y="0"/>
                </a:lnTo>
                <a:lnTo>
                  <a:pt x="304917" y="371662"/>
                </a:lnTo>
                <a:lnTo>
                  <a:pt x="244038" y="371662"/>
                </a:lnTo>
                <a:lnTo>
                  <a:pt x="60879" y="94512"/>
                </a:lnTo>
                <a:lnTo>
                  <a:pt x="60879" y="371662"/>
                </a:lnTo>
                <a:lnTo>
                  <a:pt x="0" y="371662"/>
                </a:lnTo>
                <a:lnTo>
                  <a:pt x="0" y="0"/>
                </a:lnTo>
                <a:lnTo>
                  <a:pt x="60879" y="0"/>
                </a:lnTo>
                <a:lnTo>
                  <a:pt x="244038" y="276628"/>
                </a:lnTo>
                <a:lnTo>
                  <a:pt x="244038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03336" y="1751613"/>
            <a:ext cx="205104" cy="372110"/>
          </a:xfrm>
          <a:custGeom>
            <a:avLst/>
            <a:gdLst/>
            <a:ahLst/>
            <a:cxnLst/>
            <a:rect l="l" t="t" r="r" b="b"/>
            <a:pathLst>
              <a:path w="205104" h="372110">
                <a:moveTo>
                  <a:pt x="205059" y="0"/>
                </a:moveTo>
                <a:lnTo>
                  <a:pt x="205059" y="47582"/>
                </a:lnTo>
                <a:lnTo>
                  <a:pt x="60879" y="47582"/>
                </a:lnTo>
                <a:lnTo>
                  <a:pt x="60879" y="160215"/>
                </a:lnTo>
                <a:lnTo>
                  <a:pt x="189025" y="160215"/>
                </a:lnTo>
                <a:lnTo>
                  <a:pt x="189025" y="207145"/>
                </a:lnTo>
                <a:lnTo>
                  <a:pt x="60879" y="207145"/>
                </a:lnTo>
                <a:lnTo>
                  <a:pt x="60879" y="324080"/>
                </a:lnTo>
                <a:lnTo>
                  <a:pt x="205059" y="324080"/>
                </a:lnTo>
                <a:lnTo>
                  <a:pt x="205059" y="371662"/>
                </a:lnTo>
                <a:lnTo>
                  <a:pt x="0" y="371662"/>
                </a:lnTo>
                <a:lnTo>
                  <a:pt x="0" y="0"/>
                </a:lnTo>
                <a:lnTo>
                  <a:pt x="205059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35302" y="1747311"/>
            <a:ext cx="1577975" cy="380365"/>
          </a:xfrm>
          <a:custGeom>
            <a:avLst/>
            <a:gdLst/>
            <a:ahLst/>
            <a:cxnLst/>
            <a:rect l="l" t="t" r="r" b="b"/>
            <a:pathLst>
              <a:path w="1577975" h="380364">
                <a:moveTo>
                  <a:pt x="123322" y="49667"/>
                </a:moveTo>
                <a:lnTo>
                  <a:pt x="78999" y="63616"/>
                </a:lnTo>
                <a:lnTo>
                  <a:pt x="61921" y="103898"/>
                </a:lnTo>
                <a:lnTo>
                  <a:pt x="63184" y="116348"/>
                </a:lnTo>
                <a:lnTo>
                  <a:pt x="92825" y="150755"/>
                </a:lnTo>
                <a:lnTo>
                  <a:pt x="131274" y="164517"/>
                </a:lnTo>
                <a:lnTo>
                  <a:pt x="145736" y="167833"/>
                </a:lnTo>
                <a:lnTo>
                  <a:pt x="160182" y="171393"/>
                </a:lnTo>
                <a:lnTo>
                  <a:pt x="202892" y="184242"/>
                </a:lnTo>
                <a:lnTo>
                  <a:pt x="238041" y="209883"/>
                </a:lnTo>
                <a:lnTo>
                  <a:pt x="257106" y="254075"/>
                </a:lnTo>
                <a:lnTo>
                  <a:pt x="258377" y="273499"/>
                </a:lnTo>
                <a:lnTo>
                  <a:pt x="256210" y="293502"/>
                </a:lnTo>
                <a:lnTo>
                  <a:pt x="238872" y="330329"/>
                </a:lnTo>
                <a:lnTo>
                  <a:pt x="204888" y="361413"/>
                </a:lnTo>
                <a:lnTo>
                  <a:pt x="158414" y="377708"/>
                </a:lnTo>
                <a:lnTo>
                  <a:pt x="130753" y="379745"/>
                </a:lnTo>
                <a:lnTo>
                  <a:pt x="103043" y="378042"/>
                </a:lnTo>
                <a:lnTo>
                  <a:pt x="55786" y="364419"/>
                </a:lnTo>
                <a:lnTo>
                  <a:pt x="20385" y="337573"/>
                </a:lnTo>
                <a:lnTo>
                  <a:pt x="2265" y="299898"/>
                </a:lnTo>
                <a:lnTo>
                  <a:pt x="0" y="277150"/>
                </a:lnTo>
                <a:lnTo>
                  <a:pt x="65050" y="277150"/>
                </a:lnTo>
                <a:lnTo>
                  <a:pt x="67022" y="288833"/>
                </a:lnTo>
                <a:lnTo>
                  <a:pt x="70721" y="299246"/>
                </a:lnTo>
                <a:lnTo>
                  <a:pt x="103051" y="327013"/>
                </a:lnTo>
                <a:lnTo>
                  <a:pt x="130231" y="330598"/>
                </a:lnTo>
                <a:lnTo>
                  <a:pt x="144921" y="329596"/>
                </a:lnTo>
                <a:lnTo>
                  <a:pt x="186931" y="306180"/>
                </a:lnTo>
                <a:lnTo>
                  <a:pt x="196977" y="276628"/>
                </a:lnTo>
                <a:lnTo>
                  <a:pt x="196292" y="266281"/>
                </a:lnTo>
                <a:lnTo>
                  <a:pt x="173479" y="231751"/>
                </a:lnTo>
                <a:lnTo>
                  <a:pt x="129751" y="215635"/>
                </a:lnTo>
                <a:lnTo>
                  <a:pt x="109153" y="210632"/>
                </a:lnTo>
                <a:lnTo>
                  <a:pt x="98716" y="207927"/>
                </a:lnTo>
                <a:lnTo>
                  <a:pt x="57522" y="194598"/>
                </a:lnTo>
                <a:lnTo>
                  <a:pt x="23497" y="172892"/>
                </a:lnTo>
                <a:lnTo>
                  <a:pt x="2737" y="134044"/>
                </a:lnTo>
                <a:lnTo>
                  <a:pt x="0" y="107939"/>
                </a:lnTo>
                <a:lnTo>
                  <a:pt x="2183" y="84816"/>
                </a:lnTo>
                <a:lnTo>
                  <a:pt x="19652" y="45708"/>
                </a:lnTo>
                <a:lnTo>
                  <a:pt x="53709" y="16718"/>
                </a:lnTo>
                <a:lnTo>
                  <a:pt x="99075" y="1857"/>
                </a:lnTo>
                <a:lnTo>
                  <a:pt x="125669" y="0"/>
                </a:lnTo>
                <a:lnTo>
                  <a:pt x="152165" y="1605"/>
                </a:lnTo>
                <a:lnTo>
                  <a:pt x="196749" y="14445"/>
                </a:lnTo>
                <a:lnTo>
                  <a:pt x="229673" y="39947"/>
                </a:lnTo>
                <a:lnTo>
                  <a:pt x="248250" y="77035"/>
                </a:lnTo>
                <a:lnTo>
                  <a:pt x="251990" y="99857"/>
                </a:lnTo>
                <a:lnTo>
                  <a:pt x="184723" y="99857"/>
                </a:lnTo>
                <a:lnTo>
                  <a:pt x="182808" y="89656"/>
                </a:lnTo>
                <a:lnTo>
                  <a:pt x="179150" y="80303"/>
                </a:lnTo>
                <a:lnTo>
                  <a:pt x="147765" y="53285"/>
                </a:lnTo>
                <a:lnTo>
                  <a:pt x="136244" y="50572"/>
                </a:lnTo>
                <a:lnTo>
                  <a:pt x="123322" y="49667"/>
                </a:lnTo>
                <a:close/>
              </a:path>
              <a:path w="1577975" h="380364">
                <a:moveTo>
                  <a:pt x="499757" y="324732"/>
                </a:moveTo>
                <a:lnTo>
                  <a:pt x="550663" y="315443"/>
                </a:lnTo>
                <a:lnTo>
                  <a:pt x="591271" y="287579"/>
                </a:lnTo>
                <a:lnTo>
                  <a:pt x="617865" y="244592"/>
                </a:lnTo>
                <a:lnTo>
                  <a:pt x="626729" y="189937"/>
                </a:lnTo>
                <a:lnTo>
                  <a:pt x="624513" y="161111"/>
                </a:lnTo>
                <a:lnTo>
                  <a:pt x="606784" y="112355"/>
                </a:lnTo>
                <a:lnTo>
                  <a:pt x="572254" y="76286"/>
                </a:lnTo>
                <a:lnTo>
                  <a:pt x="526497" y="57840"/>
                </a:lnTo>
                <a:lnTo>
                  <a:pt x="499757" y="55534"/>
                </a:lnTo>
                <a:lnTo>
                  <a:pt x="473008" y="57840"/>
                </a:lnTo>
                <a:lnTo>
                  <a:pt x="427186" y="76286"/>
                </a:lnTo>
                <a:lnTo>
                  <a:pt x="392599" y="112355"/>
                </a:lnTo>
                <a:lnTo>
                  <a:pt x="374870" y="161111"/>
                </a:lnTo>
                <a:lnTo>
                  <a:pt x="372653" y="189937"/>
                </a:lnTo>
                <a:lnTo>
                  <a:pt x="374870" y="218723"/>
                </a:lnTo>
                <a:lnTo>
                  <a:pt x="392599" y="267544"/>
                </a:lnTo>
                <a:lnTo>
                  <a:pt x="427186" y="303833"/>
                </a:lnTo>
                <a:lnTo>
                  <a:pt x="473008" y="322410"/>
                </a:lnTo>
                <a:lnTo>
                  <a:pt x="499757" y="324732"/>
                </a:lnTo>
                <a:close/>
              </a:path>
              <a:path w="1577975" h="380364">
                <a:moveTo>
                  <a:pt x="499887" y="379745"/>
                </a:moveTo>
                <a:lnTo>
                  <a:pt x="461544" y="376388"/>
                </a:lnTo>
                <a:lnTo>
                  <a:pt x="394147" y="349533"/>
                </a:lnTo>
                <a:lnTo>
                  <a:pt x="341081" y="297388"/>
                </a:lnTo>
                <a:lnTo>
                  <a:pt x="313640" y="229339"/>
                </a:lnTo>
                <a:lnTo>
                  <a:pt x="310210" y="189937"/>
                </a:lnTo>
                <a:lnTo>
                  <a:pt x="313640" y="150478"/>
                </a:lnTo>
                <a:lnTo>
                  <a:pt x="341081" y="82364"/>
                </a:lnTo>
                <a:lnTo>
                  <a:pt x="394147" y="30211"/>
                </a:lnTo>
                <a:lnTo>
                  <a:pt x="461544" y="3356"/>
                </a:lnTo>
                <a:lnTo>
                  <a:pt x="499887" y="0"/>
                </a:lnTo>
                <a:lnTo>
                  <a:pt x="538270" y="3356"/>
                </a:lnTo>
                <a:lnTo>
                  <a:pt x="605603" y="30211"/>
                </a:lnTo>
                <a:lnTo>
                  <a:pt x="658505" y="82364"/>
                </a:lnTo>
                <a:lnTo>
                  <a:pt x="685881" y="150478"/>
                </a:lnTo>
                <a:lnTo>
                  <a:pt x="689303" y="189937"/>
                </a:lnTo>
                <a:lnTo>
                  <a:pt x="685881" y="229339"/>
                </a:lnTo>
                <a:lnTo>
                  <a:pt x="658505" y="297388"/>
                </a:lnTo>
                <a:lnTo>
                  <a:pt x="605603" y="349533"/>
                </a:lnTo>
                <a:lnTo>
                  <a:pt x="538270" y="376388"/>
                </a:lnTo>
                <a:lnTo>
                  <a:pt x="499887" y="379745"/>
                </a:lnTo>
                <a:close/>
              </a:path>
              <a:path w="1577975" h="380364">
                <a:moveTo>
                  <a:pt x="864350" y="49667"/>
                </a:moveTo>
                <a:lnTo>
                  <a:pt x="820027" y="63616"/>
                </a:lnTo>
                <a:lnTo>
                  <a:pt x="802949" y="103898"/>
                </a:lnTo>
                <a:lnTo>
                  <a:pt x="804212" y="116348"/>
                </a:lnTo>
                <a:lnTo>
                  <a:pt x="833853" y="150755"/>
                </a:lnTo>
                <a:lnTo>
                  <a:pt x="872302" y="164517"/>
                </a:lnTo>
                <a:lnTo>
                  <a:pt x="886764" y="167833"/>
                </a:lnTo>
                <a:lnTo>
                  <a:pt x="901210" y="171393"/>
                </a:lnTo>
                <a:lnTo>
                  <a:pt x="943920" y="184242"/>
                </a:lnTo>
                <a:lnTo>
                  <a:pt x="979069" y="209883"/>
                </a:lnTo>
                <a:lnTo>
                  <a:pt x="998134" y="254075"/>
                </a:lnTo>
                <a:lnTo>
                  <a:pt x="999405" y="273499"/>
                </a:lnTo>
                <a:lnTo>
                  <a:pt x="997238" y="293502"/>
                </a:lnTo>
                <a:lnTo>
                  <a:pt x="979900" y="330329"/>
                </a:lnTo>
                <a:lnTo>
                  <a:pt x="945916" y="361413"/>
                </a:lnTo>
                <a:lnTo>
                  <a:pt x="899442" y="377708"/>
                </a:lnTo>
                <a:lnTo>
                  <a:pt x="871780" y="379745"/>
                </a:lnTo>
                <a:lnTo>
                  <a:pt x="844070" y="378042"/>
                </a:lnTo>
                <a:lnTo>
                  <a:pt x="796814" y="364419"/>
                </a:lnTo>
                <a:lnTo>
                  <a:pt x="761413" y="337573"/>
                </a:lnTo>
                <a:lnTo>
                  <a:pt x="743292" y="299898"/>
                </a:lnTo>
                <a:lnTo>
                  <a:pt x="741027" y="277150"/>
                </a:lnTo>
                <a:lnTo>
                  <a:pt x="806078" y="277150"/>
                </a:lnTo>
                <a:lnTo>
                  <a:pt x="808050" y="288833"/>
                </a:lnTo>
                <a:lnTo>
                  <a:pt x="811749" y="299246"/>
                </a:lnTo>
                <a:lnTo>
                  <a:pt x="844078" y="327013"/>
                </a:lnTo>
                <a:lnTo>
                  <a:pt x="871259" y="330598"/>
                </a:lnTo>
                <a:lnTo>
                  <a:pt x="885949" y="329596"/>
                </a:lnTo>
                <a:lnTo>
                  <a:pt x="927958" y="306180"/>
                </a:lnTo>
                <a:lnTo>
                  <a:pt x="938005" y="276628"/>
                </a:lnTo>
                <a:lnTo>
                  <a:pt x="937320" y="266281"/>
                </a:lnTo>
                <a:lnTo>
                  <a:pt x="914507" y="231751"/>
                </a:lnTo>
                <a:lnTo>
                  <a:pt x="870778" y="215635"/>
                </a:lnTo>
                <a:lnTo>
                  <a:pt x="850181" y="210632"/>
                </a:lnTo>
                <a:lnTo>
                  <a:pt x="839744" y="207927"/>
                </a:lnTo>
                <a:lnTo>
                  <a:pt x="798550" y="194598"/>
                </a:lnTo>
                <a:lnTo>
                  <a:pt x="764525" y="172892"/>
                </a:lnTo>
                <a:lnTo>
                  <a:pt x="743765" y="134044"/>
                </a:lnTo>
                <a:lnTo>
                  <a:pt x="741027" y="107939"/>
                </a:lnTo>
                <a:lnTo>
                  <a:pt x="743211" y="84816"/>
                </a:lnTo>
                <a:lnTo>
                  <a:pt x="760679" y="45708"/>
                </a:lnTo>
                <a:lnTo>
                  <a:pt x="794736" y="16718"/>
                </a:lnTo>
                <a:lnTo>
                  <a:pt x="840103" y="1857"/>
                </a:lnTo>
                <a:lnTo>
                  <a:pt x="866697" y="0"/>
                </a:lnTo>
                <a:lnTo>
                  <a:pt x="893193" y="1605"/>
                </a:lnTo>
                <a:lnTo>
                  <a:pt x="937776" y="14445"/>
                </a:lnTo>
                <a:lnTo>
                  <a:pt x="970701" y="39947"/>
                </a:lnTo>
                <a:lnTo>
                  <a:pt x="989278" y="77035"/>
                </a:lnTo>
                <a:lnTo>
                  <a:pt x="993017" y="99857"/>
                </a:lnTo>
                <a:lnTo>
                  <a:pt x="925750" y="99857"/>
                </a:lnTo>
                <a:lnTo>
                  <a:pt x="923836" y="89656"/>
                </a:lnTo>
                <a:lnTo>
                  <a:pt x="920177" y="80303"/>
                </a:lnTo>
                <a:lnTo>
                  <a:pt x="888793" y="53285"/>
                </a:lnTo>
                <a:lnTo>
                  <a:pt x="877272" y="50572"/>
                </a:lnTo>
                <a:lnTo>
                  <a:pt x="864350" y="49667"/>
                </a:lnTo>
                <a:close/>
              </a:path>
              <a:path w="1577975" h="380364">
                <a:moveTo>
                  <a:pt x="1052281" y="52405"/>
                </a:moveTo>
                <a:lnTo>
                  <a:pt x="1052281" y="4823"/>
                </a:lnTo>
                <a:lnTo>
                  <a:pt x="1311180" y="4823"/>
                </a:lnTo>
                <a:lnTo>
                  <a:pt x="1311180" y="52405"/>
                </a:lnTo>
                <a:lnTo>
                  <a:pt x="1212496" y="52405"/>
                </a:lnTo>
                <a:lnTo>
                  <a:pt x="1212496" y="375964"/>
                </a:lnTo>
                <a:lnTo>
                  <a:pt x="1151616" y="375964"/>
                </a:lnTo>
                <a:lnTo>
                  <a:pt x="1151616" y="52405"/>
                </a:lnTo>
                <a:lnTo>
                  <a:pt x="1052281" y="52405"/>
                </a:lnTo>
                <a:close/>
              </a:path>
              <a:path w="1577975" h="380364">
                <a:moveTo>
                  <a:pt x="1577613" y="4301"/>
                </a:moveTo>
                <a:lnTo>
                  <a:pt x="1577613" y="51884"/>
                </a:lnTo>
                <a:lnTo>
                  <a:pt x="1433432" y="51884"/>
                </a:lnTo>
                <a:lnTo>
                  <a:pt x="1433432" y="164517"/>
                </a:lnTo>
                <a:lnTo>
                  <a:pt x="1561578" y="164517"/>
                </a:lnTo>
                <a:lnTo>
                  <a:pt x="1561578" y="211447"/>
                </a:lnTo>
                <a:lnTo>
                  <a:pt x="1433432" y="211447"/>
                </a:lnTo>
                <a:lnTo>
                  <a:pt x="1433432" y="328382"/>
                </a:lnTo>
                <a:lnTo>
                  <a:pt x="1577613" y="328382"/>
                </a:lnTo>
                <a:lnTo>
                  <a:pt x="1577613" y="375964"/>
                </a:lnTo>
                <a:lnTo>
                  <a:pt x="1372553" y="375964"/>
                </a:lnTo>
                <a:lnTo>
                  <a:pt x="1372553" y="4301"/>
                </a:lnTo>
                <a:lnTo>
                  <a:pt x="1577613" y="4301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610" y="1751613"/>
            <a:ext cx="305435" cy="372110"/>
          </a:xfrm>
          <a:custGeom>
            <a:avLst/>
            <a:gdLst/>
            <a:ahLst/>
            <a:cxnLst/>
            <a:rect l="l" t="t" r="r" b="b"/>
            <a:pathLst>
              <a:path w="305435" h="372110">
                <a:moveTo>
                  <a:pt x="244038" y="0"/>
                </a:moveTo>
                <a:lnTo>
                  <a:pt x="304917" y="0"/>
                </a:lnTo>
                <a:lnTo>
                  <a:pt x="304917" y="371662"/>
                </a:lnTo>
                <a:lnTo>
                  <a:pt x="244038" y="371662"/>
                </a:lnTo>
                <a:lnTo>
                  <a:pt x="60879" y="94512"/>
                </a:lnTo>
                <a:lnTo>
                  <a:pt x="60879" y="371662"/>
                </a:lnTo>
                <a:lnTo>
                  <a:pt x="0" y="371662"/>
                </a:lnTo>
                <a:lnTo>
                  <a:pt x="0" y="0"/>
                </a:lnTo>
                <a:lnTo>
                  <a:pt x="60879" y="0"/>
                </a:lnTo>
                <a:lnTo>
                  <a:pt x="244038" y="276628"/>
                </a:lnTo>
                <a:lnTo>
                  <a:pt x="244038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72017" y="1751613"/>
            <a:ext cx="984885" cy="375920"/>
          </a:xfrm>
          <a:custGeom>
            <a:avLst/>
            <a:gdLst/>
            <a:ahLst/>
            <a:cxnLst/>
            <a:rect l="l" t="t" r="r" b="b"/>
            <a:pathLst>
              <a:path w="984884" h="375919">
                <a:moveTo>
                  <a:pt x="0" y="236086"/>
                </a:moveTo>
                <a:lnTo>
                  <a:pt x="0" y="521"/>
                </a:lnTo>
                <a:lnTo>
                  <a:pt x="60879" y="521"/>
                </a:lnTo>
                <a:lnTo>
                  <a:pt x="60879" y="236086"/>
                </a:lnTo>
                <a:lnTo>
                  <a:pt x="62264" y="255844"/>
                </a:lnTo>
                <a:lnTo>
                  <a:pt x="83040" y="299572"/>
                </a:lnTo>
                <a:lnTo>
                  <a:pt x="126182" y="319615"/>
                </a:lnTo>
                <a:lnTo>
                  <a:pt x="144962" y="320951"/>
                </a:lnTo>
                <a:lnTo>
                  <a:pt x="163742" y="319615"/>
                </a:lnTo>
                <a:lnTo>
                  <a:pt x="206884" y="299572"/>
                </a:lnTo>
                <a:lnTo>
                  <a:pt x="227661" y="255844"/>
                </a:lnTo>
                <a:lnTo>
                  <a:pt x="229046" y="236086"/>
                </a:lnTo>
                <a:lnTo>
                  <a:pt x="229046" y="521"/>
                </a:lnTo>
                <a:lnTo>
                  <a:pt x="289925" y="521"/>
                </a:lnTo>
                <a:lnTo>
                  <a:pt x="289925" y="236086"/>
                </a:lnTo>
                <a:lnTo>
                  <a:pt x="287301" y="267772"/>
                </a:lnTo>
                <a:lnTo>
                  <a:pt x="266313" y="319460"/>
                </a:lnTo>
                <a:lnTo>
                  <a:pt x="225754" y="355204"/>
                </a:lnTo>
                <a:lnTo>
                  <a:pt x="173740" y="373194"/>
                </a:lnTo>
                <a:lnTo>
                  <a:pt x="143919" y="375443"/>
                </a:lnTo>
                <a:lnTo>
                  <a:pt x="114156" y="373210"/>
                </a:lnTo>
                <a:lnTo>
                  <a:pt x="62598" y="355351"/>
                </a:lnTo>
                <a:lnTo>
                  <a:pt x="22951" y="319802"/>
                </a:lnTo>
                <a:lnTo>
                  <a:pt x="2550" y="267984"/>
                </a:lnTo>
                <a:lnTo>
                  <a:pt x="0" y="236086"/>
                </a:lnTo>
                <a:close/>
              </a:path>
              <a:path w="984884" h="375919">
                <a:moveTo>
                  <a:pt x="349736" y="48103"/>
                </a:moveTo>
                <a:lnTo>
                  <a:pt x="349736" y="521"/>
                </a:lnTo>
                <a:lnTo>
                  <a:pt x="608635" y="521"/>
                </a:lnTo>
                <a:lnTo>
                  <a:pt x="608635" y="48103"/>
                </a:lnTo>
                <a:lnTo>
                  <a:pt x="509951" y="48103"/>
                </a:lnTo>
                <a:lnTo>
                  <a:pt x="509951" y="371662"/>
                </a:lnTo>
                <a:lnTo>
                  <a:pt x="449072" y="371662"/>
                </a:lnTo>
                <a:lnTo>
                  <a:pt x="449072" y="48103"/>
                </a:lnTo>
                <a:lnTo>
                  <a:pt x="349736" y="48103"/>
                </a:lnTo>
                <a:close/>
              </a:path>
              <a:path w="984884" h="375919">
                <a:moveTo>
                  <a:pt x="920435" y="371662"/>
                </a:moveTo>
                <a:lnTo>
                  <a:pt x="893710" y="295791"/>
                </a:lnTo>
                <a:lnTo>
                  <a:pt x="738318" y="295791"/>
                </a:lnTo>
                <a:lnTo>
                  <a:pt x="711724" y="371662"/>
                </a:lnTo>
                <a:lnTo>
                  <a:pt x="648108" y="371662"/>
                </a:lnTo>
                <a:lnTo>
                  <a:pt x="781077" y="0"/>
                </a:lnTo>
                <a:lnTo>
                  <a:pt x="851603" y="0"/>
                </a:lnTo>
                <a:lnTo>
                  <a:pt x="984573" y="371662"/>
                </a:lnTo>
                <a:lnTo>
                  <a:pt x="920435" y="371662"/>
                </a:lnTo>
                <a:close/>
              </a:path>
              <a:path w="984884" h="375919">
                <a:moveTo>
                  <a:pt x="754874" y="248340"/>
                </a:moveTo>
                <a:lnTo>
                  <a:pt x="877154" y="248340"/>
                </a:lnTo>
                <a:lnTo>
                  <a:pt x="816405" y="73654"/>
                </a:lnTo>
                <a:lnTo>
                  <a:pt x="754874" y="24834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4306" y="1751613"/>
            <a:ext cx="205104" cy="372110"/>
          </a:xfrm>
          <a:custGeom>
            <a:avLst/>
            <a:gdLst/>
            <a:ahLst/>
            <a:cxnLst/>
            <a:rect l="l" t="t" r="r" b="b"/>
            <a:pathLst>
              <a:path w="205104" h="372110">
                <a:moveTo>
                  <a:pt x="205059" y="0"/>
                </a:moveTo>
                <a:lnTo>
                  <a:pt x="205059" y="47582"/>
                </a:lnTo>
                <a:lnTo>
                  <a:pt x="60879" y="47582"/>
                </a:lnTo>
                <a:lnTo>
                  <a:pt x="60879" y="160215"/>
                </a:lnTo>
                <a:lnTo>
                  <a:pt x="189025" y="160215"/>
                </a:lnTo>
                <a:lnTo>
                  <a:pt x="189025" y="207145"/>
                </a:lnTo>
                <a:lnTo>
                  <a:pt x="60879" y="207145"/>
                </a:lnTo>
                <a:lnTo>
                  <a:pt x="60879" y="324080"/>
                </a:lnTo>
                <a:lnTo>
                  <a:pt x="205059" y="324080"/>
                </a:lnTo>
                <a:lnTo>
                  <a:pt x="205059" y="371662"/>
                </a:lnTo>
                <a:lnTo>
                  <a:pt x="0" y="371662"/>
                </a:lnTo>
                <a:lnTo>
                  <a:pt x="0" y="0"/>
                </a:lnTo>
                <a:lnTo>
                  <a:pt x="205059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826681" y="5501712"/>
            <a:ext cx="5624830" cy="4276090"/>
            <a:chOff x="5826681" y="5501712"/>
            <a:chExt cx="5624830" cy="427609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7028" y="6167714"/>
              <a:ext cx="5324475" cy="36099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826681" y="5501712"/>
              <a:ext cx="1047750" cy="1089660"/>
            </a:xfrm>
            <a:custGeom>
              <a:avLst/>
              <a:gdLst/>
              <a:ahLst/>
              <a:cxnLst/>
              <a:rect l="l" t="t" r="r" b="b"/>
              <a:pathLst>
                <a:path w="1047750" h="1089659">
                  <a:moveTo>
                    <a:pt x="511099" y="1089479"/>
                  </a:moveTo>
                  <a:lnTo>
                    <a:pt x="434372" y="1083240"/>
                  </a:lnTo>
                  <a:lnTo>
                    <a:pt x="395270" y="1073892"/>
                  </a:lnTo>
                  <a:lnTo>
                    <a:pt x="355838" y="1059927"/>
                  </a:lnTo>
                  <a:lnTo>
                    <a:pt x="316195" y="1041000"/>
                  </a:lnTo>
                  <a:lnTo>
                    <a:pt x="276463" y="1016763"/>
                  </a:lnTo>
                  <a:lnTo>
                    <a:pt x="236761" y="986868"/>
                  </a:lnTo>
                  <a:lnTo>
                    <a:pt x="197210" y="950968"/>
                  </a:lnTo>
                  <a:lnTo>
                    <a:pt x="157932" y="908717"/>
                  </a:lnTo>
                  <a:lnTo>
                    <a:pt x="119046" y="859767"/>
                  </a:lnTo>
                  <a:lnTo>
                    <a:pt x="80672" y="803770"/>
                  </a:lnTo>
                  <a:lnTo>
                    <a:pt x="55930" y="761293"/>
                  </a:lnTo>
                  <a:lnTo>
                    <a:pt x="35968" y="719111"/>
                  </a:lnTo>
                  <a:lnTo>
                    <a:pt x="20590" y="677309"/>
                  </a:lnTo>
                  <a:lnTo>
                    <a:pt x="9600" y="635971"/>
                  </a:lnTo>
                  <a:lnTo>
                    <a:pt x="2802" y="595181"/>
                  </a:lnTo>
                  <a:lnTo>
                    <a:pt x="0" y="555024"/>
                  </a:lnTo>
                  <a:lnTo>
                    <a:pt x="997" y="515584"/>
                  </a:lnTo>
                  <a:lnTo>
                    <a:pt x="5598" y="476945"/>
                  </a:lnTo>
                  <a:lnTo>
                    <a:pt x="13608" y="439192"/>
                  </a:lnTo>
                  <a:lnTo>
                    <a:pt x="24829" y="402409"/>
                  </a:lnTo>
                  <a:lnTo>
                    <a:pt x="39065" y="366681"/>
                  </a:lnTo>
                  <a:lnTo>
                    <a:pt x="56122" y="332091"/>
                  </a:lnTo>
                  <a:lnTo>
                    <a:pt x="75802" y="298724"/>
                  </a:lnTo>
                  <a:lnTo>
                    <a:pt x="97910" y="266665"/>
                  </a:lnTo>
                  <a:lnTo>
                    <a:pt x="122249" y="235997"/>
                  </a:lnTo>
                  <a:lnTo>
                    <a:pt x="148624" y="206805"/>
                  </a:lnTo>
                  <a:lnTo>
                    <a:pt x="176839" y="179174"/>
                  </a:lnTo>
                  <a:lnTo>
                    <a:pt x="206697" y="153187"/>
                  </a:lnTo>
                  <a:lnTo>
                    <a:pt x="238003" y="128929"/>
                  </a:lnTo>
                  <a:lnTo>
                    <a:pt x="270560" y="106485"/>
                  </a:lnTo>
                  <a:lnTo>
                    <a:pt x="304173" y="85938"/>
                  </a:lnTo>
                  <a:lnTo>
                    <a:pt x="338645" y="67373"/>
                  </a:lnTo>
                  <a:lnTo>
                    <a:pt x="373781" y="50875"/>
                  </a:lnTo>
                  <a:lnTo>
                    <a:pt x="409384" y="36527"/>
                  </a:lnTo>
                  <a:lnTo>
                    <a:pt x="481208" y="14621"/>
                  </a:lnTo>
                  <a:lnTo>
                    <a:pt x="552549" y="2329"/>
                  </a:lnTo>
                  <a:lnTo>
                    <a:pt x="587549" y="0"/>
                  </a:lnTo>
                  <a:lnTo>
                    <a:pt x="621840" y="327"/>
                  </a:lnTo>
                  <a:lnTo>
                    <a:pt x="687511" y="9288"/>
                  </a:lnTo>
                  <a:lnTo>
                    <a:pt x="747995" y="29888"/>
                  </a:lnTo>
                  <a:lnTo>
                    <a:pt x="890394" y="125128"/>
                  </a:lnTo>
                  <a:lnTo>
                    <a:pt x="953284" y="186339"/>
                  </a:lnTo>
                  <a:lnTo>
                    <a:pt x="979786" y="225321"/>
                  </a:lnTo>
                  <a:lnTo>
                    <a:pt x="985217" y="238999"/>
                  </a:lnTo>
                  <a:lnTo>
                    <a:pt x="1006681" y="293046"/>
                  </a:lnTo>
                  <a:lnTo>
                    <a:pt x="1023521" y="347014"/>
                  </a:lnTo>
                  <a:lnTo>
                    <a:pt x="1035879" y="400626"/>
                  </a:lnTo>
                  <a:lnTo>
                    <a:pt x="1043897" y="453608"/>
                  </a:lnTo>
                  <a:lnTo>
                    <a:pt x="1047716" y="505687"/>
                  </a:lnTo>
                  <a:lnTo>
                    <a:pt x="1047479" y="556587"/>
                  </a:lnTo>
                  <a:lnTo>
                    <a:pt x="1043327" y="606035"/>
                  </a:lnTo>
                  <a:lnTo>
                    <a:pt x="1035403" y="653754"/>
                  </a:lnTo>
                  <a:lnTo>
                    <a:pt x="1023848" y="699472"/>
                  </a:lnTo>
                  <a:lnTo>
                    <a:pt x="1008804" y="742913"/>
                  </a:lnTo>
                  <a:lnTo>
                    <a:pt x="990414" y="783803"/>
                  </a:lnTo>
                  <a:lnTo>
                    <a:pt x="968819" y="821867"/>
                  </a:lnTo>
                  <a:lnTo>
                    <a:pt x="944160" y="856831"/>
                  </a:lnTo>
                  <a:lnTo>
                    <a:pt x="916581" y="888420"/>
                  </a:lnTo>
                  <a:lnTo>
                    <a:pt x="879509" y="923919"/>
                  </a:lnTo>
                  <a:lnTo>
                    <a:pt x="833877" y="961789"/>
                  </a:lnTo>
                  <a:lnTo>
                    <a:pt x="780652" y="999252"/>
                  </a:lnTo>
                  <a:lnTo>
                    <a:pt x="720796" y="1033531"/>
                  </a:lnTo>
                  <a:lnTo>
                    <a:pt x="655276" y="1061846"/>
                  </a:lnTo>
                  <a:lnTo>
                    <a:pt x="585055" y="1081422"/>
                  </a:lnTo>
                  <a:lnTo>
                    <a:pt x="548484" y="1087064"/>
                  </a:lnTo>
                  <a:lnTo>
                    <a:pt x="511099" y="1089479"/>
                  </a:lnTo>
                  <a:close/>
                </a:path>
              </a:pathLst>
            </a:custGeom>
            <a:solidFill>
              <a:srgbClr val="D98C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913276" y="1422896"/>
            <a:ext cx="4905375" cy="4316095"/>
            <a:chOff x="7913276" y="1422896"/>
            <a:chExt cx="4905375" cy="431609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3276" y="1880935"/>
              <a:ext cx="4905375" cy="385762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629785" y="1422896"/>
              <a:ext cx="1035685" cy="962025"/>
            </a:xfrm>
            <a:custGeom>
              <a:avLst/>
              <a:gdLst/>
              <a:ahLst/>
              <a:cxnLst/>
              <a:rect l="l" t="t" r="r" b="b"/>
              <a:pathLst>
                <a:path w="1035684" h="962025">
                  <a:moveTo>
                    <a:pt x="446752" y="961786"/>
                  </a:moveTo>
                  <a:lnTo>
                    <a:pt x="400903" y="958398"/>
                  </a:lnTo>
                  <a:lnTo>
                    <a:pt x="355722" y="950172"/>
                  </a:lnTo>
                  <a:lnTo>
                    <a:pt x="311838" y="936126"/>
                  </a:lnTo>
                  <a:lnTo>
                    <a:pt x="269882" y="915278"/>
                  </a:lnTo>
                  <a:lnTo>
                    <a:pt x="230484" y="886648"/>
                  </a:lnTo>
                  <a:lnTo>
                    <a:pt x="194274" y="849253"/>
                  </a:lnTo>
                  <a:lnTo>
                    <a:pt x="137466" y="782866"/>
                  </a:lnTo>
                  <a:lnTo>
                    <a:pt x="92547" y="734583"/>
                  </a:lnTo>
                  <a:lnTo>
                    <a:pt x="58541" y="699155"/>
                  </a:lnTo>
                  <a:lnTo>
                    <a:pt x="19364" y="645859"/>
                  </a:lnTo>
                  <a:lnTo>
                    <a:pt x="8627" y="587929"/>
                  </a:lnTo>
                  <a:lnTo>
                    <a:pt x="4176" y="548083"/>
                  </a:lnTo>
                  <a:lnTo>
                    <a:pt x="697" y="500170"/>
                  </a:lnTo>
                  <a:lnTo>
                    <a:pt x="0" y="446410"/>
                  </a:lnTo>
                  <a:lnTo>
                    <a:pt x="3892" y="389022"/>
                  </a:lnTo>
                  <a:lnTo>
                    <a:pt x="14185" y="330227"/>
                  </a:lnTo>
                  <a:lnTo>
                    <a:pt x="32686" y="272244"/>
                  </a:lnTo>
                  <a:lnTo>
                    <a:pt x="61205" y="217292"/>
                  </a:lnTo>
                  <a:lnTo>
                    <a:pt x="101173" y="157318"/>
                  </a:lnTo>
                  <a:lnTo>
                    <a:pt x="133561" y="114529"/>
                  </a:lnTo>
                  <a:lnTo>
                    <a:pt x="163623" y="83845"/>
                  </a:lnTo>
                  <a:lnTo>
                    <a:pt x="196614" y="60188"/>
                  </a:lnTo>
                  <a:lnTo>
                    <a:pt x="237786" y="38477"/>
                  </a:lnTo>
                  <a:lnTo>
                    <a:pt x="292395" y="13633"/>
                  </a:lnTo>
                  <a:lnTo>
                    <a:pt x="359460" y="63"/>
                  </a:lnTo>
                  <a:lnTo>
                    <a:pt x="402624" y="0"/>
                  </a:lnTo>
                  <a:lnTo>
                    <a:pt x="450624" y="4040"/>
                  </a:lnTo>
                  <a:lnTo>
                    <a:pt x="502271" y="11900"/>
                  </a:lnTo>
                  <a:lnTo>
                    <a:pt x="556376" y="23298"/>
                  </a:lnTo>
                  <a:lnTo>
                    <a:pt x="611749" y="37948"/>
                  </a:lnTo>
                  <a:lnTo>
                    <a:pt x="667202" y="55569"/>
                  </a:lnTo>
                  <a:lnTo>
                    <a:pt x="721546" y="75876"/>
                  </a:lnTo>
                  <a:lnTo>
                    <a:pt x="773593" y="98587"/>
                  </a:lnTo>
                  <a:lnTo>
                    <a:pt x="822152" y="123418"/>
                  </a:lnTo>
                  <a:lnTo>
                    <a:pt x="866035" y="150086"/>
                  </a:lnTo>
                  <a:lnTo>
                    <a:pt x="904053" y="178306"/>
                  </a:lnTo>
                  <a:lnTo>
                    <a:pt x="935017" y="207797"/>
                  </a:lnTo>
                  <a:lnTo>
                    <a:pt x="984997" y="288058"/>
                  </a:lnTo>
                  <a:lnTo>
                    <a:pt x="1006212" y="335027"/>
                  </a:lnTo>
                  <a:lnTo>
                    <a:pt x="1021552" y="379986"/>
                  </a:lnTo>
                  <a:lnTo>
                    <a:pt x="1031189" y="423743"/>
                  </a:lnTo>
                  <a:lnTo>
                    <a:pt x="1035292" y="467104"/>
                  </a:lnTo>
                  <a:lnTo>
                    <a:pt x="1034033" y="510876"/>
                  </a:lnTo>
                  <a:lnTo>
                    <a:pt x="1027583" y="555864"/>
                  </a:lnTo>
                  <a:lnTo>
                    <a:pt x="1016112" y="602875"/>
                  </a:lnTo>
                  <a:lnTo>
                    <a:pt x="999790" y="652716"/>
                  </a:lnTo>
                  <a:lnTo>
                    <a:pt x="980551" y="697769"/>
                  </a:lnTo>
                  <a:lnTo>
                    <a:pt x="956807" y="739987"/>
                  </a:lnTo>
                  <a:lnTo>
                    <a:pt x="929051" y="779078"/>
                  </a:lnTo>
                  <a:lnTo>
                    <a:pt x="897778" y="814747"/>
                  </a:lnTo>
                  <a:lnTo>
                    <a:pt x="863481" y="846703"/>
                  </a:lnTo>
                  <a:lnTo>
                    <a:pt x="826656" y="874650"/>
                  </a:lnTo>
                  <a:lnTo>
                    <a:pt x="787796" y="898297"/>
                  </a:lnTo>
                  <a:lnTo>
                    <a:pt x="747395" y="917349"/>
                  </a:lnTo>
                  <a:lnTo>
                    <a:pt x="705949" y="931513"/>
                  </a:lnTo>
                  <a:lnTo>
                    <a:pt x="663950" y="940496"/>
                  </a:lnTo>
                  <a:lnTo>
                    <a:pt x="624217" y="946580"/>
                  </a:lnTo>
                  <a:lnTo>
                    <a:pt x="582000" y="952732"/>
                  </a:lnTo>
                  <a:lnTo>
                    <a:pt x="537931" y="957971"/>
                  </a:lnTo>
                  <a:lnTo>
                    <a:pt x="492638" y="961317"/>
                  </a:lnTo>
                  <a:lnTo>
                    <a:pt x="446752" y="961786"/>
                  </a:lnTo>
                  <a:close/>
                </a:path>
              </a:pathLst>
            </a:custGeom>
            <a:solidFill>
              <a:srgbClr val="FFF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965890" y="1576612"/>
            <a:ext cx="546100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50" dirty="0"/>
              <a:t>A</a:t>
            </a:r>
            <a:r>
              <a:rPr sz="4200" spc="-225" dirty="0"/>
              <a:t>TT</a:t>
            </a:r>
            <a:r>
              <a:rPr sz="4200" spc="-545" dirty="0"/>
              <a:t>.</a:t>
            </a:r>
            <a:r>
              <a:rPr sz="4200" spc="-120" dirty="0"/>
              <a:t>N</a:t>
            </a:r>
            <a:r>
              <a:rPr sz="4200" spc="-455" dirty="0"/>
              <a:t>E</a:t>
            </a:r>
            <a:r>
              <a:rPr sz="4200" spc="-220" dirty="0"/>
              <a:t> </a:t>
            </a:r>
            <a:r>
              <a:rPr sz="4200" spc="-340" dirty="0"/>
              <a:t>S</a:t>
            </a:r>
            <a:r>
              <a:rPr sz="4200" spc="-15" dirty="0"/>
              <a:t>O</a:t>
            </a:r>
            <a:r>
              <a:rPr sz="4200" spc="-340" dirty="0"/>
              <a:t>S</a:t>
            </a:r>
            <a:r>
              <a:rPr sz="4200" spc="-225" dirty="0"/>
              <a:t>T</a:t>
            </a:r>
            <a:r>
              <a:rPr sz="4200" spc="-459" dirty="0"/>
              <a:t>E</a:t>
            </a:r>
            <a:r>
              <a:rPr sz="4200" spc="-120" dirty="0"/>
              <a:t>N</a:t>
            </a:r>
            <a:r>
              <a:rPr sz="4200" spc="-180" dirty="0"/>
              <a:t>U</a:t>
            </a:r>
            <a:r>
              <a:rPr sz="4200" spc="-225" dirty="0"/>
              <a:t>T</a:t>
            </a:r>
            <a:r>
              <a:rPr sz="4200" spc="55" dirty="0"/>
              <a:t>A</a:t>
            </a:r>
            <a:r>
              <a:rPr sz="4200" spc="-220" dirty="0"/>
              <a:t> </a:t>
            </a:r>
            <a:r>
              <a:rPr sz="4200" spc="-455" dirty="0"/>
              <a:t>E</a:t>
            </a:r>
            <a:endParaRPr sz="4200"/>
          </a:p>
        </p:txBody>
      </p:sp>
      <p:sp>
        <p:nvSpPr>
          <p:cNvPr id="24" name="object 24"/>
          <p:cNvSpPr/>
          <p:nvPr/>
        </p:nvSpPr>
        <p:spPr>
          <a:xfrm>
            <a:off x="3426012" y="2329977"/>
            <a:ext cx="258445" cy="380365"/>
          </a:xfrm>
          <a:custGeom>
            <a:avLst/>
            <a:gdLst/>
            <a:ahLst/>
            <a:cxnLst/>
            <a:rect l="l" t="t" r="r" b="b"/>
            <a:pathLst>
              <a:path w="258445" h="380364">
                <a:moveTo>
                  <a:pt x="123322" y="49667"/>
                </a:moveTo>
                <a:lnTo>
                  <a:pt x="78999" y="63616"/>
                </a:lnTo>
                <a:lnTo>
                  <a:pt x="61922" y="103898"/>
                </a:lnTo>
                <a:lnTo>
                  <a:pt x="63184" y="116348"/>
                </a:lnTo>
                <a:lnTo>
                  <a:pt x="92825" y="150755"/>
                </a:lnTo>
                <a:lnTo>
                  <a:pt x="131274" y="164517"/>
                </a:lnTo>
                <a:lnTo>
                  <a:pt x="145736" y="167833"/>
                </a:lnTo>
                <a:lnTo>
                  <a:pt x="160182" y="171393"/>
                </a:lnTo>
                <a:lnTo>
                  <a:pt x="202892" y="184242"/>
                </a:lnTo>
                <a:lnTo>
                  <a:pt x="238041" y="209883"/>
                </a:lnTo>
                <a:lnTo>
                  <a:pt x="257106" y="254075"/>
                </a:lnTo>
                <a:lnTo>
                  <a:pt x="258377" y="273499"/>
                </a:lnTo>
                <a:lnTo>
                  <a:pt x="256210" y="293502"/>
                </a:lnTo>
                <a:lnTo>
                  <a:pt x="238872" y="330329"/>
                </a:lnTo>
                <a:lnTo>
                  <a:pt x="204888" y="361412"/>
                </a:lnTo>
                <a:lnTo>
                  <a:pt x="158414" y="377708"/>
                </a:lnTo>
                <a:lnTo>
                  <a:pt x="130753" y="379745"/>
                </a:lnTo>
                <a:lnTo>
                  <a:pt x="103043" y="378042"/>
                </a:lnTo>
                <a:lnTo>
                  <a:pt x="55786" y="364419"/>
                </a:lnTo>
                <a:lnTo>
                  <a:pt x="20385" y="337573"/>
                </a:lnTo>
                <a:lnTo>
                  <a:pt x="2265" y="299898"/>
                </a:lnTo>
                <a:lnTo>
                  <a:pt x="0" y="277150"/>
                </a:lnTo>
                <a:lnTo>
                  <a:pt x="65050" y="277150"/>
                </a:lnTo>
                <a:lnTo>
                  <a:pt x="67022" y="288833"/>
                </a:lnTo>
                <a:lnTo>
                  <a:pt x="70721" y="299246"/>
                </a:lnTo>
                <a:lnTo>
                  <a:pt x="103051" y="327013"/>
                </a:lnTo>
                <a:lnTo>
                  <a:pt x="130231" y="330598"/>
                </a:lnTo>
                <a:lnTo>
                  <a:pt x="144921" y="329596"/>
                </a:lnTo>
                <a:lnTo>
                  <a:pt x="186931" y="306180"/>
                </a:lnTo>
                <a:lnTo>
                  <a:pt x="196977" y="276628"/>
                </a:lnTo>
                <a:lnTo>
                  <a:pt x="196292" y="266281"/>
                </a:lnTo>
                <a:lnTo>
                  <a:pt x="173479" y="231751"/>
                </a:lnTo>
                <a:lnTo>
                  <a:pt x="129751" y="215635"/>
                </a:lnTo>
                <a:lnTo>
                  <a:pt x="109153" y="210632"/>
                </a:lnTo>
                <a:lnTo>
                  <a:pt x="98716" y="207927"/>
                </a:lnTo>
                <a:lnTo>
                  <a:pt x="57522" y="194598"/>
                </a:lnTo>
                <a:lnTo>
                  <a:pt x="23497" y="172892"/>
                </a:lnTo>
                <a:lnTo>
                  <a:pt x="2737" y="134044"/>
                </a:lnTo>
                <a:lnTo>
                  <a:pt x="0" y="107939"/>
                </a:lnTo>
                <a:lnTo>
                  <a:pt x="2183" y="84816"/>
                </a:lnTo>
                <a:lnTo>
                  <a:pt x="19652" y="45708"/>
                </a:lnTo>
                <a:lnTo>
                  <a:pt x="53709" y="16718"/>
                </a:lnTo>
                <a:lnTo>
                  <a:pt x="99075" y="1857"/>
                </a:lnTo>
                <a:lnTo>
                  <a:pt x="125669" y="0"/>
                </a:lnTo>
                <a:lnTo>
                  <a:pt x="152165" y="1605"/>
                </a:lnTo>
                <a:lnTo>
                  <a:pt x="196749" y="14445"/>
                </a:lnTo>
                <a:lnTo>
                  <a:pt x="229673" y="39947"/>
                </a:lnTo>
                <a:lnTo>
                  <a:pt x="248250" y="77035"/>
                </a:lnTo>
                <a:lnTo>
                  <a:pt x="251990" y="99857"/>
                </a:lnTo>
                <a:lnTo>
                  <a:pt x="184723" y="99857"/>
                </a:lnTo>
                <a:lnTo>
                  <a:pt x="182808" y="89656"/>
                </a:lnTo>
                <a:lnTo>
                  <a:pt x="179150" y="80303"/>
                </a:lnTo>
                <a:lnTo>
                  <a:pt x="147765" y="53285"/>
                </a:lnTo>
                <a:lnTo>
                  <a:pt x="136244" y="50572"/>
                </a:lnTo>
                <a:lnTo>
                  <a:pt x="123322" y="49667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56428" y="2334279"/>
            <a:ext cx="205104" cy="372110"/>
          </a:xfrm>
          <a:custGeom>
            <a:avLst/>
            <a:gdLst/>
            <a:ahLst/>
            <a:cxnLst/>
            <a:rect l="l" t="t" r="r" b="b"/>
            <a:pathLst>
              <a:path w="205104" h="372110">
                <a:moveTo>
                  <a:pt x="205059" y="0"/>
                </a:moveTo>
                <a:lnTo>
                  <a:pt x="205059" y="47582"/>
                </a:lnTo>
                <a:lnTo>
                  <a:pt x="60879" y="47582"/>
                </a:lnTo>
                <a:lnTo>
                  <a:pt x="60879" y="160215"/>
                </a:lnTo>
                <a:lnTo>
                  <a:pt x="189025" y="160215"/>
                </a:lnTo>
                <a:lnTo>
                  <a:pt x="189025" y="207145"/>
                </a:lnTo>
                <a:lnTo>
                  <a:pt x="60879" y="207145"/>
                </a:lnTo>
                <a:lnTo>
                  <a:pt x="60879" y="324080"/>
                </a:lnTo>
                <a:lnTo>
                  <a:pt x="205059" y="324080"/>
                </a:lnTo>
                <a:lnTo>
                  <a:pt x="205059" y="371662"/>
                </a:lnTo>
                <a:lnTo>
                  <a:pt x="0" y="371662"/>
                </a:lnTo>
                <a:lnTo>
                  <a:pt x="0" y="0"/>
                </a:lnTo>
                <a:lnTo>
                  <a:pt x="205059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36182" y="2334279"/>
            <a:ext cx="1945639" cy="372110"/>
          </a:xfrm>
          <a:custGeom>
            <a:avLst/>
            <a:gdLst/>
            <a:ahLst/>
            <a:cxnLst/>
            <a:rect l="l" t="t" r="r" b="b"/>
            <a:pathLst>
              <a:path w="1945639" h="372110">
                <a:moveTo>
                  <a:pt x="0" y="521"/>
                </a:moveTo>
                <a:lnTo>
                  <a:pt x="60879" y="521"/>
                </a:lnTo>
                <a:lnTo>
                  <a:pt x="60879" y="325253"/>
                </a:lnTo>
                <a:lnTo>
                  <a:pt x="186417" y="325253"/>
                </a:lnTo>
                <a:lnTo>
                  <a:pt x="186417" y="371662"/>
                </a:lnTo>
                <a:lnTo>
                  <a:pt x="0" y="371662"/>
                </a:lnTo>
                <a:lnTo>
                  <a:pt x="0" y="521"/>
                </a:lnTo>
                <a:close/>
              </a:path>
              <a:path w="1945639" h="372110">
                <a:moveTo>
                  <a:pt x="442103" y="0"/>
                </a:moveTo>
                <a:lnTo>
                  <a:pt x="442103" y="47582"/>
                </a:lnTo>
                <a:lnTo>
                  <a:pt x="297922" y="47582"/>
                </a:lnTo>
                <a:lnTo>
                  <a:pt x="297922" y="160215"/>
                </a:lnTo>
                <a:lnTo>
                  <a:pt x="426068" y="160215"/>
                </a:lnTo>
                <a:lnTo>
                  <a:pt x="426068" y="207145"/>
                </a:lnTo>
                <a:lnTo>
                  <a:pt x="297922" y="207145"/>
                </a:lnTo>
                <a:lnTo>
                  <a:pt x="297922" y="324080"/>
                </a:lnTo>
                <a:lnTo>
                  <a:pt x="442103" y="324080"/>
                </a:lnTo>
                <a:lnTo>
                  <a:pt x="442103" y="371662"/>
                </a:lnTo>
                <a:lnTo>
                  <a:pt x="237043" y="371662"/>
                </a:lnTo>
                <a:lnTo>
                  <a:pt x="237043" y="0"/>
                </a:lnTo>
                <a:lnTo>
                  <a:pt x="442103" y="0"/>
                </a:lnTo>
                <a:close/>
              </a:path>
              <a:path w="1945639" h="372110">
                <a:moveTo>
                  <a:pt x="497633" y="48103"/>
                </a:moveTo>
                <a:lnTo>
                  <a:pt x="497633" y="521"/>
                </a:lnTo>
                <a:lnTo>
                  <a:pt x="756533" y="521"/>
                </a:lnTo>
                <a:lnTo>
                  <a:pt x="756533" y="48103"/>
                </a:lnTo>
                <a:lnTo>
                  <a:pt x="657849" y="48103"/>
                </a:lnTo>
                <a:lnTo>
                  <a:pt x="657849" y="371662"/>
                </a:lnTo>
                <a:lnTo>
                  <a:pt x="596970" y="371662"/>
                </a:lnTo>
                <a:lnTo>
                  <a:pt x="596970" y="48103"/>
                </a:lnTo>
                <a:lnTo>
                  <a:pt x="497633" y="48103"/>
                </a:lnTo>
                <a:close/>
              </a:path>
              <a:path w="1945639" h="372110">
                <a:moveTo>
                  <a:pt x="798743" y="48103"/>
                </a:moveTo>
                <a:lnTo>
                  <a:pt x="798743" y="521"/>
                </a:lnTo>
                <a:lnTo>
                  <a:pt x="1057642" y="521"/>
                </a:lnTo>
                <a:lnTo>
                  <a:pt x="1057642" y="48103"/>
                </a:lnTo>
                <a:lnTo>
                  <a:pt x="958958" y="48103"/>
                </a:lnTo>
                <a:lnTo>
                  <a:pt x="958958" y="371662"/>
                </a:lnTo>
                <a:lnTo>
                  <a:pt x="898079" y="371662"/>
                </a:lnTo>
                <a:lnTo>
                  <a:pt x="898079" y="48103"/>
                </a:lnTo>
                <a:lnTo>
                  <a:pt x="798743" y="48103"/>
                </a:lnTo>
                <a:close/>
              </a:path>
              <a:path w="1945639" h="372110">
                <a:moveTo>
                  <a:pt x="1119015" y="371662"/>
                </a:moveTo>
                <a:lnTo>
                  <a:pt x="1119015" y="521"/>
                </a:lnTo>
                <a:lnTo>
                  <a:pt x="1179894" y="521"/>
                </a:lnTo>
                <a:lnTo>
                  <a:pt x="1179894" y="371662"/>
                </a:lnTo>
                <a:lnTo>
                  <a:pt x="1119015" y="371662"/>
                </a:lnTo>
                <a:close/>
              </a:path>
              <a:path w="1945639" h="372110">
                <a:moveTo>
                  <a:pt x="1369986" y="371662"/>
                </a:moveTo>
                <a:lnTo>
                  <a:pt x="1230107" y="521"/>
                </a:lnTo>
                <a:lnTo>
                  <a:pt x="1295288" y="521"/>
                </a:lnTo>
                <a:lnTo>
                  <a:pt x="1404662" y="308697"/>
                </a:lnTo>
                <a:lnTo>
                  <a:pt x="1515209" y="521"/>
                </a:lnTo>
                <a:lnTo>
                  <a:pt x="1579869" y="521"/>
                </a:lnTo>
                <a:lnTo>
                  <a:pt x="1440512" y="371662"/>
                </a:lnTo>
                <a:lnTo>
                  <a:pt x="1369986" y="371662"/>
                </a:lnTo>
                <a:close/>
              </a:path>
              <a:path w="1945639" h="372110">
                <a:moveTo>
                  <a:pt x="1880900" y="371662"/>
                </a:moveTo>
                <a:lnTo>
                  <a:pt x="1854176" y="295791"/>
                </a:lnTo>
                <a:lnTo>
                  <a:pt x="1698784" y="295791"/>
                </a:lnTo>
                <a:lnTo>
                  <a:pt x="1672190" y="371662"/>
                </a:lnTo>
                <a:lnTo>
                  <a:pt x="1608573" y="371662"/>
                </a:lnTo>
                <a:lnTo>
                  <a:pt x="1741543" y="0"/>
                </a:lnTo>
                <a:lnTo>
                  <a:pt x="1812069" y="0"/>
                </a:lnTo>
                <a:lnTo>
                  <a:pt x="1945038" y="371662"/>
                </a:lnTo>
                <a:lnTo>
                  <a:pt x="1880900" y="371662"/>
                </a:lnTo>
                <a:close/>
              </a:path>
              <a:path w="1945639" h="372110">
                <a:moveTo>
                  <a:pt x="1715340" y="248340"/>
                </a:moveTo>
                <a:lnTo>
                  <a:pt x="1837620" y="248340"/>
                </a:lnTo>
                <a:lnTo>
                  <a:pt x="1776871" y="73654"/>
                </a:lnTo>
                <a:lnTo>
                  <a:pt x="1715340" y="24834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381242" y="2159278"/>
            <a:ext cx="263080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305" dirty="0">
                <a:latin typeface="Verdana"/>
                <a:cs typeface="Verdana"/>
              </a:rPr>
              <a:t>SELETTIVA</a:t>
            </a:r>
            <a:endParaRPr sz="42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35426" y="2933257"/>
            <a:ext cx="72199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25" dirty="0">
                <a:solidFill>
                  <a:srgbClr val="FF66C3"/>
                </a:solidFill>
                <a:latin typeface="Verdana"/>
                <a:cs typeface="Verdana"/>
              </a:rPr>
              <a:t>uditiva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249815" y="4773648"/>
            <a:ext cx="1201420" cy="372110"/>
          </a:xfrm>
          <a:custGeom>
            <a:avLst/>
            <a:gdLst/>
            <a:ahLst/>
            <a:cxnLst/>
            <a:rect l="l" t="t" r="r" b="b"/>
            <a:pathLst>
              <a:path w="1201419" h="372110">
                <a:moveTo>
                  <a:pt x="272326" y="371662"/>
                </a:moveTo>
                <a:lnTo>
                  <a:pt x="245602" y="295791"/>
                </a:lnTo>
                <a:lnTo>
                  <a:pt x="90210" y="295791"/>
                </a:lnTo>
                <a:lnTo>
                  <a:pt x="63616" y="371662"/>
                </a:lnTo>
                <a:lnTo>
                  <a:pt x="0" y="371662"/>
                </a:lnTo>
                <a:lnTo>
                  <a:pt x="132969" y="0"/>
                </a:lnTo>
                <a:lnTo>
                  <a:pt x="203495" y="0"/>
                </a:lnTo>
                <a:lnTo>
                  <a:pt x="336464" y="371662"/>
                </a:lnTo>
                <a:lnTo>
                  <a:pt x="272326" y="371662"/>
                </a:lnTo>
                <a:close/>
              </a:path>
              <a:path w="1201419" h="372110">
                <a:moveTo>
                  <a:pt x="106766" y="248340"/>
                </a:moveTo>
                <a:lnTo>
                  <a:pt x="229046" y="248340"/>
                </a:lnTo>
                <a:lnTo>
                  <a:pt x="168297" y="73654"/>
                </a:lnTo>
                <a:lnTo>
                  <a:pt x="106766" y="248340"/>
                </a:lnTo>
                <a:close/>
              </a:path>
              <a:path w="1201419" h="372110">
                <a:moveTo>
                  <a:pt x="374853" y="48103"/>
                </a:moveTo>
                <a:lnTo>
                  <a:pt x="374853" y="521"/>
                </a:lnTo>
                <a:lnTo>
                  <a:pt x="633752" y="521"/>
                </a:lnTo>
                <a:lnTo>
                  <a:pt x="633752" y="48103"/>
                </a:lnTo>
                <a:lnTo>
                  <a:pt x="535068" y="48103"/>
                </a:lnTo>
                <a:lnTo>
                  <a:pt x="535068" y="371662"/>
                </a:lnTo>
                <a:lnTo>
                  <a:pt x="474189" y="371662"/>
                </a:lnTo>
                <a:lnTo>
                  <a:pt x="474189" y="48103"/>
                </a:lnTo>
                <a:lnTo>
                  <a:pt x="374853" y="48103"/>
                </a:lnTo>
                <a:close/>
              </a:path>
              <a:path w="1201419" h="372110">
                <a:moveTo>
                  <a:pt x="675962" y="48103"/>
                </a:moveTo>
                <a:lnTo>
                  <a:pt x="675962" y="521"/>
                </a:lnTo>
                <a:lnTo>
                  <a:pt x="934861" y="521"/>
                </a:lnTo>
                <a:lnTo>
                  <a:pt x="934861" y="48103"/>
                </a:lnTo>
                <a:lnTo>
                  <a:pt x="836177" y="48103"/>
                </a:lnTo>
                <a:lnTo>
                  <a:pt x="836177" y="371662"/>
                </a:lnTo>
                <a:lnTo>
                  <a:pt x="775298" y="371662"/>
                </a:lnTo>
                <a:lnTo>
                  <a:pt x="775298" y="48103"/>
                </a:lnTo>
                <a:lnTo>
                  <a:pt x="675962" y="48103"/>
                </a:lnTo>
                <a:close/>
              </a:path>
              <a:path w="1201419" h="372110">
                <a:moveTo>
                  <a:pt x="1201294" y="0"/>
                </a:moveTo>
                <a:lnTo>
                  <a:pt x="1201294" y="47582"/>
                </a:lnTo>
                <a:lnTo>
                  <a:pt x="1057114" y="47582"/>
                </a:lnTo>
                <a:lnTo>
                  <a:pt x="1057114" y="160215"/>
                </a:lnTo>
                <a:lnTo>
                  <a:pt x="1185260" y="160215"/>
                </a:lnTo>
                <a:lnTo>
                  <a:pt x="1185260" y="207145"/>
                </a:lnTo>
                <a:lnTo>
                  <a:pt x="1057114" y="207145"/>
                </a:lnTo>
                <a:lnTo>
                  <a:pt x="1057114" y="324080"/>
                </a:lnTo>
                <a:lnTo>
                  <a:pt x="1201294" y="324080"/>
                </a:lnTo>
                <a:lnTo>
                  <a:pt x="1201294" y="371662"/>
                </a:lnTo>
                <a:lnTo>
                  <a:pt x="996234" y="371662"/>
                </a:lnTo>
                <a:lnTo>
                  <a:pt x="996234" y="0"/>
                </a:lnTo>
                <a:lnTo>
                  <a:pt x="1201294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525804" y="4773648"/>
            <a:ext cx="305435" cy="372110"/>
          </a:xfrm>
          <a:custGeom>
            <a:avLst/>
            <a:gdLst/>
            <a:ahLst/>
            <a:cxnLst/>
            <a:rect l="l" t="t" r="r" b="b"/>
            <a:pathLst>
              <a:path w="305434" h="372110">
                <a:moveTo>
                  <a:pt x="244038" y="0"/>
                </a:moveTo>
                <a:lnTo>
                  <a:pt x="304917" y="0"/>
                </a:lnTo>
                <a:lnTo>
                  <a:pt x="304917" y="371662"/>
                </a:lnTo>
                <a:lnTo>
                  <a:pt x="244038" y="371662"/>
                </a:lnTo>
                <a:lnTo>
                  <a:pt x="60879" y="94512"/>
                </a:lnTo>
                <a:lnTo>
                  <a:pt x="60879" y="371662"/>
                </a:lnTo>
                <a:lnTo>
                  <a:pt x="0" y="371662"/>
                </a:lnTo>
                <a:lnTo>
                  <a:pt x="0" y="0"/>
                </a:lnTo>
                <a:lnTo>
                  <a:pt x="60879" y="0"/>
                </a:lnTo>
                <a:lnTo>
                  <a:pt x="244038" y="276628"/>
                </a:lnTo>
                <a:lnTo>
                  <a:pt x="244038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897437" y="4774169"/>
            <a:ext cx="245110" cy="371475"/>
          </a:xfrm>
          <a:custGeom>
            <a:avLst/>
            <a:gdLst/>
            <a:ahLst/>
            <a:cxnLst/>
            <a:rect l="l" t="t" r="r" b="b"/>
            <a:pathLst>
              <a:path w="245109" h="371475">
                <a:moveTo>
                  <a:pt x="244559" y="0"/>
                </a:moveTo>
                <a:lnTo>
                  <a:pt x="244559" y="47582"/>
                </a:lnTo>
                <a:lnTo>
                  <a:pt x="69874" y="323559"/>
                </a:lnTo>
                <a:lnTo>
                  <a:pt x="244559" y="323559"/>
                </a:lnTo>
                <a:lnTo>
                  <a:pt x="244559" y="371141"/>
                </a:lnTo>
                <a:lnTo>
                  <a:pt x="0" y="371141"/>
                </a:lnTo>
                <a:lnTo>
                  <a:pt x="0" y="323559"/>
                </a:lnTo>
                <a:lnTo>
                  <a:pt x="174033" y="47582"/>
                </a:lnTo>
                <a:lnTo>
                  <a:pt x="0" y="47582"/>
                </a:lnTo>
                <a:lnTo>
                  <a:pt x="0" y="0"/>
                </a:lnTo>
                <a:lnTo>
                  <a:pt x="244559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208640" y="4769346"/>
            <a:ext cx="864869" cy="380365"/>
          </a:xfrm>
          <a:custGeom>
            <a:avLst/>
            <a:gdLst/>
            <a:ahLst/>
            <a:cxnLst/>
            <a:rect l="l" t="t" r="r" b="b"/>
            <a:pathLst>
              <a:path w="864869" h="380364">
                <a:moveTo>
                  <a:pt x="0" y="375964"/>
                </a:moveTo>
                <a:lnTo>
                  <a:pt x="0" y="4823"/>
                </a:lnTo>
                <a:lnTo>
                  <a:pt x="60878" y="4823"/>
                </a:lnTo>
                <a:lnTo>
                  <a:pt x="60878" y="375964"/>
                </a:lnTo>
                <a:lnTo>
                  <a:pt x="0" y="375964"/>
                </a:lnTo>
                <a:close/>
              </a:path>
              <a:path w="864869" h="380364">
                <a:moveTo>
                  <a:pt x="310285" y="324732"/>
                </a:moveTo>
                <a:lnTo>
                  <a:pt x="361191" y="315443"/>
                </a:lnTo>
                <a:lnTo>
                  <a:pt x="401799" y="287579"/>
                </a:lnTo>
                <a:lnTo>
                  <a:pt x="428393" y="244592"/>
                </a:lnTo>
                <a:lnTo>
                  <a:pt x="437258" y="189937"/>
                </a:lnTo>
                <a:lnTo>
                  <a:pt x="435042" y="161111"/>
                </a:lnTo>
                <a:lnTo>
                  <a:pt x="417312" y="112355"/>
                </a:lnTo>
                <a:lnTo>
                  <a:pt x="382782" y="76286"/>
                </a:lnTo>
                <a:lnTo>
                  <a:pt x="337025" y="57840"/>
                </a:lnTo>
                <a:lnTo>
                  <a:pt x="310285" y="55534"/>
                </a:lnTo>
                <a:lnTo>
                  <a:pt x="283536" y="57840"/>
                </a:lnTo>
                <a:lnTo>
                  <a:pt x="237714" y="76286"/>
                </a:lnTo>
                <a:lnTo>
                  <a:pt x="203127" y="112355"/>
                </a:lnTo>
                <a:lnTo>
                  <a:pt x="185398" y="161111"/>
                </a:lnTo>
                <a:lnTo>
                  <a:pt x="183182" y="189937"/>
                </a:lnTo>
                <a:lnTo>
                  <a:pt x="185398" y="218723"/>
                </a:lnTo>
                <a:lnTo>
                  <a:pt x="203127" y="267544"/>
                </a:lnTo>
                <a:lnTo>
                  <a:pt x="237714" y="303833"/>
                </a:lnTo>
                <a:lnTo>
                  <a:pt x="283536" y="322410"/>
                </a:lnTo>
                <a:lnTo>
                  <a:pt x="310285" y="324732"/>
                </a:lnTo>
                <a:close/>
              </a:path>
              <a:path w="864869" h="380364">
                <a:moveTo>
                  <a:pt x="310415" y="379745"/>
                </a:moveTo>
                <a:lnTo>
                  <a:pt x="272072" y="376388"/>
                </a:lnTo>
                <a:lnTo>
                  <a:pt x="204675" y="349533"/>
                </a:lnTo>
                <a:lnTo>
                  <a:pt x="151610" y="297388"/>
                </a:lnTo>
                <a:lnTo>
                  <a:pt x="124168" y="229339"/>
                </a:lnTo>
                <a:lnTo>
                  <a:pt x="120738" y="189937"/>
                </a:lnTo>
                <a:lnTo>
                  <a:pt x="124168" y="150478"/>
                </a:lnTo>
                <a:lnTo>
                  <a:pt x="151610" y="82364"/>
                </a:lnTo>
                <a:lnTo>
                  <a:pt x="204675" y="30211"/>
                </a:lnTo>
                <a:lnTo>
                  <a:pt x="272072" y="3356"/>
                </a:lnTo>
                <a:lnTo>
                  <a:pt x="310415" y="0"/>
                </a:lnTo>
                <a:lnTo>
                  <a:pt x="348799" y="3356"/>
                </a:lnTo>
                <a:lnTo>
                  <a:pt x="416131" y="30211"/>
                </a:lnTo>
                <a:lnTo>
                  <a:pt x="469034" y="82364"/>
                </a:lnTo>
                <a:lnTo>
                  <a:pt x="496410" y="150478"/>
                </a:lnTo>
                <a:lnTo>
                  <a:pt x="499832" y="189937"/>
                </a:lnTo>
                <a:lnTo>
                  <a:pt x="496410" y="229339"/>
                </a:lnTo>
                <a:lnTo>
                  <a:pt x="469034" y="297388"/>
                </a:lnTo>
                <a:lnTo>
                  <a:pt x="416131" y="349533"/>
                </a:lnTo>
                <a:lnTo>
                  <a:pt x="348799" y="376388"/>
                </a:lnTo>
                <a:lnTo>
                  <a:pt x="310415" y="379745"/>
                </a:lnTo>
                <a:close/>
              </a:path>
              <a:path w="864869" h="380364">
                <a:moveTo>
                  <a:pt x="803545" y="4301"/>
                </a:moveTo>
                <a:lnTo>
                  <a:pt x="864425" y="4301"/>
                </a:lnTo>
                <a:lnTo>
                  <a:pt x="864425" y="375964"/>
                </a:lnTo>
                <a:lnTo>
                  <a:pt x="803545" y="375964"/>
                </a:lnTo>
                <a:lnTo>
                  <a:pt x="620386" y="98814"/>
                </a:lnTo>
                <a:lnTo>
                  <a:pt x="620386" y="375964"/>
                </a:lnTo>
                <a:lnTo>
                  <a:pt x="559507" y="375964"/>
                </a:lnTo>
                <a:lnTo>
                  <a:pt x="559507" y="4301"/>
                </a:lnTo>
                <a:lnTo>
                  <a:pt x="620386" y="4301"/>
                </a:lnTo>
                <a:lnTo>
                  <a:pt x="803545" y="280930"/>
                </a:lnTo>
                <a:lnTo>
                  <a:pt x="803545" y="4301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153075" y="4773648"/>
            <a:ext cx="205104" cy="372110"/>
          </a:xfrm>
          <a:custGeom>
            <a:avLst/>
            <a:gdLst/>
            <a:ahLst/>
            <a:cxnLst/>
            <a:rect l="l" t="t" r="r" b="b"/>
            <a:pathLst>
              <a:path w="205105" h="372110">
                <a:moveTo>
                  <a:pt x="205059" y="0"/>
                </a:moveTo>
                <a:lnTo>
                  <a:pt x="205059" y="47582"/>
                </a:lnTo>
                <a:lnTo>
                  <a:pt x="60878" y="47582"/>
                </a:lnTo>
                <a:lnTo>
                  <a:pt x="60878" y="160215"/>
                </a:lnTo>
                <a:lnTo>
                  <a:pt x="189025" y="160215"/>
                </a:lnTo>
                <a:lnTo>
                  <a:pt x="189025" y="207145"/>
                </a:lnTo>
                <a:lnTo>
                  <a:pt x="60878" y="207145"/>
                </a:lnTo>
                <a:lnTo>
                  <a:pt x="60878" y="324080"/>
                </a:lnTo>
                <a:lnTo>
                  <a:pt x="205059" y="324080"/>
                </a:lnTo>
                <a:lnTo>
                  <a:pt x="205059" y="371662"/>
                </a:lnTo>
                <a:lnTo>
                  <a:pt x="0" y="371662"/>
                </a:lnTo>
                <a:lnTo>
                  <a:pt x="0" y="0"/>
                </a:lnTo>
                <a:lnTo>
                  <a:pt x="205059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254919" y="5352011"/>
            <a:ext cx="1577975" cy="380365"/>
          </a:xfrm>
          <a:custGeom>
            <a:avLst/>
            <a:gdLst/>
            <a:ahLst/>
            <a:cxnLst/>
            <a:rect l="l" t="t" r="r" b="b"/>
            <a:pathLst>
              <a:path w="1577975" h="380364">
                <a:moveTo>
                  <a:pt x="123322" y="49667"/>
                </a:moveTo>
                <a:lnTo>
                  <a:pt x="78999" y="63616"/>
                </a:lnTo>
                <a:lnTo>
                  <a:pt x="61922" y="103898"/>
                </a:lnTo>
                <a:lnTo>
                  <a:pt x="63184" y="116348"/>
                </a:lnTo>
                <a:lnTo>
                  <a:pt x="92826" y="150755"/>
                </a:lnTo>
                <a:lnTo>
                  <a:pt x="131274" y="164517"/>
                </a:lnTo>
                <a:lnTo>
                  <a:pt x="145736" y="167833"/>
                </a:lnTo>
                <a:lnTo>
                  <a:pt x="160182" y="171393"/>
                </a:lnTo>
                <a:lnTo>
                  <a:pt x="202892" y="184242"/>
                </a:lnTo>
                <a:lnTo>
                  <a:pt x="238041" y="209883"/>
                </a:lnTo>
                <a:lnTo>
                  <a:pt x="257106" y="254075"/>
                </a:lnTo>
                <a:lnTo>
                  <a:pt x="258377" y="273499"/>
                </a:lnTo>
                <a:lnTo>
                  <a:pt x="256210" y="293502"/>
                </a:lnTo>
                <a:lnTo>
                  <a:pt x="238872" y="330329"/>
                </a:lnTo>
                <a:lnTo>
                  <a:pt x="204888" y="361412"/>
                </a:lnTo>
                <a:lnTo>
                  <a:pt x="158414" y="377708"/>
                </a:lnTo>
                <a:lnTo>
                  <a:pt x="130753" y="379745"/>
                </a:lnTo>
                <a:lnTo>
                  <a:pt x="103043" y="378042"/>
                </a:lnTo>
                <a:lnTo>
                  <a:pt x="55786" y="364419"/>
                </a:lnTo>
                <a:lnTo>
                  <a:pt x="20385" y="337573"/>
                </a:lnTo>
                <a:lnTo>
                  <a:pt x="2265" y="299898"/>
                </a:lnTo>
                <a:lnTo>
                  <a:pt x="0" y="277150"/>
                </a:lnTo>
                <a:lnTo>
                  <a:pt x="65050" y="277150"/>
                </a:lnTo>
                <a:lnTo>
                  <a:pt x="67022" y="288833"/>
                </a:lnTo>
                <a:lnTo>
                  <a:pt x="70721" y="299246"/>
                </a:lnTo>
                <a:lnTo>
                  <a:pt x="103051" y="327013"/>
                </a:lnTo>
                <a:lnTo>
                  <a:pt x="130231" y="330598"/>
                </a:lnTo>
                <a:lnTo>
                  <a:pt x="144922" y="329596"/>
                </a:lnTo>
                <a:lnTo>
                  <a:pt x="186931" y="306180"/>
                </a:lnTo>
                <a:lnTo>
                  <a:pt x="196977" y="276628"/>
                </a:lnTo>
                <a:lnTo>
                  <a:pt x="196292" y="266281"/>
                </a:lnTo>
                <a:lnTo>
                  <a:pt x="173479" y="231751"/>
                </a:lnTo>
                <a:lnTo>
                  <a:pt x="129751" y="215635"/>
                </a:lnTo>
                <a:lnTo>
                  <a:pt x="109153" y="210632"/>
                </a:lnTo>
                <a:lnTo>
                  <a:pt x="98716" y="207927"/>
                </a:lnTo>
                <a:lnTo>
                  <a:pt x="57522" y="194598"/>
                </a:lnTo>
                <a:lnTo>
                  <a:pt x="23497" y="172892"/>
                </a:lnTo>
                <a:lnTo>
                  <a:pt x="2737" y="134044"/>
                </a:lnTo>
                <a:lnTo>
                  <a:pt x="0" y="107939"/>
                </a:lnTo>
                <a:lnTo>
                  <a:pt x="2183" y="84816"/>
                </a:lnTo>
                <a:lnTo>
                  <a:pt x="19652" y="45708"/>
                </a:lnTo>
                <a:lnTo>
                  <a:pt x="53709" y="16718"/>
                </a:lnTo>
                <a:lnTo>
                  <a:pt x="99075" y="1857"/>
                </a:lnTo>
                <a:lnTo>
                  <a:pt x="125669" y="0"/>
                </a:lnTo>
                <a:lnTo>
                  <a:pt x="152165" y="1605"/>
                </a:lnTo>
                <a:lnTo>
                  <a:pt x="196749" y="14445"/>
                </a:lnTo>
                <a:lnTo>
                  <a:pt x="229673" y="39947"/>
                </a:lnTo>
                <a:lnTo>
                  <a:pt x="248250" y="77035"/>
                </a:lnTo>
                <a:lnTo>
                  <a:pt x="251990" y="99857"/>
                </a:lnTo>
                <a:lnTo>
                  <a:pt x="184723" y="99857"/>
                </a:lnTo>
                <a:lnTo>
                  <a:pt x="182808" y="89656"/>
                </a:lnTo>
                <a:lnTo>
                  <a:pt x="179150" y="80303"/>
                </a:lnTo>
                <a:lnTo>
                  <a:pt x="147765" y="53285"/>
                </a:lnTo>
                <a:lnTo>
                  <a:pt x="136244" y="50572"/>
                </a:lnTo>
                <a:lnTo>
                  <a:pt x="123322" y="49667"/>
                </a:lnTo>
                <a:close/>
              </a:path>
              <a:path w="1577975" h="380364">
                <a:moveTo>
                  <a:pt x="499757" y="324732"/>
                </a:moveTo>
                <a:lnTo>
                  <a:pt x="550663" y="315444"/>
                </a:lnTo>
                <a:lnTo>
                  <a:pt x="591271" y="287579"/>
                </a:lnTo>
                <a:lnTo>
                  <a:pt x="617865" y="244592"/>
                </a:lnTo>
                <a:lnTo>
                  <a:pt x="626729" y="189937"/>
                </a:lnTo>
                <a:lnTo>
                  <a:pt x="624513" y="161111"/>
                </a:lnTo>
                <a:lnTo>
                  <a:pt x="606784" y="112355"/>
                </a:lnTo>
                <a:lnTo>
                  <a:pt x="572254" y="76286"/>
                </a:lnTo>
                <a:lnTo>
                  <a:pt x="526497" y="57840"/>
                </a:lnTo>
                <a:lnTo>
                  <a:pt x="499757" y="55534"/>
                </a:lnTo>
                <a:lnTo>
                  <a:pt x="473008" y="57840"/>
                </a:lnTo>
                <a:lnTo>
                  <a:pt x="427185" y="76286"/>
                </a:lnTo>
                <a:lnTo>
                  <a:pt x="392599" y="112355"/>
                </a:lnTo>
                <a:lnTo>
                  <a:pt x="374870" y="161111"/>
                </a:lnTo>
                <a:lnTo>
                  <a:pt x="372653" y="189937"/>
                </a:lnTo>
                <a:lnTo>
                  <a:pt x="374870" y="218723"/>
                </a:lnTo>
                <a:lnTo>
                  <a:pt x="392599" y="267544"/>
                </a:lnTo>
                <a:lnTo>
                  <a:pt x="427185" y="303833"/>
                </a:lnTo>
                <a:lnTo>
                  <a:pt x="473008" y="322410"/>
                </a:lnTo>
                <a:lnTo>
                  <a:pt x="499757" y="324732"/>
                </a:lnTo>
                <a:close/>
              </a:path>
              <a:path w="1577975" h="380364">
                <a:moveTo>
                  <a:pt x="499887" y="379745"/>
                </a:moveTo>
                <a:lnTo>
                  <a:pt x="461544" y="376388"/>
                </a:lnTo>
                <a:lnTo>
                  <a:pt x="394147" y="349533"/>
                </a:lnTo>
                <a:lnTo>
                  <a:pt x="341081" y="297388"/>
                </a:lnTo>
                <a:lnTo>
                  <a:pt x="313640" y="229339"/>
                </a:lnTo>
                <a:lnTo>
                  <a:pt x="310210" y="189937"/>
                </a:lnTo>
                <a:lnTo>
                  <a:pt x="313640" y="150478"/>
                </a:lnTo>
                <a:lnTo>
                  <a:pt x="341081" y="82364"/>
                </a:lnTo>
                <a:lnTo>
                  <a:pt x="394147" y="30211"/>
                </a:lnTo>
                <a:lnTo>
                  <a:pt x="461544" y="3356"/>
                </a:lnTo>
                <a:lnTo>
                  <a:pt x="499887" y="0"/>
                </a:lnTo>
                <a:lnTo>
                  <a:pt x="538270" y="3356"/>
                </a:lnTo>
                <a:lnTo>
                  <a:pt x="605603" y="30211"/>
                </a:lnTo>
                <a:lnTo>
                  <a:pt x="658505" y="82364"/>
                </a:lnTo>
                <a:lnTo>
                  <a:pt x="685881" y="150478"/>
                </a:lnTo>
                <a:lnTo>
                  <a:pt x="689303" y="189937"/>
                </a:lnTo>
                <a:lnTo>
                  <a:pt x="685881" y="229339"/>
                </a:lnTo>
                <a:lnTo>
                  <a:pt x="658505" y="297388"/>
                </a:lnTo>
                <a:lnTo>
                  <a:pt x="605603" y="349533"/>
                </a:lnTo>
                <a:lnTo>
                  <a:pt x="538270" y="376388"/>
                </a:lnTo>
                <a:lnTo>
                  <a:pt x="499887" y="379745"/>
                </a:lnTo>
                <a:close/>
              </a:path>
              <a:path w="1577975" h="380364">
                <a:moveTo>
                  <a:pt x="864350" y="49667"/>
                </a:moveTo>
                <a:lnTo>
                  <a:pt x="820027" y="63616"/>
                </a:lnTo>
                <a:lnTo>
                  <a:pt x="802949" y="103898"/>
                </a:lnTo>
                <a:lnTo>
                  <a:pt x="804212" y="116348"/>
                </a:lnTo>
                <a:lnTo>
                  <a:pt x="833853" y="150755"/>
                </a:lnTo>
                <a:lnTo>
                  <a:pt x="872302" y="164517"/>
                </a:lnTo>
                <a:lnTo>
                  <a:pt x="886764" y="167833"/>
                </a:lnTo>
                <a:lnTo>
                  <a:pt x="901210" y="171393"/>
                </a:lnTo>
                <a:lnTo>
                  <a:pt x="943920" y="184242"/>
                </a:lnTo>
                <a:lnTo>
                  <a:pt x="979069" y="209883"/>
                </a:lnTo>
                <a:lnTo>
                  <a:pt x="998134" y="254075"/>
                </a:lnTo>
                <a:lnTo>
                  <a:pt x="999405" y="273499"/>
                </a:lnTo>
                <a:lnTo>
                  <a:pt x="997238" y="293502"/>
                </a:lnTo>
                <a:lnTo>
                  <a:pt x="979900" y="330329"/>
                </a:lnTo>
                <a:lnTo>
                  <a:pt x="945916" y="361412"/>
                </a:lnTo>
                <a:lnTo>
                  <a:pt x="899442" y="377708"/>
                </a:lnTo>
                <a:lnTo>
                  <a:pt x="871780" y="379745"/>
                </a:lnTo>
                <a:lnTo>
                  <a:pt x="844070" y="378042"/>
                </a:lnTo>
                <a:lnTo>
                  <a:pt x="796814" y="364419"/>
                </a:lnTo>
                <a:lnTo>
                  <a:pt x="761413" y="337573"/>
                </a:lnTo>
                <a:lnTo>
                  <a:pt x="743292" y="299898"/>
                </a:lnTo>
                <a:lnTo>
                  <a:pt x="741027" y="277150"/>
                </a:lnTo>
                <a:lnTo>
                  <a:pt x="806078" y="277150"/>
                </a:lnTo>
                <a:lnTo>
                  <a:pt x="808049" y="288833"/>
                </a:lnTo>
                <a:lnTo>
                  <a:pt x="811749" y="299246"/>
                </a:lnTo>
                <a:lnTo>
                  <a:pt x="844078" y="327013"/>
                </a:lnTo>
                <a:lnTo>
                  <a:pt x="871259" y="330598"/>
                </a:lnTo>
                <a:lnTo>
                  <a:pt x="885949" y="329596"/>
                </a:lnTo>
                <a:lnTo>
                  <a:pt x="927958" y="306180"/>
                </a:lnTo>
                <a:lnTo>
                  <a:pt x="938004" y="276628"/>
                </a:lnTo>
                <a:lnTo>
                  <a:pt x="937320" y="266281"/>
                </a:lnTo>
                <a:lnTo>
                  <a:pt x="914507" y="231751"/>
                </a:lnTo>
                <a:lnTo>
                  <a:pt x="870778" y="215635"/>
                </a:lnTo>
                <a:lnTo>
                  <a:pt x="850181" y="210632"/>
                </a:lnTo>
                <a:lnTo>
                  <a:pt x="839744" y="207927"/>
                </a:lnTo>
                <a:lnTo>
                  <a:pt x="798550" y="194598"/>
                </a:lnTo>
                <a:lnTo>
                  <a:pt x="764525" y="172892"/>
                </a:lnTo>
                <a:lnTo>
                  <a:pt x="743765" y="134044"/>
                </a:lnTo>
                <a:lnTo>
                  <a:pt x="741027" y="107939"/>
                </a:lnTo>
                <a:lnTo>
                  <a:pt x="743211" y="84816"/>
                </a:lnTo>
                <a:lnTo>
                  <a:pt x="760679" y="45708"/>
                </a:lnTo>
                <a:lnTo>
                  <a:pt x="794736" y="16718"/>
                </a:lnTo>
                <a:lnTo>
                  <a:pt x="840102" y="1857"/>
                </a:lnTo>
                <a:lnTo>
                  <a:pt x="866696" y="0"/>
                </a:lnTo>
                <a:lnTo>
                  <a:pt x="893192" y="1605"/>
                </a:lnTo>
                <a:lnTo>
                  <a:pt x="937776" y="14445"/>
                </a:lnTo>
                <a:lnTo>
                  <a:pt x="970701" y="39947"/>
                </a:lnTo>
                <a:lnTo>
                  <a:pt x="989278" y="77035"/>
                </a:lnTo>
                <a:lnTo>
                  <a:pt x="993017" y="99857"/>
                </a:lnTo>
                <a:lnTo>
                  <a:pt x="925750" y="99857"/>
                </a:lnTo>
                <a:lnTo>
                  <a:pt x="923836" y="89656"/>
                </a:lnTo>
                <a:lnTo>
                  <a:pt x="920177" y="80303"/>
                </a:lnTo>
                <a:lnTo>
                  <a:pt x="888793" y="53285"/>
                </a:lnTo>
                <a:lnTo>
                  <a:pt x="877272" y="50572"/>
                </a:lnTo>
                <a:lnTo>
                  <a:pt x="864350" y="49667"/>
                </a:lnTo>
                <a:close/>
              </a:path>
              <a:path w="1577975" h="380364">
                <a:moveTo>
                  <a:pt x="1052280" y="52405"/>
                </a:moveTo>
                <a:lnTo>
                  <a:pt x="1052280" y="4823"/>
                </a:lnTo>
                <a:lnTo>
                  <a:pt x="1311180" y="4823"/>
                </a:lnTo>
                <a:lnTo>
                  <a:pt x="1311180" y="52405"/>
                </a:lnTo>
                <a:lnTo>
                  <a:pt x="1212496" y="52405"/>
                </a:lnTo>
                <a:lnTo>
                  <a:pt x="1212496" y="375964"/>
                </a:lnTo>
                <a:lnTo>
                  <a:pt x="1151616" y="375964"/>
                </a:lnTo>
                <a:lnTo>
                  <a:pt x="1151616" y="52405"/>
                </a:lnTo>
                <a:lnTo>
                  <a:pt x="1052280" y="52405"/>
                </a:lnTo>
                <a:close/>
              </a:path>
              <a:path w="1577975" h="380364">
                <a:moveTo>
                  <a:pt x="1577613" y="4301"/>
                </a:moveTo>
                <a:lnTo>
                  <a:pt x="1577613" y="51884"/>
                </a:lnTo>
                <a:lnTo>
                  <a:pt x="1433432" y="51884"/>
                </a:lnTo>
                <a:lnTo>
                  <a:pt x="1433432" y="164517"/>
                </a:lnTo>
                <a:lnTo>
                  <a:pt x="1561578" y="164517"/>
                </a:lnTo>
                <a:lnTo>
                  <a:pt x="1561578" y="211447"/>
                </a:lnTo>
                <a:lnTo>
                  <a:pt x="1433432" y="211447"/>
                </a:lnTo>
                <a:lnTo>
                  <a:pt x="1433432" y="328382"/>
                </a:lnTo>
                <a:lnTo>
                  <a:pt x="1577613" y="328382"/>
                </a:lnTo>
                <a:lnTo>
                  <a:pt x="1577613" y="375964"/>
                </a:lnTo>
                <a:lnTo>
                  <a:pt x="1372553" y="375964"/>
                </a:lnTo>
                <a:lnTo>
                  <a:pt x="1372553" y="4301"/>
                </a:lnTo>
                <a:lnTo>
                  <a:pt x="1577613" y="4301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907225" y="5356313"/>
            <a:ext cx="305435" cy="372110"/>
          </a:xfrm>
          <a:custGeom>
            <a:avLst/>
            <a:gdLst/>
            <a:ahLst/>
            <a:cxnLst/>
            <a:rect l="l" t="t" r="r" b="b"/>
            <a:pathLst>
              <a:path w="305434" h="372110">
                <a:moveTo>
                  <a:pt x="244038" y="0"/>
                </a:moveTo>
                <a:lnTo>
                  <a:pt x="304917" y="0"/>
                </a:lnTo>
                <a:lnTo>
                  <a:pt x="304917" y="371662"/>
                </a:lnTo>
                <a:lnTo>
                  <a:pt x="244038" y="371662"/>
                </a:lnTo>
                <a:lnTo>
                  <a:pt x="60879" y="94512"/>
                </a:lnTo>
                <a:lnTo>
                  <a:pt x="60879" y="371662"/>
                </a:lnTo>
                <a:lnTo>
                  <a:pt x="0" y="371662"/>
                </a:lnTo>
                <a:lnTo>
                  <a:pt x="0" y="0"/>
                </a:lnTo>
                <a:lnTo>
                  <a:pt x="60879" y="0"/>
                </a:lnTo>
                <a:lnTo>
                  <a:pt x="244038" y="276628"/>
                </a:lnTo>
                <a:lnTo>
                  <a:pt x="244038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16281620" y="5346301"/>
            <a:ext cx="1108075" cy="474980"/>
            <a:chOff x="16281620" y="5346301"/>
            <a:chExt cx="1108075" cy="474980"/>
          </a:xfrm>
        </p:grpSpPr>
        <p:sp>
          <p:nvSpPr>
            <p:cNvPr id="37" name="object 37"/>
            <p:cNvSpPr/>
            <p:nvPr/>
          </p:nvSpPr>
          <p:spPr>
            <a:xfrm>
              <a:off x="16291632" y="5356313"/>
              <a:ext cx="984885" cy="375920"/>
            </a:xfrm>
            <a:custGeom>
              <a:avLst/>
              <a:gdLst/>
              <a:ahLst/>
              <a:cxnLst/>
              <a:rect l="l" t="t" r="r" b="b"/>
              <a:pathLst>
                <a:path w="984884" h="375920">
                  <a:moveTo>
                    <a:pt x="0" y="236085"/>
                  </a:moveTo>
                  <a:lnTo>
                    <a:pt x="0" y="521"/>
                  </a:lnTo>
                  <a:lnTo>
                    <a:pt x="60878" y="521"/>
                  </a:lnTo>
                  <a:lnTo>
                    <a:pt x="60878" y="236085"/>
                  </a:lnTo>
                  <a:lnTo>
                    <a:pt x="62264" y="255844"/>
                  </a:lnTo>
                  <a:lnTo>
                    <a:pt x="83040" y="299572"/>
                  </a:lnTo>
                  <a:lnTo>
                    <a:pt x="126182" y="319615"/>
                  </a:lnTo>
                  <a:lnTo>
                    <a:pt x="144962" y="320951"/>
                  </a:lnTo>
                  <a:lnTo>
                    <a:pt x="163742" y="319615"/>
                  </a:lnTo>
                  <a:lnTo>
                    <a:pt x="206884" y="299572"/>
                  </a:lnTo>
                  <a:lnTo>
                    <a:pt x="227661" y="255844"/>
                  </a:lnTo>
                  <a:lnTo>
                    <a:pt x="229046" y="236085"/>
                  </a:lnTo>
                  <a:lnTo>
                    <a:pt x="229046" y="521"/>
                  </a:lnTo>
                  <a:lnTo>
                    <a:pt x="289925" y="521"/>
                  </a:lnTo>
                  <a:lnTo>
                    <a:pt x="289925" y="236085"/>
                  </a:lnTo>
                  <a:lnTo>
                    <a:pt x="287301" y="267772"/>
                  </a:lnTo>
                  <a:lnTo>
                    <a:pt x="266313" y="319460"/>
                  </a:lnTo>
                  <a:lnTo>
                    <a:pt x="225754" y="355204"/>
                  </a:lnTo>
                  <a:lnTo>
                    <a:pt x="173740" y="373194"/>
                  </a:lnTo>
                  <a:lnTo>
                    <a:pt x="143919" y="375443"/>
                  </a:lnTo>
                  <a:lnTo>
                    <a:pt x="114156" y="373210"/>
                  </a:lnTo>
                  <a:lnTo>
                    <a:pt x="62598" y="355351"/>
                  </a:lnTo>
                  <a:lnTo>
                    <a:pt x="22951" y="319802"/>
                  </a:lnTo>
                  <a:lnTo>
                    <a:pt x="2550" y="267983"/>
                  </a:lnTo>
                  <a:lnTo>
                    <a:pt x="0" y="236085"/>
                  </a:lnTo>
                  <a:close/>
                </a:path>
                <a:path w="984884" h="375920">
                  <a:moveTo>
                    <a:pt x="349736" y="48103"/>
                  </a:moveTo>
                  <a:lnTo>
                    <a:pt x="349736" y="521"/>
                  </a:lnTo>
                  <a:lnTo>
                    <a:pt x="608635" y="521"/>
                  </a:lnTo>
                  <a:lnTo>
                    <a:pt x="608635" y="48103"/>
                  </a:lnTo>
                  <a:lnTo>
                    <a:pt x="509951" y="48103"/>
                  </a:lnTo>
                  <a:lnTo>
                    <a:pt x="509951" y="371662"/>
                  </a:lnTo>
                  <a:lnTo>
                    <a:pt x="449072" y="371662"/>
                  </a:lnTo>
                  <a:lnTo>
                    <a:pt x="449072" y="48103"/>
                  </a:lnTo>
                  <a:lnTo>
                    <a:pt x="349736" y="48103"/>
                  </a:lnTo>
                  <a:close/>
                </a:path>
                <a:path w="984884" h="375920">
                  <a:moveTo>
                    <a:pt x="920435" y="371662"/>
                  </a:moveTo>
                  <a:lnTo>
                    <a:pt x="893710" y="295791"/>
                  </a:lnTo>
                  <a:lnTo>
                    <a:pt x="738318" y="295791"/>
                  </a:lnTo>
                  <a:lnTo>
                    <a:pt x="711724" y="371662"/>
                  </a:lnTo>
                  <a:lnTo>
                    <a:pt x="648108" y="371662"/>
                  </a:lnTo>
                  <a:lnTo>
                    <a:pt x="781077" y="0"/>
                  </a:lnTo>
                  <a:lnTo>
                    <a:pt x="851603" y="0"/>
                  </a:lnTo>
                  <a:lnTo>
                    <a:pt x="984573" y="371662"/>
                  </a:lnTo>
                  <a:lnTo>
                    <a:pt x="920435" y="371662"/>
                  </a:lnTo>
                  <a:close/>
                </a:path>
                <a:path w="984884" h="375920">
                  <a:moveTo>
                    <a:pt x="754874" y="248340"/>
                  </a:moveTo>
                  <a:lnTo>
                    <a:pt x="877154" y="248340"/>
                  </a:lnTo>
                  <a:lnTo>
                    <a:pt x="816405" y="73654"/>
                  </a:lnTo>
                  <a:lnTo>
                    <a:pt x="754874" y="248340"/>
                  </a:lnTo>
                  <a:close/>
                </a:path>
              </a:pathLst>
            </a:custGeom>
            <a:ln w="20025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02886" y="5676378"/>
              <a:ext cx="86314" cy="144390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13739761" y="5934677"/>
            <a:ext cx="258445" cy="380365"/>
          </a:xfrm>
          <a:custGeom>
            <a:avLst/>
            <a:gdLst/>
            <a:ahLst/>
            <a:cxnLst/>
            <a:rect l="l" t="t" r="r" b="b"/>
            <a:pathLst>
              <a:path w="258444" h="380364">
                <a:moveTo>
                  <a:pt x="123322" y="49667"/>
                </a:moveTo>
                <a:lnTo>
                  <a:pt x="78999" y="63616"/>
                </a:lnTo>
                <a:lnTo>
                  <a:pt x="61922" y="103898"/>
                </a:lnTo>
                <a:lnTo>
                  <a:pt x="63184" y="116348"/>
                </a:lnTo>
                <a:lnTo>
                  <a:pt x="92826" y="150755"/>
                </a:lnTo>
                <a:lnTo>
                  <a:pt x="131274" y="164517"/>
                </a:lnTo>
                <a:lnTo>
                  <a:pt x="145736" y="167833"/>
                </a:lnTo>
                <a:lnTo>
                  <a:pt x="160182" y="171393"/>
                </a:lnTo>
                <a:lnTo>
                  <a:pt x="202892" y="184242"/>
                </a:lnTo>
                <a:lnTo>
                  <a:pt x="238041" y="209883"/>
                </a:lnTo>
                <a:lnTo>
                  <a:pt x="257106" y="254076"/>
                </a:lnTo>
                <a:lnTo>
                  <a:pt x="258377" y="273500"/>
                </a:lnTo>
                <a:lnTo>
                  <a:pt x="256210" y="293502"/>
                </a:lnTo>
                <a:lnTo>
                  <a:pt x="238872" y="330329"/>
                </a:lnTo>
                <a:lnTo>
                  <a:pt x="204888" y="361412"/>
                </a:lnTo>
                <a:lnTo>
                  <a:pt x="158414" y="377708"/>
                </a:lnTo>
                <a:lnTo>
                  <a:pt x="130753" y="379745"/>
                </a:lnTo>
                <a:lnTo>
                  <a:pt x="103043" y="378042"/>
                </a:lnTo>
                <a:lnTo>
                  <a:pt x="55786" y="364419"/>
                </a:lnTo>
                <a:lnTo>
                  <a:pt x="20385" y="337572"/>
                </a:lnTo>
                <a:lnTo>
                  <a:pt x="2265" y="299898"/>
                </a:lnTo>
                <a:lnTo>
                  <a:pt x="0" y="277150"/>
                </a:lnTo>
                <a:lnTo>
                  <a:pt x="65050" y="277150"/>
                </a:lnTo>
                <a:lnTo>
                  <a:pt x="67022" y="288833"/>
                </a:lnTo>
                <a:lnTo>
                  <a:pt x="70721" y="299246"/>
                </a:lnTo>
                <a:lnTo>
                  <a:pt x="103051" y="327013"/>
                </a:lnTo>
                <a:lnTo>
                  <a:pt x="130231" y="330598"/>
                </a:lnTo>
                <a:lnTo>
                  <a:pt x="144922" y="329596"/>
                </a:lnTo>
                <a:lnTo>
                  <a:pt x="186931" y="306180"/>
                </a:lnTo>
                <a:lnTo>
                  <a:pt x="196977" y="276628"/>
                </a:lnTo>
                <a:lnTo>
                  <a:pt x="196292" y="266281"/>
                </a:lnTo>
                <a:lnTo>
                  <a:pt x="173479" y="231751"/>
                </a:lnTo>
                <a:lnTo>
                  <a:pt x="129751" y="215635"/>
                </a:lnTo>
                <a:lnTo>
                  <a:pt x="109153" y="210632"/>
                </a:lnTo>
                <a:lnTo>
                  <a:pt x="98716" y="207927"/>
                </a:lnTo>
                <a:lnTo>
                  <a:pt x="57522" y="194598"/>
                </a:lnTo>
                <a:lnTo>
                  <a:pt x="23497" y="172892"/>
                </a:lnTo>
                <a:lnTo>
                  <a:pt x="2737" y="134044"/>
                </a:lnTo>
                <a:lnTo>
                  <a:pt x="0" y="107939"/>
                </a:lnTo>
                <a:lnTo>
                  <a:pt x="2183" y="84816"/>
                </a:lnTo>
                <a:lnTo>
                  <a:pt x="19652" y="45708"/>
                </a:lnTo>
                <a:lnTo>
                  <a:pt x="53709" y="16718"/>
                </a:lnTo>
                <a:lnTo>
                  <a:pt x="99075" y="1857"/>
                </a:lnTo>
                <a:lnTo>
                  <a:pt x="125669" y="0"/>
                </a:lnTo>
                <a:lnTo>
                  <a:pt x="152165" y="1605"/>
                </a:lnTo>
                <a:lnTo>
                  <a:pt x="196749" y="14445"/>
                </a:lnTo>
                <a:lnTo>
                  <a:pt x="229673" y="39947"/>
                </a:lnTo>
                <a:lnTo>
                  <a:pt x="248250" y="77035"/>
                </a:lnTo>
                <a:lnTo>
                  <a:pt x="251990" y="99857"/>
                </a:lnTo>
                <a:lnTo>
                  <a:pt x="184723" y="99857"/>
                </a:lnTo>
                <a:lnTo>
                  <a:pt x="182808" y="89656"/>
                </a:lnTo>
                <a:lnTo>
                  <a:pt x="179150" y="80303"/>
                </a:lnTo>
                <a:lnTo>
                  <a:pt x="147765" y="53285"/>
                </a:lnTo>
                <a:lnTo>
                  <a:pt x="136244" y="50572"/>
                </a:lnTo>
                <a:lnTo>
                  <a:pt x="123322" y="49667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070176" y="5938979"/>
            <a:ext cx="205104" cy="372110"/>
          </a:xfrm>
          <a:custGeom>
            <a:avLst/>
            <a:gdLst/>
            <a:ahLst/>
            <a:cxnLst/>
            <a:rect l="l" t="t" r="r" b="b"/>
            <a:pathLst>
              <a:path w="205105" h="372110">
                <a:moveTo>
                  <a:pt x="205059" y="0"/>
                </a:moveTo>
                <a:lnTo>
                  <a:pt x="205059" y="47582"/>
                </a:lnTo>
                <a:lnTo>
                  <a:pt x="60879" y="47582"/>
                </a:lnTo>
                <a:lnTo>
                  <a:pt x="60879" y="160215"/>
                </a:lnTo>
                <a:lnTo>
                  <a:pt x="189025" y="160215"/>
                </a:lnTo>
                <a:lnTo>
                  <a:pt x="189025" y="207145"/>
                </a:lnTo>
                <a:lnTo>
                  <a:pt x="60879" y="207145"/>
                </a:lnTo>
                <a:lnTo>
                  <a:pt x="60879" y="324080"/>
                </a:lnTo>
                <a:lnTo>
                  <a:pt x="205059" y="324080"/>
                </a:lnTo>
                <a:lnTo>
                  <a:pt x="205059" y="371662"/>
                </a:lnTo>
                <a:lnTo>
                  <a:pt x="0" y="371662"/>
                </a:lnTo>
                <a:lnTo>
                  <a:pt x="0" y="0"/>
                </a:lnTo>
                <a:lnTo>
                  <a:pt x="205059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349931" y="5938979"/>
            <a:ext cx="1945639" cy="372110"/>
          </a:xfrm>
          <a:custGeom>
            <a:avLst/>
            <a:gdLst/>
            <a:ahLst/>
            <a:cxnLst/>
            <a:rect l="l" t="t" r="r" b="b"/>
            <a:pathLst>
              <a:path w="1945640" h="372110">
                <a:moveTo>
                  <a:pt x="0" y="521"/>
                </a:moveTo>
                <a:lnTo>
                  <a:pt x="60879" y="521"/>
                </a:lnTo>
                <a:lnTo>
                  <a:pt x="60879" y="325253"/>
                </a:lnTo>
                <a:lnTo>
                  <a:pt x="186417" y="325253"/>
                </a:lnTo>
                <a:lnTo>
                  <a:pt x="186417" y="371662"/>
                </a:lnTo>
                <a:lnTo>
                  <a:pt x="0" y="371662"/>
                </a:lnTo>
                <a:lnTo>
                  <a:pt x="0" y="521"/>
                </a:lnTo>
                <a:close/>
              </a:path>
              <a:path w="1945640" h="372110">
                <a:moveTo>
                  <a:pt x="442103" y="0"/>
                </a:moveTo>
                <a:lnTo>
                  <a:pt x="442103" y="47582"/>
                </a:lnTo>
                <a:lnTo>
                  <a:pt x="297922" y="47582"/>
                </a:lnTo>
                <a:lnTo>
                  <a:pt x="297922" y="160215"/>
                </a:lnTo>
                <a:lnTo>
                  <a:pt x="426068" y="160215"/>
                </a:lnTo>
                <a:lnTo>
                  <a:pt x="426068" y="207145"/>
                </a:lnTo>
                <a:lnTo>
                  <a:pt x="297922" y="207145"/>
                </a:lnTo>
                <a:lnTo>
                  <a:pt x="297922" y="324080"/>
                </a:lnTo>
                <a:lnTo>
                  <a:pt x="442103" y="324080"/>
                </a:lnTo>
                <a:lnTo>
                  <a:pt x="442103" y="371662"/>
                </a:lnTo>
                <a:lnTo>
                  <a:pt x="237043" y="371662"/>
                </a:lnTo>
                <a:lnTo>
                  <a:pt x="237043" y="0"/>
                </a:lnTo>
                <a:lnTo>
                  <a:pt x="442103" y="0"/>
                </a:lnTo>
                <a:close/>
              </a:path>
              <a:path w="1945640" h="372110">
                <a:moveTo>
                  <a:pt x="497634" y="48103"/>
                </a:moveTo>
                <a:lnTo>
                  <a:pt x="497634" y="521"/>
                </a:lnTo>
                <a:lnTo>
                  <a:pt x="756533" y="521"/>
                </a:lnTo>
                <a:lnTo>
                  <a:pt x="756533" y="48103"/>
                </a:lnTo>
                <a:lnTo>
                  <a:pt x="657849" y="48103"/>
                </a:lnTo>
                <a:lnTo>
                  <a:pt x="657849" y="371662"/>
                </a:lnTo>
                <a:lnTo>
                  <a:pt x="596970" y="371662"/>
                </a:lnTo>
                <a:lnTo>
                  <a:pt x="596970" y="48103"/>
                </a:lnTo>
                <a:lnTo>
                  <a:pt x="497634" y="48103"/>
                </a:lnTo>
                <a:close/>
              </a:path>
              <a:path w="1945640" h="372110">
                <a:moveTo>
                  <a:pt x="798743" y="48103"/>
                </a:moveTo>
                <a:lnTo>
                  <a:pt x="798743" y="521"/>
                </a:lnTo>
                <a:lnTo>
                  <a:pt x="1057642" y="521"/>
                </a:lnTo>
                <a:lnTo>
                  <a:pt x="1057642" y="48103"/>
                </a:lnTo>
                <a:lnTo>
                  <a:pt x="958958" y="48103"/>
                </a:lnTo>
                <a:lnTo>
                  <a:pt x="958958" y="371662"/>
                </a:lnTo>
                <a:lnTo>
                  <a:pt x="898079" y="371662"/>
                </a:lnTo>
                <a:lnTo>
                  <a:pt x="898079" y="48103"/>
                </a:lnTo>
                <a:lnTo>
                  <a:pt x="798743" y="48103"/>
                </a:lnTo>
                <a:close/>
              </a:path>
              <a:path w="1945640" h="372110">
                <a:moveTo>
                  <a:pt x="1119015" y="371662"/>
                </a:moveTo>
                <a:lnTo>
                  <a:pt x="1119015" y="521"/>
                </a:lnTo>
                <a:lnTo>
                  <a:pt x="1179894" y="521"/>
                </a:lnTo>
                <a:lnTo>
                  <a:pt x="1179894" y="371662"/>
                </a:lnTo>
                <a:lnTo>
                  <a:pt x="1119015" y="371662"/>
                </a:lnTo>
                <a:close/>
              </a:path>
              <a:path w="1945640" h="372110">
                <a:moveTo>
                  <a:pt x="1369986" y="371662"/>
                </a:moveTo>
                <a:lnTo>
                  <a:pt x="1230107" y="521"/>
                </a:lnTo>
                <a:lnTo>
                  <a:pt x="1295288" y="521"/>
                </a:lnTo>
                <a:lnTo>
                  <a:pt x="1404662" y="308697"/>
                </a:lnTo>
                <a:lnTo>
                  <a:pt x="1515209" y="521"/>
                </a:lnTo>
                <a:lnTo>
                  <a:pt x="1579869" y="521"/>
                </a:lnTo>
                <a:lnTo>
                  <a:pt x="1440512" y="371662"/>
                </a:lnTo>
                <a:lnTo>
                  <a:pt x="1369986" y="371662"/>
                </a:lnTo>
                <a:close/>
              </a:path>
              <a:path w="1945640" h="372110">
                <a:moveTo>
                  <a:pt x="1880900" y="371662"/>
                </a:moveTo>
                <a:lnTo>
                  <a:pt x="1854176" y="295791"/>
                </a:lnTo>
                <a:lnTo>
                  <a:pt x="1698784" y="295791"/>
                </a:lnTo>
                <a:lnTo>
                  <a:pt x="1672190" y="371662"/>
                </a:lnTo>
                <a:lnTo>
                  <a:pt x="1608573" y="371662"/>
                </a:lnTo>
                <a:lnTo>
                  <a:pt x="1741543" y="0"/>
                </a:lnTo>
                <a:lnTo>
                  <a:pt x="1812069" y="0"/>
                </a:lnTo>
                <a:lnTo>
                  <a:pt x="1945038" y="371662"/>
                </a:lnTo>
                <a:lnTo>
                  <a:pt x="1880900" y="371662"/>
                </a:lnTo>
                <a:close/>
              </a:path>
              <a:path w="1945640" h="372110">
                <a:moveTo>
                  <a:pt x="1715340" y="248339"/>
                </a:moveTo>
                <a:lnTo>
                  <a:pt x="1837620" y="248339"/>
                </a:lnTo>
                <a:lnTo>
                  <a:pt x="1776871" y="73654"/>
                </a:lnTo>
                <a:lnTo>
                  <a:pt x="1715340" y="248339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512685" y="5938979"/>
            <a:ext cx="205104" cy="372110"/>
          </a:xfrm>
          <a:custGeom>
            <a:avLst/>
            <a:gdLst/>
            <a:ahLst/>
            <a:cxnLst/>
            <a:rect l="l" t="t" r="r" b="b"/>
            <a:pathLst>
              <a:path w="205105" h="372110">
                <a:moveTo>
                  <a:pt x="205059" y="0"/>
                </a:moveTo>
                <a:lnTo>
                  <a:pt x="205059" y="47582"/>
                </a:lnTo>
                <a:lnTo>
                  <a:pt x="60879" y="47582"/>
                </a:lnTo>
                <a:lnTo>
                  <a:pt x="60879" y="160215"/>
                </a:lnTo>
                <a:lnTo>
                  <a:pt x="189025" y="160215"/>
                </a:lnTo>
                <a:lnTo>
                  <a:pt x="189025" y="207145"/>
                </a:lnTo>
                <a:lnTo>
                  <a:pt x="60879" y="207145"/>
                </a:lnTo>
                <a:lnTo>
                  <a:pt x="60879" y="324080"/>
                </a:lnTo>
                <a:lnTo>
                  <a:pt x="205059" y="324080"/>
                </a:lnTo>
                <a:lnTo>
                  <a:pt x="205059" y="371662"/>
                </a:lnTo>
                <a:lnTo>
                  <a:pt x="0" y="371662"/>
                </a:lnTo>
                <a:lnTo>
                  <a:pt x="0" y="0"/>
                </a:lnTo>
                <a:lnTo>
                  <a:pt x="205059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922751" y="5939501"/>
            <a:ext cx="954405" cy="372110"/>
          </a:xfrm>
          <a:custGeom>
            <a:avLst/>
            <a:gdLst/>
            <a:ahLst/>
            <a:cxnLst/>
            <a:rect l="l" t="t" r="r" b="b"/>
            <a:pathLst>
              <a:path w="954405" h="372110">
                <a:moveTo>
                  <a:pt x="447924" y="0"/>
                </a:moveTo>
                <a:lnTo>
                  <a:pt x="513105" y="0"/>
                </a:lnTo>
                <a:lnTo>
                  <a:pt x="403079" y="371141"/>
                </a:lnTo>
                <a:lnTo>
                  <a:pt x="334248" y="371141"/>
                </a:lnTo>
                <a:lnTo>
                  <a:pt x="256292" y="90341"/>
                </a:lnTo>
                <a:lnTo>
                  <a:pt x="173512" y="371141"/>
                </a:lnTo>
                <a:lnTo>
                  <a:pt x="105202" y="371662"/>
                </a:lnTo>
                <a:lnTo>
                  <a:pt x="0" y="0"/>
                </a:lnTo>
                <a:lnTo>
                  <a:pt x="64529" y="0"/>
                </a:lnTo>
                <a:lnTo>
                  <a:pt x="141442" y="302310"/>
                </a:lnTo>
                <a:lnTo>
                  <a:pt x="224744" y="0"/>
                </a:lnTo>
                <a:lnTo>
                  <a:pt x="293184" y="0"/>
                </a:lnTo>
                <a:lnTo>
                  <a:pt x="370489" y="300615"/>
                </a:lnTo>
                <a:lnTo>
                  <a:pt x="447924" y="0"/>
                </a:lnTo>
                <a:close/>
              </a:path>
              <a:path w="954405" h="372110">
                <a:moveTo>
                  <a:pt x="954026" y="0"/>
                </a:moveTo>
                <a:lnTo>
                  <a:pt x="954026" y="371141"/>
                </a:lnTo>
                <a:lnTo>
                  <a:pt x="893277" y="371141"/>
                </a:lnTo>
                <a:lnTo>
                  <a:pt x="893277" y="116934"/>
                </a:lnTo>
                <a:lnTo>
                  <a:pt x="779992" y="371141"/>
                </a:lnTo>
                <a:lnTo>
                  <a:pt x="737885" y="371141"/>
                </a:lnTo>
                <a:lnTo>
                  <a:pt x="624079" y="116934"/>
                </a:lnTo>
                <a:lnTo>
                  <a:pt x="624079" y="371141"/>
                </a:lnTo>
                <a:lnTo>
                  <a:pt x="563200" y="371141"/>
                </a:lnTo>
                <a:lnTo>
                  <a:pt x="563200" y="0"/>
                </a:lnTo>
                <a:lnTo>
                  <a:pt x="628902" y="0"/>
                </a:lnTo>
                <a:lnTo>
                  <a:pt x="759134" y="291098"/>
                </a:lnTo>
                <a:lnTo>
                  <a:pt x="888975" y="0"/>
                </a:lnTo>
                <a:lnTo>
                  <a:pt x="954026" y="0"/>
                </a:lnTo>
                <a:close/>
              </a:path>
            </a:pathLst>
          </a:custGeom>
          <a:ln w="20025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3583666" y="6549394"/>
            <a:ext cx="4457700" cy="3158490"/>
            <a:chOff x="13583666" y="6549394"/>
            <a:chExt cx="4457700" cy="3158490"/>
          </a:xfrm>
        </p:grpSpPr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83666" y="6897865"/>
              <a:ext cx="4457699" cy="280987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834376" y="6549402"/>
              <a:ext cx="3804920" cy="745490"/>
            </a:xfrm>
            <a:custGeom>
              <a:avLst/>
              <a:gdLst/>
              <a:ahLst/>
              <a:cxnLst/>
              <a:rect l="l" t="t" r="r" b="b"/>
              <a:pathLst>
                <a:path w="3804919" h="745490">
                  <a:moveTo>
                    <a:pt x="752843" y="371830"/>
                  </a:moveTo>
                  <a:lnTo>
                    <a:pt x="752767" y="324231"/>
                  </a:lnTo>
                  <a:lnTo>
                    <a:pt x="743762" y="276644"/>
                  </a:lnTo>
                  <a:lnTo>
                    <a:pt x="725411" y="227088"/>
                  </a:lnTo>
                  <a:lnTo>
                    <a:pt x="697293" y="173583"/>
                  </a:lnTo>
                  <a:lnTo>
                    <a:pt x="673201" y="143522"/>
                  </a:lnTo>
                  <a:lnTo>
                    <a:pt x="638543" y="114935"/>
                  </a:lnTo>
                  <a:lnTo>
                    <a:pt x="595503" y="88353"/>
                  </a:lnTo>
                  <a:lnTo>
                    <a:pt x="546265" y="64274"/>
                  </a:lnTo>
                  <a:lnTo>
                    <a:pt x="493052" y="43256"/>
                  </a:lnTo>
                  <a:lnTo>
                    <a:pt x="438035" y="25781"/>
                  </a:lnTo>
                  <a:lnTo>
                    <a:pt x="383425" y="12407"/>
                  </a:lnTo>
                  <a:lnTo>
                    <a:pt x="331406" y="3632"/>
                  </a:lnTo>
                  <a:lnTo>
                    <a:pt x="284187" y="0"/>
                  </a:lnTo>
                  <a:lnTo>
                    <a:pt x="243941" y="2019"/>
                  </a:lnTo>
                  <a:lnTo>
                    <a:pt x="166471" y="31496"/>
                  </a:lnTo>
                  <a:lnTo>
                    <a:pt x="133045" y="50571"/>
                  </a:lnTo>
                  <a:lnTo>
                    <a:pt x="78701" y="107594"/>
                  </a:lnTo>
                  <a:lnTo>
                    <a:pt x="44564" y="158318"/>
                  </a:lnTo>
                  <a:lnTo>
                    <a:pt x="18567" y="212178"/>
                  </a:lnTo>
                  <a:lnTo>
                    <a:pt x="4749" y="268998"/>
                  </a:lnTo>
                  <a:lnTo>
                    <a:pt x="0" y="324954"/>
                  </a:lnTo>
                  <a:lnTo>
                    <a:pt x="1193" y="376212"/>
                  </a:lnTo>
                  <a:lnTo>
                    <a:pt x="5207" y="418973"/>
                  </a:lnTo>
                  <a:lnTo>
                    <a:pt x="18834" y="479298"/>
                  </a:lnTo>
                  <a:lnTo>
                    <a:pt x="82702" y="550684"/>
                  </a:lnTo>
                  <a:lnTo>
                    <a:pt x="141452" y="617931"/>
                  </a:lnTo>
                  <a:lnTo>
                    <a:pt x="178320" y="653643"/>
                  </a:lnTo>
                  <a:lnTo>
                    <a:pt x="219252" y="677811"/>
                  </a:lnTo>
                  <a:lnTo>
                    <a:pt x="263055" y="692289"/>
                  </a:lnTo>
                  <a:lnTo>
                    <a:pt x="308546" y="698931"/>
                  </a:lnTo>
                  <a:lnTo>
                    <a:pt x="354507" y="699604"/>
                  </a:lnTo>
                  <a:lnTo>
                    <a:pt x="399770" y="696150"/>
                  </a:lnTo>
                  <a:lnTo>
                    <a:pt x="443141" y="690422"/>
                  </a:lnTo>
                  <a:lnTo>
                    <a:pt x="483400" y="684288"/>
                  </a:lnTo>
                  <a:lnTo>
                    <a:pt x="526986" y="673785"/>
                  </a:lnTo>
                  <a:lnTo>
                    <a:pt x="569429" y="655789"/>
                  </a:lnTo>
                  <a:lnTo>
                    <a:pt x="609688" y="630897"/>
                  </a:lnTo>
                  <a:lnTo>
                    <a:pt x="646722" y="599757"/>
                  </a:lnTo>
                  <a:lnTo>
                    <a:pt x="679462" y="562978"/>
                  </a:lnTo>
                  <a:lnTo>
                    <a:pt x="706882" y="521182"/>
                  </a:lnTo>
                  <a:lnTo>
                    <a:pt x="727913" y="474992"/>
                  </a:lnTo>
                  <a:lnTo>
                    <a:pt x="744423" y="421424"/>
                  </a:lnTo>
                  <a:lnTo>
                    <a:pt x="752843" y="371830"/>
                  </a:lnTo>
                  <a:close/>
                </a:path>
                <a:path w="3804919" h="745490">
                  <a:moveTo>
                    <a:pt x="3804450" y="417690"/>
                  </a:moveTo>
                  <a:lnTo>
                    <a:pt x="3804374" y="370090"/>
                  </a:lnTo>
                  <a:lnTo>
                    <a:pt x="3795369" y="322503"/>
                  </a:lnTo>
                  <a:lnTo>
                    <a:pt x="3777018" y="272948"/>
                  </a:lnTo>
                  <a:lnTo>
                    <a:pt x="3748900" y="219443"/>
                  </a:lnTo>
                  <a:lnTo>
                    <a:pt x="3724821" y="189382"/>
                  </a:lnTo>
                  <a:lnTo>
                    <a:pt x="3690150" y="160794"/>
                  </a:lnTo>
                  <a:lnTo>
                    <a:pt x="3647109" y="134213"/>
                  </a:lnTo>
                  <a:lnTo>
                    <a:pt x="3597872" y="110134"/>
                  </a:lnTo>
                  <a:lnTo>
                    <a:pt x="3544659" y="89115"/>
                  </a:lnTo>
                  <a:lnTo>
                    <a:pt x="3489642" y="71640"/>
                  </a:lnTo>
                  <a:lnTo>
                    <a:pt x="3435032" y="58267"/>
                  </a:lnTo>
                  <a:lnTo>
                    <a:pt x="3383013" y="49491"/>
                  </a:lnTo>
                  <a:lnTo>
                    <a:pt x="3335794" y="45859"/>
                  </a:lnTo>
                  <a:lnTo>
                    <a:pt x="3295548" y="47879"/>
                  </a:lnTo>
                  <a:lnTo>
                    <a:pt x="3218078" y="77355"/>
                  </a:lnTo>
                  <a:lnTo>
                    <a:pt x="3184652" y="96431"/>
                  </a:lnTo>
                  <a:lnTo>
                    <a:pt x="3130308" y="153454"/>
                  </a:lnTo>
                  <a:lnTo>
                    <a:pt x="3096171" y="204177"/>
                  </a:lnTo>
                  <a:lnTo>
                    <a:pt x="3070174" y="258038"/>
                  </a:lnTo>
                  <a:lnTo>
                    <a:pt x="3056356" y="314858"/>
                  </a:lnTo>
                  <a:lnTo>
                    <a:pt x="3051606" y="370814"/>
                  </a:lnTo>
                  <a:lnTo>
                    <a:pt x="3052800" y="422071"/>
                  </a:lnTo>
                  <a:lnTo>
                    <a:pt x="3056813" y="464832"/>
                  </a:lnTo>
                  <a:lnTo>
                    <a:pt x="3070441" y="525157"/>
                  </a:lnTo>
                  <a:lnTo>
                    <a:pt x="3134309" y="596544"/>
                  </a:lnTo>
                  <a:lnTo>
                    <a:pt x="3193059" y="663790"/>
                  </a:lnTo>
                  <a:lnTo>
                    <a:pt x="3229927" y="699503"/>
                  </a:lnTo>
                  <a:lnTo>
                    <a:pt x="3270859" y="723671"/>
                  </a:lnTo>
                  <a:lnTo>
                    <a:pt x="3314674" y="738149"/>
                  </a:lnTo>
                  <a:lnTo>
                    <a:pt x="3360153" y="744791"/>
                  </a:lnTo>
                  <a:lnTo>
                    <a:pt x="3406127" y="745464"/>
                  </a:lnTo>
                  <a:lnTo>
                    <a:pt x="3451377" y="742010"/>
                  </a:lnTo>
                  <a:lnTo>
                    <a:pt x="3494748" y="736282"/>
                  </a:lnTo>
                  <a:lnTo>
                    <a:pt x="3535007" y="730148"/>
                  </a:lnTo>
                  <a:lnTo>
                    <a:pt x="3578593" y="719645"/>
                  </a:lnTo>
                  <a:lnTo>
                    <a:pt x="3621036" y="701649"/>
                  </a:lnTo>
                  <a:lnTo>
                    <a:pt x="3661295" y="676757"/>
                  </a:lnTo>
                  <a:lnTo>
                    <a:pt x="3698329" y="645617"/>
                  </a:lnTo>
                  <a:lnTo>
                    <a:pt x="3731069" y="608838"/>
                  </a:lnTo>
                  <a:lnTo>
                    <a:pt x="3758488" y="567042"/>
                  </a:lnTo>
                  <a:lnTo>
                    <a:pt x="3779520" y="520852"/>
                  </a:lnTo>
                  <a:lnTo>
                    <a:pt x="3796030" y="467283"/>
                  </a:lnTo>
                  <a:lnTo>
                    <a:pt x="3804450" y="417690"/>
                  </a:lnTo>
                  <a:close/>
                </a:path>
              </a:pathLst>
            </a:custGeom>
            <a:solidFill>
              <a:srgbClr val="FF6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3682291" y="4598647"/>
            <a:ext cx="4260215" cy="183197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5400" marR="509270" indent="523875">
              <a:lnSpc>
                <a:spcPts val="4590"/>
              </a:lnSpc>
              <a:spcBef>
                <a:spcPts val="630"/>
              </a:spcBef>
            </a:pPr>
            <a:r>
              <a:rPr sz="4200" spc="-275" dirty="0">
                <a:latin typeface="Verdana"/>
                <a:cs typeface="Verdana"/>
              </a:rPr>
              <a:t>ATTENZIONE </a:t>
            </a:r>
            <a:r>
              <a:rPr sz="4200" spc="-1465" dirty="0">
                <a:latin typeface="Verdana"/>
                <a:cs typeface="Verdana"/>
              </a:rPr>
              <a:t> </a:t>
            </a:r>
            <a:r>
              <a:rPr sz="6300" spc="-502" baseline="-60846" dirty="0">
                <a:latin typeface="Verdana"/>
                <a:cs typeface="Verdana"/>
              </a:rPr>
              <a:t>S</a:t>
            </a:r>
            <a:r>
              <a:rPr sz="6300" spc="60" baseline="-60846" dirty="0">
                <a:latin typeface="Verdana"/>
                <a:cs typeface="Verdana"/>
              </a:rPr>
              <a:t> </a:t>
            </a:r>
            <a:r>
              <a:rPr sz="4200" spc="-340" dirty="0">
                <a:latin typeface="Verdana"/>
                <a:cs typeface="Verdana"/>
              </a:rPr>
              <a:t>S</a:t>
            </a:r>
            <a:r>
              <a:rPr sz="4200" spc="-15" dirty="0">
                <a:latin typeface="Verdana"/>
                <a:cs typeface="Verdana"/>
              </a:rPr>
              <a:t>O</a:t>
            </a:r>
            <a:r>
              <a:rPr sz="4200" spc="-340" dirty="0">
                <a:latin typeface="Verdana"/>
                <a:cs typeface="Verdana"/>
              </a:rPr>
              <a:t>S</a:t>
            </a:r>
            <a:r>
              <a:rPr sz="4200" spc="-225" dirty="0">
                <a:latin typeface="Verdana"/>
                <a:cs typeface="Verdana"/>
              </a:rPr>
              <a:t>T</a:t>
            </a:r>
            <a:r>
              <a:rPr sz="4200" spc="-459" dirty="0">
                <a:latin typeface="Verdana"/>
                <a:cs typeface="Verdana"/>
              </a:rPr>
              <a:t>E</a:t>
            </a:r>
            <a:r>
              <a:rPr sz="4200" spc="-120" dirty="0">
                <a:latin typeface="Verdana"/>
                <a:cs typeface="Verdana"/>
              </a:rPr>
              <a:t>N</a:t>
            </a:r>
            <a:r>
              <a:rPr sz="4200" spc="-180" dirty="0">
                <a:latin typeface="Verdana"/>
                <a:cs typeface="Verdana"/>
              </a:rPr>
              <a:t>U</a:t>
            </a:r>
            <a:r>
              <a:rPr sz="4200" spc="-225" dirty="0">
                <a:latin typeface="Verdana"/>
                <a:cs typeface="Verdana"/>
              </a:rPr>
              <a:t>T</a:t>
            </a:r>
            <a:r>
              <a:rPr sz="4200" spc="50" dirty="0">
                <a:latin typeface="Verdana"/>
                <a:cs typeface="Verdana"/>
              </a:rPr>
              <a:t>A</a:t>
            </a:r>
            <a:r>
              <a:rPr sz="4200" spc="-1345" dirty="0">
                <a:latin typeface="Verdana"/>
                <a:cs typeface="Verdana"/>
              </a:rPr>
              <a:t>,</a:t>
            </a:r>
            <a:r>
              <a:rPr sz="6300" spc="-1019" baseline="-2645" dirty="0">
                <a:solidFill>
                  <a:srgbClr val="ECC2D4"/>
                </a:solidFill>
                <a:latin typeface="Verdana"/>
                <a:cs typeface="Verdana"/>
              </a:rPr>
              <a:t>,</a:t>
            </a:r>
            <a:endParaRPr sz="6300" baseline="-2645">
              <a:latin typeface="Verdana"/>
              <a:cs typeface="Verdana"/>
            </a:endParaRPr>
          </a:p>
          <a:p>
            <a:pPr marL="347345">
              <a:lnSpc>
                <a:spcPts val="4510"/>
              </a:lnSpc>
            </a:pPr>
            <a:r>
              <a:rPr sz="4200" spc="-459" dirty="0">
                <a:latin typeface="Verdana"/>
                <a:cs typeface="Verdana"/>
              </a:rPr>
              <a:t>E</a:t>
            </a:r>
            <a:r>
              <a:rPr sz="4200" spc="-480" dirty="0">
                <a:latin typeface="Verdana"/>
                <a:cs typeface="Verdana"/>
              </a:rPr>
              <a:t>L</a:t>
            </a:r>
            <a:r>
              <a:rPr sz="4200" spc="-459" dirty="0">
                <a:latin typeface="Verdana"/>
                <a:cs typeface="Verdana"/>
              </a:rPr>
              <a:t>E</a:t>
            </a:r>
            <a:r>
              <a:rPr sz="4200" spc="-225" dirty="0">
                <a:latin typeface="Verdana"/>
                <a:cs typeface="Verdana"/>
              </a:rPr>
              <a:t>TT</a:t>
            </a:r>
            <a:r>
              <a:rPr sz="4200" spc="-665" dirty="0">
                <a:latin typeface="Verdana"/>
                <a:cs typeface="Verdana"/>
              </a:rPr>
              <a:t>I</a:t>
            </a:r>
            <a:r>
              <a:rPr sz="4200" spc="40" dirty="0">
                <a:latin typeface="Verdana"/>
                <a:cs typeface="Verdana"/>
              </a:rPr>
              <a:t>V</a:t>
            </a:r>
            <a:r>
              <a:rPr sz="4200" spc="55" dirty="0">
                <a:latin typeface="Verdana"/>
                <a:cs typeface="Verdana"/>
              </a:rPr>
              <a:t>A</a:t>
            </a:r>
            <a:r>
              <a:rPr sz="4200" spc="-220" dirty="0">
                <a:latin typeface="Verdana"/>
                <a:cs typeface="Verdana"/>
              </a:rPr>
              <a:t> </a:t>
            </a:r>
            <a:r>
              <a:rPr sz="4200" spc="-455" dirty="0">
                <a:latin typeface="Verdana"/>
                <a:cs typeface="Verdana"/>
              </a:rPr>
              <a:t>E</a:t>
            </a:r>
            <a:r>
              <a:rPr sz="4200" spc="-220" dirty="0">
                <a:latin typeface="Verdana"/>
                <a:cs typeface="Verdana"/>
              </a:rPr>
              <a:t> </a:t>
            </a:r>
            <a:r>
              <a:rPr sz="4200" spc="40" dirty="0">
                <a:latin typeface="Verdana"/>
                <a:cs typeface="Verdana"/>
              </a:rPr>
              <a:t>W</a:t>
            </a:r>
            <a:r>
              <a:rPr sz="4200" spc="165" dirty="0">
                <a:latin typeface="Verdana"/>
                <a:cs typeface="Verdana"/>
              </a:rPr>
              <a:t>M</a:t>
            </a:r>
            <a:endParaRPr sz="420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451334" y="6537958"/>
            <a:ext cx="72199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25" dirty="0">
                <a:solidFill>
                  <a:srgbClr val="FF66C3"/>
                </a:solidFill>
                <a:latin typeface="Verdana"/>
                <a:cs typeface="Verdana"/>
              </a:rPr>
              <a:t>uditiva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0" y="7926614"/>
            <a:ext cx="3261995" cy="2360930"/>
          </a:xfrm>
          <a:custGeom>
            <a:avLst/>
            <a:gdLst/>
            <a:ahLst/>
            <a:cxnLst/>
            <a:rect l="l" t="t" r="r" b="b"/>
            <a:pathLst>
              <a:path w="3261995" h="2360929">
                <a:moveTo>
                  <a:pt x="1668701" y="542417"/>
                </a:moveTo>
                <a:lnTo>
                  <a:pt x="196965" y="0"/>
                </a:lnTo>
                <a:lnTo>
                  <a:pt x="0" y="62275"/>
                </a:lnTo>
                <a:lnTo>
                  <a:pt x="0" y="2360384"/>
                </a:lnTo>
                <a:lnTo>
                  <a:pt x="3261855" y="2360384"/>
                </a:lnTo>
                <a:lnTo>
                  <a:pt x="3139008" y="2014031"/>
                </a:lnTo>
                <a:lnTo>
                  <a:pt x="1668701" y="542417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360828" y="0"/>
            <a:ext cx="14927580" cy="10287000"/>
            <a:chOff x="3360828" y="0"/>
            <a:chExt cx="14927580" cy="10287000"/>
          </a:xfrm>
        </p:grpSpPr>
        <p:sp>
          <p:nvSpPr>
            <p:cNvPr id="4" name="object 4"/>
            <p:cNvSpPr/>
            <p:nvPr/>
          </p:nvSpPr>
          <p:spPr>
            <a:xfrm>
              <a:off x="3423874" y="6917418"/>
              <a:ext cx="3945890" cy="3369945"/>
            </a:xfrm>
            <a:custGeom>
              <a:avLst/>
              <a:gdLst/>
              <a:ahLst/>
              <a:cxnLst/>
              <a:rect l="l" t="t" r="r" b="b"/>
              <a:pathLst>
                <a:path w="3945890" h="3369945">
                  <a:moveTo>
                    <a:pt x="3436903" y="3369581"/>
                  </a:moveTo>
                  <a:lnTo>
                    <a:pt x="542651" y="3369581"/>
                  </a:lnTo>
                  <a:lnTo>
                    <a:pt x="537900" y="3363807"/>
                  </a:lnTo>
                  <a:lnTo>
                    <a:pt x="498556" y="3313979"/>
                  </a:lnTo>
                  <a:lnTo>
                    <a:pt x="459340" y="3262261"/>
                  </a:lnTo>
                  <a:lnTo>
                    <a:pt x="420261" y="3208627"/>
                  </a:lnTo>
                  <a:lnTo>
                    <a:pt x="381328" y="3153052"/>
                  </a:lnTo>
                  <a:lnTo>
                    <a:pt x="342550" y="3095510"/>
                  </a:lnTo>
                  <a:lnTo>
                    <a:pt x="303936" y="3035976"/>
                  </a:lnTo>
                  <a:lnTo>
                    <a:pt x="277640" y="2993674"/>
                  </a:lnTo>
                  <a:lnTo>
                    <a:pt x="252628" y="2951432"/>
                  </a:lnTo>
                  <a:lnTo>
                    <a:pt x="228887" y="2909257"/>
                  </a:lnTo>
                  <a:lnTo>
                    <a:pt x="206402" y="2867154"/>
                  </a:lnTo>
                  <a:lnTo>
                    <a:pt x="185161" y="2825130"/>
                  </a:lnTo>
                  <a:lnTo>
                    <a:pt x="165150" y="2783191"/>
                  </a:lnTo>
                  <a:lnTo>
                    <a:pt x="146355" y="2741341"/>
                  </a:lnTo>
                  <a:lnTo>
                    <a:pt x="128763" y="2699587"/>
                  </a:lnTo>
                  <a:lnTo>
                    <a:pt x="112361" y="2657935"/>
                  </a:lnTo>
                  <a:lnTo>
                    <a:pt x="97135" y="2616390"/>
                  </a:lnTo>
                  <a:lnTo>
                    <a:pt x="83071" y="2574958"/>
                  </a:lnTo>
                  <a:lnTo>
                    <a:pt x="70157" y="2533645"/>
                  </a:lnTo>
                  <a:lnTo>
                    <a:pt x="58379" y="2492458"/>
                  </a:lnTo>
                  <a:lnTo>
                    <a:pt x="47723" y="2451400"/>
                  </a:lnTo>
                  <a:lnTo>
                    <a:pt x="38176" y="2410480"/>
                  </a:lnTo>
                  <a:lnTo>
                    <a:pt x="29724" y="2369701"/>
                  </a:lnTo>
                  <a:lnTo>
                    <a:pt x="22355" y="2329071"/>
                  </a:lnTo>
                  <a:lnTo>
                    <a:pt x="16054" y="2288594"/>
                  </a:lnTo>
                  <a:lnTo>
                    <a:pt x="10808" y="2248277"/>
                  </a:lnTo>
                  <a:lnTo>
                    <a:pt x="6603" y="2208126"/>
                  </a:lnTo>
                  <a:lnTo>
                    <a:pt x="3428" y="2168146"/>
                  </a:lnTo>
                  <a:lnTo>
                    <a:pt x="1266" y="2128343"/>
                  </a:lnTo>
                  <a:lnTo>
                    <a:pt x="106" y="2088723"/>
                  </a:lnTo>
                  <a:lnTo>
                    <a:pt x="0" y="2046109"/>
                  </a:lnTo>
                  <a:lnTo>
                    <a:pt x="737" y="2010054"/>
                  </a:lnTo>
                  <a:lnTo>
                    <a:pt x="2500" y="1971017"/>
                  </a:lnTo>
                  <a:lnTo>
                    <a:pt x="5211" y="1932187"/>
                  </a:lnTo>
                  <a:lnTo>
                    <a:pt x="8856" y="1893568"/>
                  </a:lnTo>
                  <a:lnTo>
                    <a:pt x="13422" y="1855167"/>
                  </a:lnTo>
                  <a:lnTo>
                    <a:pt x="18895" y="1816989"/>
                  </a:lnTo>
                  <a:lnTo>
                    <a:pt x="25261" y="1779041"/>
                  </a:lnTo>
                  <a:lnTo>
                    <a:pt x="32508" y="1741328"/>
                  </a:lnTo>
                  <a:lnTo>
                    <a:pt x="40622" y="1703856"/>
                  </a:lnTo>
                  <a:lnTo>
                    <a:pt x="49589" y="1666630"/>
                  </a:lnTo>
                  <a:lnTo>
                    <a:pt x="59396" y="1629657"/>
                  </a:lnTo>
                  <a:lnTo>
                    <a:pt x="70030" y="1592942"/>
                  </a:lnTo>
                  <a:lnTo>
                    <a:pt x="81477" y="1556492"/>
                  </a:lnTo>
                  <a:lnTo>
                    <a:pt x="93723" y="1520311"/>
                  </a:lnTo>
                  <a:lnTo>
                    <a:pt x="106756" y="1484406"/>
                  </a:lnTo>
                  <a:lnTo>
                    <a:pt x="120561" y="1448783"/>
                  </a:lnTo>
                  <a:lnTo>
                    <a:pt x="135125" y="1413447"/>
                  </a:lnTo>
                  <a:lnTo>
                    <a:pt x="150435" y="1378404"/>
                  </a:lnTo>
                  <a:lnTo>
                    <a:pt x="166478" y="1343660"/>
                  </a:lnTo>
                  <a:lnTo>
                    <a:pt x="183240" y="1309221"/>
                  </a:lnTo>
                  <a:lnTo>
                    <a:pt x="200707" y="1275092"/>
                  </a:lnTo>
                  <a:lnTo>
                    <a:pt x="218866" y="1241280"/>
                  </a:lnTo>
                  <a:lnTo>
                    <a:pt x="237704" y="1207790"/>
                  </a:lnTo>
                  <a:lnTo>
                    <a:pt x="257206" y="1174628"/>
                  </a:lnTo>
                  <a:lnTo>
                    <a:pt x="277361" y="1141799"/>
                  </a:lnTo>
                  <a:lnTo>
                    <a:pt x="298153" y="1109311"/>
                  </a:lnTo>
                  <a:lnTo>
                    <a:pt x="319571" y="1077167"/>
                  </a:lnTo>
                  <a:lnTo>
                    <a:pt x="341600" y="1045375"/>
                  </a:lnTo>
                  <a:lnTo>
                    <a:pt x="364227" y="1013940"/>
                  </a:lnTo>
                  <a:lnTo>
                    <a:pt x="387438" y="982867"/>
                  </a:lnTo>
                  <a:lnTo>
                    <a:pt x="411220" y="952164"/>
                  </a:lnTo>
                  <a:lnTo>
                    <a:pt x="435560" y="921834"/>
                  </a:lnTo>
                  <a:lnTo>
                    <a:pt x="460444" y="891885"/>
                  </a:lnTo>
                  <a:lnTo>
                    <a:pt x="485858" y="862322"/>
                  </a:lnTo>
                  <a:lnTo>
                    <a:pt x="511790" y="833150"/>
                  </a:lnTo>
                  <a:lnTo>
                    <a:pt x="538225" y="804376"/>
                  </a:lnTo>
                  <a:lnTo>
                    <a:pt x="565151" y="776006"/>
                  </a:lnTo>
                  <a:lnTo>
                    <a:pt x="592554" y="748045"/>
                  </a:lnTo>
                  <a:lnTo>
                    <a:pt x="620420" y="720499"/>
                  </a:lnTo>
                  <a:lnTo>
                    <a:pt x="648736" y="693373"/>
                  </a:lnTo>
                  <a:lnTo>
                    <a:pt x="677488" y="666674"/>
                  </a:lnTo>
                  <a:lnTo>
                    <a:pt x="706664" y="640408"/>
                  </a:lnTo>
                  <a:lnTo>
                    <a:pt x="736249" y="614580"/>
                  </a:lnTo>
                  <a:lnTo>
                    <a:pt x="766231" y="589196"/>
                  </a:lnTo>
                  <a:lnTo>
                    <a:pt x="796595" y="564262"/>
                  </a:lnTo>
                  <a:lnTo>
                    <a:pt x="827328" y="539783"/>
                  </a:lnTo>
                  <a:lnTo>
                    <a:pt x="858417" y="515766"/>
                  </a:lnTo>
                  <a:lnTo>
                    <a:pt x="889849" y="492217"/>
                  </a:lnTo>
                  <a:lnTo>
                    <a:pt x="921610" y="469140"/>
                  </a:lnTo>
                  <a:lnTo>
                    <a:pt x="953686" y="446542"/>
                  </a:lnTo>
                  <a:lnTo>
                    <a:pt x="986064" y="424429"/>
                  </a:lnTo>
                  <a:lnTo>
                    <a:pt x="1018731" y="402806"/>
                  </a:lnTo>
                  <a:lnTo>
                    <a:pt x="1051672" y="381679"/>
                  </a:lnTo>
                  <a:lnTo>
                    <a:pt x="1084876" y="361055"/>
                  </a:lnTo>
                  <a:lnTo>
                    <a:pt x="1118328" y="340939"/>
                  </a:lnTo>
                  <a:lnTo>
                    <a:pt x="1152014" y="321336"/>
                  </a:lnTo>
                  <a:lnTo>
                    <a:pt x="1185922" y="302252"/>
                  </a:lnTo>
                  <a:lnTo>
                    <a:pt x="1220038" y="283694"/>
                  </a:lnTo>
                  <a:lnTo>
                    <a:pt x="1254349" y="265667"/>
                  </a:lnTo>
                  <a:lnTo>
                    <a:pt x="1288840" y="248177"/>
                  </a:lnTo>
                  <a:lnTo>
                    <a:pt x="1323499" y="231230"/>
                  </a:lnTo>
                  <a:lnTo>
                    <a:pt x="1358312" y="214831"/>
                  </a:lnTo>
                  <a:lnTo>
                    <a:pt x="1393266" y="198987"/>
                  </a:lnTo>
                  <a:lnTo>
                    <a:pt x="1428347" y="183702"/>
                  </a:lnTo>
                  <a:lnTo>
                    <a:pt x="1463541" y="168984"/>
                  </a:lnTo>
                  <a:lnTo>
                    <a:pt x="1534218" y="141268"/>
                  </a:lnTo>
                  <a:lnTo>
                    <a:pt x="1605189" y="115885"/>
                  </a:lnTo>
                  <a:lnTo>
                    <a:pt x="1676346" y="92882"/>
                  </a:lnTo>
                  <a:lnTo>
                    <a:pt x="1747581" y="72305"/>
                  </a:lnTo>
                  <a:lnTo>
                    <a:pt x="1818787" y="54201"/>
                  </a:lnTo>
                  <a:lnTo>
                    <a:pt x="1889857" y="38616"/>
                  </a:lnTo>
                  <a:lnTo>
                    <a:pt x="1960683" y="25596"/>
                  </a:lnTo>
                  <a:lnTo>
                    <a:pt x="2031156" y="15188"/>
                  </a:lnTo>
                  <a:lnTo>
                    <a:pt x="2101171" y="7438"/>
                  </a:lnTo>
                  <a:lnTo>
                    <a:pt x="2170618" y="2394"/>
                  </a:lnTo>
                  <a:lnTo>
                    <a:pt x="2239391" y="100"/>
                  </a:lnTo>
                  <a:lnTo>
                    <a:pt x="2273491" y="0"/>
                  </a:lnTo>
                  <a:lnTo>
                    <a:pt x="2307382" y="604"/>
                  </a:lnTo>
                  <a:lnTo>
                    <a:pt x="2374483" y="3952"/>
                  </a:lnTo>
                  <a:lnTo>
                    <a:pt x="2440587" y="10191"/>
                  </a:lnTo>
                  <a:lnTo>
                    <a:pt x="2505586" y="19366"/>
                  </a:lnTo>
                  <a:lnTo>
                    <a:pt x="2569373" y="31525"/>
                  </a:lnTo>
                  <a:lnTo>
                    <a:pt x="2631839" y="46713"/>
                  </a:lnTo>
                  <a:lnTo>
                    <a:pt x="2692878" y="64978"/>
                  </a:lnTo>
                  <a:lnTo>
                    <a:pt x="2752382" y="86365"/>
                  </a:lnTo>
                  <a:lnTo>
                    <a:pt x="2810243" y="110922"/>
                  </a:lnTo>
                  <a:lnTo>
                    <a:pt x="2866354" y="138693"/>
                  </a:lnTo>
                  <a:lnTo>
                    <a:pt x="2920607" y="169727"/>
                  </a:lnTo>
                  <a:lnTo>
                    <a:pt x="3351968" y="473208"/>
                  </a:lnTo>
                  <a:lnTo>
                    <a:pt x="3588704" y="704361"/>
                  </a:lnTo>
                  <a:lnTo>
                    <a:pt x="3688467" y="851571"/>
                  </a:lnTo>
                  <a:lnTo>
                    <a:pt x="3708910" y="903223"/>
                  </a:lnTo>
                  <a:lnTo>
                    <a:pt x="3731559" y="956109"/>
                  </a:lnTo>
                  <a:lnTo>
                    <a:pt x="3753011" y="1009026"/>
                  </a:lnTo>
                  <a:lnTo>
                    <a:pt x="3773276" y="1061957"/>
                  </a:lnTo>
                  <a:lnTo>
                    <a:pt x="3792362" y="1114882"/>
                  </a:lnTo>
                  <a:lnTo>
                    <a:pt x="3810281" y="1167785"/>
                  </a:lnTo>
                  <a:lnTo>
                    <a:pt x="3827040" y="1220647"/>
                  </a:lnTo>
                  <a:lnTo>
                    <a:pt x="3842648" y="1273449"/>
                  </a:lnTo>
                  <a:lnTo>
                    <a:pt x="3857117" y="1326174"/>
                  </a:lnTo>
                  <a:lnTo>
                    <a:pt x="3870453" y="1378805"/>
                  </a:lnTo>
                  <a:lnTo>
                    <a:pt x="3882668" y="1431321"/>
                  </a:lnTo>
                  <a:lnTo>
                    <a:pt x="3893770" y="1483707"/>
                  </a:lnTo>
                  <a:lnTo>
                    <a:pt x="3903768" y="1535943"/>
                  </a:lnTo>
                  <a:lnTo>
                    <a:pt x="3912672" y="1588011"/>
                  </a:lnTo>
                  <a:lnTo>
                    <a:pt x="3920491" y="1639894"/>
                  </a:lnTo>
                  <a:lnTo>
                    <a:pt x="3927235" y="1691573"/>
                  </a:lnTo>
                  <a:lnTo>
                    <a:pt x="3932912" y="1743031"/>
                  </a:lnTo>
                  <a:lnTo>
                    <a:pt x="3937533" y="1794249"/>
                  </a:lnTo>
                  <a:lnTo>
                    <a:pt x="3941105" y="1845209"/>
                  </a:lnTo>
                  <a:lnTo>
                    <a:pt x="3943640" y="1895893"/>
                  </a:lnTo>
                  <a:lnTo>
                    <a:pt x="3945145" y="1946283"/>
                  </a:lnTo>
                  <a:lnTo>
                    <a:pt x="3945631" y="1996361"/>
                  </a:lnTo>
                  <a:lnTo>
                    <a:pt x="3945107" y="2046109"/>
                  </a:lnTo>
                  <a:lnTo>
                    <a:pt x="3943581" y="2095509"/>
                  </a:lnTo>
                  <a:lnTo>
                    <a:pt x="3941064" y="2144542"/>
                  </a:lnTo>
                  <a:lnTo>
                    <a:pt x="3937564" y="2193191"/>
                  </a:lnTo>
                  <a:lnTo>
                    <a:pt x="3933091" y="2241438"/>
                  </a:lnTo>
                  <a:lnTo>
                    <a:pt x="3927654" y="2289265"/>
                  </a:lnTo>
                  <a:lnTo>
                    <a:pt x="3921262" y="2336653"/>
                  </a:lnTo>
                  <a:lnTo>
                    <a:pt x="3913926" y="2383584"/>
                  </a:lnTo>
                  <a:lnTo>
                    <a:pt x="3905653" y="2430041"/>
                  </a:lnTo>
                  <a:lnTo>
                    <a:pt x="3896454" y="2476005"/>
                  </a:lnTo>
                  <a:lnTo>
                    <a:pt x="3886337" y="2521458"/>
                  </a:lnTo>
                  <a:lnTo>
                    <a:pt x="3875313" y="2566383"/>
                  </a:lnTo>
                  <a:lnTo>
                    <a:pt x="3863390" y="2610760"/>
                  </a:lnTo>
                  <a:lnTo>
                    <a:pt x="3850578" y="2654573"/>
                  </a:lnTo>
                  <a:lnTo>
                    <a:pt x="3836885" y="2697802"/>
                  </a:lnTo>
                  <a:lnTo>
                    <a:pt x="3822322" y="2740431"/>
                  </a:lnTo>
                  <a:lnTo>
                    <a:pt x="3806897" y="2782440"/>
                  </a:lnTo>
                  <a:lnTo>
                    <a:pt x="3790620" y="2823812"/>
                  </a:lnTo>
                  <a:lnTo>
                    <a:pt x="3773501" y="2864529"/>
                  </a:lnTo>
                  <a:lnTo>
                    <a:pt x="3755548" y="2904573"/>
                  </a:lnTo>
                  <a:lnTo>
                    <a:pt x="3736770" y="2943925"/>
                  </a:lnTo>
                  <a:lnTo>
                    <a:pt x="3717178" y="2982567"/>
                  </a:lnTo>
                  <a:lnTo>
                    <a:pt x="3696780" y="3020482"/>
                  </a:lnTo>
                  <a:lnTo>
                    <a:pt x="3675586" y="3057651"/>
                  </a:lnTo>
                  <a:lnTo>
                    <a:pt x="3653605" y="3094057"/>
                  </a:lnTo>
                  <a:lnTo>
                    <a:pt x="3630847" y="3129681"/>
                  </a:lnTo>
                  <a:lnTo>
                    <a:pt x="3607320" y="3164505"/>
                  </a:lnTo>
                  <a:lnTo>
                    <a:pt x="3583034" y="3198511"/>
                  </a:lnTo>
                  <a:lnTo>
                    <a:pt x="3557998" y="3231681"/>
                  </a:lnTo>
                  <a:lnTo>
                    <a:pt x="3532222" y="3263998"/>
                  </a:lnTo>
                  <a:lnTo>
                    <a:pt x="3505715" y="3295442"/>
                  </a:lnTo>
                  <a:lnTo>
                    <a:pt x="3478486" y="3325996"/>
                  </a:lnTo>
                  <a:lnTo>
                    <a:pt x="3450545" y="3355641"/>
                  </a:lnTo>
                  <a:lnTo>
                    <a:pt x="3436903" y="3369581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35822" y="0"/>
              <a:ext cx="12052300" cy="10274300"/>
            </a:xfrm>
            <a:custGeom>
              <a:avLst/>
              <a:gdLst/>
              <a:ahLst/>
              <a:cxnLst/>
              <a:rect l="l" t="t" r="r" b="b"/>
              <a:pathLst>
                <a:path w="12052300" h="10274300">
                  <a:moveTo>
                    <a:pt x="11323471" y="10274299"/>
                  </a:moveTo>
                  <a:lnTo>
                    <a:pt x="330681" y="10274299"/>
                  </a:lnTo>
                  <a:lnTo>
                    <a:pt x="312173" y="10236199"/>
                  </a:lnTo>
                  <a:lnTo>
                    <a:pt x="293673" y="10185399"/>
                  </a:lnTo>
                  <a:lnTo>
                    <a:pt x="275786" y="10147299"/>
                  </a:lnTo>
                  <a:lnTo>
                    <a:pt x="258508" y="10096499"/>
                  </a:lnTo>
                  <a:lnTo>
                    <a:pt x="241834" y="10045699"/>
                  </a:lnTo>
                  <a:lnTo>
                    <a:pt x="225761" y="9994899"/>
                  </a:lnTo>
                  <a:lnTo>
                    <a:pt x="210283" y="9956799"/>
                  </a:lnTo>
                  <a:lnTo>
                    <a:pt x="195396" y="9905999"/>
                  </a:lnTo>
                  <a:lnTo>
                    <a:pt x="181095" y="9855199"/>
                  </a:lnTo>
                  <a:lnTo>
                    <a:pt x="167376" y="9804399"/>
                  </a:lnTo>
                  <a:lnTo>
                    <a:pt x="154235" y="9766299"/>
                  </a:lnTo>
                  <a:lnTo>
                    <a:pt x="141666" y="9715499"/>
                  </a:lnTo>
                  <a:lnTo>
                    <a:pt x="129665" y="9664699"/>
                  </a:lnTo>
                  <a:lnTo>
                    <a:pt x="118228" y="9613899"/>
                  </a:lnTo>
                  <a:lnTo>
                    <a:pt x="107350" y="9575799"/>
                  </a:lnTo>
                  <a:lnTo>
                    <a:pt x="97026" y="9524999"/>
                  </a:lnTo>
                  <a:lnTo>
                    <a:pt x="87252" y="9474199"/>
                  </a:lnTo>
                  <a:lnTo>
                    <a:pt x="78024" y="9423399"/>
                  </a:lnTo>
                  <a:lnTo>
                    <a:pt x="69337" y="9372599"/>
                  </a:lnTo>
                  <a:lnTo>
                    <a:pt x="61186" y="9321799"/>
                  </a:lnTo>
                  <a:lnTo>
                    <a:pt x="53566" y="9283699"/>
                  </a:lnTo>
                  <a:lnTo>
                    <a:pt x="46474" y="9232899"/>
                  </a:lnTo>
                  <a:lnTo>
                    <a:pt x="39905" y="9182099"/>
                  </a:lnTo>
                  <a:lnTo>
                    <a:pt x="33854" y="9131299"/>
                  </a:lnTo>
                  <a:lnTo>
                    <a:pt x="28316" y="9080499"/>
                  </a:lnTo>
                  <a:lnTo>
                    <a:pt x="23288" y="9042399"/>
                  </a:lnTo>
                  <a:lnTo>
                    <a:pt x="18764" y="8991599"/>
                  </a:lnTo>
                  <a:lnTo>
                    <a:pt x="14739" y="8940799"/>
                  </a:lnTo>
                  <a:lnTo>
                    <a:pt x="11211" y="8889999"/>
                  </a:lnTo>
                  <a:lnTo>
                    <a:pt x="8173" y="8839199"/>
                  </a:lnTo>
                  <a:lnTo>
                    <a:pt x="5621" y="8788399"/>
                  </a:lnTo>
                  <a:lnTo>
                    <a:pt x="3552" y="8737599"/>
                  </a:lnTo>
                  <a:lnTo>
                    <a:pt x="1959" y="8699499"/>
                  </a:lnTo>
                  <a:lnTo>
                    <a:pt x="839" y="8648699"/>
                  </a:lnTo>
                  <a:lnTo>
                    <a:pt x="188" y="8597899"/>
                  </a:lnTo>
                  <a:lnTo>
                    <a:pt x="0" y="8547099"/>
                  </a:lnTo>
                  <a:lnTo>
                    <a:pt x="270" y="8496299"/>
                  </a:lnTo>
                  <a:lnTo>
                    <a:pt x="996" y="8445499"/>
                  </a:lnTo>
                  <a:lnTo>
                    <a:pt x="2171" y="8407399"/>
                  </a:lnTo>
                  <a:lnTo>
                    <a:pt x="3792" y="8356599"/>
                  </a:lnTo>
                  <a:lnTo>
                    <a:pt x="5854" y="8305799"/>
                  </a:lnTo>
                  <a:lnTo>
                    <a:pt x="8352" y="8254999"/>
                  </a:lnTo>
                  <a:lnTo>
                    <a:pt x="11281" y="8204199"/>
                  </a:lnTo>
                  <a:lnTo>
                    <a:pt x="14638" y="8153399"/>
                  </a:lnTo>
                  <a:lnTo>
                    <a:pt x="18418" y="8102599"/>
                  </a:lnTo>
                  <a:lnTo>
                    <a:pt x="22615" y="8064499"/>
                  </a:lnTo>
                  <a:lnTo>
                    <a:pt x="27227" y="8013699"/>
                  </a:lnTo>
                  <a:lnTo>
                    <a:pt x="32247" y="7962899"/>
                  </a:lnTo>
                  <a:lnTo>
                    <a:pt x="37672" y="7912099"/>
                  </a:lnTo>
                  <a:lnTo>
                    <a:pt x="43496" y="7861299"/>
                  </a:lnTo>
                  <a:lnTo>
                    <a:pt x="49717" y="7810499"/>
                  </a:lnTo>
                  <a:lnTo>
                    <a:pt x="56328" y="7759699"/>
                  </a:lnTo>
                  <a:lnTo>
                    <a:pt x="63325" y="7721599"/>
                  </a:lnTo>
                  <a:lnTo>
                    <a:pt x="70704" y="7670799"/>
                  </a:lnTo>
                  <a:lnTo>
                    <a:pt x="78460" y="7619999"/>
                  </a:lnTo>
                  <a:lnTo>
                    <a:pt x="86589" y="7569199"/>
                  </a:lnTo>
                  <a:lnTo>
                    <a:pt x="95086" y="7518399"/>
                  </a:lnTo>
                  <a:lnTo>
                    <a:pt x="103946" y="7467599"/>
                  </a:lnTo>
                  <a:lnTo>
                    <a:pt x="113166" y="7429499"/>
                  </a:lnTo>
                  <a:lnTo>
                    <a:pt x="122740" y="7378699"/>
                  </a:lnTo>
                  <a:lnTo>
                    <a:pt x="132664" y="7327899"/>
                  </a:lnTo>
                  <a:lnTo>
                    <a:pt x="142933" y="7277099"/>
                  </a:lnTo>
                  <a:lnTo>
                    <a:pt x="153543" y="7226299"/>
                  </a:lnTo>
                  <a:lnTo>
                    <a:pt x="164490" y="7188199"/>
                  </a:lnTo>
                  <a:lnTo>
                    <a:pt x="175768" y="7137399"/>
                  </a:lnTo>
                  <a:lnTo>
                    <a:pt x="187373" y="7086599"/>
                  </a:lnTo>
                  <a:lnTo>
                    <a:pt x="199301" y="7035799"/>
                  </a:lnTo>
                  <a:lnTo>
                    <a:pt x="211548" y="6997699"/>
                  </a:lnTo>
                  <a:lnTo>
                    <a:pt x="224107" y="6946899"/>
                  </a:lnTo>
                  <a:lnTo>
                    <a:pt x="236976" y="6896099"/>
                  </a:lnTo>
                  <a:lnTo>
                    <a:pt x="250149" y="6845299"/>
                  </a:lnTo>
                  <a:lnTo>
                    <a:pt x="263622" y="6807199"/>
                  </a:lnTo>
                  <a:lnTo>
                    <a:pt x="277391" y="6756399"/>
                  </a:lnTo>
                  <a:lnTo>
                    <a:pt x="291450" y="6705599"/>
                  </a:lnTo>
                  <a:lnTo>
                    <a:pt x="305795" y="6654799"/>
                  </a:lnTo>
                  <a:lnTo>
                    <a:pt x="320423" y="6616699"/>
                  </a:lnTo>
                  <a:lnTo>
                    <a:pt x="335327" y="6565899"/>
                  </a:lnTo>
                  <a:lnTo>
                    <a:pt x="350504" y="6515099"/>
                  </a:lnTo>
                  <a:lnTo>
                    <a:pt x="365949" y="6476999"/>
                  </a:lnTo>
                  <a:lnTo>
                    <a:pt x="381658" y="6426199"/>
                  </a:lnTo>
                  <a:lnTo>
                    <a:pt x="397626" y="6375399"/>
                  </a:lnTo>
                  <a:lnTo>
                    <a:pt x="413848" y="6324599"/>
                  </a:lnTo>
                  <a:lnTo>
                    <a:pt x="430320" y="6286499"/>
                  </a:lnTo>
                  <a:lnTo>
                    <a:pt x="447038" y="6235699"/>
                  </a:lnTo>
                  <a:lnTo>
                    <a:pt x="463996" y="6197599"/>
                  </a:lnTo>
                  <a:lnTo>
                    <a:pt x="481190" y="6146799"/>
                  </a:lnTo>
                  <a:lnTo>
                    <a:pt x="498617" y="6095999"/>
                  </a:lnTo>
                  <a:lnTo>
                    <a:pt x="516270" y="6057899"/>
                  </a:lnTo>
                  <a:lnTo>
                    <a:pt x="534146" y="6007099"/>
                  </a:lnTo>
                  <a:lnTo>
                    <a:pt x="552240" y="5968999"/>
                  </a:lnTo>
                  <a:lnTo>
                    <a:pt x="570548" y="5918199"/>
                  </a:lnTo>
                  <a:lnTo>
                    <a:pt x="589737" y="5867399"/>
                  </a:lnTo>
                  <a:lnTo>
                    <a:pt x="609119" y="5829299"/>
                  </a:lnTo>
                  <a:lnTo>
                    <a:pt x="628690" y="5778499"/>
                  </a:lnTo>
                  <a:lnTo>
                    <a:pt x="648445" y="5727699"/>
                  </a:lnTo>
                  <a:lnTo>
                    <a:pt x="668380" y="5676899"/>
                  </a:lnTo>
                  <a:lnTo>
                    <a:pt x="688491" y="5638799"/>
                  </a:lnTo>
                  <a:lnTo>
                    <a:pt x="708775" y="5587999"/>
                  </a:lnTo>
                  <a:lnTo>
                    <a:pt x="729226" y="5537199"/>
                  </a:lnTo>
                  <a:lnTo>
                    <a:pt x="749842" y="5499099"/>
                  </a:lnTo>
                  <a:lnTo>
                    <a:pt x="770617" y="5448299"/>
                  </a:lnTo>
                  <a:lnTo>
                    <a:pt x="791548" y="5410199"/>
                  </a:lnTo>
                  <a:lnTo>
                    <a:pt x="812631" y="5359399"/>
                  </a:lnTo>
                  <a:lnTo>
                    <a:pt x="833861" y="5308599"/>
                  </a:lnTo>
                  <a:lnTo>
                    <a:pt x="855235" y="5270499"/>
                  </a:lnTo>
                  <a:lnTo>
                    <a:pt x="876749" y="5219699"/>
                  </a:lnTo>
                  <a:lnTo>
                    <a:pt x="898397" y="5168899"/>
                  </a:lnTo>
                  <a:lnTo>
                    <a:pt x="920177" y="5130799"/>
                  </a:lnTo>
                  <a:lnTo>
                    <a:pt x="942084" y="5079999"/>
                  </a:lnTo>
                  <a:lnTo>
                    <a:pt x="964114" y="5041899"/>
                  </a:lnTo>
                  <a:lnTo>
                    <a:pt x="986264" y="4991099"/>
                  </a:lnTo>
                  <a:lnTo>
                    <a:pt x="1008528" y="4952999"/>
                  </a:lnTo>
                  <a:lnTo>
                    <a:pt x="1030902" y="4902199"/>
                  </a:lnTo>
                  <a:lnTo>
                    <a:pt x="1053384" y="4851399"/>
                  </a:lnTo>
                  <a:lnTo>
                    <a:pt x="1075968" y="4813299"/>
                  </a:lnTo>
                  <a:lnTo>
                    <a:pt x="1098651" y="4762499"/>
                  </a:lnTo>
                  <a:lnTo>
                    <a:pt x="1121428" y="4724399"/>
                  </a:lnTo>
                  <a:lnTo>
                    <a:pt x="1144295" y="4673599"/>
                  </a:lnTo>
                  <a:lnTo>
                    <a:pt x="1167249" y="4635499"/>
                  </a:lnTo>
                  <a:lnTo>
                    <a:pt x="1190284" y="4584699"/>
                  </a:lnTo>
                  <a:lnTo>
                    <a:pt x="1213398" y="4546599"/>
                  </a:lnTo>
                  <a:lnTo>
                    <a:pt x="1259844" y="4444999"/>
                  </a:lnTo>
                  <a:lnTo>
                    <a:pt x="1283168" y="4406899"/>
                  </a:lnTo>
                  <a:lnTo>
                    <a:pt x="1306553" y="4356099"/>
                  </a:lnTo>
                  <a:lnTo>
                    <a:pt x="1329996" y="4317999"/>
                  </a:lnTo>
                  <a:lnTo>
                    <a:pt x="1353492" y="4267199"/>
                  </a:lnTo>
                  <a:lnTo>
                    <a:pt x="1377038" y="4229099"/>
                  </a:lnTo>
                  <a:lnTo>
                    <a:pt x="1400630" y="4178299"/>
                  </a:lnTo>
                  <a:lnTo>
                    <a:pt x="1424262" y="4140199"/>
                  </a:lnTo>
                  <a:lnTo>
                    <a:pt x="1447932" y="4089399"/>
                  </a:lnTo>
                  <a:lnTo>
                    <a:pt x="1471635" y="4051299"/>
                  </a:lnTo>
                  <a:lnTo>
                    <a:pt x="1495367" y="4000499"/>
                  </a:lnTo>
                  <a:lnTo>
                    <a:pt x="1519123" y="3962399"/>
                  </a:lnTo>
                  <a:lnTo>
                    <a:pt x="1566695" y="3873499"/>
                  </a:lnTo>
                  <a:lnTo>
                    <a:pt x="1733381" y="3555999"/>
                  </a:lnTo>
                  <a:lnTo>
                    <a:pt x="1780922" y="3467099"/>
                  </a:lnTo>
                  <a:lnTo>
                    <a:pt x="1804659" y="3416299"/>
                  </a:lnTo>
                  <a:lnTo>
                    <a:pt x="1828368" y="3378199"/>
                  </a:lnTo>
                  <a:lnTo>
                    <a:pt x="1852044" y="3327399"/>
                  </a:lnTo>
                  <a:lnTo>
                    <a:pt x="1875684" y="3289299"/>
                  </a:lnTo>
                  <a:lnTo>
                    <a:pt x="1899283" y="3238499"/>
                  </a:lnTo>
                  <a:lnTo>
                    <a:pt x="1922838" y="3200399"/>
                  </a:lnTo>
                  <a:lnTo>
                    <a:pt x="1946344" y="3149599"/>
                  </a:lnTo>
                  <a:lnTo>
                    <a:pt x="1969797" y="3111499"/>
                  </a:lnTo>
                  <a:lnTo>
                    <a:pt x="1993193" y="3060699"/>
                  </a:lnTo>
                  <a:lnTo>
                    <a:pt x="2016528" y="3022599"/>
                  </a:lnTo>
                  <a:lnTo>
                    <a:pt x="2039799" y="2971799"/>
                  </a:lnTo>
                  <a:lnTo>
                    <a:pt x="2063000" y="2933699"/>
                  </a:lnTo>
                  <a:lnTo>
                    <a:pt x="2086128" y="2882899"/>
                  </a:lnTo>
                  <a:lnTo>
                    <a:pt x="2109178" y="2844799"/>
                  </a:lnTo>
                  <a:lnTo>
                    <a:pt x="2155031" y="2743199"/>
                  </a:lnTo>
                  <a:lnTo>
                    <a:pt x="2177825" y="2705099"/>
                  </a:lnTo>
                  <a:lnTo>
                    <a:pt x="2200526" y="2654299"/>
                  </a:lnTo>
                  <a:lnTo>
                    <a:pt x="2223128" y="2616199"/>
                  </a:lnTo>
                  <a:lnTo>
                    <a:pt x="2245629" y="2565399"/>
                  </a:lnTo>
                  <a:lnTo>
                    <a:pt x="2268024" y="2527299"/>
                  </a:lnTo>
                  <a:lnTo>
                    <a:pt x="2290309" y="2476499"/>
                  </a:lnTo>
                  <a:lnTo>
                    <a:pt x="2312479" y="2438399"/>
                  </a:lnTo>
                  <a:lnTo>
                    <a:pt x="2334532" y="2387599"/>
                  </a:lnTo>
                  <a:lnTo>
                    <a:pt x="2356462" y="2336799"/>
                  </a:lnTo>
                  <a:lnTo>
                    <a:pt x="2378266" y="2298699"/>
                  </a:lnTo>
                  <a:lnTo>
                    <a:pt x="2399939" y="2247899"/>
                  </a:lnTo>
                  <a:lnTo>
                    <a:pt x="2421478" y="2209799"/>
                  </a:lnTo>
                  <a:lnTo>
                    <a:pt x="2442878" y="2158999"/>
                  </a:lnTo>
                  <a:lnTo>
                    <a:pt x="2464135" y="2108199"/>
                  </a:lnTo>
                  <a:lnTo>
                    <a:pt x="2485246" y="2070099"/>
                  </a:lnTo>
                  <a:lnTo>
                    <a:pt x="2506205" y="2019299"/>
                  </a:lnTo>
                  <a:lnTo>
                    <a:pt x="2527010" y="1968499"/>
                  </a:lnTo>
                  <a:lnTo>
                    <a:pt x="2547655" y="1930399"/>
                  </a:lnTo>
                  <a:lnTo>
                    <a:pt x="2568137" y="1879599"/>
                  </a:lnTo>
                  <a:lnTo>
                    <a:pt x="2588452" y="1841499"/>
                  </a:lnTo>
                  <a:lnTo>
                    <a:pt x="2608596" y="1790699"/>
                  </a:lnTo>
                  <a:lnTo>
                    <a:pt x="2628564" y="1739899"/>
                  </a:lnTo>
                  <a:lnTo>
                    <a:pt x="2648353" y="1701799"/>
                  </a:lnTo>
                  <a:lnTo>
                    <a:pt x="2667957" y="1650999"/>
                  </a:lnTo>
                  <a:lnTo>
                    <a:pt x="2687375" y="1600199"/>
                  </a:lnTo>
                  <a:lnTo>
                    <a:pt x="2706600" y="1562099"/>
                  </a:lnTo>
                  <a:lnTo>
                    <a:pt x="2725629" y="1511299"/>
                  </a:lnTo>
                  <a:lnTo>
                    <a:pt x="2763297" y="1409699"/>
                  </a:lnTo>
                  <a:lnTo>
                    <a:pt x="2819745" y="1269999"/>
                  </a:lnTo>
                  <a:lnTo>
                    <a:pt x="2838592" y="1231899"/>
                  </a:lnTo>
                  <a:lnTo>
                    <a:pt x="2876434" y="1130299"/>
                  </a:lnTo>
                  <a:lnTo>
                    <a:pt x="2895461" y="1079499"/>
                  </a:lnTo>
                  <a:lnTo>
                    <a:pt x="2914580" y="1041399"/>
                  </a:lnTo>
                  <a:lnTo>
                    <a:pt x="2933807" y="990599"/>
                  </a:lnTo>
                  <a:lnTo>
                    <a:pt x="2953160" y="939799"/>
                  </a:lnTo>
                  <a:lnTo>
                    <a:pt x="2972654" y="901699"/>
                  </a:lnTo>
                  <a:lnTo>
                    <a:pt x="2992306" y="850899"/>
                  </a:lnTo>
                  <a:lnTo>
                    <a:pt x="3012132" y="800099"/>
                  </a:lnTo>
                  <a:lnTo>
                    <a:pt x="3032149" y="761999"/>
                  </a:lnTo>
                  <a:lnTo>
                    <a:pt x="3052372" y="711199"/>
                  </a:lnTo>
                  <a:lnTo>
                    <a:pt x="3072819" y="660399"/>
                  </a:lnTo>
                  <a:lnTo>
                    <a:pt x="3093505" y="622299"/>
                  </a:lnTo>
                  <a:lnTo>
                    <a:pt x="3114447" y="571499"/>
                  </a:lnTo>
                  <a:lnTo>
                    <a:pt x="3135662" y="520699"/>
                  </a:lnTo>
                  <a:lnTo>
                    <a:pt x="3157165" y="482599"/>
                  </a:lnTo>
                  <a:lnTo>
                    <a:pt x="3178973" y="431799"/>
                  </a:lnTo>
                  <a:lnTo>
                    <a:pt x="3201103" y="380999"/>
                  </a:lnTo>
                  <a:lnTo>
                    <a:pt x="3223570" y="342899"/>
                  </a:lnTo>
                  <a:lnTo>
                    <a:pt x="3246391" y="292099"/>
                  </a:lnTo>
                  <a:lnTo>
                    <a:pt x="3269583" y="253999"/>
                  </a:lnTo>
                  <a:lnTo>
                    <a:pt x="3293162" y="203199"/>
                  </a:lnTo>
                  <a:lnTo>
                    <a:pt x="3317144" y="165099"/>
                  </a:lnTo>
                  <a:lnTo>
                    <a:pt x="3341545" y="114299"/>
                  </a:lnTo>
                  <a:lnTo>
                    <a:pt x="3366383" y="76199"/>
                  </a:lnTo>
                  <a:lnTo>
                    <a:pt x="3391672" y="25399"/>
                  </a:lnTo>
                  <a:lnTo>
                    <a:pt x="3413577" y="0"/>
                  </a:lnTo>
                  <a:lnTo>
                    <a:pt x="11021536" y="0"/>
                  </a:lnTo>
                  <a:lnTo>
                    <a:pt x="11045872" y="12699"/>
                  </a:lnTo>
                  <a:lnTo>
                    <a:pt x="11155110" y="126999"/>
                  </a:lnTo>
                  <a:lnTo>
                    <a:pt x="11191184" y="152399"/>
                  </a:lnTo>
                  <a:lnTo>
                    <a:pt x="11298399" y="266699"/>
                  </a:lnTo>
                  <a:lnTo>
                    <a:pt x="11404116" y="380999"/>
                  </a:lnTo>
                  <a:lnTo>
                    <a:pt x="11439026" y="406399"/>
                  </a:lnTo>
                  <a:lnTo>
                    <a:pt x="11542774" y="520699"/>
                  </a:lnTo>
                  <a:lnTo>
                    <a:pt x="11645066" y="634999"/>
                  </a:lnTo>
                  <a:lnTo>
                    <a:pt x="11745917" y="749299"/>
                  </a:lnTo>
                  <a:lnTo>
                    <a:pt x="11845347" y="863599"/>
                  </a:lnTo>
                  <a:lnTo>
                    <a:pt x="11943371" y="977899"/>
                  </a:lnTo>
                  <a:lnTo>
                    <a:pt x="12040008" y="1092199"/>
                  </a:lnTo>
                  <a:lnTo>
                    <a:pt x="12052177" y="1117599"/>
                  </a:lnTo>
                  <a:lnTo>
                    <a:pt x="12052177" y="9791699"/>
                  </a:lnTo>
                  <a:lnTo>
                    <a:pt x="12035179" y="9804399"/>
                  </a:lnTo>
                  <a:lnTo>
                    <a:pt x="11993727" y="9842499"/>
                  </a:lnTo>
                  <a:lnTo>
                    <a:pt x="11868747" y="9918699"/>
                  </a:lnTo>
                  <a:lnTo>
                    <a:pt x="11826889" y="9956799"/>
                  </a:lnTo>
                  <a:lnTo>
                    <a:pt x="11658547" y="10058399"/>
                  </a:lnTo>
                  <a:lnTo>
                    <a:pt x="11616248" y="10096499"/>
                  </a:lnTo>
                  <a:lnTo>
                    <a:pt x="11403621" y="10223499"/>
                  </a:lnTo>
                  <a:lnTo>
                    <a:pt x="11360889" y="10261599"/>
                  </a:lnTo>
                  <a:lnTo>
                    <a:pt x="11323471" y="10274299"/>
                  </a:lnTo>
                  <a:close/>
                </a:path>
              </a:pathLst>
            </a:custGeom>
            <a:solidFill>
              <a:srgbClr val="FFD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79878" y="1367571"/>
              <a:ext cx="11500485" cy="722630"/>
            </a:xfrm>
            <a:custGeom>
              <a:avLst/>
              <a:gdLst/>
              <a:ahLst/>
              <a:cxnLst/>
              <a:rect l="l" t="t" r="r" b="b"/>
              <a:pathLst>
                <a:path w="11500485" h="722630">
                  <a:moveTo>
                    <a:pt x="360637" y="721523"/>
                  </a:moveTo>
                  <a:lnTo>
                    <a:pt x="311424" y="718698"/>
                  </a:lnTo>
                  <a:lnTo>
                    <a:pt x="264814" y="710223"/>
                  </a:lnTo>
                  <a:lnTo>
                    <a:pt x="220809" y="696099"/>
                  </a:lnTo>
                  <a:lnTo>
                    <a:pt x="179409" y="676326"/>
                  </a:lnTo>
                  <a:lnTo>
                    <a:pt x="140613" y="650903"/>
                  </a:lnTo>
                  <a:lnTo>
                    <a:pt x="104421" y="619830"/>
                  </a:lnTo>
                  <a:lnTo>
                    <a:pt x="72514" y="584403"/>
                  </a:lnTo>
                  <a:lnTo>
                    <a:pt x="46409" y="545917"/>
                  </a:lnTo>
                  <a:lnTo>
                    <a:pt x="26105" y="504371"/>
                  </a:lnTo>
                  <a:lnTo>
                    <a:pt x="11602" y="459767"/>
                  </a:lnTo>
                  <a:lnTo>
                    <a:pt x="2900" y="412104"/>
                  </a:lnTo>
                  <a:lnTo>
                    <a:pt x="0" y="361381"/>
                  </a:lnTo>
                  <a:lnTo>
                    <a:pt x="2900" y="310569"/>
                  </a:lnTo>
                  <a:lnTo>
                    <a:pt x="11602" y="262802"/>
                  </a:lnTo>
                  <a:lnTo>
                    <a:pt x="26105" y="218081"/>
                  </a:lnTo>
                  <a:lnTo>
                    <a:pt x="46409" y="176405"/>
                  </a:lnTo>
                  <a:lnTo>
                    <a:pt x="72514" y="137774"/>
                  </a:lnTo>
                  <a:lnTo>
                    <a:pt x="104421" y="102188"/>
                  </a:lnTo>
                  <a:lnTo>
                    <a:pt x="140613" y="70964"/>
                  </a:lnTo>
                  <a:lnTo>
                    <a:pt x="179409" y="45417"/>
                  </a:lnTo>
                  <a:lnTo>
                    <a:pt x="220809" y="25547"/>
                  </a:lnTo>
                  <a:lnTo>
                    <a:pt x="264814" y="11354"/>
                  </a:lnTo>
                  <a:lnTo>
                    <a:pt x="311424" y="2838"/>
                  </a:lnTo>
                  <a:lnTo>
                    <a:pt x="360637" y="0"/>
                  </a:lnTo>
                  <a:lnTo>
                    <a:pt x="415390" y="3472"/>
                  </a:lnTo>
                  <a:lnTo>
                    <a:pt x="467043" y="13889"/>
                  </a:lnTo>
                  <a:lnTo>
                    <a:pt x="515595" y="31251"/>
                  </a:lnTo>
                  <a:lnTo>
                    <a:pt x="561046" y="55558"/>
                  </a:lnTo>
                  <a:lnTo>
                    <a:pt x="602049" y="86097"/>
                  </a:lnTo>
                  <a:lnTo>
                    <a:pt x="637006" y="122403"/>
                  </a:lnTo>
                  <a:lnTo>
                    <a:pt x="665917" y="164475"/>
                  </a:lnTo>
                  <a:lnTo>
                    <a:pt x="688783" y="212314"/>
                  </a:lnTo>
                  <a:lnTo>
                    <a:pt x="549389" y="212314"/>
                  </a:lnTo>
                  <a:lnTo>
                    <a:pt x="523663" y="173919"/>
                  </a:lnTo>
                  <a:lnTo>
                    <a:pt x="491925" y="144056"/>
                  </a:lnTo>
                  <a:lnTo>
                    <a:pt x="454175" y="122725"/>
                  </a:lnTo>
                  <a:lnTo>
                    <a:pt x="410412" y="109927"/>
                  </a:lnTo>
                  <a:lnTo>
                    <a:pt x="360637" y="105661"/>
                  </a:lnTo>
                  <a:lnTo>
                    <a:pt x="309744" y="110048"/>
                  </a:lnTo>
                  <a:lnTo>
                    <a:pt x="263719" y="123209"/>
                  </a:lnTo>
                  <a:lnTo>
                    <a:pt x="222561" y="145144"/>
                  </a:lnTo>
                  <a:lnTo>
                    <a:pt x="186271" y="175854"/>
                  </a:lnTo>
                  <a:lnTo>
                    <a:pt x="156755" y="213771"/>
                  </a:lnTo>
                  <a:lnTo>
                    <a:pt x="135673" y="257332"/>
                  </a:lnTo>
                  <a:lnTo>
                    <a:pt x="123023" y="306535"/>
                  </a:lnTo>
                  <a:lnTo>
                    <a:pt x="118807" y="361381"/>
                  </a:lnTo>
                  <a:lnTo>
                    <a:pt x="123023" y="416119"/>
                  </a:lnTo>
                  <a:lnTo>
                    <a:pt x="135673" y="465244"/>
                  </a:lnTo>
                  <a:lnTo>
                    <a:pt x="156755" y="508758"/>
                  </a:lnTo>
                  <a:lnTo>
                    <a:pt x="186271" y="546661"/>
                  </a:lnTo>
                  <a:lnTo>
                    <a:pt x="222561" y="577370"/>
                  </a:lnTo>
                  <a:lnTo>
                    <a:pt x="263719" y="599305"/>
                  </a:lnTo>
                  <a:lnTo>
                    <a:pt x="309744" y="612466"/>
                  </a:lnTo>
                  <a:lnTo>
                    <a:pt x="360637" y="616853"/>
                  </a:lnTo>
                  <a:lnTo>
                    <a:pt x="410412" y="612587"/>
                  </a:lnTo>
                  <a:lnTo>
                    <a:pt x="454175" y="599789"/>
                  </a:lnTo>
                  <a:lnTo>
                    <a:pt x="491925" y="578458"/>
                  </a:lnTo>
                  <a:lnTo>
                    <a:pt x="523663" y="548595"/>
                  </a:lnTo>
                  <a:lnTo>
                    <a:pt x="549389" y="510200"/>
                  </a:lnTo>
                  <a:lnTo>
                    <a:pt x="688783" y="510200"/>
                  </a:lnTo>
                  <a:lnTo>
                    <a:pt x="665917" y="558024"/>
                  </a:lnTo>
                  <a:lnTo>
                    <a:pt x="637006" y="600049"/>
                  </a:lnTo>
                  <a:lnTo>
                    <a:pt x="602049" y="636277"/>
                  </a:lnTo>
                  <a:lnTo>
                    <a:pt x="561046" y="666708"/>
                  </a:lnTo>
                  <a:lnTo>
                    <a:pt x="515595" y="690689"/>
                  </a:lnTo>
                  <a:lnTo>
                    <a:pt x="467043" y="707819"/>
                  </a:lnTo>
                  <a:lnTo>
                    <a:pt x="415390" y="718097"/>
                  </a:lnTo>
                  <a:lnTo>
                    <a:pt x="360637" y="721523"/>
                  </a:lnTo>
                  <a:close/>
                </a:path>
                <a:path w="11500485" h="722630">
                  <a:moveTo>
                    <a:pt x="1145929" y="617846"/>
                  </a:moveTo>
                  <a:lnTo>
                    <a:pt x="1196806" y="613428"/>
                  </a:lnTo>
                  <a:lnTo>
                    <a:pt x="1242785" y="600173"/>
                  </a:lnTo>
                  <a:lnTo>
                    <a:pt x="1283865" y="578083"/>
                  </a:lnTo>
                  <a:lnTo>
                    <a:pt x="1320047" y="547157"/>
                  </a:lnTo>
                  <a:lnTo>
                    <a:pt x="1349563" y="509037"/>
                  </a:lnTo>
                  <a:lnTo>
                    <a:pt x="1370645" y="465368"/>
                  </a:lnTo>
                  <a:lnTo>
                    <a:pt x="1383295" y="416150"/>
                  </a:lnTo>
                  <a:lnTo>
                    <a:pt x="1387511" y="361381"/>
                  </a:lnTo>
                  <a:lnTo>
                    <a:pt x="1383295" y="306535"/>
                  </a:lnTo>
                  <a:lnTo>
                    <a:pt x="1370645" y="257332"/>
                  </a:lnTo>
                  <a:lnTo>
                    <a:pt x="1349563" y="213771"/>
                  </a:lnTo>
                  <a:lnTo>
                    <a:pt x="1320047" y="175854"/>
                  </a:lnTo>
                  <a:lnTo>
                    <a:pt x="1283865" y="145144"/>
                  </a:lnTo>
                  <a:lnTo>
                    <a:pt x="1242785" y="123209"/>
                  </a:lnTo>
                  <a:lnTo>
                    <a:pt x="1196806" y="110048"/>
                  </a:lnTo>
                  <a:lnTo>
                    <a:pt x="1145929" y="105661"/>
                  </a:lnTo>
                  <a:lnTo>
                    <a:pt x="1095036" y="110048"/>
                  </a:lnTo>
                  <a:lnTo>
                    <a:pt x="1049011" y="123209"/>
                  </a:lnTo>
                  <a:lnTo>
                    <a:pt x="1007853" y="145144"/>
                  </a:lnTo>
                  <a:lnTo>
                    <a:pt x="971563" y="175854"/>
                  </a:lnTo>
                  <a:lnTo>
                    <a:pt x="942047" y="213771"/>
                  </a:lnTo>
                  <a:lnTo>
                    <a:pt x="920964" y="257332"/>
                  </a:lnTo>
                  <a:lnTo>
                    <a:pt x="908315" y="306535"/>
                  </a:lnTo>
                  <a:lnTo>
                    <a:pt x="904098" y="361381"/>
                  </a:lnTo>
                  <a:lnTo>
                    <a:pt x="908315" y="416150"/>
                  </a:lnTo>
                  <a:lnTo>
                    <a:pt x="920964" y="465368"/>
                  </a:lnTo>
                  <a:lnTo>
                    <a:pt x="942047" y="509037"/>
                  </a:lnTo>
                  <a:lnTo>
                    <a:pt x="971563" y="547157"/>
                  </a:lnTo>
                  <a:lnTo>
                    <a:pt x="1007853" y="578083"/>
                  </a:lnTo>
                  <a:lnTo>
                    <a:pt x="1049011" y="600173"/>
                  </a:lnTo>
                  <a:lnTo>
                    <a:pt x="1095036" y="613428"/>
                  </a:lnTo>
                  <a:lnTo>
                    <a:pt x="1145929" y="617846"/>
                  </a:lnTo>
                  <a:close/>
                </a:path>
                <a:path w="11500485" h="722630">
                  <a:moveTo>
                    <a:pt x="1146177" y="722515"/>
                  </a:moveTo>
                  <a:lnTo>
                    <a:pt x="1096887" y="719676"/>
                  </a:lnTo>
                  <a:lnTo>
                    <a:pt x="1050216" y="711160"/>
                  </a:lnTo>
                  <a:lnTo>
                    <a:pt x="1006163" y="696968"/>
                  </a:lnTo>
                  <a:lnTo>
                    <a:pt x="964728" y="677098"/>
                  </a:lnTo>
                  <a:lnTo>
                    <a:pt x="925911" y="651550"/>
                  </a:lnTo>
                  <a:lnTo>
                    <a:pt x="889712" y="620326"/>
                  </a:lnTo>
                  <a:lnTo>
                    <a:pt x="857806" y="584747"/>
                  </a:lnTo>
                  <a:lnTo>
                    <a:pt x="831701" y="546137"/>
                  </a:lnTo>
                  <a:lnTo>
                    <a:pt x="811396" y="504495"/>
                  </a:lnTo>
                  <a:lnTo>
                    <a:pt x="796894" y="459822"/>
                  </a:lnTo>
                  <a:lnTo>
                    <a:pt x="788192" y="412117"/>
                  </a:lnTo>
                  <a:lnTo>
                    <a:pt x="785291" y="361381"/>
                  </a:lnTo>
                  <a:lnTo>
                    <a:pt x="788192" y="310569"/>
                  </a:lnTo>
                  <a:lnTo>
                    <a:pt x="796894" y="262802"/>
                  </a:lnTo>
                  <a:lnTo>
                    <a:pt x="811396" y="218081"/>
                  </a:lnTo>
                  <a:lnTo>
                    <a:pt x="831701" y="176405"/>
                  </a:lnTo>
                  <a:lnTo>
                    <a:pt x="857806" y="137774"/>
                  </a:lnTo>
                  <a:lnTo>
                    <a:pt x="889712" y="102188"/>
                  </a:lnTo>
                  <a:lnTo>
                    <a:pt x="925911" y="70964"/>
                  </a:lnTo>
                  <a:lnTo>
                    <a:pt x="964728" y="45417"/>
                  </a:lnTo>
                  <a:lnTo>
                    <a:pt x="1006163" y="25547"/>
                  </a:lnTo>
                  <a:lnTo>
                    <a:pt x="1050216" y="11354"/>
                  </a:lnTo>
                  <a:lnTo>
                    <a:pt x="1096887" y="2838"/>
                  </a:lnTo>
                  <a:lnTo>
                    <a:pt x="1146177" y="0"/>
                  </a:lnTo>
                  <a:lnTo>
                    <a:pt x="1195528" y="2838"/>
                  </a:lnTo>
                  <a:lnTo>
                    <a:pt x="1242220" y="11354"/>
                  </a:lnTo>
                  <a:lnTo>
                    <a:pt x="1286253" y="25547"/>
                  </a:lnTo>
                  <a:lnTo>
                    <a:pt x="1327626" y="45417"/>
                  </a:lnTo>
                  <a:lnTo>
                    <a:pt x="1366339" y="70964"/>
                  </a:lnTo>
                  <a:lnTo>
                    <a:pt x="1402393" y="102188"/>
                  </a:lnTo>
                  <a:lnTo>
                    <a:pt x="1434224" y="137774"/>
                  </a:lnTo>
                  <a:lnTo>
                    <a:pt x="1460267" y="176405"/>
                  </a:lnTo>
                  <a:lnTo>
                    <a:pt x="1480523" y="218081"/>
                  </a:lnTo>
                  <a:lnTo>
                    <a:pt x="1494992" y="262802"/>
                  </a:lnTo>
                  <a:lnTo>
                    <a:pt x="1503673" y="310569"/>
                  </a:lnTo>
                  <a:lnTo>
                    <a:pt x="1506566" y="361381"/>
                  </a:lnTo>
                  <a:lnTo>
                    <a:pt x="1503673" y="412117"/>
                  </a:lnTo>
                  <a:lnTo>
                    <a:pt x="1494992" y="459822"/>
                  </a:lnTo>
                  <a:lnTo>
                    <a:pt x="1480523" y="504495"/>
                  </a:lnTo>
                  <a:lnTo>
                    <a:pt x="1460267" y="546137"/>
                  </a:lnTo>
                  <a:lnTo>
                    <a:pt x="1434224" y="584747"/>
                  </a:lnTo>
                  <a:lnTo>
                    <a:pt x="1402393" y="620326"/>
                  </a:lnTo>
                  <a:lnTo>
                    <a:pt x="1366339" y="651550"/>
                  </a:lnTo>
                  <a:lnTo>
                    <a:pt x="1327626" y="677098"/>
                  </a:lnTo>
                  <a:lnTo>
                    <a:pt x="1286253" y="696968"/>
                  </a:lnTo>
                  <a:lnTo>
                    <a:pt x="1242220" y="711160"/>
                  </a:lnTo>
                  <a:lnTo>
                    <a:pt x="1195528" y="719676"/>
                  </a:lnTo>
                  <a:lnTo>
                    <a:pt x="1146177" y="722515"/>
                  </a:lnTo>
                  <a:close/>
                </a:path>
                <a:path w="11500485" h="722630">
                  <a:moveTo>
                    <a:pt x="2084517" y="8185"/>
                  </a:moveTo>
                  <a:lnTo>
                    <a:pt x="2200348" y="8185"/>
                  </a:lnTo>
                  <a:lnTo>
                    <a:pt x="2200348" y="715322"/>
                  </a:lnTo>
                  <a:lnTo>
                    <a:pt x="2084517" y="715322"/>
                  </a:lnTo>
                  <a:lnTo>
                    <a:pt x="1736033" y="188007"/>
                  </a:lnTo>
                  <a:lnTo>
                    <a:pt x="1736033" y="715322"/>
                  </a:lnTo>
                  <a:lnTo>
                    <a:pt x="1620203" y="715322"/>
                  </a:lnTo>
                  <a:lnTo>
                    <a:pt x="1620203" y="8185"/>
                  </a:lnTo>
                  <a:lnTo>
                    <a:pt x="1736033" y="8185"/>
                  </a:lnTo>
                  <a:lnTo>
                    <a:pt x="2084517" y="534507"/>
                  </a:lnTo>
                  <a:lnTo>
                    <a:pt x="2084517" y="8185"/>
                  </a:lnTo>
                  <a:close/>
                </a:path>
                <a:path w="11500485" h="722630">
                  <a:moveTo>
                    <a:pt x="2316207" y="99708"/>
                  </a:moveTo>
                  <a:lnTo>
                    <a:pt x="2316207" y="9177"/>
                  </a:lnTo>
                  <a:lnTo>
                    <a:pt x="2808797" y="9177"/>
                  </a:lnTo>
                  <a:lnTo>
                    <a:pt x="2808797" y="99708"/>
                  </a:lnTo>
                  <a:lnTo>
                    <a:pt x="2621037" y="99708"/>
                  </a:lnTo>
                  <a:lnTo>
                    <a:pt x="2621037" y="715322"/>
                  </a:lnTo>
                  <a:lnTo>
                    <a:pt x="2505207" y="715322"/>
                  </a:lnTo>
                  <a:lnTo>
                    <a:pt x="2505207" y="99708"/>
                  </a:lnTo>
                  <a:lnTo>
                    <a:pt x="2316207" y="99708"/>
                  </a:lnTo>
                  <a:close/>
                </a:path>
                <a:path w="11500485" h="722630">
                  <a:moveTo>
                    <a:pt x="3041467" y="428846"/>
                  </a:moveTo>
                  <a:lnTo>
                    <a:pt x="3041467" y="715322"/>
                  </a:lnTo>
                  <a:lnTo>
                    <a:pt x="2925636" y="715322"/>
                  </a:lnTo>
                  <a:lnTo>
                    <a:pt x="2925636" y="9177"/>
                  </a:lnTo>
                  <a:lnTo>
                    <a:pt x="3169451" y="9177"/>
                  </a:lnTo>
                  <a:lnTo>
                    <a:pt x="3226033" y="12897"/>
                  </a:lnTo>
                  <a:lnTo>
                    <a:pt x="3275732" y="24059"/>
                  </a:lnTo>
                  <a:lnTo>
                    <a:pt x="3318549" y="42661"/>
                  </a:lnTo>
                  <a:lnTo>
                    <a:pt x="3354482" y="68704"/>
                  </a:lnTo>
                  <a:lnTo>
                    <a:pt x="3382913" y="100452"/>
                  </a:lnTo>
                  <a:lnTo>
                    <a:pt x="3403220" y="136169"/>
                  </a:lnTo>
                  <a:lnTo>
                    <a:pt x="3415405" y="175854"/>
                  </a:lnTo>
                  <a:lnTo>
                    <a:pt x="3419467" y="219507"/>
                  </a:lnTo>
                  <a:lnTo>
                    <a:pt x="3416769" y="254216"/>
                  </a:lnTo>
                  <a:lnTo>
                    <a:pt x="3395190" y="318332"/>
                  </a:lnTo>
                  <a:lnTo>
                    <a:pt x="3351831" y="373659"/>
                  </a:lnTo>
                  <a:lnTo>
                    <a:pt x="3285483" y="410615"/>
                  </a:lnTo>
                  <a:lnTo>
                    <a:pt x="3243612" y="421653"/>
                  </a:lnTo>
                  <a:lnTo>
                    <a:pt x="3430628" y="715322"/>
                  </a:lnTo>
                  <a:lnTo>
                    <a:pt x="3289498" y="715322"/>
                  </a:lnTo>
                  <a:lnTo>
                    <a:pt x="3112652" y="428846"/>
                  </a:lnTo>
                  <a:lnTo>
                    <a:pt x="3041467" y="428846"/>
                  </a:lnTo>
                  <a:close/>
                </a:path>
                <a:path w="11500485" h="722630">
                  <a:moveTo>
                    <a:pt x="3041467" y="99708"/>
                  </a:moveTo>
                  <a:lnTo>
                    <a:pt x="3041467" y="338314"/>
                  </a:lnTo>
                  <a:lnTo>
                    <a:pt x="3169451" y="338314"/>
                  </a:lnTo>
                  <a:lnTo>
                    <a:pt x="3227056" y="330439"/>
                  </a:lnTo>
                  <a:lnTo>
                    <a:pt x="3267919" y="306814"/>
                  </a:lnTo>
                  <a:lnTo>
                    <a:pt x="3292474" y="269113"/>
                  </a:lnTo>
                  <a:lnTo>
                    <a:pt x="3300659" y="219011"/>
                  </a:lnTo>
                  <a:lnTo>
                    <a:pt x="3298613" y="192410"/>
                  </a:lnTo>
                  <a:lnTo>
                    <a:pt x="3282243" y="148508"/>
                  </a:lnTo>
                  <a:lnTo>
                    <a:pt x="3249580" y="117427"/>
                  </a:lnTo>
                  <a:lnTo>
                    <a:pt x="3200346" y="101677"/>
                  </a:lnTo>
                  <a:lnTo>
                    <a:pt x="3169451" y="99708"/>
                  </a:lnTo>
                  <a:lnTo>
                    <a:pt x="3041467" y="99708"/>
                  </a:lnTo>
                  <a:close/>
                </a:path>
                <a:path w="11500485" h="722630">
                  <a:moveTo>
                    <a:pt x="3889878" y="617846"/>
                  </a:moveTo>
                  <a:lnTo>
                    <a:pt x="3940756" y="613428"/>
                  </a:lnTo>
                  <a:lnTo>
                    <a:pt x="3986735" y="600173"/>
                  </a:lnTo>
                  <a:lnTo>
                    <a:pt x="4027815" y="578083"/>
                  </a:lnTo>
                  <a:lnTo>
                    <a:pt x="4063996" y="547157"/>
                  </a:lnTo>
                  <a:lnTo>
                    <a:pt x="4093512" y="509037"/>
                  </a:lnTo>
                  <a:lnTo>
                    <a:pt x="4114595" y="465368"/>
                  </a:lnTo>
                  <a:lnTo>
                    <a:pt x="4127244" y="416150"/>
                  </a:lnTo>
                  <a:lnTo>
                    <a:pt x="4131461" y="361381"/>
                  </a:lnTo>
                  <a:lnTo>
                    <a:pt x="4127244" y="306535"/>
                  </a:lnTo>
                  <a:lnTo>
                    <a:pt x="4114595" y="257332"/>
                  </a:lnTo>
                  <a:lnTo>
                    <a:pt x="4093512" y="213771"/>
                  </a:lnTo>
                  <a:lnTo>
                    <a:pt x="4063996" y="175854"/>
                  </a:lnTo>
                  <a:lnTo>
                    <a:pt x="4027815" y="145144"/>
                  </a:lnTo>
                  <a:lnTo>
                    <a:pt x="3986735" y="123209"/>
                  </a:lnTo>
                  <a:lnTo>
                    <a:pt x="3940756" y="110048"/>
                  </a:lnTo>
                  <a:lnTo>
                    <a:pt x="3889878" y="105661"/>
                  </a:lnTo>
                  <a:lnTo>
                    <a:pt x="3838986" y="110048"/>
                  </a:lnTo>
                  <a:lnTo>
                    <a:pt x="3792960" y="123209"/>
                  </a:lnTo>
                  <a:lnTo>
                    <a:pt x="3751803" y="145144"/>
                  </a:lnTo>
                  <a:lnTo>
                    <a:pt x="3715512" y="175854"/>
                  </a:lnTo>
                  <a:lnTo>
                    <a:pt x="3685997" y="213771"/>
                  </a:lnTo>
                  <a:lnTo>
                    <a:pt x="3664914" y="257332"/>
                  </a:lnTo>
                  <a:lnTo>
                    <a:pt x="3652264" y="306535"/>
                  </a:lnTo>
                  <a:lnTo>
                    <a:pt x="3648048" y="361381"/>
                  </a:lnTo>
                  <a:lnTo>
                    <a:pt x="3652264" y="416150"/>
                  </a:lnTo>
                  <a:lnTo>
                    <a:pt x="3664914" y="465368"/>
                  </a:lnTo>
                  <a:lnTo>
                    <a:pt x="3685997" y="509037"/>
                  </a:lnTo>
                  <a:lnTo>
                    <a:pt x="3715512" y="547157"/>
                  </a:lnTo>
                  <a:lnTo>
                    <a:pt x="3751803" y="578083"/>
                  </a:lnTo>
                  <a:lnTo>
                    <a:pt x="3792960" y="600173"/>
                  </a:lnTo>
                  <a:lnTo>
                    <a:pt x="3838986" y="613428"/>
                  </a:lnTo>
                  <a:lnTo>
                    <a:pt x="3889878" y="617846"/>
                  </a:lnTo>
                  <a:close/>
                </a:path>
                <a:path w="11500485" h="722630">
                  <a:moveTo>
                    <a:pt x="3890126" y="722515"/>
                  </a:moveTo>
                  <a:lnTo>
                    <a:pt x="3840837" y="719676"/>
                  </a:lnTo>
                  <a:lnTo>
                    <a:pt x="3794166" y="711160"/>
                  </a:lnTo>
                  <a:lnTo>
                    <a:pt x="3750113" y="696968"/>
                  </a:lnTo>
                  <a:lnTo>
                    <a:pt x="3708678" y="677098"/>
                  </a:lnTo>
                  <a:lnTo>
                    <a:pt x="3669861" y="651550"/>
                  </a:lnTo>
                  <a:lnTo>
                    <a:pt x="3633662" y="620326"/>
                  </a:lnTo>
                  <a:lnTo>
                    <a:pt x="3601755" y="584747"/>
                  </a:lnTo>
                  <a:lnTo>
                    <a:pt x="3575650" y="546137"/>
                  </a:lnTo>
                  <a:lnTo>
                    <a:pt x="3555346" y="504495"/>
                  </a:lnTo>
                  <a:lnTo>
                    <a:pt x="3540843" y="459822"/>
                  </a:lnTo>
                  <a:lnTo>
                    <a:pt x="3532142" y="412117"/>
                  </a:lnTo>
                  <a:lnTo>
                    <a:pt x="3529241" y="361381"/>
                  </a:lnTo>
                  <a:lnTo>
                    <a:pt x="3532142" y="310569"/>
                  </a:lnTo>
                  <a:lnTo>
                    <a:pt x="3540843" y="262802"/>
                  </a:lnTo>
                  <a:lnTo>
                    <a:pt x="3555346" y="218081"/>
                  </a:lnTo>
                  <a:lnTo>
                    <a:pt x="3575650" y="176405"/>
                  </a:lnTo>
                  <a:lnTo>
                    <a:pt x="3601755" y="137774"/>
                  </a:lnTo>
                  <a:lnTo>
                    <a:pt x="3633662" y="102188"/>
                  </a:lnTo>
                  <a:lnTo>
                    <a:pt x="3669861" y="70964"/>
                  </a:lnTo>
                  <a:lnTo>
                    <a:pt x="3708678" y="45417"/>
                  </a:lnTo>
                  <a:lnTo>
                    <a:pt x="3750113" y="25547"/>
                  </a:lnTo>
                  <a:lnTo>
                    <a:pt x="3794166" y="11354"/>
                  </a:lnTo>
                  <a:lnTo>
                    <a:pt x="3840837" y="2838"/>
                  </a:lnTo>
                  <a:lnTo>
                    <a:pt x="3890126" y="0"/>
                  </a:lnTo>
                  <a:lnTo>
                    <a:pt x="3939478" y="2838"/>
                  </a:lnTo>
                  <a:lnTo>
                    <a:pt x="3986170" y="11354"/>
                  </a:lnTo>
                  <a:lnTo>
                    <a:pt x="4030202" y="25547"/>
                  </a:lnTo>
                  <a:lnTo>
                    <a:pt x="4071575" y="45417"/>
                  </a:lnTo>
                  <a:lnTo>
                    <a:pt x="4110289" y="70964"/>
                  </a:lnTo>
                  <a:lnTo>
                    <a:pt x="4146343" y="102188"/>
                  </a:lnTo>
                  <a:lnTo>
                    <a:pt x="4178173" y="137774"/>
                  </a:lnTo>
                  <a:lnTo>
                    <a:pt x="4204217" y="176405"/>
                  </a:lnTo>
                  <a:lnTo>
                    <a:pt x="4224473" y="218081"/>
                  </a:lnTo>
                  <a:lnTo>
                    <a:pt x="4238941" y="262802"/>
                  </a:lnTo>
                  <a:lnTo>
                    <a:pt x="4247622" y="310569"/>
                  </a:lnTo>
                  <a:lnTo>
                    <a:pt x="4250516" y="361381"/>
                  </a:lnTo>
                  <a:lnTo>
                    <a:pt x="4247622" y="412117"/>
                  </a:lnTo>
                  <a:lnTo>
                    <a:pt x="4238941" y="459822"/>
                  </a:lnTo>
                  <a:lnTo>
                    <a:pt x="4224473" y="504495"/>
                  </a:lnTo>
                  <a:lnTo>
                    <a:pt x="4204217" y="546137"/>
                  </a:lnTo>
                  <a:lnTo>
                    <a:pt x="4178173" y="584747"/>
                  </a:lnTo>
                  <a:lnTo>
                    <a:pt x="4146343" y="620326"/>
                  </a:lnTo>
                  <a:lnTo>
                    <a:pt x="4110289" y="651550"/>
                  </a:lnTo>
                  <a:lnTo>
                    <a:pt x="4071575" y="677098"/>
                  </a:lnTo>
                  <a:lnTo>
                    <a:pt x="4030202" y="696968"/>
                  </a:lnTo>
                  <a:lnTo>
                    <a:pt x="3986170" y="711160"/>
                  </a:lnTo>
                  <a:lnTo>
                    <a:pt x="3939478" y="719676"/>
                  </a:lnTo>
                  <a:lnTo>
                    <a:pt x="3890126" y="722515"/>
                  </a:lnTo>
                  <a:close/>
                </a:path>
                <a:path w="11500485" h="722630">
                  <a:moveTo>
                    <a:pt x="4364152" y="9177"/>
                  </a:moveTo>
                  <a:lnTo>
                    <a:pt x="4479983" y="9177"/>
                  </a:lnTo>
                  <a:lnTo>
                    <a:pt x="4479983" y="627023"/>
                  </a:lnTo>
                  <a:lnTo>
                    <a:pt x="4718837" y="627023"/>
                  </a:lnTo>
                  <a:lnTo>
                    <a:pt x="4718837" y="715322"/>
                  </a:lnTo>
                  <a:lnTo>
                    <a:pt x="4364152" y="715322"/>
                  </a:lnTo>
                  <a:lnTo>
                    <a:pt x="4364152" y="9177"/>
                  </a:lnTo>
                  <a:close/>
                </a:path>
                <a:path w="11500485" h="722630">
                  <a:moveTo>
                    <a:pt x="4815212" y="9177"/>
                  </a:moveTo>
                  <a:lnTo>
                    <a:pt x="4931043" y="9177"/>
                  </a:lnTo>
                  <a:lnTo>
                    <a:pt x="4931043" y="627023"/>
                  </a:lnTo>
                  <a:lnTo>
                    <a:pt x="5169897" y="627023"/>
                  </a:lnTo>
                  <a:lnTo>
                    <a:pt x="5169897" y="715322"/>
                  </a:lnTo>
                  <a:lnTo>
                    <a:pt x="4815212" y="715322"/>
                  </a:lnTo>
                  <a:lnTo>
                    <a:pt x="4815212" y="9177"/>
                  </a:lnTo>
                  <a:close/>
                </a:path>
                <a:path w="11500485" h="722630">
                  <a:moveTo>
                    <a:pt x="5742741" y="715322"/>
                  </a:moveTo>
                  <a:lnTo>
                    <a:pt x="5691895" y="570968"/>
                  </a:lnTo>
                  <a:lnTo>
                    <a:pt x="5396241" y="570968"/>
                  </a:lnTo>
                  <a:lnTo>
                    <a:pt x="5345642" y="715322"/>
                  </a:lnTo>
                  <a:lnTo>
                    <a:pt x="5224603" y="715322"/>
                  </a:lnTo>
                  <a:lnTo>
                    <a:pt x="5477595" y="8185"/>
                  </a:lnTo>
                  <a:lnTo>
                    <a:pt x="5611780" y="8185"/>
                  </a:lnTo>
                  <a:lnTo>
                    <a:pt x="5864772" y="715322"/>
                  </a:lnTo>
                  <a:lnTo>
                    <a:pt x="5742741" y="715322"/>
                  </a:lnTo>
                  <a:close/>
                </a:path>
                <a:path w="11500485" h="722630">
                  <a:moveTo>
                    <a:pt x="5427741" y="480684"/>
                  </a:moveTo>
                  <a:lnTo>
                    <a:pt x="5660394" y="480684"/>
                  </a:lnTo>
                  <a:lnTo>
                    <a:pt x="5544812" y="148322"/>
                  </a:lnTo>
                  <a:lnTo>
                    <a:pt x="5427741" y="480684"/>
                  </a:lnTo>
                  <a:close/>
                </a:path>
                <a:path w="11500485" h="722630">
                  <a:moveTo>
                    <a:pt x="6090186" y="428846"/>
                  </a:moveTo>
                  <a:lnTo>
                    <a:pt x="6090186" y="715322"/>
                  </a:lnTo>
                  <a:lnTo>
                    <a:pt x="5974356" y="715322"/>
                  </a:lnTo>
                  <a:lnTo>
                    <a:pt x="5974356" y="9177"/>
                  </a:lnTo>
                  <a:lnTo>
                    <a:pt x="6218171" y="9177"/>
                  </a:lnTo>
                  <a:lnTo>
                    <a:pt x="6274753" y="12897"/>
                  </a:lnTo>
                  <a:lnTo>
                    <a:pt x="6324452" y="24059"/>
                  </a:lnTo>
                  <a:lnTo>
                    <a:pt x="6367269" y="42661"/>
                  </a:lnTo>
                  <a:lnTo>
                    <a:pt x="6403202" y="68704"/>
                  </a:lnTo>
                  <a:lnTo>
                    <a:pt x="6431633" y="100452"/>
                  </a:lnTo>
                  <a:lnTo>
                    <a:pt x="6451941" y="136169"/>
                  </a:lnTo>
                  <a:lnTo>
                    <a:pt x="6464125" y="175854"/>
                  </a:lnTo>
                  <a:lnTo>
                    <a:pt x="6468187" y="219507"/>
                  </a:lnTo>
                  <a:lnTo>
                    <a:pt x="6465489" y="254216"/>
                  </a:lnTo>
                  <a:lnTo>
                    <a:pt x="6443910" y="318332"/>
                  </a:lnTo>
                  <a:lnTo>
                    <a:pt x="6400551" y="373659"/>
                  </a:lnTo>
                  <a:lnTo>
                    <a:pt x="6334203" y="410615"/>
                  </a:lnTo>
                  <a:lnTo>
                    <a:pt x="6292332" y="421653"/>
                  </a:lnTo>
                  <a:lnTo>
                    <a:pt x="6479348" y="715322"/>
                  </a:lnTo>
                  <a:lnTo>
                    <a:pt x="6338218" y="715322"/>
                  </a:lnTo>
                  <a:lnTo>
                    <a:pt x="6161372" y="428846"/>
                  </a:lnTo>
                  <a:lnTo>
                    <a:pt x="6090186" y="428846"/>
                  </a:lnTo>
                  <a:close/>
                </a:path>
                <a:path w="11500485" h="722630">
                  <a:moveTo>
                    <a:pt x="6090186" y="99708"/>
                  </a:moveTo>
                  <a:lnTo>
                    <a:pt x="6090186" y="338314"/>
                  </a:lnTo>
                  <a:lnTo>
                    <a:pt x="6218171" y="338314"/>
                  </a:lnTo>
                  <a:lnTo>
                    <a:pt x="6275776" y="330439"/>
                  </a:lnTo>
                  <a:lnTo>
                    <a:pt x="6316639" y="306814"/>
                  </a:lnTo>
                  <a:lnTo>
                    <a:pt x="6341194" y="269113"/>
                  </a:lnTo>
                  <a:lnTo>
                    <a:pt x="6349379" y="219011"/>
                  </a:lnTo>
                  <a:lnTo>
                    <a:pt x="6347333" y="192410"/>
                  </a:lnTo>
                  <a:lnTo>
                    <a:pt x="6330963" y="148508"/>
                  </a:lnTo>
                  <a:lnTo>
                    <a:pt x="6298301" y="117427"/>
                  </a:lnTo>
                  <a:lnTo>
                    <a:pt x="6249066" y="101677"/>
                  </a:lnTo>
                  <a:lnTo>
                    <a:pt x="6218171" y="99708"/>
                  </a:lnTo>
                  <a:lnTo>
                    <a:pt x="6090186" y="99708"/>
                  </a:lnTo>
                  <a:close/>
                </a:path>
                <a:path w="11500485" h="722630">
                  <a:moveTo>
                    <a:pt x="7006559" y="8185"/>
                  </a:moveTo>
                  <a:lnTo>
                    <a:pt x="7006559" y="98716"/>
                  </a:lnTo>
                  <a:lnTo>
                    <a:pt x="6732236" y="98716"/>
                  </a:lnTo>
                  <a:lnTo>
                    <a:pt x="6732236" y="313015"/>
                  </a:lnTo>
                  <a:lnTo>
                    <a:pt x="6976051" y="313015"/>
                  </a:lnTo>
                  <a:lnTo>
                    <a:pt x="6976051" y="402306"/>
                  </a:lnTo>
                  <a:lnTo>
                    <a:pt x="6732236" y="402306"/>
                  </a:lnTo>
                  <a:lnTo>
                    <a:pt x="6732236" y="624790"/>
                  </a:lnTo>
                  <a:lnTo>
                    <a:pt x="7006559" y="624790"/>
                  </a:lnTo>
                  <a:lnTo>
                    <a:pt x="7006559" y="715322"/>
                  </a:lnTo>
                  <a:lnTo>
                    <a:pt x="6616405" y="715322"/>
                  </a:lnTo>
                  <a:lnTo>
                    <a:pt x="6616405" y="8185"/>
                  </a:lnTo>
                  <a:lnTo>
                    <a:pt x="7006559" y="8185"/>
                  </a:lnTo>
                  <a:close/>
                </a:path>
                <a:path w="11500485" h="722630">
                  <a:moveTo>
                    <a:pt x="7843661" y="8185"/>
                  </a:moveTo>
                  <a:lnTo>
                    <a:pt x="7843661" y="98716"/>
                  </a:lnTo>
                  <a:lnTo>
                    <a:pt x="7569338" y="98716"/>
                  </a:lnTo>
                  <a:lnTo>
                    <a:pt x="7569338" y="313015"/>
                  </a:lnTo>
                  <a:lnTo>
                    <a:pt x="7813154" y="313015"/>
                  </a:lnTo>
                  <a:lnTo>
                    <a:pt x="7813154" y="402306"/>
                  </a:lnTo>
                  <a:lnTo>
                    <a:pt x="7569338" y="402306"/>
                  </a:lnTo>
                  <a:lnTo>
                    <a:pt x="7569338" y="624790"/>
                  </a:lnTo>
                  <a:lnTo>
                    <a:pt x="7843661" y="624790"/>
                  </a:lnTo>
                  <a:lnTo>
                    <a:pt x="7843661" y="715322"/>
                  </a:lnTo>
                  <a:lnTo>
                    <a:pt x="7453508" y="715322"/>
                  </a:lnTo>
                  <a:lnTo>
                    <a:pt x="7453508" y="8185"/>
                  </a:lnTo>
                  <a:lnTo>
                    <a:pt x="7843661" y="8185"/>
                  </a:lnTo>
                  <a:close/>
                </a:path>
                <a:path w="11500485" h="722630">
                  <a:moveTo>
                    <a:pt x="8290610" y="715322"/>
                  </a:moveTo>
                  <a:lnTo>
                    <a:pt x="8290610" y="9177"/>
                  </a:lnTo>
                  <a:lnTo>
                    <a:pt x="8406441" y="9177"/>
                  </a:lnTo>
                  <a:lnTo>
                    <a:pt x="8406441" y="715322"/>
                  </a:lnTo>
                  <a:lnTo>
                    <a:pt x="8290610" y="715322"/>
                  </a:lnTo>
                  <a:close/>
                </a:path>
                <a:path w="11500485" h="722630">
                  <a:moveTo>
                    <a:pt x="9023123" y="8185"/>
                  </a:moveTo>
                  <a:lnTo>
                    <a:pt x="9138954" y="8185"/>
                  </a:lnTo>
                  <a:lnTo>
                    <a:pt x="9138954" y="715322"/>
                  </a:lnTo>
                  <a:lnTo>
                    <a:pt x="9023123" y="715322"/>
                  </a:lnTo>
                  <a:lnTo>
                    <a:pt x="8674639" y="188007"/>
                  </a:lnTo>
                  <a:lnTo>
                    <a:pt x="8674639" y="715322"/>
                  </a:lnTo>
                  <a:lnTo>
                    <a:pt x="8558808" y="715322"/>
                  </a:lnTo>
                  <a:lnTo>
                    <a:pt x="8558808" y="8185"/>
                  </a:lnTo>
                  <a:lnTo>
                    <a:pt x="8674639" y="8185"/>
                  </a:lnTo>
                  <a:lnTo>
                    <a:pt x="9023123" y="534507"/>
                  </a:lnTo>
                  <a:lnTo>
                    <a:pt x="9023123" y="8185"/>
                  </a:lnTo>
                  <a:close/>
                </a:path>
                <a:path w="11500485" h="722630">
                  <a:moveTo>
                    <a:pt x="9291273" y="715322"/>
                  </a:moveTo>
                  <a:lnTo>
                    <a:pt x="9291273" y="9177"/>
                  </a:lnTo>
                  <a:lnTo>
                    <a:pt x="9407104" y="9177"/>
                  </a:lnTo>
                  <a:lnTo>
                    <a:pt x="9407104" y="715322"/>
                  </a:lnTo>
                  <a:lnTo>
                    <a:pt x="9291273" y="715322"/>
                  </a:lnTo>
                  <a:close/>
                </a:path>
                <a:path w="11500485" h="722630">
                  <a:moveTo>
                    <a:pt x="9559471" y="9177"/>
                  </a:moveTo>
                  <a:lnTo>
                    <a:pt x="9828834" y="9177"/>
                  </a:lnTo>
                  <a:lnTo>
                    <a:pt x="9880099" y="12479"/>
                  </a:lnTo>
                  <a:lnTo>
                    <a:pt x="9925256" y="22384"/>
                  </a:lnTo>
                  <a:lnTo>
                    <a:pt x="9964306" y="38894"/>
                  </a:lnTo>
                  <a:lnTo>
                    <a:pt x="9997247" y="62007"/>
                  </a:lnTo>
                  <a:lnTo>
                    <a:pt x="10023507" y="90205"/>
                  </a:lnTo>
                  <a:lnTo>
                    <a:pt x="10053519" y="157298"/>
                  </a:lnTo>
                  <a:lnTo>
                    <a:pt x="10057270" y="196192"/>
                  </a:lnTo>
                  <a:lnTo>
                    <a:pt x="10051784" y="240471"/>
                  </a:lnTo>
                  <a:lnTo>
                    <a:pt x="10035324" y="278261"/>
                  </a:lnTo>
                  <a:lnTo>
                    <a:pt x="10007892" y="309562"/>
                  </a:lnTo>
                  <a:lnTo>
                    <a:pt x="9969487" y="334376"/>
                  </a:lnTo>
                  <a:lnTo>
                    <a:pt x="9920110" y="352700"/>
                  </a:lnTo>
                  <a:lnTo>
                    <a:pt x="9953020" y="360730"/>
                  </a:lnTo>
                  <a:lnTo>
                    <a:pt x="10008703" y="391486"/>
                  </a:lnTo>
                  <a:lnTo>
                    <a:pt x="10049923" y="440193"/>
                  </a:lnTo>
                  <a:lnTo>
                    <a:pt x="10071006" y="497736"/>
                  </a:lnTo>
                  <a:lnTo>
                    <a:pt x="10073641" y="529298"/>
                  </a:lnTo>
                  <a:lnTo>
                    <a:pt x="10069704" y="568162"/>
                  </a:lnTo>
                  <a:lnTo>
                    <a:pt x="10038203" y="635006"/>
                  </a:lnTo>
                  <a:lnTo>
                    <a:pt x="10010640" y="662987"/>
                  </a:lnTo>
                  <a:lnTo>
                    <a:pt x="9976474" y="685884"/>
                  </a:lnTo>
                  <a:lnTo>
                    <a:pt x="9936976" y="702238"/>
                  </a:lnTo>
                  <a:lnTo>
                    <a:pt x="9892144" y="712051"/>
                  </a:lnTo>
                  <a:lnTo>
                    <a:pt x="9841980" y="715322"/>
                  </a:lnTo>
                  <a:lnTo>
                    <a:pt x="9559471" y="715322"/>
                  </a:lnTo>
                  <a:lnTo>
                    <a:pt x="9559471" y="9177"/>
                  </a:lnTo>
                  <a:close/>
                </a:path>
                <a:path w="11500485" h="722630">
                  <a:moveTo>
                    <a:pt x="9675303" y="99708"/>
                  </a:moveTo>
                  <a:lnTo>
                    <a:pt x="9675303" y="309047"/>
                  </a:lnTo>
                  <a:lnTo>
                    <a:pt x="9818665" y="309047"/>
                  </a:lnTo>
                  <a:lnTo>
                    <a:pt x="9869263" y="302164"/>
                  </a:lnTo>
                  <a:lnTo>
                    <a:pt x="9907460" y="281515"/>
                  </a:lnTo>
                  <a:lnTo>
                    <a:pt x="9931457" y="248589"/>
                  </a:lnTo>
                  <a:lnTo>
                    <a:pt x="9939456" y="204873"/>
                  </a:lnTo>
                  <a:lnTo>
                    <a:pt x="9937457" y="181543"/>
                  </a:lnTo>
                  <a:lnTo>
                    <a:pt x="9921458" y="142974"/>
                  </a:lnTo>
                  <a:lnTo>
                    <a:pt x="9889912" y="115474"/>
                  </a:lnTo>
                  <a:lnTo>
                    <a:pt x="9845514" y="101460"/>
                  </a:lnTo>
                  <a:lnTo>
                    <a:pt x="9818665" y="99708"/>
                  </a:lnTo>
                  <a:lnTo>
                    <a:pt x="9675303" y="99708"/>
                  </a:lnTo>
                  <a:close/>
                </a:path>
                <a:path w="11500485" h="722630">
                  <a:moveTo>
                    <a:pt x="9675303" y="624790"/>
                  </a:moveTo>
                  <a:lnTo>
                    <a:pt x="9831811" y="624790"/>
                  </a:lnTo>
                  <a:lnTo>
                    <a:pt x="9859621" y="622961"/>
                  </a:lnTo>
                  <a:lnTo>
                    <a:pt x="9905755" y="608327"/>
                  </a:lnTo>
                  <a:lnTo>
                    <a:pt x="9938836" y="579339"/>
                  </a:lnTo>
                  <a:lnTo>
                    <a:pt x="9955702" y="538414"/>
                  </a:lnTo>
                  <a:lnTo>
                    <a:pt x="9957810" y="513672"/>
                  </a:lnTo>
                  <a:lnTo>
                    <a:pt x="9955578" y="488838"/>
                  </a:lnTo>
                  <a:lnTo>
                    <a:pt x="9937720" y="447169"/>
                  </a:lnTo>
                  <a:lnTo>
                    <a:pt x="9902902" y="416770"/>
                  </a:lnTo>
                  <a:lnTo>
                    <a:pt x="9855776" y="401268"/>
                  </a:lnTo>
                  <a:lnTo>
                    <a:pt x="9827842" y="399330"/>
                  </a:lnTo>
                  <a:lnTo>
                    <a:pt x="9675303" y="399330"/>
                  </a:lnTo>
                  <a:lnTo>
                    <a:pt x="9675303" y="624790"/>
                  </a:lnTo>
                  <a:close/>
                </a:path>
                <a:path w="11500485" h="722630">
                  <a:moveTo>
                    <a:pt x="10199488" y="715322"/>
                  </a:moveTo>
                  <a:lnTo>
                    <a:pt x="10199488" y="9177"/>
                  </a:lnTo>
                  <a:lnTo>
                    <a:pt x="10315320" y="9177"/>
                  </a:lnTo>
                  <a:lnTo>
                    <a:pt x="10315320" y="715322"/>
                  </a:lnTo>
                  <a:lnTo>
                    <a:pt x="10199488" y="715322"/>
                  </a:lnTo>
                  <a:close/>
                </a:path>
                <a:path w="11500485" h="722630">
                  <a:moveTo>
                    <a:pt x="10583517" y="428846"/>
                  </a:moveTo>
                  <a:lnTo>
                    <a:pt x="10583517" y="715322"/>
                  </a:lnTo>
                  <a:lnTo>
                    <a:pt x="10467686" y="715322"/>
                  </a:lnTo>
                  <a:lnTo>
                    <a:pt x="10467686" y="9177"/>
                  </a:lnTo>
                  <a:lnTo>
                    <a:pt x="10711501" y="9177"/>
                  </a:lnTo>
                  <a:lnTo>
                    <a:pt x="10768083" y="12897"/>
                  </a:lnTo>
                  <a:lnTo>
                    <a:pt x="10817783" y="24059"/>
                  </a:lnTo>
                  <a:lnTo>
                    <a:pt x="10860599" y="42661"/>
                  </a:lnTo>
                  <a:lnTo>
                    <a:pt x="10896533" y="68704"/>
                  </a:lnTo>
                  <a:lnTo>
                    <a:pt x="10924963" y="100452"/>
                  </a:lnTo>
                  <a:lnTo>
                    <a:pt x="10945270" y="136169"/>
                  </a:lnTo>
                  <a:lnTo>
                    <a:pt x="10957455" y="175854"/>
                  </a:lnTo>
                  <a:lnTo>
                    <a:pt x="10961516" y="219507"/>
                  </a:lnTo>
                  <a:lnTo>
                    <a:pt x="10958819" y="254216"/>
                  </a:lnTo>
                  <a:lnTo>
                    <a:pt x="10937241" y="318332"/>
                  </a:lnTo>
                  <a:lnTo>
                    <a:pt x="10893882" y="373659"/>
                  </a:lnTo>
                  <a:lnTo>
                    <a:pt x="10827534" y="410615"/>
                  </a:lnTo>
                  <a:lnTo>
                    <a:pt x="10785663" y="421653"/>
                  </a:lnTo>
                  <a:lnTo>
                    <a:pt x="10972678" y="715322"/>
                  </a:lnTo>
                  <a:lnTo>
                    <a:pt x="10831548" y="715322"/>
                  </a:lnTo>
                  <a:lnTo>
                    <a:pt x="10654702" y="428846"/>
                  </a:lnTo>
                  <a:lnTo>
                    <a:pt x="10583517" y="428846"/>
                  </a:lnTo>
                  <a:close/>
                </a:path>
                <a:path w="11500485" h="722630">
                  <a:moveTo>
                    <a:pt x="10583517" y="99708"/>
                  </a:moveTo>
                  <a:lnTo>
                    <a:pt x="10583517" y="338314"/>
                  </a:lnTo>
                  <a:lnTo>
                    <a:pt x="10711501" y="338314"/>
                  </a:lnTo>
                  <a:lnTo>
                    <a:pt x="10769106" y="330439"/>
                  </a:lnTo>
                  <a:lnTo>
                    <a:pt x="10809969" y="306814"/>
                  </a:lnTo>
                  <a:lnTo>
                    <a:pt x="10834524" y="269113"/>
                  </a:lnTo>
                  <a:lnTo>
                    <a:pt x="10842709" y="219011"/>
                  </a:lnTo>
                  <a:lnTo>
                    <a:pt x="10840663" y="192410"/>
                  </a:lnTo>
                  <a:lnTo>
                    <a:pt x="10824293" y="148508"/>
                  </a:lnTo>
                  <a:lnTo>
                    <a:pt x="10791631" y="117427"/>
                  </a:lnTo>
                  <a:lnTo>
                    <a:pt x="10742397" y="101677"/>
                  </a:lnTo>
                  <a:lnTo>
                    <a:pt x="10711501" y="99708"/>
                  </a:lnTo>
                  <a:lnTo>
                    <a:pt x="10583517" y="99708"/>
                  </a:lnTo>
                  <a:close/>
                </a:path>
                <a:path w="11500485" h="722630">
                  <a:moveTo>
                    <a:pt x="11499889" y="8185"/>
                  </a:moveTo>
                  <a:lnTo>
                    <a:pt x="11499889" y="98716"/>
                  </a:lnTo>
                  <a:lnTo>
                    <a:pt x="11225566" y="98716"/>
                  </a:lnTo>
                  <a:lnTo>
                    <a:pt x="11225566" y="313015"/>
                  </a:lnTo>
                  <a:lnTo>
                    <a:pt x="11469380" y="313015"/>
                  </a:lnTo>
                  <a:lnTo>
                    <a:pt x="11469380" y="402306"/>
                  </a:lnTo>
                  <a:lnTo>
                    <a:pt x="11225566" y="402306"/>
                  </a:lnTo>
                  <a:lnTo>
                    <a:pt x="11225566" y="624790"/>
                  </a:lnTo>
                  <a:lnTo>
                    <a:pt x="11499889" y="624790"/>
                  </a:lnTo>
                  <a:lnTo>
                    <a:pt x="11499889" y="715322"/>
                  </a:lnTo>
                  <a:lnTo>
                    <a:pt x="11109735" y="715322"/>
                  </a:lnTo>
                  <a:lnTo>
                    <a:pt x="11109735" y="8185"/>
                  </a:lnTo>
                  <a:lnTo>
                    <a:pt x="11499889" y="8185"/>
                  </a:lnTo>
                  <a:close/>
                </a:path>
              </a:pathLst>
            </a:custGeom>
            <a:ln w="38100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29477" y="1054258"/>
            <a:ext cx="116293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590" dirty="0"/>
              <a:t>C</a:t>
            </a:r>
            <a:r>
              <a:rPr sz="8000" spc="-30" dirty="0"/>
              <a:t>O</a:t>
            </a:r>
            <a:r>
              <a:rPr sz="8000" spc="-225" dirty="0"/>
              <a:t>N</a:t>
            </a:r>
            <a:r>
              <a:rPr sz="8000" spc="-425" dirty="0"/>
              <a:t>T</a:t>
            </a:r>
            <a:r>
              <a:rPr sz="8000" spc="-515" dirty="0"/>
              <a:t>R</a:t>
            </a:r>
            <a:r>
              <a:rPr sz="8000" spc="-30" dirty="0"/>
              <a:t>O</a:t>
            </a:r>
            <a:r>
              <a:rPr sz="8000" spc="-910" dirty="0"/>
              <a:t>LL</a:t>
            </a:r>
            <a:r>
              <a:rPr sz="8000" spc="100" dirty="0"/>
              <a:t>A</a:t>
            </a:r>
            <a:r>
              <a:rPr sz="8000" spc="-515" dirty="0"/>
              <a:t>R</a:t>
            </a:r>
            <a:r>
              <a:rPr sz="8000" spc="-869" dirty="0"/>
              <a:t>E</a:t>
            </a:r>
            <a:r>
              <a:rPr sz="8000" spc="-415" dirty="0"/>
              <a:t> </a:t>
            </a:r>
            <a:r>
              <a:rPr sz="8000" spc="-869" dirty="0"/>
              <a:t>E</a:t>
            </a:r>
            <a:r>
              <a:rPr sz="8000" spc="-415" dirty="0"/>
              <a:t> </a:t>
            </a:r>
            <a:r>
              <a:rPr sz="8000" spc="-1265" dirty="0"/>
              <a:t>I</a:t>
            </a:r>
            <a:r>
              <a:rPr sz="8000" spc="-225" dirty="0"/>
              <a:t>N</a:t>
            </a:r>
            <a:r>
              <a:rPr sz="8000" spc="-1265" dirty="0"/>
              <a:t>I</a:t>
            </a:r>
            <a:r>
              <a:rPr sz="8000" spc="-450" dirty="0"/>
              <a:t>B</a:t>
            </a:r>
            <a:r>
              <a:rPr sz="8000" spc="-1265" dirty="0"/>
              <a:t>I</a:t>
            </a:r>
            <a:r>
              <a:rPr sz="8000" spc="-515" dirty="0"/>
              <a:t>R</a:t>
            </a:r>
            <a:r>
              <a:rPr sz="8000" spc="-869" dirty="0"/>
              <a:t>E</a:t>
            </a:r>
            <a:endParaRPr sz="8000"/>
          </a:p>
        </p:txBody>
      </p:sp>
      <p:sp>
        <p:nvSpPr>
          <p:cNvPr id="8" name="object 8"/>
          <p:cNvSpPr txBox="1"/>
          <p:nvPr/>
        </p:nvSpPr>
        <p:spPr>
          <a:xfrm>
            <a:off x="2335988" y="2449482"/>
            <a:ext cx="12724130" cy="67443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892175" algn="ctr">
              <a:lnSpc>
                <a:spcPct val="100000"/>
              </a:lnSpc>
              <a:spcBef>
                <a:spcPts val="600"/>
              </a:spcBef>
            </a:pPr>
            <a:r>
              <a:rPr sz="2700" spc="-204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300" dirty="0">
                <a:solidFill>
                  <a:srgbClr val="FF66C3"/>
                </a:solidFill>
                <a:latin typeface="Verdana"/>
                <a:cs typeface="Verdana"/>
              </a:rPr>
              <a:t>L</a:t>
            </a:r>
            <a:r>
              <a:rPr sz="2700" spc="-28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335" dirty="0">
                <a:solidFill>
                  <a:srgbClr val="FF66C3"/>
                </a:solidFill>
                <a:latin typeface="Verdana"/>
                <a:cs typeface="Verdana"/>
              </a:rPr>
              <a:t>Z</a:t>
            </a:r>
            <a:r>
              <a:rPr sz="2700" spc="-4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10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-60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-28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160" dirty="0">
                <a:solidFill>
                  <a:srgbClr val="FF66C3"/>
                </a:solidFill>
                <a:latin typeface="Verdana"/>
                <a:cs typeface="Verdana"/>
              </a:rPr>
              <a:t>d</a:t>
            </a:r>
            <a:r>
              <a:rPr sz="2700" spc="-25" dirty="0">
                <a:solidFill>
                  <a:srgbClr val="FF66C3"/>
                </a:solidFill>
                <a:latin typeface="Verdana"/>
                <a:cs typeface="Verdana"/>
              </a:rPr>
              <a:t>i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145" dirty="0">
                <a:solidFill>
                  <a:srgbClr val="FF66C3"/>
                </a:solidFill>
                <a:latin typeface="Verdana"/>
                <a:cs typeface="Verdana"/>
              </a:rPr>
              <a:t>2</a:t>
            </a:r>
            <a:r>
              <a:rPr sz="2700" spc="-13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225" dirty="0">
                <a:solidFill>
                  <a:srgbClr val="FF66C3"/>
                </a:solidFill>
                <a:latin typeface="Verdana"/>
                <a:cs typeface="Verdana"/>
              </a:rPr>
              <a:t>c</a:t>
            </a:r>
            <a:r>
              <a:rPr sz="2700" spc="95" dirty="0">
                <a:solidFill>
                  <a:srgbClr val="FF66C3"/>
                </a:solidFill>
                <a:latin typeface="Verdana"/>
                <a:cs typeface="Verdana"/>
              </a:rPr>
              <a:t>o</a:t>
            </a:r>
            <a:r>
              <a:rPr sz="2700" spc="55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45" dirty="0">
                <a:solidFill>
                  <a:srgbClr val="FF66C3"/>
                </a:solidFill>
                <a:latin typeface="Verdana"/>
                <a:cs typeface="Verdana"/>
              </a:rPr>
              <a:t>s</a:t>
            </a:r>
            <a:r>
              <a:rPr sz="2700" spc="70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700" spc="160" dirty="0">
                <a:solidFill>
                  <a:srgbClr val="FF66C3"/>
                </a:solidFill>
                <a:latin typeface="Verdana"/>
                <a:cs typeface="Verdana"/>
              </a:rPr>
              <a:t>g</a:t>
            </a:r>
            <a:r>
              <a:rPr sz="2700" spc="55" dirty="0">
                <a:solidFill>
                  <a:srgbClr val="FF66C3"/>
                </a:solidFill>
                <a:latin typeface="Verdana"/>
                <a:cs typeface="Verdana"/>
              </a:rPr>
              <a:t>n</a:t>
            </a:r>
            <a:r>
              <a:rPr sz="2700" spc="7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endParaRPr sz="2700">
              <a:latin typeface="Verdana"/>
              <a:cs typeface="Verdana"/>
            </a:endParaRPr>
          </a:p>
          <a:p>
            <a:pPr marL="788035" algn="ctr">
              <a:lnSpc>
                <a:spcPct val="100000"/>
              </a:lnSpc>
              <a:spcBef>
                <a:spcPts val="509"/>
              </a:spcBef>
            </a:pPr>
            <a:r>
              <a:rPr sz="2700" spc="100" dirty="0">
                <a:solidFill>
                  <a:srgbClr val="FF66C3"/>
                </a:solidFill>
                <a:latin typeface="Verdana"/>
                <a:cs typeface="Verdana"/>
              </a:rPr>
              <a:t>la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90" dirty="0">
                <a:solidFill>
                  <a:srgbClr val="FF66C3"/>
                </a:solidFill>
                <a:latin typeface="Verdana"/>
                <a:cs typeface="Verdana"/>
              </a:rPr>
              <a:t>prima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114" dirty="0">
                <a:solidFill>
                  <a:srgbClr val="FF66C3"/>
                </a:solidFill>
                <a:latin typeface="Verdana"/>
                <a:cs typeface="Verdana"/>
              </a:rPr>
              <a:t>consegna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100" dirty="0">
                <a:solidFill>
                  <a:srgbClr val="FF66C3"/>
                </a:solidFill>
                <a:latin typeface="Verdana"/>
                <a:cs typeface="Verdana"/>
              </a:rPr>
              <a:t>al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30" dirty="0">
                <a:solidFill>
                  <a:srgbClr val="FF66C3"/>
                </a:solidFill>
                <a:latin typeface="Verdana"/>
                <a:cs typeface="Verdana"/>
              </a:rPr>
              <a:t>positivo</a:t>
            </a:r>
            <a:r>
              <a:rPr sz="2700" spc="-12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-5" dirty="0">
                <a:solidFill>
                  <a:srgbClr val="FF66C3"/>
                </a:solidFill>
                <a:latin typeface="Verdana"/>
                <a:cs typeface="Verdana"/>
              </a:rPr>
              <a:t>l’altra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100" dirty="0">
                <a:solidFill>
                  <a:srgbClr val="FF66C3"/>
                </a:solidFill>
                <a:latin typeface="Verdana"/>
                <a:cs typeface="Verdana"/>
              </a:rPr>
              <a:t>al</a:t>
            </a:r>
            <a:r>
              <a:rPr sz="2700" spc="-13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700" spc="60" dirty="0">
                <a:solidFill>
                  <a:srgbClr val="FF66C3"/>
                </a:solidFill>
                <a:latin typeface="Verdana"/>
                <a:cs typeface="Verdana"/>
              </a:rPr>
              <a:t>negativo</a:t>
            </a:r>
            <a:endParaRPr sz="2700">
              <a:latin typeface="Verdana"/>
              <a:cs typeface="Verdana"/>
            </a:endParaRPr>
          </a:p>
          <a:p>
            <a:pPr marL="12700" marR="5080">
              <a:lnSpc>
                <a:spcPct val="106500"/>
              </a:lnSpc>
              <a:spcBef>
                <a:spcPts val="2185"/>
              </a:spcBef>
            </a:pPr>
            <a:r>
              <a:rPr sz="2700" spc="10" dirty="0">
                <a:latin typeface="Verdana"/>
                <a:cs typeface="Verdana"/>
              </a:rPr>
              <a:t>altrimenti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l’alunno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si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fissa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sul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controllo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più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forte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90" dirty="0">
                <a:latin typeface="Verdana"/>
                <a:cs typeface="Verdana"/>
              </a:rPr>
              <a:t>dato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204" dirty="0">
                <a:latin typeface="Verdana"/>
                <a:cs typeface="Verdana"/>
              </a:rPr>
              <a:t>a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10" dirty="0">
                <a:latin typeface="Verdana"/>
                <a:cs typeface="Verdana"/>
              </a:rPr>
              <a:t>livello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verbale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100" dirty="0">
                <a:latin typeface="Verdana"/>
                <a:cs typeface="Verdana"/>
              </a:rPr>
              <a:t>che </a:t>
            </a:r>
            <a:r>
              <a:rPr sz="2700" spc="-935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rimanda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105" dirty="0">
                <a:latin typeface="Verdana"/>
                <a:cs typeface="Verdana"/>
              </a:rPr>
              <a:t>anche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175" dirty="0">
                <a:latin typeface="Verdana"/>
                <a:cs typeface="Verdana"/>
              </a:rPr>
              <a:t>ad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95" dirty="0">
                <a:latin typeface="Verdana"/>
                <a:cs typeface="Verdana"/>
              </a:rPr>
              <a:t>una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difficile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gestione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di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-204" dirty="0">
                <a:latin typeface="Verdana"/>
                <a:cs typeface="Verdana"/>
              </a:rPr>
              <a:t>Sé,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-35" dirty="0">
                <a:latin typeface="Verdana"/>
                <a:cs typeface="Verdana"/>
              </a:rPr>
              <a:t>il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Controllare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-135" dirty="0">
                <a:latin typeface="Verdana"/>
                <a:cs typeface="Verdana"/>
              </a:rPr>
              <a:t> </a:t>
            </a:r>
            <a:r>
              <a:rPr sz="2700" spc="-65" dirty="0">
                <a:latin typeface="Verdana"/>
                <a:cs typeface="Verdana"/>
              </a:rPr>
              <a:t>l’Inibire!</a:t>
            </a:r>
            <a:endParaRPr sz="2700">
              <a:latin typeface="Verdana"/>
              <a:cs typeface="Verdana"/>
            </a:endParaRPr>
          </a:p>
          <a:p>
            <a:pPr marL="2893060" marR="1993264" algn="ctr">
              <a:lnSpc>
                <a:spcPct val="122800"/>
              </a:lnSpc>
              <a:spcBef>
                <a:spcPts val="2125"/>
              </a:spcBef>
            </a:pPr>
            <a:r>
              <a:rPr sz="2900" spc="50" dirty="0">
                <a:latin typeface="Lucida Sans Unicode"/>
                <a:cs typeface="Lucida Sans Unicode"/>
              </a:rPr>
              <a:t>Pronuncia </a:t>
            </a:r>
            <a:r>
              <a:rPr sz="2900" spc="-140" dirty="0">
                <a:latin typeface="Lucida Sans Unicode"/>
                <a:cs typeface="Lucida Sans Unicode"/>
              </a:rPr>
              <a:t>i </a:t>
            </a:r>
            <a:r>
              <a:rPr sz="2900" spc="-35" dirty="0">
                <a:latin typeface="Lucida Sans Unicode"/>
                <a:cs typeface="Lucida Sans Unicode"/>
              </a:rPr>
              <a:t>numeri, </a:t>
            </a:r>
            <a:r>
              <a:rPr sz="2900" spc="95" dirty="0">
                <a:latin typeface="Lucida Sans Unicode"/>
                <a:cs typeface="Lucida Sans Unicode"/>
              </a:rPr>
              <a:t>al </a:t>
            </a:r>
            <a:r>
              <a:rPr sz="2900" spc="-155" dirty="0">
                <a:latin typeface="Lucida Sans Unicode"/>
                <a:cs typeface="Lucida Sans Unicode"/>
              </a:rPr>
              <a:t>2 </a:t>
            </a:r>
            <a:r>
              <a:rPr sz="2900" spc="-110" dirty="0">
                <a:latin typeface="Lucida Sans Unicode"/>
                <a:cs typeface="Lucida Sans Unicode"/>
              </a:rPr>
              <a:t>BATTI </a:t>
            </a:r>
            <a:r>
              <a:rPr sz="2900" spc="-30" dirty="0">
                <a:solidFill>
                  <a:srgbClr val="008037"/>
                </a:solidFill>
                <a:latin typeface="Lucida Sans Unicode"/>
                <a:cs typeface="Lucida Sans Unicode"/>
              </a:rPr>
              <a:t>ANCHE </a:t>
            </a:r>
            <a:r>
              <a:rPr sz="2900" spc="-70" dirty="0">
                <a:latin typeface="Lucida Sans Unicode"/>
                <a:cs typeface="Lucida Sans Unicode"/>
              </a:rPr>
              <a:t>MANI: </a:t>
            </a:r>
            <a:r>
              <a:rPr sz="2900" spc="-905" dirty="0"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008037"/>
                </a:solidFill>
                <a:latin typeface="Lucida Sans Unicode"/>
                <a:cs typeface="Lucida Sans Unicode"/>
              </a:rPr>
              <a:t>5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008037"/>
                </a:solidFill>
                <a:latin typeface="Lucida Sans Unicode"/>
                <a:cs typeface="Lucida Sans Unicode"/>
              </a:rPr>
              <a:t>4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008037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008037"/>
                </a:solidFill>
                <a:latin typeface="Lucida Sans Unicode"/>
                <a:cs typeface="Lucida Sans Unicode"/>
              </a:rPr>
              <a:t>5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-905" dirty="0">
                <a:solidFill>
                  <a:srgbClr val="008037"/>
                </a:solidFill>
                <a:latin typeface="Lucida Sans Unicode"/>
                <a:cs typeface="Lucida Sans Unicode"/>
              </a:rPr>
              <a:t>1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-130" dirty="0">
                <a:solidFill>
                  <a:srgbClr val="008037"/>
                </a:solidFill>
                <a:latin typeface="Lucida Sans Unicode"/>
                <a:cs typeface="Lucida Sans Unicode"/>
              </a:rPr>
              <a:t>3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008037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008037"/>
                </a:solidFill>
                <a:latin typeface="Lucida Sans Unicode"/>
                <a:cs typeface="Lucida Sans Unicode"/>
              </a:rPr>
              <a:t>8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008037"/>
                </a:solidFill>
                <a:latin typeface="Lucida Sans Unicode"/>
                <a:cs typeface="Lucida Sans Unicode"/>
              </a:rPr>
              <a:t>9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10" dirty="0">
                <a:solidFill>
                  <a:srgbClr val="008037"/>
                </a:solidFill>
                <a:latin typeface="Lucida Sans Unicode"/>
                <a:cs typeface="Lucida Sans Unicode"/>
              </a:rPr>
              <a:t>0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008037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-905" dirty="0">
                <a:solidFill>
                  <a:srgbClr val="008037"/>
                </a:solidFill>
                <a:latin typeface="Lucida Sans Unicode"/>
                <a:cs typeface="Lucida Sans Unicode"/>
              </a:rPr>
              <a:t>1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008037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008037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008037"/>
                </a:solidFill>
                <a:latin typeface="Lucida Sans Unicode"/>
                <a:cs typeface="Lucida Sans Unicode"/>
              </a:rPr>
              <a:t>4</a:t>
            </a:r>
            <a:endParaRPr sz="29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Lucida Sans Unicode"/>
              <a:cs typeface="Lucida Sans Unicode"/>
            </a:endParaRPr>
          </a:p>
          <a:p>
            <a:pPr marL="2863850" marR="1964055" algn="ctr">
              <a:lnSpc>
                <a:spcPct val="122800"/>
              </a:lnSpc>
            </a:pPr>
            <a:r>
              <a:rPr sz="2900" spc="65" dirty="0">
                <a:latin typeface="Lucida Sans Unicode"/>
                <a:cs typeface="Lucida Sans Unicode"/>
              </a:rPr>
              <a:t>P</a:t>
            </a:r>
            <a:r>
              <a:rPr sz="2900" spc="-125" dirty="0">
                <a:latin typeface="Lucida Sans Unicode"/>
                <a:cs typeface="Lucida Sans Unicode"/>
              </a:rPr>
              <a:t>r</a:t>
            </a:r>
            <a:r>
              <a:rPr sz="2900" spc="45" dirty="0">
                <a:latin typeface="Lucida Sans Unicode"/>
                <a:cs typeface="Lucida Sans Unicode"/>
              </a:rPr>
              <a:t>o</a:t>
            </a:r>
            <a:r>
              <a:rPr sz="2900" spc="15" dirty="0">
                <a:latin typeface="Lucida Sans Unicode"/>
                <a:cs typeface="Lucida Sans Unicode"/>
              </a:rPr>
              <a:t>nun</a:t>
            </a:r>
            <a:r>
              <a:rPr sz="2900" spc="245" dirty="0">
                <a:latin typeface="Lucida Sans Unicode"/>
                <a:cs typeface="Lucida Sans Unicode"/>
              </a:rPr>
              <a:t>c</a:t>
            </a:r>
            <a:r>
              <a:rPr sz="2900" spc="-145" dirty="0">
                <a:latin typeface="Lucida Sans Unicode"/>
                <a:cs typeface="Lucida Sans Unicode"/>
              </a:rPr>
              <a:t>i</a:t>
            </a:r>
            <a:r>
              <a:rPr sz="2900" spc="340" dirty="0">
                <a:latin typeface="Lucida Sans Unicode"/>
                <a:cs typeface="Lucida Sans Unicode"/>
              </a:rPr>
              <a:t>a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140" dirty="0">
                <a:latin typeface="Lucida Sans Unicode"/>
                <a:cs typeface="Lucida Sans Unicode"/>
              </a:rPr>
              <a:t>i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15" dirty="0">
                <a:latin typeface="Lucida Sans Unicode"/>
                <a:cs typeface="Lucida Sans Unicode"/>
              </a:rPr>
              <a:t>nu</a:t>
            </a:r>
            <a:r>
              <a:rPr sz="2900" spc="245" dirty="0">
                <a:latin typeface="Lucida Sans Unicode"/>
                <a:cs typeface="Lucida Sans Unicode"/>
              </a:rPr>
              <a:t>m</a:t>
            </a:r>
            <a:r>
              <a:rPr sz="2900" spc="150" dirty="0">
                <a:latin typeface="Lucida Sans Unicode"/>
                <a:cs typeface="Lucida Sans Unicode"/>
              </a:rPr>
              <a:t>e</a:t>
            </a:r>
            <a:r>
              <a:rPr sz="2900" spc="-125" dirty="0">
                <a:latin typeface="Lucida Sans Unicode"/>
                <a:cs typeface="Lucida Sans Unicode"/>
              </a:rPr>
              <a:t>r</a:t>
            </a:r>
            <a:r>
              <a:rPr sz="2900" spc="-145" dirty="0">
                <a:latin typeface="Lucida Sans Unicode"/>
                <a:cs typeface="Lucida Sans Unicode"/>
              </a:rPr>
              <a:t>i</a:t>
            </a:r>
            <a:r>
              <a:rPr sz="2900" spc="-380" dirty="0">
                <a:latin typeface="Lucida Sans Unicode"/>
                <a:cs typeface="Lucida Sans Unicode"/>
              </a:rPr>
              <a:t>,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335" dirty="0">
                <a:latin typeface="Lucida Sans Unicode"/>
                <a:cs typeface="Lucida Sans Unicode"/>
              </a:rPr>
              <a:t>a</a:t>
            </a:r>
            <a:r>
              <a:rPr sz="2900" spc="-140" dirty="0">
                <a:latin typeface="Lucida Sans Unicode"/>
                <a:cs typeface="Lucida Sans Unicode"/>
              </a:rPr>
              <a:t>l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155" dirty="0">
                <a:latin typeface="Lucida Sans Unicode"/>
                <a:cs typeface="Lucida Sans Unicode"/>
              </a:rPr>
              <a:t>2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100" dirty="0">
                <a:latin typeface="Lucida Sans Unicode"/>
                <a:cs typeface="Lucida Sans Unicode"/>
              </a:rPr>
              <a:t>B</a:t>
            </a:r>
            <a:r>
              <a:rPr sz="2900" spc="-5" dirty="0">
                <a:latin typeface="Lucida Sans Unicode"/>
                <a:cs typeface="Lucida Sans Unicode"/>
              </a:rPr>
              <a:t>A</a:t>
            </a:r>
            <a:r>
              <a:rPr sz="2900" spc="-260" dirty="0">
                <a:latin typeface="Lucida Sans Unicode"/>
                <a:cs typeface="Lucida Sans Unicode"/>
              </a:rPr>
              <a:t>TT</a:t>
            </a:r>
            <a:r>
              <a:rPr sz="2900" spc="-140" dirty="0">
                <a:latin typeface="Lucida Sans Unicode"/>
                <a:cs typeface="Lucida Sans Unicode"/>
              </a:rPr>
              <a:t>I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135" dirty="0">
                <a:solidFill>
                  <a:srgbClr val="5D17EB"/>
                </a:solidFill>
                <a:latin typeface="Lucida Sans Unicode"/>
                <a:cs typeface="Lucida Sans Unicode"/>
              </a:rPr>
              <a:t>S</a:t>
            </a:r>
            <a:r>
              <a:rPr sz="2900" spc="5" dirty="0">
                <a:solidFill>
                  <a:srgbClr val="5D17EB"/>
                </a:solidFill>
                <a:latin typeface="Lucida Sans Unicode"/>
                <a:cs typeface="Lucida Sans Unicode"/>
              </a:rPr>
              <a:t>O</a:t>
            </a:r>
            <a:r>
              <a:rPr sz="2900" spc="-310" dirty="0">
                <a:solidFill>
                  <a:srgbClr val="5D17EB"/>
                </a:solidFill>
                <a:latin typeface="Lucida Sans Unicode"/>
                <a:cs typeface="Lucida Sans Unicode"/>
              </a:rPr>
              <a:t>L</a:t>
            </a:r>
            <a:r>
              <a:rPr sz="2900" spc="10" dirty="0">
                <a:solidFill>
                  <a:srgbClr val="5D17EB"/>
                </a:solidFill>
                <a:latin typeface="Lucida Sans Unicode"/>
                <a:cs typeface="Lucida Sans Unicode"/>
              </a:rPr>
              <a:t>O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310" dirty="0">
                <a:latin typeface="Lucida Sans Unicode"/>
                <a:cs typeface="Lucida Sans Unicode"/>
              </a:rPr>
              <a:t>L</a:t>
            </a:r>
            <a:r>
              <a:rPr sz="2900" spc="-110" dirty="0">
                <a:latin typeface="Lucida Sans Unicode"/>
                <a:cs typeface="Lucida Sans Unicode"/>
              </a:rPr>
              <a:t>E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20" dirty="0">
                <a:latin typeface="Lucida Sans Unicode"/>
                <a:cs typeface="Lucida Sans Unicode"/>
              </a:rPr>
              <a:t>M</a:t>
            </a:r>
            <a:r>
              <a:rPr sz="2900" spc="-5" dirty="0">
                <a:latin typeface="Lucida Sans Unicode"/>
                <a:cs typeface="Lucida Sans Unicode"/>
              </a:rPr>
              <a:t>A</a:t>
            </a:r>
            <a:r>
              <a:rPr sz="2900" spc="-125" dirty="0">
                <a:latin typeface="Lucida Sans Unicode"/>
                <a:cs typeface="Lucida Sans Unicode"/>
              </a:rPr>
              <a:t>N</a:t>
            </a:r>
            <a:r>
              <a:rPr sz="2900" spc="-150" dirty="0">
                <a:latin typeface="Lucida Sans Unicode"/>
                <a:cs typeface="Lucida Sans Unicode"/>
              </a:rPr>
              <a:t>I  </a:t>
            </a:r>
            <a:r>
              <a:rPr sz="2900" spc="-210" dirty="0">
                <a:solidFill>
                  <a:srgbClr val="5D17EB"/>
                </a:solidFill>
                <a:latin typeface="Lucida Sans Unicode"/>
                <a:cs typeface="Lucida Sans Unicode"/>
              </a:rPr>
              <a:t>7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5D17EB"/>
                </a:solidFill>
                <a:latin typeface="Lucida Sans Unicode"/>
                <a:cs typeface="Lucida Sans Unicode"/>
              </a:rPr>
              <a:t>4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5D17EB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905" dirty="0">
                <a:solidFill>
                  <a:srgbClr val="5D17EB"/>
                </a:solidFill>
                <a:latin typeface="Lucida Sans Unicode"/>
                <a:cs typeface="Lucida Sans Unicode"/>
              </a:rPr>
              <a:t>1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5D17EB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30" dirty="0">
                <a:solidFill>
                  <a:srgbClr val="5D17EB"/>
                </a:solidFill>
                <a:latin typeface="Lucida Sans Unicode"/>
                <a:cs typeface="Lucida Sans Unicode"/>
              </a:rPr>
              <a:t>6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5D17EB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5D17EB"/>
                </a:solidFill>
                <a:latin typeface="Lucida Sans Unicode"/>
                <a:cs typeface="Lucida Sans Unicode"/>
              </a:rPr>
              <a:t>9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5D17EB"/>
                </a:solidFill>
                <a:latin typeface="Lucida Sans Unicode"/>
                <a:cs typeface="Lucida Sans Unicode"/>
              </a:rPr>
              <a:t>4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30" dirty="0">
                <a:solidFill>
                  <a:srgbClr val="5D17EB"/>
                </a:solidFill>
                <a:latin typeface="Lucida Sans Unicode"/>
                <a:cs typeface="Lucida Sans Unicode"/>
              </a:rPr>
              <a:t>3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5D17EB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5D17EB"/>
                </a:solidFill>
                <a:latin typeface="Lucida Sans Unicode"/>
                <a:cs typeface="Lucida Sans Unicode"/>
              </a:rPr>
              <a:t>5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5D17EB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10" dirty="0">
                <a:solidFill>
                  <a:srgbClr val="5D17EB"/>
                </a:solidFill>
                <a:latin typeface="Lucida Sans Unicode"/>
                <a:cs typeface="Lucida Sans Unicode"/>
              </a:rPr>
              <a:t>0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5D17EB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5D17EB"/>
                </a:solidFill>
                <a:latin typeface="Lucida Sans Unicode"/>
                <a:cs typeface="Lucida Sans Unicode"/>
              </a:rPr>
              <a:t>5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905" dirty="0">
                <a:solidFill>
                  <a:srgbClr val="5D17EB"/>
                </a:solidFill>
                <a:latin typeface="Lucida Sans Unicode"/>
                <a:cs typeface="Lucida Sans Unicode"/>
              </a:rPr>
              <a:t>1</a:t>
            </a:r>
            <a:r>
              <a:rPr sz="2900" spc="-50" dirty="0">
                <a:solidFill>
                  <a:srgbClr val="5D17EB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5D17EB"/>
                </a:solidFill>
                <a:latin typeface="Lucida Sans Unicode"/>
                <a:cs typeface="Lucida Sans Unicode"/>
              </a:rPr>
              <a:t>2</a:t>
            </a:r>
            <a:endParaRPr sz="29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Lucida Sans Unicode"/>
              <a:cs typeface="Lucida Sans Unicode"/>
            </a:endParaRPr>
          </a:p>
          <a:p>
            <a:pPr marL="3158490" marR="2258060" algn="ctr">
              <a:lnSpc>
                <a:spcPct val="122800"/>
              </a:lnSpc>
            </a:pPr>
            <a:r>
              <a:rPr sz="2900" spc="50" dirty="0">
                <a:latin typeface="Lucida Sans Unicode"/>
                <a:cs typeface="Lucida Sans Unicode"/>
              </a:rPr>
              <a:t>Pronuncia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65" dirty="0">
                <a:latin typeface="Lucida Sans Unicode"/>
                <a:cs typeface="Lucida Sans Unicode"/>
              </a:rPr>
              <a:t>tutti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140" dirty="0">
                <a:latin typeface="Lucida Sans Unicode"/>
                <a:cs typeface="Lucida Sans Unicode"/>
              </a:rPr>
              <a:t>i</a:t>
            </a:r>
            <a:r>
              <a:rPr sz="2900" spc="-45" dirty="0">
                <a:latin typeface="Lucida Sans Unicode"/>
                <a:cs typeface="Lucida Sans Unicode"/>
              </a:rPr>
              <a:t> </a:t>
            </a:r>
            <a:r>
              <a:rPr sz="2900" spc="25" dirty="0">
                <a:latin typeface="Lucida Sans Unicode"/>
                <a:cs typeface="Lucida Sans Unicode"/>
              </a:rPr>
              <a:t>numeri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114" dirty="0">
                <a:solidFill>
                  <a:srgbClr val="CB6BE6"/>
                </a:solidFill>
                <a:latin typeface="Lucida Sans Unicode"/>
                <a:cs typeface="Lucida Sans Unicode"/>
              </a:rPr>
              <a:t>TRANNE</a:t>
            </a:r>
            <a:r>
              <a:rPr sz="2900" spc="-45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145" dirty="0">
                <a:latin typeface="Lucida Sans Unicode"/>
                <a:cs typeface="Lucida Sans Unicode"/>
              </a:rPr>
              <a:t>il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210" dirty="0">
                <a:latin typeface="Lucida Sans Unicode"/>
                <a:cs typeface="Lucida Sans Unicode"/>
              </a:rPr>
              <a:t>7</a:t>
            </a:r>
            <a:r>
              <a:rPr sz="2900" spc="-45" dirty="0">
                <a:latin typeface="Lucida Sans Unicode"/>
                <a:cs typeface="Lucida Sans Unicode"/>
              </a:rPr>
              <a:t> </a:t>
            </a:r>
            <a:r>
              <a:rPr sz="2900" spc="155" dirty="0">
                <a:latin typeface="Lucida Sans Unicode"/>
                <a:cs typeface="Lucida Sans Unicode"/>
              </a:rPr>
              <a:t>e</a:t>
            </a:r>
            <a:r>
              <a:rPr sz="2900" spc="-50" dirty="0">
                <a:latin typeface="Lucida Sans Unicode"/>
                <a:cs typeface="Lucida Sans Unicode"/>
              </a:rPr>
              <a:t> </a:t>
            </a:r>
            <a:r>
              <a:rPr sz="2900" spc="-145" dirty="0">
                <a:latin typeface="Lucida Sans Unicode"/>
                <a:cs typeface="Lucida Sans Unicode"/>
              </a:rPr>
              <a:t>il</a:t>
            </a:r>
            <a:r>
              <a:rPr sz="2900" spc="-45" dirty="0">
                <a:latin typeface="Lucida Sans Unicode"/>
                <a:cs typeface="Lucida Sans Unicode"/>
              </a:rPr>
              <a:t> </a:t>
            </a:r>
            <a:r>
              <a:rPr sz="2900" spc="-130" dirty="0">
                <a:latin typeface="Lucida Sans Unicode"/>
                <a:cs typeface="Lucida Sans Unicode"/>
              </a:rPr>
              <a:t>3 </a:t>
            </a:r>
            <a:r>
              <a:rPr sz="2900" spc="-905" dirty="0"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CB6BE6"/>
                </a:solidFill>
                <a:latin typeface="Lucida Sans Unicode"/>
                <a:cs typeface="Lucida Sans Unicode"/>
              </a:rPr>
              <a:t>8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CB6BE6"/>
                </a:solidFill>
                <a:latin typeface="Lucida Sans Unicode"/>
                <a:cs typeface="Lucida Sans Unicode"/>
              </a:rPr>
              <a:t>5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130" dirty="0">
                <a:solidFill>
                  <a:srgbClr val="CB6BE6"/>
                </a:solidFill>
                <a:latin typeface="Lucida Sans Unicode"/>
                <a:cs typeface="Lucida Sans Unicode"/>
              </a:rPr>
              <a:t>3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CB6BE6"/>
                </a:solidFill>
                <a:latin typeface="Lucida Sans Unicode"/>
                <a:cs typeface="Lucida Sans Unicode"/>
              </a:rPr>
              <a:t>5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130" dirty="0">
                <a:solidFill>
                  <a:srgbClr val="CB6BE6"/>
                </a:solidFill>
                <a:latin typeface="Lucida Sans Unicode"/>
                <a:cs typeface="Lucida Sans Unicode"/>
              </a:rPr>
              <a:t>3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905" dirty="0">
                <a:solidFill>
                  <a:srgbClr val="CB6BE6"/>
                </a:solidFill>
                <a:latin typeface="Lucida Sans Unicode"/>
                <a:cs typeface="Lucida Sans Unicode"/>
              </a:rPr>
              <a:t>1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210" dirty="0">
                <a:solidFill>
                  <a:srgbClr val="CB6BE6"/>
                </a:solidFill>
                <a:latin typeface="Lucida Sans Unicode"/>
                <a:cs typeface="Lucida Sans Unicode"/>
              </a:rPr>
              <a:t>7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CB6BE6"/>
                </a:solidFill>
                <a:latin typeface="Lucida Sans Unicode"/>
                <a:cs typeface="Lucida Sans Unicode"/>
              </a:rPr>
              <a:t>8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CB6BE6"/>
                </a:solidFill>
                <a:latin typeface="Lucida Sans Unicode"/>
                <a:cs typeface="Lucida Sans Unicode"/>
              </a:rPr>
              <a:t>8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CB6BE6"/>
                </a:solidFill>
                <a:latin typeface="Lucida Sans Unicode"/>
                <a:cs typeface="Lucida Sans Unicode"/>
              </a:rPr>
              <a:t>9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210" dirty="0">
                <a:solidFill>
                  <a:srgbClr val="CB6BE6"/>
                </a:solidFill>
                <a:latin typeface="Lucida Sans Unicode"/>
                <a:cs typeface="Lucida Sans Unicode"/>
              </a:rPr>
              <a:t>7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30" dirty="0">
                <a:solidFill>
                  <a:srgbClr val="CB6BE6"/>
                </a:solidFill>
                <a:latin typeface="Lucida Sans Unicode"/>
                <a:cs typeface="Lucida Sans Unicode"/>
              </a:rPr>
              <a:t>6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130" dirty="0">
                <a:solidFill>
                  <a:srgbClr val="CB6BE6"/>
                </a:solidFill>
                <a:latin typeface="Lucida Sans Unicode"/>
                <a:cs typeface="Lucida Sans Unicode"/>
              </a:rPr>
              <a:t>3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CB6BE6"/>
                </a:solidFill>
                <a:latin typeface="Lucida Sans Unicode"/>
                <a:cs typeface="Lucida Sans Unicode"/>
              </a:rPr>
              <a:t>8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210" dirty="0">
                <a:solidFill>
                  <a:srgbClr val="CB6BE6"/>
                </a:solidFill>
                <a:latin typeface="Lucida Sans Unicode"/>
                <a:cs typeface="Lucida Sans Unicode"/>
              </a:rPr>
              <a:t>7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155" dirty="0">
                <a:solidFill>
                  <a:srgbClr val="CB6BE6"/>
                </a:solidFill>
                <a:latin typeface="Lucida Sans Unicode"/>
                <a:cs typeface="Lucida Sans Unicode"/>
              </a:rPr>
              <a:t>2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905" dirty="0">
                <a:solidFill>
                  <a:srgbClr val="CB6BE6"/>
                </a:solidFill>
                <a:latin typeface="Lucida Sans Unicode"/>
                <a:cs typeface="Lucida Sans Unicode"/>
              </a:rPr>
              <a:t>1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-130" dirty="0">
                <a:solidFill>
                  <a:srgbClr val="CB6BE6"/>
                </a:solidFill>
                <a:latin typeface="Lucida Sans Unicode"/>
                <a:cs typeface="Lucida Sans Unicode"/>
              </a:rPr>
              <a:t>3</a:t>
            </a:r>
            <a:r>
              <a:rPr sz="2900" spc="-50" dirty="0">
                <a:solidFill>
                  <a:srgbClr val="CB6BE6"/>
                </a:solidFill>
                <a:latin typeface="Lucida Sans Unicode"/>
                <a:cs typeface="Lucida Sans Unicode"/>
              </a:rPr>
              <a:t> </a:t>
            </a:r>
            <a:r>
              <a:rPr sz="2900" spc="10" dirty="0">
                <a:solidFill>
                  <a:srgbClr val="CB6BE6"/>
                </a:solidFill>
                <a:latin typeface="Lucida Sans Unicode"/>
                <a:cs typeface="Lucida Sans Unicode"/>
              </a:rPr>
              <a:t>0</a:t>
            </a:r>
            <a:endParaRPr sz="29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68743" y="0"/>
            <a:ext cx="6529070" cy="3257550"/>
          </a:xfrm>
          <a:custGeom>
            <a:avLst/>
            <a:gdLst/>
            <a:ahLst/>
            <a:cxnLst/>
            <a:rect l="l" t="t" r="r" b="b"/>
            <a:pathLst>
              <a:path w="6529069" h="3257550">
                <a:moveTo>
                  <a:pt x="0" y="0"/>
                </a:moveTo>
                <a:lnTo>
                  <a:pt x="20634" y="30188"/>
                </a:lnTo>
                <a:lnTo>
                  <a:pt x="41810" y="62540"/>
                </a:lnTo>
                <a:lnTo>
                  <a:pt x="50541" y="97474"/>
                </a:lnTo>
                <a:lnTo>
                  <a:pt x="112977" y="190163"/>
                </a:lnTo>
                <a:lnTo>
                  <a:pt x="194659" y="307484"/>
                </a:lnTo>
                <a:lnTo>
                  <a:pt x="274726" y="418339"/>
                </a:lnTo>
                <a:lnTo>
                  <a:pt x="306833" y="442052"/>
                </a:lnTo>
                <a:lnTo>
                  <a:pt x="346150" y="494613"/>
                </a:lnTo>
                <a:lnTo>
                  <a:pt x="378008" y="517327"/>
                </a:lnTo>
                <a:lnTo>
                  <a:pt x="397467" y="542810"/>
                </a:lnTo>
                <a:lnTo>
                  <a:pt x="429172" y="564916"/>
                </a:lnTo>
                <a:lnTo>
                  <a:pt x="448486" y="589815"/>
                </a:lnTo>
                <a:lnTo>
                  <a:pt x="480051" y="611361"/>
                </a:lnTo>
                <a:lnTo>
                  <a:pt x="499231" y="635724"/>
                </a:lnTo>
                <a:lnTo>
                  <a:pt x="530668" y="656757"/>
                </a:lnTo>
                <a:lnTo>
                  <a:pt x="549725" y="680630"/>
                </a:lnTo>
                <a:lnTo>
                  <a:pt x="612314" y="721550"/>
                </a:lnTo>
                <a:lnTo>
                  <a:pt x="631209" y="744778"/>
                </a:lnTo>
                <a:lnTo>
                  <a:pt x="724584" y="804124"/>
                </a:lnTo>
                <a:lnTo>
                  <a:pt x="743306" y="826657"/>
                </a:lnTo>
                <a:lnTo>
                  <a:pt x="867148" y="903150"/>
                </a:lnTo>
                <a:lnTo>
                  <a:pt x="885719" y="925081"/>
                </a:lnTo>
                <a:lnTo>
                  <a:pt x="1070730" y="1036815"/>
                </a:lnTo>
                <a:lnTo>
                  <a:pt x="1150826" y="1095410"/>
                </a:lnTo>
                <a:lnTo>
                  <a:pt x="1366791" y="1226239"/>
                </a:lnTo>
                <a:lnTo>
                  <a:pt x="1385402" y="1248329"/>
                </a:lnTo>
                <a:lnTo>
                  <a:pt x="1416363" y="1267456"/>
                </a:lnTo>
                <a:lnTo>
                  <a:pt x="1509450" y="1325649"/>
                </a:lnTo>
                <a:lnTo>
                  <a:pt x="1528235" y="1348436"/>
                </a:lnTo>
                <a:lnTo>
                  <a:pt x="1559385" y="1368319"/>
                </a:lnTo>
                <a:lnTo>
                  <a:pt x="1621828" y="1408656"/>
                </a:lnTo>
                <a:lnTo>
                  <a:pt x="1640806" y="1432213"/>
                </a:lnTo>
                <a:lnTo>
                  <a:pt x="1703573" y="1473846"/>
                </a:lnTo>
                <a:lnTo>
                  <a:pt x="1722726" y="1498105"/>
                </a:lnTo>
                <a:lnTo>
                  <a:pt x="1785871" y="1541248"/>
                </a:lnTo>
                <a:lnTo>
                  <a:pt x="1805226" y="1566315"/>
                </a:lnTo>
                <a:lnTo>
                  <a:pt x="1836975" y="1588595"/>
                </a:lnTo>
                <a:lnTo>
                  <a:pt x="1856480" y="1614260"/>
                </a:lnTo>
                <a:lnTo>
                  <a:pt x="1888384" y="1637161"/>
                </a:lnTo>
                <a:lnTo>
                  <a:pt x="1927801" y="1690120"/>
                </a:lnTo>
                <a:lnTo>
                  <a:pt x="1959960" y="1714042"/>
                </a:lnTo>
                <a:lnTo>
                  <a:pt x="2020033" y="1797277"/>
                </a:lnTo>
                <a:lnTo>
                  <a:pt x="2052574" y="1822725"/>
                </a:lnTo>
                <a:lnTo>
                  <a:pt x="2134511" y="1941064"/>
                </a:lnTo>
                <a:lnTo>
                  <a:pt x="2197156" y="2034590"/>
                </a:lnTo>
                <a:lnTo>
                  <a:pt x="2205960" y="2069817"/>
                </a:lnTo>
                <a:lnTo>
                  <a:pt x="2270104" y="2169339"/>
                </a:lnTo>
                <a:lnTo>
                  <a:pt x="2279430" y="2206658"/>
                </a:lnTo>
                <a:lnTo>
                  <a:pt x="2304398" y="2254184"/>
                </a:lnTo>
                <a:lnTo>
                  <a:pt x="2377786" y="2390698"/>
                </a:lnTo>
                <a:lnTo>
                  <a:pt x="2448924" y="2518205"/>
                </a:lnTo>
                <a:lnTo>
                  <a:pt x="2484462" y="2555646"/>
                </a:lnTo>
                <a:lnTo>
                  <a:pt x="2530160" y="2633740"/>
                </a:lnTo>
                <a:lnTo>
                  <a:pt x="2564964" y="2668242"/>
                </a:lnTo>
                <a:lnTo>
                  <a:pt x="2587203" y="2704852"/>
                </a:lnTo>
                <a:lnTo>
                  <a:pt x="2621523" y="2737416"/>
                </a:lnTo>
                <a:lnTo>
                  <a:pt x="2655601" y="2769016"/>
                </a:lnTo>
                <a:lnTo>
                  <a:pt x="2689440" y="2799658"/>
                </a:lnTo>
                <a:lnTo>
                  <a:pt x="2710720" y="2832425"/>
                </a:lnTo>
                <a:lnTo>
                  <a:pt x="2744083" y="2861163"/>
                </a:lnTo>
                <a:lnTo>
                  <a:pt x="2777209" y="2888954"/>
                </a:lnTo>
                <a:lnTo>
                  <a:pt x="2810101" y="2915803"/>
                </a:lnTo>
                <a:lnTo>
                  <a:pt x="2842758" y="2941715"/>
                </a:lnTo>
                <a:lnTo>
                  <a:pt x="2875181" y="2966693"/>
                </a:lnTo>
                <a:lnTo>
                  <a:pt x="2907372" y="2990742"/>
                </a:lnTo>
                <a:lnTo>
                  <a:pt x="2951654" y="3010787"/>
                </a:lnTo>
                <a:lnTo>
                  <a:pt x="2983384" y="3032990"/>
                </a:lnTo>
                <a:lnTo>
                  <a:pt x="3014885" y="3054276"/>
                </a:lnTo>
                <a:lnTo>
                  <a:pt x="3046158" y="3074650"/>
                </a:lnTo>
                <a:lnTo>
                  <a:pt x="3089525" y="3091037"/>
                </a:lnTo>
                <a:lnTo>
                  <a:pt x="3120345" y="3109599"/>
                </a:lnTo>
                <a:lnTo>
                  <a:pt x="3150940" y="3127261"/>
                </a:lnTo>
                <a:lnTo>
                  <a:pt x="3193632" y="3140948"/>
                </a:lnTo>
                <a:lnTo>
                  <a:pt x="3223781" y="3156823"/>
                </a:lnTo>
                <a:lnTo>
                  <a:pt x="3266028" y="3168731"/>
                </a:lnTo>
                <a:lnTo>
                  <a:pt x="3308056" y="3179757"/>
                </a:lnTo>
                <a:lnTo>
                  <a:pt x="3337542" y="3192983"/>
                </a:lnTo>
                <a:lnTo>
                  <a:pt x="3379131" y="3202255"/>
                </a:lnTo>
                <a:lnTo>
                  <a:pt x="3408182" y="3213736"/>
                </a:lnTo>
                <a:lnTo>
                  <a:pt x="3449337" y="3221271"/>
                </a:lnTo>
                <a:lnTo>
                  <a:pt x="3490276" y="3227945"/>
                </a:lnTo>
                <a:lnTo>
                  <a:pt x="3531001" y="3233761"/>
                </a:lnTo>
                <a:lnTo>
                  <a:pt x="3559192" y="3241802"/>
                </a:lnTo>
                <a:lnTo>
                  <a:pt x="3599492" y="3245915"/>
                </a:lnTo>
                <a:lnTo>
                  <a:pt x="3639580" y="3249183"/>
                </a:lnTo>
                <a:lnTo>
                  <a:pt x="3679458" y="3251609"/>
                </a:lnTo>
                <a:lnTo>
                  <a:pt x="3719128" y="3253199"/>
                </a:lnTo>
                <a:lnTo>
                  <a:pt x="3746268" y="3257036"/>
                </a:lnTo>
                <a:lnTo>
                  <a:pt x="3785522" y="3256965"/>
                </a:lnTo>
                <a:lnTo>
                  <a:pt x="3824570" y="3256070"/>
                </a:lnTo>
                <a:lnTo>
                  <a:pt x="3863413" y="3254355"/>
                </a:lnTo>
                <a:lnTo>
                  <a:pt x="3902052" y="3251825"/>
                </a:lnTo>
                <a:lnTo>
                  <a:pt x="3940489" y="3248483"/>
                </a:lnTo>
                <a:lnTo>
                  <a:pt x="3978724" y="3244333"/>
                </a:lnTo>
                <a:lnTo>
                  <a:pt x="4016758" y="3239381"/>
                </a:lnTo>
                <a:lnTo>
                  <a:pt x="4054592" y="3233629"/>
                </a:lnTo>
                <a:lnTo>
                  <a:pt x="4092228" y="3227083"/>
                </a:lnTo>
                <a:lnTo>
                  <a:pt x="4117345" y="3222826"/>
                </a:lnTo>
                <a:lnTo>
                  <a:pt x="4154587" y="3214703"/>
                </a:lnTo>
                <a:lnTo>
                  <a:pt x="4191633" y="3205798"/>
                </a:lnTo>
                <a:lnTo>
                  <a:pt x="4228485" y="3196115"/>
                </a:lnTo>
                <a:lnTo>
                  <a:pt x="4265144" y="3185658"/>
                </a:lnTo>
                <a:lnTo>
                  <a:pt x="4301610" y="3174432"/>
                </a:lnTo>
                <a:lnTo>
                  <a:pt x="4337885" y="3162441"/>
                </a:lnTo>
                <a:lnTo>
                  <a:pt x="4373970" y="3149689"/>
                </a:lnTo>
                <a:lnTo>
                  <a:pt x="4409866" y="3136180"/>
                </a:lnTo>
                <a:lnTo>
                  <a:pt x="4445573" y="3121918"/>
                </a:lnTo>
                <a:lnTo>
                  <a:pt x="4481094" y="3106908"/>
                </a:lnTo>
                <a:lnTo>
                  <a:pt x="4504107" y="3094233"/>
                </a:lnTo>
                <a:lnTo>
                  <a:pt x="4539257" y="3077738"/>
                </a:lnTo>
                <a:lnTo>
                  <a:pt x="4574223" y="3060508"/>
                </a:lnTo>
                <a:lnTo>
                  <a:pt x="4609005" y="3042546"/>
                </a:lnTo>
                <a:lnTo>
                  <a:pt x="4643607" y="3023857"/>
                </a:lnTo>
                <a:lnTo>
                  <a:pt x="4665706" y="3007524"/>
                </a:lnTo>
                <a:lnTo>
                  <a:pt x="4699946" y="2987392"/>
                </a:lnTo>
                <a:lnTo>
                  <a:pt x="4734009" y="2966546"/>
                </a:lnTo>
                <a:lnTo>
                  <a:pt x="4767893" y="2944989"/>
                </a:lnTo>
                <a:lnTo>
                  <a:pt x="4789280" y="2925805"/>
                </a:lnTo>
                <a:lnTo>
                  <a:pt x="4822812" y="2902840"/>
                </a:lnTo>
                <a:lnTo>
                  <a:pt x="4843849" y="2882256"/>
                </a:lnTo>
                <a:lnTo>
                  <a:pt x="4877034" y="2857899"/>
                </a:lnTo>
                <a:lnTo>
                  <a:pt x="4897725" y="2835931"/>
                </a:lnTo>
                <a:lnTo>
                  <a:pt x="4930566" y="2810199"/>
                </a:lnTo>
                <a:lnTo>
                  <a:pt x="4950916" y="2786865"/>
                </a:lnTo>
                <a:lnTo>
                  <a:pt x="4983417" y="2759775"/>
                </a:lnTo>
                <a:lnTo>
                  <a:pt x="5003430" y="2735092"/>
                </a:lnTo>
                <a:lnTo>
                  <a:pt x="5035596" y="2706660"/>
                </a:lnTo>
                <a:lnTo>
                  <a:pt x="5055276" y="2680644"/>
                </a:lnTo>
                <a:lnTo>
                  <a:pt x="5074790" y="2653967"/>
                </a:lnTo>
                <a:lnTo>
                  <a:pt x="5094140" y="2626635"/>
                </a:lnTo>
                <a:lnTo>
                  <a:pt x="5125649" y="2595571"/>
                </a:lnTo>
                <a:lnTo>
                  <a:pt x="5163540" y="2537664"/>
                </a:lnTo>
                <a:lnTo>
                  <a:pt x="5200792" y="2477201"/>
                </a:lnTo>
                <a:lnTo>
                  <a:pt x="5237413" y="2414215"/>
                </a:lnTo>
                <a:lnTo>
                  <a:pt x="5243169" y="2384866"/>
                </a:lnTo>
                <a:lnTo>
                  <a:pt x="5261091" y="2351819"/>
                </a:lnTo>
                <a:lnTo>
                  <a:pt x="5278860" y="2318159"/>
                </a:lnTo>
                <a:lnTo>
                  <a:pt x="5284156" y="2286968"/>
                </a:lnTo>
                <a:lnTo>
                  <a:pt x="5301621" y="2252093"/>
                </a:lnTo>
                <a:lnTo>
                  <a:pt x="5306615" y="2219695"/>
                </a:lnTo>
                <a:lnTo>
                  <a:pt x="5323781" y="2183621"/>
                </a:lnTo>
                <a:lnTo>
                  <a:pt x="5328478" y="2150034"/>
                </a:lnTo>
                <a:lnTo>
                  <a:pt x="5345348" y="2112779"/>
                </a:lnTo>
                <a:lnTo>
                  <a:pt x="5354010" y="2042677"/>
                </a:lnTo>
                <a:lnTo>
                  <a:pt x="5366025" y="1985990"/>
                </a:lnTo>
                <a:lnTo>
                  <a:pt x="5378414" y="1930802"/>
                </a:lnTo>
                <a:lnTo>
                  <a:pt x="5378851" y="1880172"/>
                </a:lnTo>
                <a:lnTo>
                  <a:pt x="5391973" y="1827918"/>
                </a:lnTo>
                <a:lnTo>
                  <a:pt x="5405454" y="1777099"/>
                </a:lnTo>
                <a:lnTo>
                  <a:pt x="5419288" y="1727693"/>
                </a:lnTo>
                <a:lnTo>
                  <a:pt x="5433470" y="1679678"/>
                </a:lnTo>
                <a:lnTo>
                  <a:pt x="5435673" y="1636112"/>
                </a:lnTo>
                <a:lnTo>
                  <a:pt x="5450533" y="1590814"/>
                </a:lnTo>
                <a:lnTo>
                  <a:pt x="5465725" y="1546842"/>
                </a:lnTo>
                <a:lnTo>
                  <a:pt x="5481243" y="1504174"/>
                </a:lnTo>
                <a:lnTo>
                  <a:pt x="5497082" y="1462788"/>
                </a:lnTo>
                <a:lnTo>
                  <a:pt x="5513235" y="1422663"/>
                </a:lnTo>
                <a:lnTo>
                  <a:pt x="5517377" y="1386856"/>
                </a:lnTo>
                <a:lnTo>
                  <a:pt x="5534144" y="1349187"/>
                </a:lnTo>
                <a:lnTo>
                  <a:pt x="5551210" y="1312713"/>
                </a:lnTo>
                <a:lnTo>
                  <a:pt x="5568569" y="1277413"/>
                </a:lnTo>
                <a:lnTo>
                  <a:pt x="5586216" y="1243265"/>
                </a:lnTo>
                <a:lnTo>
                  <a:pt x="5622352" y="1178337"/>
                </a:lnTo>
                <a:lnTo>
                  <a:pt x="5628510" y="1150593"/>
                </a:lnTo>
                <a:lnTo>
                  <a:pt x="5666259" y="1092120"/>
                </a:lnTo>
                <a:lnTo>
                  <a:pt x="5705029" y="1037732"/>
                </a:lnTo>
                <a:lnTo>
                  <a:pt x="5744777" y="987257"/>
                </a:lnTo>
                <a:lnTo>
                  <a:pt x="5752683" y="966511"/>
                </a:lnTo>
                <a:lnTo>
                  <a:pt x="5793815" y="921577"/>
                </a:lnTo>
                <a:lnTo>
                  <a:pt x="5835817" y="880119"/>
                </a:lnTo>
                <a:lnTo>
                  <a:pt x="5878644" y="841965"/>
                </a:lnTo>
                <a:lnTo>
                  <a:pt x="5888033" y="827151"/>
                </a:lnTo>
                <a:lnTo>
                  <a:pt x="5932016" y="793625"/>
                </a:lnTo>
                <a:lnTo>
                  <a:pt x="5976717" y="762967"/>
                </a:lnTo>
                <a:lnTo>
                  <a:pt x="6022091" y="735003"/>
                </a:lnTo>
                <a:lnTo>
                  <a:pt x="6032696" y="725056"/>
                </a:lnTo>
                <a:lnTo>
                  <a:pt x="6078998" y="700807"/>
                </a:lnTo>
                <a:lnTo>
                  <a:pt x="6125865" y="678817"/>
                </a:lnTo>
                <a:lnTo>
                  <a:pt x="6173253" y="658913"/>
                </a:lnTo>
                <a:lnTo>
                  <a:pt x="6184807" y="652767"/>
                </a:lnTo>
                <a:lnTo>
                  <a:pt x="6232895" y="635664"/>
                </a:lnTo>
                <a:lnTo>
                  <a:pt x="6281396" y="620212"/>
                </a:lnTo>
                <a:lnTo>
                  <a:pt x="6305787" y="613050"/>
                </a:lnTo>
                <a:lnTo>
                  <a:pt x="6317945" y="609315"/>
                </a:lnTo>
                <a:lnTo>
                  <a:pt x="6367140" y="596641"/>
                </a:lnTo>
                <a:lnTo>
                  <a:pt x="6416617" y="585096"/>
                </a:lnTo>
                <a:lnTo>
                  <a:pt x="6429126" y="582772"/>
                </a:lnTo>
                <a:lnTo>
                  <a:pt x="6454011" y="577585"/>
                </a:lnTo>
                <a:lnTo>
                  <a:pt x="6478945" y="572593"/>
                </a:lnTo>
                <a:lnTo>
                  <a:pt x="6503922" y="567775"/>
                </a:lnTo>
                <a:lnTo>
                  <a:pt x="6528947" y="563148"/>
                </a:lnTo>
                <a:lnTo>
                  <a:pt x="6519256" y="564"/>
                </a:lnTo>
                <a:lnTo>
                  <a:pt x="0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999511"/>
            <a:ext cx="3519170" cy="4287520"/>
          </a:xfrm>
          <a:custGeom>
            <a:avLst/>
            <a:gdLst/>
            <a:ahLst/>
            <a:cxnLst/>
            <a:rect l="l" t="t" r="r" b="b"/>
            <a:pathLst>
              <a:path w="3519170" h="4287520">
                <a:moveTo>
                  <a:pt x="0" y="4287487"/>
                </a:moveTo>
                <a:lnTo>
                  <a:pt x="0" y="0"/>
                </a:lnTo>
                <a:lnTo>
                  <a:pt x="12750" y="12150"/>
                </a:lnTo>
                <a:lnTo>
                  <a:pt x="45357" y="44267"/>
                </a:lnTo>
                <a:lnTo>
                  <a:pt x="77892" y="77309"/>
                </a:lnTo>
                <a:lnTo>
                  <a:pt x="110357" y="111229"/>
                </a:lnTo>
                <a:lnTo>
                  <a:pt x="142753" y="145982"/>
                </a:lnTo>
                <a:lnTo>
                  <a:pt x="175084" y="181521"/>
                </a:lnTo>
                <a:lnTo>
                  <a:pt x="207352" y="217800"/>
                </a:lnTo>
                <a:lnTo>
                  <a:pt x="239560" y="254773"/>
                </a:lnTo>
                <a:lnTo>
                  <a:pt x="271709" y="292395"/>
                </a:lnTo>
                <a:lnTo>
                  <a:pt x="335845" y="369398"/>
                </a:lnTo>
                <a:lnTo>
                  <a:pt x="399778" y="448441"/>
                </a:lnTo>
                <a:lnTo>
                  <a:pt x="495342" y="570023"/>
                </a:lnTo>
                <a:lnTo>
                  <a:pt x="937853" y="1150584"/>
                </a:lnTo>
                <a:lnTo>
                  <a:pt x="1032359" y="1269982"/>
                </a:lnTo>
                <a:lnTo>
                  <a:pt x="1095379" y="1347139"/>
                </a:lnTo>
                <a:lnTo>
                  <a:pt x="1158435" y="1421915"/>
                </a:lnTo>
                <a:lnTo>
                  <a:pt x="1189983" y="1458294"/>
                </a:lnTo>
                <a:lnTo>
                  <a:pt x="1221547" y="1493939"/>
                </a:lnTo>
                <a:lnTo>
                  <a:pt x="1253131" y="1528804"/>
                </a:lnTo>
                <a:lnTo>
                  <a:pt x="1284735" y="1562843"/>
                </a:lnTo>
                <a:lnTo>
                  <a:pt x="1316364" y="1596011"/>
                </a:lnTo>
                <a:lnTo>
                  <a:pt x="1348019" y="1628260"/>
                </a:lnTo>
                <a:lnTo>
                  <a:pt x="1379703" y="1659545"/>
                </a:lnTo>
                <a:lnTo>
                  <a:pt x="1411418" y="1689820"/>
                </a:lnTo>
                <a:lnTo>
                  <a:pt x="1443168" y="1719038"/>
                </a:lnTo>
                <a:lnTo>
                  <a:pt x="1474953" y="1747154"/>
                </a:lnTo>
                <a:lnTo>
                  <a:pt x="1506778" y="1774122"/>
                </a:lnTo>
                <a:lnTo>
                  <a:pt x="1538643" y="1799895"/>
                </a:lnTo>
                <a:lnTo>
                  <a:pt x="1570553" y="1824428"/>
                </a:lnTo>
                <a:lnTo>
                  <a:pt x="1602509" y="1847674"/>
                </a:lnTo>
                <a:lnTo>
                  <a:pt x="1634513" y="1869587"/>
                </a:lnTo>
                <a:lnTo>
                  <a:pt x="1929992" y="2052629"/>
                </a:lnTo>
                <a:lnTo>
                  <a:pt x="2092905" y="2155435"/>
                </a:lnTo>
                <a:lnTo>
                  <a:pt x="2194272" y="2221203"/>
                </a:lnTo>
                <a:lnTo>
                  <a:pt x="2297353" y="2289933"/>
                </a:lnTo>
                <a:lnTo>
                  <a:pt x="2366622" y="2337358"/>
                </a:lnTo>
                <a:lnTo>
                  <a:pt x="2436046" y="2386037"/>
                </a:lnTo>
                <a:lnTo>
                  <a:pt x="2505383" y="2435946"/>
                </a:lnTo>
                <a:lnTo>
                  <a:pt x="2574391" y="2487060"/>
                </a:lnTo>
                <a:lnTo>
                  <a:pt x="2608696" y="2513061"/>
                </a:lnTo>
                <a:lnTo>
                  <a:pt x="2642827" y="2539355"/>
                </a:lnTo>
                <a:lnTo>
                  <a:pt x="2676755" y="2565937"/>
                </a:lnTo>
                <a:lnTo>
                  <a:pt x="2710449" y="2592806"/>
                </a:lnTo>
                <a:lnTo>
                  <a:pt x="2743879" y="2619957"/>
                </a:lnTo>
                <a:lnTo>
                  <a:pt x="2777014" y="2647388"/>
                </a:lnTo>
                <a:lnTo>
                  <a:pt x="2809824" y="2675096"/>
                </a:lnTo>
                <a:lnTo>
                  <a:pt x="2842280" y="2703077"/>
                </a:lnTo>
                <a:lnTo>
                  <a:pt x="2874349" y="2731329"/>
                </a:lnTo>
                <a:lnTo>
                  <a:pt x="2906003" y="2759848"/>
                </a:lnTo>
                <a:lnTo>
                  <a:pt x="2937211" y="2788631"/>
                </a:lnTo>
                <a:lnTo>
                  <a:pt x="2967943" y="2817676"/>
                </a:lnTo>
                <a:lnTo>
                  <a:pt x="2998168" y="2846979"/>
                </a:lnTo>
                <a:lnTo>
                  <a:pt x="3027856" y="2876537"/>
                </a:lnTo>
                <a:lnTo>
                  <a:pt x="3056976" y="2906347"/>
                </a:lnTo>
                <a:lnTo>
                  <a:pt x="3085499" y="2936406"/>
                </a:lnTo>
                <a:lnTo>
                  <a:pt x="3113394" y="2966711"/>
                </a:lnTo>
                <a:lnTo>
                  <a:pt x="3140631" y="2997258"/>
                </a:lnTo>
                <a:lnTo>
                  <a:pt x="3167180" y="3028045"/>
                </a:lnTo>
                <a:lnTo>
                  <a:pt x="3193009" y="3059069"/>
                </a:lnTo>
                <a:lnTo>
                  <a:pt x="3218089" y="3090326"/>
                </a:lnTo>
                <a:lnTo>
                  <a:pt x="3242390" y="3121814"/>
                </a:lnTo>
                <a:lnTo>
                  <a:pt x="3265881" y="3153529"/>
                </a:lnTo>
                <a:lnTo>
                  <a:pt x="3288532" y="3185468"/>
                </a:lnTo>
                <a:lnTo>
                  <a:pt x="3310312" y="3217629"/>
                </a:lnTo>
                <a:lnTo>
                  <a:pt x="3331192" y="3250007"/>
                </a:lnTo>
                <a:lnTo>
                  <a:pt x="3351141" y="3282601"/>
                </a:lnTo>
                <a:lnTo>
                  <a:pt x="3388124" y="3348421"/>
                </a:lnTo>
                <a:lnTo>
                  <a:pt x="3421019" y="3415064"/>
                </a:lnTo>
                <a:lnTo>
                  <a:pt x="3449584" y="3482505"/>
                </a:lnTo>
                <a:lnTo>
                  <a:pt x="3473577" y="3550720"/>
                </a:lnTo>
                <a:lnTo>
                  <a:pt x="3492754" y="3619684"/>
                </a:lnTo>
                <a:lnTo>
                  <a:pt x="3506873" y="3689372"/>
                </a:lnTo>
                <a:lnTo>
                  <a:pt x="3515692" y="3759760"/>
                </a:lnTo>
                <a:lnTo>
                  <a:pt x="3518968" y="3830823"/>
                </a:lnTo>
                <a:lnTo>
                  <a:pt x="3518452" y="3866600"/>
                </a:lnTo>
                <a:lnTo>
                  <a:pt x="3512959" y="3938629"/>
                </a:lnTo>
                <a:lnTo>
                  <a:pt x="3501318" y="4011272"/>
                </a:lnTo>
                <a:lnTo>
                  <a:pt x="3483285" y="4084503"/>
                </a:lnTo>
                <a:lnTo>
                  <a:pt x="3471796" y="4121332"/>
                </a:lnTo>
                <a:lnTo>
                  <a:pt x="3458618" y="4158299"/>
                </a:lnTo>
                <a:lnTo>
                  <a:pt x="3443721" y="4195401"/>
                </a:lnTo>
                <a:lnTo>
                  <a:pt x="3427075" y="4232634"/>
                </a:lnTo>
                <a:lnTo>
                  <a:pt x="3408649" y="4269996"/>
                </a:lnTo>
                <a:lnTo>
                  <a:pt x="3399207" y="4287487"/>
                </a:lnTo>
                <a:lnTo>
                  <a:pt x="0" y="4287487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6144" y="5774764"/>
            <a:ext cx="2514599" cy="25145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384244" y="2813079"/>
            <a:ext cx="1779270" cy="707390"/>
          </a:xfrm>
          <a:custGeom>
            <a:avLst/>
            <a:gdLst/>
            <a:ahLst/>
            <a:cxnLst/>
            <a:rect l="l" t="t" r="r" b="b"/>
            <a:pathLst>
              <a:path w="1779270" h="707389">
                <a:moveTo>
                  <a:pt x="518137" y="707137"/>
                </a:moveTo>
                <a:lnTo>
                  <a:pt x="467291" y="562783"/>
                </a:lnTo>
                <a:lnTo>
                  <a:pt x="171637" y="562783"/>
                </a:lnTo>
                <a:lnTo>
                  <a:pt x="121039" y="707137"/>
                </a:lnTo>
                <a:lnTo>
                  <a:pt x="0" y="707137"/>
                </a:lnTo>
                <a:lnTo>
                  <a:pt x="252991" y="0"/>
                </a:lnTo>
                <a:lnTo>
                  <a:pt x="387176" y="0"/>
                </a:lnTo>
                <a:lnTo>
                  <a:pt x="640169" y="707137"/>
                </a:lnTo>
                <a:lnTo>
                  <a:pt x="518137" y="707137"/>
                </a:lnTo>
                <a:close/>
              </a:path>
              <a:path w="1779270" h="707389">
                <a:moveTo>
                  <a:pt x="203137" y="472499"/>
                </a:moveTo>
                <a:lnTo>
                  <a:pt x="435791" y="472499"/>
                </a:lnTo>
                <a:lnTo>
                  <a:pt x="320208" y="140137"/>
                </a:lnTo>
                <a:lnTo>
                  <a:pt x="203137" y="472499"/>
                </a:lnTo>
                <a:close/>
              </a:path>
              <a:path w="1779270" h="707389">
                <a:moveTo>
                  <a:pt x="713291" y="91523"/>
                </a:moveTo>
                <a:lnTo>
                  <a:pt x="713291" y="992"/>
                </a:lnTo>
                <a:lnTo>
                  <a:pt x="1205882" y="992"/>
                </a:lnTo>
                <a:lnTo>
                  <a:pt x="1205882" y="91523"/>
                </a:lnTo>
                <a:lnTo>
                  <a:pt x="1018122" y="91523"/>
                </a:lnTo>
                <a:lnTo>
                  <a:pt x="1018122" y="707137"/>
                </a:lnTo>
                <a:lnTo>
                  <a:pt x="902291" y="707137"/>
                </a:lnTo>
                <a:lnTo>
                  <a:pt x="902291" y="91523"/>
                </a:lnTo>
                <a:lnTo>
                  <a:pt x="713291" y="91523"/>
                </a:lnTo>
                <a:close/>
              </a:path>
              <a:path w="1779270" h="707389">
                <a:moveTo>
                  <a:pt x="1286260" y="91523"/>
                </a:moveTo>
                <a:lnTo>
                  <a:pt x="1286260" y="992"/>
                </a:lnTo>
                <a:lnTo>
                  <a:pt x="1778850" y="992"/>
                </a:lnTo>
                <a:lnTo>
                  <a:pt x="1778850" y="91523"/>
                </a:lnTo>
                <a:lnTo>
                  <a:pt x="1591090" y="91523"/>
                </a:lnTo>
                <a:lnTo>
                  <a:pt x="1591090" y="707137"/>
                </a:lnTo>
                <a:lnTo>
                  <a:pt x="1475259" y="707137"/>
                </a:lnTo>
                <a:lnTo>
                  <a:pt x="1475259" y="91523"/>
                </a:lnTo>
                <a:lnTo>
                  <a:pt x="1286260" y="91523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9933" y="2813079"/>
            <a:ext cx="390525" cy="707390"/>
          </a:xfrm>
          <a:custGeom>
            <a:avLst/>
            <a:gdLst/>
            <a:ahLst/>
            <a:cxnLst/>
            <a:rect l="l" t="t" r="r" b="b"/>
            <a:pathLst>
              <a:path w="390525" h="707389">
                <a:moveTo>
                  <a:pt x="390153" y="0"/>
                </a:moveTo>
                <a:lnTo>
                  <a:pt x="390153" y="90531"/>
                </a:lnTo>
                <a:lnTo>
                  <a:pt x="115830" y="90531"/>
                </a:lnTo>
                <a:lnTo>
                  <a:pt x="115830" y="304830"/>
                </a:lnTo>
                <a:lnTo>
                  <a:pt x="359645" y="304830"/>
                </a:lnTo>
                <a:lnTo>
                  <a:pt x="359645" y="394121"/>
                </a:lnTo>
                <a:lnTo>
                  <a:pt x="115830" y="394121"/>
                </a:lnTo>
                <a:lnTo>
                  <a:pt x="115830" y="616605"/>
                </a:lnTo>
                <a:lnTo>
                  <a:pt x="390153" y="616605"/>
                </a:lnTo>
                <a:lnTo>
                  <a:pt x="390153" y="707137"/>
                </a:lnTo>
                <a:lnTo>
                  <a:pt x="0" y="707137"/>
                </a:lnTo>
                <a:lnTo>
                  <a:pt x="0" y="0"/>
                </a:lnTo>
                <a:lnTo>
                  <a:pt x="390153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12265" y="2813079"/>
            <a:ext cx="580390" cy="707390"/>
          </a:xfrm>
          <a:custGeom>
            <a:avLst/>
            <a:gdLst/>
            <a:ahLst/>
            <a:cxnLst/>
            <a:rect l="l" t="t" r="r" b="b"/>
            <a:pathLst>
              <a:path w="580389" h="707389">
                <a:moveTo>
                  <a:pt x="464314" y="0"/>
                </a:moveTo>
                <a:lnTo>
                  <a:pt x="580145" y="0"/>
                </a:lnTo>
                <a:lnTo>
                  <a:pt x="580145" y="707137"/>
                </a:lnTo>
                <a:lnTo>
                  <a:pt x="464314" y="707137"/>
                </a:lnTo>
                <a:lnTo>
                  <a:pt x="115830" y="179822"/>
                </a:lnTo>
                <a:lnTo>
                  <a:pt x="115830" y="707137"/>
                </a:lnTo>
                <a:lnTo>
                  <a:pt x="0" y="707137"/>
                </a:lnTo>
                <a:lnTo>
                  <a:pt x="0" y="0"/>
                </a:lnTo>
                <a:lnTo>
                  <a:pt x="115830" y="0"/>
                </a:lnTo>
                <a:lnTo>
                  <a:pt x="464314" y="526322"/>
                </a:lnTo>
                <a:lnTo>
                  <a:pt x="464314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19431" y="2814071"/>
            <a:ext cx="465455" cy="706755"/>
          </a:xfrm>
          <a:custGeom>
            <a:avLst/>
            <a:gdLst/>
            <a:ahLst/>
            <a:cxnLst/>
            <a:rect l="l" t="t" r="r" b="b"/>
            <a:pathLst>
              <a:path w="465454" h="706754">
                <a:moveTo>
                  <a:pt x="465306" y="0"/>
                </a:moveTo>
                <a:lnTo>
                  <a:pt x="465306" y="90531"/>
                </a:lnTo>
                <a:lnTo>
                  <a:pt x="132944" y="615613"/>
                </a:lnTo>
                <a:lnTo>
                  <a:pt x="465306" y="615613"/>
                </a:lnTo>
                <a:lnTo>
                  <a:pt x="465306" y="706145"/>
                </a:lnTo>
                <a:lnTo>
                  <a:pt x="0" y="706145"/>
                </a:lnTo>
                <a:lnTo>
                  <a:pt x="0" y="615613"/>
                </a:lnTo>
                <a:lnTo>
                  <a:pt x="331121" y="90531"/>
                </a:lnTo>
                <a:lnTo>
                  <a:pt x="0" y="90531"/>
                </a:lnTo>
                <a:lnTo>
                  <a:pt x="0" y="0"/>
                </a:lnTo>
                <a:lnTo>
                  <a:pt x="465306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11603" y="2814071"/>
            <a:ext cx="116205" cy="706755"/>
          </a:xfrm>
          <a:custGeom>
            <a:avLst/>
            <a:gdLst/>
            <a:ahLst/>
            <a:cxnLst/>
            <a:rect l="l" t="t" r="r" b="b"/>
            <a:pathLst>
              <a:path w="116204" h="706754">
                <a:moveTo>
                  <a:pt x="0" y="706145"/>
                </a:moveTo>
                <a:lnTo>
                  <a:pt x="0" y="0"/>
                </a:lnTo>
                <a:lnTo>
                  <a:pt x="115830" y="0"/>
                </a:lnTo>
                <a:lnTo>
                  <a:pt x="115830" y="706145"/>
                </a:lnTo>
                <a:lnTo>
                  <a:pt x="0" y="706145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41356" y="2804894"/>
            <a:ext cx="721360" cy="722630"/>
          </a:xfrm>
          <a:custGeom>
            <a:avLst/>
            <a:gdLst/>
            <a:ahLst/>
            <a:cxnLst/>
            <a:rect l="l" t="t" r="r" b="b"/>
            <a:pathLst>
              <a:path w="721359" h="722629">
                <a:moveTo>
                  <a:pt x="360637" y="617846"/>
                </a:moveTo>
                <a:lnTo>
                  <a:pt x="411514" y="613428"/>
                </a:lnTo>
                <a:lnTo>
                  <a:pt x="457493" y="600173"/>
                </a:lnTo>
                <a:lnTo>
                  <a:pt x="498573" y="578083"/>
                </a:lnTo>
                <a:lnTo>
                  <a:pt x="534755" y="547157"/>
                </a:lnTo>
                <a:lnTo>
                  <a:pt x="564271" y="509037"/>
                </a:lnTo>
                <a:lnTo>
                  <a:pt x="585353" y="465368"/>
                </a:lnTo>
                <a:lnTo>
                  <a:pt x="598003" y="416150"/>
                </a:lnTo>
                <a:lnTo>
                  <a:pt x="602219" y="361381"/>
                </a:lnTo>
                <a:lnTo>
                  <a:pt x="598003" y="306535"/>
                </a:lnTo>
                <a:lnTo>
                  <a:pt x="585353" y="257332"/>
                </a:lnTo>
                <a:lnTo>
                  <a:pt x="564271" y="213771"/>
                </a:lnTo>
                <a:lnTo>
                  <a:pt x="534755" y="175854"/>
                </a:lnTo>
                <a:lnTo>
                  <a:pt x="498573" y="145144"/>
                </a:lnTo>
                <a:lnTo>
                  <a:pt x="457493" y="123209"/>
                </a:lnTo>
                <a:lnTo>
                  <a:pt x="411514" y="110048"/>
                </a:lnTo>
                <a:lnTo>
                  <a:pt x="360637" y="105661"/>
                </a:lnTo>
                <a:lnTo>
                  <a:pt x="309744" y="110048"/>
                </a:lnTo>
                <a:lnTo>
                  <a:pt x="263719" y="123209"/>
                </a:lnTo>
                <a:lnTo>
                  <a:pt x="222561" y="145144"/>
                </a:lnTo>
                <a:lnTo>
                  <a:pt x="186271" y="175854"/>
                </a:lnTo>
                <a:lnTo>
                  <a:pt x="156755" y="213771"/>
                </a:lnTo>
                <a:lnTo>
                  <a:pt x="135673" y="257332"/>
                </a:lnTo>
                <a:lnTo>
                  <a:pt x="123023" y="306535"/>
                </a:lnTo>
                <a:lnTo>
                  <a:pt x="118806" y="361381"/>
                </a:lnTo>
                <a:lnTo>
                  <a:pt x="123023" y="416150"/>
                </a:lnTo>
                <a:lnTo>
                  <a:pt x="135673" y="465368"/>
                </a:lnTo>
                <a:lnTo>
                  <a:pt x="156755" y="509037"/>
                </a:lnTo>
                <a:lnTo>
                  <a:pt x="186271" y="547157"/>
                </a:lnTo>
                <a:lnTo>
                  <a:pt x="222561" y="578083"/>
                </a:lnTo>
                <a:lnTo>
                  <a:pt x="263719" y="600173"/>
                </a:lnTo>
                <a:lnTo>
                  <a:pt x="309744" y="613428"/>
                </a:lnTo>
                <a:lnTo>
                  <a:pt x="360637" y="617846"/>
                </a:lnTo>
                <a:close/>
              </a:path>
              <a:path w="721359" h="722629">
                <a:moveTo>
                  <a:pt x="360885" y="722515"/>
                </a:moveTo>
                <a:lnTo>
                  <a:pt x="311596" y="719676"/>
                </a:lnTo>
                <a:lnTo>
                  <a:pt x="264925" y="711160"/>
                </a:lnTo>
                <a:lnTo>
                  <a:pt x="220871" y="696968"/>
                </a:lnTo>
                <a:lnTo>
                  <a:pt x="179436" y="677098"/>
                </a:lnTo>
                <a:lnTo>
                  <a:pt x="140619" y="651550"/>
                </a:lnTo>
                <a:lnTo>
                  <a:pt x="104420" y="620326"/>
                </a:lnTo>
                <a:lnTo>
                  <a:pt x="72514" y="584747"/>
                </a:lnTo>
                <a:lnTo>
                  <a:pt x="46409" y="546137"/>
                </a:lnTo>
                <a:lnTo>
                  <a:pt x="26105" y="504495"/>
                </a:lnTo>
                <a:lnTo>
                  <a:pt x="11602" y="459822"/>
                </a:lnTo>
                <a:lnTo>
                  <a:pt x="2900" y="412117"/>
                </a:lnTo>
                <a:lnTo>
                  <a:pt x="0" y="361381"/>
                </a:lnTo>
                <a:lnTo>
                  <a:pt x="2900" y="310569"/>
                </a:lnTo>
                <a:lnTo>
                  <a:pt x="11602" y="262802"/>
                </a:lnTo>
                <a:lnTo>
                  <a:pt x="26105" y="218081"/>
                </a:lnTo>
                <a:lnTo>
                  <a:pt x="46409" y="176405"/>
                </a:lnTo>
                <a:lnTo>
                  <a:pt x="72514" y="137774"/>
                </a:lnTo>
                <a:lnTo>
                  <a:pt x="104420" y="102188"/>
                </a:lnTo>
                <a:lnTo>
                  <a:pt x="140619" y="70964"/>
                </a:lnTo>
                <a:lnTo>
                  <a:pt x="179436" y="45417"/>
                </a:lnTo>
                <a:lnTo>
                  <a:pt x="220871" y="25547"/>
                </a:lnTo>
                <a:lnTo>
                  <a:pt x="264925" y="11354"/>
                </a:lnTo>
                <a:lnTo>
                  <a:pt x="311596" y="2838"/>
                </a:lnTo>
                <a:lnTo>
                  <a:pt x="360885" y="0"/>
                </a:lnTo>
                <a:lnTo>
                  <a:pt x="410237" y="2838"/>
                </a:lnTo>
                <a:lnTo>
                  <a:pt x="456928" y="11354"/>
                </a:lnTo>
                <a:lnTo>
                  <a:pt x="500961" y="25547"/>
                </a:lnTo>
                <a:lnTo>
                  <a:pt x="542334" y="45417"/>
                </a:lnTo>
                <a:lnTo>
                  <a:pt x="581048" y="70964"/>
                </a:lnTo>
                <a:lnTo>
                  <a:pt x="617102" y="102188"/>
                </a:lnTo>
                <a:lnTo>
                  <a:pt x="648932" y="137774"/>
                </a:lnTo>
                <a:lnTo>
                  <a:pt x="674976" y="176405"/>
                </a:lnTo>
                <a:lnTo>
                  <a:pt x="695232" y="218081"/>
                </a:lnTo>
                <a:lnTo>
                  <a:pt x="709700" y="262802"/>
                </a:lnTo>
                <a:lnTo>
                  <a:pt x="718381" y="310569"/>
                </a:lnTo>
                <a:lnTo>
                  <a:pt x="721275" y="361381"/>
                </a:lnTo>
                <a:lnTo>
                  <a:pt x="718381" y="412117"/>
                </a:lnTo>
                <a:lnTo>
                  <a:pt x="709700" y="459822"/>
                </a:lnTo>
                <a:lnTo>
                  <a:pt x="695232" y="504495"/>
                </a:lnTo>
                <a:lnTo>
                  <a:pt x="674976" y="546137"/>
                </a:lnTo>
                <a:lnTo>
                  <a:pt x="648932" y="584747"/>
                </a:lnTo>
                <a:lnTo>
                  <a:pt x="617102" y="620326"/>
                </a:lnTo>
                <a:lnTo>
                  <a:pt x="581048" y="651550"/>
                </a:lnTo>
                <a:lnTo>
                  <a:pt x="542334" y="677098"/>
                </a:lnTo>
                <a:lnTo>
                  <a:pt x="500961" y="696968"/>
                </a:lnTo>
                <a:lnTo>
                  <a:pt x="456928" y="711160"/>
                </a:lnTo>
                <a:lnTo>
                  <a:pt x="410237" y="719676"/>
                </a:lnTo>
                <a:lnTo>
                  <a:pt x="360885" y="722515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76267" y="2813079"/>
            <a:ext cx="580390" cy="707390"/>
          </a:xfrm>
          <a:custGeom>
            <a:avLst/>
            <a:gdLst/>
            <a:ahLst/>
            <a:cxnLst/>
            <a:rect l="l" t="t" r="r" b="b"/>
            <a:pathLst>
              <a:path w="580390" h="707389">
                <a:moveTo>
                  <a:pt x="464315" y="0"/>
                </a:moveTo>
                <a:lnTo>
                  <a:pt x="580145" y="0"/>
                </a:lnTo>
                <a:lnTo>
                  <a:pt x="580145" y="707137"/>
                </a:lnTo>
                <a:lnTo>
                  <a:pt x="464315" y="707137"/>
                </a:lnTo>
                <a:lnTo>
                  <a:pt x="115830" y="179822"/>
                </a:lnTo>
                <a:lnTo>
                  <a:pt x="115830" y="707137"/>
                </a:lnTo>
                <a:lnTo>
                  <a:pt x="0" y="707137"/>
                </a:lnTo>
                <a:lnTo>
                  <a:pt x="0" y="0"/>
                </a:lnTo>
                <a:lnTo>
                  <a:pt x="115830" y="0"/>
                </a:lnTo>
                <a:lnTo>
                  <a:pt x="464315" y="526322"/>
                </a:lnTo>
                <a:lnTo>
                  <a:pt x="464315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08732" y="2813079"/>
            <a:ext cx="390525" cy="707390"/>
          </a:xfrm>
          <a:custGeom>
            <a:avLst/>
            <a:gdLst/>
            <a:ahLst/>
            <a:cxnLst/>
            <a:rect l="l" t="t" r="r" b="b"/>
            <a:pathLst>
              <a:path w="390525" h="707389">
                <a:moveTo>
                  <a:pt x="390153" y="0"/>
                </a:moveTo>
                <a:lnTo>
                  <a:pt x="390153" y="90531"/>
                </a:lnTo>
                <a:lnTo>
                  <a:pt x="115830" y="90531"/>
                </a:lnTo>
                <a:lnTo>
                  <a:pt x="115830" y="304830"/>
                </a:lnTo>
                <a:lnTo>
                  <a:pt x="359645" y="304830"/>
                </a:lnTo>
                <a:lnTo>
                  <a:pt x="359645" y="394121"/>
                </a:lnTo>
                <a:lnTo>
                  <a:pt x="115830" y="394121"/>
                </a:lnTo>
                <a:lnTo>
                  <a:pt x="115830" y="616605"/>
                </a:lnTo>
                <a:lnTo>
                  <a:pt x="390153" y="616605"/>
                </a:lnTo>
                <a:lnTo>
                  <a:pt x="390153" y="707137"/>
                </a:lnTo>
                <a:lnTo>
                  <a:pt x="0" y="707137"/>
                </a:lnTo>
                <a:lnTo>
                  <a:pt x="0" y="0"/>
                </a:lnTo>
                <a:lnTo>
                  <a:pt x="390153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30706" y="2804894"/>
            <a:ext cx="492125" cy="722630"/>
          </a:xfrm>
          <a:custGeom>
            <a:avLst/>
            <a:gdLst/>
            <a:ahLst/>
            <a:cxnLst/>
            <a:rect l="l" t="t" r="r" b="b"/>
            <a:pathLst>
              <a:path w="492125" h="722629">
                <a:moveTo>
                  <a:pt x="234637" y="94499"/>
                </a:moveTo>
                <a:lnTo>
                  <a:pt x="187635" y="101134"/>
                </a:lnTo>
                <a:lnTo>
                  <a:pt x="150307" y="121039"/>
                </a:lnTo>
                <a:lnTo>
                  <a:pt x="125937" y="153345"/>
                </a:lnTo>
                <a:lnTo>
                  <a:pt x="117814" y="197680"/>
                </a:lnTo>
                <a:lnTo>
                  <a:pt x="120217" y="221367"/>
                </a:lnTo>
                <a:lnTo>
                  <a:pt x="139440" y="259812"/>
                </a:lnTo>
                <a:lnTo>
                  <a:pt x="176614" y="286832"/>
                </a:lnTo>
                <a:lnTo>
                  <a:pt x="223368" y="306055"/>
                </a:lnTo>
                <a:lnTo>
                  <a:pt x="277283" y="319324"/>
                </a:lnTo>
                <a:lnTo>
                  <a:pt x="304768" y="326099"/>
                </a:lnTo>
                <a:lnTo>
                  <a:pt x="359645" y="341043"/>
                </a:lnTo>
                <a:lnTo>
                  <a:pt x="410368" y="363427"/>
                </a:lnTo>
                <a:lnTo>
                  <a:pt x="452905" y="399330"/>
                </a:lnTo>
                <a:lnTo>
                  <a:pt x="481925" y="450921"/>
                </a:lnTo>
                <a:lnTo>
                  <a:pt x="491598" y="520369"/>
                </a:lnTo>
                <a:lnTo>
                  <a:pt x="487474" y="558427"/>
                </a:lnTo>
                <a:lnTo>
                  <a:pt x="475104" y="594469"/>
                </a:lnTo>
                <a:lnTo>
                  <a:pt x="454486" y="628495"/>
                </a:lnTo>
                <a:lnTo>
                  <a:pt x="425622" y="660507"/>
                </a:lnTo>
                <a:lnTo>
                  <a:pt x="389828" y="687635"/>
                </a:lnTo>
                <a:lnTo>
                  <a:pt x="348422" y="707013"/>
                </a:lnTo>
                <a:lnTo>
                  <a:pt x="301404" y="718639"/>
                </a:lnTo>
                <a:lnTo>
                  <a:pt x="248775" y="722515"/>
                </a:lnTo>
                <a:lnTo>
                  <a:pt x="196053" y="719275"/>
                </a:lnTo>
                <a:lnTo>
                  <a:pt x="148508" y="709555"/>
                </a:lnTo>
                <a:lnTo>
                  <a:pt x="106141" y="693356"/>
                </a:lnTo>
                <a:lnTo>
                  <a:pt x="68952" y="670676"/>
                </a:lnTo>
                <a:lnTo>
                  <a:pt x="38785" y="642277"/>
                </a:lnTo>
                <a:lnTo>
                  <a:pt x="17238" y="608916"/>
                </a:lnTo>
                <a:lnTo>
                  <a:pt x="4309" y="570596"/>
                </a:lnTo>
                <a:lnTo>
                  <a:pt x="0" y="527314"/>
                </a:lnTo>
                <a:lnTo>
                  <a:pt x="123768" y="527314"/>
                </a:lnTo>
                <a:lnTo>
                  <a:pt x="127519" y="549544"/>
                </a:lnTo>
                <a:lnTo>
                  <a:pt x="134557" y="569355"/>
                </a:lnTo>
                <a:lnTo>
                  <a:pt x="158492" y="601724"/>
                </a:lnTo>
                <a:lnTo>
                  <a:pt x="196069" y="622186"/>
                </a:lnTo>
                <a:lnTo>
                  <a:pt x="247783" y="629007"/>
                </a:lnTo>
                <a:lnTo>
                  <a:pt x="275733" y="627100"/>
                </a:lnTo>
                <a:lnTo>
                  <a:pt x="322239" y="611846"/>
                </a:lnTo>
                <a:lnTo>
                  <a:pt x="355661" y="582548"/>
                </a:lnTo>
                <a:lnTo>
                  <a:pt x="372652" y="546459"/>
                </a:lnTo>
                <a:lnTo>
                  <a:pt x="374775" y="526322"/>
                </a:lnTo>
                <a:lnTo>
                  <a:pt x="373473" y="506635"/>
                </a:lnTo>
                <a:lnTo>
                  <a:pt x="353941" y="461338"/>
                </a:lnTo>
                <a:lnTo>
                  <a:pt x="315852" y="432923"/>
                </a:lnTo>
                <a:lnTo>
                  <a:pt x="265455" y="415328"/>
                </a:lnTo>
                <a:lnTo>
                  <a:pt x="227444" y="405531"/>
                </a:lnTo>
                <a:lnTo>
                  <a:pt x="207680" y="400756"/>
                </a:lnTo>
                <a:lnTo>
                  <a:pt x="187822" y="395609"/>
                </a:lnTo>
                <a:lnTo>
                  <a:pt x="147827" y="384200"/>
                </a:lnTo>
                <a:lnTo>
                  <a:pt x="109444" y="370248"/>
                </a:lnTo>
                <a:lnTo>
                  <a:pt x="74657" y="352700"/>
                </a:lnTo>
                <a:lnTo>
                  <a:pt x="44707" y="328951"/>
                </a:lnTo>
                <a:lnTo>
                  <a:pt x="20834" y="296397"/>
                </a:lnTo>
                <a:lnTo>
                  <a:pt x="5208" y="255038"/>
                </a:lnTo>
                <a:lnTo>
                  <a:pt x="0" y="205369"/>
                </a:lnTo>
                <a:lnTo>
                  <a:pt x="4154" y="161375"/>
                </a:lnTo>
                <a:lnTo>
                  <a:pt x="16618" y="121907"/>
                </a:lnTo>
                <a:lnTo>
                  <a:pt x="37390" y="86965"/>
                </a:lnTo>
                <a:lnTo>
                  <a:pt x="66472" y="56551"/>
                </a:lnTo>
                <a:lnTo>
                  <a:pt x="102189" y="31810"/>
                </a:lnTo>
                <a:lnTo>
                  <a:pt x="142866" y="14137"/>
                </a:lnTo>
                <a:lnTo>
                  <a:pt x="188504" y="3534"/>
                </a:lnTo>
                <a:lnTo>
                  <a:pt x="239102" y="0"/>
                </a:lnTo>
                <a:lnTo>
                  <a:pt x="289514" y="3053"/>
                </a:lnTo>
                <a:lnTo>
                  <a:pt x="334594" y="12215"/>
                </a:lnTo>
                <a:lnTo>
                  <a:pt x="374341" y="27484"/>
                </a:lnTo>
                <a:lnTo>
                  <a:pt x="408755" y="48862"/>
                </a:lnTo>
                <a:lnTo>
                  <a:pt x="436984" y="76006"/>
                </a:lnTo>
                <a:lnTo>
                  <a:pt x="458176" y="108575"/>
                </a:lnTo>
                <a:lnTo>
                  <a:pt x="472329" y="146570"/>
                </a:lnTo>
                <a:lnTo>
                  <a:pt x="479445" y="189991"/>
                </a:lnTo>
                <a:lnTo>
                  <a:pt x="351460" y="189991"/>
                </a:lnTo>
                <a:lnTo>
                  <a:pt x="347817" y="170583"/>
                </a:lnTo>
                <a:lnTo>
                  <a:pt x="340857" y="152787"/>
                </a:lnTo>
                <a:lnTo>
                  <a:pt x="316984" y="122031"/>
                </a:lnTo>
                <a:lnTo>
                  <a:pt x="281143" y="101382"/>
                </a:lnTo>
                <a:lnTo>
                  <a:pt x="259224" y="96220"/>
                </a:lnTo>
                <a:lnTo>
                  <a:pt x="234637" y="94499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59440" y="2813079"/>
            <a:ext cx="390525" cy="707390"/>
          </a:xfrm>
          <a:custGeom>
            <a:avLst/>
            <a:gdLst/>
            <a:ahLst/>
            <a:cxnLst/>
            <a:rect l="l" t="t" r="r" b="b"/>
            <a:pathLst>
              <a:path w="390525" h="707389">
                <a:moveTo>
                  <a:pt x="390153" y="0"/>
                </a:moveTo>
                <a:lnTo>
                  <a:pt x="390153" y="90531"/>
                </a:lnTo>
                <a:lnTo>
                  <a:pt x="115830" y="90531"/>
                </a:lnTo>
                <a:lnTo>
                  <a:pt x="115830" y="304830"/>
                </a:lnTo>
                <a:lnTo>
                  <a:pt x="359646" y="304830"/>
                </a:lnTo>
                <a:lnTo>
                  <a:pt x="359646" y="394121"/>
                </a:lnTo>
                <a:lnTo>
                  <a:pt x="115830" y="394121"/>
                </a:lnTo>
                <a:lnTo>
                  <a:pt x="115830" y="616605"/>
                </a:lnTo>
                <a:lnTo>
                  <a:pt x="390153" y="616605"/>
                </a:lnTo>
                <a:lnTo>
                  <a:pt x="390153" y="707137"/>
                </a:lnTo>
                <a:lnTo>
                  <a:pt x="0" y="707137"/>
                </a:lnTo>
                <a:lnTo>
                  <a:pt x="0" y="0"/>
                </a:lnTo>
                <a:lnTo>
                  <a:pt x="390153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891772" y="2814071"/>
            <a:ext cx="354965" cy="706755"/>
          </a:xfrm>
          <a:custGeom>
            <a:avLst/>
            <a:gdLst/>
            <a:ahLst/>
            <a:cxnLst/>
            <a:rect l="l" t="t" r="r" b="b"/>
            <a:pathLst>
              <a:path w="354965" h="706754">
                <a:moveTo>
                  <a:pt x="0" y="0"/>
                </a:moveTo>
                <a:lnTo>
                  <a:pt x="115830" y="0"/>
                </a:lnTo>
                <a:lnTo>
                  <a:pt x="115830" y="617846"/>
                </a:lnTo>
                <a:lnTo>
                  <a:pt x="354685" y="617846"/>
                </a:lnTo>
                <a:lnTo>
                  <a:pt x="354685" y="706145"/>
                </a:lnTo>
                <a:lnTo>
                  <a:pt x="0" y="70614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42832" y="2813079"/>
            <a:ext cx="390525" cy="707390"/>
          </a:xfrm>
          <a:custGeom>
            <a:avLst/>
            <a:gdLst/>
            <a:ahLst/>
            <a:cxnLst/>
            <a:rect l="l" t="t" r="r" b="b"/>
            <a:pathLst>
              <a:path w="390525" h="707389">
                <a:moveTo>
                  <a:pt x="390153" y="0"/>
                </a:moveTo>
                <a:lnTo>
                  <a:pt x="390153" y="90531"/>
                </a:lnTo>
                <a:lnTo>
                  <a:pt x="115830" y="90531"/>
                </a:lnTo>
                <a:lnTo>
                  <a:pt x="115830" y="304830"/>
                </a:lnTo>
                <a:lnTo>
                  <a:pt x="359645" y="304830"/>
                </a:lnTo>
                <a:lnTo>
                  <a:pt x="359645" y="394121"/>
                </a:lnTo>
                <a:lnTo>
                  <a:pt x="115830" y="394121"/>
                </a:lnTo>
                <a:lnTo>
                  <a:pt x="115830" y="616605"/>
                </a:lnTo>
                <a:lnTo>
                  <a:pt x="390153" y="616605"/>
                </a:lnTo>
                <a:lnTo>
                  <a:pt x="390153" y="707137"/>
                </a:lnTo>
                <a:lnTo>
                  <a:pt x="0" y="707137"/>
                </a:lnTo>
                <a:lnTo>
                  <a:pt x="0" y="0"/>
                </a:lnTo>
                <a:lnTo>
                  <a:pt x="390153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38703" y="2814071"/>
            <a:ext cx="1066165" cy="706755"/>
          </a:xfrm>
          <a:custGeom>
            <a:avLst/>
            <a:gdLst/>
            <a:ahLst/>
            <a:cxnLst/>
            <a:rect l="l" t="t" r="r" b="b"/>
            <a:pathLst>
              <a:path w="1066165" h="706754">
                <a:moveTo>
                  <a:pt x="0" y="90531"/>
                </a:moveTo>
                <a:lnTo>
                  <a:pt x="0" y="0"/>
                </a:lnTo>
                <a:lnTo>
                  <a:pt x="492590" y="0"/>
                </a:lnTo>
                <a:lnTo>
                  <a:pt x="492590" y="90531"/>
                </a:lnTo>
                <a:lnTo>
                  <a:pt x="304830" y="90531"/>
                </a:lnTo>
                <a:lnTo>
                  <a:pt x="304830" y="706145"/>
                </a:lnTo>
                <a:lnTo>
                  <a:pt x="189000" y="706145"/>
                </a:lnTo>
                <a:lnTo>
                  <a:pt x="189000" y="90531"/>
                </a:lnTo>
                <a:lnTo>
                  <a:pt x="0" y="90531"/>
                </a:lnTo>
                <a:close/>
              </a:path>
              <a:path w="1066165" h="706754">
                <a:moveTo>
                  <a:pt x="572968" y="90531"/>
                </a:moveTo>
                <a:lnTo>
                  <a:pt x="572968" y="0"/>
                </a:lnTo>
                <a:lnTo>
                  <a:pt x="1065559" y="0"/>
                </a:lnTo>
                <a:lnTo>
                  <a:pt x="1065559" y="90531"/>
                </a:lnTo>
                <a:lnTo>
                  <a:pt x="877798" y="90531"/>
                </a:lnTo>
                <a:lnTo>
                  <a:pt x="877798" y="706145"/>
                </a:lnTo>
                <a:lnTo>
                  <a:pt x="761968" y="706145"/>
                </a:lnTo>
                <a:lnTo>
                  <a:pt x="761968" y="90531"/>
                </a:lnTo>
                <a:lnTo>
                  <a:pt x="572968" y="90531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021101" y="2814071"/>
            <a:ext cx="116205" cy="706755"/>
          </a:xfrm>
          <a:custGeom>
            <a:avLst/>
            <a:gdLst/>
            <a:ahLst/>
            <a:cxnLst/>
            <a:rect l="l" t="t" r="r" b="b"/>
            <a:pathLst>
              <a:path w="116205" h="706754">
                <a:moveTo>
                  <a:pt x="0" y="706145"/>
                </a:moveTo>
                <a:lnTo>
                  <a:pt x="0" y="0"/>
                </a:lnTo>
                <a:lnTo>
                  <a:pt x="115831" y="0"/>
                </a:lnTo>
                <a:lnTo>
                  <a:pt x="115831" y="706145"/>
                </a:lnTo>
                <a:lnTo>
                  <a:pt x="0" y="706145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232500" y="2813079"/>
            <a:ext cx="1360805" cy="707390"/>
          </a:xfrm>
          <a:custGeom>
            <a:avLst/>
            <a:gdLst/>
            <a:ahLst/>
            <a:cxnLst/>
            <a:rect l="l" t="t" r="r" b="b"/>
            <a:pathLst>
              <a:path w="1360805" h="707389">
                <a:moveTo>
                  <a:pt x="266137" y="707137"/>
                </a:moveTo>
                <a:lnTo>
                  <a:pt x="0" y="992"/>
                </a:lnTo>
                <a:lnTo>
                  <a:pt x="124015" y="992"/>
                </a:lnTo>
                <a:lnTo>
                  <a:pt x="332113" y="587338"/>
                </a:lnTo>
                <a:lnTo>
                  <a:pt x="542444" y="992"/>
                </a:lnTo>
                <a:lnTo>
                  <a:pt x="665468" y="992"/>
                </a:lnTo>
                <a:lnTo>
                  <a:pt x="400322" y="707137"/>
                </a:lnTo>
                <a:lnTo>
                  <a:pt x="266137" y="707137"/>
                </a:lnTo>
                <a:close/>
              </a:path>
              <a:path w="1360805" h="707389">
                <a:moveTo>
                  <a:pt x="1238303" y="707137"/>
                </a:moveTo>
                <a:lnTo>
                  <a:pt x="1187456" y="562783"/>
                </a:lnTo>
                <a:lnTo>
                  <a:pt x="891803" y="562783"/>
                </a:lnTo>
                <a:lnTo>
                  <a:pt x="841205" y="707137"/>
                </a:lnTo>
                <a:lnTo>
                  <a:pt x="720165" y="707137"/>
                </a:lnTo>
                <a:lnTo>
                  <a:pt x="973157" y="0"/>
                </a:lnTo>
                <a:lnTo>
                  <a:pt x="1107342" y="0"/>
                </a:lnTo>
                <a:lnTo>
                  <a:pt x="1360334" y="707137"/>
                </a:lnTo>
                <a:lnTo>
                  <a:pt x="1238303" y="707137"/>
                </a:lnTo>
                <a:close/>
              </a:path>
              <a:path w="1360805" h="707389">
                <a:moveTo>
                  <a:pt x="923303" y="472499"/>
                </a:moveTo>
                <a:lnTo>
                  <a:pt x="1155957" y="472499"/>
                </a:lnTo>
                <a:lnTo>
                  <a:pt x="1040374" y="140137"/>
                </a:lnTo>
                <a:lnTo>
                  <a:pt x="923303" y="472499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88577" y="2936399"/>
            <a:ext cx="177245" cy="17724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88577" y="3362021"/>
            <a:ext cx="177245" cy="177245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337068" y="2491580"/>
            <a:ext cx="116141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100" dirty="0"/>
              <a:t>A</a:t>
            </a:r>
            <a:r>
              <a:rPr sz="8000" spc="-425" dirty="0"/>
              <a:t>TT</a:t>
            </a:r>
            <a:r>
              <a:rPr sz="8000" spc="-875" dirty="0"/>
              <a:t>E</a:t>
            </a:r>
            <a:r>
              <a:rPr sz="8000" spc="-225" dirty="0"/>
              <a:t>N</a:t>
            </a:r>
            <a:r>
              <a:rPr sz="8000" spc="-1025" dirty="0"/>
              <a:t>Z</a:t>
            </a:r>
            <a:r>
              <a:rPr sz="8000" spc="-1265" dirty="0"/>
              <a:t>I</a:t>
            </a:r>
            <a:r>
              <a:rPr sz="8000" spc="-30" dirty="0"/>
              <a:t>O</a:t>
            </a:r>
            <a:r>
              <a:rPr sz="8000" spc="-225" dirty="0"/>
              <a:t>N</a:t>
            </a:r>
            <a:r>
              <a:rPr sz="8000" spc="-869" dirty="0"/>
              <a:t>E</a:t>
            </a:r>
            <a:r>
              <a:rPr sz="8000" spc="-415" dirty="0"/>
              <a:t> </a:t>
            </a:r>
            <a:r>
              <a:rPr sz="8000" spc="-645" dirty="0"/>
              <a:t>S</a:t>
            </a:r>
            <a:r>
              <a:rPr sz="8000" spc="-875" dirty="0"/>
              <a:t>E</a:t>
            </a:r>
            <a:r>
              <a:rPr sz="8000" spc="-910" dirty="0"/>
              <a:t>L</a:t>
            </a:r>
            <a:r>
              <a:rPr sz="8000" spc="-875" dirty="0"/>
              <a:t>E</a:t>
            </a:r>
            <a:r>
              <a:rPr sz="8000" spc="-425" dirty="0"/>
              <a:t>TT</a:t>
            </a:r>
            <a:r>
              <a:rPr sz="8000" spc="-1265" dirty="0"/>
              <a:t>I</a:t>
            </a:r>
            <a:r>
              <a:rPr sz="8000" spc="75" dirty="0"/>
              <a:t>V</a:t>
            </a:r>
            <a:r>
              <a:rPr sz="8000" spc="100" dirty="0"/>
              <a:t>A</a:t>
            </a:r>
            <a:r>
              <a:rPr sz="8000" spc="-1180" dirty="0"/>
              <a:t>:</a:t>
            </a:r>
            <a:endParaRPr sz="8000"/>
          </a:p>
        </p:txBody>
      </p:sp>
      <p:sp>
        <p:nvSpPr>
          <p:cNvPr id="26" name="object 26"/>
          <p:cNvSpPr/>
          <p:nvPr/>
        </p:nvSpPr>
        <p:spPr>
          <a:xfrm>
            <a:off x="7098396" y="3927504"/>
            <a:ext cx="390525" cy="707390"/>
          </a:xfrm>
          <a:custGeom>
            <a:avLst/>
            <a:gdLst/>
            <a:ahLst/>
            <a:cxnLst/>
            <a:rect l="l" t="t" r="r" b="b"/>
            <a:pathLst>
              <a:path w="390525" h="707389">
                <a:moveTo>
                  <a:pt x="390153" y="0"/>
                </a:moveTo>
                <a:lnTo>
                  <a:pt x="390153" y="90531"/>
                </a:lnTo>
                <a:lnTo>
                  <a:pt x="115830" y="90531"/>
                </a:lnTo>
                <a:lnTo>
                  <a:pt x="115830" y="304830"/>
                </a:lnTo>
                <a:lnTo>
                  <a:pt x="359645" y="304830"/>
                </a:lnTo>
                <a:lnTo>
                  <a:pt x="359645" y="394121"/>
                </a:lnTo>
                <a:lnTo>
                  <a:pt x="115830" y="394121"/>
                </a:lnTo>
                <a:lnTo>
                  <a:pt x="115830" y="616605"/>
                </a:lnTo>
                <a:lnTo>
                  <a:pt x="390153" y="616605"/>
                </a:lnTo>
                <a:lnTo>
                  <a:pt x="390153" y="707137"/>
                </a:lnTo>
                <a:lnTo>
                  <a:pt x="0" y="707137"/>
                </a:lnTo>
                <a:lnTo>
                  <a:pt x="0" y="0"/>
                </a:lnTo>
                <a:lnTo>
                  <a:pt x="390153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15598" y="3919319"/>
            <a:ext cx="492125" cy="722630"/>
          </a:xfrm>
          <a:custGeom>
            <a:avLst/>
            <a:gdLst/>
            <a:ahLst/>
            <a:cxnLst/>
            <a:rect l="l" t="t" r="r" b="b"/>
            <a:pathLst>
              <a:path w="492125" h="722629">
                <a:moveTo>
                  <a:pt x="234637" y="94499"/>
                </a:moveTo>
                <a:lnTo>
                  <a:pt x="187635" y="101134"/>
                </a:lnTo>
                <a:lnTo>
                  <a:pt x="150307" y="121039"/>
                </a:lnTo>
                <a:lnTo>
                  <a:pt x="125937" y="153345"/>
                </a:lnTo>
                <a:lnTo>
                  <a:pt x="117814" y="197680"/>
                </a:lnTo>
                <a:lnTo>
                  <a:pt x="120217" y="221367"/>
                </a:lnTo>
                <a:lnTo>
                  <a:pt x="139440" y="259812"/>
                </a:lnTo>
                <a:lnTo>
                  <a:pt x="176613" y="286832"/>
                </a:lnTo>
                <a:lnTo>
                  <a:pt x="223367" y="306055"/>
                </a:lnTo>
                <a:lnTo>
                  <a:pt x="277283" y="319324"/>
                </a:lnTo>
                <a:lnTo>
                  <a:pt x="304768" y="326099"/>
                </a:lnTo>
                <a:lnTo>
                  <a:pt x="359645" y="341043"/>
                </a:lnTo>
                <a:lnTo>
                  <a:pt x="410367" y="363427"/>
                </a:lnTo>
                <a:lnTo>
                  <a:pt x="452905" y="399330"/>
                </a:lnTo>
                <a:lnTo>
                  <a:pt x="481924" y="450920"/>
                </a:lnTo>
                <a:lnTo>
                  <a:pt x="491597" y="520369"/>
                </a:lnTo>
                <a:lnTo>
                  <a:pt x="487474" y="558427"/>
                </a:lnTo>
                <a:lnTo>
                  <a:pt x="475103" y="594469"/>
                </a:lnTo>
                <a:lnTo>
                  <a:pt x="454486" y="628495"/>
                </a:lnTo>
                <a:lnTo>
                  <a:pt x="425621" y="660507"/>
                </a:lnTo>
                <a:lnTo>
                  <a:pt x="389827" y="687635"/>
                </a:lnTo>
                <a:lnTo>
                  <a:pt x="348422" y="707013"/>
                </a:lnTo>
                <a:lnTo>
                  <a:pt x="301404" y="718639"/>
                </a:lnTo>
                <a:lnTo>
                  <a:pt x="248775" y="722515"/>
                </a:lnTo>
                <a:lnTo>
                  <a:pt x="196053" y="719275"/>
                </a:lnTo>
                <a:lnTo>
                  <a:pt x="148508" y="709555"/>
                </a:lnTo>
                <a:lnTo>
                  <a:pt x="106141" y="693356"/>
                </a:lnTo>
                <a:lnTo>
                  <a:pt x="68952" y="670676"/>
                </a:lnTo>
                <a:lnTo>
                  <a:pt x="38785" y="642277"/>
                </a:lnTo>
                <a:lnTo>
                  <a:pt x="17238" y="608916"/>
                </a:lnTo>
                <a:lnTo>
                  <a:pt x="4309" y="570596"/>
                </a:lnTo>
                <a:lnTo>
                  <a:pt x="0" y="527314"/>
                </a:lnTo>
                <a:lnTo>
                  <a:pt x="123767" y="527314"/>
                </a:lnTo>
                <a:lnTo>
                  <a:pt x="127518" y="549544"/>
                </a:lnTo>
                <a:lnTo>
                  <a:pt x="134556" y="569355"/>
                </a:lnTo>
                <a:lnTo>
                  <a:pt x="158491" y="601724"/>
                </a:lnTo>
                <a:lnTo>
                  <a:pt x="196068" y="622186"/>
                </a:lnTo>
                <a:lnTo>
                  <a:pt x="247783" y="629007"/>
                </a:lnTo>
                <a:lnTo>
                  <a:pt x="275733" y="627100"/>
                </a:lnTo>
                <a:lnTo>
                  <a:pt x="322239" y="611846"/>
                </a:lnTo>
                <a:lnTo>
                  <a:pt x="355661" y="582548"/>
                </a:lnTo>
                <a:lnTo>
                  <a:pt x="372651" y="546459"/>
                </a:lnTo>
                <a:lnTo>
                  <a:pt x="374775" y="526322"/>
                </a:lnTo>
                <a:lnTo>
                  <a:pt x="373473" y="506635"/>
                </a:lnTo>
                <a:lnTo>
                  <a:pt x="353940" y="461338"/>
                </a:lnTo>
                <a:lnTo>
                  <a:pt x="315852" y="432923"/>
                </a:lnTo>
                <a:lnTo>
                  <a:pt x="265455" y="415328"/>
                </a:lnTo>
                <a:lnTo>
                  <a:pt x="227444" y="405531"/>
                </a:lnTo>
                <a:lnTo>
                  <a:pt x="207679" y="400756"/>
                </a:lnTo>
                <a:lnTo>
                  <a:pt x="187821" y="395609"/>
                </a:lnTo>
                <a:lnTo>
                  <a:pt x="147826" y="384200"/>
                </a:lnTo>
                <a:lnTo>
                  <a:pt x="109443" y="370248"/>
                </a:lnTo>
                <a:lnTo>
                  <a:pt x="74657" y="352700"/>
                </a:lnTo>
                <a:lnTo>
                  <a:pt x="44707" y="328951"/>
                </a:lnTo>
                <a:lnTo>
                  <a:pt x="20834" y="296397"/>
                </a:lnTo>
                <a:lnTo>
                  <a:pt x="5208" y="255038"/>
                </a:lnTo>
                <a:lnTo>
                  <a:pt x="0" y="205369"/>
                </a:lnTo>
                <a:lnTo>
                  <a:pt x="4154" y="161375"/>
                </a:lnTo>
                <a:lnTo>
                  <a:pt x="16618" y="121907"/>
                </a:lnTo>
                <a:lnTo>
                  <a:pt x="37390" y="86965"/>
                </a:lnTo>
                <a:lnTo>
                  <a:pt x="66472" y="56551"/>
                </a:lnTo>
                <a:lnTo>
                  <a:pt x="102188" y="31809"/>
                </a:lnTo>
                <a:lnTo>
                  <a:pt x="142865" y="14137"/>
                </a:lnTo>
                <a:lnTo>
                  <a:pt x="188503" y="3534"/>
                </a:lnTo>
                <a:lnTo>
                  <a:pt x="239102" y="0"/>
                </a:lnTo>
                <a:lnTo>
                  <a:pt x="289514" y="3053"/>
                </a:lnTo>
                <a:lnTo>
                  <a:pt x="334594" y="12215"/>
                </a:lnTo>
                <a:lnTo>
                  <a:pt x="374341" y="27484"/>
                </a:lnTo>
                <a:lnTo>
                  <a:pt x="408755" y="48862"/>
                </a:lnTo>
                <a:lnTo>
                  <a:pt x="436984" y="76006"/>
                </a:lnTo>
                <a:lnTo>
                  <a:pt x="458175" y="108575"/>
                </a:lnTo>
                <a:lnTo>
                  <a:pt x="472329" y="146571"/>
                </a:lnTo>
                <a:lnTo>
                  <a:pt x="479444" y="189992"/>
                </a:lnTo>
                <a:lnTo>
                  <a:pt x="351460" y="189992"/>
                </a:lnTo>
                <a:lnTo>
                  <a:pt x="347817" y="170583"/>
                </a:lnTo>
                <a:lnTo>
                  <a:pt x="340857" y="152787"/>
                </a:lnTo>
                <a:lnTo>
                  <a:pt x="316984" y="122031"/>
                </a:lnTo>
                <a:lnTo>
                  <a:pt x="281143" y="101382"/>
                </a:lnTo>
                <a:lnTo>
                  <a:pt x="259223" y="96220"/>
                </a:lnTo>
                <a:lnTo>
                  <a:pt x="234637" y="94499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44333" y="3927504"/>
            <a:ext cx="390525" cy="707390"/>
          </a:xfrm>
          <a:custGeom>
            <a:avLst/>
            <a:gdLst/>
            <a:ahLst/>
            <a:cxnLst/>
            <a:rect l="l" t="t" r="r" b="b"/>
            <a:pathLst>
              <a:path w="390525" h="707389">
                <a:moveTo>
                  <a:pt x="390153" y="0"/>
                </a:moveTo>
                <a:lnTo>
                  <a:pt x="390153" y="90531"/>
                </a:lnTo>
                <a:lnTo>
                  <a:pt x="115830" y="90531"/>
                </a:lnTo>
                <a:lnTo>
                  <a:pt x="115830" y="304830"/>
                </a:lnTo>
                <a:lnTo>
                  <a:pt x="359645" y="304830"/>
                </a:lnTo>
                <a:lnTo>
                  <a:pt x="359645" y="394121"/>
                </a:lnTo>
                <a:lnTo>
                  <a:pt x="115830" y="394121"/>
                </a:lnTo>
                <a:lnTo>
                  <a:pt x="115830" y="616605"/>
                </a:lnTo>
                <a:lnTo>
                  <a:pt x="390153" y="616605"/>
                </a:lnTo>
                <a:lnTo>
                  <a:pt x="390153" y="707137"/>
                </a:lnTo>
                <a:lnTo>
                  <a:pt x="0" y="707137"/>
                </a:lnTo>
                <a:lnTo>
                  <a:pt x="0" y="0"/>
                </a:lnTo>
                <a:lnTo>
                  <a:pt x="390153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76665" y="3928496"/>
            <a:ext cx="744220" cy="706755"/>
          </a:xfrm>
          <a:custGeom>
            <a:avLst/>
            <a:gdLst/>
            <a:ahLst/>
            <a:cxnLst/>
            <a:rect l="l" t="t" r="r" b="b"/>
            <a:pathLst>
              <a:path w="744220" h="706754">
                <a:moveTo>
                  <a:pt x="743598" y="0"/>
                </a:moveTo>
                <a:lnTo>
                  <a:pt x="743598" y="706145"/>
                </a:lnTo>
                <a:lnTo>
                  <a:pt x="628015" y="706145"/>
                </a:lnTo>
                <a:lnTo>
                  <a:pt x="628015" y="222484"/>
                </a:lnTo>
                <a:lnTo>
                  <a:pt x="412476" y="706145"/>
                </a:lnTo>
                <a:lnTo>
                  <a:pt x="332362" y="706145"/>
                </a:lnTo>
                <a:lnTo>
                  <a:pt x="115830" y="222484"/>
                </a:lnTo>
                <a:lnTo>
                  <a:pt x="115830" y="706145"/>
                </a:lnTo>
                <a:lnTo>
                  <a:pt x="0" y="706145"/>
                </a:lnTo>
                <a:lnTo>
                  <a:pt x="0" y="0"/>
                </a:lnTo>
                <a:lnTo>
                  <a:pt x="125007" y="0"/>
                </a:lnTo>
                <a:lnTo>
                  <a:pt x="372791" y="553853"/>
                </a:lnTo>
                <a:lnTo>
                  <a:pt x="619830" y="0"/>
                </a:lnTo>
                <a:lnTo>
                  <a:pt x="743598" y="0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72689" y="3928496"/>
            <a:ext cx="494030" cy="706755"/>
          </a:xfrm>
          <a:custGeom>
            <a:avLst/>
            <a:gdLst/>
            <a:ahLst/>
            <a:cxnLst/>
            <a:rect l="l" t="t" r="r" b="b"/>
            <a:pathLst>
              <a:path w="494029" h="706754">
                <a:moveTo>
                  <a:pt x="243815" y="0"/>
                </a:moveTo>
                <a:lnTo>
                  <a:pt x="300397" y="3720"/>
                </a:lnTo>
                <a:lnTo>
                  <a:pt x="350096" y="14881"/>
                </a:lnTo>
                <a:lnTo>
                  <a:pt x="392912" y="33484"/>
                </a:lnTo>
                <a:lnTo>
                  <a:pt x="428846" y="59527"/>
                </a:lnTo>
                <a:lnTo>
                  <a:pt x="457277" y="91120"/>
                </a:lnTo>
                <a:lnTo>
                  <a:pt x="477584" y="126371"/>
                </a:lnTo>
                <a:lnTo>
                  <a:pt x="489769" y="165281"/>
                </a:lnTo>
                <a:lnTo>
                  <a:pt x="493830" y="207850"/>
                </a:lnTo>
                <a:lnTo>
                  <a:pt x="489986" y="250542"/>
                </a:lnTo>
                <a:lnTo>
                  <a:pt x="478452" y="289824"/>
                </a:lnTo>
                <a:lnTo>
                  <a:pt x="459230" y="325696"/>
                </a:lnTo>
                <a:lnTo>
                  <a:pt x="432318" y="358157"/>
                </a:lnTo>
                <a:lnTo>
                  <a:pt x="397470" y="385068"/>
                </a:lnTo>
                <a:lnTo>
                  <a:pt x="354437" y="404290"/>
                </a:lnTo>
                <a:lnTo>
                  <a:pt x="303218" y="415824"/>
                </a:lnTo>
                <a:lnTo>
                  <a:pt x="243815" y="419668"/>
                </a:lnTo>
                <a:lnTo>
                  <a:pt x="115830" y="419668"/>
                </a:lnTo>
                <a:lnTo>
                  <a:pt x="115830" y="706145"/>
                </a:lnTo>
                <a:lnTo>
                  <a:pt x="0" y="706145"/>
                </a:lnTo>
                <a:lnTo>
                  <a:pt x="0" y="0"/>
                </a:lnTo>
                <a:lnTo>
                  <a:pt x="243815" y="0"/>
                </a:lnTo>
                <a:close/>
              </a:path>
              <a:path w="494029" h="706754">
                <a:moveTo>
                  <a:pt x="115830" y="329137"/>
                </a:moveTo>
                <a:lnTo>
                  <a:pt x="243815" y="329137"/>
                </a:lnTo>
                <a:lnTo>
                  <a:pt x="274710" y="327168"/>
                </a:lnTo>
                <a:lnTo>
                  <a:pt x="323944" y="311418"/>
                </a:lnTo>
                <a:lnTo>
                  <a:pt x="356607" y="280337"/>
                </a:lnTo>
                <a:lnTo>
                  <a:pt x="372977" y="236435"/>
                </a:lnTo>
                <a:lnTo>
                  <a:pt x="375023" y="209834"/>
                </a:lnTo>
                <a:lnTo>
                  <a:pt x="372977" y="183233"/>
                </a:lnTo>
                <a:lnTo>
                  <a:pt x="356607" y="139331"/>
                </a:lnTo>
                <a:lnTo>
                  <a:pt x="323944" y="108250"/>
                </a:lnTo>
                <a:lnTo>
                  <a:pt x="274710" y="92500"/>
                </a:lnTo>
                <a:lnTo>
                  <a:pt x="243815" y="90531"/>
                </a:lnTo>
                <a:lnTo>
                  <a:pt x="115830" y="90531"/>
                </a:lnTo>
                <a:lnTo>
                  <a:pt x="115830" y="329137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277150" y="3928496"/>
            <a:ext cx="116205" cy="706755"/>
          </a:xfrm>
          <a:custGeom>
            <a:avLst/>
            <a:gdLst/>
            <a:ahLst/>
            <a:cxnLst/>
            <a:rect l="l" t="t" r="r" b="b"/>
            <a:pathLst>
              <a:path w="116204" h="706754">
                <a:moveTo>
                  <a:pt x="0" y="706145"/>
                </a:moveTo>
                <a:lnTo>
                  <a:pt x="0" y="0"/>
                </a:lnTo>
                <a:lnTo>
                  <a:pt x="115830" y="0"/>
                </a:lnTo>
                <a:lnTo>
                  <a:pt x="115830" y="706145"/>
                </a:lnTo>
                <a:lnTo>
                  <a:pt x="0" y="706145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506904" y="3919319"/>
            <a:ext cx="721360" cy="722630"/>
          </a:xfrm>
          <a:custGeom>
            <a:avLst/>
            <a:gdLst/>
            <a:ahLst/>
            <a:cxnLst/>
            <a:rect l="l" t="t" r="r" b="b"/>
            <a:pathLst>
              <a:path w="721359" h="722629">
                <a:moveTo>
                  <a:pt x="360637" y="617846"/>
                </a:moveTo>
                <a:lnTo>
                  <a:pt x="411515" y="613428"/>
                </a:lnTo>
                <a:lnTo>
                  <a:pt x="457493" y="600173"/>
                </a:lnTo>
                <a:lnTo>
                  <a:pt x="498574" y="578083"/>
                </a:lnTo>
                <a:lnTo>
                  <a:pt x="534755" y="547157"/>
                </a:lnTo>
                <a:lnTo>
                  <a:pt x="564271" y="509037"/>
                </a:lnTo>
                <a:lnTo>
                  <a:pt x="585354" y="465368"/>
                </a:lnTo>
                <a:lnTo>
                  <a:pt x="598003" y="416150"/>
                </a:lnTo>
                <a:lnTo>
                  <a:pt x="602220" y="361381"/>
                </a:lnTo>
                <a:lnTo>
                  <a:pt x="598003" y="306535"/>
                </a:lnTo>
                <a:lnTo>
                  <a:pt x="585354" y="257332"/>
                </a:lnTo>
                <a:lnTo>
                  <a:pt x="564271" y="213772"/>
                </a:lnTo>
                <a:lnTo>
                  <a:pt x="534755" y="175854"/>
                </a:lnTo>
                <a:lnTo>
                  <a:pt x="498574" y="145144"/>
                </a:lnTo>
                <a:lnTo>
                  <a:pt x="457493" y="123209"/>
                </a:lnTo>
                <a:lnTo>
                  <a:pt x="411515" y="110048"/>
                </a:lnTo>
                <a:lnTo>
                  <a:pt x="360637" y="105661"/>
                </a:lnTo>
                <a:lnTo>
                  <a:pt x="309745" y="110048"/>
                </a:lnTo>
                <a:lnTo>
                  <a:pt x="263719" y="123209"/>
                </a:lnTo>
                <a:lnTo>
                  <a:pt x="222562" y="145144"/>
                </a:lnTo>
                <a:lnTo>
                  <a:pt x="186271" y="175854"/>
                </a:lnTo>
                <a:lnTo>
                  <a:pt x="156756" y="213772"/>
                </a:lnTo>
                <a:lnTo>
                  <a:pt x="135673" y="257332"/>
                </a:lnTo>
                <a:lnTo>
                  <a:pt x="123023" y="306535"/>
                </a:lnTo>
                <a:lnTo>
                  <a:pt x="118807" y="361381"/>
                </a:lnTo>
                <a:lnTo>
                  <a:pt x="123023" y="416150"/>
                </a:lnTo>
                <a:lnTo>
                  <a:pt x="135673" y="465368"/>
                </a:lnTo>
                <a:lnTo>
                  <a:pt x="156756" y="509037"/>
                </a:lnTo>
                <a:lnTo>
                  <a:pt x="186271" y="547157"/>
                </a:lnTo>
                <a:lnTo>
                  <a:pt x="222562" y="578083"/>
                </a:lnTo>
                <a:lnTo>
                  <a:pt x="263719" y="600173"/>
                </a:lnTo>
                <a:lnTo>
                  <a:pt x="309745" y="613428"/>
                </a:lnTo>
                <a:lnTo>
                  <a:pt x="360637" y="617846"/>
                </a:lnTo>
                <a:close/>
              </a:path>
              <a:path w="721359" h="722629">
                <a:moveTo>
                  <a:pt x="360885" y="722515"/>
                </a:moveTo>
                <a:lnTo>
                  <a:pt x="311596" y="719676"/>
                </a:lnTo>
                <a:lnTo>
                  <a:pt x="264925" y="711161"/>
                </a:lnTo>
                <a:lnTo>
                  <a:pt x="220872" y="696968"/>
                </a:lnTo>
                <a:lnTo>
                  <a:pt x="179437" y="677098"/>
                </a:lnTo>
                <a:lnTo>
                  <a:pt x="140620" y="651550"/>
                </a:lnTo>
                <a:lnTo>
                  <a:pt x="104421" y="620326"/>
                </a:lnTo>
                <a:lnTo>
                  <a:pt x="72514" y="584747"/>
                </a:lnTo>
                <a:lnTo>
                  <a:pt x="46409" y="546137"/>
                </a:lnTo>
                <a:lnTo>
                  <a:pt x="26105" y="504495"/>
                </a:lnTo>
                <a:lnTo>
                  <a:pt x="11602" y="459822"/>
                </a:lnTo>
                <a:lnTo>
                  <a:pt x="2900" y="412117"/>
                </a:lnTo>
                <a:lnTo>
                  <a:pt x="0" y="361381"/>
                </a:lnTo>
                <a:lnTo>
                  <a:pt x="2900" y="310569"/>
                </a:lnTo>
                <a:lnTo>
                  <a:pt x="11602" y="262802"/>
                </a:lnTo>
                <a:lnTo>
                  <a:pt x="26105" y="218081"/>
                </a:lnTo>
                <a:lnTo>
                  <a:pt x="46409" y="176405"/>
                </a:lnTo>
                <a:lnTo>
                  <a:pt x="72514" y="137774"/>
                </a:lnTo>
                <a:lnTo>
                  <a:pt x="104421" y="102188"/>
                </a:lnTo>
                <a:lnTo>
                  <a:pt x="140620" y="70964"/>
                </a:lnTo>
                <a:lnTo>
                  <a:pt x="179437" y="45417"/>
                </a:lnTo>
                <a:lnTo>
                  <a:pt x="220872" y="25547"/>
                </a:lnTo>
                <a:lnTo>
                  <a:pt x="264925" y="11354"/>
                </a:lnTo>
                <a:lnTo>
                  <a:pt x="311596" y="2838"/>
                </a:lnTo>
                <a:lnTo>
                  <a:pt x="360885" y="0"/>
                </a:lnTo>
                <a:lnTo>
                  <a:pt x="410237" y="2838"/>
                </a:lnTo>
                <a:lnTo>
                  <a:pt x="456929" y="11354"/>
                </a:lnTo>
                <a:lnTo>
                  <a:pt x="500961" y="25547"/>
                </a:lnTo>
                <a:lnTo>
                  <a:pt x="542334" y="45417"/>
                </a:lnTo>
                <a:lnTo>
                  <a:pt x="581048" y="70964"/>
                </a:lnTo>
                <a:lnTo>
                  <a:pt x="617102" y="102188"/>
                </a:lnTo>
                <a:lnTo>
                  <a:pt x="648933" y="137774"/>
                </a:lnTo>
                <a:lnTo>
                  <a:pt x="674976" y="176405"/>
                </a:lnTo>
                <a:lnTo>
                  <a:pt x="695232" y="218081"/>
                </a:lnTo>
                <a:lnTo>
                  <a:pt x="709700" y="262802"/>
                </a:lnTo>
                <a:lnTo>
                  <a:pt x="718381" y="310569"/>
                </a:lnTo>
                <a:lnTo>
                  <a:pt x="721275" y="361381"/>
                </a:lnTo>
                <a:lnTo>
                  <a:pt x="718381" y="412117"/>
                </a:lnTo>
                <a:lnTo>
                  <a:pt x="709700" y="459822"/>
                </a:lnTo>
                <a:lnTo>
                  <a:pt x="695232" y="504495"/>
                </a:lnTo>
                <a:lnTo>
                  <a:pt x="674976" y="546137"/>
                </a:lnTo>
                <a:lnTo>
                  <a:pt x="648933" y="584747"/>
                </a:lnTo>
                <a:lnTo>
                  <a:pt x="617102" y="620326"/>
                </a:lnTo>
                <a:lnTo>
                  <a:pt x="581048" y="651550"/>
                </a:lnTo>
                <a:lnTo>
                  <a:pt x="542334" y="677098"/>
                </a:lnTo>
                <a:lnTo>
                  <a:pt x="500961" y="696968"/>
                </a:lnTo>
                <a:lnTo>
                  <a:pt x="456929" y="711161"/>
                </a:lnTo>
                <a:lnTo>
                  <a:pt x="410237" y="719676"/>
                </a:lnTo>
                <a:lnTo>
                  <a:pt x="360885" y="722515"/>
                </a:lnTo>
                <a:close/>
              </a:path>
            </a:pathLst>
          </a:custGeom>
          <a:ln w="3810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009550" y="3606005"/>
            <a:ext cx="42691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495" dirty="0">
                <a:latin typeface="Verdana"/>
                <a:cs typeface="Verdana"/>
              </a:rPr>
              <a:t>ESEMPIO</a:t>
            </a:r>
            <a:endParaRPr sz="80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08598" y="4990686"/>
            <a:ext cx="12070715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10835" marR="5080" indent="-5398770">
              <a:lnSpc>
                <a:spcPct val="115799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66C3"/>
                </a:solidFill>
                <a:latin typeface="Arial"/>
                <a:cs typeface="Arial"/>
              </a:rPr>
              <a:t>Avete </a:t>
            </a:r>
            <a:r>
              <a:rPr sz="3400" b="1" dirty="0">
                <a:solidFill>
                  <a:srgbClr val="FF66C3"/>
                </a:solidFill>
                <a:latin typeface="Arial"/>
                <a:cs typeface="Arial"/>
              </a:rPr>
              <a:t>3 </a:t>
            </a:r>
            <a:r>
              <a:rPr sz="3400" b="1" spc="-5" dirty="0">
                <a:solidFill>
                  <a:srgbClr val="FF66C3"/>
                </a:solidFill>
                <a:latin typeface="Arial"/>
                <a:cs typeface="Arial"/>
              </a:rPr>
              <a:t>secondi per contare </a:t>
            </a:r>
            <a:r>
              <a:rPr sz="3400" b="1" dirty="0">
                <a:solidFill>
                  <a:srgbClr val="FF66C3"/>
                </a:solidFill>
                <a:latin typeface="Arial"/>
                <a:cs typeface="Arial"/>
              </a:rPr>
              <a:t>i </a:t>
            </a:r>
            <a:r>
              <a:rPr sz="3400" b="1" spc="-5" dirty="0">
                <a:solidFill>
                  <a:srgbClr val="FF66C3"/>
                </a:solidFill>
                <a:latin typeface="Arial"/>
                <a:cs typeface="Arial"/>
              </a:rPr>
              <a:t>quadrati verdi nella slide che </a:t>
            </a:r>
            <a:r>
              <a:rPr sz="3400" b="1" spc="-930" dirty="0">
                <a:solidFill>
                  <a:srgbClr val="FF66C3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FF66C3"/>
                </a:solidFill>
                <a:latin typeface="Arial"/>
                <a:cs typeface="Arial"/>
              </a:rPr>
              <a:t>segue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7622" y="1062665"/>
            <a:ext cx="11315699" cy="81629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68742" y="0"/>
            <a:ext cx="6529070" cy="3257550"/>
          </a:xfrm>
          <a:custGeom>
            <a:avLst/>
            <a:gdLst/>
            <a:ahLst/>
            <a:cxnLst/>
            <a:rect l="l" t="t" r="r" b="b"/>
            <a:pathLst>
              <a:path w="6529069" h="3257550">
                <a:moveTo>
                  <a:pt x="0" y="0"/>
                </a:moveTo>
                <a:lnTo>
                  <a:pt x="20635" y="30188"/>
                </a:lnTo>
                <a:lnTo>
                  <a:pt x="41811" y="62541"/>
                </a:lnTo>
                <a:lnTo>
                  <a:pt x="50541" y="97474"/>
                </a:lnTo>
                <a:lnTo>
                  <a:pt x="112977" y="190163"/>
                </a:lnTo>
                <a:lnTo>
                  <a:pt x="194659" y="307484"/>
                </a:lnTo>
                <a:lnTo>
                  <a:pt x="274726" y="418340"/>
                </a:lnTo>
                <a:lnTo>
                  <a:pt x="306833" y="442053"/>
                </a:lnTo>
                <a:lnTo>
                  <a:pt x="346150" y="494614"/>
                </a:lnTo>
                <a:lnTo>
                  <a:pt x="378008" y="517327"/>
                </a:lnTo>
                <a:lnTo>
                  <a:pt x="397467" y="542810"/>
                </a:lnTo>
                <a:lnTo>
                  <a:pt x="429172" y="564916"/>
                </a:lnTo>
                <a:lnTo>
                  <a:pt x="448486" y="589815"/>
                </a:lnTo>
                <a:lnTo>
                  <a:pt x="480051" y="611361"/>
                </a:lnTo>
                <a:lnTo>
                  <a:pt x="499231" y="635724"/>
                </a:lnTo>
                <a:lnTo>
                  <a:pt x="530668" y="656757"/>
                </a:lnTo>
                <a:lnTo>
                  <a:pt x="549725" y="680630"/>
                </a:lnTo>
                <a:lnTo>
                  <a:pt x="612314" y="721550"/>
                </a:lnTo>
                <a:lnTo>
                  <a:pt x="631210" y="744779"/>
                </a:lnTo>
                <a:lnTo>
                  <a:pt x="724584" y="804124"/>
                </a:lnTo>
                <a:lnTo>
                  <a:pt x="743306" y="826658"/>
                </a:lnTo>
                <a:lnTo>
                  <a:pt x="867148" y="903151"/>
                </a:lnTo>
                <a:lnTo>
                  <a:pt x="885719" y="925081"/>
                </a:lnTo>
                <a:lnTo>
                  <a:pt x="1070730" y="1036815"/>
                </a:lnTo>
                <a:lnTo>
                  <a:pt x="1150826" y="1095410"/>
                </a:lnTo>
                <a:lnTo>
                  <a:pt x="1366791" y="1226239"/>
                </a:lnTo>
                <a:lnTo>
                  <a:pt x="1385402" y="1248330"/>
                </a:lnTo>
                <a:lnTo>
                  <a:pt x="1416363" y="1267457"/>
                </a:lnTo>
                <a:lnTo>
                  <a:pt x="1509450" y="1325649"/>
                </a:lnTo>
                <a:lnTo>
                  <a:pt x="1528235" y="1348436"/>
                </a:lnTo>
                <a:lnTo>
                  <a:pt x="1559385" y="1368319"/>
                </a:lnTo>
                <a:lnTo>
                  <a:pt x="1621828" y="1408656"/>
                </a:lnTo>
                <a:lnTo>
                  <a:pt x="1640806" y="1432213"/>
                </a:lnTo>
                <a:lnTo>
                  <a:pt x="1703573" y="1473847"/>
                </a:lnTo>
                <a:lnTo>
                  <a:pt x="1722727" y="1498105"/>
                </a:lnTo>
                <a:lnTo>
                  <a:pt x="1785871" y="1541249"/>
                </a:lnTo>
                <a:lnTo>
                  <a:pt x="1805226" y="1566315"/>
                </a:lnTo>
                <a:lnTo>
                  <a:pt x="1836975" y="1588596"/>
                </a:lnTo>
                <a:lnTo>
                  <a:pt x="1856480" y="1614260"/>
                </a:lnTo>
                <a:lnTo>
                  <a:pt x="1888384" y="1637162"/>
                </a:lnTo>
                <a:lnTo>
                  <a:pt x="1927801" y="1690120"/>
                </a:lnTo>
                <a:lnTo>
                  <a:pt x="1959960" y="1714042"/>
                </a:lnTo>
                <a:lnTo>
                  <a:pt x="2020033" y="1797277"/>
                </a:lnTo>
                <a:lnTo>
                  <a:pt x="2052574" y="1822725"/>
                </a:lnTo>
                <a:lnTo>
                  <a:pt x="2134511" y="1941065"/>
                </a:lnTo>
                <a:lnTo>
                  <a:pt x="2197156" y="2034591"/>
                </a:lnTo>
                <a:lnTo>
                  <a:pt x="2205960" y="2069817"/>
                </a:lnTo>
                <a:lnTo>
                  <a:pt x="2270104" y="2169339"/>
                </a:lnTo>
                <a:lnTo>
                  <a:pt x="2279430" y="2206658"/>
                </a:lnTo>
                <a:lnTo>
                  <a:pt x="2304398" y="2254184"/>
                </a:lnTo>
                <a:lnTo>
                  <a:pt x="2377786" y="2390698"/>
                </a:lnTo>
                <a:lnTo>
                  <a:pt x="2448924" y="2518205"/>
                </a:lnTo>
                <a:lnTo>
                  <a:pt x="2484462" y="2555647"/>
                </a:lnTo>
                <a:lnTo>
                  <a:pt x="2530160" y="2633740"/>
                </a:lnTo>
                <a:lnTo>
                  <a:pt x="2564964" y="2668242"/>
                </a:lnTo>
                <a:lnTo>
                  <a:pt x="2587204" y="2704852"/>
                </a:lnTo>
                <a:lnTo>
                  <a:pt x="2621523" y="2737416"/>
                </a:lnTo>
                <a:lnTo>
                  <a:pt x="2655601" y="2769017"/>
                </a:lnTo>
                <a:lnTo>
                  <a:pt x="2689441" y="2799659"/>
                </a:lnTo>
                <a:lnTo>
                  <a:pt x="2710720" y="2832426"/>
                </a:lnTo>
                <a:lnTo>
                  <a:pt x="2744083" y="2861163"/>
                </a:lnTo>
                <a:lnTo>
                  <a:pt x="2777210" y="2888954"/>
                </a:lnTo>
                <a:lnTo>
                  <a:pt x="2810101" y="2915804"/>
                </a:lnTo>
                <a:lnTo>
                  <a:pt x="2842758" y="2941715"/>
                </a:lnTo>
                <a:lnTo>
                  <a:pt x="2875181" y="2966694"/>
                </a:lnTo>
                <a:lnTo>
                  <a:pt x="2907373" y="2990743"/>
                </a:lnTo>
                <a:lnTo>
                  <a:pt x="2951654" y="3010787"/>
                </a:lnTo>
                <a:lnTo>
                  <a:pt x="2983384" y="3032990"/>
                </a:lnTo>
                <a:lnTo>
                  <a:pt x="3014885" y="3054277"/>
                </a:lnTo>
                <a:lnTo>
                  <a:pt x="3046158" y="3074651"/>
                </a:lnTo>
                <a:lnTo>
                  <a:pt x="3089525" y="3091037"/>
                </a:lnTo>
                <a:lnTo>
                  <a:pt x="3120345" y="3109599"/>
                </a:lnTo>
                <a:lnTo>
                  <a:pt x="3150940" y="3127261"/>
                </a:lnTo>
                <a:lnTo>
                  <a:pt x="3193632" y="3140948"/>
                </a:lnTo>
                <a:lnTo>
                  <a:pt x="3223781" y="3156823"/>
                </a:lnTo>
                <a:lnTo>
                  <a:pt x="3266028" y="3168732"/>
                </a:lnTo>
                <a:lnTo>
                  <a:pt x="3308056" y="3179757"/>
                </a:lnTo>
                <a:lnTo>
                  <a:pt x="3337542" y="3192983"/>
                </a:lnTo>
                <a:lnTo>
                  <a:pt x="3379131" y="3202255"/>
                </a:lnTo>
                <a:lnTo>
                  <a:pt x="3408182" y="3213736"/>
                </a:lnTo>
                <a:lnTo>
                  <a:pt x="3449337" y="3221272"/>
                </a:lnTo>
                <a:lnTo>
                  <a:pt x="3490276" y="3227945"/>
                </a:lnTo>
                <a:lnTo>
                  <a:pt x="3531001" y="3233761"/>
                </a:lnTo>
                <a:lnTo>
                  <a:pt x="3559192" y="3241802"/>
                </a:lnTo>
                <a:lnTo>
                  <a:pt x="3599492" y="3245915"/>
                </a:lnTo>
                <a:lnTo>
                  <a:pt x="3639580" y="3249183"/>
                </a:lnTo>
                <a:lnTo>
                  <a:pt x="3679459" y="3251610"/>
                </a:lnTo>
                <a:lnTo>
                  <a:pt x="3719128" y="3253200"/>
                </a:lnTo>
                <a:lnTo>
                  <a:pt x="3746268" y="3257036"/>
                </a:lnTo>
                <a:lnTo>
                  <a:pt x="3785522" y="3256965"/>
                </a:lnTo>
                <a:lnTo>
                  <a:pt x="3824570" y="3256070"/>
                </a:lnTo>
                <a:lnTo>
                  <a:pt x="3863413" y="3254356"/>
                </a:lnTo>
                <a:lnTo>
                  <a:pt x="3902052" y="3251825"/>
                </a:lnTo>
                <a:lnTo>
                  <a:pt x="3940489" y="3248483"/>
                </a:lnTo>
                <a:lnTo>
                  <a:pt x="3978724" y="3244333"/>
                </a:lnTo>
                <a:lnTo>
                  <a:pt x="4016758" y="3239381"/>
                </a:lnTo>
                <a:lnTo>
                  <a:pt x="4054592" y="3233629"/>
                </a:lnTo>
                <a:lnTo>
                  <a:pt x="4092228" y="3227083"/>
                </a:lnTo>
                <a:lnTo>
                  <a:pt x="4117345" y="3222826"/>
                </a:lnTo>
                <a:lnTo>
                  <a:pt x="4154587" y="3214703"/>
                </a:lnTo>
                <a:lnTo>
                  <a:pt x="4191633" y="3205798"/>
                </a:lnTo>
                <a:lnTo>
                  <a:pt x="4228485" y="3196115"/>
                </a:lnTo>
                <a:lnTo>
                  <a:pt x="4265144" y="3185659"/>
                </a:lnTo>
                <a:lnTo>
                  <a:pt x="4301610" y="3174433"/>
                </a:lnTo>
                <a:lnTo>
                  <a:pt x="4337885" y="3162442"/>
                </a:lnTo>
                <a:lnTo>
                  <a:pt x="4373970" y="3149689"/>
                </a:lnTo>
                <a:lnTo>
                  <a:pt x="4409866" y="3136180"/>
                </a:lnTo>
                <a:lnTo>
                  <a:pt x="4445573" y="3121919"/>
                </a:lnTo>
                <a:lnTo>
                  <a:pt x="4481094" y="3106908"/>
                </a:lnTo>
                <a:lnTo>
                  <a:pt x="4504107" y="3094233"/>
                </a:lnTo>
                <a:lnTo>
                  <a:pt x="4539257" y="3077739"/>
                </a:lnTo>
                <a:lnTo>
                  <a:pt x="4574223" y="3060509"/>
                </a:lnTo>
                <a:lnTo>
                  <a:pt x="4609006" y="3042547"/>
                </a:lnTo>
                <a:lnTo>
                  <a:pt x="4643607" y="3023857"/>
                </a:lnTo>
                <a:lnTo>
                  <a:pt x="4665706" y="3007524"/>
                </a:lnTo>
                <a:lnTo>
                  <a:pt x="4699947" y="2987393"/>
                </a:lnTo>
                <a:lnTo>
                  <a:pt x="4734009" y="2966547"/>
                </a:lnTo>
                <a:lnTo>
                  <a:pt x="4767893" y="2944990"/>
                </a:lnTo>
                <a:lnTo>
                  <a:pt x="4789280" y="2925806"/>
                </a:lnTo>
                <a:lnTo>
                  <a:pt x="4822812" y="2902840"/>
                </a:lnTo>
                <a:lnTo>
                  <a:pt x="4843849" y="2882256"/>
                </a:lnTo>
                <a:lnTo>
                  <a:pt x="4877034" y="2857899"/>
                </a:lnTo>
                <a:lnTo>
                  <a:pt x="4897725" y="2835932"/>
                </a:lnTo>
                <a:lnTo>
                  <a:pt x="4930566" y="2810200"/>
                </a:lnTo>
                <a:lnTo>
                  <a:pt x="4950916" y="2786866"/>
                </a:lnTo>
                <a:lnTo>
                  <a:pt x="4983418" y="2759776"/>
                </a:lnTo>
                <a:lnTo>
                  <a:pt x="5003430" y="2735092"/>
                </a:lnTo>
                <a:lnTo>
                  <a:pt x="5035596" y="2706661"/>
                </a:lnTo>
                <a:lnTo>
                  <a:pt x="5055276" y="2680644"/>
                </a:lnTo>
                <a:lnTo>
                  <a:pt x="5074790" y="2653967"/>
                </a:lnTo>
                <a:lnTo>
                  <a:pt x="5094141" y="2626635"/>
                </a:lnTo>
                <a:lnTo>
                  <a:pt x="5125649" y="2595572"/>
                </a:lnTo>
                <a:lnTo>
                  <a:pt x="5163540" y="2537665"/>
                </a:lnTo>
                <a:lnTo>
                  <a:pt x="5200792" y="2477202"/>
                </a:lnTo>
                <a:lnTo>
                  <a:pt x="5237413" y="2414216"/>
                </a:lnTo>
                <a:lnTo>
                  <a:pt x="5243169" y="2384866"/>
                </a:lnTo>
                <a:lnTo>
                  <a:pt x="5261091" y="2351820"/>
                </a:lnTo>
                <a:lnTo>
                  <a:pt x="5278860" y="2318159"/>
                </a:lnTo>
                <a:lnTo>
                  <a:pt x="5284156" y="2286969"/>
                </a:lnTo>
                <a:lnTo>
                  <a:pt x="5301621" y="2252093"/>
                </a:lnTo>
                <a:lnTo>
                  <a:pt x="5306615" y="2219695"/>
                </a:lnTo>
                <a:lnTo>
                  <a:pt x="5323781" y="2183622"/>
                </a:lnTo>
                <a:lnTo>
                  <a:pt x="5328478" y="2150034"/>
                </a:lnTo>
                <a:lnTo>
                  <a:pt x="5345348" y="2112779"/>
                </a:lnTo>
                <a:lnTo>
                  <a:pt x="5354010" y="2042678"/>
                </a:lnTo>
                <a:lnTo>
                  <a:pt x="5366025" y="1985990"/>
                </a:lnTo>
                <a:lnTo>
                  <a:pt x="5378414" y="1930802"/>
                </a:lnTo>
                <a:lnTo>
                  <a:pt x="5378851" y="1880172"/>
                </a:lnTo>
                <a:lnTo>
                  <a:pt x="5391974" y="1827919"/>
                </a:lnTo>
                <a:lnTo>
                  <a:pt x="5405454" y="1777100"/>
                </a:lnTo>
                <a:lnTo>
                  <a:pt x="5419288" y="1727694"/>
                </a:lnTo>
                <a:lnTo>
                  <a:pt x="5433470" y="1679679"/>
                </a:lnTo>
                <a:lnTo>
                  <a:pt x="5435673" y="1636112"/>
                </a:lnTo>
                <a:lnTo>
                  <a:pt x="5450533" y="1590814"/>
                </a:lnTo>
                <a:lnTo>
                  <a:pt x="5465725" y="1546842"/>
                </a:lnTo>
                <a:lnTo>
                  <a:pt x="5481243" y="1504174"/>
                </a:lnTo>
                <a:lnTo>
                  <a:pt x="5497082" y="1462788"/>
                </a:lnTo>
                <a:lnTo>
                  <a:pt x="5513235" y="1422663"/>
                </a:lnTo>
                <a:lnTo>
                  <a:pt x="5517377" y="1386856"/>
                </a:lnTo>
                <a:lnTo>
                  <a:pt x="5534144" y="1349187"/>
                </a:lnTo>
                <a:lnTo>
                  <a:pt x="5551210" y="1312713"/>
                </a:lnTo>
                <a:lnTo>
                  <a:pt x="5568569" y="1277413"/>
                </a:lnTo>
                <a:lnTo>
                  <a:pt x="5586216" y="1243265"/>
                </a:lnTo>
                <a:lnTo>
                  <a:pt x="5622353" y="1178337"/>
                </a:lnTo>
                <a:lnTo>
                  <a:pt x="5628510" y="1150593"/>
                </a:lnTo>
                <a:lnTo>
                  <a:pt x="5666259" y="1092120"/>
                </a:lnTo>
                <a:lnTo>
                  <a:pt x="5705029" y="1037733"/>
                </a:lnTo>
                <a:lnTo>
                  <a:pt x="5744777" y="987257"/>
                </a:lnTo>
                <a:lnTo>
                  <a:pt x="5752683" y="966511"/>
                </a:lnTo>
                <a:lnTo>
                  <a:pt x="5793816" y="921577"/>
                </a:lnTo>
                <a:lnTo>
                  <a:pt x="5835817" y="880120"/>
                </a:lnTo>
                <a:lnTo>
                  <a:pt x="5878644" y="841965"/>
                </a:lnTo>
                <a:lnTo>
                  <a:pt x="5888033" y="827152"/>
                </a:lnTo>
                <a:lnTo>
                  <a:pt x="5932017" y="793625"/>
                </a:lnTo>
                <a:lnTo>
                  <a:pt x="5976717" y="762967"/>
                </a:lnTo>
                <a:lnTo>
                  <a:pt x="6022091" y="735003"/>
                </a:lnTo>
                <a:lnTo>
                  <a:pt x="6032696" y="725056"/>
                </a:lnTo>
                <a:lnTo>
                  <a:pt x="6078998" y="700807"/>
                </a:lnTo>
                <a:lnTo>
                  <a:pt x="6125865" y="678818"/>
                </a:lnTo>
                <a:lnTo>
                  <a:pt x="6173253" y="658913"/>
                </a:lnTo>
                <a:lnTo>
                  <a:pt x="6184807" y="652767"/>
                </a:lnTo>
                <a:lnTo>
                  <a:pt x="6232896" y="635665"/>
                </a:lnTo>
                <a:lnTo>
                  <a:pt x="6281396" y="620212"/>
                </a:lnTo>
                <a:lnTo>
                  <a:pt x="6305787" y="613050"/>
                </a:lnTo>
                <a:lnTo>
                  <a:pt x="6317945" y="609315"/>
                </a:lnTo>
                <a:lnTo>
                  <a:pt x="6367140" y="596642"/>
                </a:lnTo>
                <a:lnTo>
                  <a:pt x="6416617" y="585097"/>
                </a:lnTo>
                <a:lnTo>
                  <a:pt x="6429126" y="582772"/>
                </a:lnTo>
                <a:lnTo>
                  <a:pt x="6454011" y="577585"/>
                </a:lnTo>
                <a:lnTo>
                  <a:pt x="6478945" y="572594"/>
                </a:lnTo>
                <a:lnTo>
                  <a:pt x="6503922" y="567775"/>
                </a:lnTo>
                <a:lnTo>
                  <a:pt x="6528947" y="563148"/>
                </a:lnTo>
                <a:lnTo>
                  <a:pt x="6519256" y="564"/>
                </a:lnTo>
                <a:lnTo>
                  <a:pt x="0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999515"/>
            <a:ext cx="3519170" cy="4287520"/>
          </a:xfrm>
          <a:custGeom>
            <a:avLst/>
            <a:gdLst/>
            <a:ahLst/>
            <a:cxnLst/>
            <a:rect l="l" t="t" r="r" b="b"/>
            <a:pathLst>
              <a:path w="3519170" h="4287520">
                <a:moveTo>
                  <a:pt x="0" y="4287485"/>
                </a:moveTo>
                <a:lnTo>
                  <a:pt x="0" y="0"/>
                </a:lnTo>
                <a:lnTo>
                  <a:pt x="12749" y="12150"/>
                </a:lnTo>
                <a:lnTo>
                  <a:pt x="45357" y="44267"/>
                </a:lnTo>
                <a:lnTo>
                  <a:pt x="77892" y="77309"/>
                </a:lnTo>
                <a:lnTo>
                  <a:pt x="110356" y="111229"/>
                </a:lnTo>
                <a:lnTo>
                  <a:pt x="142753" y="145982"/>
                </a:lnTo>
                <a:lnTo>
                  <a:pt x="175084" y="181520"/>
                </a:lnTo>
                <a:lnTo>
                  <a:pt x="207352" y="217800"/>
                </a:lnTo>
                <a:lnTo>
                  <a:pt x="239560" y="254773"/>
                </a:lnTo>
                <a:lnTo>
                  <a:pt x="271709" y="292394"/>
                </a:lnTo>
                <a:lnTo>
                  <a:pt x="335844" y="369398"/>
                </a:lnTo>
                <a:lnTo>
                  <a:pt x="399778" y="448440"/>
                </a:lnTo>
                <a:lnTo>
                  <a:pt x="495342" y="570023"/>
                </a:lnTo>
                <a:lnTo>
                  <a:pt x="937853" y="1150584"/>
                </a:lnTo>
                <a:lnTo>
                  <a:pt x="1032359" y="1269982"/>
                </a:lnTo>
                <a:lnTo>
                  <a:pt x="1095379" y="1347139"/>
                </a:lnTo>
                <a:lnTo>
                  <a:pt x="1158435" y="1421914"/>
                </a:lnTo>
                <a:lnTo>
                  <a:pt x="1189983" y="1458293"/>
                </a:lnTo>
                <a:lnTo>
                  <a:pt x="1221547" y="1493939"/>
                </a:lnTo>
                <a:lnTo>
                  <a:pt x="1253130" y="1528804"/>
                </a:lnTo>
                <a:lnTo>
                  <a:pt x="1284735" y="1562843"/>
                </a:lnTo>
                <a:lnTo>
                  <a:pt x="1316364" y="1596010"/>
                </a:lnTo>
                <a:lnTo>
                  <a:pt x="1348019" y="1628260"/>
                </a:lnTo>
                <a:lnTo>
                  <a:pt x="1379703" y="1659545"/>
                </a:lnTo>
                <a:lnTo>
                  <a:pt x="1411418" y="1689819"/>
                </a:lnTo>
                <a:lnTo>
                  <a:pt x="1443167" y="1719038"/>
                </a:lnTo>
                <a:lnTo>
                  <a:pt x="1474953" y="1747154"/>
                </a:lnTo>
                <a:lnTo>
                  <a:pt x="1506777" y="1774122"/>
                </a:lnTo>
                <a:lnTo>
                  <a:pt x="1538643" y="1799895"/>
                </a:lnTo>
                <a:lnTo>
                  <a:pt x="1570553" y="1824428"/>
                </a:lnTo>
                <a:lnTo>
                  <a:pt x="1602508" y="1847674"/>
                </a:lnTo>
                <a:lnTo>
                  <a:pt x="1634513" y="1869587"/>
                </a:lnTo>
                <a:lnTo>
                  <a:pt x="1929992" y="2052628"/>
                </a:lnTo>
                <a:lnTo>
                  <a:pt x="2092905" y="2155435"/>
                </a:lnTo>
                <a:lnTo>
                  <a:pt x="2194272" y="2221203"/>
                </a:lnTo>
                <a:lnTo>
                  <a:pt x="2297353" y="2289933"/>
                </a:lnTo>
                <a:lnTo>
                  <a:pt x="2366621" y="2337357"/>
                </a:lnTo>
                <a:lnTo>
                  <a:pt x="2436046" y="2386036"/>
                </a:lnTo>
                <a:lnTo>
                  <a:pt x="2505383" y="2435945"/>
                </a:lnTo>
                <a:lnTo>
                  <a:pt x="2574391" y="2487060"/>
                </a:lnTo>
                <a:lnTo>
                  <a:pt x="2608696" y="2513061"/>
                </a:lnTo>
                <a:lnTo>
                  <a:pt x="2642827" y="2539355"/>
                </a:lnTo>
                <a:lnTo>
                  <a:pt x="2676755" y="2565937"/>
                </a:lnTo>
                <a:lnTo>
                  <a:pt x="2710449" y="2592805"/>
                </a:lnTo>
                <a:lnTo>
                  <a:pt x="2743879" y="2619957"/>
                </a:lnTo>
                <a:lnTo>
                  <a:pt x="2777014" y="2647388"/>
                </a:lnTo>
                <a:lnTo>
                  <a:pt x="2809824" y="2675095"/>
                </a:lnTo>
                <a:lnTo>
                  <a:pt x="2842279" y="2703077"/>
                </a:lnTo>
                <a:lnTo>
                  <a:pt x="2874349" y="2731328"/>
                </a:lnTo>
                <a:lnTo>
                  <a:pt x="2906003" y="2759848"/>
                </a:lnTo>
                <a:lnTo>
                  <a:pt x="2937211" y="2788631"/>
                </a:lnTo>
                <a:lnTo>
                  <a:pt x="2967943" y="2817676"/>
                </a:lnTo>
                <a:lnTo>
                  <a:pt x="2998168" y="2846979"/>
                </a:lnTo>
                <a:lnTo>
                  <a:pt x="3027856" y="2876537"/>
                </a:lnTo>
                <a:lnTo>
                  <a:pt x="3056976" y="2906347"/>
                </a:lnTo>
                <a:lnTo>
                  <a:pt x="3085499" y="2936406"/>
                </a:lnTo>
                <a:lnTo>
                  <a:pt x="3113394" y="2966710"/>
                </a:lnTo>
                <a:lnTo>
                  <a:pt x="3140631" y="2997258"/>
                </a:lnTo>
                <a:lnTo>
                  <a:pt x="3167179" y="3028045"/>
                </a:lnTo>
                <a:lnTo>
                  <a:pt x="3193009" y="3059069"/>
                </a:lnTo>
                <a:lnTo>
                  <a:pt x="3218089" y="3090326"/>
                </a:lnTo>
                <a:lnTo>
                  <a:pt x="3242390" y="3121814"/>
                </a:lnTo>
                <a:lnTo>
                  <a:pt x="3265881" y="3153529"/>
                </a:lnTo>
                <a:lnTo>
                  <a:pt x="3288532" y="3185468"/>
                </a:lnTo>
                <a:lnTo>
                  <a:pt x="3310312" y="3217629"/>
                </a:lnTo>
                <a:lnTo>
                  <a:pt x="3331192" y="3250007"/>
                </a:lnTo>
                <a:lnTo>
                  <a:pt x="3351141" y="3282601"/>
                </a:lnTo>
                <a:lnTo>
                  <a:pt x="3388124" y="3348421"/>
                </a:lnTo>
                <a:lnTo>
                  <a:pt x="3421019" y="3415063"/>
                </a:lnTo>
                <a:lnTo>
                  <a:pt x="3449584" y="3482505"/>
                </a:lnTo>
                <a:lnTo>
                  <a:pt x="3473576" y="3550719"/>
                </a:lnTo>
                <a:lnTo>
                  <a:pt x="3492753" y="3619683"/>
                </a:lnTo>
                <a:lnTo>
                  <a:pt x="3506872" y="3689372"/>
                </a:lnTo>
                <a:lnTo>
                  <a:pt x="3515691" y="3759760"/>
                </a:lnTo>
                <a:lnTo>
                  <a:pt x="3518968" y="3830823"/>
                </a:lnTo>
                <a:lnTo>
                  <a:pt x="3518451" y="3866600"/>
                </a:lnTo>
                <a:lnTo>
                  <a:pt x="3512959" y="3938629"/>
                </a:lnTo>
                <a:lnTo>
                  <a:pt x="3501318" y="4011272"/>
                </a:lnTo>
                <a:lnTo>
                  <a:pt x="3483285" y="4084503"/>
                </a:lnTo>
                <a:lnTo>
                  <a:pt x="3471796" y="4121332"/>
                </a:lnTo>
                <a:lnTo>
                  <a:pt x="3458618" y="4158299"/>
                </a:lnTo>
                <a:lnTo>
                  <a:pt x="3443721" y="4195400"/>
                </a:lnTo>
                <a:lnTo>
                  <a:pt x="3427075" y="4232634"/>
                </a:lnTo>
                <a:lnTo>
                  <a:pt x="3408649" y="4269996"/>
                </a:lnTo>
                <a:lnTo>
                  <a:pt x="3399209" y="4287485"/>
                </a:lnTo>
                <a:lnTo>
                  <a:pt x="0" y="4287485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/>
              <a:t>Associazione</a:t>
            </a:r>
            <a:r>
              <a:rPr sz="1800" spc="-80" dirty="0"/>
              <a:t> </a:t>
            </a:r>
            <a:r>
              <a:rPr sz="1800" spc="25" dirty="0"/>
              <a:t>Italiana</a:t>
            </a:r>
            <a:r>
              <a:rPr sz="1800" spc="-80" dirty="0"/>
              <a:t> </a:t>
            </a:r>
            <a:r>
              <a:rPr sz="1800" spc="40" dirty="0"/>
              <a:t>per</a:t>
            </a:r>
            <a:r>
              <a:rPr sz="1800" spc="-75" dirty="0"/>
              <a:t> </a:t>
            </a:r>
            <a:r>
              <a:rPr sz="1800" spc="-10" dirty="0"/>
              <a:t>i</a:t>
            </a:r>
            <a:r>
              <a:rPr sz="1800" spc="-80" dirty="0"/>
              <a:t> </a:t>
            </a:r>
            <a:r>
              <a:rPr sz="1800" dirty="0"/>
              <a:t>Disturbi </a:t>
            </a:r>
            <a:r>
              <a:rPr sz="1800" spc="-615" dirty="0"/>
              <a:t> </a:t>
            </a:r>
            <a:r>
              <a:rPr sz="1800" spc="55" dirty="0"/>
              <a:t>di</a:t>
            </a:r>
            <a:r>
              <a:rPr sz="1800" spc="-90" dirty="0"/>
              <a:t> </a:t>
            </a:r>
            <a:r>
              <a:rPr sz="1800" spc="20" dirty="0"/>
              <a:t>Attenzione</a:t>
            </a:r>
            <a:r>
              <a:rPr sz="1800" spc="-85" dirty="0"/>
              <a:t> </a:t>
            </a:r>
            <a:r>
              <a:rPr sz="1800" spc="60" dirty="0"/>
              <a:t>e</a:t>
            </a:r>
            <a:r>
              <a:rPr sz="1800" spc="-90" dirty="0"/>
              <a:t> </a:t>
            </a:r>
            <a:r>
              <a:rPr sz="1800" spc="5" dirty="0"/>
              <a:t>Iperattività</a:t>
            </a:r>
            <a:endParaRPr sz="18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595471" y="6161246"/>
            <a:ext cx="3095625" cy="3095625"/>
            <a:chOff x="7595471" y="6161246"/>
            <a:chExt cx="3095625" cy="30956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5471" y="6161246"/>
              <a:ext cx="3095624" cy="30956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026425" y="6823341"/>
              <a:ext cx="1818005" cy="1104900"/>
            </a:xfrm>
            <a:custGeom>
              <a:avLst/>
              <a:gdLst/>
              <a:ahLst/>
              <a:cxnLst/>
              <a:rect l="l" t="t" r="r" b="b"/>
              <a:pathLst>
                <a:path w="1818004" h="1104900">
                  <a:moveTo>
                    <a:pt x="506056" y="187579"/>
                  </a:moveTo>
                  <a:lnTo>
                    <a:pt x="503542" y="129603"/>
                  </a:lnTo>
                  <a:lnTo>
                    <a:pt x="497395" y="73888"/>
                  </a:lnTo>
                  <a:lnTo>
                    <a:pt x="483603" y="25323"/>
                  </a:lnTo>
                  <a:lnTo>
                    <a:pt x="448310" y="0"/>
                  </a:lnTo>
                  <a:lnTo>
                    <a:pt x="438480" y="2108"/>
                  </a:lnTo>
                  <a:lnTo>
                    <a:pt x="430885" y="7010"/>
                  </a:lnTo>
                  <a:lnTo>
                    <a:pt x="416369" y="29438"/>
                  </a:lnTo>
                  <a:lnTo>
                    <a:pt x="410019" y="53594"/>
                  </a:lnTo>
                  <a:lnTo>
                    <a:pt x="408584" y="79209"/>
                  </a:lnTo>
                  <a:lnTo>
                    <a:pt x="409117" y="135305"/>
                  </a:lnTo>
                  <a:lnTo>
                    <a:pt x="413270" y="193281"/>
                  </a:lnTo>
                  <a:lnTo>
                    <a:pt x="433146" y="249770"/>
                  </a:lnTo>
                  <a:lnTo>
                    <a:pt x="463283" y="257594"/>
                  </a:lnTo>
                  <a:lnTo>
                    <a:pt x="492429" y="246405"/>
                  </a:lnTo>
                  <a:lnTo>
                    <a:pt x="505980" y="216890"/>
                  </a:lnTo>
                  <a:lnTo>
                    <a:pt x="506056" y="187579"/>
                  </a:lnTo>
                  <a:close/>
                </a:path>
                <a:path w="1818004" h="1104900">
                  <a:moveTo>
                    <a:pt x="1187843" y="187579"/>
                  </a:moveTo>
                  <a:lnTo>
                    <a:pt x="1185329" y="129603"/>
                  </a:lnTo>
                  <a:lnTo>
                    <a:pt x="1179182" y="73888"/>
                  </a:lnTo>
                  <a:lnTo>
                    <a:pt x="1165377" y="25323"/>
                  </a:lnTo>
                  <a:lnTo>
                    <a:pt x="1130096" y="0"/>
                  </a:lnTo>
                  <a:lnTo>
                    <a:pt x="1120267" y="2108"/>
                  </a:lnTo>
                  <a:lnTo>
                    <a:pt x="1112659" y="7010"/>
                  </a:lnTo>
                  <a:lnTo>
                    <a:pt x="1098410" y="29438"/>
                  </a:lnTo>
                  <a:lnTo>
                    <a:pt x="1092034" y="53594"/>
                  </a:lnTo>
                  <a:lnTo>
                    <a:pt x="1090460" y="79209"/>
                  </a:lnTo>
                  <a:lnTo>
                    <a:pt x="1090904" y="135305"/>
                  </a:lnTo>
                  <a:lnTo>
                    <a:pt x="1095057" y="193281"/>
                  </a:lnTo>
                  <a:lnTo>
                    <a:pt x="1114933" y="249770"/>
                  </a:lnTo>
                  <a:lnTo>
                    <a:pt x="1145070" y="257594"/>
                  </a:lnTo>
                  <a:lnTo>
                    <a:pt x="1174203" y="246405"/>
                  </a:lnTo>
                  <a:lnTo>
                    <a:pt x="1187754" y="216890"/>
                  </a:lnTo>
                  <a:lnTo>
                    <a:pt x="1187843" y="187579"/>
                  </a:lnTo>
                  <a:close/>
                </a:path>
                <a:path w="1818004" h="1104900">
                  <a:moveTo>
                    <a:pt x="1817687" y="265785"/>
                  </a:moveTo>
                  <a:lnTo>
                    <a:pt x="1813140" y="245960"/>
                  </a:lnTo>
                  <a:lnTo>
                    <a:pt x="1798243" y="235902"/>
                  </a:lnTo>
                  <a:lnTo>
                    <a:pt x="1779219" y="236016"/>
                  </a:lnTo>
                  <a:lnTo>
                    <a:pt x="1762264" y="246710"/>
                  </a:lnTo>
                  <a:lnTo>
                    <a:pt x="1734705" y="284391"/>
                  </a:lnTo>
                  <a:lnTo>
                    <a:pt x="1710270" y="324523"/>
                  </a:lnTo>
                  <a:lnTo>
                    <a:pt x="1686509" y="365099"/>
                  </a:lnTo>
                  <a:lnTo>
                    <a:pt x="1660956" y="404126"/>
                  </a:lnTo>
                  <a:lnTo>
                    <a:pt x="1634236" y="439483"/>
                  </a:lnTo>
                  <a:lnTo>
                    <a:pt x="1605902" y="473214"/>
                  </a:lnTo>
                  <a:lnTo>
                    <a:pt x="1575892" y="505498"/>
                  </a:lnTo>
                  <a:lnTo>
                    <a:pt x="1544142" y="536498"/>
                  </a:lnTo>
                  <a:lnTo>
                    <a:pt x="1504429" y="571436"/>
                  </a:lnTo>
                  <a:lnTo>
                    <a:pt x="1463027" y="604202"/>
                  </a:lnTo>
                  <a:lnTo>
                    <a:pt x="1420075" y="634822"/>
                  </a:lnTo>
                  <a:lnTo>
                    <a:pt x="1375702" y="663321"/>
                  </a:lnTo>
                  <a:lnTo>
                    <a:pt x="1330045" y="689711"/>
                  </a:lnTo>
                  <a:lnTo>
                    <a:pt x="1283246" y="714006"/>
                  </a:lnTo>
                  <a:lnTo>
                    <a:pt x="1235430" y="736244"/>
                  </a:lnTo>
                  <a:lnTo>
                    <a:pt x="1189215" y="755294"/>
                  </a:lnTo>
                  <a:lnTo>
                    <a:pt x="1142136" y="772045"/>
                  </a:lnTo>
                  <a:lnTo>
                    <a:pt x="1094295" y="786549"/>
                  </a:lnTo>
                  <a:lnTo>
                    <a:pt x="1045794" y="798830"/>
                  </a:lnTo>
                  <a:lnTo>
                    <a:pt x="996734" y="808926"/>
                  </a:lnTo>
                  <a:lnTo>
                    <a:pt x="947216" y="816876"/>
                  </a:lnTo>
                  <a:lnTo>
                    <a:pt x="897331" y="822731"/>
                  </a:lnTo>
                  <a:lnTo>
                    <a:pt x="847191" y="826503"/>
                  </a:lnTo>
                  <a:lnTo>
                    <a:pt x="796899" y="828243"/>
                  </a:lnTo>
                  <a:lnTo>
                    <a:pt x="746556" y="827976"/>
                  </a:lnTo>
                  <a:lnTo>
                    <a:pt x="696252" y="825754"/>
                  </a:lnTo>
                  <a:lnTo>
                    <a:pt x="646099" y="821601"/>
                  </a:lnTo>
                  <a:lnTo>
                    <a:pt x="596188" y="815555"/>
                  </a:lnTo>
                  <a:lnTo>
                    <a:pt x="546633" y="807656"/>
                  </a:lnTo>
                  <a:lnTo>
                    <a:pt x="497535" y="797953"/>
                  </a:lnTo>
                  <a:lnTo>
                    <a:pt x="448983" y="786447"/>
                  </a:lnTo>
                  <a:lnTo>
                    <a:pt x="401091" y="773214"/>
                  </a:lnTo>
                  <a:lnTo>
                    <a:pt x="348170" y="756793"/>
                  </a:lnTo>
                  <a:lnTo>
                    <a:pt x="295973" y="738479"/>
                  </a:lnTo>
                  <a:lnTo>
                    <a:pt x="244779" y="717702"/>
                  </a:lnTo>
                  <a:lnTo>
                    <a:pt x="194881" y="693915"/>
                  </a:lnTo>
                  <a:lnTo>
                    <a:pt x="149504" y="666305"/>
                  </a:lnTo>
                  <a:lnTo>
                    <a:pt x="105854" y="635406"/>
                  </a:lnTo>
                  <a:lnTo>
                    <a:pt x="61874" y="605282"/>
                  </a:lnTo>
                  <a:lnTo>
                    <a:pt x="15494" y="580021"/>
                  </a:lnTo>
                  <a:lnTo>
                    <a:pt x="9804" y="579247"/>
                  </a:lnTo>
                  <a:lnTo>
                    <a:pt x="4394" y="582333"/>
                  </a:lnTo>
                  <a:lnTo>
                    <a:pt x="660" y="587984"/>
                  </a:lnTo>
                  <a:lnTo>
                    <a:pt x="0" y="594931"/>
                  </a:lnTo>
                  <a:lnTo>
                    <a:pt x="17729" y="641489"/>
                  </a:lnTo>
                  <a:lnTo>
                    <a:pt x="48425" y="682129"/>
                  </a:lnTo>
                  <a:lnTo>
                    <a:pt x="86487" y="717181"/>
                  </a:lnTo>
                  <a:lnTo>
                    <a:pt x="126352" y="746975"/>
                  </a:lnTo>
                  <a:lnTo>
                    <a:pt x="170497" y="775576"/>
                  </a:lnTo>
                  <a:lnTo>
                    <a:pt x="216712" y="800938"/>
                  </a:lnTo>
                  <a:lnTo>
                    <a:pt x="264375" y="823620"/>
                  </a:lnTo>
                  <a:lnTo>
                    <a:pt x="312877" y="844169"/>
                  </a:lnTo>
                  <a:lnTo>
                    <a:pt x="362280" y="862431"/>
                  </a:lnTo>
                  <a:lnTo>
                    <a:pt x="412623" y="878662"/>
                  </a:lnTo>
                  <a:lnTo>
                    <a:pt x="463753" y="892860"/>
                  </a:lnTo>
                  <a:lnTo>
                    <a:pt x="515518" y="905027"/>
                  </a:lnTo>
                  <a:lnTo>
                    <a:pt x="567753" y="915174"/>
                  </a:lnTo>
                  <a:lnTo>
                    <a:pt x="620306" y="923277"/>
                  </a:lnTo>
                  <a:lnTo>
                    <a:pt x="673036" y="929347"/>
                  </a:lnTo>
                  <a:lnTo>
                    <a:pt x="725754" y="933386"/>
                  </a:lnTo>
                  <a:lnTo>
                    <a:pt x="778332" y="935393"/>
                  </a:lnTo>
                  <a:lnTo>
                    <a:pt x="826998" y="935431"/>
                  </a:lnTo>
                  <a:lnTo>
                    <a:pt x="875626" y="933564"/>
                  </a:lnTo>
                  <a:lnTo>
                    <a:pt x="924102" y="929767"/>
                  </a:lnTo>
                  <a:lnTo>
                    <a:pt x="972362" y="924064"/>
                  </a:lnTo>
                  <a:lnTo>
                    <a:pt x="1020318" y="916419"/>
                  </a:lnTo>
                  <a:lnTo>
                    <a:pt x="1067879" y="906868"/>
                  </a:lnTo>
                  <a:lnTo>
                    <a:pt x="1114958" y="895375"/>
                  </a:lnTo>
                  <a:lnTo>
                    <a:pt x="1161478" y="881964"/>
                  </a:lnTo>
                  <a:lnTo>
                    <a:pt x="1207350" y="866609"/>
                  </a:lnTo>
                  <a:lnTo>
                    <a:pt x="1252486" y="849312"/>
                  </a:lnTo>
                  <a:lnTo>
                    <a:pt x="1282496" y="836295"/>
                  </a:lnTo>
                  <a:lnTo>
                    <a:pt x="1287780" y="851700"/>
                  </a:lnTo>
                  <a:lnTo>
                    <a:pt x="1311236" y="908608"/>
                  </a:lnTo>
                  <a:lnTo>
                    <a:pt x="1342771" y="964946"/>
                  </a:lnTo>
                  <a:lnTo>
                    <a:pt x="1394206" y="1027163"/>
                  </a:lnTo>
                  <a:lnTo>
                    <a:pt x="1432128" y="1057605"/>
                  </a:lnTo>
                  <a:lnTo>
                    <a:pt x="1474457" y="1081519"/>
                  </a:lnTo>
                  <a:lnTo>
                    <a:pt x="1520101" y="1097648"/>
                  </a:lnTo>
                  <a:lnTo>
                    <a:pt x="1567980" y="1104734"/>
                  </a:lnTo>
                  <a:lnTo>
                    <a:pt x="1615694" y="1101534"/>
                  </a:lnTo>
                  <a:lnTo>
                    <a:pt x="1658505" y="1088517"/>
                  </a:lnTo>
                  <a:lnTo>
                    <a:pt x="1696148" y="1066965"/>
                  </a:lnTo>
                  <a:lnTo>
                    <a:pt x="1728343" y="1038199"/>
                  </a:lnTo>
                  <a:lnTo>
                    <a:pt x="1754809" y="1003528"/>
                  </a:lnTo>
                  <a:lnTo>
                    <a:pt x="1775282" y="964222"/>
                  </a:lnTo>
                  <a:lnTo>
                    <a:pt x="1789455" y="921613"/>
                  </a:lnTo>
                  <a:lnTo>
                    <a:pt x="1797062" y="876998"/>
                  </a:lnTo>
                  <a:lnTo>
                    <a:pt x="1797824" y="831659"/>
                  </a:lnTo>
                  <a:lnTo>
                    <a:pt x="1791462" y="786930"/>
                  </a:lnTo>
                  <a:lnTo>
                    <a:pt x="1769046" y="719099"/>
                  </a:lnTo>
                  <a:lnTo>
                    <a:pt x="1735442" y="655751"/>
                  </a:lnTo>
                  <a:lnTo>
                    <a:pt x="1710182" y="619556"/>
                  </a:lnTo>
                  <a:lnTo>
                    <a:pt x="1710182" y="867143"/>
                  </a:lnTo>
                  <a:lnTo>
                    <a:pt x="1700212" y="916470"/>
                  </a:lnTo>
                  <a:lnTo>
                    <a:pt x="1677606" y="960640"/>
                  </a:lnTo>
                  <a:lnTo>
                    <a:pt x="1641881" y="994435"/>
                  </a:lnTo>
                  <a:lnTo>
                    <a:pt x="1602498" y="1010640"/>
                  </a:lnTo>
                  <a:lnTo>
                    <a:pt x="1561007" y="1012482"/>
                  </a:lnTo>
                  <a:lnTo>
                    <a:pt x="1519720" y="1002753"/>
                  </a:lnTo>
                  <a:lnTo>
                    <a:pt x="1480947" y="984275"/>
                  </a:lnTo>
                  <a:lnTo>
                    <a:pt x="1446999" y="959840"/>
                  </a:lnTo>
                  <a:lnTo>
                    <a:pt x="1404391" y="913041"/>
                  </a:lnTo>
                  <a:lnTo>
                    <a:pt x="1370723" y="859078"/>
                  </a:lnTo>
                  <a:lnTo>
                    <a:pt x="1348841" y="815390"/>
                  </a:lnTo>
                  <a:lnTo>
                    <a:pt x="1344460" y="806589"/>
                  </a:lnTo>
                  <a:lnTo>
                    <a:pt x="1382636" y="785774"/>
                  </a:lnTo>
                  <a:lnTo>
                    <a:pt x="1423987" y="760704"/>
                  </a:lnTo>
                  <a:lnTo>
                    <a:pt x="1464170" y="733679"/>
                  </a:lnTo>
                  <a:lnTo>
                    <a:pt x="1503108" y="704697"/>
                  </a:lnTo>
                  <a:lnTo>
                    <a:pt x="1540725" y="673747"/>
                  </a:lnTo>
                  <a:lnTo>
                    <a:pt x="1576920" y="640842"/>
                  </a:lnTo>
                  <a:lnTo>
                    <a:pt x="1603146" y="614502"/>
                  </a:lnTo>
                  <a:lnTo>
                    <a:pt x="1607921" y="624636"/>
                  </a:lnTo>
                  <a:lnTo>
                    <a:pt x="1625561" y="651421"/>
                  </a:lnTo>
                  <a:lnTo>
                    <a:pt x="1644662" y="677545"/>
                  </a:lnTo>
                  <a:lnTo>
                    <a:pt x="1662137" y="703453"/>
                  </a:lnTo>
                  <a:lnTo>
                    <a:pt x="1690674" y="758456"/>
                  </a:lnTo>
                  <a:lnTo>
                    <a:pt x="1708035" y="817930"/>
                  </a:lnTo>
                  <a:lnTo>
                    <a:pt x="1710182" y="867143"/>
                  </a:lnTo>
                  <a:lnTo>
                    <a:pt x="1710182" y="619556"/>
                  </a:lnTo>
                  <a:lnTo>
                    <a:pt x="1691640" y="596569"/>
                  </a:lnTo>
                  <a:lnTo>
                    <a:pt x="1664550" y="571233"/>
                  </a:lnTo>
                  <a:lnTo>
                    <a:pt x="1650873" y="563016"/>
                  </a:lnTo>
                  <a:lnTo>
                    <a:pt x="1655216" y="558190"/>
                  </a:lnTo>
                  <a:lnTo>
                    <a:pt x="1690979" y="513981"/>
                  </a:lnTo>
                  <a:lnTo>
                    <a:pt x="1724126" y="467918"/>
                  </a:lnTo>
                  <a:lnTo>
                    <a:pt x="1748726" y="431165"/>
                  </a:lnTo>
                  <a:lnTo>
                    <a:pt x="1772500" y="392049"/>
                  </a:lnTo>
                  <a:lnTo>
                    <a:pt x="1793341" y="351104"/>
                  </a:lnTo>
                  <a:lnTo>
                    <a:pt x="1809102" y="308851"/>
                  </a:lnTo>
                  <a:lnTo>
                    <a:pt x="1817687" y="2657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4755969" y="3536263"/>
            <a:ext cx="774700" cy="892175"/>
          </a:xfrm>
          <a:custGeom>
            <a:avLst/>
            <a:gdLst/>
            <a:ahLst/>
            <a:cxnLst/>
            <a:rect l="l" t="t" r="r" b="b"/>
            <a:pathLst>
              <a:path w="774700" h="892175">
                <a:moveTo>
                  <a:pt x="381287" y="763886"/>
                </a:moveTo>
                <a:lnTo>
                  <a:pt x="329256" y="760885"/>
                </a:lnTo>
                <a:lnTo>
                  <a:pt x="279978" y="751882"/>
                </a:lnTo>
                <a:lnTo>
                  <a:pt x="233453" y="736876"/>
                </a:lnTo>
                <a:lnTo>
                  <a:pt x="189682" y="715868"/>
                </a:lnTo>
                <a:lnTo>
                  <a:pt x="148664" y="688858"/>
                </a:lnTo>
                <a:lnTo>
                  <a:pt x="110400" y="655846"/>
                </a:lnTo>
                <a:lnTo>
                  <a:pt x="76666" y="618230"/>
                </a:lnTo>
                <a:lnTo>
                  <a:pt x="49066" y="577409"/>
                </a:lnTo>
                <a:lnTo>
                  <a:pt x="27600" y="533383"/>
                </a:lnTo>
                <a:lnTo>
                  <a:pt x="12266" y="486152"/>
                </a:lnTo>
                <a:lnTo>
                  <a:pt x="3066" y="435715"/>
                </a:lnTo>
                <a:lnTo>
                  <a:pt x="0" y="382074"/>
                </a:lnTo>
                <a:lnTo>
                  <a:pt x="3066" y="328353"/>
                </a:lnTo>
                <a:lnTo>
                  <a:pt x="12266" y="277851"/>
                </a:lnTo>
                <a:lnTo>
                  <a:pt x="27600" y="230568"/>
                </a:lnTo>
                <a:lnTo>
                  <a:pt x="49066" y="186506"/>
                </a:lnTo>
                <a:lnTo>
                  <a:pt x="76666" y="145663"/>
                </a:lnTo>
                <a:lnTo>
                  <a:pt x="110400" y="108040"/>
                </a:lnTo>
                <a:lnTo>
                  <a:pt x="148671" y="75027"/>
                </a:lnTo>
                <a:lnTo>
                  <a:pt x="189711" y="48017"/>
                </a:lnTo>
                <a:lnTo>
                  <a:pt x="233519" y="27010"/>
                </a:lnTo>
                <a:lnTo>
                  <a:pt x="280094" y="12004"/>
                </a:lnTo>
                <a:lnTo>
                  <a:pt x="329438" y="3001"/>
                </a:lnTo>
                <a:lnTo>
                  <a:pt x="381550" y="0"/>
                </a:lnTo>
                <a:lnTo>
                  <a:pt x="433727" y="3001"/>
                </a:lnTo>
                <a:lnTo>
                  <a:pt x="483092" y="12004"/>
                </a:lnTo>
                <a:lnTo>
                  <a:pt x="529646" y="27010"/>
                </a:lnTo>
                <a:lnTo>
                  <a:pt x="573388" y="48017"/>
                </a:lnTo>
                <a:lnTo>
                  <a:pt x="614318" y="75027"/>
                </a:lnTo>
                <a:lnTo>
                  <a:pt x="652437" y="108040"/>
                </a:lnTo>
                <a:lnTo>
                  <a:pt x="686090" y="145641"/>
                </a:lnTo>
                <a:lnTo>
                  <a:pt x="713625" y="186419"/>
                </a:lnTo>
                <a:lnTo>
                  <a:pt x="735041" y="230372"/>
                </a:lnTo>
                <a:lnTo>
                  <a:pt x="750338" y="277501"/>
                </a:lnTo>
                <a:lnTo>
                  <a:pt x="759516" y="327806"/>
                </a:lnTo>
                <a:lnTo>
                  <a:pt x="762575" y="381287"/>
                </a:lnTo>
                <a:lnTo>
                  <a:pt x="759789" y="431702"/>
                </a:lnTo>
                <a:lnTo>
                  <a:pt x="751430" y="479625"/>
                </a:lnTo>
                <a:lnTo>
                  <a:pt x="737499" y="525057"/>
                </a:lnTo>
                <a:lnTo>
                  <a:pt x="717995" y="567998"/>
                </a:lnTo>
                <a:lnTo>
                  <a:pt x="693591" y="607513"/>
                </a:lnTo>
                <a:lnTo>
                  <a:pt x="664959" y="642931"/>
                </a:lnTo>
                <a:lnTo>
                  <a:pt x="632098" y="674252"/>
                </a:lnTo>
                <a:lnTo>
                  <a:pt x="595008" y="701475"/>
                </a:lnTo>
                <a:lnTo>
                  <a:pt x="774376" y="891594"/>
                </a:lnTo>
                <a:lnTo>
                  <a:pt x="618609" y="891594"/>
                </a:lnTo>
                <a:lnTo>
                  <a:pt x="487492" y="749726"/>
                </a:lnTo>
                <a:lnTo>
                  <a:pt x="462760" y="755921"/>
                </a:lnTo>
                <a:lnTo>
                  <a:pt x="436815" y="760346"/>
                </a:lnTo>
                <a:lnTo>
                  <a:pt x="409658" y="763001"/>
                </a:lnTo>
                <a:lnTo>
                  <a:pt x="381287" y="763886"/>
                </a:lnTo>
                <a:close/>
              </a:path>
              <a:path w="774700" h="892175">
                <a:moveTo>
                  <a:pt x="381287" y="111711"/>
                </a:moveTo>
                <a:lnTo>
                  <a:pt x="327480" y="116349"/>
                </a:lnTo>
                <a:lnTo>
                  <a:pt x="278820" y="130264"/>
                </a:lnTo>
                <a:lnTo>
                  <a:pt x="235305" y="153455"/>
                </a:lnTo>
                <a:lnTo>
                  <a:pt x="196937" y="185923"/>
                </a:lnTo>
                <a:lnTo>
                  <a:pt x="165731" y="226012"/>
                </a:lnTo>
                <a:lnTo>
                  <a:pt x="143441" y="272067"/>
                </a:lnTo>
                <a:lnTo>
                  <a:pt x="130067" y="324088"/>
                </a:lnTo>
                <a:lnTo>
                  <a:pt x="125609" y="382074"/>
                </a:lnTo>
                <a:lnTo>
                  <a:pt x="130067" y="439978"/>
                </a:lnTo>
                <a:lnTo>
                  <a:pt x="143441" y="492015"/>
                </a:lnTo>
                <a:lnTo>
                  <a:pt x="165731" y="538185"/>
                </a:lnTo>
                <a:lnTo>
                  <a:pt x="196937" y="578487"/>
                </a:lnTo>
                <a:lnTo>
                  <a:pt x="235305" y="611184"/>
                </a:lnTo>
                <a:lnTo>
                  <a:pt x="278820" y="634540"/>
                </a:lnTo>
                <a:lnTo>
                  <a:pt x="327480" y="648553"/>
                </a:lnTo>
                <a:lnTo>
                  <a:pt x="381287" y="653224"/>
                </a:lnTo>
                <a:lnTo>
                  <a:pt x="435078" y="648553"/>
                </a:lnTo>
                <a:lnTo>
                  <a:pt x="483690" y="634540"/>
                </a:lnTo>
                <a:lnTo>
                  <a:pt x="527122" y="611184"/>
                </a:lnTo>
                <a:lnTo>
                  <a:pt x="565375" y="578487"/>
                </a:lnTo>
                <a:lnTo>
                  <a:pt x="596581" y="538185"/>
                </a:lnTo>
                <a:lnTo>
                  <a:pt x="618871" y="492015"/>
                </a:lnTo>
                <a:lnTo>
                  <a:pt x="632245" y="439978"/>
                </a:lnTo>
                <a:lnTo>
                  <a:pt x="636703" y="382074"/>
                </a:lnTo>
                <a:lnTo>
                  <a:pt x="632245" y="324088"/>
                </a:lnTo>
                <a:lnTo>
                  <a:pt x="618871" y="272067"/>
                </a:lnTo>
                <a:lnTo>
                  <a:pt x="596581" y="226012"/>
                </a:lnTo>
                <a:lnTo>
                  <a:pt x="565375" y="185923"/>
                </a:lnTo>
                <a:lnTo>
                  <a:pt x="527122" y="153455"/>
                </a:lnTo>
                <a:lnTo>
                  <a:pt x="483690" y="130264"/>
                </a:lnTo>
                <a:lnTo>
                  <a:pt x="435078" y="116349"/>
                </a:lnTo>
                <a:lnTo>
                  <a:pt x="381287" y="111711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0861" y="3545965"/>
            <a:ext cx="583565" cy="754380"/>
          </a:xfrm>
          <a:custGeom>
            <a:avLst/>
            <a:gdLst/>
            <a:ahLst/>
            <a:cxnLst/>
            <a:rect l="l" t="t" r="r" b="b"/>
            <a:pathLst>
              <a:path w="583564" h="754379">
                <a:moveTo>
                  <a:pt x="0" y="473856"/>
                </a:moveTo>
                <a:lnTo>
                  <a:pt x="0" y="0"/>
                </a:lnTo>
                <a:lnTo>
                  <a:pt x="122463" y="0"/>
                </a:lnTo>
                <a:lnTo>
                  <a:pt x="122463" y="473856"/>
                </a:lnTo>
                <a:lnTo>
                  <a:pt x="125249" y="513601"/>
                </a:lnTo>
                <a:lnTo>
                  <a:pt x="147539" y="577455"/>
                </a:lnTo>
                <a:lnTo>
                  <a:pt x="191545" y="620379"/>
                </a:lnTo>
                <a:lnTo>
                  <a:pt x="253825" y="641882"/>
                </a:lnTo>
                <a:lnTo>
                  <a:pt x="291603" y="644570"/>
                </a:lnTo>
                <a:lnTo>
                  <a:pt x="329381" y="641882"/>
                </a:lnTo>
                <a:lnTo>
                  <a:pt x="391662" y="620379"/>
                </a:lnTo>
                <a:lnTo>
                  <a:pt x="435668" y="577455"/>
                </a:lnTo>
                <a:lnTo>
                  <a:pt x="457958" y="513601"/>
                </a:lnTo>
                <a:lnTo>
                  <a:pt x="460744" y="473856"/>
                </a:lnTo>
                <a:lnTo>
                  <a:pt x="460744" y="0"/>
                </a:lnTo>
                <a:lnTo>
                  <a:pt x="583207" y="0"/>
                </a:lnTo>
                <a:lnTo>
                  <a:pt x="583207" y="473856"/>
                </a:lnTo>
                <a:lnTo>
                  <a:pt x="579830" y="525474"/>
                </a:lnTo>
                <a:lnTo>
                  <a:pt x="569697" y="572078"/>
                </a:lnTo>
                <a:lnTo>
                  <a:pt x="552809" y="613668"/>
                </a:lnTo>
                <a:lnTo>
                  <a:pt x="529166" y="650245"/>
                </a:lnTo>
                <a:lnTo>
                  <a:pt x="498768" y="681807"/>
                </a:lnTo>
                <a:lnTo>
                  <a:pt x="463461" y="707863"/>
                </a:lnTo>
                <a:lnTo>
                  <a:pt x="424881" y="728128"/>
                </a:lnTo>
                <a:lnTo>
                  <a:pt x="383029" y="742603"/>
                </a:lnTo>
                <a:lnTo>
                  <a:pt x="337903" y="751289"/>
                </a:lnTo>
                <a:lnTo>
                  <a:pt x="289505" y="754184"/>
                </a:lnTo>
                <a:lnTo>
                  <a:pt x="241181" y="751310"/>
                </a:lnTo>
                <a:lnTo>
                  <a:pt x="196276" y="742687"/>
                </a:lnTo>
                <a:lnTo>
                  <a:pt x="154791" y="728317"/>
                </a:lnTo>
                <a:lnTo>
                  <a:pt x="116725" y="708198"/>
                </a:lnTo>
                <a:lnTo>
                  <a:pt x="82078" y="682332"/>
                </a:lnTo>
                <a:lnTo>
                  <a:pt x="52530" y="650916"/>
                </a:lnTo>
                <a:lnTo>
                  <a:pt x="29548" y="614361"/>
                </a:lnTo>
                <a:lnTo>
                  <a:pt x="13132" y="572666"/>
                </a:lnTo>
                <a:lnTo>
                  <a:pt x="3283" y="525831"/>
                </a:lnTo>
                <a:lnTo>
                  <a:pt x="0" y="473856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8965" y="3544916"/>
            <a:ext cx="676910" cy="748030"/>
          </a:xfrm>
          <a:custGeom>
            <a:avLst/>
            <a:gdLst/>
            <a:ahLst/>
            <a:cxnLst/>
            <a:rect l="l" t="t" r="r" b="b"/>
            <a:pathLst>
              <a:path w="676909" h="748029">
                <a:moveTo>
                  <a:pt x="547806" y="747628"/>
                </a:moveTo>
                <a:lnTo>
                  <a:pt x="494048" y="595008"/>
                </a:lnTo>
                <a:lnTo>
                  <a:pt x="181465" y="595008"/>
                </a:lnTo>
                <a:lnTo>
                  <a:pt x="127970" y="747628"/>
                </a:lnTo>
                <a:lnTo>
                  <a:pt x="0" y="747628"/>
                </a:lnTo>
                <a:lnTo>
                  <a:pt x="267478" y="0"/>
                </a:lnTo>
                <a:lnTo>
                  <a:pt x="409346" y="0"/>
                </a:lnTo>
                <a:lnTo>
                  <a:pt x="676825" y="747628"/>
                </a:lnTo>
                <a:lnTo>
                  <a:pt x="547806" y="747628"/>
                </a:lnTo>
                <a:close/>
              </a:path>
              <a:path w="676909" h="748029">
                <a:moveTo>
                  <a:pt x="214769" y="499555"/>
                </a:moveTo>
                <a:lnTo>
                  <a:pt x="460744" y="499555"/>
                </a:lnTo>
                <a:lnTo>
                  <a:pt x="338543" y="148162"/>
                </a:lnTo>
                <a:lnTo>
                  <a:pt x="214769" y="499555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31648" y="3544916"/>
            <a:ext cx="613410" cy="748030"/>
          </a:xfrm>
          <a:custGeom>
            <a:avLst/>
            <a:gdLst/>
            <a:ahLst/>
            <a:cxnLst/>
            <a:rect l="l" t="t" r="r" b="b"/>
            <a:pathLst>
              <a:path w="613409" h="748029">
                <a:moveTo>
                  <a:pt x="490901" y="0"/>
                </a:moveTo>
                <a:lnTo>
                  <a:pt x="613364" y="0"/>
                </a:lnTo>
                <a:lnTo>
                  <a:pt x="613364" y="747628"/>
                </a:lnTo>
                <a:lnTo>
                  <a:pt x="490901" y="747628"/>
                </a:lnTo>
                <a:lnTo>
                  <a:pt x="122463" y="190119"/>
                </a:lnTo>
                <a:lnTo>
                  <a:pt x="122463" y="747628"/>
                </a:lnTo>
                <a:lnTo>
                  <a:pt x="0" y="747628"/>
                </a:lnTo>
                <a:lnTo>
                  <a:pt x="0" y="0"/>
                </a:lnTo>
                <a:lnTo>
                  <a:pt x="122463" y="0"/>
                </a:lnTo>
                <a:lnTo>
                  <a:pt x="490901" y="556459"/>
                </a:lnTo>
                <a:lnTo>
                  <a:pt x="490901" y="0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67505" y="3545965"/>
            <a:ext cx="521334" cy="746760"/>
          </a:xfrm>
          <a:custGeom>
            <a:avLst/>
            <a:gdLst/>
            <a:ahLst/>
            <a:cxnLst/>
            <a:rect l="l" t="t" r="r" b="b"/>
            <a:pathLst>
              <a:path w="521334" h="746760">
                <a:moveTo>
                  <a:pt x="0" y="95715"/>
                </a:moveTo>
                <a:lnTo>
                  <a:pt x="0" y="0"/>
                </a:lnTo>
                <a:lnTo>
                  <a:pt x="520796" y="0"/>
                </a:lnTo>
                <a:lnTo>
                  <a:pt x="520796" y="95715"/>
                </a:lnTo>
                <a:lnTo>
                  <a:pt x="322285" y="95715"/>
                </a:lnTo>
                <a:lnTo>
                  <a:pt x="322285" y="746579"/>
                </a:lnTo>
                <a:lnTo>
                  <a:pt x="199822" y="746579"/>
                </a:lnTo>
                <a:lnTo>
                  <a:pt x="199822" y="95715"/>
                </a:lnTo>
                <a:lnTo>
                  <a:pt x="0" y="95715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11830" y="3545965"/>
            <a:ext cx="122555" cy="746760"/>
          </a:xfrm>
          <a:custGeom>
            <a:avLst/>
            <a:gdLst/>
            <a:ahLst/>
            <a:cxnLst/>
            <a:rect l="l" t="t" r="r" b="b"/>
            <a:pathLst>
              <a:path w="122554" h="746760">
                <a:moveTo>
                  <a:pt x="0" y="746579"/>
                </a:moveTo>
                <a:lnTo>
                  <a:pt x="0" y="0"/>
                </a:lnTo>
                <a:lnTo>
                  <a:pt x="122463" y="0"/>
                </a:lnTo>
                <a:lnTo>
                  <a:pt x="122463" y="746579"/>
                </a:lnTo>
                <a:lnTo>
                  <a:pt x="0" y="746579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17607" y="3544916"/>
            <a:ext cx="412750" cy="748030"/>
          </a:xfrm>
          <a:custGeom>
            <a:avLst/>
            <a:gdLst/>
            <a:ahLst/>
            <a:cxnLst/>
            <a:rect l="l" t="t" r="r" b="b"/>
            <a:pathLst>
              <a:path w="412750" h="748029">
                <a:moveTo>
                  <a:pt x="412493" y="0"/>
                </a:moveTo>
                <a:lnTo>
                  <a:pt x="412493" y="95715"/>
                </a:lnTo>
                <a:lnTo>
                  <a:pt x="122463" y="95715"/>
                </a:lnTo>
                <a:lnTo>
                  <a:pt x="122463" y="322285"/>
                </a:lnTo>
                <a:lnTo>
                  <a:pt x="380238" y="322285"/>
                </a:lnTo>
                <a:lnTo>
                  <a:pt x="380238" y="416689"/>
                </a:lnTo>
                <a:lnTo>
                  <a:pt x="122463" y="416689"/>
                </a:lnTo>
                <a:lnTo>
                  <a:pt x="122463" y="651912"/>
                </a:lnTo>
                <a:lnTo>
                  <a:pt x="412493" y="651912"/>
                </a:lnTo>
                <a:lnTo>
                  <a:pt x="412493" y="747628"/>
                </a:lnTo>
                <a:lnTo>
                  <a:pt x="0" y="747628"/>
                </a:lnTo>
                <a:lnTo>
                  <a:pt x="0" y="0"/>
                </a:lnTo>
                <a:lnTo>
                  <a:pt x="412493" y="0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680422" y="3545965"/>
            <a:ext cx="534035" cy="746760"/>
          </a:xfrm>
          <a:custGeom>
            <a:avLst/>
            <a:gdLst/>
            <a:ahLst/>
            <a:cxnLst/>
            <a:rect l="l" t="t" r="r" b="b"/>
            <a:pathLst>
              <a:path w="534034" h="746760">
                <a:moveTo>
                  <a:pt x="122463" y="443699"/>
                </a:moveTo>
                <a:lnTo>
                  <a:pt x="122463" y="746579"/>
                </a:lnTo>
                <a:lnTo>
                  <a:pt x="0" y="746579"/>
                </a:lnTo>
                <a:lnTo>
                  <a:pt x="0" y="0"/>
                </a:lnTo>
                <a:lnTo>
                  <a:pt x="257776" y="0"/>
                </a:lnTo>
                <a:lnTo>
                  <a:pt x="317598" y="3933"/>
                </a:lnTo>
                <a:lnTo>
                  <a:pt x="370143" y="15734"/>
                </a:lnTo>
                <a:lnTo>
                  <a:pt x="415411" y="35401"/>
                </a:lnTo>
                <a:lnTo>
                  <a:pt x="453402" y="62936"/>
                </a:lnTo>
                <a:lnTo>
                  <a:pt x="483460" y="96502"/>
                </a:lnTo>
                <a:lnTo>
                  <a:pt x="504931" y="134263"/>
                </a:lnTo>
                <a:lnTo>
                  <a:pt x="517813" y="176221"/>
                </a:lnTo>
                <a:lnTo>
                  <a:pt x="522107" y="222374"/>
                </a:lnTo>
                <a:lnTo>
                  <a:pt x="519255" y="259070"/>
                </a:lnTo>
                <a:lnTo>
                  <a:pt x="496441" y="326857"/>
                </a:lnTo>
                <a:lnTo>
                  <a:pt x="450599" y="385352"/>
                </a:lnTo>
                <a:lnTo>
                  <a:pt x="418590" y="407511"/>
                </a:lnTo>
                <a:lnTo>
                  <a:pt x="380452" y="424425"/>
                </a:lnTo>
                <a:lnTo>
                  <a:pt x="336183" y="436094"/>
                </a:lnTo>
                <a:lnTo>
                  <a:pt x="533908" y="746579"/>
                </a:lnTo>
                <a:lnTo>
                  <a:pt x="384696" y="746579"/>
                </a:lnTo>
                <a:lnTo>
                  <a:pt x="197724" y="443699"/>
                </a:lnTo>
                <a:lnTo>
                  <a:pt x="122463" y="443699"/>
                </a:lnTo>
                <a:close/>
              </a:path>
              <a:path w="534034" h="746760">
                <a:moveTo>
                  <a:pt x="122463" y="95715"/>
                </a:moveTo>
                <a:lnTo>
                  <a:pt x="122463" y="347984"/>
                </a:lnTo>
                <a:lnTo>
                  <a:pt x="257776" y="347984"/>
                </a:lnTo>
                <a:lnTo>
                  <a:pt x="318679" y="339658"/>
                </a:lnTo>
                <a:lnTo>
                  <a:pt x="361882" y="314680"/>
                </a:lnTo>
                <a:lnTo>
                  <a:pt x="387843" y="274820"/>
                </a:lnTo>
                <a:lnTo>
                  <a:pt x="396497" y="221849"/>
                </a:lnTo>
                <a:lnTo>
                  <a:pt x="394334" y="193725"/>
                </a:lnTo>
                <a:lnTo>
                  <a:pt x="377026" y="147309"/>
                </a:lnTo>
                <a:lnTo>
                  <a:pt x="342494" y="114448"/>
                </a:lnTo>
                <a:lnTo>
                  <a:pt x="290440" y="97796"/>
                </a:lnTo>
                <a:lnTo>
                  <a:pt x="257776" y="95715"/>
                </a:lnTo>
                <a:lnTo>
                  <a:pt x="122463" y="95715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315180" y="3544916"/>
            <a:ext cx="676910" cy="748030"/>
          </a:xfrm>
          <a:custGeom>
            <a:avLst/>
            <a:gdLst/>
            <a:ahLst/>
            <a:cxnLst/>
            <a:rect l="l" t="t" r="r" b="b"/>
            <a:pathLst>
              <a:path w="676909" h="748029">
                <a:moveTo>
                  <a:pt x="547806" y="747628"/>
                </a:moveTo>
                <a:lnTo>
                  <a:pt x="494048" y="595008"/>
                </a:lnTo>
                <a:lnTo>
                  <a:pt x="181465" y="595008"/>
                </a:lnTo>
                <a:lnTo>
                  <a:pt x="127969" y="747628"/>
                </a:lnTo>
                <a:lnTo>
                  <a:pt x="0" y="747628"/>
                </a:lnTo>
                <a:lnTo>
                  <a:pt x="267478" y="0"/>
                </a:lnTo>
                <a:lnTo>
                  <a:pt x="409346" y="0"/>
                </a:lnTo>
                <a:lnTo>
                  <a:pt x="676825" y="747628"/>
                </a:lnTo>
                <a:lnTo>
                  <a:pt x="547806" y="747628"/>
                </a:lnTo>
                <a:close/>
              </a:path>
              <a:path w="676909" h="748029">
                <a:moveTo>
                  <a:pt x="214769" y="499555"/>
                </a:moveTo>
                <a:lnTo>
                  <a:pt x="460744" y="499555"/>
                </a:lnTo>
                <a:lnTo>
                  <a:pt x="338543" y="148162"/>
                </a:lnTo>
                <a:lnTo>
                  <a:pt x="214769" y="499555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07863" y="3544916"/>
            <a:ext cx="613410" cy="748030"/>
          </a:xfrm>
          <a:custGeom>
            <a:avLst/>
            <a:gdLst/>
            <a:ahLst/>
            <a:cxnLst/>
            <a:rect l="l" t="t" r="r" b="b"/>
            <a:pathLst>
              <a:path w="613409" h="748029">
                <a:moveTo>
                  <a:pt x="490902" y="0"/>
                </a:moveTo>
                <a:lnTo>
                  <a:pt x="613365" y="0"/>
                </a:lnTo>
                <a:lnTo>
                  <a:pt x="613365" y="747628"/>
                </a:lnTo>
                <a:lnTo>
                  <a:pt x="490902" y="747628"/>
                </a:lnTo>
                <a:lnTo>
                  <a:pt x="122463" y="190119"/>
                </a:lnTo>
                <a:lnTo>
                  <a:pt x="122463" y="747628"/>
                </a:lnTo>
                <a:lnTo>
                  <a:pt x="0" y="747628"/>
                </a:lnTo>
                <a:lnTo>
                  <a:pt x="0" y="0"/>
                </a:lnTo>
                <a:lnTo>
                  <a:pt x="122463" y="0"/>
                </a:lnTo>
                <a:lnTo>
                  <a:pt x="490902" y="556459"/>
                </a:lnTo>
                <a:lnTo>
                  <a:pt x="490902" y="0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41623" y="3536263"/>
            <a:ext cx="762635" cy="763905"/>
          </a:xfrm>
          <a:custGeom>
            <a:avLst/>
            <a:gdLst/>
            <a:ahLst/>
            <a:cxnLst/>
            <a:rect l="l" t="t" r="r" b="b"/>
            <a:pathLst>
              <a:path w="762634" h="763904">
                <a:moveTo>
                  <a:pt x="381288" y="653224"/>
                </a:moveTo>
                <a:lnTo>
                  <a:pt x="435078" y="648553"/>
                </a:lnTo>
                <a:lnTo>
                  <a:pt x="483690" y="634540"/>
                </a:lnTo>
                <a:lnTo>
                  <a:pt x="527122" y="611184"/>
                </a:lnTo>
                <a:lnTo>
                  <a:pt x="565375" y="578487"/>
                </a:lnTo>
                <a:lnTo>
                  <a:pt x="596581" y="538185"/>
                </a:lnTo>
                <a:lnTo>
                  <a:pt x="618871" y="492015"/>
                </a:lnTo>
                <a:lnTo>
                  <a:pt x="632245" y="439978"/>
                </a:lnTo>
                <a:lnTo>
                  <a:pt x="636703" y="382074"/>
                </a:lnTo>
                <a:lnTo>
                  <a:pt x="632245" y="324088"/>
                </a:lnTo>
                <a:lnTo>
                  <a:pt x="618871" y="272067"/>
                </a:lnTo>
                <a:lnTo>
                  <a:pt x="596581" y="226012"/>
                </a:lnTo>
                <a:lnTo>
                  <a:pt x="565375" y="185923"/>
                </a:lnTo>
                <a:lnTo>
                  <a:pt x="527122" y="153455"/>
                </a:lnTo>
                <a:lnTo>
                  <a:pt x="483690" y="130264"/>
                </a:lnTo>
                <a:lnTo>
                  <a:pt x="435078" y="116349"/>
                </a:lnTo>
                <a:lnTo>
                  <a:pt x="381288" y="111711"/>
                </a:lnTo>
                <a:lnTo>
                  <a:pt x="327481" y="116349"/>
                </a:lnTo>
                <a:lnTo>
                  <a:pt x="278820" y="130264"/>
                </a:lnTo>
                <a:lnTo>
                  <a:pt x="235305" y="153455"/>
                </a:lnTo>
                <a:lnTo>
                  <a:pt x="196937" y="185923"/>
                </a:lnTo>
                <a:lnTo>
                  <a:pt x="165731" y="226012"/>
                </a:lnTo>
                <a:lnTo>
                  <a:pt x="143442" y="272067"/>
                </a:lnTo>
                <a:lnTo>
                  <a:pt x="130068" y="324088"/>
                </a:lnTo>
                <a:lnTo>
                  <a:pt x="125610" y="382074"/>
                </a:lnTo>
                <a:lnTo>
                  <a:pt x="130068" y="439978"/>
                </a:lnTo>
                <a:lnTo>
                  <a:pt x="143442" y="492015"/>
                </a:lnTo>
                <a:lnTo>
                  <a:pt x="165731" y="538185"/>
                </a:lnTo>
                <a:lnTo>
                  <a:pt x="196937" y="578487"/>
                </a:lnTo>
                <a:lnTo>
                  <a:pt x="235305" y="611184"/>
                </a:lnTo>
                <a:lnTo>
                  <a:pt x="278820" y="634540"/>
                </a:lnTo>
                <a:lnTo>
                  <a:pt x="327481" y="648553"/>
                </a:lnTo>
                <a:lnTo>
                  <a:pt x="381288" y="653224"/>
                </a:lnTo>
                <a:close/>
              </a:path>
              <a:path w="762634" h="763904">
                <a:moveTo>
                  <a:pt x="381549" y="763886"/>
                </a:moveTo>
                <a:lnTo>
                  <a:pt x="329438" y="760885"/>
                </a:lnTo>
                <a:lnTo>
                  <a:pt x="280094" y="751882"/>
                </a:lnTo>
                <a:lnTo>
                  <a:pt x="233519" y="736876"/>
                </a:lnTo>
                <a:lnTo>
                  <a:pt x="189711" y="715868"/>
                </a:lnTo>
                <a:lnTo>
                  <a:pt x="148672" y="688858"/>
                </a:lnTo>
                <a:lnTo>
                  <a:pt x="110400" y="655846"/>
                </a:lnTo>
                <a:lnTo>
                  <a:pt x="76667" y="618230"/>
                </a:lnTo>
                <a:lnTo>
                  <a:pt x="49067" y="577409"/>
                </a:lnTo>
                <a:lnTo>
                  <a:pt x="27600" y="533383"/>
                </a:lnTo>
                <a:lnTo>
                  <a:pt x="12266" y="486152"/>
                </a:lnTo>
                <a:lnTo>
                  <a:pt x="3066" y="435715"/>
                </a:lnTo>
                <a:lnTo>
                  <a:pt x="0" y="382074"/>
                </a:lnTo>
                <a:lnTo>
                  <a:pt x="3066" y="328353"/>
                </a:lnTo>
                <a:lnTo>
                  <a:pt x="12266" y="277851"/>
                </a:lnTo>
                <a:lnTo>
                  <a:pt x="27600" y="230568"/>
                </a:lnTo>
                <a:lnTo>
                  <a:pt x="49067" y="186506"/>
                </a:lnTo>
                <a:lnTo>
                  <a:pt x="76667" y="145663"/>
                </a:lnTo>
                <a:lnTo>
                  <a:pt x="110400" y="108040"/>
                </a:lnTo>
                <a:lnTo>
                  <a:pt x="148672" y="75027"/>
                </a:lnTo>
                <a:lnTo>
                  <a:pt x="189711" y="48017"/>
                </a:lnTo>
                <a:lnTo>
                  <a:pt x="233519" y="27010"/>
                </a:lnTo>
                <a:lnTo>
                  <a:pt x="280094" y="12004"/>
                </a:lnTo>
                <a:lnTo>
                  <a:pt x="329438" y="3001"/>
                </a:lnTo>
                <a:lnTo>
                  <a:pt x="381549" y="0"/>
                </a:lnTo>
                <a:lnTo>
                  <a:pt x="433727" y="3001"/>
                </a:lnTo>
                <a:lnTo>
                  <a:pt x="483092" y="12004"/>
                </a:lnTo>
                <a:lnTo>
                  <a:pt x="529646" y="27010"/>
                </a:lnTo>
                <a:lnTo>
                  <a:pt x="573388" y="48017"/>
                </a:lnTo>
                <a:lnTo>
                  <a:pt x="614319" y="75027"/>
                </a:lnTo>
                <a:lnTo>
                  <a:pt x="652437" y="108040"/>
                </a:lnTo>
                <a:lnTo>
                  <a:pt x="686091" y="145663"/>
                </a:lnTo>
                <a:lnTo>
                  <a:pt x="713625" y="186506"/>
                </a:lnTo>
                <a:lnTo>
                  <a:pt x="735041" y="230568"/>
                </a:lnTo>
                <a:lnTo>
                  <a:pt x="750338" y="277851"/>
                </a:lnTo>
                <a:lnTo>
                  <a:pt x="759516" y="328353"/>
                </a:lnTo>
                <a:lnTo>
                  <a:pt x="762575" y="382074"/>
                </a:lnTo>
                <a:lnTo>
                  <a:pt x="759516" y="435715"/>
                </a:lnTo>
                <a:lnTo>
                  <a:pt x="750338" y="486152"/>
                </a:lnTo>
                <a:lnTo>
                  <a:pt x="735041" y="533383"/>
                </a:lnTo>
                <a:lnTo>
                  <a:pt x="713625" y="577409"/>
                </a:lnTo>
                <a:lnTo>
                  <a:pt x="686091" y="618230"/>
                </a:lnTo>
                <a:lnTo>
                  <a:pt x="652437" y="655846"/>
                </a:lnTo>
                <a:lnTo>
                  <a:pt x="614319" y="688858"/>
                </a:lnTo>
                <a:lnTo>
                  <a:pt x="573388" y="715868"/>
                </a:lnTo>
                <a:lnTo>
                  <a:pt x="529646" y="736876"/>
                </a:lnTo>
                <a:lnTo>
                  <a:pt x="483092" y="751882"/>
                </a:lnTo>
                <a:lnTo>
                  <a:pt x="433727" y="760885"/>
                </a:lnTo>
                <a:lnTo>
                  <a:pt x="381549" y="763886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046563" y="3545965"/>
            <a:ext cx="122555" cy="746760"/>
          </a:xfrm>
          <a:custGeom>
            <a:avLst/>
            <a:gdLst/>
            <a:ahLst/>
            <a:cxnLst/>
            <a:rect l="l" t="t" r="r" b="b"/>
            <a:pathLst>
              <a:path w="122555" h="746760">
                <a:moveTo>
                  <a:pt x="0" y="746579"/>
                </a:moveTo>
                <a:lnTo>
                  <a:pt x="0" y="0"/>
                </a:lnTo>
                <a:lnTo>
                  <a:pt x="122463" y="0"/>
                </a:lnTo>
                <a:lnTo>
                  <a:pt x="122463" y="746579"/>
                </a:lnTo>
                <a:lnTo>
                  <a:pt x="0" y="746579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60359" y="4714500"/>
            <a:ext cx="728345" cy="763270"/>
          </a:xfrm>
          <a:custGeom>
            <a:avLst/>
            <a:gdLst/>
            <a:ahLst/>
            <a:cxnLst/>
            <a:rect l="l" t="t" r="r" b="b"/>
            <a:pathLst>
              <a:path w="728345" h="763270">
                <a:moveTo>
                  <a:pt x="381287" y="762837"/>
                </a:moveTo>
                <a:lnTo>
                  <a:pt x="329256" y="759851"/>
                </a:lnTo>
                <a:lnTo>
                  <a:pt x="279978" y="750891"/>
                </a:lnTo>
                <a:lnTo>
                  <a:pt x="233453" y="735958"/>
                </a:lnTo>
                <a:lnTo>
                  <a:pt x="189682" y="715053"/>
                </a:lnTo>
                <a:lnTo>
                  <a:pt x="148664" y="688174"/>
                </a:lnTo>
                <a:lnTo>
                  <a:pt x="110400" y="655322"/>
                </a:lnTo>
                <a:lnTo>
                  <a:pt x="76666" y="617866"/>
                </a:lnTo>
                <a:lnTo>
                  <a:pt x="49066" y="577176"/>
                </a:lnTo>
                <a:lnTo>
                  <a:pt x="27600" y="533252"/>
                </a:lnTo>
                <a:lnTo>
                  <a:pt x="12266" y="486093"/>
                </a:lnTo>
                <a:lnTo>
                  <a:pt x="3066" y="435701"/>
                </a:lnTo>
                <a:lnTo>
                  <a:pt x="0" y="382074"/>
                </a:lnTo>
                <a:lnTo>
                  <a:pt x="3066" y="328353"/>
                </a:lnTo>
                <a:lnTo>
                  <a:pt x="12266" y="277851"/>
                </a:lnTo>
                <a:lnTo>
                  <a:pt x="27600" y="230568"/>
                </a:lnTo>
                <a:lnTo>
                  <a:pt x="49066" y="186506"/>
                </a:lnTo>
                <a:lnTo>
                  <a:pt x="76666" y="145663"/>
                </a:lnTo>
                <a:lnTo>
                  <a:pt x="110400" y="108040"/>
                </a:lnTo>
                <a:lnTo>
                  <a:pt x="148664" y="75028"/>
                </a:lnTo>
                <a:lnTo>
                  <a:pt x="189682" y="48017"/>
                </a:lnTo>
                <a:lnTo>
                  <a:pt x="233453" y="27010"/>
                </a:lnTo>
                <a:lnTo>
                  <a:pt x="279978" y="12004"/>
                </a:lnTo>
                <a:lnTo>
                  <a:pt x="329256" y="3001"/>
                </a:lnTo>
                <a:lnTo>
                  <a:pt x="381287" y="0"/>
                </a:lnTo>
                <a:lnTo>
                  <a:pt x="439175" y="3671"/>
                </a:lnTo>
                <a:lnTo>
                  <a:pt x="493786" y="14685"/>
                </a:lnTo>
                <a:lnTo>
                  <a:pt x="545118" y="33041"/>
                </a:lnTo>
                <a:lnTo>
                  <a:pt x="593172" y="58740"/>
                </a:lnTo>
                <a:lnTo>
                  <a:pt x="636523" y="91027"/>
                </a:lnTo>
                <a:lnTo>
                  <a:pt x="673481" y="129412"/>
                </a:lnTo>
                <a:lnTo>
                  <a:pt x="704048" y="173893"/>
                </a:lnTo>
                <a:lnTo>
                  <a:pt x="728222" y="224472"/>
                </a:lnTo>
                <a:lnTo>
                  <a:pt x="580847" y="224472"/>
                </a:lnTo>
                <a:lnTo>
                  <a:pt x="553648" y="183878"/>
                </a:lnTo>
                <a:lnTo>
                  <a:pt x="520093" y="152305"/>
                </a:lnTo>
                <a:lnTo>
                  <a:pt x="480181" y="129753"/>
                </a:lnTo>
                <a:lnTo>
                  <a:pt x="433912" y="116222"/>
                </a:lnTo>
                <a:lnTo>
                  <a:pt x="381287" y="111711"/>
                </a:lnTo>
                <a:lnTo>
                  <a:pt x="327480" y="116349"/>
                </a:lnTo>
                <a:lnTo>
                  <a:pt x="278819" y="130264"/>
                </a:lnTo>
                <a:lnTo>
                  <a:pt x="235305" y="153455"/>
                </a:lnTo>
                <a:lnTo>
                  <a:pt x="196937" y="185923"/>
                </a:lnTo>
                <a:lnTo>
                  <a:pt x="165731" y="226012"/>
                </a:lnTo>
                <a:lnTo>
                  <a:pt x="143441" y="272067"/>
                </a:lnTo>
                <a:lnTo>
                  <a:pt x="130067" y="324088"/>
                </a:lnTo>
                <a:lnTo>
                  <a:pt x="125609" y="382074"/>
                </a:lnTo>
                <a:lnTo>
                  <a:pt x="130067" y="439946"/>
                </a:lnTo>
                <a:lnTo>
                  <a:pt x="143441" y="491884"/>
                </a:lnTo>
                <a:lnTo>
                  <a:pt x="165731" y="537890"/>
                </a:lnTo>
                <a:lnTo>
                  <a:pt x="196937" y="577963"/>
                </a:lnTo>
                <a:lnTo>
                  <a:pt x="235305" y="610430"/>
                </a:lnTo>
                <a:lnTo>
                  <a:pt x="278819" y="633622"/>
                </a:lnTo>
                <a:lnTo>
                  <a:pt x="327480" y="647537"/>
                </a:lnTo>
                <a:lnTo>
                  <a:pt x="381287" y="652175"/>
                </a:lnTo>
                <a:lnTo>
                  <a:pt x="433912" y="647664"/>
                </a:lnTo>
                <a:lnTo>
                  <a:pt x="480181" y="634133"/>
                </a:lnTo>
                <a:lnTo>
                  <a:pt x="520093" y="611581"/>
                </a:lnTo>
                <a:lnTo>
                  <a:pt x="553648" y="580008"/>
                </a:lnTo>
                <a:lnTo>
                  <a:pt x="580847" y="539414"/>
                </a:lnTo>
                <a:lnTo>
                  <a:pt x="728222" y="539414"/>
                </a:lnTo>
                <a:lnTo>
                  <a:pt x="704048" y="589976"/>
                </a:lnTo>
                <a:lnTo>
                  <a:pt x="673481" y="634408"/>
                </a:lnTo>
                <a:lnTo>
                  <a:pt x="636523" y="672711"/>
                </a:lnTo>
                <a:lnTo>
                  <a:pt x="593172" y="704884"/>
                </a:lnTo>
                <a:lnTo>
                  <a:pt x="545118" y="730238"/>
                </a:lnTo>
                <a:lnTo>
                  <a:pt x="493786" y="748349"/>
                </a:lnTo>
                <a:lnTo>
                  <a:pt x="439175" y="759215"/>
                </a:lnTo>
                <a:lnTo>
                  <a:pt x="381287" y="762837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31262" y="4723154"/>
            <a:ext cx="412750" cy="748030"/>
          </a:xfrm>
          <a:custGeom>
            <a:avLst/>
            <a:gdLst/>
            <a:ahLst/>
            <a:cxnLst/>
            <a:rect l="l" t="t" r="r" b="b"/>
            <a:pathLst>
              <a:path w="412750" h="748029">
                <a:moveTo>
                  <a:pt x="412493" y="0"/>
                </a:moveTo>
                <a:lnTo>
                  <a:pt x="412493" y="95715"/>
                </a:lnTo>
                <a:lnTo>
                  <a:pt x="122463" y="95715"/>
                </a:lnTo>
                <a:lnTo>
                  <a:pt x="122463" y="322285"/>
                </a:lnTo>
                <a:lnTo>
                  <a:pt x="380238" y="322285"/>
                </a:lnTo>
                <a:lnTo>
                  <a:pt x="380238" y="416689"/>
                </a:lnTo>
                <a:lnTo>
                  <a:pt x="122463" y="416689"/>
                </a:lnTo>
                <a:lnTo>
                  <a:pt x="122463" y="651912"/>
                </a:lnTo>
                <a:lnTo>
                  <a:pt x="412493" y="651912"/>
                </a:lnTo>
                <a:lnTo>
                  <a:pt x="412493" y="747628"/>
                </a:lnTo>
                <a:lnTo>
                  <a:pt x="0" y="747628"/>
                </a:lnTo>
                <a:lnTo>
                  <a:pt x="0" y="0"/>
                </a:lnTo>
                <a:lnTo>
                  <a:pt x="412493" y="0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94077" y="4724203"/>
            <a:ext cx="534035" cy="746760"/>
          </a:xfrm>
          <a:custGeom>
            <a:avLst/>
            <a:gdLst/>
            <a:ahLst/>
            <a:cxnLst/>
            <a:rect l="l" t="t" r="r" b="b"/>
            <a:pathLst>
              <a:path w="534034" h="746760">
                <a:moveTo>
                  <a:pt x="122463" y="443699"/>
                </a:moveTo>
                <a:lnTo>
                  <a:pt x="122463" y="746579"/>
                </a:lnTo>
                <a:lnTo>
                  <a:pt x="0" y="746579"/>
                </a:lnTo>
                <a:lnTo>
                  <a:pt x="0" y="0"/>
                </a:lnTo>
                <a:lnTo>
                  <a:pt x="257775" y="0"/>
                </a:lnTo>
                <a:lnTo>
                  <a:pt x="317597" y="3933"/>
                </a:lnTo>
                <a:lnTo>
                  <a:pt x="370142" y="15734"/>
                </a:lnTo>
                <a:lnTo>
                  <a:pt x="415410" y="35401"/>
                </a:lnTo>
                <a:lnTo>
                  <a:pt x="453402" y="62936"/>
                </a:lnTo>
                <a:lnTo>
                  <a:pt x="483460" y="96501"/>
                </a:lnTo>
                <a:lnTo>
                  <a:pt x="504931" y="134263"/>
                </a:lnTo>
                <a:lnTo>
                  <a:pt x="517813" y="176220"/>
                </a:lnTo>
                <a:lnTo>
                  <a:pt x="522107" y="222374"/>
                </a:lnTo>
                <a:lnTo>
                  <a:pt x="519255" y="259070"/>
                </a:lnTo>
                <a:lnTo>
                  <a:pt x="496441" y="326857"/>
                </a:lnTo>
                <a:lnTo>
                  <a:pt x="450599" y="385352"/>
                </a:lnTo>
                <a:lnTo>
                  <a:pt x="418590" y="407511"/>
                </a:lnTo>
                <a:lnTo>
                  <a:pt x="380451" y="424425"/>
                </a:lnTo>
                <a:lnTo>
                  <a:pt x="336183" y="436094"/>
                </a:lnTo>
                <a:lnTo>
                  <a:pt x="533907" y="746579"/>
                </a:lnTo>
                <a:lnTo>
                  <a:pt x="384696" y="746579"/>
                </a:lnTo>
                <a:lnTo>
                  <a:pt x="197724" y="443699"/>
                </a:lnTo>
                <a:lnTo>
                  <a:pt x="122463" y="443699"/>
                </a:lnTo>
                <a:close/>
              </a:path>
              <a:path w="534034" h="746760">
                <a:moveTo>
                  <a:pt x="122463" y="95715"/>
                </a:moveTo>
                <a:lnTo>
                  <a:pt x="122463" y="347984"/>
                </a:lnTo>
                <a:lnTo>
                  <a:pt x="257775" y="347984"/>
                </a:lnTo>
                <a:lnTo>
                  <a:pt x="318679" y="339658"/>
                </a:lnTo>
                <a:lnTo>
                  <a:pt x="361882" y="314680"/>
                </a:lnTo>
                <a:lnTo>
                  <a:pt x="387843" y="274820"/>
                </a:lnTo>
                <a:lnTo>
                  <a:pt x="396497" y="221849"/>
                </a:lnTo>
                <a:lnTo>
                  <a:pt x="394333" y="193725"/>
                </a:lnTo>
                <a:lnTo>
                  <a:pt x="377026" y="147309"/>
                </a:lnTo>
                <a:lnTo>
                  <a:pt x="342493" y="114448"/>
                </a:lnTo>
                <a:lnTo>
                  <a:pt x="290440" y="97796"/>
                </a:lnTo>
                <a:lnTo>
                  <a:pt x="257775" y="95715"/>
                </a:lnTo>
                <a:lnTo>
                  <a:pt x="122463" y="95715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32244" y="4714500"/>
            <a:ext cx="728345" cy="763270"/>
          </a:xfrm>
          <a:custGeom>
            <a:avLst/>
            <a:gdLst/>
            <a:ahLst/>
            <a:cxnLst/>
            <a:rect l="l" t="t" r="r" b="b"/>
            <a:pathLst>
              <a:path w="728345" h="763270">
                <a:moveTo>
                  <a:pt x="381287" y="762837"/>
                </a:moveTo>
                <a:lnTo>
                  <a:pt x="329255" y="759851"/>
                </a:lnTo>
                <a:lnTo>
                  <a:pt x="279977" y="750891"/>
                </a:lnTo>
                <a:lnTo>
                  <a:pt x="233453" y="735958"/>
                </a:lnTo>
                <a:lnTo>
                  <a:pt x="189682" y="715053"/>
                </a:lnTo>
                <a:lnTo>
                  <a:pt x="148664" y="688174"/>
                </a:lnTo>
                <a:lnTo>
                  <a:pt x="110400" y="655322"/>
                </a:lnTo>
                <a:lnTo>
                  <a:pt x="76666" y="617866"/>
                </a:lnTo>
                <a:lnTo>
                  <a:pt x="49066" y="577176"/>
                </a:lnTo>
                <a:lnTo>
                  <a:pt x="27599" y="533252"/>
                </a:lnTo>
                <a:lnTo>
                  <a:pt x="12266" y="486093"/>
                </a:lnTo>
                <a:lnTo>
                  <a:pt x="3066" y="435701"/>
                </a:lnTo>
                <a:lnTo>
                  <a:pt x="0" y="382074"/>
                </a:lnTo>
                <a:lnTo>
                  <a:pt x="3066" y="328353"/>
                </a:lnTo>
                <a:lnTo>
                  <a:pt x="12266" y="277851"/>
                </a:lnTo>
                <a:lnTo>
                  <a:pt x="27599" y="230568"/>
                </a:lnTo>
                <a:lnTo>
                  <a:pt x="49066" y="186506"/>
                </a:lnTo>
                <a:lnTo>
                  <a:pt x="76666" y="145663"/>
                </a:lnTo>
                <a:lnTo>
                  <a:pt x="110400" y="108040"/>
                </a:lnTo>
                <a:lnTo>
                  <a:pt x="148664" y="75028"/>
                </a:lnTo>
                <a:lnTo>
                  <a:pt x="189682" y="48017"/>
                </a:lnTo>
                <a:lnTo>
                  <a:pt x="233453" y="27010"/>
                </a:lnTo>
                <a:lnTo>
                  <a:pt x="279977" y="12004"/>
                </a:lnTo>
                <a:lnTo>
                  <a:pt x="329255" y="3001"/>
                </a:lnTo>
                <a:lnTo>
                  <a:pt x="381287" y="0"/>
                </a:lnTo>
                <a:lnTo>
                  <a:pt x="439175" y="3671"/>
                </a:lnTo>
                <a:lnTo>
                  <a:pt x="493786" y="14685"/>
                </a:lnTo>
                <a:lnTo>
                  <a:pt x="545118" y="33041"/>
                </a:lnTo>
                <a:lnTo>
                  <a:pt x="593172" y="58740"/>
                </a:lnTo>
                <a:lnTo>
                  <a:pt x="636523" y="91027"/>
                </a:lnTo>
                <a:lnTo>
                  <a:pt x="673481" y="129412"/>
                </a:lnTo>
                <a:lnTo>
                  <a:pt x="704048" y="173893"/>
                </a:lnTo>
                <a:lnTo>
                  <a:pt x="728222" y="224472"/>
                </a:lnTo>
                <a:lnTo>
                  <a:pt x="580847" y="224472"/>
                </a:lnTo>
                <a:lnTo>
                  <a:pt x="553648" y="183878"/>
                </a:lnTo>
                <a:lnTo>
                  <a:pt x="520093" y="152305"/>
                </a:lnTo>
                <a:lnTo>
                  <a:pt x="480181" y="129753"/>
                </a:lnTo>
                <a:lnTo>
                  <a:pt x="433912" y="116222"/>
                </a:lnTo>
                <a:lnTo>
                  <a:pt x="381287" y="111711"/>
                </a:lnTo>
                <a:lnTo>
                  <a:pt x="327480" y="116349"/>
                </a:lnTo>
                <a:lnTo>
                  <a:pt x="278819" y="130264"/>
                </a:lnTo>
                <a:lnTo>
                  <a:pt x="235305" y="153455"/>
                </a:lnTo>
                <a:lnTo>
                  <a:pt x="196937" y="185923"/>
                </a:lnTo>
                <a:lnTo>
                  <a:pt x="165731" y="226012"/>
                </a:lnTo>
                <a:lnTo>
                  <a:pt x="143441" y="272067"/>
                </a:lnTo>
                <a:lnTo>
                  <a:pt x="130067" y="324088"/>
                </a:lnTo>
                <a:lnTo>
                  <a:pt x="125609" y="382074"/>
                </a:lnTo>
                <a:lnTo>
                  <a:pt x="130067" y="439946"/>
                </a:lnTo>
                <a:lnTo>
                  <a:pt x="143441" y="491884"/>
                </a:lnTo>
                <a:lnTo>
                  <a:pt x="165731" y="537890"/>
                </a:lnTo>
                <a:lnTo>
                  <a:pt x="196937" y="577963"/>
                </a:lnTo>
                <a:lnTo>
                  <a:pt x="235305" y="610430"/>
                </a:lnTo>
                <a:lnTo>
                  <a:pt x="278819" y="633622"/>
                </a:lnTo>
                <a:lnTo>
                  <a:pt x="327480" y="647537"/>
                </a:lnTo>
                <a:lnTo>
                  <a:pt x="381287" y="652175"/>
                </a:lnTo>
                <a:lnTo>
                  <a:pt x="433912" y="647664"/>
                </a:lnTo>
                <a:lnTo>
                  <a:pt x="480181" y="634133"/>
                </a:lnTo>
                <a:lnTo>
                  <a:pt x="520093" y="611581"/>
                </a:lnTo>
                <a:lnTo>
                  <a:pt x="553648" y="580008"/>
                </a:lnTo>
                <a:lnTo>
                  <a:pt x="580847" y="539414"/>
                </a:lnTo>
                <a:lnTo>
                  <a:pt x="728222" y="539414"/>
                </a:lnTo>
                <a:lnTo>
                  <a:pt x="704048" y="589976"/>
                </a:lnTo>
                <a:lnTo>
                  <a:pt x="673481" y="634408"/>
                </a:lnTo>
                <a:lnTo>
                  <a:pt x="636523" y="672711"/>
                </a:lnTo>
                <a:lnTo>
                  <a:pt x="593172" y="704884"/>
                </a:lnTo>
                <a:lnTo>
                  <a:pt x="545118" y="730238"/>
                </a:lnTo>
                <a:lnTo>
                  <a:pt x="493786" y="748349"/>
                </a:lnTo>
                <a:lnTo>
                  <a:pt x="439175" y="759215"/>
                </a:lnTo>
                <a:lnTo>
                  <a:pt x="381287" y="762837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03148" y="4724203"/>
            <a:ext cx="596265" cy="746760"/>
          </a:xfrm>
          <a:custGeom>
            <a:avLst/>
            <a:gdLst/>
            <a:ahLst/>
            <a:cxnLst/>
            <a:rect l="l" t="t" r="r" b="b"/>
            <a:pathLst>
              <a:path w="596265" h="746760">
                <a:moveTo>
                  <a:pt x="473856" y="0"/>
                </a:moveTo>
                <a:lnTo>
                  <a:pt x="596057" y="0"/>
                </a:lnTo>
                <a:lnTo>
                  <a:pt x="596057" y="746579"/>
                </a:lnTo>
                <a:lnTo>
                  <a:pt x="473856" y="746579"/>
                </a:lnTo>
                <a:lnTo>
                  <a:pt x="473856" y="416951"/>
                </a:lnTo>
                <a:lnTo>
                  <a:pt x="122463" y="416951"/>
                </a:lnTo>
                <a:lnTo>
                  <a:pt x="122463" y="746579"/>
                </a:lnTo>
                <a:lnTo>
                  <a:pt x="0" y="746579"/>
                </a:lnTo>
                <a:lnTo>
                  <a:pt x="0" y="0"/>
                </a:lnTo>
                <a:lnTo>
                  <a:pt x="122463" y="0"/>
                </a:lnTo>
                <a:lnTo>
                  <a:pt x="122463" y="322285"/>
                </a:lnTo>
                <a:lnTo>
                  <a:pt x="473856" y="322285"/>
                </a:lnTo>
                <a:lnTo>
                  <a:pt x="473856" y="0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60369" y="4724203"/>
            <a:ext cx="122555" cy="746760"/>
          </a:xfrm>
          <a:custGeom>
            <a:avLst/>
            <a:gdLst/>
            <a:ahLst/>
            <a:cxnLst/>
            <a:rect l="l" t="t" r="r" b="b"/>
            <a:pathLst>
              <a:path w="122554" h="746760">
                <a:moveTo>
                  <a:pt x="0" y="746579"/>
                </a:moveTo>
                <a:lnTo>
                  <a:pt x="0" y="0"/>
                </a:lnTo>
                <a:lnTo>
                  <a:pt x="122463" y="0"/>
                </a:lnTo>
                <a:lnTo>
                  <a:pt x="122463" y="746579"/>
                </a:lnTo>
                <a:lnTo>
                  <a:pt x="0" y="746579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66145" y="4724203"/>
            <a:ext cx="534035" cy="746760"/>
          </a:xfrm>
          <a:custGeom>
            <a:avLst/>
            <a:gdLst/>
            <a:ahLst/>
            <a:cxnLst/>
            <a:rect l="l" t="t" r="r" b="b"/>
            <a:pathLst>
              <a:path w="534034" h="746760">
                <a:moveTo>
                  <a:pt x="122463" y="443699"/>
                </a:moveTo>
                <a:lnTo>
                  <a:pt x="122463" y="746579"/>
                </a:lnTo>
                <a:lnTo>
                  <a:pt x="0" y="746579"/>
                </a:lnTo>
                <a:lnTo>
                  <a:pt x="0" y="0"/>
                </a:lnTo>
                <a:lnTo>
                  <a:pt x="257776" y="0"/>
                </a:lnTo>
                <a:lnTo>
                  <a:pt x="317598" y="3933"/>
                </a:lnTo>
                <a:lnTo>
                  <a:pt x="370143" y="15734"/>
                </a:lnTo>
                <a:lnTo>
                  <a:pt x="415411" y="35401"/>
                </a:lnTo>
                <a:lnTo>
                  <a:pt x="453402" y="62936"/>
                </a:lnTo>
                <a:lnTo>
                  <a:pt x="483461" y="96501"/>
                </a:lnTo>
                <a:lnTo>
                  <a:pt x="504931" y="134263"/>
                </a:lnTo>
                <a:lnTo>
                  <a:pt x="517813" y="176220"/>
                </a:lnTo>
                <a:lnTo>
                  <a:pt x="522107" y="222374"/>
                </a:lnTo>
                <a:lnTo>
                  <a:pt x="519256" y="259070"/>
                </a:lnTo>
                <a:lnTo>
                  <a:pt x="496441" y="326857"/>
                </a:lnTo>
                <a:lnTo>
                  <a:pt x="450599" y="385352"/>
                </a:lnTo>
                <a:lnTo>
                  <a:pt x="418590" y="407511"/>
                </a:lnTo>
                <a:lnTo>
                  <a:pt x="380452" y="424425"/>
                </a:lnTo>
                <a:lnTo>
                  <a:pt x="336184" y="436094"/>
                </a:lnTo>
                <a:lnTo>
                  <a:pt x="533908" y="746579"/>
                </a:lnTo>
                <a:lnTo>
                  <a:pt x="384696" y="746579"/>
                </a:lnTo>
                <a:lnTo>
                  <a:pt x="197724" y="443699"/>
                </a:lnTo>
                <a:lnTo>
                  <a:pt x="122463" y="443699"/>
                </a:lnTo>
                <a:close/>
              </a:path>
              <a:path w="534034" h="746760">
                <a:moveTo>
                  <a:pt x="122463" y="95715"/>
                </a:moveTo>
                <a:lnTo>
                  <a:pt x="122463" y="347984"/>
                </a:lnTo>
                <a:lnTo>
                  <a:pt x="257776" y="347984"/>
                </a:lnTo>
                <a:lnTo>
                  <a:pt x="318679" y="339658"/>
                </a:lnTo>
                <a:lnTo>
                  <a:pt x="361883" y="314680"/>
                </a:lnTo>
                <a:lnTo>
                  <a:pt x="387843" y="274820"/>
                </a:lnTo>
                <a:lnTo>
                  <a:pt x="396497" y="221849"/>
                </a:lnTo>
                <a:lnTo>
                  <a:pt x="394334" y="193725"/>
                </a:lnTo>
                <a:lnTo>
                  <a:pt x="377026" y="147309"/>
                </a:lnTo>
                <a:lnTo>
                  <a:pt x="342494" y="114448"/>
                </a:lnTo>
                <a:lnTo>
                  <a:pt x="290440" y="97796"/>
                </a:lnTo>
                <a:lnTo>
                  <a:pt x="257776" y="95715"/>
                </a:lnTo>
                <a:lnTo>
                  <a:pt x="122463" y="95715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04313" y="4714500"/>
            <a:ext cx="762635" cy="763905"/>
          </a:xfrm>
          <a:custGeom>
            <a:avLst/>
            <a:gdLst/>
            <a:ahLst/>
            <a:cxnLst/>
            <a:rect l="l" t="t" r="r" b="b"/>
            <a:pathLst>
              <a:path w="762634" h="763904">
                <a:moveTo>
                  <a:pt x="381288" y="653224"/>
                </a:moveTo>
                <a:lnTo>
                  <a:pt x="435078" y="648553"/>
                </a:lnTo>
                <a:lnTo>
                  <a:pt x="483690" y="634540"/>
                </a:lnTo>
                <a:lnTo>
                  <a:pt x="527122" y="611184"/>
                </a:lnTo>
                <a:lnTo>
                  <a:pt x="565375" y="578487"/>
                </a:lnTo>
                <a:lnTo>
                  <a:pt x="596581" y="538185"/>
                </a:lnTo>
                <a:lnTo>
                  <a:pt x="618871" y="492016"/>
                </a:lnTo>
                <a:lnTo>
                  <a:pt x="632245" y="439979"/>
                </a:lnTo>
                <a:lnTo>
                  <a:pt x="636703" y="382074"/>
                </a:lnTo>
                <a:lnTo>
                  <a:pt x="632245" y="324088"/>
                </a:lnTo>
                <a:lnTo>
                  <a:pt x="618871" y="272067"/>
                </a:lnTo>
                <a:lnTo>
                  <a:pt x="596581" y="226012"/>
                </a:lnTo>
                <a:lnTo>
                  <a:pt x="565375" y="185923"/>
                </a:lnTo>
                <a:lnTo>
                  <a:pt x="527122" y="153455"/>
                </a:lnTo>
                <a:lnTo>
                  <a:pt x="483690" y="130264"/>
                </a:lnTo>
                <a:lnTo>
                  <a:pt x="435078" y="116349"/>
                </a:lnTo>
                <a:lnTo>
                  <a:pt x="381288" y="111711"/>
                </a:lnTo>
                <a:lnTo>
                  <a:pt x="327481" y="116349"/>
                </a:lnTo>
                <a:lnTo>
                  <a:pt x="278820" y="130264"/>
                </a:lnTo>
                <a:lnTo>
                  <a:pt x="235305" y="153455"/>
                </a:lnTo>
                <a:lnTo>
                  <a:pt x="196937" y="185923"/>
                </a:lnTo>
                <a:lnTo>
                  <a:pt x="165731" y="226012"/>
                </a:lnTo>
                <a:lnTo>
                  <a:pt x="143442" y="272067"/>
                </a:lnTo>
                <a:lnTo>
                  <a:pt x="130068" y="324088"/>
                </a:lnTo>
                <a:lnTo>
                  <a:pt x="125610" y="382074"/>
                </a:lnTo>
                <a:lnTo>
                  <a:pt x="130068" y="439979"/>
                </a:lnTo>
                <a:lnTo>
                  <a:pt x="143442" y="492016"/>
                </a:lnTo>
                <a:lnTo>
                  <a:pt x="165731" y="538185"/>
                </a:lnTo>
                <a:lnTo>
                  <a:pt x="196937" y="578487"/>
                </a:lnTo>
                <a:lnTo>
                  <a:pt x="235305" y="611184"/>
                </a:lnTo>
                <a:lnTo>
                  <a:pt x="278820" y="634540"/>
                </a:lnTo>
                <a:lnTo>
                  <a:pt x="327481" y="648553"/>
                </a:lnTo>
                <a:lnTo>
                  <a:pt x="381288" y="653224"/>
                </a:lnTo>
                <a:close/>
              </a:path>
              <a:path w="762634" h="763904">
                <a:moveTo>
                  <a:pt x="381550" y="763886"/>
                </a:moveTo>
                <a:lnTo>
                  <a:pt x="329438" y="760885"/>
                </a:lnTo>
                <a:lnTo>
                  <a:pt x="280095" y="751882"/>
                </a:lnTo>
                <a:lnTo>
                  <a:pt x="233519" y="736876"/>
                </a:lnTo>
                <a:lnTo>
                  <a:pt x="189711" y="715868"/>
                </a:lnTo>
                <a:lnTo>
                  <a:pt x="148672" y="688858"/>
                </a:lnTo>
                <a:lnTo>
                  <a:pt x="110400" y="655846"/>
                </a:lnTo>
                <a:lnTo>
                  <a:pt x="76667" y="618230"/>
                </a:lnTo>
                <a:lnTo>
                  <a:pt x="49067" y="577409"/>
                </a:lnTo>
                <a:lnTo>
                  <a:pt x="27600" y="533383"/>
                </a:lnTo>
                <a:lnTo>
                  <a:pt x="12266" y="486152"/>
                </a:lnTo>
                <a:lnTo>
                  <a:pt x="3066" y="435715"/>
                </a:lnTo>
                <a:lnTo>
                  <a:pt x="0" y="382074"/>
                </a:lnTo>
                <a:lnTo>
                  <a:pt x="3066" y="328353"/>
                </a:lnTo>
                <a:lnTo>
                  <a:pt x="12266" y="277851"/>
                </a:lnTo>
                <a:lnTo>
                  <a:pt x="27600" y="230568"/>
                </a:lnTo>
                <a:lnTo>
                  <a:pt x="49067" y="186506"/>
                </a:lnTo>
                <a:lnTo>
                  <a:pt x="76667" y="145663"/>
                </a:lnTo>
                <a:lnTo>
                  <a:pt x="110400" y="108040"/>
                </a:lnTo>
                <a:lnTo>
                  <a:pt x="148672" y="75028"/>
                </a:lnTo>
                <a:lnTo>
                  <a:pt x="189711" y="48017"/>
                </a:lnTo>
                <a:lnTo>
                  <a:pt x="233519" y="27010"/>
                </a:lnTo>
                <a:lnTo>
                  <a:pt x="280095" y="12004"/>
                </a:lnTo>
                <a:lnTo>
                  <a:pt x="329438" y="3001"/>
                </a:lnTo>
                <a:lnTo>
                  <a:pt x="381550" y="0"/>
                </a:lnTo>
                <a:lnTo>
                  <a:pt x="433727" y="3001"/>
                </a:lnTo>
                <a:lnTo>
                  <a:pt x="483093" y="12004"/>
                </a:lnTo>
                <a:lnTo>
                  <a:pt x="529646" y="27010"/>
                </a:lnTo>
                <a:lnTo>
                  <a:pt x="573389" y="48017"/>
                </a:lnTo>
                <a:lnTo>
                  <a:pt x="614319" y="75028"/>
                </a:lnTo>
                <a:lnTo>
                  <a:pt x="652437" y="108040"/>
                </a:lnTo>
                <a:lnTo>
                  <a:pt x="686091" y="145663"/>
                </a:lnTo>
                <a:lnTo>
                  <a:pt x="713625" y="186506"/>
                </a:lnTo>
                <a:lnTo>
                  <a:pt x="735041" y="230568"/>
                </a:lnTo>
                <a:lnTo>
                  <a:pt x="750338" y="277851"/>
                </a:lnTo>
                <a:lnTo>
                  <a:pt x="759516" y="328353"/>
                </a:lnTo>
                <a:lnTo>
                  <a:pt x="762576" y="382074"/>
                </a:lnTo>
                <a:lnTo>
                  <a:pt x="759516" y="435715"/>
                </a:lnTo>
                <a:lnTo>
                  <a:pt x="750338" y="486152"/>
                </a:lnTo>
                <a:lnTo>
                  <a:pt x="735041" y="533383"/>
                </a:lnTo>
                <a:lnTo>
                  <a:pt x="713625" y="577409"/>
                </a:lnTo>
                <a:lnTo>
                  <a:pt x="686091" y="618230"/>
                </a:lnTo>
                <a:lnTo>
                  <a:pt x="652437" y="655846"/>
                </a:lnTo>
                <a:lnTo>
                  <a:pt x="614319" y="688858"/>
                </a:lnTo>
                <a:lnTo>
                  <a:pt x="573389" y="715868"/>
                </a:lnTo>
                <a:lnTo>
                  <a:pt x="529646" y="736876"/>
                </a:lnTo>
                <a:lnTo>
                  <a:pt x="483093" y="751882"/>
                </a:lnTo>
                <a:lnTo>
                  <a:pt x="433727" y="760885"/>
                </a:lnTo>
                <a:lnTo>
                  <a:pt x="381550" y="763886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971035" y="4714500"/>
            <a:ext cx="520065" cy="763905"/>
          </a:xfrm>
          <a:custGeom>
            <a:avLst/>
            <a:gdLst/>
            <a:ahLst/>
            <a:cxnLst/>
            <a:rect l="l" t="t" r="r" b="b"/>
            <a:pathLst>
              <a:path w="520065" h="763904">
                <a:moveTo>
                  <a:pt x="248073" y="99910"/>
                </a:moveTo>
                <a:lnTo>
                  <a:pt x="198380" y="106925"/>
                </a:lnTo>
                <a:lnTo>
                  <a:pt x="158913" y="127970"/>
                </a:lnTo>
                <a:lnTo>
                  <a:pt x="133149" y="162125"/>
                </a:lnTo>
                <a:lnTo>
                  <a:pt x="124561" y="209000"/>
                </a:lnTo>
                <a:lnTo>
                  <a:pt x="127101" y="234043"/>
                </a:lnTo>
                <a:lnTo>
                  <a:pt x="147424" y="274689"/>
                </a:lnTo>
                <a:lnTo>
                  <a:pt x="186727" y="303256"/>
                </a:lnTo>
                <a:lnTo>
                  <a:pt x="236158" y="323580"/>
                </a:lnTo>
                <a:lnTo>
                  <a:pt x="293161" y="337609"/>
                </a:lnTo>
                <a:lnTo>
                  <a:pt x="322220" y="344771"/>
                </a:lnTo>
                <a:lnTo>
                  <a:pt x="380238" y="360571"/>
                </a:lnTo>
                <a:lnTo>
                  <a:pt x="433866" y="384237"/>
                </a:lnTo>
                <a:lnTo>
                  <a:pt x="478839" y="422196"/>
                </a:lnTo>
                <a:lnTo>
                  <a:pt x="509520" y="476740"/>
                </a:lnTo>
                <a:lnTo>
                  <a:pt x="519747" y="550166"/>
                </a:lnTo>
                <a:lnTo>
                  <a:pt x="515387" y="590402"/>
                </a:lnTo>
                <a:lnTo>
                  <a:pt x="502308" y="628508"/>
                </a:lnTo>
                <a:lnTo>
                  <a:pt x="480510" y="664483"/>
                </a:lnTo>
                <a:lnTo>
                  <a:pt x="449993" y="698328"/>
                </a:lnTo>
                <a:lnTo>
                  <a:pt x="412149" y="727010"/>
                </a:lnTo>
                <a:lnTo>
                  <a:pt x="368373" y="747497"/>
                </a:lnTo>
                <a:lnTo>
                  <a:pt x="318663" y="759789"/>
                </a:lnTo>
                <a:lnTo>
                  <a:pt x="263020" y="763886"/>
                </a:lnTo>
                <a:lnTo>
                  <a:pt x="207279" y="760461"/>
                </a:lnTo>
                <a:lnTo>
                  <a:pt x="157012" y="750185"/>
                </a:lnTo>
                <a:lnTo>
                  <a:pt x="112219" y="733057"/>
                </a:lnTo>
                <a:lnTo>
                  <a:pt x="72901" y="709079"/>
                </a:lnTo>
                <a:lnTo>
                  <a:pt x="41006" y="679054"/>
                </a:lnTo>
                <a:lnTo>
                  <a:pt x="18225" y="643783"/>
                </a:lnTo>
                <a:lnTo>
                  <a:pt x="4556" y="603268"/>
                </a:lnTo>
                <a:lnTo>
                  <a:pt x="0" y="557508"/>
                </a:lnTo>
                <a:lnTo>
                  <a:pt x="130855" y="557508"/>
                </a:lnTo>
                <a:lnTo>
                  <a:pt x="134821" y="581011"/>
                </a:lnTo>
                <a:lnTo>
                  <a:pt x="142262" y="601957"/>
                </a:lnTo>
                <a:lnTo>
                  <a:pt x="167567" y="636179"/>
                </a:lnTo>
                <a:lnTo>
                  <a:pt x="207296" y="657813"/>
                </a:lnTo>
                <a:lnTo>
                  <a:pt x="261971" y="665024"/>
                </a:lnTo>
                <a:lnTo>
                  <a:pt x="291522" y="663008"/>
                </a:lnTo>
                <a:lnTo>
                  <a:pt x="340691" y="646881"/>
                </a:lnTo>
                <a:lnTo>
                  <a:pt x="376027" y="615904"/>
                </a:lnTo>
                <a:lnTo>
                  <a:pt x="393990" y="577750"/>
                </a:lnTo>
                <a:lnTo>
                  <a:pt x="396235" y="556459"/>
                </a:lnTo>
                <a:lnTo>
                  <a:pt x="394859" y="535645"/>
                </a:lnTo>
                <a:lnTo>
                  <a:pt x="374207" y="487754"/>
                </a:lnTo>
                <a:lnTo>
                  <a:pt x="333938" y="457712"/>
                </a:lnTo>
                <a:lnTo>
                  <a:pt x="280656" y="439110"/>
                </a:lnTo>
                <a:lnTo>
                  <a:pt x="240468" y="428752"/>
                </a:lnTo>
                <a:lnTo>
                  <a:pt x="219571" y="423704"/>
                </a:lnTo>
                <a:lnTo>
                  <a:pt x="198576" y="418262"/>
                </a:lnTo>
                <a:lnTo>
                  <a:pt x="156291" y="406199"/>
                </a:lnTo>
                <a:lnTo>
                  <a:pt x="115711" y="391449"/>
                </a:lnTo>
                <a:lnTo>
                  <a:pt x="78932" y="372896"/>
                </a:lnTo>
                <a:lnTo>
                  <a:pt x="47267" y="347787"/>
                </a:lnTo>
                <a:lnTo>
                  <a:pt x="22027" y="313369"/>
                </a:lnTo>
                <a:lnTo>
                  <a:pt x="5506" y="269641"/>
                </a:lnTo>
                <a:lnTo>
                  <a:pt x="0" y="217129"/>
                </a:lnTo>
                <a:lnTo>
                  <a:pt x="4392" y="170615"/>
                </a:lnTo>
                <a:lnTo>
                  <a:pt x="17569" y="128887"/>
                </a:lnTo>
                <a:lnTo>
                  <a:pt x="39531" y="91945"/>
                </a:lnTo>
                <a:lnTo>
                  <a:pt x="70278" y="59789"/>
                </a:lnTo>
                <a:lnTo>
                  <a:pt x="108040" y="33631"/>
                </a:lnTo>
                <a:lnTo>
                  <a:pt x="151047" y="14947"/>
                </a:lnTo>
                <a:lnTo>
                  <a:pt x="199297" y="3736"/>
                </a:lnTo>
                <a:lnTo>
                  <a:pt x="252793" y="0"/>
                </a:lnTo>
                <a:lnTo>
                  <a:pt x="306092" y="3228"/>
                </a:lnTo>
                <a:lnTo>
                  <a:pt x="353753" y="12914"/>
                </a:lnTo>
                <a:lnTo>
                  <a:pt x="395776" y="29058"/>
                </a:lnTo>
                <a:lnTo>
                  <a:pt x="432161" y="51659"/>
                </a:lnTo>
                <a:lnTo>
                  <a:pt x="462006" y="80358"/>
                </a:lnTo>
                <a:lnTo>
                  <a:pt x="484411" y="114792"/>
                </a:lnTo>
                <a:lnTo>
                  <a:pt x="499375" y="154963"/>
                </a:lnTo>
                <a:lnTo>
                  <a:pt x="506898" y="200871"/>
                </a:lnTo>
                <a:lnTo>
                  <a:pt x="371585" y="200871"/>
                </a:lnTo>
                <a:lnTo>
                  <a:pt x="367733" y="180351"/>
                </a:lnTo>
                <a:lnTo>
                  <a:pt x="360374" y="161535"/>
                </a:lnTo>
                <a:lnTo>
                  <a:pt x="335134" y="129018"/>
                </a:lnTo>
                <a:lnTo>
                  <a:pt x="297242" y="107187"/>
                </a:lnTo>
                <a:lnTo>
                  <a:pt x="274067" y="101730"/>
                </a:lnTo>
                <a:lnTo>
                  <a:pt x="248073" y="99910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619775" y="4714500"/>
            <a:ext cx="520065" cy="763905"/>
          </a:xfrm>
          <a:custGeom>
            <a:avLst/>
            <a:gdLst/>
            <a:ahLst/>
            <a:cxnLst/>
            <a:rect l="l" t="t" r="r" b="b"/>
            <a:pathLst>
              <a:path w="520065" h="763904">
                <a:moveTo>
                  <a:pt x="248073" y="99910"/>
                </a:moveTo>
                <a:lnTo>
                  <a:pt x="198380" y="106925"/>
                </a:lnTo>
                <a:lnTo>
                  <a:pt x="158913" y="127970"/>
                </a:lnTo>
                <a:lnTo>
                  <a:pt x="133149" y="162125"/>
                </a:lnTo>
                <a:lnTo>
                  <a:pt x="124561" y="209000"/>
                </a:lnTo>
                <a:lnTo>
                  <a:pt x="127101" y="234043"/>
                </a:lnTo>
                <a:lnTo>
                  <a:pt x="147424" y="274689"/>
                </a:lnTo>
                <a:lnTo>
                  <a:pt x="186727" y="303256"/>
                </a:lnTo>
                <a:lnTo>
                  <a:pt x="236158" y="323580"/>
                </a:lnTo>
                <a:lnTo>
                  <a:pt x="293161" y="337609"/>
                </a:lnTo>
                <a:lnTo>
                  <a:pt x="322220" y="344771"/>
                </a:lnTo>
                <a:lnTo>
                  <a:pt x="380238" y="360571"/>
                </a:lnTo>
                <a:lnTo>
                  <a:pt x="433866" y="384237"/>
                </a:lnTo>
                <a:lnTo>
                  <a:pt x="478839" y="422196"/>
                </a:lnTo>
                <a:lnTo>
                  <a:pt x="509520" y="476740"/>
                </a:lnTo>
                <a:lnTo>
                  <a:pt x="519747" y="550166"/>
                </a:lnTo>
                <a:lnTo>
                  <a:pt x="515387" y="590402"/>
                </a:lnTo>
                <a:lnTo>
                  <a:pt x="502308" y="628508"/>
                </a:lnTo>
                <a:lnTo>
                  <a:pt x="480510" y="664483"/>
                </a:lnTo>
                <a:lnTo>
                  <a:pt x="449993" y="698328"/>
                </a:lnTo>
                <a:lnTo>
                  <a:pt x="412149" y="727010"/>
                </a:lnTo>
                <a:lnTo>
                  <a:pt x="368373" y="747497"/>
                </a:lnTo>
                <a:lnTo>
                  <a:pt x="318663" y="759789"/>
                </a:lnTo>
                <a:lnTo>
                  <a:pt x="263020" y="763886"/>
                </a:lnTo>
                <a:lnTo>
                  <a:pt x="207279" y="760461"/>
                </a:lnTo>
                <a:lnTo>
                  <a:pt x="157012" y="750185"/>
                </a:lnTo>
                <a:lnTo>
                  <a:pt x="112219" y="733057"/>
                </a:lnTo>
                <a:lnTo>
                  <a:pt x="72901" y="709079"/>
                </a:lnTo>
                <a:lnTo>
                  <a:pt x="41006" y="679054"/>
                </a:lnTo>
                <a:lnTo>
                  <a:pt x="18225" y="643783"/>
                </a:lnTo>
                <a:lnTo>
                  <a:pt x="4556" y="603268"/>
                </a:lnTo>
                <a:lnTo>
                  <a:pt x="0" y="557508"/>
                </a:lnTo>
                <a:lnTo>
                  <a:pt x="130855" y="557508"/>
                </a:lnTo>
                <a:lnTo>
                  <a:pt x="134821" y="581011"/>
                </a:lnTo>
                <a:lnTo>
                  <a:pt x="142262" y="601957"/>
                </a:lnTo>
                <a:lnTo>
                  <a:pt x="167567" y="636179"/>
                </a:lnTo>
                <a:lnTo>
                  <a:pt x="207296" y="657813"/>
                </a:lnTo>
                <a:lnTo>
                  <a:pt x="261971" y="665024"/>
                </a:lnTo>
                <a:lnTo>
                  <a:pt x="291522" y="663008"/>
                </a:lnTo>
                <a:lnTo>
                  <a:pt x="340691" y="646881"/>
                </a:lnTo>
                <a:lnTo>
                  <a:pt x="376027" y="615904"/>
                </a:lnTo>
                <a:lnTo>
                  <a:pt x="393990" y="577750"/>
                </a:lnTo>
                <a:lnTo>
                  <a:pt x="396235" y="556459"/>
                </a:lnTo>
                <a:lnTo>
                  <a:pt x="394859" y="535645"/>
                </a:lnTo>
                <a:lnTo>
                  <a:pt x="374207" y="487754"/>
                </a:lnTo>
                <a:lnTo>
                  <a:pt x="333938" y="457712"/>
                </a:lnTo>
                <a:lnTo>
                  <a:pt x="280656" y="439110"/>
                </a:lnTo>
                <a:lnTo>
                  <a:pt x="240468" y="428752"/>
                </a:lnTo>
                <a:lnTo>
                  <a:pt x="219571" y="423704"/>
                </a:lnTo>
                <a:lnTo>
                  <a:pt x="198576" y="418262"/>
                </a:lnTo>
                <a:lnTo>
                  <a:pt x="156291" y="406199"/>
                </a:lnTo>
                <a:lnTo>
                  <a:pt x="115711" y="391449"/>
                </a:lnTo>
                <a:lnTo>
                  <a:pt x="78932" y="372896"/>
                </a:lnTo>
                <a:lnTo>
                  <a:pt x="47267" y="347787"/>
                </a:lnTo>
                <a:lnTo>
                  <a:pt x="22027" y="313369"/>
                </a:lnTo>
                <a:lnTo>
                  <a:pt x="5506" y="269641"/>
                </a:lnTo>
                <a:lnTo>
                  <a:pt x="0" y="217129"/>
                </a:lnTo>
                <a:lnTo>
                  <a:pt x="4392" y="170615"/>
                </a:lnTo>
                <a:lnTo>
                  <a:pt x="17569" y="128887"/>
                </a:lnTo>
                <a:lnTo>
                  <a:pt x="39531" y="91945"/>
                </a:lnTo>
                <a:lnTo>
                  <a:pt x="70278" y="59789"/>
                </a:lnTo>
                <a:lnTo>
                  <a:pt x="108040" y="33631"/>
                </a:lnTo>
                <a:lnTo>
                  <a:pt x="151047" y="14947"/>
                </a:lnTo>
                <a:lnTo>
                  <a:pt x="199297" y="3736"/>
                </a:lnTo>
                <a:lnTo>
                  <a:pt x="252793" y="0"/>
                </a:lnTo>
                <a:lnTo>
                  <a:pt x="306092" y="3228"/>
                </a:lnTo>
                <a:lnTo>
                  <a:pt x="353753" y="12914"/>
                </a:lnTo>
                <a:lnTo>
                  <a:pt x="395776" y="29058"/>
                </a:lnTo>
                <a:lnTo>
                  <a:pt x="432161" y="51659"/>
                </a:lnTo>
                <a:lnTo>
                  <a:pt x="462006" y="80358"/>
                </a:lnTo>
                <a:lnTo>
                  <a:pt x="484411" y="114792"/>
                </a:lnTo>
                <a:lnTo>
                  <a:pt x="499375" y="154963"/>
                </a:lnTo>
                <a:lnTo>
                  <a:pt x="506898" y="200871"/>
                </a:lnTo>
                <a:lnTo>
                  <a:pt x="371585" y="200871"/>
                </a:lnTo>
                <a:lnTo>
                  <a:pt x="367733" y="180351"/>
                </a:lnTo>
                <a:lnTo>
                  <a:pt x="360374" y="161535"/>
                </a:lnTo>
                <a:lnTo>
                  <a:pt x="335134" y="129018"/>
                </a:lnTo>
                <a:lnTo>
                  <a:pt x="297242" y="107187"/>
                </a:lnTo>
                <a:lnTo>
                  <a:pt x="274067" y="101730"/>
                </a:lnTo>
                <a:lnTo>
                  <a:pt x="248073" y="99910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84510" y="4724203"/>
            <a:ext cx="122555" cy="746760"/>
          </a:xfrm>
          <a:custGeom>
            <a:avLst/>
            <a:gdLst/>
            <a:ahLst/>
            <a:cxnLst/>
            <a:rect l="l" t="t" r="r" b="b"/>
            <a:pathLst>
              <a:path w="122554" h="746760">
                <a:moveTo>
                  <a:pt x="0" y="746579"/>
                </a:moveTo>
                <a:lnTo>
                  <a:pt x="0" y="0"/>
                </a:lnTo>
                <a:lnTo>
                  <a:pt x="122463" y="0"/>
                </a:lnTo>
                <a:lnTo>
                  <a:pt x="122463" y="746579"/>
                </a:lnTo>
                <a:lnTo>
                  <a:pt x="0" y="746579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70388" y="5308773"/>
            <a:ext cx="187394" cy="188706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2590619" y="4667298"/>
            <a:ext cx="480695" cy="574040"/>
          </a:xfrm>
          <a:custGeom>
            <a:avLst/>
            <a:gdLst/>
            <a:ahLst/>
            <a:cxnLst/>
            <a:rect l="l" t="t" r="r" b="b"/>
            <a:pathLst>
              <a:path w="480694" h="574039">
                <a:moveTo>
                  <a:pt x="0" y="221325"/>
                </a:moveTo>
                <a:lnTo>
                  <a:pt x="3638" y="174254"/>
                </a:lnTo>
                <a:lnTo>
                  <a:pt x="15602" y="131903"/>
                </a:lnTo>
                <a:lnTo>
                  <a:pt x="35892" y="94273"/>
                </a:lnTo>
                <a:lnTo>
                  <a:pt x="64509" y="61362"/>
                </a:lnTo>
                <a:lnTo>
                  <a:pt x="99992" y="34516"/>
                </a:lnTo>
                <a:lnTo>
                  <a:pt x="140884" y="15340"/>
                </a:lnTo>
                <a:lnTo>
                  <a:pt x="187184" y="3835"/>
                </a:lnTo>
                <a:lnTo>
                  <a:pt x="238894" y="0"/>
                </a:lnTo>
                <a:lnTo>
                  <a:pt x="290751" y="3769"/>
                </a:lnTo>
                <a:lnTo>
                  <a:pt x="337232" y="15078"/>
                </a:lnTo>
                <a:lnTo>
                  <a:pt x="378337" y="33926"/>
                </a:lnTo>
                <a:lnTo>
                  <a:pt x="414066" y="60313"/>
                </a:lnTo>
                <a:lnTo>
                  <a:pt x="442978" y="93469"/>
                </a:lnTo>
                <a:lnTo>
                  <a:pt x="463629" y="132886"/>
                </a:lnTo>
                <a:lnTo>
                  <a:pt x="476019" y="178564"/>
                </a:lnTo>
                <a:lnTo>
                  <a:pt x="480150" y="230503"/>
                </a:lnTo>
                <a:lnTo>
                  <a:pt x="476183" y="281852"/>
                </a:lnTo>
                <a:lnTo>
                  <a:pt x="464284" y="325759"/>
                </a:lnTo>
                <a:lnTo>
                  <a:pt x="444453" y="362226"/>
                </a:lnTo>
                <a:lnTo>
                  <a:pt x="416688" y="391252"/>
                </a:lnTo>
                <a:lnTo>
                  <a:pt x="381254" y="413345"/>
                </a:lnTo>
                <a:lnTo>
                  <a:pt x="338149" y="429276"/>
                </a:lnTo>
                <a:lnTo>
                  <a:pt x="287374" y="439044"/>
                </a:lnTo>
                <a:lnTo>
                  <a:pt x="228929" y="442650"/>
                </a:lnTo>
                <a:lnTo>
                  <a:pt x="228929" y="573505"/>
                </a:lnTo>
                <a:lnTo>
                  <a:pt x="112760" y="573505"/>
                </a:lnTo>
                <a:lnTo>
                  <a:pt x="112760" y="358735"/>
                </a:lnTo>
                <a:lnTo>
                  <a:pt x="164419" y="358735"/>
                </a:lnTo>
                <a:lnTo>
                  <a:pt x="211638" y="357490"/>
                </a:lnTo>
                <a:lnTo>
                  <a:pt x="252334" y="352704"/>
                </a:lnTo>
                <a:lnTo>
                  <a:pt x="314155" y="332512"/>
                </a:lnTo>
                <a:lnTo>
                  <a:pt x="350933" y="291735"/>
                </a:lnTo>
                <a:lnTo>
                  <a:pt x="363193" y="224472"/>
                </a:lnTo>
                <a:lnTo>
                  <a:pt x="361144" y="197560"/>
                </a:lnTo>
                <a:lnTo>
                  <a:pt x="344755" y="152980"/>
                </a:lnTo>
                <a:lnTo>
                  <a:pt x="312434" y="121201"/>
                </a:lnTo>
                <a:lnTo>
                  <a:pt x="266937" y="105073"/>
                </a:lnTo>
                <a:lnTo>
                  <a:pt x="239419" y="103057"/>
                </a:lnTo>
                <a:lnTo>
                  <a:pt x="211983" y="105008"/>
                </a:lnTo>
                <a:lnTo>
                  <a:pt x="166354" y="120611"/>
                </a:lnTo>
                <a:lnTo>
                  <a:pt x="133591" y="151407"/>
                </a:lnTo>
                <a:lnTo>
                  <a:pt x="116939" y="194938"/>
                </a:lnTo>
                <a:lnTo>
                  <a:pt x="114858" y="221325"/>
                </a:lnTo>
                <a:lnTo>
                  <a:pt x="0" y="221325"/>
                </a:lnTo>
                <a:close/>
              </a:path>
            </a:pathLst>
          </a:custGeom>
          <a:ln w="40281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703410" y="3205735"/>
            <a:ext cx="8559165" cy="249301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416559" marR="5080" indent="-404495">
              <a:lnSpc>
                <a:spcPts val="9280"/>
              </a:lnSpc>
              <a:spcBef>
                <a:spcPts val="1065"/>
              </a:spcBef>
            </a:pPr>
            <a:r>
              <a:rPr sz="8450" dirty="0">
                <a:latin typeface="Verdana"/>
                <a:cs typeface="Verdana"/>
              </a:rPr>
              <a:t>Q</a:t>
            </a:r>
            <a:r>
              <a:rPr sz="8450" spc="-355" dirty="0">
                <a:latin typeface="Verdana"/>
                <a:cs typeface="Verdana"/>
              </a:rPr>
              <a:t>U</a:t>
            </a:r>
            <a:r>
              <a:rPr sz="8450" spc="110" dirty="0">
                <a:latin typeface="Verdana"/>
                <a:cs typeface="Verdana"/>
              </a:rPr>
              <a:t>A</a:t>
            </a:r>
            <a:r>
              <a:rPr sz="8450" spc="-229" dirty="0">
                <a:latin typeface="Verdana"/>
                <a:cs typeface="Verdana"/>
              </a:rPr>
              <a:t>N</a:t>
            </a:r>
            <a:r>
              <a:rPr sz="8450" spc="-445" dirty="0">
                <a:latin typeface="Verdana"/>
                <a:cs typeface="Verdana"/>
              </a:rPr>
              <a:t>T</a:t>
            </a:r>
            <a:r>
              <a:rPr sz="8450" spc="-1325" dirty="0">
                <a:latin typeface="Verdana"/>
                <a:cs typeface="Verdana"/>
              </a:rPr>
              <a:t>I</a:t>
            </a:r>
            <a:r>
              <a:rPr sz="8450" spc="-434" dirty="0">
                <a:latin typeface="Verdana"/>
                <a:cs typeface="Verdana"/>
              </a:rPr>
              <a:t> </a:t>
            </a:r>
            <a:r>
              <a:rPr sz="8450" spc="-919" dirty="0">
                <a:latin typeface="Verdana"/>
                <a:cs typeface="Verdana"/>
              </a:rPr>
              <a:t>E</a:t>
            </a:r>
            <a:r>
              <a:rPr sz="8450" spc="-540" dirty="0">
                <a:latin typeface="Verdana"/>
                <a:cs typeface="Verdana"/>
              </a:rPr>
              <a:t>R</a:t>
            </a:r>
            <a:r>
              <a:rPr sz="8450" spc="110" dirty="0">
                <a:latin typeface="Verdana"/>
                <a:cs typeface="Verdana"/>
              </a:rPr>
              <a:t>A</a:t>
            </a:r>
            <a:r>
              <a:rPr sz="8450" spc="-229" dirty="0">
                <a:latin typeface="Verdana"/>
                <a:cs typeface="Verdana"/>
              </a:rPr>
              <a:t>N</a:t>
            </a:r>
            <a:r>
              <a:rPr sz="8450" spc="-25" dirty="0">
                <a:latin typeface="Verdana"/>
                <a:cs typeface="Verdana"/>
              </a:rPr>
              <a:t>O</a:t>
            </a:r>
            <a:r>
              <a:rPr sz="8450" spc="-434" dirty="0">
                <a:latin typeface="Verdana"/>
                <a:cs typeface="Verdana"/>
              </a:rPr>
              <a:t> </a:t>
            </a:r>
            <a:r>
              <a:rPr sz="8450" spc="-1215" dirty="0">
                <a:latin typeface="Verdana"/>
                <a:cs typeface="Verdana"/>
              </a:rPr>
              <a:t>I </a:t>
            </a:r>
            <a:r>
              <a:rPr sz="8450" spc="-1110" dirty="0">
                <a:latin typeface="Verdana"/>
                <a:cs typeface="Verdana"/>
              </a:rPr>
              <a:t> </a:t>
            </a:r>
            <a:r>
              <a:rPr sz="8450" spc="630" dirty="0">
                <a:latin typeface="Verdana"/>
                <a:cs typeface="Verdana"/>
              </a:rPr>
              <a:t>C</a:t>
            </a:r>
            <a:r>
              <a:rPr sz="8450" spc="-919" dirty="0">
                <a:latin typeface="Verdana"/>
                <a:cs typeface="Verdana"/>
              </a:rPr>
              <a:t>E</a:t>
            </a:r>
            <a:r>
              <a:rPr sz="8450" spc="-540" dirty="0">
                <a:latin typeface="Verdana"/>
                <a:cs typeface="Verdana"/>
              </a:rPr>
              <a:t>R</a:t>
            </a:r>
            <a:r>
              <a:rPr sz="8450" spc="630" dirty="0">
                <a:latin typeface="Verdana"/>
                <a:cs typeface="Verdana"/>
              </a:rPr>
              <a:t>C</a:t>
            </a:r>
            <a:r>
              <a:rPr sz="8450" spc="-395" dirty="0">
                <a:latin typeface="Verdana"/>
                <a:cs typeface="Verdana"/>
              </a:rPr>
              <a:t>H</a:t>
            </a:r>
            <a:r>
              <a:rPr sz="8450" spc="-1325" dirty="0">
                <a:latin typeface="Verdana"/>
                <a:cs typeface="Verdana"/>
              </a:rPr>
              <a:t>I</a:t>
            </a:r>
            <a:r>
              <a:rPr sz="8450" spc="-434" dirty="0">
                <a:latin typeface="Verdana"/>
                <a:cs typeface="Verdana"/>
              </a:rPr>
              <a:t> </a:t>
            </a:r>
            <a:r>
              <a:rPr sz="8450" spc="-540" dirty="0">
                <a:latin typeface="Verdana"/>
                <a:cs typeface="Verdana"/>
              </a:rPr>
              <a:t>R</a:t>
            </a:r>
            <a:r>
              <a:rPr sz="8450" spc="-30" dirty="0">
                <a:latin typeface="Verdana"/>
                <a:cs typeface="Verdana"/>
              </a:rPr>
              <a:t>O</a:t>
            </a:r>
            <a:r>
              <a:rPr sz="8450" spc="-675" dirty="0">
                <a:latin typeface="Verdana"/>
                <a:cs typeface="Verdana"/>
              </a:rPr>
              <a:t>SS</a:t>
            </a:r>
            <a:r>
              <a:rPr sz="8450" spc="-1330" dirty="0">
                <a:latin typeface="Verdana"/>
                <a:cs typeface="Verdana"/>
              </a:rPr>
              <a:t>I</a:t>
            </a:r>
            <a:r>
              <a:rPr sz="8450" spc="740" dirty="0">
                <a:latin typeface="Verdana"/>
                <a:cs typeface="Verdana"/>
              </a:rPr>
              <a:t>?</a:t>
            </a:r>
            <a:endParaRPr sz="8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3" y="0"/>
            <a:ext cx="6113145" cy="7304405"/>
          </a:xfrm>
          <a:custGeom>
            <a:avLst/>
            <a:gdLst/>
            <a:ahLst/>
            <a:cxnLst/>
            <a:rect l="l" t="t" r="r" b="b"/>
            <a:pathLst>
              <a:path w="6113145" h="7304405">
                <a:moveTo>
                  <a:pt x="0" y="7303867"/>
                </a:moveTo>
                <a:lnTo>
                  <a:pt x="4335" y="0"/>
                </a:lnTo>
                <a:lnTo>
                  <a:pt x="6020132" y="3071"/>
                </a:lnTo>
                <a:lnTo>
                  <a:pt x="6041257" y="46050"/>
                </a:lnTo>
                <a:lnTo>
                  <a:pt x="6046457" y="85418"/>
                </a:lnTo>
                <a:lnTo>
                  <a:pt x="6062978" y="119029"/>
                </a:lnTo>
                <a:lnTo>
                  <a:pt x="6100703" y="426101"/>
                </a:lnTo>
                <a:lnTo>
                  <a:pt x="6113063" y="537617"/>
                </a:lnTo>
                <a:lnTo>
                  <a:pt x="6105534" y="579879"/>
                </a:lnTo>
                <a:lnTo>
                  <a:pt x="6112866" y="652376"/>
                </a:lnTo>
                <a:lnTo>
                  <a:pt x="6104923" y="693797"/>
                </a:lnTo>
                <a:lnTo>
                  <a:pt x="6108231" y="729318"/>
                </a:lnTo>
                <a:lnTo>
                  <a:pt x="6099991" y="770134"/>
                </a:lnTo>
                <a:lnTo>
                  <a:pt x="6102993" y="805032"/>
                </a:lnTo>
                <a:lnTo>
                  <a:pt x="6085718" y="885047"/>
                </a:lnTo>
                <a:lnTo>
                  <a:pt x="6088228" y="918943"/>
                </a:lnTo>
                <a:lnTo>
                  <a:pt x="6079167" y="958088"/>
                </a:lnTo>
                <a:lnTo>
                  <a:pt x="6069928" y="996873"/>
                </a:lnTo>
                <a:lnTo>
                  <a:pt x="6060507" y="1035287"/>
                </a:lnTo>
                <a:lnTo>
                  <a:pt x="6050900" y="1073323"/>
                </a:lnTo>
                <a:lnTo>
                  <a:pt x="6041103" y="1110970"/>
                </a:lnTo>
                <a:lnTo>
                  <a:pt x="6042508" y="1142618"/>
                </a:lnTo>
                <a:lnTo>
                  <a:pt x="6032315" y="1179463"/>
                </a:lnTo>
                <a:lnTo>
                  <a:pt x="6021919" y="1215892"/>
                </a:lnTo>
                <a:lnTo>
                  <a:pt x="6011315" y="1251898"/>
                </a:lnTo>
                <a:lnTo>
                  <a:pt x="5989100" y="1293073"/>
                </a:lnTo>
                <a:lnTo>
                  <a:pt x="5978065" y="1328204"/>
                </a:lnTo>
                <a:lnTo>
                  <a:pt x="5955327" y="1397104"/>
                </a:lnTo>
                <a:lnTo>
                  <a:pt x="5931666" y="1464129"/>
                </a:lnTo>
                <a:lnTo>
                  <a:pt x="5908082" y="1502518"/>
                </a:lnTo>
                <a:lnTo>
                  <a:pt x="5895651" y="1534808"/>
                </a:lnTo>
                <a:lnTo>
                  <a:pt x="5882973" y="1566595"/>
                </a:lnTo>
                <a:lnTo>
                  <a:pt x="5858644" y="1603469"/>
                </a:lnTo>
                <a:lnTo>
                  <a:pt x="5845456" y="1634219"/>
                </a:lnTo>
                <a:lnTo>
                  <a:pt x="5820609" y="1670039"/>
                </a:lnTo>
                <a:lnTo>
                  <a:pt x="5806894" y="1699716"/>
                </a:lnTo>
                <a:lnTo>
                  <a:pt x="5792908" y="1728843"/>
                </a:lnTo>
                <a:lnTo>
                  <a:pt x="5767250" y="1763015"/>
                </a:lnTo>
                <a:lnTo>
                  <a:pt x="5752711" y="1791016"/>
                </a:lnTo>
                <a:lnTo>
                  <a:pt x="5726491" y="1824042"/>
                </a:lnTo>
                <a:lnTo>
                  <a:pt x="5711381" y="1850881"/>
                </a:lnTo>
                <a:lnTo>
                  <a:pt x="5684581" y="1882728"/>
                </a:lnTo>
                <a:lnTo>
                  <a:pt x="5657484" y="1913971"/>
                </a:lnTo>
                <a:lnTo>
                  <a:pt x="5641484" y="1938999"/>
                </a:lnTo>
                <a:lnTo>
                  <a:pt x="5613780" y="1969008"/>
                </a:lnTo>
                <a:lnTo>
                  <a:pt x="5585767" y="1998386"/>
                </a:lnTo>
                <a:lnTo>
                  <a:pt x="5568837" y="2021523"/>
                </a:lnTo>
                <a:lnTo>
                  <a:pt x="5540190" y="2049613"/>
                </a:lnTo>
                <a:lnTo>
                  <a:pt x="5511220" y="2077046"/>
                </a:lnTo>
                <a:lnTo>
                  <a:pt x="5493321" y="2098210"/>
                </a:lnTo>
                <a:lnTo>
                  <a:pt x="5463691" y="2124301"/>
                </a:lnTo>
                <a:lnTo>
                  <a:pt x="5433726" y="2149708"/>
                </a:lnTo>
                <a:lnTo>
                  <a:pt x="5414817" y="2168818"/>
                </a:lnTo>
                <a:lnTo>
                  <a:pt x="5384165" y="2192829"/>
                </a:lnTo>
                <a:lnTo>
                  <a:pt x="5353164" y="2216129"/>
                </a:lnTo>
                <a:lnTo>
                  <a:pt x="5321808" y="2238708"/>
                </a:lnTo>
                <a:lnTo>
                  <a:pt x="5290094" y="2260557"/>
                </a:lnTo>
                <a:lnTo>
                  <a:pt x="5269415" y="2276066"/>
                </a:lnTo>
                <a:lnTo>
                  <a:pt x="5236971" y="2296430"/>
                </a:lnTo>
                <a:lnTo>
                  <a:pt x="5204155" y="2316038"/>
                </a:lnTo>
                <a:lnTo>
                  <a:pt x="5170963" y="2334880"/>
                </a:lnTo>
                <a:lnTo>
                  <a:pt x="5137390" y="2352949"/>
                </a:lnTo>
                <a:lnTo>
                  <a:pt x="5080483" y="2381124"/>
                </a:lnTo>
                <a:lnTo>
                  <a:pt x="5045742" y="2396815"/>
                </a:lnTo>
                <a:lnTo>
                  <a:pt x="5010603" y="2411697"/>
                </a:lnTo>
                <a:lnTo>
                  <a:pt x="4975061" y="2425759"/>
                </a:lnTo>
                <a:lnTo>
                  <a:pt x="4939112" y="2438993"/>
                </a:lnTo>
                <a:lnTo>
                  <a:pt x="4902752" y="2451390"/>
                </a:lnTo>
                <a:lnTo>
                  <a:pt x="4877373" y="2457338"/>
                </a:lnTo>
                <a:lnTo>
                  <a:pt x="4840177" y="2468034"/>
                </a:lnTo>
                <a:lnTo>
                  <a:pt x="4802555" y="2477866"/>
                </a:lnTo>
                <a:lnTo>
                  <a:pt x="4764505" y="2486824"/>
                </a:lnTo>
                <a:lnTo>
                  <a:pt x="4726021" y="2494901"/>
                </a:lnTo>
                <a:lnTo>
                  <a:pt x="4687099" y="2502086"/>
                </a:lnTo>
                <a:lnTo>
                  <a:pt x="4659132" y="2502769"/>
                </a:lnTo>
                <a:lnTo>
                  <a:pt x="4619321" y="2508146"/>
                </a:lnTo>
                <a:lnTo>
                  <a:pt x="4579059" y="2512604"/>
                </a:lnTo>
                <a:lnTo>
                  <a:pt x="4538554" y="2516568"/>
                </a:lnTo>
                <a:lnTo>
                  <a:pt x="4497995" y="2520424"/>
                </a:lnTo>
                <a:lnTo>
                  <a:pt x="4468790" y="2518587"/>
                </a:lnTo>
                <a:lnTo>
                  <a:pt x="4387492" y="2525931"/>
                </a:lnTo>
                <a:lnTo>
                  <a:pt x="4306136" y="2533156"/>
                </a:lnTo>
                <a:lnTo>
                  <a:pt x="4195559" y="2538515"/>
                </a:lnTo>
                <a:lnTo>
                  <a:pt x="4166354" y="2536678"/>
                </a:lnTo>
                <a:lnTo>
                  <a:pt x="4125795" y="2540533"/>
                </a:lnTo>
                <a:lnTo>
                  <a:pt x="4085290" y="2544497"/>
                </a:lnTo>
                <a:lnTo>
                  <a:pt x="4044848" y="2548590"/>
                </a:lnTo>
                <a:lnTo>
                  <a:pt x="4015876" y="2547229"/>
                </a:lnTo>
                <a:lnTo>
                  <a:pt x="3975590" y="2551639"/>
                </a:lnTo>
                <a:lnTo>
                  <a:pt x="3935396" y="2556237"/>
                </a:lnTo>
                <a:lnTo>
                  <a:pt x="3906703" y="2555441"/>
                </a:lnTo>
                <a:lnTo>
                  <a:pt x="3866723" y="2560475"/>
                </a:lnTo>
                <a:lnTo>
                  <a:pt x="3826866" y="2565757"/>
                </a:lnTo>
                <a:lnTo>
                  <a:pt x="3798537" y="2565704"/>
                </a:lnTo>
                <a:lnTo>
                  <a:pt x="3758952" y="2571540"/>
                </a:lnTo>
                <a:lnTo>
                  <a:pt x="3730916" y="2572082"/>
                </a:lnTo>
                <a:lnTo>
                  <a:pt x="3691642" y="2578552"/>
                </a:lnTo>
                <a:lnTo>
                  <a:pt x="3652540" y="2585370"/>
                </a:lnTo>
                <a:lnTo>
                  <a:pt x="3625015" y="2586952"/>
                </a:lnTo>
                <a:lnTo>
                  <a:pt x="3586282" y="2594522"/>
                </a:lnTo>
                <a:lnTo>
                  <a:pt x="3547749" y="2602499"/>
                </a:lnTo>
                <a:lnTo>
                  <a:pt x="3520823" y="2605299"/>
                </a:lnTo>
                <a:lnTo>
                  <a:pt x="3482719" y="2614148"/>
                </a:lnTo>
                <a:lnTo>
                  <a:pt x="3456241" y="2617860"/>
                </a:lnTo>
                <a:lnTo>
                  <a:pt x="3418604" y="2627660"/>
                </a:lnTo>
                <a:lnTo>
                  <a:pt x="3381216" y="2637966"/>
                </a:lnTo>
                <a:lnTo>
                  <a:pt x="3355483" y="2643194"/>
                </a:lnTo>
                <a:lnTo>
                  <a:pt x="3318621" y="2654569"/>
                </a:lnTo>
                <a:lnTo>
                  <a:pt x="3282036" y="2666509"/>
                </a:lnTo>
                <a:lnTo>
                  <a:pt x="3257136" y="2673432"/>
                </a:lnTo>
                <a:lnTo>
                  <a:pt x="3221136" y="2686561"/>
                </a:lnTo>
                <a:lnTo>
                  <a:pt x="3196840" y="2694712"/>
                </a:lnTo>
                <a:lnTo>
                  <a:pt x="3161463" y="2709110"/>
                </a:lnTo>
                <a:lnTo>
                  <a:pt x="3126412" y="2724171"/>
                </a:lnTo>
                <a:lnTo>
                  <a:pt x="3068726" y="2750763"/>
                </a:lnTo>
                <a:lnTo>
                  <a:pt x="3034713" y="2767935"/>
                </a:lnTo>
                <a:lnTo>
                  <a:pt x="2979190" y="2798926"/>
                </a:lnTo>
                <a:lnTo>
                  <a:pt x="2957699" y="2812785"/>
                </a:lnTo>
                <a:lnTo>
                  <a:pt x="2925206" y="2833048"/>
                </a:lnTo>
                <a:lnTo>
                  <a:pt x="2893116" y="2854134"/>
                </a:lnTo>
                <a:lnTo>
                  <a:pt x="2872839" y="2870460"/>
                </a:lnTo>
                <a:lnTo>
                  <a:pt x="2841587" y="2893250"/>
                </a:lnTo>
                <a:lnTo>
                  <a:pt x="2810769" y="2916922"/>
                </a:lnTo>
                <a:lnTo>
                  <a:pt x="2791791" y="2935894"/>
                </a:lnTo>
                <a:lnTo>
                  <a:pt x="2761869" y="2961389"/>
                </a:lnTo>
                <a:lnTo>
                  <a:pt x="2732410" y="2987826"/>
                </a:lnTo>
                <a:lnTo>
                  <a:pt x="2714821" y="3009622"/>
                </a:lnTo>
                <a:lnTo>
                  <a:pt x="2686316" y="3038000"/>
                </a:lnTo>
                <a:lnTo>
                  <a:pt x="2658303" y="3067380"/>
                </a:lnTo>
                <a:lnTo>
                  <a:pt x="2642190" y="3092178"/>
                </a:lnTo>
                <a:lnTo>
                  <a:pt x="2615190" y="3123619"/>
                </a:lnTo>
                <a:lnTo>
                  <a:pt x="2588712" y="3156120"/>
                </a:lnTo>
                <a:lnTo>
                  <a:pt x="2562764" y="3189701"/>
                </a:lnTo>
                <a:lnTo>
                  <a:pt x="2548754" y="3218779"/>
                </a:lnTo>
                <a:lnTo>
                  <a:pt x="2523898" y="3254580"/>
                </a:lnTo>
                <a:lnTo>
                  <a:pt x="2499601" y="3291520"/>
                </a:lnTo>
                <a:lnTo>
                  <a:pt x="2475874" y="3329619"/>
                </a:lnTo>
                <a:lnTo>
                  <a:pt x="2464125" y="3363295"/>
                </a:lnTo>
                <a:lnTo>
                  <a:pt x="2441567" y="3403773"/>
                </a:lnTo>
                <a:lnTo>
                  <a:pt x="2419608" y="3445469"/>
                </a:lnTo>
                <a:lnTo>
                  <a:pt x="2398259" y="3488404"/>
                </a:lnTo>
                <a:lnTo>
                  <a:pt x="2388925" y="3526995"/>
                </a:lnTo>
                <a:lnTo>
                  <a:pt x="2368822" y="3572467"/>
                </a:lnTo>
                <a:lnTo>
                  <a:pt x="2349357" y="3619237"/>
                </a:lnTo>
                <a:lnTo>
                  <a:pt x="2330540" y="3667324"/>
                </a:lnTo>
                <a:lnTo>
                  <a:pt x="2312380" y="3716750"/>
                </a:lnTo>
                <a:lnTo>
                  <a:pt x="2294887" y="3767532"/>
                </a:lnTo>
                <a:lnTo>
                  <a:pt x="2278072" y="3819692"/>
                </a:lnTo>
                <a:lnTo>
                  <a:pt x="2273341" y="3867647"/>
                </a:lnTo>
                <a:lnTo>
                  <a:pt x="2257909" y="3922622"/>
                </a:lnTo>
                <a:lnTo>
                  <a:pt x="2243183" y="3979033"/>
                </a:lnTo>
                <a:lnTo>
                  <a:pt x="2229173" y="4036900"/>
                </a:lnTo>
                <a:lnTo>
                  <a:pt x="2215889" y="4096244"/>
                </a:lnTo>
                <a:lnTo>
                  <a:pt x="2203340" y="4157085"/>
                </a:lnTo>
                <a:lnTo>
                  <a:pt x="2191536" y="4219441"/>
                </a:lnTo>
                <a:lnTo>
                  <a:pt x="2180487" y="4283333"/>
                </a:lnTo>
                <a:lnTo>
                  <a:pt x="2170203" y="4348781"/>
                </a:lnTo>
                <a:lnTo>
                  <a:pt x="2160694" y="4415805"/>
                </a:lnTo>
                <a:lnTo>
                  <a:pt x="2151968" y="4484424"/>
                </a:lnTo>
                <a:lnTo>
                  <a:pt x="2144037" y="4554658"/>
                </a:lnTo>
                <a:lnTo>
                  <a:pt x="2136909" y="4626527"/>
                </a:lnTo>
                <a:lnTo>
                  <a:pt x="2130594" y="4700050"/>
                </a:lnTo>
                <a:lnTo>
                  <a:pt x="2125103" y="4775249"/>
                </a:lnTo>
                <a:lnTo>
                  <a:pt x="2109047" y="4857744"/>
                </a:lnTo>
                <a:lnTo>
                  <a:pt x="2109637" y="4916525"/>
                </a:lnTo>
                <a:lnTo>
                  <a:pt x="2098334" y="4979900"/>
                </a:lnTo>
                <a:lnTo>
                  <a:pt x="2097935" y="5036668"/>
                </a:lnTo>
                <a:lnTo>
                  <a:pt x="2085648" y="5098040"/>
                </a:lnTo>
                <a:lnTo>
                  <a:pt x="2072873" y="5158420"/>
                </a:lnTo>
                <a:lnTo>
                  <a:pt x="2071010" y="5212212"/>
                </a:lnTo>
                <a:lnTo>
                  <a:pt x="2057269" y="5270625"/>
                </a:lnTo>
                <a:lnTo>
                  <a:pt x="2043048" y="5328064"/>
                </a:lnTo>
                <a:lnTo>
                  <a:pt x="2028351" y="5384534"/>
                </a:lnTo>
                <a:lnTo>
                  <a:pt x="2024578" y="5434439"/>
                </a:lnTo>
                <a:lnTo>
                  <a:pt x="2008938" y="5488989"/>
                </a:lnTo>
                <a:lnTo>
                  <a:pt x="1992829" y="5542588"/>
                </a:lnTo>
                <a:lnTo>
                  <a:pt x="1976257" y="5595242"/>
                </a:lnTo>
                <a:lnTo>
                  <a:pt x="1959222" y="5646956"/>
                </a:lnTo>
                <a:lnTo>
                  <a:pt x="1941728" y="5697737"/>
                </a:lnTo>
                <a:lnTo>
                  <a:pt x="1923779" y="5747589"/>
                </a:lnTo>
                <a:lnTo>
                  <a:pt x="1905376" y="5796520"/>
                </a:lnTo>
                <a:lnTo>
                  <a:pt x="1886523" y="5844535"/>
                </a:lnTo>
                <a:lnTo>
                  <a:pt x="1855825" y="5897242"/>
                </a:lnTo>
                <a:lnTo>
                  <a:pt x="1836080" y="5943442"/>
                </a:lnTo>
                <a:lnTo>
                  <a:pt x="1815894" y="5988744"/>
                </a:lnTo>
                <a:lnTo>
                  <a:pt x="1795268" y="6033153"/>
                </a:lnTo>
                <a:lnTo>
                  <a:pt x="1774207" y="6076675"/>
                </a:lnTo>
                <a:lnTo>
                  <a:pt x="1752713" y="6119316"/>
                </a:lnTo>
                <a:lnTo>
                  <a:pt x="1719391" y="6166685"/>
                </a:lnTo>
                <a:lnTo>
                  <a:pt x="1697039" y="6207581"/>
                </a:lnTo>
                <a:lnTo>
                  <a:pt x="1674263" y="6247615"/>
                </a:lnTo>
                <a:lnTo>
                  <a:pt x="1651066" y="6286791"/>
                </a:lnTo>
                <a:lnTo>
                  <a:pt x="1616052" y="6330717"/>
                </a:lnTo>
                <a:lnTo>
                  <a:pt x="1592020" y="6368196"/>
                </a:lnTo>
                <a:lnTo>
                  <a:pt x="1567575" y="6404834"/>
                </a:lnTo>
                <a:lnTo>
                  <a:pt x="1531323" y="6446241"/>
                </a:lnTo>
                <a:lnTo>
                  <a:pt x="1506061" y="6481217"/>
                </a:lnTo>
                <a:lnTo>
                  <a:pt x="1480395" y="6515370"/>
                </a:lnTo>
                <a:lnTo>
                  <a:pt x="1442929" y="6554310"/>
                </a:lnTo>
                <a:lnTo>
                  <a:pt x="1416463" y="6586836"/>
                </a:lnTo>
                <a:lnTo>
                  <a:pt x="1389602" y="6618557"/>
                </a:lnTo>
                <a:lnTo>
                  <a:pt x="1350950" y="6655082"/>
                </a:lnTo>
                <a:lnTo>
                  <a:pt x="1323305" y="6685211"/>
                </a:lnTo>
                <a:lnTo>
                  <a:pt x="1295274" y="6714553"/>
                </a:lnTo>
                <a:lnTo>
                  <a:pt x="1255461" y="6748715"/>
                </a:lnTo>
                <a:lnTo>
                  <a:pt x="1226664" y="6776500"/>
                </a:lnTo>
                <a:lnTo>
                  <a:pt x="1197489" y="6803515"/>
                </a:lnTo>
                <a:lnTo>
                  <a:pt x="1156541" y="6835369"/>
                </a:lnTo>
                <a:lnTo>
                  <a:pt x="1126618" y="6860862"/>
                </a:lnTo>
                <a:lnTo>
                  <a:pt x="1096325" y="6885603"/>
                </a:lnTo>
                <a:lnTo>
                  <a:pt x="1054268" y="6915199"/>
                </a:lnTo>
                <a:lnTo>
                  <a:pt x="1023244" y="6938453"/>
                </a:lnTo>
                <a:lnTo>
                  <a:pt x="991859" y="6960973"/>
                </a:lnTo>
                <a:lnTo>
                  <a:pt x="960116" y="6982763"/>
                </a:lnTo>
                <a:lnTo>
                  <a:pt x="916620" y="7009433"/>
                </a:lnTo>
                <a:lnTo>
                  <a:pt x="884169" y="7029784"/>
                </a:lnTo>
                <a:lnTo>
                  <a:pt x="851369" y="7049423"/>
                </a:lnTo>
                <a:lnTo>
                  <a:pt x="818222" y="7068357"/>
                </a:lnTo>
                <a:lnTo>
                  <a:pt x="784731" y="7086591"/>
                </a:lnTo>
                <a:lnTo>
                  <a:pt x="739501" y="7109734"/>
                </a:lnTo>
                <a:lnTo>
                  <a:pt x="705331" y="7126587"/>
                </a:lnTo>
                <a:lnTo>
                  <a:pt x="670826" y="7142758"/>
                </a:lnTo>
                <a:lnTo>
                  <a:pt x="635988" y="7158253"/>
                </a:lnTo>
                <a:lnTo>
                  <a:pt x="600821" y="7173077"/>
                </a:lnTo>
                <a:lnTo>
                  <a:pt x="565327" y="7187237"/>
                </a:lnTo>
                <a:lnTo>
                  <a:pt x="529510" y="7200739"/>
                </a:lnTo>
                <a:lnTo>
                  <a:pt x="493372" y="7213587"/>
                </a:lnTo>
                <a:lnTo>
                  <a:pt x="456916" y="7225789"/>
                </a:lnTo>
                <a:lnTo>
                  <a:pt x="420145" y="7237350"/>
                </a:lnTo>
                <a:lnTo>
                  <a:pt x="394459" y="7242674"/>
                </a:lnTo>
                <a:lnTo>
                  <a:pt x="357066" y="7252970"/>
                </a:lnTo>
                <a:lnTo>
                  <a:pt x="319367" y="7262643"/>
                </a:lnTo>
                <a:lnTo>
                  <a:pt x="281364" y="7271699"/>
                </a:lnTo>
                <a:lnTo>
                  <a:pt x="243060" y="7280142"/>
                </a:lnTo>
                <a:lnTo>
                  <a:pt x="215857" y="7282378"/>
                </a:lnTo>
                <a:lnTo>
                  <a:pt x="176961" y="7289615"/>
                </a:lnTo>
                <a:lnTo>
                  <a:pt x="149170" y="7290657"/>
                </a:lnTo>
                <a:lnTo>
                  <a:pt x="109692" y="7296712"/>
                </a:lnTo>
                <a:lnTo>
                  <a:pt x="81326" y="7296582"/>
                </a:lnTo>
                <a:lnTo>
                  <a:pt x="41279" y="7301478"/>
                </a:lnTo>
                <a:lnTo>
                  <a:pt x="12349" y="7300201"/>
                </a:lnTo>
                <a:lnTo>
                  <a:pt x="0" y="7303867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807373" y="3411035"/>
            <a:ext cx="6480810" cy="6876415"/>
            <a:chOff x="11807373" y="3411035"/>
            <a:chExt cx="6480810" cy="6876415"/>
          </a:xfrm>
        </p:grpSpPr>
        <p:sp>
          <p:nvSpPr>
            <p:cNvPr id="5" name="object 5"/>
            <p:cNvSpPr/>
            <p:nvPr/>
          </p:nvSpPr>
          <p:spPr>
            <a:xfrm>
              <a:off x="15799211" y="6173214"/>
              <a:ext cx="2489200" cy="4114165"/>
            </a:xfrm>
            <a:custGeom>
              <a:avLst/>
              <a:gdLst/>
              <a:ahLst/>
              <a:cxnLst/>
              <a:rect l="l" t="t" r="r" b="b"/>
              <a:pathLst>
                <a:path w="2489200" h="4114165">
                  <a:moveTo>
                    <a:pt x="2488788" y="4113784"/>
                  </a:moveTo>
                  <a:lnTo>
                    <a:pt x="0" y="4113784"/>
                  </a:lnTo>
                  <a:lnTo>
                    <a:pt x="20560" y="4080889"/>
                  </a:lnTo>
                  <a:lnTo>
                    <a:pt x="46256" y="4040954"/>
                  </a:lnTo>
                  <a:lnTo>
                    <a:pt x="72730" y="4000889"/>
                  </a:lnTo>
                  <a:lnTo>
                    <a:pt x="99938" y="3960704"/>
                  </a:lnTo>
                  <a:lnTo>
                    <a:pt x="127832" y="3920406"/>
                  </a:lnTo>
                  <a:lnTo>
                    <a:pt x="156369" y="3880006"/>
                  </a:lnTo>
                  <a:lnTo>
                    <a:pt x="215189" y="3798932"/>
                  </a:lnTo>
                  <a:lnTo>
                    <a:pt x="276034" y="3717554"/>
                  </a:lnTo>
                  <a:lnTo>
                    <a:pt x="370310" y="3595070"/>
                  </a:lnTo>
                  <a:lnTo>
                    <a:pt x="823877" y="3023591"/>
                  </a:lnTo>
                  <a:lnTo>
                    <a:pt x="916296" y="2902669"/>
                  </a:lnTo>
                  <a:lnTo>
                    <a:pt x="975540" y="2822639"/>
                  </a:lnTo>
                  <a:lnTo>
                    <a:pt x="1032466" y="2743158"/>
                  </a:lnTo>
                  <a:lnTo>
                    <a:pt x="1059947" y="2703646"/>
                  </a:lnTo>
                  <a:lnTo>
                    <a:pt x="1086714" y="2664299"/>
                  </a:lnTo>
                  <a:lnTo>
                    <a:pt x="1112719" y="2625124"/>
                  </a:lnTo>
                  <a:lnTo>
                    <a:pt x="1137920" y="2586132"/>
                  </a:lnTo>
                  <a:lnTo>
                    <a:pt x="1162269" y="2547331"/>
                  </a:lnTo>
                  <a:lnTo>
                    <a:pt x="1185722" y="2508729"/>
                  </a:lnTo>
                  <a:lnTo>
                    <a:pt x="1208235" y="2470336"/>
                  </a:lnTo>
                  <a:lnTo>
                    <a:pt x="1229760" y="2432161"/>
                  </a:lnTo>
                  <a:lnTo>
                    <a:pt x="1250254" y="2394212"/>
                  </a:lnTo>
                  <a:lnTo>
                    <a:pt x="1269671" y="2356499"/>
                  </a:lnTo>
                  <a:lnTo>
                    <a:pt x="1287965" y="2319031"/>
                  </a:lnTo>
                  <a:lnTo>
                    <a:pt x="1305092" y="2281815"/>
                  </a:lnTo>
                  <a:lnTo>
                    <a:pt x="1321007" y="2244862"/>
                  </a:lnTo>
                  <a:lnTo>
                    <a:pt x="1335663" y="2208180"/>
                  </a:lnTo>
                  <a:lnTo>
                    <a:pt x="1349016" y="2171778"/>
                  </a:lnTo>
                  <a:lnTo>
                    <a:pt x="1476687" y="1768479"/>
                  </a:lnTo>
                  <a:lnTo>
                    <a:pt x="1525787" y="1619461"/>
                  </a:lnTo>
                  <a:lnTo>
                    <a:pt x="1565359" y="1504173"/>
                  </a:lnTo>
                  <a:lnTo>
                    <a:pt x="1593114" y="1426087"/>
                  </a:lnTo>
                  <a:lnTo>
                    <a:pt x="1622011" y="1347302"/>
                  </a:lnTo>
                  <a:lnTo>
                    <a:pt x="1652086" y="1268057"/>
                  </a:lnTo>
                  <a:lnTo>
                    <a:pt x="1683373" y="1188595"/>
                  </a:lnTo>
                  <a:lnTo>
                    <a:pt x="1715910" y="1109156"/>
                  </a:lnTo>
                  <a:lnTo>
                    <a:pt x="1732658" y="1069521"/>
                  </a:lnTo>
                  <a:lnTo>
                    <a:pt x="1749731" y="1029981"/>
                  </a:lnTo>
                  <a:lnTo>
                    <a:pt x="1767135" y="990569"/>
                  </a:lnTo>
                  <a:lnTo>
                    <a:pt x="1784873" y="951312"/>
                  </a:lnTo>
                  <a:lnTo>
                    <a:pt x="1802950" y="912242"/>
                  </a:lnTo>
                  <a:lnTo>
                    <a:pt x="1821371" y="873389"/>
                  </a:lnTo>
                  <a:lnTo>
                    <a:pt x="1840139" y="834783"/>
                  </a:lnTo>
                  <a:lnTo>
                    <a:pt x="1859261" y="796454"/>
                  </a:lnTo>
                  <a:lnTo>
                    <a:pt x="1878739" y="758433"/>
                  </a:lnTo>
                  <a:lnTo>
                    <a:pt x="1898579" y="720748"/>
                  </a:lnTo>
                  <a:lnTo>
                    <a:pt x="1918784" y="683431"/>
                  </a:lnTo>
                  <a:lnTo>
                    <a:pt x="1939360" y="646511"/>
                  </a:lnTo>
                  <a:lnTo>
                    <a:pt x="1960311" y="610019"/>
                  </a:lnTo>
                  <a:lnTo>
                    <a:pt x="1981641" y="573985"/>
                  </a:lnTo>
                  <a:lnTo>
                    <a:pt x="2003355" y="538439"/>
                  </a:lnTo>
                  <a:lnTo>
                    <a:pt x="2025458" y="503412"/>
                  </a:lnTo>
                  <a:lnTo>
                    <a:pt x="2047953" y="468932"/>
                  </a:lnTo>
                  <a:lnTo>
                    <a:pt x="2070845" y="435031"/>
                  </a:lnTo>
                  <a:lnTo>
                    <a:pt x="2094139" y="401738"/>
                  </a:lnTo>
                  <a:lnTo>
                    <a:pt x="2117839" y="369084"/>
                  </a:lnTo>
                  <a:lnTo>
                    <a:pt x="2141950" y="337099"/>
                  </a:lnTo>
                  <a:lnTo>
                    <a:pt x="2166476" y="305812"/>
                  </a:lnTo>
                  <a:lnTo>
                    <a:pt x="2191422" y="275255"/>
                  </a:lnTo>
                  <a:lnTo>
                    <a:pt x="2216792" y="245457"/>
                  </a:lnTo>
                  <a:lnTo>
                    <a:pt x="2242590" y="216448"/>
                  </a:lnTo>
                  <a:lnTo>
                    <a:pt x="2268821" y="188259"/>
                  </a:lnTo>
                  <a:lnTo>
                    <a:pt x="2295490" y="160920"/>
                  </a:lnTo>
                  <a:lnTo>
                    <a:pt x="2350158" y="108910"/>
                  </a:lnTo>
                  <a:lnTo>
                    <a:pt x="2406630" y="60660"/>
                  </a:lnTo>
                  <a:lnTo>
                    <a:pt x="2464942" y="16411"/>
                  </a:lnTo>
                  <a:lnTo>
                    <a:pt x="2488788" y="0"/>
                  </a:lnTo>
                  <a:lnTo>
                    <a:pt x="2488788" y="4113784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07373" y="3411035"/>
              <a:ext cx="5819774" cy="44291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1878" y="3020901"/>
            <a:ext cx="5457824" cy="52101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45586" y="2585073"/>
            <a:ext cx="3800474" cy="564832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569467" y="774224"/>
            <a:ext cx="1602105" cy="636905"/>
          </a:xfrm>
          <a:custGeom>
            <a:avLst/>
            <a:gdLst/>
            <a:ahLst/>
            <a:cxnLst/>
            <a:rect l="l" t="t" r="r" b="b"/>
            <a:pathLst>
              <a:path w="1602104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1602104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  <a:path w="1602104" h="636905">
                <a:moveTo>
                  <a:pt x="642348" y="82420"/>
                </a:moveTo>
                <a:lnTo>
                  <a:pt x="642348" y="893"/>
                </a:lnTo>
                <a:lnTo>
                  <a:pt x="1085945" y="893"/>
                </a:lnTo>
                <a:lnTo>
                  <a:pt x="1085945" y="82420"/>
                </a:lnTo>
                <a:lnTo>
                  <a:pt x="916860" y="82420"/>
                </a:lnTo>
                <a:lnTo>
                  <a:pt x="916860" y="636805"/>
                </a:lnTo>
                <a:lnTo>
                  <a:pt x="812550" y="636805"/>
                </a:lnTo>
                <a:lnTo>
                  <a:pt x="812550" y="82420"/>
                </a:lnTo>
                <a:lnTo>
                  <a:pt x="642348" y="82420"/>
                </a:lnTo>
                <a:close/>
              </a:path>
              <a:path w="1602104" h="636905">
                <a:moveTo>
                  <a:pt x="1158329" y="82420"/>
                </a:moveTo>
                <a:lnTo>
                  <a:pt x="1158329" y="893"/>
                </a:lnTo>
                <a:lnTo>
                  <a:pt x="1601926" y="893"/>
                </a:lnTo>
                <a:lnTo>
                  <a:pt x="1601926" y="82420"/>
                </a:lnTo>
                <a:lnTo>
                  <a:pt x="1432841" y="82420"/>
                </a:lnTo>
                <a:lnTo>
                  <a:pt x="1432841" y="636805"/>
                </a:lnTo>
                <a:lnTo>
                  <a:pt x="1328531" y="636805"/>
                </a:lnTo>
                <a:lnTo>
                  <a:pt x="1328531" y="82420"/>
                </a:lnTo>
                <a:lnTo>
                  <a:pt x="1158329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5780" y="1268568"/>
            <a:ext cx="159616" cy="15961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7491603" y="774224"/>
            <a:ext cx="522605" cy="636905"/>
          </a:xfrm>
          <a:custGeom>
            <a:avLst/>
            <a:gdLst/>
            <a:ahLst/>
            <a:cxnLst/>
            <a:rect l="l" t="t" r="r" b="b"/>
            <a:pathLst>
              <a:path w="522604" h="636905">
                <a:moveTo>
                  <a:pt x="418134" y="0"/>
                </a:moveTo>
                <a:lnTo>
                  <a:pt x="522445" y="0"/>
                </a:lnTo>
                <a:lnTo>
                  <a:pt x="522445" y="636805"/>
                </a:lnTo>
                <a:lnTo>
                  <a:pt x="418134" y="636805"/>
                </a:lnTo>
                <a:lnTo>
                  <a:pt x="104310" y="161937"/>
                </a:lnTo>
                <a:lnTo>
                  <a:pt x="104310" y="636805"/>
                </a:lnTo>
                <a:lnTo>
                  <a:pt x="0" y="636805"/>
                </a:lnTo>
                <a:lnTo>
                  <a:pt x="0" y="0"/>
                </a:lnTo>
                <a:lnTo>
                  <a:pt x="104310" y="0"/>
                </a:lnTo>
                <a:lnTo>
                  <a:pt x="418134" y="473974"/>
                </a:lnTo>
                <a:lnTo>
                  <a:pt x="418134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51218" y="774224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1437" y="766853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1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8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3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90" y="594813"/>
                </a:lnTo>
                <a:lnTo>
                  <a:pt x="351056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8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2" y="564911"/>
                </a:lnTo>
                <a:lnTo>
                  <a:pt x="223139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8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1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57638" y="774224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7026" y="775117"/>
            <a:ext cx="319405" cy="636270"/>
          </a:xfrm>
          <a:custGeom>
            <a:avLst/>
            <a:gdLst/>
            <a:ahLst/>
            <a:cxnLst/>
            <a:rect l="l" t="t" r="r" b="b"/>
            <a:pathLst>
              <a:path w="319404" h="636269">
                <a:moveTo>
                  <a:pt x="0" y="0"/>
                </a:moveTo>
                <a:lnTo>
                  <a:pt x="104310" y="0"/>
                </a:lnTo>
                <a:lnTo>
                  <a:pt x="104310" y="556395"/>
                </a:lnTo>
                <a:lnTo>
                  <a:pt x="319408" y="556395"/>
                </a:lnTo>
                <a:lnTo>
                  <a:pt x="319408" y="635912"/>
                </a:lnTo>
                <a:lnTo>
                  <a:pt x="0" y="635912"/>
                </a:lnTo>
                <a:lnTo>
                  <a:pt x="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343223" y="774224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89776" y="775117"/>
            <a:ext cx="960119" cy="636270"/>
          </a:xfrm>
          <a:custGeom>
            <a:avLst/>
            <a:gdLst/>
            <a:ahLst/>
            <a:cxnLst/>
            <a:rect l="l" t="t" r="r" b="b"/>
            <a:pathLst>
              <a:path w="960120" h="636269">
                <a:moveTo>
                  <a:pt x="0" y="81527"/>
                </a:moveTo>
                <a:lnTo>
                  <a:pt x="0" y="0"/>
                </a:lnTo>
                <a:lnTo>
                  <a:pt x="443598" y="0"/>
                </a:lnTo>
                <a:lnTo>
                  <a:pt x="443598" y="81527"/>
                </a:lnTo>
                <a:lnTo>
                  <a:pt x="274512" y="81527"/>
                </a:lnTo>
                <a:lnTo>
                  <a:pt x="274512" y="635912"/>
                </a:lnTo>
                <a:lnTo>
                  <a:pt x="170202" y="635912"/>
                </a:lnTo>
                <a:lnTo>
                  <a:pt x="170202" y="81527"/>
                </a:lnTo>
                <a:lnTo>
                  <a:pt x="0" y="81527"/>
                </a:lnTo>
                <a:close/>
              </a:path>
              <a:path w="960120" h="636269">
                <a:moveTo>
                  <a:pt x="515981" y="81527"/>
                </a:moveTo>
                <a:lnTo>
                  <a:pt x="515981" y="0"/>
                </a:lnTo>
                <a:lnTo>
                  <a:pt x="959579" y="0"/>
                </a:lnTo>
                <a:lnTo>
                  <a:pt x="959579" y="81527"/>
                </a:lnTo>
                <a:lnTo>
                  <a:pt x="790493" y="81527"/>
                </a:lnTo>
                <a:lnTo>
                  <a:pt x="790493" y="635912"/>
                </a:lnTo>
                <a:lnTo>
                  <a:pt x="686183" y="635912"/>
                </a:lnTo>
                <a:lnTo>
                  <a:pt x="686183" y="81527"/>
                </a:lnTo>
                <a:lnTo>
                  <a:pt x="515981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54573" y="775117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044946" y="774224"/>
            <a:ext cx="1225550" cy="636905"/>
          </a:xfrm>
          <a:custGeom>
            <a:avLst/>
            <a:gdLst/>
            <a:ahLst/>
            <a:cxnLst/>
            <a:rect l="l" t="t" r="r" b="b"/>
            <a:pathLst>
              <a:path w="1225550" h="636905">
                <a:moveTo>
                  <a:pt x="239667" y="636805"/>
                </a:moveTo>
                <a:lnTo>
                  <a:pt x="0" y="893"/>
                </a:lnTo>
                <a:lnTo>
                  <a:pt x="111681" y="893"/>
                </a:lnTo>
                <a:lnTo>
                  <a:pt x="299081" y="528921"/>
                </a:lnTo>
                <a:lnTo>
                  <a:pt x="488493" y="893"/>
                </a:lnTo>
                <a:lnTo>
                  <a:pt x="599281" y="893"/>
                </a:lnTo>
                <a:lnTo>
                  <a:pt x="360506" y="636805"/>
                </a:lnTo>
                <a:lnTo>
                  <a:pt x="239667" y="636805"/>
                </a:lnTo>
                <a:close/>
              </a:path>
              <a:path w="1225550" h="636905">
                <a:moveTo>
                  <a:pt x="1115142" y="636805"/>
                </a:moveTo>
                <a:lnTo>
                  <a:pt x="1069352" y="506809"/>
                </a:lnTo>
                <a:lnTo>
                  <a:pt x="803105" y="506809"/>
                </a:lnTo>
                <a:lnTo>
                  <a:pt x="757539" y="636805"/>
                </a:lnTo>
                <a:lnTo>
                  <a:pt x="648538" y="636805"/>
                </a:lnTo>
                <a:lnTo>
                  <a:pt x="876368" y="0"/>
                </a:lnTo>
                <a:lnTo>
                  <a:pt x="997207" y="0"/>
                </a:lnTo>
                <a:lnTo>
                  <a:pt x="1225036" y="636805"/>
                </a:lnTo>
                <a:lnTo>
                  <a:pt x="1115142" y="636805"/>
                </a:lnTo>
                <a:close/>
              </a:path>
              <a:path w="1225550" h="636905">
                <a:moveTo>
                  <a:pt x="831472" y="425505"/>
                </a:moveTo>
                <a:lnTo>
                  <a:pt x="1040986" y="425505"/>
                </a:lnTo>
                <a:lnTo>
                  <a:pt x="936899" y="126199"/>
                </a:lnTo>
                <a:lnTo>
                  <a:pt x="831472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525719" y="483438"/>
            <a:ext cx="77876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A</a:t>
            </a:r>
            <a:r>
              <a:rPr spc="-380" dirty="0"/>
              <a:t>TT</a:t>
            </a:r>
            <a:r>
              <a:rPr spc="-935" dirty="0"/>
              <a:t>.</a:t>
            </a:r>
            <a:r>
              <a:rPr spc="-200" dirty="0"/>
              <a:t>N</a:t>
            </a:r>
            <a:r>
              <a:rPr spc="-780" dirty="0"/>
              <a:t>E</a:t>
            </a:r>
            <a:r>
              <a:rPr spc="-375" dirty="0"/>
              <a:t> </a:t>
            </a:r>
            <a:r>
              <a:rPr spc="-580" dirty="0"/>
              <a:t>S</a:t>
            </a:r>
            <a:r>
              <a:rPr spc="-785" dirty="0"/>
              <a:t>E</a:t>
            </a:r>
            <a:r>
              <a:rPr spc="-815" dirty="0"/>
              <a:t>L</a:t>
            </a:r>
            <a:r>
              <a:rPr spc="-785" dirty="0"/>
              <a:t>E</a:t>
            </a:r>
            <a:r>
              <a:rPr spc="-380" dirty="0"/>
              <a:t>TT</a:t>
            </a:r>
            <a:r>
              <a:rPr spc="-1135" dirty="0"/>
              <a:t>I</a:t>
            </a:r>
            <a:r>
              <a:rPr spc="70" dirty="0"/>
              <a:t>V</a:t>
            </a:r>
            <a:r>
              <a:rPr spc="95" dirty="0"/>
              <a:t>A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2804114" y="1794104"/>
            <a:ext cx="13136880" cy="400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dirty="0">
                <a:solidFill>
                  <a:srgbClr val="FF66C3"/>
                </a:solidFill>
                <a:latin typeface="Verdana"/>
                <a:cs typeface="Verdana"/>
              </a:rPr>
              <a:t>Durante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80" dirty="0">
                <a:solidFill>
                  <a:srgbClr val="FF66C3"/>
                </a:solidFill>
                <a:latin typeface="Verdana"/>
                <a:cs typeface="Verdana"/>
              </a:rPr>
              <a:t>la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5" dirty="0">
                <a:solidFill>
                  <a:srgbClr val="FF66C3"/>
                </a:solidFill>
                <a:latin typeface="Verdana"/>
                <a:cs typeface="Verdana"/>
              </a:rPr>
              <a:t>lettura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55" dirty="0">
                <a:solidFill>
                  <a:srgbClr val="FF66C3"/>
                </a:solidFill>
                <a:latin typeface="Verdana"/>
                <a:cs typeface="Verdana"/>
              </a:rPr>
              <a:t>di</a:t>
            </a:r>
            <a:r>
              <a:rPr sz="2450" spc="-114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90" dirty="0">
                <a:solidFill>
                  <a:srgbClr val="FF66C3"/>
                </a:solidFill>
                <a:latin typeface="Verdana"/>
                <a:cs typeface="Verdana"/>
              </a:rPr>
              <a:t>una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15" dirty="0">
                <a:solidFill>
                  <a:srgbClr val="FF66C3"/>
                </a:solidFill>
                <a:latin typeface="Verdana"/>
                <a:cs typeface="Verdana"/>
              </a:rPr>
              <a:t>storia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40" dirty="0">
                <a:solidFill>
                  <a:srgbClr val="FF66C3"/>
                </a:solidFill>
                <a:latin typeface="Verdana"/>
                <a:cs typeface="Verdana"/>
              </a:rPr>
              <a:t>riconoscere</a:t>
            </a:r>
            <a:r>
              <a:rPr sz="2450" spc="-114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-30" dirty="0">
                <a:solidFill>
                  <a:srgbClr val="FF66C3"/>
                </a:solidFill>
                <a:latin typeface="Verdana"/>
                <a:cs typeface="Verdana"/>
              </a:rPr>
              <a:t>il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65" dirty="0">
                <a:solidFill>
                  <a:srgbClr val="FF66C3"/>
                </a:solidFill>
                <a:latin typeface="Verdana"/>
                <a:cs typeface="Verdana"/>
              </a:rPr>
              <a:t>personaggio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5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60" dirty="0">
                <a:solidFill>
                  <a:srgbClr val="FF66C3"/>
                </a:solidFill>
                <a:latin typeface="Verdana"/>
                <a:cs typeface="Verdana"/>
              </a:rPr>
              <a:t>collocarlo</a:t>
            </a:r>
            <a:r>
              <a:rPr sz="2450" spc="-114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5" dirty="0">
                <a:solidFill>
                  <a:srgbClr val="FF66C3"/>
                </a:solidFill>
                <a:latin typeface="Verdana"/>
                <a:cs typeface="Verdana"/>
              </a:rPr>
              <a:t>in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50" dirty="0">
                <a:solidFill>
                  <a:srgbClr val="FF66C3"/>
                </a:solidFill>
                <a:latin typeface="Verdana"/>
                <a:cs typeface="Verdana"/>
              </a:rPr>
              <a:t>sequenza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927" y="0"/>
            <a:ext cx="11711940" cy="7884795"/>
          </a:xfrm>
          <a:custGeom>
            <a:avLst/>
            <a:gdLst/>
            <a:ahLst/>
            <a:cxnLst/>
            <a:rect l="l" t="t" r="r" b="b"/>
            <a:pathLst>
              <a:path w="11711940" h="7884795">
                <a:moveTo>
                  <a:pt x="85580" y="7819847"/>
                </a:moveTo>
                <a:lnTo>
                  <a:pt x="107571" y="7875505"/>
                </a:lnTo>
                <a:lnTo>
                  <a:pt x="232688" y="7846556"/>
                </a:lnTo>
                <a:lnTo>
                  <a:pt x="246386" y="7881225"/>
                </a:lnTo>
                <a:lnTo>
                  <a:pt x="371198" y="7851506"/>
                </a:lnTo>
                <a:lnTo>
                  <a:pt x="384292" y="7884647"/>
                </a:lnTo>
                <a:lnTo>
                  <a:pt x="508804" y="7854169"/>
                </a:lnTo>
                <a:lnTo>
                  <a:pt x="515103" y="7870111"/>
                </a:lnTo>
                <a:lnTo>
                  <a:pt x="639418" y="7839135"/>
                </a:lnTo>
                <a:lnTo>
                  <a:pt x="651526" y="7869780"/>
                </a:lnTo>
                <a:lnTo>
                  <a:pt x="775549" y="7838064"/>
                </a:lnTo>
                <a:lnTo>
                  <a:pt x="787078" y="7867243"/>
                </a:lnTo>
                <a:lnTo>
                  <a:pt x="910814" y="7834800"/>
                </a:lnTo>
                <a:lnTo>
                  <a:pt x="921772" y="7862536"/>
                </a:lnTo>
                <a:lnTo>
                  <a:pt x="1045225" y="7829378"/>
                </a:lnTo>
                <a:lnTo>
                  <a:pt x="1050471" y="7842653"/>
                </a:lnTo>
                <a:lnTo>
                  <a:pt x="1173738" y="7809025"/>
                </a:lnTo>
                <a:lnTo>
                  <a:pt x="1183767" y="7834409"/>
                </a:lnTo>
                <a:lnTo>
                  <a:pt x="1306759" y="7800084"/>
                </a:lnTo>
                <a:lnTo>
                  <a:pt x="1311547" y="7812200"/>
                </a:lnTo>
                <a:lnTo>
                  <a:pt x="1434358" y="7777419"/>
                </a:lnTo>
                <a:lnTo>
                  <a:pt x="1443484" y="7800515"/>
                </a:lnTo>
                <a:lnTo>
                  <a:pt x="1566028" y="7765057"/>
                </a:lnTo>
                <a:lnTo>
                  <a:pt x="1570370" y="7776046"/>
                </a:lnTo>
                <a:lnTo>
                  <a:pt x="1692738" y="7740144"/>
                </a:lnTo>
                <a:lnTo>
                  <a:pt x="1700986" y="7761019"/>
                </a:lnTo>
                <a:lnTo>
                  <a:pt x="1823095" y="7724460"/>
                </a:lnTo>
                <a:lnTo>
                  <a:pt x="1827005" y="7734354"/>
                </a:lnTo>
                <a:lnTo>
                  <a:pt x="1948943" y="7697364"/>
                </a:lnTo>
                <a:lnTo>
                  <a:pt x="1952683" y="7706829"/>
                </a:lnTo>
                <a:lnTo>
                  <a:pt x="2074454" y="7669413"/>
                </a:lnTo>
                <a:lnTo>
                  <a:pt x="2081516" y="7687287"/>
                </a:lnTo>
                <a:lnTo>
                  <a:pt x="2203038" y="7649241"/>
                </a:lnTo>
                <a:lnTo>
                  <a:pt x="2206363" y="7657658"/>
                </a:lnTo>
                <a:lnTo>
                  <a:pt x="2327722" y="7619199"/>
                </a:lnTo>
                <a:lnTo>
                  <a:pt x="2330885" y="7627206"/>
                </a:lnTo>
                <a:lnTo>
                  <a:pt x="2452083" y="7588339"/>
                </a:lnTo>
                <a:lnTo>
                  <a:pt x="2455086" y="7595940"/>
                </a:lnTo>
                <a:lnTo>
                  <a:pt x="2576124" y="7556671"/>
                </a:lnTo>
                <a:lnTo>
                  <a:pt x="2578969" y="7563872"/>
                </a:lnTo>
                <a:lnTo>
                  <a:pt x="2699851" y="7524206"/>
                </a:lnTo>
                <a:lnTo>
                  <a:pt x="2702540" y="7531012"/>
                </a:lnTo>
                <a:lnTo>
                  <a:pt x="2823266" y="7490954"/>
                </a:lnTo>
                <a:lnTo>
                  <a:pt x="2825802" y="7497371"/>
                </a:lnTo>
                <a:lnTo>
                  <a:pt x="2946375" y="7456926"/>
                </a:lnTo>
                <a:lnTo>
                  <a:pt x="2948759" y="7462958"/>
                </a:lnTo>
                <a:lnTo>
                  <a:pt x="3069181" y="7422131"/>
                </a:lnTo>
                <a:lnTo>
                  <a:pt x="3073575" y="7433250"/>
                </a:lnTo>
                <a:lnTo>
                  <a:pt x="3193775" y="7391861"/>
                </a:lnTo>
                <a:lnTo>
                  <a:pt x="3195788" y="7396955"/>
                </a:lnTo>
                <a:lnTo>
                  <a:pt x="3315843" y="7355197"/>
                </a:lnTo>
                <a:lnTo>
                  <a:pt x="3317711" y="7359925"/>
                </a:lnTo>
                <a:lnTo>
                  <a:pt x="3437622" y="7317804"/>
                </a:lnTo>
                <a:lnTo>
                  <a:pt x="3557462" y="7275502"/>
                </a:lnTo>
                <a:lnTo>
                  <a:pt x="3559118" y="7279691"/>
                </a:lnTo>
                <a:lnTo>
                  <a:pt x="3678817" y="7237034"/>
                </a:lnTo>
                <a:lnTo>
                  <a:pt x="3680333" y="7240871"/>
                </a:lnTo>
                <a:lnTo>
                  <a:pt x="3799894" y="7197863"/>
                </a:lnTo>
                <a:lnTo>
                  <a:pt x="3801273" y="7201352"/>
                </a:lnTo>
                <a:lnTo>
                  <a:pt x="3920697" y="7157999"/>
                </a:lnTo>
                <a:lnTo>
                  <a:pt x="3921940" y="7161145"/>
                </a:lnTo>
                <a:lnTo>
                  <a:pt x="4041231" y="7117453"/>
                </a:lnTo>
                <a:lnTo>
                  <a:pt x="4042341" y="7120261"/>
                </a:lnTo>
                <a:lnTo>
                  <a:pt x="4161499" y="7076234"/>
                </a:lnTo>
                <a:lnTo>
                  <a:pt x="4162477" y="7078711"/>
                </a:lnTo>
                <a:lnTo>
                  <a:pt x="4281505" y="7034354"/>
                </a:lnTo>
                <a:lnTo>
                  <a:pt x="4282355" y="7036504"/>
                </a:lnTo>
                <a:lnTo>
                  <a:pt x="4401255" y="6991823"/>
                </a:lnTo>
                <a:lnTo>
                  <a:pt x="4520091" y="6946982"/>
                </a:lnTo>
                <a:lnTo>
                  <a:pt x="4520751" y="6948651"/>
                </a:lnTo>
                <a:lnTo>
                  <a:pt x="4639462" y="6903494"/>
                </a:lnTo>
                <a:lnTo>
                  <a:pt x="4639998" y="6904849"/>
                </a:lnTo>
                <a:lnTo>
                  <a:pt x="4758587" y="6859380"/>
                </a:lnTo>
                <a:lnTo>
                  <a:pt x="4759000" y="6860427"/>
                </a:lnTo>
                <a:lnTo>
                  <a:pt x="4877468" y="6814652"/>
                </a:lnTo>
                <a:lnTo>
                  <a:pt x="4877762" y="6815396"/>
                </a:lnTo>
                <a:lnTo>
                  <a:pt x="4996111" y="6769320"/>
                </a:lnTo>
                <a:lnTo>
                  <a:pt x="5114401" y="6723096"/>
                </a:lnTo>
                <a:lnTo>
                  <a:pt x="5114519" y="6723395"/>
                </a:lnTo>
                <a:lnTo>
                  <a:pt x="5232696" y="6676886"/>
                </a:lnTo>
                <a:lnTo>
                  <a:pt x="5350757" y="6630081"/>
                </a:lnTo>
                <a:lnTo>
                  <a:pt x="5468762" y="6583135"/>
                </a:lnTo>
                <a:lnTo>
                  <a:pt x="5468597" y="6582717"/>
                </a:lnTo>
                <a:lnTo>
                  <a:pt x="5586491" y="6535490"/>
                </a:lnTo>
                <a:lnTo>
                  <a:pt x="5586216" y="6534795"/>
                </a:lnTo>
                <a:lnTo>
                  <a:pt x="5704002" y="6487294"/>
                </a:lnTo>
                <a:lnTo>
                  <a:pt x="5821734" y="6439658"/>
                </a:lnTo>
                <a:lnTo>
                  <a:pt x="5821299" y="6438557"/>
                </a:lnTo>
                <a:lnTo>
                  <a:pt x="5938926" y="6390653"/>
                </a:lnTo>
                <a:lnTo>
                  <a:pt x="5938386" y="6389288"/>
                </a:lnTo>
                <a:lnTo>
                  <a:pt x="6055909" y="6341123"/>
                </a:lnTo>
                <a:lnTo>
                  <a:pt x="6173382" y="6292829"/>
                </a:lnTo>
                <a:lnTo>
                  <a:pt x="6172690" y="6291077"/>
                </a:lnTo>
                <a:lnTo>
                  <a:pt x="6290062" y="6242530"/>
                </a:lnTo>
                <a:lnTo>
                  <a:pt x="6289270" y="6240527"/>
                </a:lnTo>
                <a:lnTo>
                  <a:pt x="6406544" y="6191731"/>
                </a:lnTo>
                <a:lnTo>
                  <a:pt x="6523770" y="6142812"/>
                </a:lnTo>
                <a:lnTo>
                  <a:pt x="6522833" y="6140442"/>
                </a:lnTo>
                <a:lnTo>
                  <a:pt x="6639964" y="6091283"/>
                </a:lnTo>
                <a:lnTo>
                  <a:pt x="6757047" y="6042006"/>
                </a:lnTo>
                <a:lnTo>
                  <a:pt x="6755971" y="6039280"/>
                </a:lnTo>
                <a:lnTo>
                  <a:pt x="6872962" y="5989770"/>
                </a:lnTo>
                <a:lnTo>
                  <a:pt x="6989909" y="5940145"/>
                </a:lnTo>
                <a:lnTo>
                  <a:pt x="6988696" y="5937076"/>
                </a:lnTo>
                <a:lnTo>
                  <a:pt x="7105554" y="5887226"/>
                </a:lnTo>
                <a:lnTo>
                  <a:pt x="7222368" y="5837266"/>
                </a:lnTo>
                <a:lnTo>
                  <a:pt x="7221024" y="5833865"/>
                </a:lnTo>
                <a:lnTo>
                  <a:pt x="7337752" y="5783688"/>
                </a:lnTo>
                <a:lnTo>
                  <a:pt x="7336324" y="5780072"/>
                </a:lnTo>
                <a:lnTo>
                  <a:pt x="7452968" y="5729683"/>
                </a:lnTo>
                <a:lnTo>
                  <a:pt x="7569571" y="5679189"/>
                </a:lnTo>
                <a:lnTo>
                  <a:pt x="7568019" y="5675262"/>
                </a:lnTo>
                <a:lnTo>
                  <a:pt x="7684542" y="5624564"/>
                </a:lnTo>
                <a:lnTo>
                  <a:pt x="7801024" y="5573765"/>
                </a:lnTo>
                <a:lnTo>
                  <a:pt x="7917468" y="5522868"/>
                </a:lnTo>
                <a:lnTo>
                  <a:pt x="7915759" y="5518543"/>
                </a:lnTo>
                <a:lnTo>
                  <a:pt x="8032041" y="5467235"/>
                </a:lnTo>
                <a:lnTo>
                  <a:pt x="8148114" y="5415401"/>
                </a:lnTo>
                <a:lnTo>
                  <a:pt x="8145867" y="5409712"/>
                </a:lnTo>
                <a:lnTo>
                  <a:pt x="8261528" y="5356836"/>
                </a:lnTo>
                <a:lnTo>
                  <a:pt x="8258873" y="5350115"/>
                </a:lnTo>
                <a:lnTo>
                  <a:pt x="8374130" y="5296215"/>
                </a:lnTo>
                <a:lnTo>
                  <a:pt x="8489187" y="5241809"/>
                </a:lnTo>
                <a:lnTo>
                  <a:pt x="8485932" y="5233570"/>
                </a:lnTo>
                <a:lnTo>
                  <a:pt x="8600595" y="5178165"/>
                </a:lnTo>
                <a:lnTo>
                  <a:pt x="8715062" y="5122267"/>
                </a:lnTo>
                <a:lnTo>
                  <a:pt x="8711223" y="5112549"/>
                </a:lnTo>
                <a:lnTo>
                  <a:pt x="8825306" y="5055678"/>
                </a:lnTo>
                <a:lnTo>
                  <a:pt x="8821085" y="5044995"/>
                </a:lnTo>
                <a:lnTo>
                  <a:pt x="8934790" y="4987168"/>
                </a:lnTo>
                <a:lnTo>
                  <a:pt x="9048309" y="4928868"/>
                </a:lnTo>
                <a:lnTo>
                  <a:pt x="9043529" y="4916770"/>
                </a:lnTo>
                <a:lnTo>
                  <a:pt x="9156680" y="4857539"/>
                </a:lnTo>
                <a:lnTo>
                  <a:pt x="9151535" y="4844519"/>
                </a:lnTo>
                <a:lnTo>
                  <a:pt x="9264325" y="4784375"/>
                </a:lnTo>
                <a:lnTo>
                  <a:pt x="9376937" y="4723780"/>
                </a:lnTo>
                <a:lnTo>
                  <a:pt x="9371259" y="4709407"/>
                </a:lnTo>
                <a:lnTo>
                  <a:pt x="9483520" y="4647924"/>
                </a:lnTo>
                <a:lnTo>
                  <a:pt x="9477493" y="4632672"/>
                </a:lnTo>
                <a:lnTo>
                  <a:pt x="9589410" y="4570317"/>
                </a:lnTo>
                <a:lnTo>
                  <a:pt x="9583042" y="4554202"/>
                </a:lnTo>
                <a:lnTo>
                  <a:pt x="9694621" y="4490993"/>
                </a:lnTo>
                <a:lnTo>
                  <a:pt x="9687920" y="4474032"/>
                </a:lnTo>
                <a:lnTo>
                  <a:pt x="9799168" y="4409985"/>
                </a:lnTo>
                <a:lnTo>
                  <a:pt x="9792139" y="4392195"/>
                </a:lnTo>
                <a:lnTo>
                  <a:pt x="9903063" y="4327328"/>
                </a:lnTo>
                <a:lnTo>
                  <a:pt x="9895713" y="4308726"/>
                </a:lnTo>
                <a:lnTo>
                  <a:pt x="10006319" y="4243055"/>
                </a:lnTo>
                <a:lnTo>
                  <a:pt x="9998655" y="4223658"/>
                </a:lnTo>
                <a:lnTo>
                  <a:pt x="10108951" y="4157201"/>
                </a:lnTo>
                <a:lnTo>
                  <a:pt x="10100979" y="4137026"/>
                </a:lnTo>
                <a:lnTo>
                  <a:pt x="10210971" y="4069800"/>
                </a:lnTo>
                <a:lnTo>
                  <a:pt x="10202699" y="4048864"/>
                </a:lnTo>
                <a:lnTo>
                  <a:pt x="10312393" y="3980884"/>
                </a:lnTo>
                <a:lnTo>
                  <a:pt x="10303827" y="3959205"/>
                </a:lnTo>
                <a:lnTo>
                  <a:pt x="10413230" y="3890490"/>
                </a:lnTo>
                <a:lnTo>
                  <a:pt x="10395383" y="3845319"/>
                </a:lnTo>
                <a:lnTo>
                  <a:pt x="10504363" y="3775532"/>
                </a:lnTo>
                <a:lnTo>
                  <a:pt x="10495091" y="3752067"/>
                </a:lnTo>
                <a:lnTo>
                  <a:pt x="10603798" y="3681588"/>
                </a:lnTo>
                <a:lnTo>
                  <a:pt x="10594255" y="3657437"/>
                </a:lnTo>
                <a:lnTo>
                  <a:pt x="10702695" y="3586282"/>
                </a:lnTo>
                <a:lnTo>
                  <a:pt x="10682953" y="3536319"/>
                </a:lnTo>
                <a:lnTo>
                  <a:pt x="10791005" y="3464181"/>
                </a:lnTo>
                <a:lnTo>
                  <a:pt x="10780815" y="3438394"/>
                </a:lnTo>
                <a:lnTo>
                  <a:pt x="10888616" y="3365623"/>
                </a:lnTo>
                <a:lnTo>
                  <a:pt x="10867623" y="3312492"/>
                </a:lnTo>
                <a:lnTo>
                  <a:pt x="10975061" y="3238802"/>
                </a:lnTo>
                <a:lnTo>
                  <a:pt x="10953357" y="3183872"/>
                </a:lnTo>
                <a:lnTo>
                  <a:pt x="11060447" y="3109302"/>
                </a:lnTo>
                <a:lnTo>
                  <a:pt x="11038063" y="3052650"/>
                </a:lnTo>
                <a:lnTo>
                  <a:pt x="11144820" y="2977237"/>
                </a:lnTo>
                <a:lnTo>
                  <a:pt x="11121786" y="2918939"/>
                </a:lnTo>
                <a:lnTo>
                  <a:pt x="11228225" y="2842723"/>
                </a:lnTo>
                <a:lnTo>
                  <a:pt x="11204570" y="2782855"/>
                </a:lnTo>
                <a:lnTo>
                  <a:pt x="11310708" y="2705873"/>
                </a:lnTo>
                <a:lnTo>
                  <a:pt x="11274198" y="2613472"/>
                </a:lnTo>
                <a:lnTo>
                  <a:pt x="11379955" y="2535529"/>
                </a:lnTo>
                <a:lnTo>
                  <a:pt x="11354971" y="2472296"/>
                </a:lnTo>
                <a:lnTo>
                  <a:pt x="11460461" y="2393676"/>
                </a:lnTo>
                <a:lnTo>
                  <a:pt x="11422081" y="2296540"/>
                </a:lnTo>
                <a:lnTo>
                  <a:pt x="11527238" y="2217078"/>
                </a:lnTo>
                <a:lnTo>
                  <a:pt x="11487899" y="2117516"/>
                </a:lnTo>
                <a:lnTo>
                  <a:pt x="11592750" y="2037279"/>
                </a:lnTo>
                <a:lnTo>
                  <a:pt x="11538991" y="1901222"/>
                </a:lnTo>
                <a:lnTo>
                  <a:pt x="11643497" y="1820112"/>
                </a:lnTo>
                <a:lnTo>
                  <a:pt x="11574532" y="1645570"/>
                </a:lnTo>
                <a:lnTo>
                  <a:pt x="11678680" y="1563553"/>
                </a:lnTo>
                <a:lnTo>
                  <a:pt x="11608074" y="1384858"/>
                </a:lnTo>
                <a:lnTo>
                  <a:pt x="11711924" y="1302087"/>
                </a:lnTo>
                <a:lnTo>
                  <a:pt x="11596374" y="1009644"/>
                </a:lnTo>
                <a:lnTo>
                  <a:pt x="11699890" y="926029"/>
                </a:lnTo>
                <a:lnTo>
                  <a:pt x="11337733" y="9452"/>
                </a:lnTo>
                <a:lnTo>
                  <a:pt x="0" y="0"/>
                </a:lnTo>
                <a:lnTo>
                  <a:pt x="85580" y="7819847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3276519" y="1"/>
            <a:ext cx="5012055" cy="8587740"/>
            <a:chOff x="13276519" y="1"/>
            <a:chExt cx="5012055" cy="8587740"/>
          </a:xfrm>
        </p:grpSpPr>
        <p:sp>
          <p:nvSpPr>
            <p:cNvPr id="5" name="object 5"/>
            <p:cNvSpPr/>
            <p:nvPr/>
          </p:nvSpPr>
          <p:spPr>
            <a:xfrm>
              <a:off x="17131765" y="1"/>
              <a:ext cx="1156335" cy="5021580"/>
            </a:xfrm>
            <a:custGeom>
              <a:avLst/>
              <a:gdLst/>
              <a:ahLst/>
              <a:cxnLst/>
              <a:rect l="l" t="t" r="r" b="b"/>
              <a:pathLst>
                <a:path w="1156334" h="5021580">
                  <a:moveTo>
                    <a:pt x="1156235" y="5021068"/>
                  </a:moveTo>
                  <a:lnTo>
                    <a:pt x="1103881" y="4986510"/>
                  </a:lnTo>
                  <a:lnTo>
                    <a:pt x="1052722" y="4952097"/>
                  </a:lnTo>
                  <a:lnTo>
                    <a:pt x="1008564" y="4921486"/>
                  </a:lnTo>
                  <a:lnTo>
                    <a:pt x="965498" y="4890414"/>
                  </a:lnTo>
                  <a:lnTo>
                    <a:pt x="923514" y="4858887"/>
                  </a:lnTo>
                  <a:lnTo>
                    <a:pt x="882603" y="4826913"/>
                  </a:lnTo>
                  <a:lnTo>
                    <a:pt x="842757" y="4794499"/>
                  </a:lnTo>
                  <a:lnTo>
                    <a:pt x="803965" y="4761653"/>
                  </a:lnTo>
                  <a:lnTo>
                    <a:pt x="766218" y="4728380"/>
                  </a:lnTo>
                  <a:lnTo>
                    <a:pt x="729508" y="4694690"/>
                  </a:lnTo>
                  <a:lnTo>
                    <a:pt x="693825" y="4660588"/>
                  </a:lnTo>
                  <a:lnTo>
                    <a:pt x="659159" y="4626083"/>
                  </a:lnTo>
                  <a:lnTo>
                    <a:pt x="625502" y="4591180"/>
                  </a:lnTo>
                  <a:lnTo>
                    <a:pt x="592845" y="4555889"/>
                  </a:lnTo>
                  <a:lnTo>
                    <a:pt x="561177" y="4520215"/>
                  </a:lnTo>
                  <a:lnTo>
                    <a:pt x="530490" y="4484166"/>
                  </a:lnTo>
                  <a:lnTo>
                    <a:pt x="500775" y="4447750"/>
                  </a:lnTo>
                  <a:lnTo>
                    <a:pt x="472022" y="4410973"/>
                  </a:lnTo>
                  <a:lnTo>
                    <a:pt x="444223" y="4373843"/>
                  </a:lnTo>
                  <a:lnTo>
                    <a:pt x="417367" y="4336367"/>
                  </a:lnTo>
                  <a:lnTo>
                    <a:pt x="391446" y="4298552"/>
                  </a:lnTo>
                  <a:lnTo>
                    <a:pt x="366450" y="4260405"/>
                  </a:lnTo>
                  <a:lnTo>
                    <a:pt x="342371" y="4221934"/>
                  </a:lnTo>
                  <a:lnTo>
                    <a:pt x="319199" y="4183146"/>
                  </a:lnTo>
                  <a:lnTo>
                    <a:pt x="296924" y="4144048"/>
                  </a:lnTo>
                  <a:lnTo>
                    <a:pt x="275538" y="4104647"/>
                  </a:lnTo>
                  <a:lnTo>
                    <a:pt x="255032" y="4064950"/>
                  </a:lnTo>
                  <a:lnTo>
                    <a:pt x="235395" y="4024966"/>
                  </a:lnTo>
                  <a:lnTo>
                    <a:pt x="216619" y="3984700"/>
                  </a:lnTo>
                  <a:lnTo>
                    <a:pt x="198695" y="3944161"/>
                  </a:lnTo>
                  <a:lnTo>
                    <a:pt x="181613" y="3903355"/>
                  </a:lnTo>
                  <a:lnTo>
                    <a:pt x="165365" y="3862290"/>
                  </a:lnTo>
                  <a:lnTo>
                    <a:pt x="149940" y="3820973"/>
                  </a:lnTo>
                  <a:lnTo>
                    <a:pt x="135330" y="3779411"/>
                  </a:lnTo>
                  <a:lnTo>
                    <a:pt x="121525" y="3737611"/>
                  </a:lnTo>
                  <a:lnTo>
                    <a:pt x="108517" y="3695581"/>
                  </a:lnTo>
                  <a:lnTo>
                    <a:pt x="96296" y="3653327"/>
                  </a:lnTo>
                  <a:lnTo>
                    <a:pt x="84852" y="3610858"/>
                  </a:lnTo>
                  <a:lnTo>
                    <a:pt x="74177" y="3568179"/>
                  </a:lnTo>
                  <a:lnTo>
                    <a:pt x="64261" y="3525300"/>
                  </a:lnTo>
                  <a:lnTo>
                    <a:pt x="55096" y="3482226"/>
                  </a:lnTo>
                  <a:lnTo>
                    <a:pt x="46671" y="3438965"/>
                  </a:lnTo>
                  <a:lnTo>
                    <a:pt x="38978" y="3395524"/>
                  </a:lnTo>
                  <a:lnTo>
                    <a:pt x="32007" y="3351910"/>
                  </a:lnTo>
                  <a:lnTo>
                    <a:pt x="25749" y="3308131"/>
                  </a:lnTo>
                  <a:lnTo>
                    <a:pt x="20196" y="3264194"/>
                  </a:lnTo>
                  <a:lnTo>
                    <a:pt x="15337" y="3220106"/>
                  </a:lnTo>
                  <a:lnTo>
                    <a:pt x="11163" y="3175874"/>
                  </a:lnTo>
                  <a:lnTo>
                    <a:pt x="7666" y="3131506"/>
                  </a:lnTo>
                  <a:lnTo>
                    <a:pt x="4835" y="3087008"/>
                  </a:lnTo>
                  <a:lnTo>
                    <a:pt x="2663" y="3042389"/>
                  </a:lnTo>
                  <a:lnTo>
                    <a:pt x="1139" y="2997655"/>
                  </a:lnTo>
                  <a:lnTo>
                    <a:pt x="254" y="2952813"/>
                  </a:lnTo>
                  <a:lnTo>
                    <a:pt x="0" y="2907870"/>
                  </a:lnTo>
                  <a:lnTo>
                    <a:pt x="366" y="2862835"/>
                  </a:lnTo>
                  <a:lnTo>
                    <a:pt x="1344" y="2817714"/>
                  </a:lnTo>
                  <a:lnTo>
                    <a:pt x="2924" y="2772514"/>
                  </a:lnTo>
                  <a:lnTo>
                    <a:pt x="5097" y="2727242"/>
                  </a:lnTo>
                  <a:lnTo>
                    <a:pt x="7854" y="2681906"/>
                  </a:lnTo>
                  <a:lnTo>
                    <a:pt x="11186" y="2636514"/>
                  </a:lnTo>
                  <a:lnTo>
                    <a:pt x="15084" y="2591071"/>
                  </a:lnTo>
                  <a:lnTo>
                    <a:pt x="19538" y="2545586"/>
                  </a:lnTo>
                  <a:lnTo>
                    <a:pt x="24538" y="2500066"/>
                  </a:lnTo>
                  <a:lnTo>
                    <a:pt x="30077" y="2454518"/>
                  </a:lnTo>
                  <a:lnTo>
                    <a:pt x="36144" y="2408948"/>
                  </a:lnTo>
                  <a:lnTo>
                    <a:pt x="42730" y="2363365"/>
                  </a:lnTo>
                  <a:lnTo>
                    <a:pt x="49826" y="2317776"/>
                  </a:lnTo>
                  <a:lnTo>
                    <a:pt x="57424" y="2272188"/>
                  </a:lnTo>
                  <a:lnTo>
                    <a:pt x="65513" y="2226607"/>
                  </a:lnTo>
                  <a:lnTo>
                    <a:pt x="74084" y="2181042"/>
                  </a:lnTo>
                  <a:lnTo>
                    <a:pt x="83128" y="2135499"/>
                  </a:lnTo>
                  <a:lnTo>
                    <a:pt x="92636" y="2089986"/>
                  </a:lnTo>
                  <a:lnTo>
                    <a:pt x="102599" y="2044510"/>
                  </a:lnTo>
                  <a:lnTo>
                    <a:pt x="113008" y="1999078"/>
                  </a:lnTo>
                  <a:lnTo>
                    <a:pt x="123853" y="1953698"/>
                  </a:lnTo>
                  <a:lnTo>
                    <a:pt x="135124" y="1908376"/>
                  </a:lnTo>
                  <a:lnTo>
                    <a:pt x="146814" y="1863120"/>
                  </a:lnTo>
                  <a:lnTo>
                    <a:pt x="158912" y="1817937"/>
                  </a:lnTo>
                  <a:lnTo>
                    <a:pt x="171409" y="1772834"/>
                  </a:lnTo>
                  <a:lnTo>
                    <a:pt x="184297" y="1727819"/>
                  </a:lnTo>
                  <a:lnTo>
                    <a:pt x="197565" y="1682899"/>
                  </a:lnTo>
                  <a:lnTo>
                    <a:pt x="211205" y="1638080"/>
                  </a:lnTo>
                  <a:lnTo>
                    <a:pt x="225207" y="1593371"/>
                  </a:lnTo>
                  <a:lnTo>
                    <a:pt x="239563" y="1548779"/>
                  </a:lnTo>
                  <a:lnTo>
                    <a:pt x="254262" y="1504309"/>
                  </a:lnTo>
                  <a:lnTo>
                    <a:pt x="269296" y="1459971"/>
                  </a:lnTo>
                  <a:lnTo>
                    <a:pt x="284655" y="1415771"/>
                  </a:lnTo>
                  <a:lnTo>
                    <a:pt x="300331" y="1371716"/>
                  </a:lnTo>
                  <a:lnTo>
                    <a:pt x="316314" y="1327814"/>
                  </a:lnTo>
                  <a:lnTo>
                    <a:pt x="332594" y="1284072"/>
                  </a:lnTo>
                  <a:lnTo>
                    <a:pt x="349164" y="1240497"/>
                  </a:lnTo>
                  <a:lnTo>
                    <a:pt x="366012" y="1197095"/>
                  </a:lnTo>
                  <a:lnTo>
                    <a:pt x="383130" y="1153876"/>
                  </a:lnTo>
                  <a:lnTo>
                    <a:pt x="400510" y="1110845"/>
                  </a:lnTo>
                  <a:lnTo>
                    <a:pt x="418141" y="1068010"/>
                  </a:lnTo>
                  <a:lnTo>
                    <a:pt x="436014" y="1025378"/>
                  </a:lnTo>
                  <a:lnTo>
                    <a:pt x="454120" y="982956"/>
                  </a:lnTo>
                  <a:lnTo>
                    <a:pt x="472451" y="940752"/>
                  </a:lnTo>
                  <a:lnTo>
                    <a:pt x="490996" y="898773"/>
                  </a:lnTo>
                  <a:lnTo>
                    <a:pt x="509747" y="857026"/>
                  </a:lnTo>
                  <a:lnTo>
                    <a:pt x="528693" y="815519"/>
                  </a:lnTo>
                  <a:lnTo>
                    <a:pt x="547827" y="774257"/>
                  </a:lnTo>
                  <a:lnTo>
                    <a:pt x="567139" y="733250"/>
                  </a:lnTo>
                  <a:lnTo>
                    <a:pt x="586619" y="692503"/>
                  </a:lnTo>
                  <a:lnTo>
                    <a:pt x="606258" y="652025"/>
                  </a:lnTo>
                  <a:lnTo>
                    <a:pt x="626048" y="611822"/>
                  </a:lnTo>
                  <a:lnTo>
                    <a:pt x="645978" y="571902"/>
                  </a:lnTo>
                  <a:lnTo>
                    <a:pt x="666040" y="532271"/>
                  </a:lnTo>
                  <a:lnTo>
                    <a:pt x="686225" y="492938"/>
                  </a:lnTo>
                  <a:lnTo>
                    <a:pt x="706522" y="453909"/>
                  </a:lnTo>
                  <a:lnTo>
                    <a:pt x="726924" y="415191"/>
                  </a:lnTo>
                  <a:lnTo>
                    <a:pt x="747420" y="376792"/>
                  </a:lnTo>
                  <a:lnTo>
                    <a:pt x="768001" y="338720"/>
                  </a:lnTo>
                  <a:lnTo>
                    <a:pt x="788659" y="300980"/>
                  </a:lnTo>
                  <a:lnTo>
                    <a:pt x="809384" y="263581"/>
                  </a:lnTo>
                  <a:lnTo>
                    <a:pt x="830167" y="226530"/>
                  </a:lnTo>
                  <a:lnTo>
                    <a:pt x="850998" y="189833"/>
                  </a:lnTo>
                  <a:lnTo>
                    <a:pt x="871869" y="153499"/>
                  </a:lnTo>
                  <a:lnTo>
                    <a:pt x="892769" y="117534"/>
                  </a:lnTo>
                  <a:lnTo>
                    <a:pt x="913691" y="81945"/>
                  </a:lnTo>
                  <a:lnTo>
                    <a:pt x="934624" y="46741"/>
                  </a:lnTo>
                  <a:lnTo>
                    <a:pt x="955559" y="11927"/>
                  </a:lnTo>
                  <a:lnTo>
                    <a:pt x="962812" y="0"/>
                  </a:lnTo>
                  <a:lnTo>
                    <a:pt x="1156235" y="0"/>
                  </a:lnTo>
                  <a:lnTo>
                    <a:pt x="1156235" y="5021068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76519" y="1900989"/>
              <a:ext cx="4638674" cy="66865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786" y="2282616"/>
            <a:ext cx="5219699" cy="657224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322825" y="774224"/>
            <a:ext cx="1602105" cy="636905"/>
          </a:xfrm>
          <a:custGeom>
            <a:avLst/>
            <a:gdLst/>
            <a:ahLst/>
            <a:cxnLst/>
            <a:rect l="l" t="t" r="r" b="b"/>
            <a:pathLst>
              <a:path w="1602104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1602104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  <a:path w="1602104" h="636905">
                <a:moveTo>
                  <a:pt x="642348" y="82420"/>
                </a:moveTo>
                <a:lnTo>
                  <a:pt x="642348" y="893"/>
                </a:lnTo>
                <a:lnTo>
                  <a:pt x="1085946" y="893"/>
                </a:lnTo>
                <a:lnTo>
                  <a:pt x="1085946" y="82420"/>
                </a:lnTo>
                <a:lnTo>
                  <a:pt x="916860" y="82420"/>
                </a:lnTo>
                <a:lnTo>
                  <a:pt x="916860" y="636805"/>
                </a:lnTo>
                <a:lnTo>
                  <a:pt x="812550" y="636805"/>
                </a:lnTo>
                <a:lnTo>
                  <a:pt x="812550" y="82420"/>
                </a:lnTo>
                <a:lnTo>
                  <a:pt x="642348" y="82420"/>
                </a:lnTo>
                <a:close/>
              </a:path>
              <a:path w="1602104" h="636905">
                <a:moveTo>
                  <a:pt x="1158329" y="82420"/>
                </a:moveTo>
                <a:lnTo>
                  <a:pt x="1158329" y="893"/>
                </a:lnTo>
                <a:lnTo>
                  <a:pt x="1601926" y="893"/>
                </a:lnTo>
                <a:lnTo>
                  <a:pt x="1601926" y="82420"/>
                </a:lnTo>
                <a:lnTo>
                  <a:pt x="1432841" y="82420"/>
                </a:lnTo>
                <a:lnTo>
                  <a:pt x="1432841" y="636805"/>
                </a:lnTo>
                <a:lnTo>
                  <a:pt x="1328531" y="636805"/>
                </a:lnTo>
                <a:lnTo>
                  <a:pt x="1328531" y="82420"/>
                </a:lnTo>
                <a:lnTo>
                  <a:pt x="1158329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9139" y="1268568"/>
            <a:ext cx="159616" cy="15961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244963" y="774224"/>
            <a:ext cx="522605" cy="636905"/>
          </a:xfrm>
          <a:custGeom>
            <a:avLst/>
            <a:gdLst/>
            <a:ahLst/>
            <a:cxnLst/>
            <a:rect l="l" t="t" r="r" b="b"/>
            <a:pathLst>
              <a:path w="522604" h="636905">
                <a:moveTo>
                  <a:pt x="418134" y="0"/>
                </a:moveTo>
                <a:lnTo>
                  <a:pt x="522444" y="0"/>
                </a:lnTo>
                <a:lnTo>
                  <a:pt x="522444" y="636805"/>
                </a:lnTo>
                <a:lnTo>
                  <a:pt x="418134" y="636805"/>
                </a:lnTo>
                <a:lnTo>
                  <a:pt x="104310" y="161937"/>
                </a:lnTo>
                <a:lnTo>
                  <a:pt x="104310" y="636805"/>
                </a:lnTo>
                <a:lnTo>
                  <a:pt x="0" y="636805"/>
                </a:lnTo>
                <a:lnTo>
                  <a:pt x="0" y="0"/>
                </a:lnTo>
                <a:lnTo>
                  <a:pt x="104310" y="0"/>
                </a:lnTo>
                <a:lnTo>
                  <a:pt x="418134" y="473974"/>
                </a:lnTo>
                <a:lnTo>
                  <a:pt x="418134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04577" y="774224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58422" y="775117"/>
            <a:ext cx="545465" cy="636270"/>
          </a:xfrm>
          <a:custGeom>
            <a:avLst/>
            <a:gdLst/>
            <a:ahLst/>
            <a:cxnLst/>
            <a:rect l="l" t="t" r="r" b="b"/>
            <a:pathLst>
              <a:path w="545465" h="636269">
                <a:moveTo>
                  <a:pt x="104310" y="556395"/>
                </a:moveTo>
                <a:lnTo>
                  <a:pt x="207727" y="556395"/>
                </a:lnTo>
                <a:lnTo>
                  <a:pt x="259938" y="552444"/>
                </a:lnTo>
                <a:lnTo>
                  <a:pt x="305783" y="540592"/>
                </a:lnTo>
                <a:lnTo>
                  <a:pt x="345262" y="520839"/>
                </a:lnTo>
                <a:lnTo>
                  <a:pt x="378376" y="493184"/>
                </a:lnTo>
                <a:lnTo>
                  <a:pt x="404565" y="458646"/>
                </a:lnTo>
                <a:lnTo>
                  <a:pt x="423271" y="418245"/>
                </a:lnTo>
                <a:lnTo>
                  <a:pt x="434495" y="371982"/>
                </a:lnTo>
                <a:lnTo>
                  <a:pt x="438237" y="319854"/>
                </a:lnTo>
                <a:lnTo>
                  <a:pt x="434495" y="267671"/>
                </a:lnTo>
                <a:lnTo>
                  <a:pt x="423271" y="221463"/>
                </a:lnTo>
                <a:lnTo>
                  <a:pt x="404565" y="181230"/>
                </a:lnTo>
                <a:lnTo>
                  <a:pt x="378376" y="146972"/>
                </a:lnTo>
                <a:lnTo>
                  <a:pt x="345262" y="119512"/>
                </a:lnTo>
                <a:lnTo>
                  <a:pt x="305783" y="99898"/>
                </a:lnTo>
                <a:lnTo>
                  <a:pt x="259938" y="88130"/>
                </a:lnTo>
                <a:lnTo>
                  <a:pt x="207727" y="84207"/>
                </a:lnTo>
                <a:lnTo>
                  <a:pt x="104310" y="84207"/>
                </a:lnTo>
                <a:lnTo>
                  <a:pt x="104310" y="556395"/>
                </a:lnTo>
                <a:close/>
              </a:path>
              <a:path w="545465" h="636269">
                <a:moveTo>
                  <a:pt x="207727" y="0"/>
                </a:moveTo>
                <a:lnTo>
                  <a:pt x="266721" y="3457"/>
                </a:lnTo>
                <a:lnTo>
                  <a:pt x="320766" y="13830"/>
                </a:lnTo>
                <a:lnTo>
                  <a:pt x="369861" y="31118"/>
                </a:lnTo>
                <a:lnTo>
                  <a:pt x="414006" y="55322"/>
                </a:lnTo>
                <a:lnTo>
                  <a:pt x="453202" y="86441"/>
                </a:lnTo>
                <a:lnTo>
                  <a:pt x="486331" y="123438"/>
                </a:lnTo>
                <a:lnTo>
                  <a:pt x="512098" y="165279"/>
                </a:lnTo>
                <a:lnTo>
                  <a:pt x="530503" y="211961"/>
                </a:lnTo>
                <a:lnTo>
                  <a:pt x="541546" y="263487"/>
                </a:lnTo>
                <a:lnTo>
                  <a:pt x="545227" y="319854"/>
                </a:lnTo>
                <a:lnTo>
                  <a:pt x="541546" y="376070"/>
                </a:lnTo>
                <a:lnTo>
                  <a:pt x="530503" y="427318"/>
                </a:lnTo>
                <a:lnTo>
                  <a:pt x="512098" y="473599"/>
                </a:lnTo>
                <a:lnTo>
                  <a:pt x="486331" y="514912"/>
                </a:lnTo>
                <a:lnTo>
                  <a:pt x="453202" y="551258"/>
                </a:lnTo>
                <a:lnTo>
                  <a:pt x="414006" y="581733"/>
                </a:lnTo>
                <a:lnTo>
                  <a:pt x="369861" y="605436"/>
                </a:lnTo>
                <a:lnTo>
                  <a:pt x="320766" y="622367"/>
                </a:lnTo>
                <a:lnTo>
                  <a:pt x="266721" y="632526"/>
                </a:lnTo>
                <a:lnTo>
                  <a:pt x="207727" y="635912"/>
                </a:lnTo>
                <a:lnTo>
                  <a:pt x="0" y="635912"/>
                </a:lnTo>
                <a:lnTo>
                  <a:pt x="0" y="0"/>
                </a:lnTo>
                <a:lnTo>
                  <a:pt x="2077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07058" y="775117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497431" y="775117"/>
            <a:ext cx="599440" cy="636270"/>
          </a:xfrm>
          <a:custGeom>
            <a:avLst/>
            <a:gdLst/>
            <a:ahLst/>
            <a:cxnLst/>
            <a:rect l="l" t="t" r="r" b="b"/>
            <a:pathLst>
              <a:path w="599440" h="636269">
                <a:moveTo>
                  <a:pt x="239667" y="635912"/>
                </a:moveTo>
                <a:lnTo>
                  <a:pt x="0" y="0"/>
                </a:lnTo>
                <a:lnTo>
                  <a:pt x="111681" y="0"/>
                </a:lnTo>
                <a:lnTo>
                  <a:pt x="299082" y="528028"/>
                </a:lnTo>
                <a:lnTo>
                  <a:pt x="488493" y="0"/>
                </a:lnTo>
                <a:lnTo>
                  <a:pt x="599281" y="0"/>
                </a:lnTo>
                <a:lnTo>
                  <a:pt x="360506" y="635912"/>
                </a:lnTo>
                <a:lnTo>
                  <a:pt x="239667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83494" y="775117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11393" y="766853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4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7" y="636694"/>
                </a:lnTo>
                <a:lnTo>
                  <a:pt x="271426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4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5" y="494887"/>
                </a:lnTo>
                <a:lnTo>
                  <a:pt x="121173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8" y="564729"/>
                </a:lnTo>
                <a:lnTo>
                  <a:pt x="290189" y="550992"/>
                </a:lnTo>
                <a:lnTo>
                  <a:pt x="320286" y="524608"/>
                </a:lnTo>
                <a:lnTo>
                  <a:pt x="337499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2" y="374020"/>
                </a:lnTo>
                <a:lnTo>
                  <a:pt x="187023" y="360897"/>
                </a:lnTo>
                <a:lnTo>
                  <a:pt x="169140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4" y="28646"/>
                </a:lnTo>
                <a:lnTo>
                  <a:pt x="128656" y="12731"/>
                </a:lnTo>
                <a:lnTo>
                  <a:pt x="169754" y="3182"/>
                </a:lnTo>
                <a:lnTo>
                  <a:pt x="215320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8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40068" y="774224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4" y="636805"/>
                </a:moveTo>
                <a:lnTo>
                  <a:pt x="420814" y="506809"/>
                </a:lnTo>
                <a:lnTo>
                  <a:pt x="154567" y="506809"/>
                </a:lnTo>
                <a:lnTo>
                  <a:pt x="109001" y="636805"/>
                </a:lnTo>
                <a:lnTo>
                  <a:pt x="0" y="636805"/>
                </a:lnTo>
                <a:lnTo>
                  <a:pt x="227830" y="0"/>
                </a:lnTo>
                <a:lnTo>
                  <a:pt x="348669" y="0"/>
                </a:lnTo>
                <a:lnTo>
                  <a:pt x="576498" y="636805"/>
                </a:lnTo>
                <a:lnTo>
                  <a:pt x="466604" y="636805"/>
                </a:lnTo>
                <a:close/>
              </a:path>
              <a:path w="576579" h="636905">
                <a:moveTo>
                  <a:pt x="182934" y="425505"/>
                </a:moveTo>
                <a:lnTo>
                  <a:pt x="392448" y="425505"/>
                </a:lnTo>
                <a:lnTo>
                  <a:pt x="288361" y="126199"/>
                </a:lnTo>
                <a:lnTo>
                  <a:pt x="182934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279078" y="483438"/>
            <a:ext cx="62807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A</a:t>
            </a:r>
            <a:r>
              <a:rPr spc="-380" dirty="0"/>
              <a:t>TT</a:t>
            </a:r>
            <a:r>
              <a:rPr spc="-935" dirty="0"/>
              <a:t>.</a:t>
            </a:r>
            <a:r>
              <a:rPr spc="-200" dirty="0"/>
              <a:t>N</a:t>
            </a:r>
            <a:r>
              <a:rPr spc="-780" dirty="0"/>
              <a:t>E</a:t>
            </a:r>
            <a:r>
              <a:rPr spc="-375" dirty="0"/>
              <a:t> </a:t>
            </a:r>
            <a:r>
              <a:rPr spc="-450" dirty="0"/>
              <a:t>D</a:t>
            </a:r>
            <a:r>
              <a:rPr spc="-1135" dirty="0"/>
              <a:t>I</a:t>
            </a:r>
            <a:r>
              <a:rPr spc="70" dirty="0"/>
              <a:t>V</a:t>
            </a:r>
            <a:r>
              <a:rPr spc="-1135" dirty="0"/>
              <a:t>I</a:t>
            </a:r>
            <a:r>
              <a:rPr spc="-580" dirty="0"/>
              <a:t>S</a:t>
            </a:r>
            <a:r>
              <a:rPr spc="95" dirty="0"/>
              <a:t>A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459572" y="2142279"/>
            <a:ext cx="7870190" cy="788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13150">
              <a:lnSpc>
                <a:spcPct val="125000"/>
              </a:lnSpc>
              <a:spcBef>
                <a:spcPts val="100"/>
              </a:spcBef>
            </a:pP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vi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185" dirty="0">
                <a:latin typeface="Verdana"/>
                <a:cs typeface="Verdana"/>
              </a:rPr>
              <a:t>cc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45" dirty="0">
                <a:latin typeface="Verdana"/>
                <a:cs typeface="Verdana"/>
              </a:rPr>
              <a:t>ò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un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450" dirty="0">
                <a:latin typeface="Verdana"/>
                <a:cs typeface="Verdana"/>
              </a:rPr>
              <a:t>,  </a:t>
            </a:r>
            <a:r>
              <a:rPr sz="2400" spc="-15" dirty="0">
                <a:latin typeface="Verdana"/>
                <a:cs typeface="Verdana"/>
              </a:rPr>
              <a:t>ogni </a:t>
            </a:r>
            <a:r>
              <a:rPr sz="2400" spc="-45" dirty="0">
                <a:latin typeface="Verdana"/>
                <a:cs typeface="Verdana"/>
              </a:rPr>
              <a:t>volta </a:t>
            </a:r>
            <a:r>
              <a:rPr sz="2400" spc="50" dirty="0">
                <a:latin typeface="Verdana"/>
                <a:cs typeface="Verdana"/>
              </a:rPr>
              <a:t>che </a:t>
            </a:r>
            <a:r>
              <a:rPr sz="2400" spc="-65" dirty="0">
                <a:latin typeface="Verdana"/>
                <a:cs typeface="Verdana"/>
              </a:rPr>
              <a:t>sentirete </a:t>
            </a:r>
            <a:r>
              <a:rPr sz="2400" spc="-135" dirty="0">
                <a:latin typeface="Verdana"/>
                <a:cs typeface="Verdana"/>
              </a:rPr>
              <a:t>il 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nome </a:t>
            </a:r>
            <a:r>
              <a:rPr sz="2400" spc="-5" dirty="0">
                <a:latin typeface="Verdana"/>
                <a:cs typeface="Verdana"/>
              </a:rPr>
              <a:t>del colore del </a:t>
            </a:r>
            <a:r>
              <a:rPr sz="2400" spc="-60" dirty="0">
                <a:latin typeface="Verdana"/>
                <a:cs typeface="Verdana"/>
              </a:rPr>
              <a:t>vostro 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cartoncino,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dovete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alzarlo.</a:t>
            </a:r>
            <a:endParaRPr sz="2400">
              <a:latin typeface="Verdana"/>
              <a:cs typeface="Verdana"/>
            </a:endParaRPr>
          </a:p>
          <a:p>
            <a:pPr marL="12700" marR="3595370" algn="just">
              <a:lnSpc>
                <a:spcPct val="125000"/>
              </a:lnSpc>
            </a:pP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35" dirty="0">
                <a:latin typeface="Verdana"/>
                <a:cs typeface="Verdana"/>
              </a:rPr>
              <a:t>v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q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35" dirty="0">
                <a:latin typeface="Verdana"/>
                <a:cs typeface="Verdana"/>
              </a:rPr>
              <a:t>ti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15" dirty="0">
                <a:latin typeface="Verdana"/>
                <a:cs typeface="Verdana"/>
              </a:rPr>
              <a:t>e  </a:t>
            </a:r>
            <a:r>
              <a:rPr sz="2400" spc="-415" dirty="0">
                <a:latin typeface="Verdana"/>
                <a:cs typeface="Verdana"/>
              </a:rPr>
              <a:t>“</a:t>
            </a:r>
            <a:r>
              <a:rPr sz="2400" spc="-95" dirty="0">
                <a:latin typeface="Verdana"/>
                <a:cs typeface="Verdana"/>
              </a:rPr>
              <a:t>t</a:t>
            </a:r>
            <a:r>
              <a:rPr sz="2400" spc="-15" dirty="0">
                <a:latin typeface="Verdana"/>
                <a:cs typeface="Verdana"/>
              </a:rPr>
              <a:t>u</a:t>
            </a:r>
            <a:r>
              <a:rPr sz="2400" spc="-95" dirty="0">
                <a:latin typeface="Verdana"/>
                <a:cs typeface="Verdana"/>
              </a:rPr>
              <a:t>tt</a:t>
            </a:r>
            <a:r>
              <a:rPr sz="2400" spc="-8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60" dirty="0">
                <a:latin typeface="Verdana"/>
                <a:cs typeface="Verdana"/>
              </a:rPr>
              <a:t>o</a:t>
            </a:r>
            <a:r>
              <a:rPr sz="2400" spc="-85" dirty="0">
                <a:latin typeface="Verdana"/>
                <a:cs typeface="Verdana"/>
              </a:rPr>
              <a:t>l</a:t>
            </a:r>
            <a:r>
              <a:rPr sz="2400" spc="60" dirty="0">
                <a:latin typeface="Verdana"/>
                <a:cs typeface="Verdana"/>
              </a:rPr>
              <a:t>o</a:t>
            </a:r>
            <a:r>
              <a:rPr sz="2400" spc="-145" dirty="0">
                <a:latin typeface="Verdana"/>
                <a:cs typeface="Verdana"/>
              </a:rPr>
              <a:t>r</a:t>
            </a:r>
            <a:r>
              <a:rPr sz="2400" spc="-85" dirty="0">
                <a:latin typeface="Verdana"/>
                <a:cs typeface="Verdana"/>
              </a:rPr>
              <a:t>i</a:t>
            </a:r>
            <a:r>
              <a:rPr sz="2400" spc="-415" dirty="0">
                <a:latin typeface="Verdana"/>
                <a:cs typeface="Verdana"/>
              </a:rPr>
              <a:t>”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35" dirty="0">
                <a:latin typeface="Verdana"/>
                <a:cs typeface="Verdana"/>
              </a:rPr>
              <a:t>v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b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35" dirty="0">
                <a:latin typeface="Verdana"/>
                <a:cs typeface="Verdana"/>
              </a:rPr>
              <a:t>tt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15" dirty="0">
                <a:latin typeface="Verdana"/>
                <a:cs typeface="Verdana"/>
              </a:rPr>
              <a:t>e  </a:t>
            </a:r>
            <a:r>
              <a:rPr sz="2400" spc="-60" dirty="0">
                <a:latin typeface="Verdana"/>
                <a:cs typeface="Verdana"/>
              </a:rPr>
              <a:t>forte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le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mani</a:t>
            </a:r>
            <a:endParaRPr sz="2400">
              <a:latin typeface="Verdana"/>
              <a:cs typeface="Verdana"/>
            </a:endParaRPr>
          </a:p>
          <a:p>
            <a:pPr marL="2622550">
              <a:lnSpc>
                <a:spcPct val="100000"/>
              </a:lnSpc>
              <a:spcBef>
                <a:spcPts val="1405"/>
              </a:spcBef>
            </a:pP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G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10" dirty="0">
                <a:latin typeface="Verdana"/>
                <a:cs typeface="Verdana"/>
              </a:rPr>
              <a:t>D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340" dirty="0">
                <a:latin typeface="Verdana"/>
                <a:cs typeface="Verdana"/>
              </a:rPr>
              <a:t>LL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60" dirty="0">
                <a:latin typeface="Verdana"/>
                <a:cs typeface="Verdana"/>
              </a:rPr>
              <a:t>F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40" dirty="0">
                <a:latin typeface="Verdana"/>
                <a:cs typeface="Verdana"/>
              </a:rPr>
              <a:t>V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210" dirty="0">
                <a:latin typeface="Verdana"/>
                <a:cs typeface="Verdana"/>
              </a:rPr>
              <a:t>T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195" dirty="0">
                <a:latin typeface="Verdana"/>
                <a:cs typeface="Verdana"/>
              </a:rPr>
              <a:t>CC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210" dirty="0">
                <a:latin typeface="Verdana"/>
                <a:cs typeface="Verdana"/>
              </a:rPr>
              <a:t>T</a:t>
            </a:r>
            <a:r>
              <a:rPr sz="2400" spc="-350" dirty="0"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  <a:p>
            <a:pPr marL="1169035" marR="5080" indent="1558290" algn="r">
              <a:lnSpc>
                <a:spcPct val="125000"/>
              </a:lnSpc>
            </a:pPr>
            <a:r>
              <a:rPr sz="2400" spc="-40" dirty="0">
                <a:latin typeface="Verdana"/>
                <a:cs typeface="Verdana"/>
              </a:rPr>
              <a:t>V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l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90" dirty="0">
                <a:latin typeface="Verdana"/>
                <a:cs typeface="Verdana"/>
              </a:rPr>
              <a:t>gg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45" dirty="0">
                <a:latin typeface="Verdana"/>
                <a:cs typeface="Verdana"/>
              </a:rPr>
              <a:t>ò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f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35" dirty="0">
                <a:latin typeface="Verdana"/>
                <a:cs typeface="Verdana"/>
              </a:rPr>
              <a:t>v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35" dirty="0">
                <a:latin typeface="Verdana"/>
                <a:cs typeface="Verdana"/>
              </a:rPr>
              <a:t>l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-60" dirty="0">
                <a:latin typeface="Verdana"/>
                <a:cs typeface="Verdana"/>
              </a:rPr>
              <a:t>h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60" dirty="0">
                <a:latin typeface="Verdana"/>
                <a:cs typeface="Verdana"/>
              </a:rPr>
              <a:t>nn</a:t>
            </a:r>
            <a:r>
              <a:rPr sz="2400" spc="30" dirty="0">
                <a:latin typeface="Verdana"/>
                <a:cs typeface="Verdana"/>
              </a:rPr>
              <a:t>o  </a:t>
            </a:r>
            <a:r>
              <a:rPr sz="2400" spc="70" dirty="0">
                <a:latin typeface="Verdana"/>
                <a:cs typeface="Verdana"/>
              </a:rPr>
              <a:t>m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35" dirty="0">
                <a:latin typeface="Verdana"/>
                <a:cs typeface="Verdana"/>
              </a:rPr>
              <a:t>l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350" dirty="0">
                <a:latin typeface="Verdana"/>
                <a:cs typeface="Verdana"/>
              </a:rPr>
              <a:t>.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V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-135" dirty="0">
                <a:latin typeface="Verdana"/>
                <a:cs typeface="Verdana"/>
              </a:rPr>
              <a:t>ivi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45" dirty="0">
                <a:latin typeface="Verdana"/>
                <a:cs typeface="Verdana"/>
              </a:rPr>
              <a:t>ò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90" dirty="0">
                <a:latin typeface="Verdana"/>
                <a:cs typeface="Verdana"/>
              </a:rPr>
              <a:t>pp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380" dirty="0">
                <a:latin typeface="Verdana"/>
                <a:cs typeface="Verdana"/>
              </a:rPr>
              <a:t>: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il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p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70" dirty="0">
                <a:latin typeface="Verdana"/>
                <a:cs typeface="Verdana"/>
              </a:rPr>
              <a:t>m</a:t>
            </a:r>
            <a:r>
              <a:rPr sz="2400" spc="30" dirty="0">
                <a:latin typeface="Verdana"/>
                <a:cs typeface="Verdana"/>
              </a:rPr>
              <a:t>o  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90" dirty="0">
                <a:latin typeface="Verdana"/>
                <a:cs typeface="Verdana"/>
              </a:rPr>
              <a:t>pp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35" dirty="0">
                <a:latin typeface="Verdana"/>
                <a:cs typeface="Verdana"/>
              </a:rPr>
              <a:t>v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145" dirty="0">
                <a:latin typeface="Verdana"/>
                <a:cs typeface="Verdana"/>
              </a:rPr>
              <a:t>à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-135" dirty="0">
                <a:latin typeface="Verdana"/>
                <a:cs typeface="Verdana"/>
              </a:rPr>
              <a:t>tt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l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f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-60" dirty="0">
                <a:latin typeface="Verdana"/>
                <a:cs typeface="Verdana"/>
              </a:rPr>
              <a:t>h</a:t>
            </a:r>
            <a:r>
              <a:rPr sz="2400" spc="15" dirty="0">
                <a:latin typeface="Verdana"/>
                <a:cs typeface="Verdana"/>
              </a:rPr>
              <a:t>e  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90" dirty="0">
                <a:latin typeface="Verdana"/>
                <a:cs typeface="Verdana"/>
              </a:rPr>
              <a:t>pp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un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-135" dirty="0">
                <a:latin typeface="Verdana"/>
                <a:cs typeface="Verdana"/>
              </a:rPr>
              <a:t>t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465" dirty="0">
                <a:latin typeface="Verdana"/>
                <a:cs typeface="Verdana"/>
              </a:rPr>
              <a:t>,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il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35" dirty="0">
                <a:latin typeface="Verdana"/>
                <a:cs typeface="Verdana"/>
              </a:rPr>
              <a:t>ll</a:t>
            </a:r>
            <a:r>
              <a:rPr sz="2400" spc="105" dirty="0">
                <a:latin typeface="Verdana"/>
                <a:cs typeface="Verdana"/>
              </a:rPr>
              <a:t>a  </a:t>
            </a:r>
            <a:r>
              <a:rPr sz="2400" spc="10" dirty="0">
                <a:latin typeface="Verdana"/>
                <a:cs typeface="Verdana"/>
              </a:rPr>
              <a:t>seconda. </a:t>
            </a:r>
            <a:r>
              <a:rPr sz="2400" spc="25" dirty="0">
                <a:latin typeface="Verdana"/>
                <a:cs typeface="Verdana"/>
              </a:rPr>
              <a:t>Quando </a:t>
            </a:r>
            <a:r>
              <a:rPr sz="2400" spc="-65" dirty="0">
                <a:latin typeface="Verdana"/>
                <a:cs typeface="Verdana"/>
              </a:rPr>
              <a:t>sentirete </a:t>
            </a:r>
            <a:r>
              <a:rPr sz="2400" spc="5" dirty="0">
                <a:latin typeface="Verdana"/>
                <a:cs typeface="Verdana"/>
              </a:rPr>
              <a:t>la </a:t>
            </a:r>
            <a:r>
              <a:rPr sz="2400" spc="-45" dirty="0">
                <a:latin typeface="Verdana"/>
                <a:cs typeface="Verdana"/>
              </a:rPr>
              <a:t>vostra storia </a:t>
            </a:r>
            <a:r>
              <a:rPr sz="2400" spc="-40" dirty="0">
                <a:latin typeface="Verdana"/>
                <a:cs typeface="Verdana"/>
              </a:rPr>
              <a:t> dovrete </a:t>
            </a:r>
            <a:r>
              <a:rPr sz="2400" spc="-35" dirty="0">
                <a:latin typeface="Verdana"/>
                <a:cs typeface="Verdana"/>
              </a:rPr>
              <a:t>alzare </a:t>
            </a:r>
            <a:r>
              <a:rPr sz="2400" spc="-135" dirty="0">
                <a:latin typeface="Verdana"/>
                <a:cs typeface="Verdana"/>
              </a:rPr>
              <a:t>il </a:t>
            </a:r>
            <a:r>
              <a:rPr sz="2400" spc="-40" dirty="0">
                <a:latin typeface="Verdana"/>
                <a:cs typeface="Verdana"/>
              </a:rPr>
              <a:t>cartellino </a:t>
            </a:r>
            <a:r>
              <a:rPr sz="2400" spc="45" dirty="0">
                <a:latin typeface="Verdana"/>
                <a:cs typeface="Verdana"/>
              </a:rPr>
              <a:t>(oppure </a:t>
            </a:r>
            <a:r>
              <a:rPr sz="2400" spc="-20" dirty="0">
                <a:latin typeface="Verdana"/>
                <a:cs typeface="Verdana"/>
              </a:rPr>
              <a:t>fare </a:t>
            </a:r>
            <a:r>
              <a:rPr sz="2400" spc="-60" dirty="0">
                <a:latin typeface="Verdana"/>
                <a:cs typeface="Verdana"/>
              </a:rPr>
              <a:t>un 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35" dirty="0">
                <a:latin typeface="Verdana"/>
                <a:cs typeface="Verdana"/>
              </a:rPr>
              <a:t>tt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un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f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-135" dirty="0">
                <a:latin typeface="Verdana"/>
                <a:cs typeface="Verdana"/>
              </a:rPr>
              <a:t>li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0" dirty="0">
                <a:latin typeface="Verdana"/>
                <a:cs typeface="Verdana"/>
              </a:rPr>
              <a:t>P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40" dirty="0">
                <a:latin typeface="Verdana"/>
                <a:cs typeface="Verdana"/>
              </a:rPr>
              <a:t>V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254" dirty="0">
                <a:latin typeface="Verdana"/>
                <a:cs typeface="Verdana"/>
              </a:rPr>
              <a:t>L  </a:t>
            </a:r>
            <a:r>
              <a:rPr sz="2400" spc="195" dirty="0">
                <a:latin typeface="Verdana"/>
                <a:cs typeface="Verdana"/>
              </a:rPr>
              <a:t>C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210" dirty="0">
                <a:latin typeface="Verdana"/>
                <a:cs typeface="Verdana"/>
              </a:rPr>
              <a:t>T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340" dirty="0">
                <a:latin typeface="Verdana"/>
                <a:cs typeface="Verdana"/>
              </a:rPr>
              <a:t>LL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10" dirty="0">
                <a:latin typeface="Verdana"/>
                <a:cs typeface="Verdana"/>
              </a:rPr>
              <a:t>D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10" dirty="0">
                <a:latin typeface="Verdana"/>
                <a:cs typeface="Verdana"/>
              </a:rPr>
              <a:t>G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75" dirty="0">
                <a:latin typeface="Verdana"/>
                <a:cs typeface="Verdana"/>
              </a:rPr>
              <a:t>S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10" dirty="0">
                <a:latin typeface="Verdana"/>
                <a:cs typeface="Verdana"/>
              </a:rPr>
              <a:t>G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340" dirty="0">
                <a:latin typeface="Verdana"/>
                <a:cs typeface="Verdana"/>
              </a:rPr>
              <a:t>L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0" dirty="0">
                <a:latin typeface="Verdana"/>
                <a:cs typeface="Verdana"/>
              </a:rPr>
              <a:t>P</a:t>
            </a:r>
            <a:r>
              <a:rPr sz="2400" spc="-225" dirty="0">
                <a:latin typeface="Verdana"/>
                <a:cs typeface="Verdana"/>
              </a:rPr>
              <a:t>R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275" dirty="0">
                <a:latin typeface="Verdana"/>
                <a:cs typeface="Verdana"/>
              </a:rPr>
              <a:t>S</a:t>
            </a:r>
            <a:r>
              <a:rPr sz="2400" spc="-210" dirty="0">
                <a:latin typeface="Verdana"/>
                <a:cs typeface="Verdana"/>
              </a:rPr>
              <a:t>T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380" dirty="0">
                <a:latin typeface="Verdana"/>
                <a:cs typeface="Verdana"/>
              </a:rPr>
              <a:t>Z</a:t>
            </a:r>
            <a:r>
              <a:rPr sz="2400" spc="-484" dirty="0">
                <a:latin typeface="Verdana"/>
                <a:cs typeface="Verdana"/>
              </a:rPr>
              <a:t>I</a:t>
            </a:r>
            <a:r>
              <a:rPr sz="2400" spc="-15" dirty="0">
                <a:latin typeface="Verdana"/>
                <a:cs typeface="Verdana"/>
              </a:rPr>
              <a:t>O</a:t>
            </a:r>
            <a:r>
              <a:rPr sz="2400" spc="-175" dirty="0">
                <a:latin typeface="Verdana"/>
                <a:cs typeface="Verdana"/>
              </a:rPr>
              <a:t>N</a:t>
            </a: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465" dirty="0">
                <a:latin typeface="Verdana"/>
                <a:cs typeface="Verdana"/>
              </a:rPr>
              <a:t>,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d</a:t>
            </a:r>
            <a:r>
              <a:rPr sz="2400" spc="-135" dirty="0">
                <a:latin typeface="Verdana"/>
                <a:cs typeface="Verdana"/>
              </a:rPr>
              <a:t>i</a:t>
            </a:r>
            <a:endParaRPr sz="24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b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70" dirty="0">
                <a:latin typeface="Verdana"/>
                <a:cs typeface="Verdana"/>
              </a:rPr>
              <a:t>m</a:t>
            </a:r>
            <a:r>
              <a:rPr sz="2400" spc="90" dirty="0">
                <a:latin typeface="Verdana"/>
                <a:cs typeface="Verdana"/>
              </a:rPr>
              <a:t>b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305" dirty="0">
                <a:latin typeface="Verdana"/>
                <a:cs typeface="Verdana"/>
              </a:rPr>
              <a:t>)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6730" cy="10287635"/>
            <a:chOff x="0" y="0"/>
            <a:chExt cx="18286730" cy="1028763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474200" cy="10274300"/>
            </a:xfrm>
            <a:custGeom>
              <a:avLst/>
              <a:gdLst/>
              <a:ahLst/>
              <a:cxnLst/>
              <a:rect l="l" t="t" r="r" b="b"/>
              <a:pathLst>
                <a:path w="9474200" h="10274300">
                  <a:moveTo>
                    <a:pt x="5411199" y="10274300"/>
                  </a:moveTo>
                  <a:lnTo>
                    <a:pt x="2689500" y="10274300"/>
                  </a:lnTo>
                  <a:lnTo>
                    <a:pt x="2640072" y="10248900"/>
                  </a:lnTo>
                  <a:lnTo>
                    <a:pt x="2590607" y="10236200"/>
                  </a:lnTo>
                  <a:lnTo>
                    <a:pt x="2541106" y="10210800"/>
                  </a:lnTo>
                  <a:lnTo>
                    <a:pt x="2491573" y="10198100"/>
                  </a:lnTo>
                  <a:lnTo>
                    <a:pt x="1994944" y="9944100"/>
                  </a:lnTo>
                  <a:lnTo>
                    <a:pt x="1945204" y="9906000"/>
                  </a:lnTo>
                  <a:lnTo>
                    <a:pt x="1895459" y="9880600"/>
                  </a:lnTo>
                  <a:lnTo>
                    <a:pt x="1845712" y="9842500"/>
                  </a:lnTo>
                  <a:lnTo>
                    <a:pt x="1795965" y="9817100"/>
                  </a:lnTo>
                  <a:lnTo>
                    <a:pt x="1696481" y="9740900"/>
                  </a:lnTo>
                  <a:lnTo>
                    <a:pt x="1646748" y="9715500"/>
                  </a:lnTo>
                  <a:lnTo>
                    <a:pt x="1348635" y="9486900"/>
                  </a:lnTo>
                  <a:lnTo>
                    <a:pt x="1299019" y="9436100"/>
                  </a:lnTo>
                  <a:lnTo>
                    <a:pt x="1249428" y="9398000"/>
                  </a:lnTo>
                  <a:lnTo>
                    <a:pt x="1199867" y="9347200"/>
                  </a:lnTo>
                  <a:lnTo>
                    <a:pt x="1150335" y="9309100"/>
                  </a:lnTo>
                  <a:lnTo>
                    <a:pt x="1100837" y="9258300"/>
                  </a:lnTo>
                  <a:lnTo>
                    <a:pt x="1051375" y="9220200"/>
                  </a:lnTo>
                  <a:lnTo>
                    <a:pt x="657234" y="8813800"/>
                  </a:lnTo>
                  <a:lnTo>
                    <a:pt x="608197" y="8750300"/>
                  </a:lnTo>
                  <a:lnTo>
                    <a:pt x="559218" y="8699500"/>
                  </a:lnTo>
                  <a:lnTo>
                    <a:pt x="510302" y="8636000"/>
                  </a:lnTo>
                  <a:lnTo>
                    <a:pt x="461449" y="8585200"/>
                  </a:lnTo>
                  <a:lnTo>
                    <a:pt x="73203" y="8077200"/>
                  </a:lnTo>
                  <a:lnTo>
                    <a:pt x="25030" y="8001000"/>
                  </a:lnTo>
                  <a:lnTo>
                    <a:pt x="0" y="7962900"/>
                  </a:lnTo>
                  <a:lnTo>
                    <a:pt x="0" y="2197100"/>
                  </a:lnTo>
                  <a:lnTo>
                    <a:pt x="41011" y="2146300"/>
                  </a:lnTo>
                  <a:lnTo>
                    <a:pt x="83446" y="2082800"/>
                  </a:lnTo>
                  <a:lnTo>
                    <a:pt x="126533" y="2032000"/>
                  </a:lnTo>
                  <a:lnTo>
                    <a:pt x="170263" y="1981200"/>
                  </a:lnTo>
                  <a:lnTo>
                    <a:pt x="214624" y="1930400"/>
                  </a:lnTo>
                  <a:lnTo>
                    <a:pt x="259607" y="1879600"/>
                  </a:lnTo>
                  <a:lnTo>
                    <a:pt x="305200" y="1828800"/>
                  </a:lnTo>
                  <a:lnTo>
                    <a:pt x="351394" y="1778000"/>
                  </a:lnTo>
                  <a:lnTo>
                    <a:pt x="398177" y="1727200"/>
                  </a:lnTo>
                  <a:lnTo>
                    <a:pt x="445540" y="1676400"/>
                  </a:lnTo>
                  <a:lnTo>
                    <a:pt x="493471" y="1625600"/>
                  </a:lnTo>
                  <a:lnTo>
                    <a:pt x="541961" y="1574800"/>
                  </a:lnTo>
                  <a:lnTo>
                    <a:pt x="590998" y="1524000"/>
                  </a:lnTo>
                  <a:lnTo>
                    <a:pt x="640572" y="1473200"/>
                  </a:lnTo>
                  <a:lnTo>
                    <a:pt x="690673" y="1422400"/>
                  </a:lnTo>
                  <a:lnTo>
                    <a:pt x="741290" y="1384300"/>
                  </a:lnTo>
                  <a:lnTo>
                    <a:pt x="844030" y="1282700"/>
                  </a:lnTo>
                  <a:lnTo>
                    <a:pt x="896132" y="1244600"/>
                  </a:lnTo>
                  <a:lnTo>
                    <a:pt x="1001747" y="1143000"/>
                  </a:lnTo>
                  <a:lnTo>
                    <a:pt x="1109175" y="1066800"/>
                  </a:lnTo>
                  <a:lnTo>
                    <a:pt x="1163541" y="1016000"/>
                  </a:lnTo>
                  <a:lnTo>
                    <a:pt x="1218330" y="977900"/>
                  </a:lnTo>
                  <a:lnTo>
                    <a:pt x="1273529" y="927100"/>
                  </a:lnTo>
                  <a:lnTo>
                    <a:pt x="1498223" y="774700"/>
                  </a:lnTo>
                  <a:lnTo>
                    <a:pt x="1555319" y="723900"/>
                  </a:lnTo>
                  <a:lnTo>
                    <a:pt x="1728650" y="609600"/>
                  </a:lnTo>
                  <a:lnTo>
                    <a:pt x="1787074" y="584200"/>
                  </a:lnTo>
                  <a:lnTo>
                    <a:pt x="2023719" y="431800"/>
                  </a:lnTo>
                  <a:lnTo>
                    <a:pt x="2083566" y="406400"/>
                  </a:lnTo>
                  <a:lnTo>
                    <a:pt x="2204008" y="330200"/>
                  </a:lnTo>
                  <a:lnTo>
                    <a:pt x="2264582" y="304800"/>
                  </a:lnTo>
                  <a:lnTo>
                    <a:pt x="2325378" y="266700"/>
                  </a:lnTo>
                  <a:lnTo>
                    <a:pt x="2447592" y="215900"/>
                  </a:lnTo>
                  <a:lnTo>
                    <a:pt x="2508989" y="177800"/>
                  </a:lnTo>
                  <a:lnTo>
                    <a:pt x="2694215" y="101600"/>
                  </a:lnTo>
                  <a:lnTo>
                    <a:pt x="2756266" y="63500"/>
                  </a:lnTo>
                  <a:lnTo>
                    <a:pt x="2880771" y="12700"/>
                  </a:lnTo>
                  <a:lnTo>
                    <a:pt x="2937485" y="0"/>
                  </a:lnTo>
                  <a:lnTo>
                    <a:pt x="6699304" y="0"/>
                  </a:lnTo>
                  <a:lnTo>
                    <a:pt x="6746728" y="25400"/>
                  </a:lnTo>
                  <a:lnTo>
                    <a:pt x="7894290" y="825500"/>
                  </a:lnTo>
                  <a:lnTo>
                    <a:pt x="8524086" y="1447800"/>
                  </a:lnTo>
                  <a:lnTo>
                    <a:pt x="8789489" y="1841500"/>
                  </a:lnTo>
                  <a:lnTo>
                    <a:pt x="8843873" y="1968500"/>
                  </a:lnTo>
                  <a:lnTo>
                    <a:pt x="8866686" y="2019300"/>
                  </a:lnTo>
                  <a:lnTo>
                    <a:pt x="8889055" y="2082800"/>
                  </a:lnTo>
                  <a:lnTo>
                    <a:pt x="8910981" y="2133600"/>
                  </a:lnTo>
                  <a:lnTo>
                    <a:pt x="8932467" y="2184400"/>
                  </a:lnTo>
                  <a:lnTo>
                    <a:pt x="8953512" y="2235200"/>
                  </a:lnTo>
                  <a:lnTo>
                    <a:pt x="8974120" y="2286000"/>
                  </a:lnTo>
                  <a:lnTo>
                    <a:pt x="8994290" y="2336800"/>
                  </a:lnTo>
                  <a:lnTo>
                    <a:pt x="9014023" y="2387600"/>
                  </a:lnTo>
                  <a:lnTo>
                    <a:pt x="9033323" y="2438400"/>
                  </a:lnTo>
                  <a:lnTo>
                    <a:pt x="9052188" y="2501900"/>
                  </a:lnTo>
                  <a:lnTo>
                    <a:pt x="9070622" y="2552700"/>
                  </a:lnTo>
                  <a:lnTo>
                    <a:pt x="9088625" y="2603500"/>
                  </a:lnTo>
                  <a:lnTo>
                    <a:pt x="9106198" y="2654300"/>
                  </a:lnTo>
                  <a:lnTo>
                    <a:pt x="9123343" y="2705100"/>
                  </a:lnTo>
                  <a:lnTo>
                    <a:pt x="9140061" y="2755900"/>
                  </a:lnTo>
                  <a:lnTo>
                    <a:pt x="9156353" y="2806700"/>
                  </a:lnTo>
                  <a:lnTo>
                    <a:pt x="9172221" y="2857500"/>
                  </a:lnTo>
                  <a:lnTo>
                    <a:pt x="9187665" y="2921000"/>
                  </a:lnTo>
                  <a:lnTo>
                    <a:pt x="9202688" y="2971800"/>
                  </a:lnTo>
                  <a:lnTo>
                    <a:pt x="9217289" y="3022600"/>
                  </a:lnTo>
                  <a:lnTo>
                    <a:pt x="9231472" y="3073400"/>
                  </a:lnTo>
                  <a:lnTo>
                    <a:pt x="9245236" y="3124200"/>
                  </a:lnTo>
                  <a:lnTo>
                    <a:pt x="9258584" y="3175000"/>
                  </a:lnTo>
                  <a:lnTo>
                    <a:pt x="9271516" y="3225800"/>
                  </a:lnTo>
                  <a:lnTo>
                    <a:pt x="9284034" y="3276600"/>
                  </a:lnTo>
                  <a:lnTo>
                    <a:pt x="9296139" y="3327400"/>
                  </a:lnTo>
                  <a:lnTo>
                    <a:pt x="9307833" y="3378200"/>
                  </a:lnTo>
                  <a:lnTo>
                    <a:pt x="9319115" y="3441700"/>
                  </a:lnTo>
                  <a:lnTo>
                    <a:pt x="9329989" y="3492500"/>
                  </a:lnTo>
                  <a:lnTo>
                    <a:pt x="9340455" y="3543300"/>
                  </a:lnTo>
                  <a:lnTo>
                    <a:pt x="9350515" y="3594100"/>
                  </a:lnTo>
                  <a:lnTo>
                    <a:pt x="9360169" y="3644900"/>
                  </a:lnTo>
                  <a:lnTo>
                    <a:pt x="9369419" y="3695700"/>
                  </a:lnTo>
                  <a:lnTo>
                    <a:pt x="9378266" y="3746500"/>
                  </a:lnTo>
                  <a:lnTo>
                    <a:pt x="9386712" y="3797300"/>
                  </a:lnTo>
                  <a:lnTo>
                    <a:pt x="9394758" y="3848100"/>
                  </a:lnTo>
                  <a:lnTo>
                    <a:pt x="9402405" y="3898900"/>
                  </a:lnTo>
                  <a:lnTo>
                    <a:pt x="9409654" y="3949700"/>
                  </a:lnTo>
                  <a:lnTo>
                    <a:pt x="9416507" y="4000500"/>
                  </a:lnTo>
                  <a:lnTo>
                    <a:pt x="9422965" y="4051300"/>
                  </a:lnTo>
                  <a:lnTo>
                    <a:pt x="9429029" y="4102100"/>
                  </a:lnTo>
                  <a:lnTo>
                    <a:pt x="9434701" y="4152900"/>
                  </a:lnTo>
                  <a:lnTo>
                    <a:pt x="9439981" y="4203700"/>
                  </a:lnTo>
                  <a:lnTo>
                    <a:pt x="9444872" y="4254500"/>
                  </a:lnTo>
                  <a:lnTo>
                    <a:pt x="9449374" y="4305300"/>
                  </a:lnTo>
                  <a:lnTo>
                    <a:pt x="9453488" y="4356100"/>
                  </a:lnTo>
                  <a:lnTo>
                    <a:pt x="9457217" y="4406900"/>
                  </a:lnTo>
                  <a:lnTo>
                    <a:pt x="9460560" y="4457700"/>
                  </a:lnTo>
                  <a:lnTo>
                    <a:pt x="9463520" y="4508500"/>
                  </a:lnTo>
                  <a:lnTo>
                    <a:pt x="9466098" y="4559300"/>
                  </a:lnTo>
                  <a:lnTo>
                    <a:pt x="9468295" y="4610100"/>
                  </a:lnTo>
                  <a:lnTo>
                    <a:pt x="9470112" y="4660900"/>
                  </a:lnTo>
                  <a:lnTo>
                    <a:pt x="9471551" y="4711700"/>
                  </a:lnTo>
                  <a:lnTo>
                    <a:pt x="9472613" y="4762500"/>
                  </a:lnTo>
                  <a:lnTo>
                    <a:pt x="9473298" y="4813300"/>
                  </a:lnTo>
                  <a:lnTo>
                    <a:pt x="9473610" y="4864100"/>
                  </a:lnTo>
                  <a:lnTo>
                    <a:pt x="9473548" y="4914900"/>
                  </a:lnTo>
                  <a:lnTo>
                    <a:pt x="9473113" y="4953000"/>
                  </a:lnTo>
                  <a:lnTo>
                    <a:pt x="9472309" y="5003800"/>
                  </a:lnTo>
                  <a:lnTo>
                    <a:pt x="9471134" y="5054600"/>
                  </a:lnTo>
                  <a:lnTo>
                    <a:pt x="9469592" y="5105400"/>
                  </a:lnTo>
                  <a:lnTo>
                    <a:pt x="9467682" y="5156200"/>
                  </a:lnTo>
                  <a:lnTo>
                    <a:pt x="9465407" y="5207000"/>
                  </a:lnTo>
                  <a:lnTo>
                    <a:pt x="9462768" y="5245100"/>
                  </a:lnTo>
                  <a:lnTo>
                    <a:pt x="9459765" y="5295900"/>
                  </a:lnTo>
                  <a:lnTo>
                    <a:pt x="9456401" y="5346700"/>
                  </a:lnTo>
                  <a:lnTo>
                    <a:pt x="9452676" y="5397500"/>
                  </a:lnTo>
                  <a:lnTo>
                    <a:pt x="9448593" y="5448300"/>
                  </a:lnTo>
                  <a:lnTo>
                    <a:pt x="9444151" y="5486400"/>
                  </a:lnTo>
                  <a:lnTo>
                    <a:pt x="9439352" y="5537200"/>
                  </a:lnTo>
                  <a:lnTo>
                    <a:pt x="9434198" y="5588000"/>
                  </a:lnTo>
                  <a:lnTo>
                    <a:pt x="9428690" y="5638800"/>
                  </a:lnTo>
                  <a:lnTo>
                    <a:pt x="9422829" y="5676900"/>
                  </a:lnTo>
                  <a:lnTo>
                    <a:pt x="9416617" y="5727700"/>
                  </a:lnTo>
                  <a:lnTo>
                    <a:pt x="9410054" y="5778500"/>
                  </a:lnTo>
                  <a:lnTo>
                    <a:pt x="9403142" y="5816600"/>
                  </a:lnTo>
                  <a:lnTo>
                    <a:pt x="9395883" y="5867400"/>
                  </a:lnTo>
                  <a:lnTo>
                    <a:pt x="9388277" y="5918200"/>
                  </a:lnTo>
                  <a:lnTo>
                    <a:pt x="9380326" y="5956300"/>
                  </a:lnTo>
                  <a:lnTo>
                    <a:pt x="9372031" y="6007100"/>
                  </a:lnTo>
                  <a:lnTo>
                    <a:pt x="9363394" y="6057900"/>
                  </a:lnTo>
                  <a:lnTo>
                    <a:pt x="9354415" y="6096000"/>
                  </a:lnTo>
                  <a:lnTo>
                    <a:pt x="9345096" y="6146800"/>
                  </a:lnTo>
                  <a:lnTo>
                    <a:pt x="9335438" y="6184900"/>
                  </a:lnTo>
                  <a:lnTo>
                    <a:pt x="9325443" y="6235700"/>
                  </a:lnTo>
                  <a:lnTo>
                    <a:pt x="9315112" y="6273800"/>
                  </a:lnTo>
                  <a:lnTo>
                    <a:pt x="9304446" y="6324600"/>
                  </a:lnTo>
                  <a:lnTo>
                    <a:pt x="9293446" y="6362700"/>
                  </a:lnTo>
                  <a:lnTo>
                    <a:pt x="9282114" y="6413500"/>
                  </a:lnTo>
                  <a:lnTo>
                    <a:pt x="9270451" y="6451600"/>
                  </a:lnTo>
                  <a:lnTo>
                    <a:pt x="9258457" y="6502400"/>
                  </a:lnTo>
                  <a:lnTo>
                    <a:pt x="9246136" y="6540500"/>
                  </a:lnTo>
                  <a:lnTo>
                    <a:pt x="9233487" y="6591300"/>
                  </a:lnTo>
                  <a:lnTo>
                    <a:pt x="9220512" y="6629400"/>
                  </a:lnTo>
                  <a:lnTo>
                    <a:pt x="9207213" y="6667500"/>
                  </a:lnTo>
                  <a:lnTo>
                    <a:pt x="9193590" y="6718300"/>
                  </a:lnTo>
                  <a:lnTo>
                    <a:pt x="9179645" y="6756400"/>
                  </a:lnTo>
                  <a:lnTo>
                    <a:pt x="9165379" y="6794500"/>
                  </a:lnTo>
                  <a:lnTo>
                    <a:pt x="9150794" y="6845300"/>
                  </a:lnTo>
                  <a:lnTo>
                    <a:pt x="9135890" y="6883400"/>
                  </a:lnTo>
                  <a:lnTo>
                    <a:pt x="9120669" y="6921500"/>
                  </a:lnTo>
                  <a:lnTo>
                    <a:pt x="9105133" y="6972300"/>
                  </a:lnTo>
                  <a:lnTo>
                    <a:pt x="9089282" y="7010400"/>
                  </a:lnTo>
                  <a:lnTo>
                    <a:pt x="9073118" y="7048500"/>
                  </a:lnTo>
                  <a:lnTo>
                    <a:pt x="9056642" y="7086600"/>
                  </a:lnTo>
                  <a:lnTo>
                    <a:pt x="9039855" y="7124700"/>
                  </a:lnTo>
                  <a:lnTo>
                    <a:pt x="9022759" y="7175500"/>
                  </a:lnTo>
                  <a:lnTo>
                    <a:pt x="9005355" y="7213600"/>
                  </a:lnTo>
                  <a:lnTo>
                    <a:pt x="8987644" y="7251700"/>
                  </a:lnTo>
                  <a:lnTo>
                    <a:pt x="8969628" y="7289800"/>
                  </a:lnTo>
                  <a:lnTo>
                    <a:pt x="8951308" y="7327900"/>
                  </a:lnTo>
                  <a:lnTo>
                    <a:pt x="8932684" y="7366000"/>
                  </a:lnTo>
                  <a:lnTo>
                    <a:pt x="8913759" y="7404100"/>
                  </a:lnTo>
                  <a:lnTo>
                    <a:pt x="8894534" y="7442200"/>
                  </a:lnTo>
                  <a:lnTo>
                    <a:pt x="8875009" y="7480300"/>
                  </a:lnTo>
                  <a:lnTo>
                    <a:pt x="8855187" y="7518400"/>
                  </a:lnTo>
                  <a:lnTo>
                    <a:pt x="8835068" y="7556500"/>
                  </a:lnTo>
                  <a:lnTo>
                    <a:pt x="8814654" y="7594600"/>
                  </a:lnTo>
                  <a:lnTo>
                    <a:pt x="8793946" y="7632700"/>
                  </a:lnTo>
                  <a:lnTo>
                    <a:pt x="8772945" y="7670800"/>
                  </a:lnTo>
                  <a:lnTo>
                    <a:pt x="8751653" y="7708900"/>
                  </a:lnTo>
                  <a:lnTo>
                    <a:pt x="8730070" y="7747000"/>
                  </a:lnTo>
                  <a:lnTo>
                    <a:pt x="8708199" y="7772400"/>
                  </a:lnTo>
                  <a:lnTo>
                    <a:pt x="8686040" y="7810500"/>
                  </a:lnTo>
                  <a:lnTo>
                    <a:pt x="8663595" y="7848600"/>
                  </a:lnTo>
                  <a:lnTo>
                    <a:pt x="8640865" y="7886700"/>
                  </a:lnTo>
                  <a:lnTo>
                    <a:pt x="8617851" y="7924800"/>
                  </a:lnTo>
                  <a:lnTo>
                    <a:pt x="8594554" y="7950200"/>
                  </a:lnTo>
                  <a:lnTo>
                    <a:pt x="8570977" y="7988300"/>
                  </a:lnTo>
                  <a:lnTo>
                    <a:pt x="8547119" y="8026400"/>
                  </a:lnTo>
                  <a:lnTo>
                    <a:pt x="8522983" y="8051800"/>
                  </a:lnTo>
                  <a:lnTo>
                    <a:pt x="8498569" y="8089900"/>
                  </a:lnTo>
                  <a:lnTo>
                    <a:pt x="8473880" y="8128000"/>
                  </a:lnTo>
                  <a:lnTo>
                    <a:pt x="8448915" y="8153400"/>
                  </a:lnTo>
                  <a:lnTo>
                    <a:pt x="8423678" y="8191500"/>
                  </a:lnTo>
                  <a:lnTo>
                    <a:pt x="8398167" y="8216900"/>
                  </a:lnTo>
                  <a:lnTo>
                    <a:pt x="8372386" y="8255000"/>
                  </a:lnTo>
                  <a:lnTo>
                    <a:pt x="8346336" y="8280400"/>
                  </a:lnTo>
                  <a:lnTo>
                    <a:pt x="8320016" y="8318500"/>
                  </a:lnTo>
                  <a:lnTo>
                    <a:pt x="8266578" y="8369300"/>
                  </a:lnTo>
                  <a:lnTo>
                    <a:pt x="8239461" y="8407400"/>
                  </a:lnTo>
                  <a:lnTo>
                    <a:pt x="8184439" y="8458200"/>
                  </a:lnTo>
                  <a:lnTo>
                    <a:pt x="8156537" y="8496300"/>
                  </a:lnTo>
                  <a:lnTo>
                    <a:pt x="8136027" y="8509000"/>
                  </a:lnTo>
                  <a:lnTo>
                    <a:pt x="8115148" y="8534400"/>
                  </a:lnTo>
                  <a:lnTo>
                    <a:pt x="8093900" y="8559800"/>
                  </a:lnTo>
                  <a:lnTo>
                    <a:pt x="8072287" y="8572500"/>
                  </a:lnTo>
                  <a:lnTo>
                    <a:pt x="8050311" y="8597900"/>
                  </a:lnTo>
                  <a:lnTo>
                    <a:pt x="8027974" y="8623300"/>
                  </a:lnTo>
                  <a:lnTo>
                    <a:pt x="8005279" y="8648700"/>
                  </a:lnTo>
                  <a:lnTo>
                    <a:pt x="7982227" y="8661400"/>
                  </a:lnTo>
                  <a:lnTo>
                    <a:pt x="7958823" y="8686800"/>
                  </a:lnTo>
                  <a:lnTo>
                    <a:pt x="7935066" y="8712200"/>
                  </a:lnTo>
                  <a:lnTo>
                    <a:pt x="7910961" y="8737600"/>
                  </a:lnTo>
                  <a:lnTo>
                    <a:pt x="7886509" y="8750300"/>
                  </a:lnTo>
                  <a:lnTo>
                    <a:pt x="7861713" y="8775700"/>
                  </a:lnTo>
                  <a:lnTo>
                    <a:pt x="7811098" y="8826500"/>
                  </a:lnTo>
                  <a:lnTo>
                    <a:pt x="7759133" y="8877300"/>
                  </a:lnTo>
                  <a:lnTo>
                    <a:pt x="7732651" y="8890000"/>
                  </a:lnTo>
                  <a:lnTo>
                    <a:pt x="7705839" y="8915400"/>
                  </a:lnTo>
                  <a:lnTo>
                    <a:pt x="7651234" y="8966200"/>
                  </a:lnTo>
                  <a:lnTo>
                    <a:pt x="7595337" y="9017000"/>
                  </a:lnTo>
                  <a:lnTo>
                    <a:pt x="7538167" y="9067800"/>
                  </a:lnTo>
                  <a:lnTo>
                    <a:pt x="7509111" y="9080500"/>
                  </a:lnTo>
                  <a:lnTo>
                    <a:pt x="7450066" y="9131300"/>
                  </a:lnTo>
                  <a:lnTo>
                    <a:pt x="7389795" y="9182100"/>
                  </a:lnTo>
                  <a:lnTo>
                    <a:pt x="7328318" y="9232900"/>
                  </a:lnTo>
                  <a:lnTo>
                    <a:pt x="7297132" y="9258300"/>
                  </a:lnTo>
                  <a:lnTo>
                    <a:pt x="7265651" y="9271000"/>
                  </a:lnTo>
                  <a:lnTo>
                    <a:pt x="7201816" y="9321800"/>
                  </a:lnTo>
                  <a:lnTo>
                    <a:pt x="7136830" y="9372600"/>
                  </a:lnTo>
                  <a:lnTo>
                    <a:pt x="7037235" y="9448800"/>
                  </a:lnTo>
                  <a:lnTo>
                    <a:pt x="7003481" y="9461500"/>
                  </a:lnTo>
                  <a:lnTo>
                    <a:pt x="6900590" y="9537700"/>
                  </a:lnTo>
                  <a:lnTo>
                    <a:pt x="6830660" y="9588500"/>
                  </a:lnTo>
                  <a:lnTo>
                    <a:pt x="6795301" y="9601200"/>
                  </a:lnTo>
                  <a:lnTo>
                    <a:pt x="6687678" y="9677400"/>
                  </a:lnTo>
                  <a:lnTo>
                    <a:pt x="6651296" y="9690100"/>
                  </a:lnTo>
                  <a:lnTo>
                    <a:pt x="6540660" y="9766300"/>
                  </a:lnTo>
                  <a:lnTo>
                    <a:pt x="6503293" y="9779000"/>
                  </a:lnTo>
                  <a:lnTo>
                    <a:pt x="6427839" y="9829800"/>
                  </a:lnTo>
                  <a:lnTo>
                    <a:pt x="6389757" y="9842500"/>
                  </a:lnTo>
                  <a:lnTo>
                    <a:pt x="6312895" y="9893300"/>
                  </a:lnTo>
                  <a:lnTo>
                    <a:pt x="6274120" y="9906000"/>
                  </a:lnTo>
                  <a:lnTo>
                    <a:pt x="6235119" y="9931400"/>
                  </a:lnTo>
                  <a:lnTo>
                    <a:pt x="6195894" y="9944100"/>
                  </a:lnTo>
                  <a:lnTo>
                    <a:pt x="6116781" y="9994900"/>
                  </a:lnTo>
                  <a:lnTo>
                    <a:pt x="6076898" y="10007600"/>
                  </a:lnTo>
                  <a:lnTo>
                    <a:pt x="6036801" y="10033000"/>
                  </a:lnTo>
                  <a:lnTo>
                    <a:pt x="5955972" y="10058400"/>
                  </a:lnTo>
                  <a:lnTo>
                    <a:pt x="5915245" y="10083800"/>
                  </a:lnTo>
                  <a:lnTo>
                    <a:pt x="5874313" y="10096500"/>
                  </a:lnTo>
                  <a:lnTo>
                    <a:pt x="5833178" y="10121900"/>
                  </a:lnTo>
                  <a:lnTo>
                    <a:pt x="5750310" y="10147300"/>
                  </a:lnTo>
                  <a:lnTo>
                    <a:pt x="5708581" y="10172700"/>
                  </a:lnTo>
                  <a:lnTo>
                    <a:pt x="5624546" y="10198100"/>
                  </a:lnTo>
                  <a:lnTo>
                    <a:pt x="5582244" y="10223500"/>
                  </a:lnTo>
                  <a:lnTo>
                    <a:pt x="5411199" y="10274300"/>
                  </a:lnTo>
                  <a:close/>
                </a:path>
              </a:pathLst>
            </a:custGeom>
            <a:solidFill>
              <a:srgbClr val="FFD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11837" y="0"/>
              <a:ext cx="9674860" cy="10287635"/>
            </a:xfrm>
            <a:custGeom>
              <a:avLst/>
              <a:gdLst/>
              <a:ahLst/>
              <a:cxnLst/>
              <a:rect l="l" t="t" r="r" b="b"/>
              <a:pathLst>
                <a:path w="9674860" h="10287635">
                  <a:moveTo>
                    <a:pt x="549835" y="1741117"/>
                  </a:moveTo>
                  <a:lnTo>
                    <a:pt x="268468" y="2451357"/>
                  </a:lnTo>
                  <a:lnTo>
                    <a:pt x="280588" y="2386282"/>
                  </a:lnTo>
                  <a:lnTo>
                    <a:pt x="515135" y="1794225"/>
                  </a:lnTo>
                  <a:lnTo>
                    <a:pt x="549835" y="1741117"/>
                  </a:lnTo>
                  <a:close/>
                </a:path>
                <a:path w="9674860" h="10287635">
                  <a:moveTo>
                    <a:pt x="607067" y="1631131"/>
                  </a:moveTo>
                  <a:lnTo>
                    <a:pt x="232217" y="2577346"/>
                  </a:lnTo>
                  <a:lnTo>
                    <a:pt x="244472" y="2511930"/>
                  </a:lnTo>
                  <a:lnTo>
                    <a:pt x="572609" y="1683630"/>
                  </a:lnTo>
                  <a:lnTo>
                    <a:pt x="607067" y="1631131"/>
                  </a:lnTo>
                  <a:close/>
                </a:path>
                <a:path w="9674860" h="10287635">
                  <a:moveTo>
                    <a:pt x="9674700" y="8879370"/>
                  </a:moveTo>
                  <a:lnTo>
                    <a:pt x="9656540" y="8890730"/>
                  </a:lnTo>
                  <a:lnTo>
                    <a:pt x="9570594" y="8969751"/>
                  </a:lnTo>
                  <a:lnTo>
                    <a:pt x="9515805" y="9004606"/>
                  </a:lnTo>
                  <a:lnTo>
                    <a:pt x="9429830" y="9083702"/>
                  </a:lnTo>
                  <a:lnTo>
                    <a:pt x="9320228" y="9153472"/>
                  </a:lnTo>
                  <a:lnTo>
                    <a:pt x="9277233" y="9193038"/>
                  </a:lnTo>
                  <a:lnTo>
                    <a:pt x="9112830" y="9297696"/>
                  </a:lnTo>
                  <a:lnTo>
                    <a:pt x="9069841" y="9337248"/>
                  </a:lnTo>
                  <a:lnTo>
                    <a:pt x="9003240" y="9367436"/>
                  </a:lnTo>
                  <a:lnTo>
                    <a:pt x="8784124" y="9506758"/>
                  </a:lnTo>
                  <a:lnTo>
                    <a:pt x="8717556" y="9536864"/>
                  </a:lnTo>
                  <a:lnTo>
                    <a:pt x="8662804" y="9571625"/>
                  </a:lnTo>
                  <a:lnTo>
                    <a:pt x="8596256" y="9601682"/>
                  </a:lnTo>
                  <a:lnTo>
                    <a:pt x="8541526" y="9636389"/>
                  </a:lnTo>
                  <a:lnTo>
                    <a:pt x="8009734" y="9875341"/>
                  </a:lnTo>
                  <a:lnTo>
                    <a:pt x="7931531" y="9900338"/>
                  </a:lnTo>
                  <a:lnTo>
                    <a:pt x="7865154" y="9929960"/>
                  </a:lnTo>
                  <a:lnTo>
                    <a:pt x="7786992" y="9954852"/>
                  </a:lnTo>
                  <a:lnTo>
                    <a:pt x="7720659" y="9984366"/>
                  </a:lnTo>
                  <a:lnTo>
                    <a:pt x="7174372" y="10156462"/>
                  </a:lnTo>
                  <a:lnTo>
                    <a:pt x="7084635" y="10176091"/>
                  </a:lnTo>
                  <a:lnTo>
                    <a:pt x="7006734" y="10200320"/>
                  </a:lnTo>
                  <a:lnTo>
                    <a:pt x="6917058" y="10219794"/>
                  </a:lnTo>
                  <a:lnTo>
                    <a:pt x="6839222" y="10243863"/>
                  </a:lnTo>
                  <a:lnTo>
                    <a:pt x="6660034" y="10282394"/>
                  </a:lnTo>
                  <a:lnTo>
                    <a:pt x="6644347" y="10287510"/>
                  </a:lnTo>
                  <a:lnTo>
                    <a:pt x="3858010" y="10286608"/>
                  </a:lnTo>
                  <a:lnTo>
                    <a:pt x="3833392" y="10279784"/>
                  </a:lnTo>
                  <a:lnTo>
                    <a:pt x="3760207" y="10257631"/>
                  </a:lnTo>
                  <a:lnTo>
                    <a:pt x="3687489" y="10234298"/>
                  </a:lnTo>
                  <a:lnTo>
                    <a:pt x="3627042" y="10214473"/>
                  </a:lnTo>
                  <a:lnTo>
                    <a:pt x="3555246" y="10188811"/>
                  </a:lnTo>
                  <a:lnTo>
                    <a:pt x="3483906" y="10161999"/>
                  </a:lnTo>
                  <a:lnTo>
                    <a:pt x="3413017" y="10134050"/>
                  </a:lnTo>
                  <a:lnTo>
                    <a:pt x="3342575" y="10104972"/>
                  </a:lnTo>
                  <a:lnTo>
                    <a:pt x="3272576" y="10074776"/>
                  </a:lnTo>
                  <a:lnTo>
                    <a:pt x="3214822" y="10048149"/>
                  </a:lnTo>
                  <a:lnTo>
                    <a:pt x="3145697" y="10015749"/>
                  </a:lnTo>
                  <a:lnTo>
                    <a:pt x="3077001" y="9982261"/>
                  </a:lnTo>
                  <a:lnTo>
                    <a:pt x="3020540" y="9952374"/>
                  </a:lnTo>
                  <a:lnTo>
                    <a:pt x="2952694" y="9916743"/>
                  </a:lnTo>
                  <a:lnTo>
                    <a:pt x="2885266" y="9880057"/>
                  </a:lnTo>
                  <a:lnTo>
                    <a:pt x="2830059" y="9847002"/>
                  </a:lnTo>
                  <a:lnTo>
                    <a:pt x="2763455" y="9808235"/>
                  </a:lnTo>
                  <a:lnTo>
                    <a:pt x="2709065" y="9773121"/>
                  </a:lnTo>
                  <a:lnTo>
                    <a:pt x="2643269" y="9732314"/>
                  </a:lnTo>
                  <a:lnTo>
                    <a:pt x="2577871" y="9690504"/>
                  </a:lnTo>
                  <a:lnTo>
                    <a:pt x="2524674" y="9652377"/>
                  </a:lnTo>
                  <a:lnTo>
                    <a:pt x="2460059" y="9608589"/>
                  </a:lnTo>
                  <a:lnTo>
                    <a:pt x="2407637" y="9568505"/>
                  </a:lnTo>
                  <a:lnTo>
                    <a:pt x="2355597" y="9527459"/>
                  </a:lnTo>
                  <a:lnTo>
                    <a:pt x="2292126" y="9480783"/>
                  </a:lnTo>
                  <a:lnTo>
                    <a:pt x="2240836" y="9437842"/>
                  </a:lnTo>
                  <a:lnTo>
                    <a:pt x="2178108" y="9389292"/>
                  </a:lnTo>
                  <a:lnTo>
                    <a:pt x="2127552" y="9344498"/>
                  </a:lnTo>
                  <a:lnTo>
                    <a:pt x="2077357" y="9298794"/>
                  </a:lnTo>
                  <a:lnTo>
                    <a:pt x="2027518" y="9252188"/>
                  </a:lnTo>
                  <a:lnTo>
                    <a:pt x="1966226" y="9200015"/>
                  </a:lnTo>
                  <a:lnTo>
                    <a:pt x="1917089" y="9151639"/>
                  </a:lnTo>
                  <a:lnTo>
                    <a:pt x="1868296" y="9102394"/>
                  </a:lnTo>
                  <a:lnTo>
                    <a:pt x="1819844" y="9052289"/>
                  </a:lnTo>
                  <a:lnTo>
                    <a:pt x="1771729" y="9001335"/>
                  </a:lnTo>
                  <a:lnTo>
                    <a:pt x="1712138" y="8944865"/>
                  </a:lnTo>
                  <a:lnTo>
                    <a:pt x="1664683" y="8892245"/>
                  </a:lnTo>
                  <a:lnTo>
                    <a:pt x="1617551" y="8838806"/>
                  </a:lnTo>
                  <a:lnTo>
                    <a:pt x="1570740" y="8784560"/>
                  </a:lnTo>
                  <a:lnTo>
                    <a:pt x="1524244" y="8729517"/>
                  </a:lnTo>
                  <a:lnTo>
                    <a:pt x="1478060" y="8673687"/>
                  </a:lnTo>
                  <a:lnTo>
                    <a:pt x="1443991" y="8621758"/>
                  </a:lnTo>
                  <a:lnTo>
                    <a:pt x="1398419" y="8564385"/>
                  </a:lnTo>
                  <a:lnTo>
                    <a:pt x="1353145" y="8506257"/>
                  </a:lnTo>
                  <a:lnTo>
                    <a:pt x="1308167" y="8447382"/>
                  </a:lnTo>
                  <a:lnTo>
                    <a:pt x="1263481" y="8387773"/>
                  </a:lnTo>
                  <a:lnTo>
                    <a:pt x="1219081" y="8327439"/>
                  </a:lnTo>
                  <a:lnTo>
                    <a:pt x="1186772" y="8271068"/>
                  </a:lnTo>
                  <a:lnTo>
                    <a:pt x="1142934" y="8209316"/>
                  </a:lnTo>
                  <a:lnTo>
                    <a:pt x="1099371" y="8146869"/>
                  </a:lnTo>
                  <a:lnTo>
                    <a:pt x="1067887" y="8088417"/>
                  </a:lnTo>
                  <a:lnTo>
                    <a:pt x="1024861" y="8024614"/>
                  </a:lnTo>
                  <a:lnTo>
                    <a:pt x="993906" y="7964826"/>
                  </a:lnTo>
                  <a:lnTo>
                    <a:pt x="951401" y="7899708"/>
                  </a:lnTo>
                  <a:lnTo>
                    <a:pt x="920958" y="7838626"/>
                  </a:lnTo>
                  <a:lnTo>
                    <a:pt x="878958" y="7772234"/>
                  </a:lnTo>
                  <a:lnTo>
                    <a:pt x="849012" y="7709899"/>
                  </a:lnTo>
                  <a:lnTo>
                    <a:pt x="807500" y="7642275"/>
                  </a:lnTo>
                  <a:lnTo>
                    <a:pt x="778034" y="7578728"/>
                  </a:lnTo>
                  <a:lnTo>
                    <a:pt x="748801" y="7514591"/>
                  </a:lnTo>
                  <a:lnTo>
                    <a:pt x="719798" y="7449874"/>
                  </a:lnTo>
                  <a:lnTo>
                    <a:pt x="679214" y="7379909"/>
                  </a:lnTo>
                  <a:lnTo>
                    <a:pt x="650658" y="7314063"/>
                  </a:lnTo>
                  <a:lnTo>
                    <a:pt x="622320" y="7247668"/>
                  </a:lnTo>
                  <a:lnTo>
                    <a:pt x="594195" y="7180735"/>
                  </a:lnTo>
                  <a:lnTo>
                    <a:pt x="566279" y="7113273"/>
                  </a:lnTo>
                  <a:lnTo>
                    <a:pt x="511060" y="6976806"/>
                  </a:lnTo>
                  <a:lnTo>
                    <a:pt x="456628" y="6838351"/>
                  </a:lnTo>
                  <a:lnTo>
                    <a:pt x="441504" y="6773081"/>
                  </a:lnTo>
                  <a:lnTo>
                    <a:pt x="414758" y="6702667"/>
                  </a:lnTo>
                  <a:lnTo>
                    <a:pt x="361803" y="6560482"/>
                  </a:lnTo>
                  <a:lnTo>
                    <a:pt x="347393" y="6493410"/>
                  </a:lnTo>
                  <a:lnTo>
                    <a:pt x="295461" y="6348646"/>
                  </a:lnTo>
                  <a:lnTo>
                    <a:pt x="281544" y="6280330"/>
                  </a:lnTo>
                  <a:lnTo>
                    <a:pt x="255975" y="6206943"/>
                  </a:lnTo>
                  <a:lnTo>
                    <a:pt x="228905" y="6068384"/>
                  </a:lnTo>
                  <a:lnTo>
                    <a:pt x="203780" y="5993878"/>
                  </a:lnTo>
                  <a:lnTo>
                    <a:pt x="151864" y="5711144"/>
                  </a:lnTo>
                  <a:lnTo>
                    <a:pt x="127395" y="5634980"/>
                  </a:lnTo>
                  <a:lnTo>
                    <a:pt x="90111" y="5418758"/>
                  </a:lnTo>
                  <a:lnTo>
                    <a:pt x="89709" y="5350808"/>
                  </a:lnTo>
                  <a:lnTo>
                    <a:pt x="53682" y="5131414"/>
                  </a:lnTo>
                  <a:lnTo>
                    <a:pt x="53666" y="5062489"/>
                  </a:lnTo>
                  <a:lnTo>
                    <a:pt x="30275" y="4914643"/>
                  </a:lnTo>
                  <a:lnTo>
                    <a:pt x="30506" y="4845096"/>
                  </a:lnTo>
                  <a:lnTo>
                    <a:pt x="19003" y="4770685"/>
                  </a:lnTo>
                  <a:lnTo>
                    <a:pt x="19818" y="4630699"/>
                  </a:lnTo>
                  <a:lnTo>
                    <a:pt x="8513" y="4555790"/>
                  </a:lnTo>
                  <a:lnTo>
                    <a:pt x="11057" y="4273513"/>
                  </a:lnTo>
                  <a:lnTo>
                    <a:pt x="0" y="4197980"/>
                  </a:lnTo>
                  <a:lnTo>
                    <a:pt x="786" y="4127031"/>
                  </a:lnTo>
                  <a:lnTo>
                    <a:pt x="13412" y="4060676"/>
                  </a:lnTo>
                  <a:lnTo>
                    <a:pt x="16938" y="3775921"/>
                  </a:lnTo>
                  <a:lnTo>
                    <a:pt x="29668" y="3709305"/>
                  </a:lnTo>
                  <a:lnTo>
                    <a:pt x="30600" y="3637990"/>
                  </a:lnTo>
                  <a:lnTo>
                    <a:pt x="43343" y="3571342"/>
                  </a:lnTo>
                  <a:lnTo>
                    <a:pt x="44278" y="3500016"/>
                  </a:lnTo>
                  <a:lnTo>
                    <a:pt x="69749" y="3366758"/>
                  </a:lnTo>
                  <a:lnTo>
                    <a:pt x="70661" y="3295492"/>
                  </a:lnTo>
                  <a:lnTo>
                    <a:pt x="171488" y="2765124"/>
                  </a:lnTo>
                  <a:lnTo>
                    <a:pt x="195721" y="2703953"/>
                  </a:lnTo>
                  <a:lnTo>
                    <a:pt x="208094" y="2638239"/>
                  </a:lnTo>
                  <a:lnTo>
                    <a:pt x="629591" y="1574274"/>
                  </a:lnTo>
                  <a:lnTo>
                    <a:pt x="932189" y="1120778"/>
                  </a:lnTo>
                  <a:lnTo>
                    <a:pt x="976834" y="1077047"/>
                  </a:lnTo>
                  <a:lnTo>
                    <a:pt x="1041989" y="981543"/>
                  </a:lnTo>
                  <a:lnTo>
                    <a:pt x="1130038" y="897213"/>
                  </a:lnTo>
                  <a:lnTo>
                    <a:pt x="1161975" y="851078"/>
                  </a:lnTo>
                  <a:lnTo>
                    <a:pt x="1334986" y="690210"/>
                  </a:lnTo>
                  <a:lnTo>
                    <a:pt x="1420255" y="612897"/>
                  </a:lnTo>
                  <a:lnTo>
                    <a:pt x="1474374" y="579735"/>
                  </a:lnTo>
                  <a:lnTo>
                    <a:pt x="1516464" y="542453"/>
                  </a:lnTo>
                  <a:lnTo>
                    <a:pt x="2345554" y="1309"/>
                  </a:lnTo>
                  <a:lnTo>
                    <a:pt x="7905802" y="0"/>
                  </a:lnTo>
                  <a:lnTo>
                    <a:pt x="7917350" y="5332"/>
                  </a:lnTo>
                  <a:lnTo>
                    <a:pt x="7962911" y="28251"/>
                  </a:lnTo>
                  <a:lnTo>
                    <a:pt x="7996541" y="46808"/>
                  </a:lnTo>
                  <a:lnTo>
                    <a:pt x="8041853" y="70356"/>
                  </a:lnTo>
                  <a:lnTo>
                    <a:pt x="8087041" y="94217"/>
                  </a:lnTo>
                  <a:lnTo>
                    <a:pt x="8132106" y="118389"/>
                  </a:lnTo>
                  <a:lnTo>
                    <a:pt x="8165241" y="138195"/>
                  </a:lnTo>
                  <a:lnTo>
                    <a:pt x="8210061" y="162987"/>
                  </a:lnTo>
                  <a:lnTo>
                    <a:pt x="8254758" y="188088"/>
                  </a:lnTo>
                  <a:lnTo>
                    <a:pt x="8287526" y="208818"/>
                  </a:lnTo>
                  <a:lnTo>
                    <a:pt x="8331980" y="234533"/>
                  </a:lnTo>
                  <a:lnTo>
                    <a:pt x="8376313" y="260552"/>
                  </a:lnTo>
                  <a:lnTo>
                    <a:pt x="8408719" y="282198"/>
                  </a:lnTo>
                  <a:lnTo>
                    <a:pt x="8452812" y="308825"/>
                  </a:lnTo>
                  <a:lnTo>
                    <a:pt x="8484978" y="331076"/>
                  </a:lnTo>
                  <a:lnTo>
                    <a:pt x="8528831" y="358306"/>
                  </a:lnTo>
                  <a:lnTo>
                    <a:pt x="8572567" y="385835"/>
                  </a:lnTo>
                  <a:lnTo>
                    <a:pt x="8604376" y="408986"/>
                  </a:lnTo>
                  <a:lnTo>
                    <a:pt x="8647875" y="437112"/>
                  </a:lnTo>
                  <a:lnTo>
                    <a:pt x="8679449" y="460856"/>
                  </a:lnTo>
                  <a:lnTo>
                    <a:pt x="8722713" y="489574"/>
                  </a:lnTo>
                  <a:lnTo>
                    <a:pt x="8754054" y="513909"/>
                  </a:lnTo>
                  <a:lnTo>
                    <a:pt x="8797085" y="543215"/>
                  </a:lnTo>
                  <a:lnTo>
                    <a:pt x="8828193" y="568136"/>
                  </a:lnTo>
                  <a:lnTo>
                    <a:pt x="8870993" y="598026"/>
                  </a:lnTo>
                  <a:lnTo>
                    <a:pt x="8901871" y="623528"/>
                  </a:lnTo>
                  <a:lnTo>
                    <a:pt x="8944442" y="653996"/>
                  </a:lnTo>
                  <a:lnTo>
                    <a:pt x="8975091" y="680076"/>
                  </a:lnTo>
                  <a:lnTo>
                    <a:pt x="9005627" y="706442"/>
                  </a:lnTo>
                  <a:lnTo>
                    <a:pt x="9047856" y="737772"/>
                  </a:lnTo>
                  <a:lnTo>
                    <a:pt x="9078166" y="764709"/>
                  </a:lnTo>
                  <a:lnTo>
                    <a:pt x="9120170" y="796607"/>
                  </a:lnTo>
                  <a:lnTo>
                    <a:pt x="9150255" y="824111"/>
                  </a:lnTo>
                  <a:lnTo>
                    <a:pt x="9180229" y="851896"/>
                  </a:lnTo>
                  <a:lnTo>
                    <a:pt x="9210091" y="879962"/>
                  </a:lnTo>
                  <a:lnTo>
                    <a:pt x="9251650" y="912984"/>
                  </a:lnTo>
                  <a:lnTo>
                    <a:pt x="9281292" y="941608"/>
                  </a:lnTo>
                  <a:lnTo>
                    <a:pt x="9310823" y="970509"/>
                  </a:lnTo>
                  <a:lnTo>
                    <a:pt x="9340245" y="999686"/>
                  </a:lnTo>
                  <a:lnTo>
                    <a:pt x="9381365" y="1033816"/>
                  </a:lnTo>
                  <a:lnTo>
                    <a:pt x="9410570" y="1063542"/>
                  </a:lnTo>
                  <a:lnTo>
                    <a:pt x="9439666" y="1093542"/>
                  </a:lnTo>
                  <a:lnTo>
                    <a:pt x="9468655" y="1123814"/>
                  </a:lnTo>
                  <a:lnTo>
                    <a:pt x="9497536" y="1154356"/>
                  </a:lnTo>
                  <a:lnTo>
                    <a:pt x="9526310" y="1185168"/>
                  </a:lnTo>
                  <a:lnTo>
                    <a:pt x="9566785" y="1220927"/>
                  </a:lnTo>
                  <a:lnTo>
                    <a:pt x="9595347" y="1252276"/>
                  </a:lnTo>
                  <a:lnTo>
                    <a:pt x="9623803" y="1283891"/>
                  </a:lnTo>
                  <a:lnTo>
                    <a:pt x="9652154" y="1315772"/>
                  </a:lnTo>
                  <a:lnTo>
                    <a:pt x="9670474" y="1338492"/>
                  </a:lnTo>
                  <a:lnTo>
                    <a:pt x="9674700" y="8879370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935" y="3660857"/>
              <a:ext cx="7943849" cy="38671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2488" y="620452"/>
              <a:ext cx="5553074" cy="79438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39211" y="2270490"/>
            <a:ext cx="698119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2555" marR="5080" indent="-110489">
              <a:lnSpc>
                <a:spcPct val="116300"/>
              </a:lnSpc>
              <a:spcBef>
                <a:spcPts val="95"/>
              </a:spcBef>
            </a:pPr>
            <a:r>
              <a:rPr sz="2150" spc="45" dirty="0">
                <a:latin typeface="Verdana"/>
                <a:cs typeface="Verdana"/>
              </a:rPr>
              <a:t>Riconoscere</a:t>
            </a:r>
            <a:r>
              <a:rPr sz="2150" spc="-110" dirty="0">
                <a:latin typeface="Verdana"/>
                <a:cs typeface="Verdana"/>
              </a:rPr>
              <a:t> </a:t>
            </a:r>
            <a:r>
              <a:rPr sz="2150" spc="-20" dirty="0">
                <a:latin typeface="Verdana"/>
                <a:cs typeface="Verdana"/>
              </a:rPr>
              <a:t>il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90" dirty="0">
                <a:latin typeface="Verdana"/>
                <a:cs typeface="Verdana"/>
              </a:rPr>
              <a:t>nome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55" dirty="0">
                <a:latin typeface="Verdana"/>
                <a:cs typeface="Verdana"/>
              </a:rPr>
              <a:t>di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50" dirty="0">
                <a:latin typeface="Verdana"/>
                <a:cs typeface="Verdana"/>
              </a:rPr>
              <a:t>un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50" dirty="0">
                <a:latin typeface="Verdana"/>
                <a:cs typeface="Verdana"/>
              </a:rPr>
              <a:t>colore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35" dirty="0">
                <a:latin typeface="Verdana"/>
                <a:cs typeface="Verdana"/>
              </a:rPr>
              <a:t>target</a:t>
            </a:r>
            <a:r>
              <a:rPr sz="2150" spc="-110" dirty="0">
                <a:latin typeface="Verdana"/>
                <a:cs typeface="Verdana"/>
              </a:rPr>
              <a:t> </a:t>
            </a:r>
            <a:r>
              <a:rPr sz="2150" spc="5" dirty="0">
                <a:latin typeface="Verdana"/>
                <a:cs typeface="Verdana"/>
              </a:rPr>
              <a:t>all’interno </a:t>
            </a:r>
            <a:r>
              <a:rPr sz="2150" spc="-740" dirty="0">
                <a:latin typeface="Verdana"/>
                <a:cs typeface="Verdana"/>
              </a:rPr>
              <a:t> </a:t>
            </a:r>
            <a:r>
              <a:rPr sz="2150" spc="55" dirty="0">
                <a:latin typeface="Verdana"/>
                <a:cs typeface="Verdana"/>
              </a:rPr>
              <a:t>di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50" dirty="0">
                <a:latin typeface="Verdana"/>
                <a:cs typeface="Verdana"/>
              </a:rPr>
              <a:t>un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80" dirty="0">
                <a:latin typeface="Verdana"/>
                <a:cs typeface="Verdana"/>
              </a:rPr>
              <a:t>racconto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10" dirty="0">
                <a:latin typeface="Verdana"/>
                <a:cs typeface="Verdana"/>
              </a:rPr>
              <a:t>letto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60" dirty="0">
                <a:latin typeface="Verdana"/>
                <a:cs typeface="Verdana"/>
              </a:rPr>
              <a:t>e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35" dirty="0">
                <a:latin typeface="Verdana"/>
                <a:cs typeface="Verdana"/>
              </a:rPr>
              <a:t>alzare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-20" dirty="0">
                <a:latin typeface="Verdana"/>
                <a:cs typeface="Verdana"/>
              </a:rPr>
              <a:t>il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65" dirty="0">
                <a:latin typeface="Verdana"/>
                <a:cs typeface="Verdana"/>
              </a:rPr>
              <a:t>cartoncino</a:t>
            </a:r>
            <a:r>
              <a:rPr sz="2150" spc="-105" dirty="0">
                <a:latin typeface="Verdana"/>
                <a:cs typeface="Verdana"/>
              </a:rPr>
              <a:t> </a:t>
            </a:r>
            <a:r>
              <a:rPr sz="2150" spc="45" dirty="0">
                <a:latin typeface="Verdana"/>
                <a:cs typeface="Verdana"/>
              </a:rPr>
              <a:t>esatto</a:t>
            </a:r>
            <a:endParaRPr sz="215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369099" y="3977850"/>
            <a:ext cx="2614295" cy="869315"/>
            <a:chOff x="15369099" y="3977850"/>
            <a:chExt cx="2614295" cy="869315"/>
          </a:xfrm>
        </p:grpSpPr>
        <p:sp>
          <p:nvSpPr>
            <p:cNvPr id="10" name="object 10"/>
            <p:cNvSpPr/>
            <p:nvPr/>
          </p:nvSpPr>
          <p:spPr>
            <a:xfrm>
              <a:off x="15908285" y="3987058"/>
              <a:ext cx="830580" cy="330200"/>
            </a:xfrm>
            <a:custGeom>
              <a:avLst/>
              <a:gdLst/>
              <a:ahLst/>
              <a:cxnLst/>
              <a:rect l="l" t="t" r="r" b="b"/>
              <a:pathLst>
                <a:path w="830580" h="330200">
                  <a:moveTo>
                    <a:pt x="241884" y="330116"/>
                  </a:moveTo>
                  <a:lnTo>
                    <a:pt x="218147" y="262726"/>
                  </a:lnTo>
                  <a:lnTo>
                    <a:pt x="80126" y="262726"/>
                  </a:lnTo>
                  <a:lnTo>
                    <a:pt x="56505" y="330116"/>
                  </a:lnTo>
                  <a:lnTo>
                    <a:pt x="0" y="330116"/>
                  </a:lnTo>
                  <a:lnTo>
                    <a:pt x="118105" y="0"/>
                  </a:lnTo>
                  <a:lnTo>
                    <a:pt x="180747" y="0"/>
                  </a:lnTo>
                  <a:lnTo>
                    <a:pt x="298852" y="330116"/>
                  </a:lnTo>
                  <a:lnTo>
                    <a:pt x="241884" y="330116"/>
                  </a:lnTo>
                  <a:close/>
                </a:path>
                <a:path w="830580" h="330200">
                  <a:moveTo>
                    <a:pt x="94831" y="220579"/>
                  </a:moveTo>
                  <a:lnTo>
                    <a:pt x="203442" y="220579"/>
                  </a:lnTo>
                  <a:lnTo>
                    <a:pt x="149484" y="65421"/>
                  </a:lnTo>
                  <a:lnTo>
                    <a:pt x="94831" y="220579"/>
                  </a:lnTo>
                  <a:close/>
                </a:path>
                <a:path w="830580" h="330200">
                  <a:moveTo>
                    <a:pt x="332989" y="42726"/>
                  </a:moveTo>
                  <a:lnTo>
                    <a:pt x="332989" y="463"/>
                  </a:lnTo>
                  <a:lnTo>
                    <a:pt x="562947" y="463"/>
                  </a:lnTo>
                  <a:lnTo>
                    <a:pt x="562947" y="42726"/>
                  </a:lnTo>
                  <a:lnTo>
                    <a:pt x="475294" y="42726"/>
                  </a:lnTo>
                  <a:lnTo>
                    <a:pt x="475294" y="330116"/>
                  </a:lnTo>
                  <a:lnTo>
                    <a:pt x="421220" y="330116"/>
                  </a:lnTo>
                  <a:lnTo>
                    <a:pt x="421220" y="42726"/>
                  </a:lnTo>
                  <a:lnTo>
                    <a:pt x="332989" y="42726"/>
                  </a:lnTo>
                  <a:close/>
                </a:path>
                <a:path w="830580" h="330200">
                  <a:moveTo>
                    <a:pt x="600470" y="42726"/>
                  </a:moveTo>
                  <a:lnTo>
                    <a:pt x="600470" y="463"/>
                  </a:lnTo>
                  <a:lnTo>
                    <a:pt x="830428" y="463"/>
                  </a:lnTo>
                  <a:lnTo>
                    <a:pt x="830428" y="42726"/>
                  </a:lnTo>
                  <a:lnTo>
                    <a:pt x="742775" y="42726"/>
                  </a:lnTo>
                  <a:lnTo>
                    <a:pt x="742775" y="330116"/>
                  </a:lnTo>
                  <a:lnTo>
                    <a:pt x="688702" y="330116"/>
                  </a:lnTo>
                  <a:lnTo>
                    <a:pt x="688702" y="42726"/>
                  </a:lnTo>
                  <a:lnTo>
                    <a:pt x="600470" y="42726"/>
                  </a:lnTo>
                  <a:close/>
                </a:path>
              </a:pathLst>
            </a:custGeom>
            <a:ln w="17786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72091" y="4243323"/>
              <a:ext cx="82744" cy="827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378306" y="3987058"/>
              <a:ext cx="2051050" cy="850900"/>
            </a:xfrm>
            <a:custGeom>
              <a:avLst/>
              <a:gdLst/>
              <a:ahLst/>
              <a:cxnLst/>
              <a:rect l="l" t="t" r="r" b="b"/>
              <a:pathLst>
                <a:path w="2051050" h="850900">
                  <a:moveTo>
                    <a:pt x="1743160" y="0"/>
                  </a:moveTo>
                  <a:lnTo>
                    <a:pt x="1797234" y="0"/>
                  </a:lnTo>
                  <a:lnTo>
                    <a:pt x="1797234" y="330116"/>
                  </a:lnTo>
                  <a:lnTo>
                    <a:pt x="1743160" y="330116"/>
                  </a:lnTo>
                  <a:lnTo>
                    <a:pt x="1580476" y="83947"/>
                  </a:lnTo>
                  <a:lnTo>
                    <a:pt x="1580476" y="330116"/>
                  </a:lnTo>
                  <a:lnTo>
                    <a:pt x="1526402" y="330116"/>
                  </a:lnTo>
                  <a:lnTo>
                    <a:pt x="1526402" y="0"/>
                  </a:lnTo>
                  <a:lnTo>
                    <a:pt x="1580476" y="0"/>
                  </a:lnTo>
                  <a:lnTo>
                    <a:pt x="1743160" y="245705"/>
                  </a:lnTo>
                  <a:lnTo>
                    <a:pt x="1743160" y="0"/>
                  </a:lnTo>
                  <a:close/>
                </a:path>
                <a:path w="2051050" h="850900">
                  <a:moveTo>
                    <a:pt x="2050479" y="0"/>
                  </a:moveTo>
                  <a:lnTo>
                    <a:pt x="2050479" y="42263"/>
                  </a:lnTo>
                  <a:lnTo>
                    <a:pt x="1922416" y="42263"/>
                  </a:lnTo>
                  <a:lnTo>
                    <a:pt x="1922416" y="142305"/>
                  </a:lnTo>
                  <a:lnTo>
                    <a:pt x="2036237" y="142305"/>
                  </a:lnTo>
                  <a:lnTo>
                    <a:pt x="2036237" y="183989"/>
                  </a:lnTo>
                  <a:lnTo>
                    <a:pt x="1922416" y="183989"/>
                  </a:lnTo>
                  <a:lnTo>
                    <a:pt x="1922416" y="287852"/>
                  </a:lnTo>
                  <a:lnTo>
                    <a:pt x="2050479" y="287852"/>
                  </a:lnTo>
                  <a:lnTo>
                    <a:pt x="2050479" y="330116"/>
                  </a:lnTo>
                  <a:lnTo>
                    <a:pt x="1868342" y="330116"/>
                  </a:lnTo>
                  <a:lnTo>
                    <a:pt x="1868342" y="0"/>
                  </a:lnTo>
                  <a:lnTo>
                    <a:pt x="2050479" y="0"/>
                  </a:lnTo>
                  <a:close/>
                </a:path>
                <a:path w="2051050" h="850900">
                  <a:moveTo>
                    <a:pt x="241884" y="850368"/>
                  </a:moveTo>
                  <a:lnTo>
                    <a:pt x="218147" y="782978"/>
                  </a:lnTo>
                  <a:lnTo>
                    <a:pt x="80126" y="782978"/>
                  </a:lnTo>
                  <a:lnTo>
                    <a:pt x="56505" y="850368"/>
                  </a:lnTo>
                  <a:lnTo>
                    <a:pt x="0" y="850368"/>
                  </a:lnTo>
                  <a:lnTo>
                    <a:pt x="118105" y="520251"/>
                  </a:lnTo>
                  <a:lnTo>
                    <a:pt x="180747" y="520251"/>
                  </a:lnTo>
                  <a:lnTo>
                    <a:pt x="298852" y="850368"/>
                  </a:lnTo>
                  <a:lnTo>
                    <a:pt x="241884" y="850368"/>
                  </a:lnTo>
                  <a:close/>
                </a:path>
                <a:path w="2051050" h="850900">
                  <a:moveTo>
                    <a:pt x="94831" y="740831"/>
                  </a:moveTo>
                  <a:lnTo>
                    <a:pt x="203442" y="740831"/>
                  </a:lnTo>
                  <a:lnTo>
                    <a:pt x="149484" y="585673"/>
                  </a:lnTo>
                  <a:lnTo>
                    <a:pt x="94831" y="740831"/>
                  </a:lnTo>
                  <a:close/>
                </a:path>
                <a:path w="2051050" h="850900">
                  <a:moveTo>
                    <a:pt x="350010" y="520715"/>
                  </a:moveTo>
                  <a:lnTo>
                    <a:pt x="404084" y="520715"/>
                  </a:lnTo>
                  <a:lnTo>
                    <a:pt x="404084" y="809146"/>
                  </a:lnTo>
                  <a:lnTo>
                    <a:pt x="515589" y="809146"/>
                  </a:lnTo>
                  <a:lnTo>
                    <a:pt x="515589" y="850368"/>
                  </a:lnTo>
                  <a:lnTo>
                    <a:pt x="350010" y="850368"/>
                  </a:lnTo>
                  <a:lnTo>
                    <a:pt x="350010" y="520715"/>
                  </a:lnTo>
                  <a:close/>
                </a:path>
                <a:path w="2051050" h="850900">
                  <a:moveTo>
                    <a:pt x="543559" y="562978"/>
                  </a:moveTo>
                  <a:lnTo>
                    <a:pt x="543559" y="520715"/>
                  </a:lnTo>
                  <a:lnTo>
                    <a:pt x="773517" y="520715"/>
                  </a:lnTo>
                  <a:lnTo>
                    <a:pt x="773517" y="562978"/>
                  </a:lnTo>
                  <a:lnTo>
                    <a:pt x="685865" y="562978"/>
                  </a:lnTo>
                  <a:lnTo>
                    <a:pt x="685865" y="850368"/>
                  </a:lnTo>
                  <a:lnTo>
                    <a:pt x="631791" y="850368"/>
                  </a:lnTo>
                  <a:lnTo>
                    <a:pt x="631791" y="562978"/>
                  </a:lnTo>
                  <a:lnTo>
                    <a:pt x="543559" y="562978"/>
                  </a:lnTo>
                  <a:close/>
                </a:path>
                <a:path w="2051050" h="850900">
                  <a:moveTo>
                    <a:pt x="1010199" y="520251"/>
                  </a:moveTo>
                  <a:lnTo>
                    <a:pt x="1010199" y="562515"/>
                  </a:lnTo>
                  <a:lnTo>
                    <a:pt x="882135" y="562515"/>
                  </a:lnTo>
                  <a:lnTo>
                    <a:pt x="882135" y="662557"/>
                  </a:lnTo>
                  <a:lnTo>
                    <a:pt x="995957" y="662557"/>
                  </a:lnTo>
                  <a:lnTo>
                    <a:pt x="995957" y="704241"/>
                  </a:lnTo>
                  <a:lnTo>
                    <a:pt x="882135" y="704241"/>
                  </a:lnTo>
                  <a:lnTo>
                    <a:pt x="882135" y="808104"/>
                  </a:lnTo>
                  <a:lnTo>
                    <a:pt x="1010199" y="808104"/>
                  </a:lnTo>
                  <a:lnTo>
                    <a:pt x="1010199" y="850368"/>
                  </a:lnTo>
                  <a:lnTo>
                    <a:pt x="828062" y="850368"/>
                  </a:lnTo>
                  <a:lnTo>
                    <a:pt x="828062" y="520251"/>
                  </a:lnTo>
                  <a:lnTo>
                    <a:pt x="1010199" y="520251"/>
                  </a:lnTo>
                  <a:close/>
                </a:path>
                <a:path w="2051050" h="850900">
                  <a:moveTo>
                    <a:pt x="1130646" y="716631"/>
                  </a:moveTo>
                  <a:lnTo>
                    <a:pt x="1130646" y="850368"/>
                  </a:lnTo>
                  <a:lnTo>
                    <a:pt x="1076573" y="850368"/>
                  </a:lnTo>
                  <a:lnTo>
                    <a:pt x="1076573" y="520715"/>
                  </a:lnTo>
                  <a:lnTo>
                    <a:pt x="1190394" y="520715"/>
                  </a:lnTo>
                  <a:lnTo>
                    <a:pt x="1240010" y="527662"/>
                  </a:lnTo>
                  <a:lnTo>
                    <a:pt x="1276773" y="548504"/>
                  </a:lnTo>
                  <a:lnTo>
                    <a:pt x="1299526" y="579999"/>
                  </a:lnTo>
                  <a:lnTo>
                    <a:pt x="1307110" y="618904"/>
                  </a:lnTo>
                  <a:lnTo>
                    <a:pt x="1305851" y="635107"/>
                  </a:lnTo>
                  <a:lnTo>
                    <a:pt x="1286962" y="678767"/>
                  </a:lnTo>
                  <a:lnTo>
                    <a:pt x="1244562" y="708120"/>
                  </a:lnTo>
                  <a:lnTo>
                    <a:pt x="1225015" y="713273"/>
                  </a:lnTo>
                  <a:lnTo>
                    <a:pt x="1312320" y="850368"/>
                  </a:lnTo>
                  <a:lnTo>
                    <a:pt x="1246436" y="850368"/>
                  </a:lnTo>
                  <a:lnTo>
                    <a:pt x="1163878" y="716631"/>
                  </a:lnTo>
                  <a:lnTo>
                    <a:pt x="1130646" y="716631"/>
                  </a:lnTo>
                  <a:close/>
                </a:path>
              </a:pathLst>
            </a:custGeom>
            <a:ln w="17786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00060" y="4541143"/>
              <a:ext cx="138786" cy="12917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754610" y="4507310"/>
              <a:ext cx="1219835" cy="330200"/>
            </a:xfrm>
            <a:custGeom>
              <a:avLst/>
              <a:gdLst/>
              <a:ahLst/>
              <a:cxnLst/>
              <a:rect l="l" t="t" r="r" b="b"/>
              <a:pathLst>
                <a:path w="1219834" h="330200">
                  <a:moveTo>
                    <a:pt x="216758" y="0"/>
                  </a:moveTo>
                  <a:lnTo>
                    <a:pt x="270831" y="0"/>
                  </a:lnTo>
                  <a:lnTo>
                    <a:pt x="270831" y="330116"/>
                  </a:lnTo>
                  <a:lnTo>
                    <a:pt x="216758" y="330116"/>
                  </a:lnTo>
                  <a:lnTo>
                    <a:pt x="54073" y="83947"/>
                  </a:lnTo>
                  <a:lnTo>
                    <a:pt x="54073" y="330116"/>
                  </a:lnTo>
                  <a:lnTo>
                    <a:pt x="0" y="330116"/>
                  </a:lnTo>
                  <a:lnTo>
                    <a:pt x="0" y="0"/>
                  </a:lnTo>
                  <a:lnTo>
                    <a:pt x="54073" y="0"/>
                  </a:lnTo>
                  <a:lnTo>
                    <a:pt x="216758" y="245705"/>
                  </a:lnTo>
                  <a:lnTo>
                    <a:pt x="216758" y="0"/>
                  </a:lnTo>
                  <a:close/>
                </a:path>
                <a:path w="1219834" h="330200">
                  <a:moveTo>
                    <a:pt x="564371" y="330116"/>
                  </a:moveTo>
                  <a:lnTo>
                    <a:pt x="540634" y="262726"/>
                  </a:lnTo>
                  <a:lnTo>
                    <a:pt x="402613" y="262726"/>
                  </a:lnTo>
                  <a:lnTo>
                    <a:pt x="378992" y="330116"/>
                  </a:lnTo>
                  <a:lnTo>
                    <a:pt x="322487" y="330116"/>
                  </a:lnTo>
                  <a:lnTo>
                    <a:pt x="440592" y="0"/>
                  </a:lnTo>
                  <a:lnTo>
                    <a:pt x="503234" y="0"/>
                  </a:lnTo>
                  <a:lnTo>
                    <a:pt x="621340" y="330116"/>
                  </a:lnTo>
                  <a:lnTo>
                    <a:pt x="564371" y="330116"/>
                  </a:lnTo>
                  <a:close/>
                </a:path>
                <a:path w="1219834" h="330200">
                  <a:moveTo>
                    <a:pt x="417318" y="220579"/>
                  </a:moveTo>
                  <a:lnTo>
                    <a:pt x="525929" y="220579"/>
                  </a:lnTo>
                  <a:lnTo>
                    <a:pt x="471971" y="65421"/>
                  </a:lnTo>
                  <a:lnTo>
                    <a:pt x="417318" y="220579"/>
                  </a:lnTo>
                  <a:close/>
                </a:path>
                <a:path w="1219834" h="330200">
                  <a:moveTo>
                    <a:pt x="655476" y="42726"/>
                  </a:moveTo>
                  <a:lnTo>
                    <a:pt x="655476" y="463"/>
                  </a:lnTo>
                  <a:lnTo>
                    <a:pt x="885434" y="463"/>
                  </a:lnTo>
                  <a:lnTo>
                    <a:pt x="885434" y="42726"/>
                  </a:lnTo>
                  <a:lnTo>
                    <a:pt x="797781" y="42726"/>
                  </a:lnTo>
                  <a:lnTo>
                    <a:pt x="797781" y="330116"/>
                  </a:lnTo>
                  <a:lnTo>
                    <a:pt x="743707" y="330116"/>
                  </a:lnTo>
                  <a:lnTo>
                    <a:pt x="743707" y="42726"/>
                  </a:lnTo>
                  <a:lnTo>
                    <a:pt x="655476" y="42726"/>
                  </a:lnTo>
                  <a:close/>
                </a:path>
                <a:path w="1219834" h="330200">
                  <a:moveTo>
                    <a:pt x="1162410" y="330116"/>
                  </a:moveTo>
                  <a:lnTo>
                    <a:pt x="1138673" y="262726"/>
                  </a:lnTo>
                  <a:lnTo>
                    <a:pt x="1000652" y="262726"/>
                  </a:lnTo>
                  <a:lnTo>
                    <a:pt x="977031" y="330116"/>
                  </a:lnTo>
                  <a:lnTo>
                    <a:pt x="920526" y="330116"/>
                  </a:lnTo>
                  <a:lnTo>
                    <a:pt x="1038631" y="0"/>
                  </a:lnTo>
                  <a:lnTo>
                    <a:pt x="1101273" y="0"/>
                  </a:lnTo>
                  <a:lnTo>
                    <a:pt x="1219379" y="330116"/>
                  </a:lnTo>
                  <a:lnTo>
                    <a:pt x="1162410" y="330116"/>
                  </a:lnTo>
                  <a:close/>
                </a:path>
                <a:path w="1219834" h="330200">
                  <a:moveTo>
                    <a:pt x="1015357" y="220579"/>
                  </a:moveTo>
                  <a:lnTo>
                    <a:pt x="1123968" y="220579"/>
                  </a:lnTo>
                  <a:lnTo>
                    <a:pt x="1070010" y="65421"/>
                  </a:lnTo>
                  <a:lnTo>
                    <a:pt x="1015357" y="220579"/>
                  </a:lnTo>
                  <a:close/>
                </a:path>
              </a:pathLst>
            </a:custGeom>
            <a:ln w="17786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349512" y="3367170"/>
            <a:ext cx="2653030" cy="1577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ct val="96000"/>
              </a:lnSpc>
              <a:spcBef>
                <a:spcPts val="270"/>
              </a:spcBef>
            </a:pPr>
            <a:r>
              <a:rPr sz="3050" spc="-100" dirty="0">
                <a:latin typeface="Verdana"/>
                <a:cs typeface="Verdana"/>
              </a:rPr>
              <a:t>BARRAGE </a:t>
            </a:r>
            <a:r>
              <a:rPr sz="3050" spc="-95" dirty="0">
                <a:latin typeface="Verdana"/>
                <a:cs typeface="Verdana"/>
              </a:rPr>
              <a:t> </a:t>
            </a:r>
            <a:r>
              <a:rPr sz="3700" spc="-204" dirty="0">
                <a:latin typeface="Verdana"/>
                <a:cs typeface="Verdana"/>
              </a:rPr>
              <a:t>ATT.NE </a:t>
            </a:r>
            <a:r>
              <a:rPr sz="3700" spc="-200" dirty="0">
                <a:latin typeface="Verdana"/>
                <a:cs typeface="Verdana"/>
              </a:rPr>
              <a:t> </a:t>
            </a:r>
            <a:r>
              <a:rPr sz="3700" spc="65" dirty="0">
                <a:latin typeface="Verdana"/>
                <a:cs typeface="Verdana"/>
              </a:rPr>
              <a:t>A</a:t>
            </a:r>
            <a:r>
              <a:rPr sz="3700" spc="-409" dirty="0">
                <a:latin typeface="Verdana"/>
                <a:cs typeface="Verdana"/>
              </a:rPr>
              <a:t>L</a:t>
            </a:r>
            <a:r>
              <a:rPr sz="3700" spc="-180" dirty="0">
                <a:latin typeface="Verdana"/>
                <a:cs typeface="Verdana"/>
              </a:rPr>
              <a:t>T</a:t>
            </a:r>
            <a:r>
              <a:rPr sz="3700" spc="-390" dirty="0">
                <a:latin typeface="Verdana"/>
                <a:cs typeface="Verdana"/>
              </a:rPr>
              <a:t>E</a:t>
            </a:r>
            <a:r>
              <a:rPr sz="3700" spc="-220" dirty="0">
                <a:latin typeface="Verdana"/>
                <a:cs typeface="Verdana"/>
              </a:rPr>
              <a:t>R</a:t>
            </a:r>
            <a:r>
              <a:rPr sz="3700" spc="-85" dirty="0">
                <a:latin typeface="Verdana"/>
                <a:cs typeface="Verdana"/>
              </a:rPr>
              <a:t>N</a:t>
            </a:r>
            <a:r>
              <a:rPr sz="3700" spc="65" dirty="0">
                <a:latin typeface="Verdana"/>
                <a:cs typeface="Verdana"/>
              </a:rPr>
              <a:t>A</a:t>
            </a:r>
            <a:r>
              <a:rPr sz="3700" spc="-180" dirty="0">
                <a:latin typeface="Verdana"/>
                <a:cs typeface="Verdana"/>
              </a:rPr>
              <a:t>T</a:t>
            </a:r>
            <a:r>
              <a:rPr sz="3700" spc="70" dirty="0">
                <a:latin typeface="Verdana"/>
                <a:cs typeface="Verdana"/>
              </a:rPr>
              <a:t>A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60808" y="628305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60808" y="953547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483486" y="703577"/>
            <a:ext cx="7442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1380" dirty="0">
                <a:solidFill>
                  <a:srgbClr val="ECC2D4"/>
                </a:solidFill>
                <a:latin typeface="Verdana"/>
                <a:cs typeface="Verdana"/>
              </a:rPr>
              <a:t>T.</a:t>
            </a:r>
            <a:endParaRPr sz="72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16004" y="929401"/>
            <a:ext cx="6228080" cy="685165"/>
            <a:chOff x="1316004" y="929401"/>
            <a:chExt cx="6228080" cy="685165"/>
          </a:xfrm>
        </p:grpSpPr>
        <p:sp>
          <p:nvSpPr>
            <p:cNvPr id="21" name="object 21"/>
            <p:cNvSpPr/>
            <p:nvPr/>
          </p:nvSpPr>
          <p:spPr>
            <a:xfrm>
              <a:off x="1333159" y="953927"/>
              <a:ext cx="1602105" cy="636905"/>
            </a:xfrm>
            <a:custGeom>
              <a:avLst/>
              <a:gdLst/>
              <a:ahLst/>
              <a:cxnLst/>
              <a:rect l="l" t="t" r="r" b="b"/>
              <a:pathLst>
                <a:path w="1602105" h="636905">
                  <a:moveTo>
                    <a:pt x="466603" y="636805"/>
                  </a:moveTo>
                  <a:lnTo>
                    <a:pt x="420814" y="506809"/>
                  </a:lnTo>
                  <a:lnTo>
                    <a:pt x="154566" y="506809"/>
                  </a:lnTo>
                  <a:lnTo>
                    <a:pt x="109000" y="636805"/>
                  </a:lnTo>
                  <a:lnTo>
                    <a:pt x="0" y="636805"/>
                  </a:lnTo>
                  <a:lnTo>
                    <a:pt x="227829" y="0"/>
                  </a:lnTo>
                  <a:lnTo>
                    <a:pt x="348668" y="0"/>
                  </a:lnTo>
                  <a:lnTo>
                    <a:pt x="576498" y="636805"/>
                  </a:lnTo>
                  <a:lnTo>
                    <a:pt x="466603" y="636805"/>
                  </a:lnTo>
                  <a:close/>
                </a:path>
                <a:path w="1602105" h="636905">
                  <a:moveTo>
                    <a:pt x="182933" y="425505"/>
                  </a:moveTo>
                  <a:lnTo>
                    <a:pt x="392447" y="425505"/>
                  </a:lnTo>
                  <a:lnTo>
                    <a:pt x="288360" y="126199"/>
                  </a:lnTo>
                  <a:lnTo>
                    <a:pt x="182933" y="425505"/>
                  </a:lnTo>
                  <a:close/>
                </a:path>
                <a:path w="1602105" h="636905">
                  <a:moveTo>
                    <a:pt x="642348" y="82420"/>
                  </a:moveTo>
                  <a:lnTo>
                    <a:pt x="642348" y="893"/>
                  </a:lnTo>
                  <a:lnTo>
                    <a:pt x="1085945" y="893"/>
                  </a:lnTo>
                  <a:lnTo>
                    <a:pt x="1085945" y="82420"/>
                  </a:lnTo>
                  <a:lnTo>
                    <a:pt x="916860" y="82420"/>
                  </a:lnTo>
                  <a:lnTo>
                    <a:pt x="916860" y="636805"/>
                  </a:lnTo>
                  <a:lnTo>
                    <a:pt x="812550" y="636805"/>
                  </a:lnTo>
                  <a:lnTo>
                    <a:pt x="812550" y="82420"/>
                  </a:lnTo>
                  <a:lnTo>
                    <a:pt x="642348" y="82420"/>
                  </a:lnTo>
                  <a:close/>
                </a:path>
                <a:path w="1602105" h="636905">
                  <a:moveTo>
                    <a:pt x="1158329" y="82420"/>
                  </a:moveTo>
                  <a:lnTo>
                    <a:pt x="1158329" y="893"/>
                  </a:lnTo>
                  <a:lnTo>
                    <a:pt x="1601927" y="893"/>
                  </a:lnTo>
                  <a:lnTo>
                    <a:pt x="1601927" y="82420"/>
                  </a:lnTo>
                  <a:lnTo>
                    <a:pt x="1432841" y="82420"/>
                  </a:lnTo>
                  <a:lnTo>
                    <a:pt x="1432841" y="636805"/>
                  </a:lnTo>
                  <a:lnTo>
                    <a:pt x="1328531" y="636805"/>
                  </a:lnTo>
                  <a:lnTo>
                    <a:pt x="1328531" y="82420"/>
                  </a:lnTo>
                  <a:lnTo>
                    <a:pt x="1158329" y="82420"/>
                  </a:lnTo>
                  <a:close/>
                </a:path>
              </a:pathLst>
            </a:custGeom>
            <a:ln w="34310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9473" y="1448272"/>
              <a:ext cx="159616" cy="15961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55297" y="946556"/>
              <a:ext cx="4271645" cy="650875"/>
            </a:xfrm>
            <a:custGeom>
              <a:avLst/>
              <a:gdLst/>
              <a:ahLst/>
              <a:cxnLst/>
              <a:rect l="l" t="t" r="r" b="b"/>
              <a:pathLst>
                <a:path w="4271645" h="650875">
                  <a:moveTo>
                    <a:pt x="418134" y="7370"/>
                  </a:moveTo>
                  <a:lnTo>
                    <a:pt x="522444" y="7370"/>
                  </a:lnTo>
                  <a:lnTo>
                    <a:pt x="522444" y="644176"/>
                  </a:lnTo>
                  <a:lnTo>
                    <a:pt x="418134" y="644176"/>
                  </a:lnTo>
                  <a:lnTo>
                    <a:pt x="104310" y="169308"/>
                  </a:lnTo>
                  <a:lnTo>
                    <a:pt x="104310" y="644176"/>
                  </a:lnTo>
                  <a:lnTo>
                    <a:pt x="0" y="644176"/>
                  </a:lnTo>
                  <a:lnTo>
                    <a:pt x="0" y="7370"/>
                  </a:lnTo>
                  <a:lnTo>
                    <a:pt x="104310" y="7370"/>
                  </a:lnTo>
                  <a:lnTo>
                    <a:pt x="418134" y="481345"/>
                  </a:lnTo>
                  <a:lnTo>
                    <a:pt x="418134" y="7370"/>
                  </a:lnTo>
                  <a:close/>
                </a:path>
                <a:path w="4271645" h="650875">
                  <a:moveTo>
                    <a:pt x="1010963" y="7370"/>
                  </a:moveTo>
                  <a:lnTo>
                    <a:pt x="1010963" y="88898"/>
                  </a:lnTo>
                  <a:lnTo>
                    <a:pt x="763924" y="88898"/>
                  </a:lnTo>
                  <a:lnTo>
                    <a:pt x="763924" y="281883"/>
                  </a:lnTo>
                  <a:lnTo>
                    <a:pt x="983489" y="281883"/>
                  </a:lnTo>
                  <a:lnTo>
                    <a:pt x="983489" y="362293"/>
                  </a:lnTo>
                  <a:lnTo>
                    <a:pt x="763924" y="362293"/>
                  </a:lnTo>
                  <a:lnTo>
                    <a:pt x="763924" y="562649"/>
                  </a:lnTo>
                  <a:lnTo>
                    <a:pt x="1010963" y="562649"/>
                  </a:lnTo>
                  <a:lnTo>
                    <a:pt x="1010963" y="644176"/>
                  </a:lnTo>
                  <a:lnTo>
                    <a:pt x="659614" y="644176"/>
                  </a:lnTo>
                  <a:lnTo>
                    <a:pt x="659614" y="7370"/>
                  </a:lnTo>
                  <a:lnTo>
                    <a:pt x="1010963" y="7370"/>
                  </a:lnTo>
                  <a:close/>
                </a:path>
                <a:path w="4271645" h="650875">
                  <a:moveTo>
                    <a:pt x="1517769" y="564659"/>
                  </a:moveTo>
                  <a:lnTo>
                    <a:pt x="1621186" y="564659"/>
                  </a:lnTo>
                  <a:lnTo>
                    <a:pt x="1673397" y="560709"/>
                  </a:lnTo>
                  <a:lnTo>
                    <a:pt x="1719242" y="548857"/>
                  </a:lnTo>
                  <a:lnTo>
                    <a:pt x="1758721" y="529103"/>
                  </a:lnTo>
                  <a:lnTo>
                    <a:pt x="1791834" y="501448"/>
                  </a:lnTo>
                  <a:lnTo>
                    <a:pt x="1818024" y="466910"/>
                  </a:lnTo>
                  <a:lnTo>
                    <a:pt x="1836730" y="426510"/>
                  </a:lnTo>
                  <a:lnTo>
                    <a:pt x="1847954" y="380246"/>
                  </a:lnTo>
                  <a:lnTo>
                    <a:pt x="1851696" y="328119"/>
                  </a:lnTo>
                  <a:lnTo>
                    <a:pt x="1847954" y="275936"/>
                  </a:lnTo>
                  <a:lnTo>
                    <a:pt x="1836730" y="229728"/>
                  </a:lnTo>
                  <a:lnTo>
                    <a:pt x="1818024" y="189494"/>
                  </a:lnTo>
                  <a:lnTo>
                    <a:pt x="1791834" y="155236"/>
                  </a:lnTo>
                  <a:lnTo>
                    <a:pt x="1758721" y="127777"/>
                  </a:lnTo>
                  <a:lnTo>
                    <a:pt x="1719242" y="108163"/>
                  </a:lnTo>
                  <a:lnTo>
                    <a:pt x="1673397" y="96394"/>
                  </a:lnTo>
                  <a:lnTo>
                    <a:pt x="1621186" y="92471"/>
                  </a:lnTo>
                  <a:lnTo>
                    <a:pt x="1517769" y="92471"/>
                  </a:lnTo>
                  <a:lnTo>
                    <a:pt x="1517769" y="564659"/>
                  </a:lnTo>
                  <a:close/>
                </a:path>
                <a:path w="4271645" h="650875">
                  <a:moveTo>
                    <a:pt x="1621186" y="8264"/>
                  </a:moveTo>
                  <a:lnTo>
                    <a:pt x="1680180" y="11722"/>
                  </a:lnTo>
                  <a:lnTo>
                    <a:pt x="1734225" y="22094"/>
                  </a:lnTo>
                  <a:lnTo>
                    <a:pt x="1783320" y="39383"/>
                  </a:lnTo>
                  <a:lnTo>
                    <a:pt x="1827465" y="63586"/>
                  </a:lnTo>
                  <a:lnTo>
                    <a:pt x="1866661" y="94705"/>
                  </a:lnTo>
                  <a:lnTo>
                    <a:pt x="1899790" y="131703"/>
                  </a:lnTo>
                  <a:lnTo>
                    <a:pt x="1925557" y="173543"/>
                  </a:lnTo>
                  <a:lnTo>
                    <a:pt x="1943962" y="220226"/>
                  </a:lnTo>
                  <a:lnTo>
                    <a:pt x="1955005" y="271751"/>
                  </a:lnTo>
                  <a:lnTo>
                    <a:pt x="1958686" y="328119"/>
                  </a:lnTo>
                  <a:lnTo>
                    <a:pt x="1955005" y="384335"/>
                  </a:lnTo>
                  <a:lnTo>
                    <a:pt x="1943962" y="435583"/>
                  </a:lnTo>
                  <a:lnTo>
                    <a:pt x="1925557" y="481864"/>
                  </a:lnTo>
                  <a:lnTo>
                    <a:pt x="1899790" y="523177"/>
                  </a:lnTo>
                  <a:lnTo>
                    <a:pt x="1866661" y="559522"/>
                  </a:lnTo>
                  <a:lnTo>
                    <a:pt x="1827465" y="589998"/>
                  </a:lnTo>
                  <a:lnTo>
                    <a:pt x="1783320" y="613701"/>
                  </a:lnTo>
                  <a:lnTo>
                    <a:pt x="1734225" y="630632"/>
                  </a:lnTo>
                  <a:lnTo>
                    <a:pt x="1680180" y="640790"/>
                  </a:lnTo>
                  <a:lnTo>
                    <a:pt x="1621186" y="644176"/>
                  </a:lnTo>
                  <a:lnTo>
                    <a:pt x="1413459" y="644176"/>
                  </a:lnTo>
                  <a:lnTo>
                    <a:pt x="1413459" y="8264"/>
                  </a:lnTo>
                  <a:lnTo>
                    <a:pt x="1621186" y="8264"/>
                  </a:lnTo>
                  <a:close/>
                </a:path>
                <a:path w="4271645" h="650875">
                  <a:moveTo>
                    <a:pt x="2062095" y="644176"/>
                  </a:moveTo>
                  <a:lnTo>
                    <a:pt x="2062095" y="8264"/>
                  </a:lnTo>
                  <a:lnTo>
                    <a:pt x="2166405" y="8264"/>
                  </a:lnTo>
                  <a:lnTo>
                    <a:pt x="2166405" y="644176"/>
                  </a:lnTo>
                  <a:lnTo>
                    <a:pt x="2062095" y="644176"/>
                  </a:lnTo>
                  <a:close/>
                </a:path>
                <a:path w="4271645" h="650875">
                  <a:moveTo>
                    <a:pt x="2492136" y="644176"/>
                  </a:moveTo>
                  <a:lnTo>
                    <a:pt x="2252468" y="8264"/>
                  </a:lnTo>
                  <a:lnTo>
                    <a:pt x="2364149" y="8264"/>
                  </a:lnTo>
                  <a:lnTo>
                    <a:pt x="2551550" y="536292"/>
                  </a:lnTo>
                  <a:lnTo>
                    <a:pt x="2740962" y="8264"/>
                  </a:lnTo>
                  <a:lnTo>
                    <a:pt x="2851749" y="8264"/>
                  </a:lnTo>
                  <a:lnTo>
                    <a:pt x="2612975" y="644176"/>
                  </a:lnTo>
                  <a:lnTo>
                    <a:pt x="2492136" y="644176"/>
                  </a:lnTo>
                  <a:close/>
                </a:path>
                <a:path w="4271645" h="650875">
                  <a:moveTo>
                    <a:pt x="2938531" y="644176"/>
                  </a:moveTo>
                  <a:lnTo>
                    <a:pt x="2938531" y="8264"/>
                  </a:lnTo>
                  <a:lnTo>
                    <a:pt x="3042841" y="8264"/>
                  </a:lnTo>
                  <a:lnTo>
                    <a:pt x="3042841" y="644176"/>
                  </a:lnTo>
                  <a:lnTo>
                    <a:pt x="2938531" y="644176"/>
                  </a:lnTo>
                  <a:close/>
                </a:path>
                <a:path w="4271645" h="650875">
                  <a:moveTo>
                    <a:pt x="3377730" y="85100"/>
                  </a:moveTo>
                  <a:lnTo>
                    <a:pt x="3335403" y="91075"/>
                  </a:lnTo>
                  <a:lnTo>
                    <a:pt x="3288985" y="122193"/>
                  </a:lnTo>
                  <a:lnTo>
                    <a:pt x="3272526" y="178019"/>
                  </a:lnTo>
                  <a:lnTo>
                    <a:pt x="3274690" y="199350"/>
                  </a:lnTo>
                  <a:lnTo>
                    <a:pt x="3292001" y="233971"/>
                  </a:lnTo>
                  <a:lnTo>
                    <a:pt x="3325477" y="258304"/>
                  </a:lnTo>
                  <a:lnTo>
                    <a:pt x="3367581" y="275615"/>
                  </a:lnTo>
                  <a:lnTo>
                    <a:pt x="3416134" y="287565"/>
                  </a:lnTo>
                  <a:lnTo>
                    <a:pt x="3440886" y="293665"/>
                  </a:lnTo>
                  <a:lnTo>
                    <a:pt x="3490304" y="307123"/>
                  </a:lnTo>
                  <a:lnTo>
                    <a:pt x="3535982" y="327281"/>
                  </a:lnTo>
                  <a:lnTo>
                    <a:pt x="3574289" y="359613"/>
                  </a:lnTo>
                  <a:lnTo>
                    <a:pt x="3600422" y="406072"/>
                  </a:lnTo>
                  <a:lnTo>
                    <a:pt x="3609133" y="468614"/>
                  </a:lnTo>
                  <a:lnTo>
                    <a:pt x="3605420" y="502886"/>
                  </a:lnTo>
                  <a:lnTo>
                    <a:pt x="3575713" y="565986"/>
                  </a:lnTo>
                  <a:lnTo>
                    <a:pt x="3549719" y="594813"/>
                  </a:lnTo>
                  <a:lnTo>
                    <a:pt x="3517485" y="619244"/>
                  </a:lnTo>
                  <a:lnTo>
                    <a:pt x="3480197" y="636694"/>
                  </a:lnTo>
                  <a:lnTo>
                    <a:pt x="3437856" y="647164"/>
                  </a:lnTo>
                  <a:lnTo>
                    <a:pt x="3390461" y="650654"/>
                  </a:lnTo>
                  <a:lnTo>
                    <a:pt x="3342983" y="647736"/>
                  </a:lnTo>
                  <a:lnTo>
                    <a:pt x="3300167" y="638983"/>
                  </a:lnTo>
                  <a:lnTo>
                    <a:pt x="3262014" y="624395"/>
                  </a:lnTo>
                  <a:lnTo>
                    <a:pt x="3228524" y="603971"/>
                  </a:lnTo>
                  <a:lnTo>
                    <a:pt x="3181953" y="548354"/>
                  </a:lnTo>
                  <a:lnTo>
                    <a:pt x="3166429" y="474868"/>
                  </a:lnTo>
                  <a:lnTo>
                    <a:pt x="3277887" y="474868"/>
                  </a:lnTo>
                  <a:lnTo>
                    <a:pt x="3281265" y="494887"/>
                  </a:lnTo>
                  <a:lnTo>
                    <a:pt x="3287603" y="512728"/>
                  </a:lnTo>
                  <a:lnTo>
                    <a:pt x="3324486" y="552626"/>
                  </a:lnTo>
                  <a:lnTo>
                    <a:pt x="3364691" y="564911"/>
                  </a:lnTo>
                  <a:lnTo>
                    <a:pt x="3389568" y="566446"/>
                  </a:lnTo>
                  <a:lnTo>
                    <a:pt x="3414738" y="564729"/>
                  </a:lnTo>
                  <a:lnTo>
                    <a:pt x="3456619" y="550992"/>
                  </a:lnTo>
                  <a:lnTo>
                    <a:pt x="3486717" y="524608"/>
                  </a:lnTo>
                  <a:lnTo>
                    <a:pt x="3503929" y="473974"/>
                  </a:lnTo>
                  <a:lnTo>
                    <a:pt x="3502757" y="456245"/>
                  </a:lnTo>
                  <a:lnTo>
                    <a:pt x="3485167" y="415453"/>
                  </a:lnTo>
                  <a:lnTo>
                    <a:pt x="3450867" y="389864"/>
                  </a:lnTo>
                  <a:lnTo>
                    <a:pt x="3405483" y="374020"/>
                  </a:lnTo>
                  <a:lnTo>
                    <a:pt x="3353453" y="360897"/>
                  </a:lnTo>
                  <a:lnTo>
                    <a:pt x="3335570" y="356262"/>
                  </a:lnTo>
                  <a:lnTo>
                    <a:pt x="3281866" y="340110"/>
                  </a:lnTo>
                  <a:lnTo>
                    <a:pt x="3233661" y="317621"/>
                  </a:lnTo>
                  <a:lnTo>
                    <a:pt x="3195257" y="282567"/>
                  </a:lnTo>
                  <a:lnTo>
                    <a:pt x="3171120" y="229672"/>
                  </a:lnTo>
                  <a:lnTo>
                    <a:pt x="3166429" y="184943"/>
                  </a:lnTo>
                  <a:lnTo>
                    <a:pt x="3170170" y="145325"/>
                  </a:lnTo>
                  <a:lnTo>
                    <a:pt x="3200101" y="78316"/>
                  </a:lnTo>
                  <a:lnTo>
                    <a:pt x="3258454" y="28646"/>
                  </a:lnTo>
                  <a:lnTo>
                    <a:pt x="3295086" y="12731"/>
                  </a:lnTo>
                  <a:lnTo>
                    <a:pt x="3336184" y="3182"/>
                  </a:lnTo>
                  <a:lnTo>
                    <a:pt x="3381750" y="0"/>
                  </a:lnTo>
                  <a:lnTo>
                    <a:pt x="3427149" y="2750"/>
                  </a:lnTo>
                  <a:lnTo>
                    <a:pt x="3467745" y="11000"/>
                  </a:lnTo>
                  <a:lnTo>
                    <a:pt x="3503539" y="24751"/>
                  </a:lnTo>
                  <a:lnTo>
                    <a:pt x="3559952" y="68446"/>
                  </a:lnTo>
                  <a:lnTo>
                    <a:pt x="3591781" y="131993"/>
                  </a:lnTo>
                  <a:lnTo>
                    <a:pt x="3598189" y="171095"/>
                  </a:lnTo>
                  <a:lnTo>
                    <a:pt x="3482933" y="171095"/>
                  </a:lnTo>
                  <a:lnTo>
                    <a:pt x="3479653" y="153617"/>
                  </a:lnTo>
                  <a:lnTo>
                    <a:pt x="3473385" y="137591"/>
                  </a:lnTo>
                  <a:lnTo>
                    <a:pt x="3436949" y="99047"/>
                  </a:lnTo>
                  <a:lnTo>
                    <a:pt x="3399871" y="86650"/>
                  </a:lnTo>
                  <a:lnTo>
                    <a:pt x="3377730" y="85100"/>
                  </a:lnTo>
                  <a:close/>
                </a:path>
                <a:path w="4271645" h="650875">
                  <a:moveTo>
                    <a:pt x="4161709" y="644176"/>
                  </a:moveTo>
                  <a:lnTo>
                    <a:pt x="4115920" y="514180"/>
                  </a:lnTo>
                  <a:lnTo>
                    <a:pt x="3849672" y="514180"/>
                  </a:lnTo>
                  <a:lnTo>
                    <a:pt x="3804106" y="644176"/>
                  </a:lnTo>
                  <a:lnTo>
                    <a:pt x="3695105" y="644176"/>
                  </a:lnTo>
                  <a:lnTo>
                    <a:pt x="3922935" y="7370"/>
                  </a:lnTo>
                  <a:lnTo>
                    <a:pt x="4043774" y="7370"/>
                  </a:lnTo>
                  <a:lnTo>
                    <a:pt x="4271603" y="644176"/>
                  </a:lnTo>
                  <a:lnTo>
                    <a:pt x="4161709" y="644176"/>
                  </a:lnTo>
                  <a:close/>
                </a:path>
                <a:path w="4271645" h="650875">
                  <a:moveTo>
                    <a:pt x="3878039" y="432876"/>
                  </a:moveTo>
                  <a:lnTo>
                    <a:pt x="4087552" y="432876"/>
                  </a:lnTo>
                  <a:lnTo>
                    <a:pt x="3983466" y="133570"/>
                  </a:lnTo>
                  <a:lnTo>
                    <a:pt x="3878039" y="432876"/>
                  </a:lnTo>
                  <a:close/>
                </a:path>
              </a:pathLst>
            </a:custGeom>
            <a:ln w="34310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289412" y="663141"/>
            <a:ext cx="16827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0" dirty="0"/>
              <a:t>ATT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959032" y="663141"/>
            <a:ext cx="46107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40839" algn="l"/>
              </a:tabLst>
            </a:pPr>
            <a:r>
              <a:rPr sz="7200" spc="-935" dirty="0">
                <a:latin typeface="Verdana"/>
                <a:cs typeface="Verdana"/>
              </a:rPr>
              <a:t>.</a:t>
            </a:r>
            <a:r>
              <a:rPr sz="7200" spc="-200" dirty="0">
                <a:latin typeface="Verdana"/>
                <a:cs typeface="Verdana"/>
              </a:rPr>
              <a:t>N</a:t>
            </a:r>
            <a:r>
              <a:rPr sz="7200" spc="-780" dirty="0">
                <a:latin typeface="Verdana"/>
                <a:cs typeface="Verdana"/>
              </a:rPr>
              <a:t>E</a:t>
            </a:r>
            <a:r>
              <a:rPr sz="7200" dirty="0">
                <a:latin typeface="Verdana"/>
                <a:cs typeface="Verdana"/>
              </a:rPr>
              <a:t>	</a:t>
            </a:r>
            <a:r>
              <a:rPr sz="7200" spc="-450" dirty="0">
                <a:latin typeface="Verdana"/>
                <a:cs typeface="Verdana"/>
              </a:rPr>
              <a:t>D</a:t>
            </a:r>
            <a:r>
              <a:rPr sz="7200" spc="-1135" dirty="0">
                <a:latin typeface="Verdana"/>
                <a:cs typeface="Verdana"/>
              </a:rPr>
              <a:t>I</a:t>
            </a:r>
            <a:r>
              <a:rPr sz="7200" spc="70" dirty="0">
                <a:latin typeface="Verdana"/>
                <a:cs typeface="Verdana"/>
              </a:rPr>
              <a:t>V</a:t>
            </a:r>
            <a:r>
              <a:rPr sz="7200" spc="-1135" dirty="0">
                <a:latin typeface="Verdana"/>
                <a:cs typeface="Verdana"/>
              </a:rPr>
              <a:t>I</a:t>
            </a:r>
            <a:r>
              <a:rPr sz="7200" spc="-580" dirty="0">
                <a:latin typeface="Verdana"/>
                <a:cs typeface="Verdana"/>
              </a:rPr>
              <a:t>S</a:t>
            </a:r>
            <a:r>
              <a:rPr sz="7200" spc="95" dirty="0">
                <a:latin typeface="Verdana"/>
                <a:cs typeface="Verdana"/>
              </a:rPr>
              <a:t>A</a:t>
            </a:r>
            <a:endParaRPr sz="7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9" y="2208050"/>
            <a:ext cx="9331325" cy="8077200"/>
          </a:xfrm>
          <a:custGeom>
            <a:avLst/>
            <a:gdLst/>
            <a:ahLst/>
            <a:cxnLst/>
            <a:rect l="l" t="t" r="r" b="b"/>
            <a:pathLst>
              <a:path w="9331325" h="8077200">
                <a:moveTo>
                  <a:pt x="8567092" y="4716848"/>
                </a:moveTo>
                <a:lnTo>
                  <a:pt x="8193737" y="4179058"/>
                </a:lnTo>
                <a:lnTo>
                  <a:pt x="8232943" y="4213261"/>
                </a:lnTo>
                <a:lnTo>
                  <a:pt x="8548836" y="4668282"/>
                </a:lnTo>
                <a:lnTo>
                  <a:pt x="8567092" y="4716848"/>
                </a:lnTo>
                <a:close/>
              </a:path>
              <a:path w="9331325" h="8077200">
                <a:moveTo>
                  <a:pt x="8614037" y="4806738"/>
                </a:moveTo>
                <a:lnTo>
                  <a:pt x="8125715" y="4103347"/>
                </a:lnTo>
                <a:lnTo>
                  <a:pt x="8164950" y="4137592"/>
                </a:lnTo>
                <a:lnTo>
                  <a:pt x="8595780" y="4758172"/>
                </a:lnTo>
                <a:lnTo>
                  <a:pt x="8614037" y="4806738"/>
                </a:lnTo>
                <a:close/>
              </a:path>
              <a:path w="9331325" h="8077200">
                <a:moveTo>
                  <a:pt x="5565444" y="8076237"/>
                </a:moveTo>
                <a:lnTo>
                  <a:pt x="1426131" y="2113866"/>
                </a:lnTo>
                <a:lnTo>
                  <a:pt x="1464984" y="2147560"/>
                </a:lnTo>
                <a:lnTo>
                  <a:pt x="1550156" y="2270244"/>
                </a:lnTo>
                <a:lnTo>
                  <a:pt x="1588939" y="2303839"/>
                </a:lnTo>
                <a:lnTo>
                  <a:pt x="1617266" y="2344641"/>
                </a:lnTo>
                <a:lnTo>
                  <a:pt x="1655997" y="2378161"/>
                </a:lnTo>
                <a:lnTo>
                  <a:pt x="1684266" y="2418880"/>
                </a:lnTo>
                <a:lnTo>
                  <a:pt x="1722934" y="2452309"/>
                </a:lnTo>
                <a:lnTo>
                  <a:pt x="1751089" y="2492864"/>
                </a:lnTo>
                <a:lnTo>
                  <a:pt x="1827893" y="2558956"/>
                </a:lnTo>
                <a:lnTo>
                  <a:pt x="1855686" y="2598989"/>
                </a:lnTo>
                <a:lnTo>
                  <a:pt x="2120301" y="2824259"/>
                </a:lnTo>
                <a:lnTo>
                  <a:pt x="2168157" y="2848653"/>
                </a:lnTo>
                <a:lnTo>
                  <a:pt x="2317053" y="2974048"/>
                </a:lnTo>
                <a:lnTo>
                  <a:pt x="2364529" y="2997894"/>
                </a:lnTo>
                <a:lnTo>
                  <a:pt x="2401507" y="3028889"/>
                </a:lnTo>
                <a:lnTo>
                  <a:pt x="2448857" y="3052553"/>
                </a:lnTo>
                <a:lnTo>
                  <a:pt x="2522522" y="3114123"/>
                </a:lnTo>
                <a:lnTo>
                  <a:pt x="2569710" y="3137555"/>
                </a:lnTo>
                <a:lnTo>
                  <a:pt x="2606419" y="3168162"/>
                </a:lnTo>
                <a:lnTo>
                  <a:pt x="2654206" y="3192456"/>
                </a:lnTo>
                <a:lnTo>
                  <a:pt x="2700830" y="3215075"/>
                </a:lnTo>
                <a:lnTo>
                  <a:pt x="2746318" y="3236058"/>
                </a:lnTo>
                <a:lnTo>
                  <a:pt x="2790699" y="3255446"/>
                </a:lnTo>
                <a:lnTo>
                  <a:pt x="2834000" y="3273277"/>
                </a:lnTo>
                <a:lnTo>
                  <a:pt x="2876247" y="3289593"/>
                </a:lnTo>
                <a:lnTo>
                  <a:pt x="2927902" y="3297189"/>
                </a:lnTo>
                <a:lnTo>
                  <a:pt x="2978560" y="3303348"/>
                </a:lnTo>
                <a:lnTo>
                  <a:pt x="3017815" y="3315353"/>
                </a:lnTo>
                <a:lnTo>
                  <a:pt x="3066560" y="3318758"/>
                </a:lnTo>
                <a:lnTo>
                  <a:pt x="3114390" y="3320845"/>
                </a:lnTo>
                <a:lnTo>
                  <a:pt x="3161333" y="3321653"/>
                </a:lnTo>
                <a:lnTo>
                  <a:pt x="3217849" y="3313981"/>
                </a:lnTo>
                <a:lnTo>
                  <a:pt x="3263100" y="3312353"/>
                </a:lnTo>
                <a:lnTo>
                  <a:pt x="3307546" y="3309565"/>
                </a:lnTo>
                <a:lnTo>
                  <a:pt x="3361648" y="3298416"/>
                </a:lnTo>
                <a:lnTo>
                  <a:pt x="3415455" y="3286843"/>
                </a:lnTo>
                <a:lnTo>
                  <a:pt x="3458722" y="3282356"/>
                </a:lnTo>
                <a:lnTo>
                  <a:pt x="3512316" y="3270476"/>
                </a:lnTo>
                <a:lnTo>
                  <a:pt x="3555378" y="3265695"/>
                </a:lnTo>
                <a:lnTo>
                  <a:pt x="3608777" y="3253533"/>
                </a:lnTo>
                <a:lnTo>
                  <a:pt x="3662083" y="3241238"/>
                </a:lnTo>
                <a:lnTo>
                  <a:pt x="3704870" y="3236060"/>
                </a:lnTo>
                <a:lnTo>
                  <a:pt x="3758006" y="3223520"/>
                </a:lnTo>
                <a:lnTo>
                  <a:pt x="3811063" y="3210866"/>
                </a:lnTo>
                <a:lnTo>
                  <a:pt x="3853613" y="3205347"/>
                </a:lnTo>
                <a:lnTo>
                  <a:pt x="3906525" y="3192483"/>
                </a:lnTo>
                <a:lnTo>
                  <a:pt x="3959370" y="3179524"/>
                </a:lnTo>
                <a:lnTo>
                  <a:pt x="4001721" y="3173719"/>
                </a:lnTo>
                <a:lnTo>
                  <a:pt x="4054446" y="3160587"/>
                </a:lnTo>
                <a:lnTo>
                  <a:pt x="4107118" y="3147378"/>
                </a:lnTo>
                <a:lnTo>
                  <a:pt x="4149308" y="3141341"/>
                </a:lnTo>
                <a:lnTo>
                  <a:pt x="4201885" y="3127996"/>
                </a:lnTo>
                <a:lnTo>
                  <a:pt x="4254422" y="3114592"/>
                </a:lnTo>
                <a:lnTo>
                  <a:pt x="4296489" y="3108377"/>
                </a:lnTo>
                <a:lnTo>
                  <a:pt x="4348956" y="3094874"/>
                </a:lnTo>
                <a:lnTo>
                  <a:pt x="4401529" y="3081523"/>
                </a:lnTo>
                <a:lnTo>
                  <a:pt x="4453878" y="3067848"/>
                </a:lnTo>
                <a:lnTo>
                  <a:pt x="4495623" y="3061170"/>
                </a:lnTo>
                <a:lnTo>
                  <a:pt x="4547685" y="3047083"/>
                </a:lnTo>
                <a:lnTo>
                  <a:pt x="4651678" y="3018719"/>
                </a:lnTo>
                <a:lnTo>
                  <a:pt x="4693284" y="3011841"/>
                </a:lnTo>
                <a:lnTo>
                  <a:pt x="4745424" y="2997865"/>
                </a:lnTo>
                <a:lnTo>
                  <a:pt x="4797718" y="2984112"/>
                </a:lnTo>
                <a:lnTo>
                  <a:pt x="4850221" y="2970660"/>
                </a:lnTo>
                <a:lnTo>
                  <a:pt x="4892555" y="2964830"/>
                </a:lnTo>
                <a:lnTo>
                  <a:pt x="4945639" y="2952215"/>
                </a:lnTo>
                <a:lnTo>
                  <a:pt x="4999094" y="2940135"/>
                </a:lnTo>
                <a:lnTo>
                  <a:pt x="5042543" y="2935911"/>
                </a:lnTo>
                <a:lnTo>
                  <a:pt x="5096904" y="2925135"/>
                </a:lnTo>
                <a:lnTo>
                  <a:pt x="5141367" y="2922372"/>
                </a:lnTo>
                <a:lnTo>
                  <a:pt x="5196851" y="2913213"/>
                </a:lnTo>
                <a:lnTo>
                  <a:pt x="5242545" y="2912223"/>
                </a:lnTo>
                <a:lnTo>
                  <a:pt x="5298974" y="2904426"/>
                </a:lnTo>
                <a:lnTo>
                  <a:pt x="5345470" y="2904590"/>
                </a:lnTo>
                <a:lnTo>
                  <a:pt x="5402890" y="2898222"/>
                </a:lnTo>
                <a:lnTo>
                  <a:pt x="5450365" y="2899796"/>
                </a:lnTo>
                <a:lnTo>
                  <a:pt x="5498319" y="2902062"/>
                </a:lnTo>
                <a:lnTo>
                  <a:pt x="5557179" y="2897766"/>
                </a:lnTo>
                <a:lnTo>
                  <a:pt x="5606073" y="2901385"/>
                </a:lnTo>
                <a:lnTo>
                  <a:pt x="5655427" y="2905667"/>
                </a:lnTo>
                <a:lnTo>
                  <a:pt x="5705235" y="2910603"/>
                </a:lnTo>
                <a:lnTo>
                  <a:pt x="5755490" y="2916182"/>
                </a:lnTo>
                <a:lnTo>
                  <a:pt x="5806185" y="2922396"/>
                </a:lnTo>
                <a:lnTo>
                  <a:pt x="5857315" y="2929236"/>
                </a:lnTo>
                <a:lnTo>
                  <a:pt x="5908872" y="2936691"/>
                </a:lnTo>
                <a:lnTo>
                  <a:pt x="5960851" y="2944754"/>
                </a:lnTo>
                <a:lnTo>
                  <a:pt x="6013244" y="2953413"/>
                </a:lnTo>
                <a:lnTo>
                  <a:pt x="6055613" y="2969903"/>
                </a:lnTo>
                <a:lnTo>
                  <a:pt x="6108816" y="2979729"/>
                </a:lnTo>
                <a:lnTo>
                  <a:pt x="6162414" y="2990124"/>
                </a:lnTo>
                <a:lnTo>
                  <a:pt x="6205969" y="3008322"/>
                </a:lnTo>
                <a:lnTo>
                  <a:pt x="6260338" y="3019827"/>
                </a:lnTo>
                <a:lnTo>
                  <a:pt x="6349331" y="3058937"/>
                </a:lnTo>
                <a:lnTo>
                  <a:pt x="6404807" y="3072037"/>
                </a:lnTo>
                <a:lnTo>
                  <a:pt x="6495957" y="3114253"/>
                </a:lnTo>
                <a:lnTo>
                  <a:pt x="6901216" y="3297144"/>
                </a:lnTo>
                <a:lnTo>
                  <a:pt x="7091393" y="3370652"/>
                </a:lnTo>
                <a:lnTo>
                  <a:pt x="7361832" y="3492964"/>
                </a:lnTo>
                <a:lnTo>
                  <a:pt x="7455682" y="3539069"/>
                </a:lnTo>
                <a:lnTo>
                  <a:pt x="7551155" y="3587512"/>
                </a:lnTo>
                <a:lnTo>
                  <a:pt x="7588991" y="3619743"/>
                </a:lnTo>
                <a:lnTo>
                  <a:pt x="7637573" y="3645182"/>
                </a:lnTo>
                <a:lnTo>
                  <a:pt x="7989474" y="3951641"/>
                </a:lnTo>
                <a:lnTo>
                  <a:pt x="8018345" y="3993229"/>
                </a:lnTo>
                <a:lnTo>
                  <a:pt x="8096897" y="4061838"/>
                </a:lnTo>
                <a:lnTo>
                  <a:pt x="8642728" y="4848065"/>
                </a:lnTo>
                <a:lnTo>
                  <a:pt x="8660989" y="4896639"/>
                </a:lnTo>
                <a:lnTo>
                  <a:pt x="8689686" y="4937975"/>
                </a:lnTo>
                <a:lnTo>
                  <a:pt x="8885702" y="5465287"/>
                </a:lnTo>
                <a:lnTo>
                  <a:pt x="8892414" y="5519495"/>
                </a:lnTo>
                <a:lnTo>
                  <a:pt x="8943617" y="5660058"/>
                </a:lnTo>
                <a:lnTo>
                  <a:pt x="8950175" y="5714044"/>
                </a:lnTo>
                <a:lnTo>
                  <a:pt x="9000911" y="5853934"/>
                </a:lnTo>
                <a:lnTo>
                  <a:pt x="9007312" y="5907694"/>
                </a:lnTo>
                <a:lnTo>
                  <a:pt x="9040858" y="6000555"/>
                </a:lnTo>
                <a:lnTo>
                  <a:pt x="9047139" y="6054141"/>
                </a:lnTo>
                <a:lnTo>
                  <a:pt x="9080445" y="6146654"/>
                </a:lnTo>
                <a:lnTo>
                  <a:pt x="9086604" y="6200066"/>
                </a:lnTo>
                <a:lnTo>
                  <a:pt x="9103155" y="6246175"/>
                </a:lnTo>
                <a:lnTo>
                  <a:pt x="9109232" y="6299469"/>
                </a:lnTo>
                <a:lnTo>
                  <a:pt x="9125700" y="6345460"/>
                </a:lnTo>
                <a:lnTo>
                  <a:pt x="9131695" y="6398634"/>
                </a:lnTo>
                <a:lnTo>
                  <a:pt x="9164423" y="6490316"/>
                </a:lnTo>
                <a:lnTo>
                  <a:pt x="9176119" y="6596242"/>
                </a:lnTo>
                <a:lnTo>
                  <a:pt x="9192336" y="6641870"/>
                </a:lnTo>
                <a:lnTo>
                  <a:pt x="9198077" y="6694680"/>
                </a:lnTo>
                <a:lnTo>
                  <a:pt x="9214208" y="6740185"/>
                </a:lnTo>
                <a:lnTo>
                  <a:pt x="9219864" y="6792871"/>
                </a:lnTo>
                <a:lnTo>
                  <a:pt x="9235909" y="6838253"/>
                </a:lnTo>
                <a:lnTo>
                  <a:pt x="9247004" y="6943313"/>
                </a:lnTo>
                <a:lnTo>
                  <a:pt x="9262918" y="6988506"/>
                </a:lnTo>
                <a:lnTo>
                  <a:pt x="9273750" y="7093187"/>
                </a:lnTo>
                <a:lnTo>
                  <a:pt x="9289532" y="7138189"/>
                </a:lnTo>
                <a:lnTo>
                  <a:pt x="9303928" y="7292544"/>
                </a:lnTo>
                <a:lnTo>
                  <a:pt x="9315950" y="7443479"/>
                </a:lnTo>
                <a:lnTo>
                  <a:pt x="9325760" y="7591228"/>
                </a:lnTo>
                <a:lnTo>
                  <a:pt x="9331152" y="7688073"/>
                </a:lnTo>
                <a:lnTo>
                  <a:pt x="9323089" y="7743268"/>
                </a:lnTo>
                <a:lnTo>
                  <a:pt x="9327205" y="7838275"/>
                </a:lnTo>
                <a:lnTo>
                  <a:pt x="9318531" y="7892590"/>
                </a:lnTo>
                <a:lnTo>
                  <a:pt x="9320098" y="7939386"/>
                </a:lnTo>
                <a:lnTo>
                  <a:pt x="9311047" y="7993157"/>
                </a:lnTo>
                <a:lnTo>
                  <a:pt x="9312248" y="8039428"/>
                </a:lnTo>
                <a:lnTo>
                  <a:pt x="9306659" y="8075916"/>
                </a:lnTo>
                <a:lnTo>
                  <a:pt x="5565444" y="8076237"/>
                </a:lnTo>
                <a:close/>
              </a:path>
              <a:path w="9331325" h="8077200">
                <a:moveTo>
                  <a:pt x="919982" y="1251177"/>
                </a:moveTo>
                <a:lnTo>
                  <a:pt x="280229" y="329660"/>
                </a:lnTo>
                <a:lnTo>
                  <a:pt x="604993" y="730649"/>
                </a:lnTo>
                <a:lnTo>
                  <a:pt x="662836" y="813968"/>
                </a:lnTo>
                <a:lnTo>
                  <a:pt x="681318" y="862860"/>
                </a:lnTo>
                <a:lnTo>
                  <a:pt x="825712" y="1070849"/>
                </a:lnTo>
                <a:lnTo>
                  <a:pt x="844103" y="1119610"/>
                </a:lnTo>
                <a:lnTo>
                  <a:pt x="901674" y="1202535"/>
                </a:lnTo>
                <a:lnTo>
                  <a:pt x="919982" y="1251177"/>
                </a:lnTo>
                <a:close/>
              </a:path>
              <a:path w="9331325" h="8077200">
                <a:moveTo>
                  <a:pt x="985131" y="1389559"/>
                </a:moveTo>
                <a:lnTo>
                  <a:pt x="115958" y="137579"/>
                </a:lnTo>
                <a:lnTo>
                  <a:pt x="155005" y="171555"/>
                </a:lnTo>
                <a:lnTo>
                  <a:pt x="212340" y="254141"/>
                </a:lnTo>
                <a:lnTo>
                  <a:pt x="251487" y="288259"/>
                </a:lnTo>
                <a:lnTo>
                  <a:pt x="948690" y="1292529"/>
                </a:lnTo>
                <a:lnTo>
                  <a:pt x="985131" y="1389559"/>
                </a:lnTo>
                <a:close/>
              </a:path>
              <a:path w="9331325" h="8077200">
                <a:moveTo>
                  <a:pt x="1031526" y="1478658"/>
                </a:moveTo>
                <a:lnTo>
                  <a:pt x="48410" y="62552"/>
                </a:lnTo>
                <a:lnTo>
                  <a:pt x="87380" y="96415"/>
                </a:lnTo>
                <a:lnTo>
                  <a:pt x="1013723" y="1430744"/>
                </a:lnTo>
                <a:lnTo>
                  <a:pt x="1031526" y="1478658"/>
                </a:lnTo>
                <a:close/>
              </a:path>
              <a:path w="9331325" h="8077200">
                <a:moveTo>
                  <a:pt x="0" y="8076713"/>
                </a:moveTo>
                <a:lnTo>
                  <a:pt x="4984" y="0"/>
                </a:lnTo>
                <a:lnTo>
                  <a:pt x="1059795" y="1519377"/>
                </a:lnTo>
                <a:lnTo>
                  <a:pt x="1077662" y="1567382"/>
                </a:lnTo>
                <a:lnTo>
                  <a:pt x="1105988" y="1608184"/>
                </a:lnTo>
                <a:lnTo>
                  <a:pt x="1123907" y="1656264"/>
                </a:lnTo>
                <a:lnTo>
                  <a:pt x="1209079" y="1778948"/>
                </a:lnTo>
                <a:lnTo>
                  <a:pt x="1227067" y="1827128"/>
                </a:lnTo>
                <a:lnTo>
                  <a:pt x="5565444" y="8076237"/>
                </a:lnTo>
                <a:lnTo>
                  <a:pt x="0" y="8076713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058414" y="0"/>
            <a:ext cx="8229600" cy="7650480"/>
            <a:chOff x="10058414" y="0"/>
            <a:chExt cx="8229600" cy="7650480"/>
          </a:xfrm>
        </p:grpSpPr>
        <p:sp>
          <p:nvSpPr>
            <p:cNvPr id="4" name="object 4"/>
            <p:cNvSpPr/>
            <p:nvPr/>
          </p:nvSpPr>
          <p:spPr>
            <a:xfrm>
              <a:off x="15383149" y="0"/>
              <a:ext cx="2905125" cy="4507230"/>
            </a:xfrm>
            <a:custGeom>
              <a:avLst/>
              <a:gdLst/>
              <a:ahLst/>
              <a:cxnLst/>
              <a:rect l="l" t="t" r="r" b="b"/>
              <a:pathLst>
                <a:path w="2905125" h="4507230">
                  <a:moveTo>
                    <a:pt x="2904850" y="4507208"/>
                  </a:moveTo>
                  <a:lnTo>
                    <a:pt x="2837519" y="4454312"/>
                  </a:lnTo>
                  <a:lnTo>
                    <a:pt x="2799128" y="4422820"/>
                  </a:lnTo>
                  <a:lnTo>
                    <a:pt x="2761169" y="4390757"/>
                  </a:lnTo>
                  <a:lnTo>
                    <a:pt x="2723645" y="4358143"/>
                  </a:lnTo>
                  <a:lnTo>
                    <a:pt x="2686554" y="4324999"/>
                  </a:lnTo>
                  <a:lnTo>
                    <a:pt x="2649899" y="4291346"/>
                  </a:lnTo>
                  <a:lnTo>
                    <a:pt x="2613679" y="4257203"/>
                  </a:lnTo>
                  <a:lnTo>
                    <a:pt x="2577896" y="4222592"/>
                  </a:lnTo>
                  <a:lnTo>
                    <a:pt x="2542549" y="4187533"/>
                  </a:lnTo>
                  <a:lnTo>
                    <a:pt x="2507639" y="4152046"/>
                  </a:lnTo>
                  <a:lnTo>
                    <a:pt x="2473168" y="4116151"/>
                  </a:lnTo>
                  <a:lnTo>
                    <a:pt x="2439135" y="4079870"/>
                  </a:lnTo>
                  <a:lnTo>
                    <a:pt x="2405542" y="4043222"/>
                  </a:lnTo>
                  <a:lnTo>
                    <a:pt x="2372389" y="4006229"/>
                  </a:lnTo>
                  <a:lnTo>
                    <a:pt x="2339675" y="3968909"/>
                  </a:lnTo>
                  <a:lnTo>
                    <a:pt x="2307404" y="3931285"/>
                  </a:lnTo>
                  <a:lnTo>
                    <a:pt x="2275573" y="3893376"/>
                  </a:lnTo>
                  <a:lnTo>
                    <a:pt x="2244185" y="3855203"/>
                  </a:lnTo>
                  <a:lnTo>
                    <a:pt x="2213241" y="3816786"/>
                  </a:lnTo>
                  <a:lnTo>
                    <a:pt x="2181435" y="3776603"/>
                  </a:lnTo>
                  <a:lnTo>
                    <a:pt x="2149978" y="3736188"/>
                  </a:lnTo>
                  <a:lnTo>
                    <a:pt x="2118855" y="3695550"/>
                  </a:lnTo>
                  <a:lnTo>
                    <a:pt x="2088051" y="3654700"/>
                  </a:lnTo>
                  <a:lnTo>
                    <a:pt x="2057551" y="3613647"/>
                  </a:lnTo>
                  <a:lnTo>
                    <a:pt x="2027342" y="3572403"/>
                  </a:lnTo>
                  <a:lnTo>
                    <a:pt x="1997407" y="3530975"/>
                  </a:lnTo>
                  <a:lnTo>
                    <a:pt x="1967734" y="3489376"/>
                  </a:lnTo>
                  <a:lnTo>
                    <a:pt x="1938306" y="3447613"/>
                  </a:lnTo>
                  <a:lnTo>
                    <a:pt x="1909109" y="3405698"/>
                  </a:lnTo>
                  <a:lnTo>
                    <a:pt x="1880128" y="3363640"/>
                  </a:lnTo>
                  <a:lnTo>
                    <a:pt x="1851350" y="3321450"/>
                  </a:lnTo>
                  <a:lnTo>
                    <a:pt x="1822758" y="3279136"/>
                  </a:lnTo>
                  <a:lnTo>
                    <a:pt x="1794340" y="3236710"/>
                  </a:lnTo>
                  <a:lnTo>
                    <a:pt x="1766078" y="3194181"/>
                  </a:lnTo>
                  <a:lnTo>
                    <a:pt x="1737960" y="3151559"/>
                  </a:lnTo>
                  <a:lnTo>
                    <a:pt x="1709971" y="3108854"/>
                  </a:lnTo>
                  <a:lnTo>
                    <a:pt x="1682095" y="3066075"/>
                  </a:lnTo>
                  <a:lnTo>
                    <a:pt x="1626626" y="2980339"/>
                  </a:lnTo>
                  <a:lnTo>
                    <a:pt x="1378776" y="2593529"/>
                  </a:lnTo>
                  <a:lnTo>
                    <a:pt x="1323389" y="2507824"/>
                  </a:lnTo>
                  <a:lnTo>
                    <a:pt x="1295566" y="2465066"/>
                  </a:lnTo>
                  <a:lnTo>
                    <a:pt x="1267636" y="2422384"/>
                  </a:lnTo>
                  <a:lnTo>
                    <a:pt x="1239586" y="2379787"/>
                  </a:lnTo>
                  <a:lnTo>
                    <a:pt x="1211399" y="2337286"/>
                  </a:lnTo>
                  <a:lnTo>
                    <a:pt x="1183063" y="2294892"/>
                  </a:lnTo>
                  <a:lnTo>
                    <a:pt x="1154561" y="2252613"/>
                  </a:lnTo>
                  <a:lnTo>
                    <a:pt x="1125880" y="2210459"/>
                  </a:lnTo>
                  <a:lnTo>
                    <a:pt x="1097004" y="2168441"/>
                  </a:lnTo>
                  <a:lnTo>
                    <a:pt x="1067920" y="2126569"/>
                  </a:lnTo>
                  <a:lnTo>
                    <a:pt x="1038611" y="2084852"/>
                  </a:lnTo>
                  <a:lnTo>
                    <a:pt x="1009065" y="2043301"/>
                  </a:lnTo>
                  <a:lnTo>
                    <a:pt x="979265" y="2001925"/>
                  </a:lnTo>
                  <a:lnTo>
                    <a:pt x="949198" y="1960735"/>
                  </a:lnTo>
                  <a:lnTo>
                    <a:pt x="918848" y="1919740"/>
                  </a:lnTo>
                  <a:lnTo>
                    <a:pt x="888201" y="1878950"/>
                  </a:lnTo>
                  <a:lnTo>
                    <a:pt x="857243" y="1838375"/>
                  </a:lnTo>
                  <a:lnTo>
                    <a:pt x="825958" y="1798025"/>
                  </a:lnTo>
                  <a:lnTo>
                    <a:pt x="794332" y="1757910"/>
                  </a:lnTo>
                  <a:lnTo>
                    <a:pt x="762350" y="1718040"/>
                  </a:lnTo>
                  <a:lnTo>
                    <a:pt x="665814" y="1598593"/>
                  </a:lnTo>
                  <a:lnTo>
                    <a:pt x="633752" y="1558680"/>
                  </a:lnTo>
                  <a:lnTo>
                    <a:pt x="601854" y="1518657"/>
                  </a:lnTo>
                  <a:lnTo>
                    <a:pt x="570180" y="1478487"/>
                  </a:lnTo>
                  <a:lnTo>
                    <a:pt x="538794" y="1438133"/>
                  </a:lnTo>
                  <a:lnTo>
                    <a:pt x="507758" y="1397557"/>
                  </a:lnTo>
                  <a:lnTo>
                    <a:pt x="477133" y="1356722"/>
                  </a:lnTo>
                  <a:lnTo>
                    <a:pt x="446983" y="1315591"/>
                  </a:lnTo>
                  <a:lnTo>
                    <a:pt x="417370" y="1274128"/>
                  </a:lnTo>
                  <a:lnTo>
                    <a:pt x="388356" y="1232294"/>
                  </a:lnTo>
                  <a:lnTo>
                    <a:pt x="360003" y="1190053"/>
                  </a:lnTo>
                  <a:lnTo>
                    <a:pt x="332374" y="1147368"/>
                  </a:lnTo>
                  <a:lnTo>
                    <a:pt x="305531" y="1104202"/>
                  </a:lnTo>
                  <a:lnTo>
                    <a:pt x="279537" y="1060517"/>
                  </a:lnTo>
                  <a:lnTo>
                    <a:pt x="254453" y="1016276"/>
                  </a:lnTo>
                  <a:lnTo>
                    <a:pt x="230342" y="971443"/>
                  </a:lnTo>
                  <a:lnTo>
                    <a:pt x="207267" y="925979"/>
                  </a:lnTo>
                  <a:lnTo>
                    <a:pt x="185290" y="879849"/>
                  </a:lnTo>
                  <a:lnTo>
                    <a:pt x="164473" y="833015"/>
                  </a:lnTo>
                  <a:lnTo>
                    <a:pt x="144879" y="785439"/>
                  </a:lnTo>
                  <a:lnTo>
                    <a:pt x="126882" y="738692"/>
                  </a:lnTo>
                  <a:lnTo>
                    <a:pt x="110080" y="691442"/>
                  </a:lnTo>
                  <a:lnTo>
                    <a:pt x="94474" y="643728"/>
                  </a:lnTo>
                  <a:lnTo>
                    <a:pt x="80061" y="595584"/>
                  </a:lnTo>
                  <a:lnTo>
                    <a:pt x="66843" y="547049"/>
                  </a:lnTo>
                  <a:lnTo>
                    <a:pt x="54817" y="498157"/>
                  </a:lnTo>
                  <a:lnTo>
                    <a:pt x="43982" y="448946"/>
                  </a:lnTo>
                  <a:lnTo>
                    <a:pt x="34339" y="399452"/>
                  </a:lnTo>
                  <a:lnTo>
                    <a:pt x="25887" y="349711"/>
                  </a:lnTo>
                  <a:lnTo>
                    <a:pt x="18624" y="299759"/>
                  </a:lnTo>
                  <a:lnTo>
                    <a:pt x="12551" y="249634"/>
                  </a:lnTo>
                  <a:lnTo>
                    <a:pt x="7666" y="199372"/>
                  </a:lnTo>
                  <a:lnTo>
                    <a:pt x="3968" y="149008"/>
                  </a:lnTo>
                  <a:lnTo>
                    <a:pt x="1457" y="98580"/>
                  </a:lnTo>
                  <a:lnTo>
                    <a:pt x="132" y="48123"/>
                  </a:lnTo>
                  <a:lnTo>
                    <a:pt x="0" y="0"/>
                  </a:lnTo>
                  <a:lnTo>
                    <a:pt x="2904850" y="0"/>
                  </a:lnTo>
                  <a:lnTo>
                    <a:pt x="2904850" y="4507208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14" y="2639898"/>
              <a:ext cx="7534274" cy="50101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2355431"/>
            <a:ext cx="8324849" cy="557212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63569" y="946919"/>
            <a:ext cx="2299335" cy="714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0" spc="-355" dirty="0">
                <a:solidFill>
                  <a:srgbClr val="FF66C3"/>
                </a:solidFill>
              </a:rPr>
              <a:t>S</a:t>
            </a:r>
            <a:r>
              <a:rPr sz="4500" spc="-229" dirty="0">
                <a:solidFill>
                  <a:srgbClr val="FF66C3"/>
                </a:solidFill>
              </a:rPr>
              <a:t>T</a:t>
            </a:r>
            <a:r>
              <a:rPr sz="4500" spc="-280" dirty="0">
                <a:solidFill>
                  <a:srgbClr val="FF66C3"/>
                </a:solidFill>
              </a:rPr>
              <a:t>R</a:t>
            </a:r>
            <a:r>
              <a:rPr sz="4500" spc="-5" dirty="0">
                <a:solidFill>
                  <a:srgbClr val="FF66C3"/>
                </a:solidFill>
              </a:rPr>
              <a:t>OO</a:t>
            </a:r>
            <a:r>
              <a:rPr sz="4500" spc="-30" dirty="0">
                <a:solidFill>
                  <a:srgbClr val="FF66C3"/>
                </a:solidFill>
              </a:rPr>
              <a:t>P</a:t>
            </a:r>
            <a:endParaRPr sz="4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14" y="0"/>
            <a:ext cx="8277859" cy="8508365"/>
            <a:chOff x="1914" y="0"/>
            <a:chExt cx="8277859" cy="8508365"/>
          </a:xfrm>
        </p:grpSpPr>
        <p:sp>
          <p:nvSpPr>
            <p:cNvPr id="4" name="object 4"/>
            <p:cNvSpPr/>
            <p:nvPr/>
          </p:nvSpPr>
          <p:spPr>
            <a:xfrm>
              <a:off x="1914" y="0"/>
              <a:ext cx="6113145" cy="7304405"/>
            </a:xfrm>
            <a:custGeom>
              <a:avLst/>
              <a:gdLst/>
              <a:ahLst/>
              <a:cxnLst/>
              <a:rect l="l" t="t" r="r" b="b"/>
              <a:pathLst>
                <a:path w="6113145" h="7304405">
                  <a:moveTo>
                    <a:pt x="0" y="7303869"/>
                  </a:moveTo>
                  <a:lnTo>
                    <a:pt x="4334" y="0"/>
                  </a:lnTo>
                  <a:lnTo>
                    <a:pt x="6020131" y="3071"/>
                  </a:lnTo>
                  <a:lnTo>
                    <a:pt x="6041257" y="46052"/>
                  </a:lnTo>
                  <a:lnTo>
                    <a:pt x="6046457" y="85420"/>
                  </a:lnTo>
                  <a:lnTo>
                    <a:pt x="6062978" y="119031"/>
                  </a:lnTo>
                  <a:lnTo>
                    <a:pt x="6100703" y="426103"/>
                  </a:lnTo>
                  <a:lnTo>
                    <a:pt x="6113063" y="537619"/>
                  </a:lnTo>
                  <a:lnTo>
                    <a:pt x="6105534" y="579881"/>
                  </a:lnTo>
                  <a:lnTo>
                    <a:pt x="6112866" y="652378"/>
                  </a:lnTo>
                  <a:lnTo>
                    <a:pt x="6104923" y="693799"/>
                  </a:lnTo>
                  <a:lnTo>
                    <a:pt x="6108231" y="729320"/>
                  </a:lnTo>
                  <a:lnTo>
                    <a:pt x="6099991" y="770136"/>
                  </a:lnTo>
                  <a:lnTo>
                    <a:pt x="6102993" y="805034"/>
                  </a:lnTo>
                  <a:lnTo>
                    <a:pt x="6085718" y="885049"/>
                  </a:lnTo>
                  <a:lnTo>
                    <a:pt x="6088228" y="918945"/>
                  </a:lnTo>
                  <a:lnTo>
                    <a:pt x="6079167" y="958090"/>
                  </a:lnTo>
                  <a:lnTo>
                    <a:pt x="6069928" y="996875"/>
                  </a:lnTo>
                  <a:lnTo>
                    <a:pt x="6060507" y="1035289"/>
                  </a:lnTo>
                  <a:lnTo>
                    <a:pt x="6050900" y="1073324"/>
                  </a:lnTo>
                  <a:lnTo>
                    <a:pt x="6041103" y="1110972"/>
                  </a:lnTo>
                  <a:lnTo>
                    <a:pt x="6042508" y="1142620"/>
                  </a:lnTo>
                  <a:lnTo>
                    <a:pt x="6032315" y="1179465"/>
                  </a:lnTo>
                  <a:lnTo>
                    <a:pt x="6021919" y="1215894"/>
                  </a:lnTo>
                  <a:lnTo>
                    <a:pt x="6011315" y="1251900"/>
                  </a:lnTo>
                  <a:lnTo>
                    <a:pt x="5989100" y="1293075"/>
                  </a:lnTo>
                  <a:lnTo>
                    <a:pt x="5978065" y="1328206"/>
                  </a:lnTo>
                  <a:lnTo>
                    <a:pt x="5955327" y="1397106"/>
                  </a:lnTo>
                  <a:lnTo>
                    <a:pt x="5931666" y="1464130"/>
                  </a:lnTo>
                  <a:lnTo>
                    <a:pt x="5908082" y="1502519"/>
                  </a:lnTo>
                  <a:lnTo>
                    <a:pt x="5895651" y="1534810"/>
                  </a:lnTo>
                  <a:lnTo>
                    <a:pt x="5882973" y="1566596"/>
                  </a:lnTo>
                  <a:lnTo>
                    <a:pt x="5858644" y="1603471"/>
                  </a:lnTo>
                  <a:lnTo>
                    <a:pt x="5845456" y="1634220"/>
                  </a:lnTo>
                  <a:lnTo>
                    <a:pt x="5820609" y="1670041"/>
                  </a:lnTo>
                  <a:lnTo>
                    <a:pt x="5806894" y="1699718"/>
                  </a:lnTo>
                  <a:lnTo>
                    <a:pt x="5792908" y="1728845"/>
                  </a:lnTo>
                  <a:lnTo>
                    <a:pt x="5767250" y="1763016"/>
                  </a:lnTo>
                  <a:lnTo>
                    <a:pt x="5752711" y="1791017"/>
                  </a:lnTo>
                  <a:lnTo>
                    <a:pt x="5726491" y="1824044"/>
                  </a:lnTo>
                  <a:lnTo>
                    <a:pt x="5711381" y="1850883"/>
                  </a:lnTo>
                  <a:lnTo>
                    <a:pt x="5684581" y="1882730"/>
                  </a:lnTo>
                  <a:lnTo>
                    <a:pt x="5657484" y="1913973"/>
                  </a:lnTo>
                  <a:lnTo>
                    <a:pt x="5641484" y="1939001"/>
                  </a:lnTo>
                  <a:lnTo>
                    <a:pt x="5613780" y="1969010"/>
                  </a:lnTo>
                  <a:lnTo>
                    <a:pt x="5585767" y="1998388"/>
                  </a:lnTo>
                  <a:lnTo>
                    <a:pt x="5568837" y="2021525"/>
                  </a:lnTo>
                  <a:lnTo>
                    <a:pt x="5540190" y="2049615"/>
                  </a:lnTo>
                  <a:lnTo>
                    <a:pt x="5511220" y="2077048"/>
                  </a:lnTo>
                  <a:lnTo>
                    <a:pt x="5493321" y="2098212"/>
                  </a:lnTo>
                  <a:lnTo>
                    <a:pt x="5463691" y="2124303"/>
                  </a:lnTo>
                  <a:lnTo>
                    <a:pt x="5433726" y="2149709"/>
                  </a:lnTo>
                  <a:lnTo>
                    <a:pt x="5414817" y="2168820"/>
                  </a:lnTo>
                  <a:lnTo>
                    <a:pt x="5384165" y="2192831"/>
                  </a:lnTo>
                  <a:lnTo>
                    <a:pt x="5353164" y="2216130"/>
                  </a:lnTo>
                  <a:lnTo>
                    <a:pt x="5321808" y="2238709"/>
                  </a:lnTo>
                  <a:lnTo>
                    <a:pt x="5290094" y="2260559"/>
                  </a:lnTo>
                  <a:lnTo>
                    <a:pt x="5269415" y="2276068"/>
                  </a:lnTo>
                  <a:lnTo>
                    <a:pt x="5236971" y="2296432"/>
                  </a:lnTo>
                  <a:lnTo>
                    <a:pt x="5204155" y="2316040"/>
                  </a:lnTo>
                  <a:lnTo>
                    <a:pt x="5170963" y="2334882"/>
                  </a:lnTo>
                  <a:lnTo>
                    <a:pt x="5137390" y="2352950"/>
                  </a:lnTo>
                  <a:lnTo>
                    <a:pt x="5080483" y="2381126"/>
                  </a:lnTo>
                  <a:lnTo>
                    <a:pt x="5045742" y="2396817"/>
                  </a:lnTo>
                  <a:lnTo>
                    <a:pt x="5010603" y="2411699"/>
                  </a:lnTo>
                  <a:lnTo>
                    <a:pt x="4975061" y="2425761"/>
                  </a:lnTo>
                  <a:lnTo>
                    <a:pt x="4939112" y="2438995"/>
                  </a:lnTo>
                  <a:lnTo>
                    <a:pt x="4902752" y="2451392"/>
                  </a:lnTo>
                  <a:lnTo>
                    <a:pt x="4877373" y="2457340"/>
                  </a:lnTo>
                  <a:lnTo>
                    <a:pt x="4840177" y="2468036"/>
                  </a:lnTo>
                  <a:lnTo>
                    <a:pt x="4802555" y="2477867"/>
                  </a:lnTo>
                  <a:lnTo>
                    <a:pt x="4764505" y="2486826"/>
                  </a:lnTo>
                  <a:lnTo>
                    <a:pt x="4726021" y="2494902"/>
                  </a:lnTo>
                  <a:lnTo>
                    <a:pt x="4687099" y="2502088"/>
                  </a:lnTo>
                  <a:lnTo>
                    <a:pt x="4659132" y="2502771"/>
                  </a:lnTo>
                  <a:lnTo>
                    <a:pt x="4619321" y="2508147"/>
                  </a:lnTo>
                  <a:lnTo>
                    <a:pt x="4579059" y="2512606"/>
                  </a:lnTo>
                  <a:lnTo>
                    <a:pt x="4538554" y="2516570"/>
                  </a:lnTo>
                  <a:lnTo>
                    <a:pt x="4497995" y="2520425"/>
                  </a:lnTo>
                  <a:lnTo>
                    <a:pt x="4468790" y="2518589"/>
                  </a:lnTo>
                  <a:lnTo>
                    <a:pt x="4387492" y="2525933"/>
                  </a:lnTo>
                  <a:lnTo>
                    <a:pt x="4306136" y="2533158"/>
                  </a:lnTo>
                  <a:lnTo>
                    <a:pt x="4195559" y="2538516"/>
                  </a:lnTo>
                  <a:lnTo>
                    <a:pt x="4166354" y="2536680"/>
                  </a:lnTo>
                  <a:lnTo>
                    <a:pt x="4125795" y="2540535"/>
                  </a:lnTo>
                  <a:lnTo>
                    <a:pt x="4085290" y="2544499"/>
                  </a:lnTo>
                  <a:lnTo>
                    <a:pt x="4044848" y="2548592"/>
                  </a:lnTo>
                  <a:lnTo>
                    <a:pt x="4015876" y="2547231"/>
                  </a:lnTo>
                  <a:lnTo>
                    <a:pt x="3975590" y="2551641"/>
                  </a:lnTo>
                  <a:lnTo>
                    <a:pt x="3935396" y="2556239"/>
                  </a:lnTo>
                  <a:lnTo>
                    <a:pt x="3906703" y="2555443"/>
                  </a:lnTo>
                  <a:lnTo>
                    <a:pt x="3866723" y="2560477"/>
                  </a:lnTo>
                  <a:lnTo>
                    <a:pt x="3826866" y="2565758"/>
                  </a:lnTo>
                  <a:lnTo>
                    <a:pt x="3798537" y="2565705"/>
                  </a:lnTo>
                  <a:lnTo>
                    <a:pt x="3758952" y="2571542"/>
                  </a:lnTo>
                  <a:lnTo>
                    <a:pt x="3730916" y="2572083"/>
                  </a:lnTo>
                  <a:lnTo>
                    <a:pt x="3691642" y="2578554"/>
                  </a:lnTo>
                  <a:lnTo>
                    <a:pt x="3652540" y="2585372"/>
                  </a:lnTo>
                  <a:lnTo>
                    <a:pt x="3625015" y="2586953"/>
                  </a:lnTo>
                  <a:lnTo>
                    <a:pt x="3586282" y="2594524"/>
                  </a:lnTo>
                  <a:lnTo>
                    <a:pt x="3547749" y="2602501"/>
                  </a:lnTo>
                  <a:lnTo>
                    <a:pt x="3520823" y="2605301"/>
                  </a:lnTo>
                  <a:lnTo>
                    <a:pt x="3482719" y="2614150"/>
                  </a:lnTo>
                  <a:lnTo>
                    <a:pt x="3456241" y="2617862"/>
                  </a:lnTo>
                  <a:lnTo>
                    <a:pt x="3418604" y="2627662"/>
                  </a:lnTo>
                  <a:lnTo>
                    <a:pt x="3381216" y="2637967"/>
                  </a:lnTo>
                  <a:lnTo>
                    <a:pt x="3355483" y="2643196"/>
                  </a:lnTo>
                  <a:lnTo>
                    <a:pt x="3318621" y="2654571"/>
                  </a:lnTo>
                  <a:lnTo>
                    <a:pt x="3282036" y="2666511"/>
                  </a:lnTo>
                  <a:lnTo>
                    <a:pt x="3257136" y="2673434"/>
                  </a:lnTo>
                  <a:lnTo>
                    <a:pt x="3221136" y="2686563"/>
                  </a:lnTo>
                  <a:lnTo>
                    <a:pt x="3196840" y="2694714"/>
                  </a:lnTo>
                  <a:lnTo>
                    <a:pt x="3161463" y="2709112"/>
                  </a:lnTo>
                  <a:lnTo>
                    <a:pt x="3126412" y="2724173"/>
                  </a:lnTo>
                  <a:lnTo>
                    <a:pt x="3068726" y="2750765"/>
                  </a:lnTo>
                  <a:lnTo>
                    <a:pt x="3034713" y="2767937"/>
                  </a:lnTo>
                  <a:lnTo>
                    <a:pt x="2979190" y="2798928"/>
                  </a:lnTo>
                  <a:lnTo>
                    <a:pt x="2957699" y="2812786"/>
                  </a:lnTo>
                  <a:lnTo>
                    <a:pt x="2925206" y="2833050"/>
                  </a:lnTo>
                  <a:lnTo>
                    <a:pt x="2893116" y="2854136"/>
                  </a:lnTo>
                  <a:lnTo>
                    <a:pt x="2872839" y="2870462"/>
                  </a:lnTo>
                  <a:lnTo>
                    <a:pt x="2841587" y="2893252"/>
                  </a:lnTo>
                  <a:lnTo>
                    <a:pt x="2810769" y="2916924"/>
                  </a:lnTo>
                  <a:lnTo>
                    <a:pt x="2791791" y="2935896"/>
                  </a:lnTo>
                  <a:lnTo>
                    <a:pt x="2761869" y="2961391"/>
                  </a:lnTo>
                  <a:lnTo>
                    <a:pt x="2732410" y="2987828"/>
                  </a:lnTo>
                  <a:lnTo>
                    <a:pt x="2714821" y="3009623"/>
                  </a:lnTo>
                  <a:lnTo>
                    <a:pt x="2686316" y="3038002"/>
                  </a:lnTo>
                  <a:lnTo>
                    <a:pt x="2658303" y="3067382"/>
                  </a:lnTo>
                  <a:lnTo>
                    <a:pt x="2642190" y="3092180"/>
                  </a:lnTo>
                  <a:lnTo>
                    <a:pt x="2615190" y="3123620"/>
                  </a:lnTo>
                  <a:lnTo>
                    <a:pt x="2588712" y="3156121"/>
                  </a:lnTo>
                  <a:lnTo>
                    <a:pt x="2562764" y="3189702"/>
                  </a:lnTo>
                  <a:lnTo>
                    <a:pt x="2548754" y="3218781"/>
                  </a:lnTo>
                  <a:lnTo>
                    <a:pt x="2523898" y="3254581"/>
                  </a:lnTo>
                  <a:lnTo>
                    <a:pt x="2499601" y="3291522"/>
                  </a:lnTo>
                  <a:lnTo>
                    <a:pt x="2475874" y="3329621"/>
                  </a:lnTo>
                  <a:lnTo>
                    <a:pt x="2464125" y="3363297"/>
                  </a:lnTo>
                  <a:lnTo>
                    <a:pt x="2441567" y="3403775"/>
                  </a:lnTo>
                  <a:lnTo>
                    <a:pt x="2419608" y="3445471"/>
                  </a:lnTo>
                  <a:lnTo>
                    <a:pt x="2398259" y="3488406"/>
                  </a:lnTo>
                  <a:lnTo>
                    <a:pt x="2388925" y="3526997"/>
                  </a:lnTo>
                  <a:lnTo>
                    <a:pt x="2368822" y="3572469"/>
                  </a:lnTo>
                  <a:lnTo>
                    <a:pt x="2349357" y="3619238"/>
                  </a:lnTo>
                  <a:lnTo>
                    <a:pt x="2330540" y="3667326"/>
                  </a:lnTo>
                  <a:lnTo>
                    <a:pt x="2312380" y="3716751"/>
                  </a:lnTo>
                  <a:lnTo>
                    <a:pt x="2294887" y="3767534"/>
                  </a:lnTo>
                  <a:lnTo>
                    <a:pt x="2278072" y="3819694"/>
                  </a:lnTo>
                  <a:lnTo>
                    <a:pt x="2273341" y="3867649"/>
                  </a:lnTo>
                  <a:lnTo>
                    <a:pt x="2257909" y="3922623"/>
                  </a:lnTo>
                  <a:lnTo>
                    <a:pt x="2243183" y="3979035"/>
                  </a:lnTo>
                  <a:lnTo>
                    <a:pt x="2229173" y="4036902"/>
                  </a:lnTo>
                  <a:lnTo>
                    <a:pt x="2215888" y="4096246"/>
                  </a:lnTo>
                  <a:lnTo>
                    <a:pt x="2203340" y="4157087"/>
                  </a:lnTo>
                  <a:lnTo>
                    <a:pt x="2191536" y="4219443"/>
                  </a:lnTo>
                  <a:lnTo>
                    <a:pt x="2180487" y="4283335"/>
                  </a:lnTo>
                  <a:lnTo>
                    <a:pt x="2170203" y="4348783"/>
                  </a:lnTo>
                  <a:lnTo>
                    <a:pt x="2160694" y="4415807"/>
                  </a:lnTo>
                  <a:lnTo>
                    <a:pt x="2151968" y="4484426"/>
                  </a:lnTo>
                  <a:lnTo>
                    <a:pt x="2144037" y="4554659"/>
                  </a:lnTo>
                  <a:lnTo>
                    <a:pt x="2136909" y="4626528"/>
                  </a:lnTo>
                  <a:lnTo>
                    <a:pt x="2130594" y="4700052"/>
                  </a:lnTo>
                  <a:lnTo>
                    <a:pt x="2125103" y="4775251"/>
                  </a:lnTo>
                  <a:lnTo>
                    <a:pt x="2109047" y="4857746"/>
                  </a:lnTo>
                  <a:lnTo>
                    <a:pt x="2109637" y="4916527"/>
                  </a:lnTo>
                  <a:lnTo>
                    <a:pt x="2098334" y="4979901"/>
                  </a:lnTo>
                  <a:lnTo>
                    <a:pt x="2097935" y="5036670"/>
                  </a:lnTo>
                  <a:lnTo>
                    <a:pt x="2085648" y="5098042"/>
                  </a:lnTo>
                  <a:lnTo>
                    <a:pt x="2072873" y="5158422"/>
                  </a:lnTo>
                  <a:lnTo>
                    <a:pt x="2071010" y="5212214"/>
                  </a:lnTo>
                  <a:lnTo>
                    <a:pt x="2057269" y="5270627"/>
                  </a:lnTo>
                  <a:lnTo>
                    <a:pt x="2043048" y="5328066"/>
                  </a:lnTo>
                  <a:lnTo>
                    <a:pt x="2028351" y="5384536"/>
                  </a:lnTo>
                  <a:lnTo>
                    <a:pt x="2024578" y="5434441"/>
                  </a:lnTo>
                  <a:lnTo>
                    <a:pt x="2008938" y="5488991"/>
                  </a:lnTo>
                  <a:lnTo>
                    <a:pt x="1992829" y="5542590"/>
                  </a:lnTo>
                  <a:lnTo>
                    <a:pt x="1976257" y="5595244"/>
                  </a:lnTo>
                  <a:lnTo>
                    <a:pt x="1959222" y="5646958"/>
                  </a:lnTo>
                  <a:lnTo>
                    <a:pt x="1941728" y="5697738"/>
                  </a:lnTo>
                  <a:lnTo>
                    <a:pt x="1923779" y="5747591"/>
                  </a:lnTo>
                  <a:lnTo>
                    <a:pt x="1905376" y="5796522"/>
                  </a:lnTo>
                  <a:lnTo>
                    <a:pt x="1886523" y="5844537"/>
                  </a:lnTo>
                  <a:lnTo>
                    <a:pt x="1855825" y="5897244"/>
                  </a:lnTo>
                  <a:lnTo>
                    <a:pt x="1836080" y="5943444"/>
                  </a:lnTo>
                  <a:lnTo>
                    <a:pt x="1815894" y="5988746"/>
                  </a:lnTo>
                  <a:lnTo>
                    <a:pt x="1795268" y="6033155"/>
                  </a:lnTo>
                  <a:lnTo>
                    <a:pt x="1774207" y="6076677"/>
                  </a:lnTo>
                  <a:lnTo>
                    <a:pt x="1752713" y="6119318"/>
                  </a:lnTo>
                  <a:lnTo>
                    <a:pt x="1719391" y="6166686"/>
                  </a:lnTo>
                  <a:lnTo>
                    <a:pt x="1697039" y="6207583"/>
                  </a:lnTo>
                  <a:lnTo>
                    <a:pt x="1674263" y="6247617"/>
                  </a:lnTo>
                  <a:lnTo>
                    <a:pt x="1651066" y="6286793"/>
                  </a:lnTo>
                  <a:lnTo>
                    <a:pt x="1616052" y="6330719"/>
                  </a:lnTo>
                  <a:lnTo>
                    <a:pt x="1592020" y="6368198"/>
                  </a:lnTo>
                  <a:lnTo>
                    <a:pt x="1567575" y="6404836"/>
                  </a:lnTo>
                  <a:lnTo>
                    <a:pt x="1531323" y="6446243"/>
                  </a:lnTo>
                  <a:lnTo>
                    <a:pt x="1506061" y="6481219"/>
                  </a:lnTo>
                  <a:lnTo>
                    <a:pt x="1480395" y="6515372"/>
                  </a:lnTo>
                  <a:lnTo>
                    <a:pt x="1442929" y="6554311"/>
                  </a:lnTo>
                  <a:lnTo>
                    <a:pt x="1416463" y="6586838"/>
                  </a:lnTo>
                  <a:lnTo>
                    <a:pt x="1389602" y="6618559"/>
                  </a:lnTo>
                  <a:lnTo>
                    <a:pt x="1350950" y="6655084"/>
                  </a:lnTo>
                  <a:lnTo>
                    <a:pt x="1323305" y="6685213"/>
                  </a:lnTo>
                  <a:lnTo>
                    <a:pt x="1295274" y="6714555"/>
                  </a:lnTo>
                  <a:lnTo>
                    <a:pt x="1255461" y="6748717"/>
                  </a:lnTo>
                  <a:lnTo>
                    <a:pt x="1226664" y="6776502"/>
                  </a:lnTo>
                  <a:lnTo>
                    <a:pt x="1197489" y="6803517"/>
                  </a:lnTo>
                  <a:lnTo>
                    <a:pt x="1156541" y="6835370"/>
                  </a:lnTo>
                  <a:lnTo>
                    <a:pt x="1126618" y="6860863"/>
                  </a:lnTo>
                  <a:lnTo>
                    <a:pt x="1096325" y="6885604"/>
                  </a:lnTo>
                  <a:lnTo>
                    <a:pt x="1054268" y="6915201"/>
                  </a:lnTo>
                  <a:lnTo>
                    <a:pt x="1023244" y="6938455"/>
                  </a:lnTo>
                  <a:lnTo>
                    <a:pt x="991859" y="6960974"/>
                  </a:lnTo>
                  <a:lnTo>
                    <a:pt x="960116" y="6982765"/>
                  </a:lnTo>
                  <a:lnTo>
                    <a:pt x="916620" y="7009435"/>
                  </a:lnTo>
                  <a:lnTo>
                    <a:pt x="884169" y="7029785"/>
                  </a:lnTo>
                  <a:lnTo>
                    <a:pt x="851369" y="7049425"/>
                  </a:lnTo>
                  <a:lnTo>
                    <a:pt x="818222" y="7068359"/>
                  </a:lnTo>
                  <a:lnTo>
                    <a:pt x="784731" y="7086593"/>
                  </a:lnTo>
                  <a:lnTo>
                    <a:pt x="739501" y="7109736"/>
                  </a:lnTo>
                  <a:lnTo>
                    <a:pt x="705331" y="7126589"/>
                  </a:lnTo>
                  <a:lnTo>
                    <a:pt x="670826" y="7142760"/>
                  </a:lnTo>
                  <a:lnTo>
                    <a:pt x="635988" y="7158254"/>
                  </a:lnTo>
                  <a:lnTo>
                    <a:pt x="600821" y="7173079"/>
                  </a:lnTo>
                  <a:lnTo>
                    <a:pt x="565327" y="7187239"/>
                  </a:lnTo>
                  <a:lnTo>
                    <a:pt x="529510" y="7200740"/>
                  </a:lnTo>
                  <a:lnTo>
                    <a:pt x="493372" y="7213589"/>
                  </a:lnTo>
                  <a:lnTo>
                    <a:pt x="456916" y="7225791"/>
                  </a:lnTo>
                  <a:lnTo>
                    <a:pt x="420145" y="7237352"/>
                  </a:lnTo>
                  <a:lnTo>
                    <a:pt x="394459" y="7242675"/>
                  </a:lnTo>
                  <a:lnTo>
                    <a:pt x="357066" y="7252972"/>
                  </a:lnTo>
                  <a:lnTo>
                    <a:pt x="319367" y="7262645"/>
                  </a:lnTo>
                  <a:lnTo>
                    <a:pt x="281364" y="7271700"/>
                  </a:lnTo>
                  <a:lnTo>
                    <a:pt x="243060" y="7280144"/>
                  </a:lnTo>
                  <a:lnTo>
                    <a:pt x="215857" y="7282379"/>
                  </a:lnTo>
                  <a:lnTo>
                    <a:pt x="176961" y="7289617"/>
                  </a:lnTo>
                  <a:lnTo>
                    <a:pt x="149170" y="7290658"/>
                  </a:lnTo>
                  <a:lnTo>
                    <a:pt x="109692" y="7296714"/>
                  </a:lnTo>
                  <a:lnTo>
                    <a:pt x="81326" y="7296584"/>
                  </a:lnTo>
                  <a:lnTo>
                    <a:pt x="41279" y="7301480"/>
                  </a:lnTo>
                  <a:lnTo>
                    <a:pt x="12349" y="7300203"/>
                  </a:lnTo>
                  <a:lnTo>
                    <a:pt x="0" y="7303869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6910" y="2447005"/>
              <a:ext cx="6962774" cy="6057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2574" y="1844001"/>
              <a:ext cx="5564505" cy="867410"/>
            </a:xfrm>
            <a:custGeom>
              <a:avLst/>
              <a:gdLst/>
              <a:ahLst/>
              <a:cxnLst/>
              <a:rect l="l" t="t" r="r" b="b"/>
              <a:pathLst>
                <a:path w="5564505" h="867410">
                  <a:moveTo>
                    <a:pt x="139005" y="514647"/>
                  </a:moveTo>
                  <a:lnTo>
                    <a:pt x="139005" y="858440"/>
                  </a:lnTo>
                  <a:lnTo>
                    <a:pt x="0" y="858440"/>
                  </a:lnTo>
                  <a:lnTo>
                    <a:pt x="0" y="11013"/>
                  </a:lnTo>
                  <a:lnTo>
                    <a:pt x="292596" y="11013"/>
                  </a:lnTo>
                  <a:lnTo>
                    <a:pt x="347579" y="13870"/>
                  </a:lnTo>
                  <a:lnTo>
                    <a:pt x="397275" y="22443"/>
                  </a:lnTo>
                  <a:lnTo>
                    <a:pt x="441686" y="36730"/>
                  </a:lnTo>
                  <a:lnTo>
                    <a:pt x="480810" y="56733"/>
                  </a:lnTo>
                  <a:lnTo>
                    <a:pt x="514647" y="82450"/>
                  </a:lnTo>
                  <a:lnTo>
                    <a:pt x="548766" y="120550"/>
                  </a:lnTo>
                  <a:lnTo>
                    <a:pt x="573137" y="163413"/>
                  </a:lnTo>
                  <a:lnTo>
                    <a:pt x="587759" y="211038"/>
                  </a:lnTo>
                  <a:lnTo>
                    <a:pt x="592633" y="263425"/>
                  </a:lnTo>
                  <a:lnTo>
                    <a:pt x="589396" y="305079"/>
                  </a:lnTo>
                  <a:lnTo>
                    <a:pt x="579685" y="344611"/>
                  </a:lnTo>
                  <a:lnTo>
                    <a:pt x="563500" y="382023"/>
                  </a:lnTo>
                  <a:lnTo>
                    <a:pt x="540841" y="417314"/>
                  </a:lnTo>
                  <a:lnTo>
                    <a:pt x="511466" y="448419"/>
                  </a:lnTo>
                  <a:lnTo>
                    <a:pt x="475133" y="473571"/>
                  </a:lnTo>
                  <a:lnTo>
                    <a:pt x="431843" y="492769"/>
                  </a:lnTo>
                  <a:lnTo>
                    <a:pt x="381595" y="506015"/>
                  </a:lnTo>
                  <a:lnTo>
                    <a:pt x="606028" y="858440"/>
                  </a:lnTo>
                  <a:lnTo>
                    <a:pt x="436661" y="858440"/>
                  </a:lnTo>
                  <a:lnTo>
                    <a:pt x="224432" y="514647"/>
                  </a:lnTo>
                  <a:lnTo>
                    <a:pt x="139005" y="514647"/>
                  </a:lnTo>
                  <a:close/>
                </a:path>
                <a:path w="5564505" h="867410">
                  <a:moveTo>
                    <a:pt x="139005" y="119657"/>
                  </a:moveTo>
                  <a:lnTo>
                    <a:pt x="139005" y="406003"/>
                  </a:lnTo>
                  <a:lnTo>
                    <a:pt x="292596" y="406003"/>
                  </a:lnTo>
                  <a:lnTo>
                    <a:pt x="361726" y="396552"/>
                  </a:lnTo>
                  <a:lnTo>
                    <a:pt x="410765" y="368200"/>
                  </a:lnTo>
                  <a:lnTo>
                    <a:pt x="440233" y="322957"/>
                  </a:lnTo>
                  <a:lnTo>
                    <a:pt x="450056" y="262830"/>
                  </a:lnTo>
                  <a:lnTo>
                    <a:pt x="447600" y="230906"/>
                  </a:lnTo>
                  <a:lnTo>
                    <a:pt x="427955" y="178221"/>
                  </a:lnTo>
                  <a:lnTo>
                    <a:pt x="388757" y="140921"/>
                  </a:lnTo>
                  <a:lnTo>
                    <a:pt x="329672" y="122020"/>
                  </a:lnTo>
                  <a:lnTo>
                    <a:pt x="292596" y="119657"/>
                  </a:lnTo>
                  <a:lnTo>
                    <a:pt x="139005" y="119657"/>
                  </a:lnTo>
                  <a:close/>
                </a:path>
                <a:path w="5564505" h="867410">
                  <a:moveTo>
                    <a:pt x="1238747" y="9822"/>
                  </a:moveTo>
                  <a:lnTo>
                    <a:pt x="1238747" y="118467"/>
                  </a:lnTo>
                  <a:lnTo>
                    <a:pt x="909539" y="118467"/>
                  </a:lnTo>
                  <a:lnTo>
                    <a:pt x="909539" y="375642"/>
                  </a:lnTo>
                  <a:lnTo>
                    <a:pt x="1202135" y="375642"/>
                  </a:lnTo>
                  <a:lnTo>
                    <a:pt x="1202135" y="482798"/>
                  </a:lnTo>
                  <a:lnTo>
                    <a:pt x="909539" y="482798"/>
                  </a:lnTo>
                  <a:lnTo>
                    <a:pt x="909539" y="749796"/>
                  </a:lnTo>
                  <a:lnTo>
                    <a:pt x="1238747" y="749796"/>
                  </a:lnTo>
                  <a:lnTo>
                    <a:pt x="1238747" y="858440"/>
                  </a:lnTo>
                  <a:lnTo>
                    <a:pt x="770534" y="858440"/>
                  </a:lnTo>
                  <a:lnTo>
                    <a:pt x="770534" y="9822"/>
                  </a:lnTo>
                  <a:lnTo>
                    <a:pt x="1238747" y="9822"/>
                  </a:lnTo>
                  <a:close/>
                </a:path>
                <a:path w="5564505" h="867410">
                  <a:moveTo>
                    <a:pt x="1981192" y="858440"/>
                  </a:moveTo>
                  <a:lnTo>
                    <a:pt x="1920173" y="685204"/>
                  </a:lnTo>
                  <a:lnTo>
                    <a:pt x="1565367" y="685204"/>
                  </a:lnTo>
                  <a:lnTo>
                    <a:pt x="1504645" y="858440"/>
                  </a:lnTo>
                  <a:lnTo>
                    <a:pt x="1359389" y="858440"/>
                  </a:lnTo>
                  <a:lnTo>
                    <a:pt x="1662998" y="9822"/>
                  </a:lnTo>
                  <a:lnTo>
                    <a:pt x="1824030" y="9822"/>
                  </a:lnTo>
                  <a:lnTo>
                    <a:pt x="2127639" y="858440"/>
                  </a:lnTo>
                  <a:lnTo>
                    <a:pt x="1981192" y="858440"/>
                  </a:lnTo>
                  <a:close/>
                </a:path>
                <a:path w="5564505" h="867410">
                  <a:moveTo>
                    <a:pt x="1603169" y="576857"/>
                  </a:moveTo>
                  <a:lnTo>
                    <a:pt x="1882371" y="576857"/>
                  </a:lnTo>
                  <a:lnTo>
                    <a:pt x="1743663" y="177998"/>
                  </a:lnTo>
                  <a:lnTo>
                    <a:pt x="1603169" y="576857"/>
                  </a:lnTo>
                  <a:close/>
                </a:path>
                <a:path w="5564505" h="867410">
                  <a:moveTo>
                    <a:pt x="2787219" y="11013"/>
                  </a:moveTo>
                  <a:lnTo>
                    <a:pt x="2787219" y="119657"/>
                  </a:lnTo>
                  <a:lnTo>
                    <a:pt x="2388360" y="749796"/>
                  </a:lnTo>
                  <a:lnTo>
                    <a:pt x="2787219" y="749796"/>
                  </a:lnTo>
                  <a:lnTo>
                    <a:pt x="2787219" y="858440"/>
                  </a:lnTo>
                  <a:lnTo>
                    <a:pt x="2228816" y="858440"/>
                  </a:lnTo>
                  <a:lnTo>
                    <a:pt x="2228816" y="749796"/>
                  </a:lnTo>
                  <a:lnTo>
                    <a:pt x="2626187" y="119657"/>
                  </a:lnTo>
                  <a:lnTo>
                    <a:pt x="2228816" y="119657"/>
                  </a:lnTo>
                  <a:lnTo>
                    <a:pt x="2228816" y="11013"/>
                  </a:lnTo>
                  <a:lnTo>
                    <a:pt x="2787219" y="11013"/>
                  </a:lnTo>
                  <a:close/>
                </a:path>
                <a:path w="5564505" h="867410">
                  <a:moveTo>
                    <a:pt x="2939491" y="858440"/>
                  </a:moveTo>
                  <a:lnTo>
                    <a:pt x="2939491" y="11013"/>
                  </a:lnTo>
                  <a:lnTo>
                    <a:pt x="3078496" y="11013"/>
                  </a:lnTo>
                  <a:lnTo>
                    <a:pt x="3078496" y="858440"/>
                  </a:lnTo>
                  <a:lnTo>
                    <a:pt x="2939491" y="858440"/>
                  </a:lnTo>
                  <a:close/>
                </a:path>
                <a:path w="5564505" h="867410">
                  <a:moveTo>
                    <a:pt x="3648015" y="741461"/>
                  </a:moveTo>
                  <a:lnTo>
                    <a:pt x="3697331" y="738068"/>
                  </a:lnTo>
                  <a:lnTo>
                    <a:pt x="3742884" y="727888"/>
                  </a:lnTo>
                  <a:lnTo>
                    <a:pt x="3784675" y="710922"/>
                  </a:lnTo>
                  <a:lnTo>
                    <a:pt x="3822703" y="687169"/>
                  </a:lnTo>
                  <a:lnTo>
                    <a:pt x="3856970" y="656629"/>
                  </a:lnTo>
                  <a:lnTo>
                    <a:pt x="3886116" y="620565"/>
                  </a:lnTo>
                  <a:lnTo>
                    <a:pt x="3908786" y="580239"/>
                  </a:lnTo>
                  <a:lnTo>
                    <a:pt x="3924978" y="535650"/>
                  </a:lnTo>
                  <a:lnTo>
                    <a:pt x="3934694" y="486798"/>
                  </a:lnTo>
                  <a:lnTo>
                    <a:pt x="3937932" y="433685"/>
                  </a:lnTo>
                  <a:lnTo>
                    <a:pt x="3934694" y="380487"/>
                  </a:lnTo>
                  <a:lnTo>
                    <a:pt x="3924978" y="331624"/>
                  </a:lnTo>
                  <a:lnTo>
                    <a:pt x="3908786" y="287095"/>
                  </a:lnTo>
                  <a:lnTo>
                    <a:pt x="3886116" y="246899"/>
                  </a:lnTo>
                  <a:lnTo>
                    <a:pt x="3856970" y="211038"/>
                  </a:lnTo>
                  <a:lnTo>
                    <a:pt x="3822703" y="180713"/>
                  </a:lnTo>
                  <a:lnTo>
                    <a:pt x="3784675" y="157126"/>
                  </a:lnTo>
                  <a:lnTo>
                    <a:pt x="3742884" y="140279"/>
                  </a:lnTo>
                  <a:lnTo>
                    <a:pt x="3697331" y="130171"/>
                  </a:lnTo>
                  <a:lnTo>
                    <a:pt x="3648015" y="126801"/>
                  </a:lnTo>
                  <a:lnTo>
                    <a:pt x="3598687" y="130171"/>
                  </a:lnTo>
                  <a:lnTo>
                    <a:pt x="3553098" y="140279"/>
                  </a:lnTo>
                  <a:lnTo>
                    <a:pt x="3511248" y="157126"/>
                  </a:lnTo>
                  <a:lnTo>
                    <a:pt x="3473136" y="180713"/>
                  </a:lnTo>
                  <a:lnTo>
                    <a:pt x="3438763" y="211038"/>
                  </a:lnTo>
                  <a:lnTo>
                    <a:pt x="3409616" y="246899"/>
                  </a:lnTo>
                  <a:lnTo>
                    <a:pt x="3386947" y="287095"/>
                  </a:lnTo>
                  <a:lnTo>
                    <a:pt x="3370754" y="331624"/>
                  </a:lnTo>
                  <a:lnTo>
                    <a:pt x="3361039" y="380487"/>
                  </a:lnTo>
                  <a:lnTo>
                    <a:pt x="3357800" y="433685"/>
                  </a:lnTo>
                  <a:lnTo>
                    <a:pt x="3361039" y="486798"/>
                  </a:lnTo>
                  <a:lnTo>
                    <a:pt x="3370754" y="535650"/>
                  </a:lnTo>
                  <a:lnTo>
                    <a:pt x="3386947" y="580239"/>
                  </a:lnTo>
                  <a:lnTo>
                    <a:pt x="3409616" y="620565"/>
                  </a:lnTo>
                  <a:lnTo>
                    <a:pt x="3438763" y="656629"/>
                  </a:lnTo>
                  <a:lnTo>
                    <a:pt x="3473136" y="687169"/>
                  </a:lnTo>
                  <a:lnTo>
                    <a:pt x="3511248" y="710922"/>
                  </a:lnTo>
                  <a:lnTo>
                    <a:pt x="3553098" y="727888"/>
                  </a:lnTo>
                  <a:lnTo>
                    <a:pt x="3598687" y="738068"/>
                  </a:lnTo>
                  <a:lnTo>
                    <a:pt x="3648015" y="741461"/>
                  </a:lnTo>
                  <a:close/>
                </a:path>
                <a:path w="5564505" h="867410">
                  <a:moveTo>
                    <a:pt x="3648313" y="867072"/>
                  </a:moveTo>
                  <a:lnTo>
                    <a:pt x="3597419" y="864569"/>
                  </a:lnTo>
                  <a:lnTo>
                    <a:pt x="3548835" y="857061"/>
                  </a:lnTo>
                  <a:lnTo>
                    <a:pt x="3502558" y="844547"/>
                  </a:lnTo>
                  <a:lnTo>
                    <a:pt x="3458590" y="827028"/>
                  </a:lnTo>
                  <a:lnTo>
                    <a:pt x="3416930" y="804504"/>
                  </a:lnTo>
                  <a:lnTo>
                    <a:pt x="3377579" y="776973"/>
                  </a:lnTo>
                  <a:lnTo>
                    <a:pt x="3340536" y="744438"/>
                  </a:lnTo>
                  <a:lnTo>
                    <a:pt x="3307290" y="708063"/>
                  </a:lnTo>
                  <a:lnTo>
                    <a:pt x="3279158" y="669015"/>
                  </a:lnTo>
                  <a:lnTo>
                    <a:pt x="3256141" y="627295"/>
                  </a:lnTo>
                  <a:lnTo>
                    <a:pt x="3238239" y="582901"/>
                  </a:lnTo>
                  <a:lnTo>
                    <a:pt x="3225452" y="535835"/>
                  </a:lnTo>
                  <a:lnTo>
                    <a:pt x="3217780" y="486096"/>
                  </a:lnTo>
                  <a:lnTo>
                    <a:pt x="3215223" y="433685"/>
                  </a:lnTo>
                  <a:lnTo>
                    <a:pt x="3217780" y="381194"/>
                  </a:lnTo>
                  <a:lnTo>
                    <a:pt x="3225452" y="331388"/>
                  </a:lnTo>
                  <a:lnTo>
                    <a:pt x="3238239" y="284267"/>
                  </a:lnTo>
                  <a:lnTo>
                    <a:pt x="3256141" y="239831"/>
                  </a:lnTo>
                  <a:lnTo>
                    <a:pt x="3279158" y="198081"/>
                  </a:lnTo>
                  <a:lnTo>
                    <a:pt x="3307290" y="159015"/>
                  </a:lnTo>
                  <a:lnTo>
                    <a:pt x="3340536" y="122634"/>
                  </a:lnTo>
                  <a:lnTo>
                    <a:pt x="3377579" y="90098"/>
                  </a:lnTo>
                  <a:lnTo>
                    <a:pt x="3416930" y="62568"/>
                  </a:lnTo>
                  <a:lnTo>
                    <a:pt x="3458590" y="40043"/>
                  </a:lnTo>
                  <a:lnTo>
                    <a:pt x="3502558" y="22524"/>
                  </a:lnTo>
                  <a:lnTo>
                    <a:pt x="3548835" y="10010"/>
                  </a:lnTo>
                  <a:lnTo>
                    <a:pt x="3597419" y="2502"/>
                  </a:lnTo>
                  <a:lnTo>
                    <a:pt x="3648313" y="0"/>
                  </a:lnTo>
                  <a:lnTo>
                    <a:pt x="3699273" y="2502"/>
                  </a:lnTo>
                  <a:lnTo>
                    <a:pt x="3747888" y="10010"/>
                  </a:lnTo>
                  <a:lnTo>
                    <a:pt x="3794158" y="22524"/>
                  </a:lnTo>
                  <a:lnTo>
                    <a:pt x="3838084" y="40043"/>
                  </a:lnTo>
                  <a:lnTo>
                    <a:pt x="3879664" y="62568"/>
                  </a:lnTo>
                  <a:lnTo>
                    <a:pt x="3918900" y="90098"/>
                  </a:lnTo>
                  <a:lnTo>
                    <a:pt x="3955791" y="122634"/>
                  </a:lnTo>
                  <a:lnTo>
                    <a:pt x="3988959" y="159015"/>
                  </a:lnTo>
                  <a:lnTo>
                    <a:pt x="4017024" y="198081"/>
                  </a:lnTo>
                  <a:lnTo>
                    <a:pt x="4039986" y="239831"/>
                  </a:lnTo>
                  <a:lnTo>
                    <a:pt x="4057845" y="284267"/>
                  </a:lnTo>
                  <a:lnTo>
                    <a:pt x="4070602" y="331388"/>
                  </a:lnTo>
                  <a:lnTo>
                    <a:pt x="4078256" y="381194"/>
                  </a:lnTo>
                  <a:lnTo>
                    <a:pt x="4080807" y="433685"/>
                  </a:lnTo>
                  <a:lnTo>
                    <a:pt x="4078256" y="486096"/>
                  </a:lnTo>
                  <a:lnTo>
                    <a:pt x="4070602" y="535835"/>
                  </a:lnTo>
                  <a:lnTo>
                    <a:pt x="4057845" y="582901"/>
                  </a:lnTo>
                  <a:lnTo>
                    <a:pt x="4039986" y="627295"/>
                  </a:lnTo>
                  <a:lnTo>
                    <a:pt x="4017024" y="669015"/>
                  </a:lnTo>
                  <a:lnTo>
                    <a:pt x="3988959" y="708063"/>
                  </a:lnTo>
                  <a:lnTo>
                    <a:pt x="3955791" y="744438"/>
                  </a:lnTo>
                  <a:lnTo>
                    <a:pt x="3918900" y="776973"/>
                  </a:lnTo>
                  <a:lnTo>
                    <a:pt x="3879664" y="804504"/>
                  </a:lnTo>
                  <a:lnTo>
                    <a:pt x="3838084" y="827028"/>
                  </a:lnTo>
                  <a:lnTo>
                    <a:pt x="3794158" y="844547"/>
                  </a:lnTo>
                  <a:lnTo>
                    <a:pt x="3747888" y="857061"/>
                  </a:lnTo>
                  <a:lnTo>
                    <a:pt x="3699273" y="864569"/>
                  </a:lnTo>
                  <a:lnTo>
                    <a:pt x="3648313" y="867072"/>
                  </a:lnTo>
                  <a:close/>
                </a:path>
                <a:path w="5564505" h="867410">
                  <a:moveTo>
                    <a:pt x="4774425" y="9822"/>
                  </a:moveTo>
                  <a:lnTo>
                    <a:pt x="4913431" y="9822"/>
                  </a:lnTo>
                  <a:lnTo>
                    <a:pt x="4913431" y="858440"/>
                  </a:lnTo>
                  <a:lnTo>
                    <a:pt x="4774425" y="858440"/>
                  </a:lnTo>
                  <a:lnTo>
                    <a:pt x="4356218" y="225623"/>
                  </a:lnTo>
                  <a:lnTo>
                    <a:pt x="4356218" y="858440"/>
                  </a:lnTo>
                  <a:lnTo>
                    <a:pt x="4217213" y="858440"/>
                  </a:lnTo>
                  <a:lnTo>
                    <a:pt x="4217213" y="9822"/>
                  </a:lnTo>
                  <a:lnTo>
                    <a:pt x="4356218" y="9822"/>
                  </a:lnTo>
                  <a:lnTo>
                    <a:pt x="4774425" y="641449"/>
                  </a:lnTo>
                  <a:lnTo>
                    <a:pt x="4774425" y="9822"/>
                  </a:lnTo>
                  <a:close/>
                </a:path>
                <a:path w="5564505" h="867410">
                  <a:moveTo>
                    <a:pt x="5564469" y="9822"/>
                  </a:moveTo>
                  <a:lnTo>
                    <a:pt x="5564469" y="118467"/>
                  </a:lnTo>
                  <a:lnTo>
                    <a:pt x="5235261" y="118467"/>
                  </a:lnTo>
                  <a:lnTo>
                    <a:pt x="5235261" y="375642"/>
                  </a:lnTo>
                  <a:lnTo>
                    <a:pt x="5527857" y="375642"/>
                  </a:lnTo>
                  <a:lnTo>
                    <a:pt x="5527857" y="482798"/>
                  </a:lnTo>
                  <a:lnTo>
                    <a:pt x="5235261" y="482798"/>
                  </a:lnTo>
                  <a:lnTo>
                    <a:pt x="5235261" y="749796"/>
                  </a:lnTo>
                  <a:lnTo>
                    <a:pt x="5564469" y="749796"/>
                  </a:lnTo>
                  <a:lnTo>
                    <a:pt x="5564469" y="858440"/>
                  </a:lnTo>
                  <a:lnTo>
                    <a:pt x="5096255" y="858440"/>
                  </a:lnTo>
                  <a:lnTo>
                    <a:pt x="5096255" y="9822"/>
                  </a:lnTo>
                  <a:lnTo>
                    <a:pt x="5564469" y="9822"/>
                  </a:lnTo>
                  <a:close/>
                </a:path>
              </a:pathLst>
            </a:custGeom>
            <a:ln w="45719">
              <a:solidFill>
                <a:srgbClr val="FF66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751897" y="3220821"/>
            <a:ext cx="6938009" cy="439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95"/>
              </a:spcBef>
            </a:pPr>
            <a:r>
              <a:rPr sz="3000" spc="55" dirty="0">
                <a:latin typeface="Verdana"/>
                <a:cs typeface="Verdana"/>
              </a:rPr>
              <a:t>Bambini </a:t>
            </a:r>
            <a:r>
              <a:rPr sz="3000" spc="120" dirty="0">
                <a:latin typeface="Verdana"/>
                <a:cs typeface="Verdana"/>
              </a:rPr>
              <a:t>con </a:t>
            </a:r>
            <a:r>
              <a:rPr sz="3000" spc="5" dirty="0">
                <a:latin typeface="Verdana"/>
                <a:cs typeface="Verdana"/>
              </a:rPr>
              <a:t>frequenti </a:t>
            </a:r>
            <a:r>
              <a:rPr sz="3000" spc="10" dirty="0">
                <a:latin typeface="Verdana"/>
                <a:cs typeface="Verdana"/>
              </a:rPr>
              <a:t> </a:t>
            </a:r>
            <a:r>
              <a:rPr sz="3000" spc="75" dirty="0">
                <a:latin typeface="Verdana"/>
                <a:cs typeface="Verdana"/>
              </a:rPr>
              <a:t>comportamenti </a:t>
            </a:r>
            <a:r>
              <a:rPr sz="3000" spc="30" dirty="0">
                <a:latin typeface="Verdana"/>
                <a:cs typeface="Verdana"/>
              </a:rPr>
              <a:t>sregolati </a:t>
            </a:r>
            <a:r>
              <a:rPr sz="3000" spc="60" dirty="0">
                <a:latin typeface="Verdana"/>
                <a:cs typeface="Verdana"/>
              </a:rPr>
              <a:t>e </a:t>
            </a:r>
            <a:r>
              <a:rPr sz="3000" spc="6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aggressivi, </a:t>
            </a:r>
            <a:r>
              <a:rPr sz="3000" spc="45" dirty="0">
                <a:latin typeface="Verdana"/>
                <a:cs typeface="Verdana"/>
              </a:rPr>
              <a:t>se </a:t>
            </a:r>
            <a:r>
              <a:rPr sz="3000" spc="35" dirty="0">
                <a:latin typeface="Verdana"/>
                <a:cs typeface="Verdana"/>
              </a:rPr>
              <a:t>posti </a:t>
            </a:r>
            <a:r>
              <a:rPr sz="3000" spc="60" dirty="0">
                <a:latin typeface="Verdana"/>
                <a:cs typeface="Verdana"/>
              </a:rPr>
              <a:t>di </a:t>
            </a:r>
            <a:r>
              <a:rPr sz="3000" spc="-15" dirty="0">
                <a:latin typeface="Verdana"/>
                <a:cs typeface="Verdana"/>
              </a:rPr>
              <a:t>fronte </a:t>
            </a:r>
            <a:r>
              <a:rPr sz="3000" spc="229" dirty="0">
                <a:latin typeface="Verdana"/>
                <a:cs typeface="Verdana"/>
              </a:rPr>
              <a:t>a </a:t>
            </a:r>
            <a:r>
              <a:rPr sz="3000" spc="235" dirty="0">
                <a:latin typeface="Verdana"/>
                <a:cs typeface="Verdana"/>
              </a:rPr>
              <a:t> </a:t>
            </a:r>
            <a:r>
              <a:rPr sz="3000" spc="5" dirty="0">
                <a:latin typeface="Verdana"/>
                <a:cs typeface="Verdana"/>
              </a:rPr>
              <a:t>situazioni </a:t>
            </a:r>
            <a:r>
              <a:rPr sz="3000" spc="-80" dirty="0">
                <a:latin typeface="Verdana"/>
                <a:cs typeface="Verdana"/>
              </a:rPr>
              <a:t>ostili, </a:t>
            </a:r>
            <a:r>
              <a:rPr sz="3000" spc="55" dirty="0">
                <a:latin typeface="Verdana"/>
                <a:cs typeface="Verdana"/>
              </a:rPr>
              <a:t>tendono </a:t>
            </a:r>
            <a:r>
              <a:rPr sz="3000" spc="229" dirty="0">
                <a:latin typeface="Verdana"/>
                <a:cs typeface="Verdana"/>
              </a:rPr>
              <a:t>a </a:t>
            </a:r>
            <a:r>
              <a:rPr sz="3000" spc="235" dirty="0">
                <a:latin typeface="Verdana"/>
                <a:cs typeface="Verdana"/>
              </a:rPr>
              <a:t> </a:t>
            </a:r>
            <a:r>
              <a:rPr sz="3000" spc="40" dirty="0">
                <a:latin typeface="Verdana"/>
                <a:cs typeface="Verdana"/>
              </a:rPr>
              <a:t>mantenersi</a:t>
            </a:r>
            <a:r>
              <a:rPr sz="3000" spc="-170" dirty="0">
                <a:latin typeface="Verdana"/>
                <a:cs typeface="Verdana"/>
              </a:rPr>
              <a:t> </a:t>
            </a:r>
            <a:r>
              <a:rPr sz="3000" dirty="0">
                <a:latin typeface="Verdana"/>
                <a:cs typeface="Verdana"/>
              </a:rPr>
              <a:t>ipervigili</a:t>
            </a:r>
            <a:r>
              <a:rPr sz="3000" spc="-165" dirty="0">
                <a:latin typeface="Verdana"/>
                <a:cs typeface="Verdana"/>
              </a:rPr>
              <a:t> </a:t>
            </a:r>
            <a:r>
              <a:rPr sz="3000" spc="20" dirty="0">
                <a:latin typeface="Verdana"/>
                <a:cs typeface="Verdana"/>
              </a:rPr>
              <a:t>nel</a:t>
            </a:r>
            <a:r>
              <a:rPr sz="3000" spc="-165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monitorare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l’ambiente </a:t>
            </a:r>
            <a:r>
              <a:rPr sz="3000" spc="5" dirty="0">
                <a:latin typeface="Verdana"/>
                <a:cs typeface="Verdana"/>
              </a:rPr>
              <a:t>circostante, </a:t>
            </a:r>
            <a:r>
              <a:rPr sz="3000" spc="40" dirty="0">
                <a:latin typeface="Verdana"/>
                <a:cs typeface="Verdana"/>
              </a:rPr>
              <a:t>senza </a:t>
            </a:r>
            <a:r>
              <a:rPr sz="3000" spc="45" dirty="0">
                <a:latin typeface="Verdana"/>
                <a:cs typeface="Verdana"/>
              </a:rPr>
              <a:t> </a:t>
            </a:r>
            <a:r>
              <a:rPr sz="3000" spc="15" dirty="0">
                <a:latin typeface="Verdana"/>
                <a:cs typeface="Verdana"/>
              </a:rPr>
              <a:t>attivare </a:t>
            </a:r>
            <a:r>
              <a:rPr sz="3000" spc="25" dirty="0">
                <a:latin typeface="Verdana"/>
                <a:cs typeface="Verdana"/>
              </a:rPr>
              <a:t>strategie </a:t>
            </a:r>
            <a:r>
              <a:rPr sz="3000" spc="30" dirty="0">
                <a:latin typeface="Verdana"/>
                <a:cs typeface="Verdana"/>
              </a:rPr>
              <a:t>per </a:t>
            </a:r>
            <a:r>
              <a:rPr sz="3000" spc="75" dirty="0">
                <a:latin typeface="Verdana"/>
                <a:cs typeface="Verdana"/>
              </a:rPr>
              <a:t>esaminare </a:t>
            </a:r>
            <a:r>
              <a:rPr sz="3000" spc="8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l’ambiente </a:t>
            </a:r>
            <a:r>
              <a:rPr sz="3000" spc="60" dirty="0">
                <a:latin typeface="Verdana"/>
                <a:cs typeface="Verdana"/>
              </a:rPr>
              <a:t>e </a:t>
            </a:r>
            <a:r>
              <a:rPr sz="3000" spc="40" dirty="0">
                <a:latin typeface="Verdana"/>
                <a:cs typeface="Verdana"/>
              </a:rPr>
              <a:t>senza </a:t>
            </a:r>
            <a:r>
              <a:rPr sz="3000" spc="20" dirty="0">
                <a:latin typeface="Verdana"/>
                <a:cs typeface="Verdana"/>
              </a:rPr>
              <a:t>fare </a:t>
            </a:r>
            <a:r>
              <a:rPr sz="3000" spc="-15" dirty="0">
                <a:latin typeface="Verdana"/>
                <a:cs typeface="Verdana"/>
              </a:rPr>
              <a:t>inferenze </a:t>
            </a:r>
            <a:r>
              <a:rPr sz="3000" spc="-10" dirty="0">
                <a:latin typeface="Verdana"/>
                <a:cs typeface="Verdana"/>
              </a:rPr>
              <a:t> </a:t>
            </a:r>
            <a:r>
              <a:rPr sz="3000" spc="15" dirty="0">
                <a:latin typeface="Verdana"/>
                <a:cs typeface="Verdana"/>
              </a:rPr>
              <a:t>sul</a:t>
            </a:r>
            <a:r>
              <a:rPr sz="3000" spc="-165" dirty="0">
                <a:latin typeface="Verdana"/>
                <a:cs typeface="Verdana"/>
              </a:rPr>
              <a:t> </a:t>
            </a:r>
            <a:r>
              <a:rPr sz="3000" spc="80" dirty="0">
                <a:latin typeface="Verdana"/>
                <a:cs typeface="Verdana"/>
              </a:rPr>
              <a:t>comportamento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60" dirty="0">
                <a:latin typeface="Verdana"/>
                <a:cs typeface="Verdana"/>
              </a:rPr>
              <a:t>degli</a:t>
            </a:r>
            <a:r>
              <a:rPr sz="3000" spc="-160" dirty="0">
                <a:latin typeface="Verdana"/>
                <a:cs typeface="Verdana"/>
              </a:rPr>
              <a:t> </a:t>
            </a:r>
            <a:r>
              <a:rPr sz="3000" spc="-75" dirty="0">
                <a:latin typeface="Verdana"/>
                <a:cs typeface="Verdana"/>
              </a:rPr>
              <a:t>altri.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799212" y="6173215"/>
            <a:ext cx="2489200" cy="4114165"/>
          </a:xfrm>
          <a:custGeom>
            <a:avLst/>
            <a:gdLst/>
            <a:ahLst/>
            <a:cxnLst/>
            <a:rect l="l" t="t" r="r" b="b"/>
            <a:pathLst>
              <a:path w="2489200" h="4114165">
                <a:moveTo>
                  <a:pt x="2488788" y="4113784"/>
                </a:moveTo>
                <a:lnTo>
                  <a:pt x="0" y="4113784"/>
                </a:lnTo>
                <a:lnTo>
                  <a:pt x="20560" y="4080889"/>
                </a:lnTo>
                <a:lnTo>
                  <a:pt x="46256" y="4040954"/>
                </a:lnTo>
                <a:lnTo>
                  <a:pt x="72730" y="4000889"/>
                </a:lnTo>
                <a:lnTo>
                  <a:pt x="99938" y="3960704"/>
                </a:lnTo>
                <a:lnTo>
                  <a:pt x="127832" y="3920406"/>
                </a:lnTo>
                <a:lnTo>
                  <a:pt x="156369" y="3880006"/>
                </a:lnTo>
                <a:lnTo>
                  <a:pt x="215189" y="3798932"/>
                </a:lnTo>
                <a:lnTo>
                  <a:pt x="276034" y="3717554"/>
                </a:lnTo>
                <a:lnTo>
                  <a:pt x="370310" y="3595070"/>
                </a:lnTo>
                <a:lnTo>
                  <a:pt x="823877" y="3023591"/>
                </a:lnTo>
                <a:lnTo>
                  <a:pt x="916296" y="2902669"/>
                </a:lnTo>
                <a:lnTo>
                  <a:pt x="975540" y="2822639"/>
                </a:lnTo>
                <a:lnTo>
                  <a:pt x="1032466" y="2743158"/>
                </a:lnTo>
                <a:lnTo>
                  <a:pt x="1059947" y="2703646"/>
                </a:lnTo>
                <a:lnTo>
                  <a:pt x="1086714" y="2664299"/>
                </a:lnTo>
                <a:lnTo>
                  <a:pt x="1112719" y="2625124"/>
                </a:lnTo>
                <a:lnTo>
                  <a:pt x="1137920" y="2586132"/>
                </a:lnTo>
                <a:lnTo>
                  <a:pt x="1162269" y="2547331"/>
                </a:lnTo>
                <a:lnTo>
                  <a:pt x="1185722" y="2508729"/>
                </a:lnTo>
                <a:lnTo>
                  <a:pt x="1208235" y="2470336"/>
                </a:lnTo>
                <a:lnTo>
                  <a:pt x="1229760" y="2432161"/>
                </a:lnTo>
                <a:lnTo>
                  <a:pt x="1250254" y="2394212"/>
                </a:lnTo>
                <a:lnTo>
                  <a:pt x="1269671" y="2356499"/>
                </a:lnTo>
                <a:lnTo>
                  <a:pt x="1287965" y="2319031"/>
                </a:lnTo>
                <a:lnTo>
                  <a:pt x="1305092" y="2281815"/>
                </a:lnTo>
                <a:lnTo>
                  <a:pt x="1321007" y="2244862"/>
                </a:lnTo>
                <a:lnTo>
                  <a:pt x="1335663" y="2208180"/>
                </a:lnTo>
                <a:lnTo>
                  <a:pt x="1349016" y="2171778"/>
                </a:lnTo>
                <a:lnTo>
                  <a:pt x="1476687" y="1768479"/>
                </a:lnTo>
                <a:lnTo>
                  <a:pt x="1525787" y="1619461"/>
                </a:lnTo>
                <a:lnTo>
                  <a:pt x="1565359" y="1504173"/>
                </a:lnTo>
                <a:lnTo>
                  <a:pt x="1593114" y="1426087"/>
                </a:lnTo>
                <a:lnTo>
                  <a:pt x="1622011" y="1347302"/>
                </a:lnTo>
                <a:lnTo>
                  <a:pt x="1652086" y="1268057"/>
                </a:lnTo>
                <a:lnTo>
                  <a:pt x="1683373" y="1188595"/>
                </a:lnTo>
                <a:lnTo>
                  <a:pt x="1715910" y="1109156"/>
                </a:lnTo>
                <a:lnTo>
                  <a:pt x="1732658" y="1069521"/>
                </a:lnTo>
                <a:lnTo>
                  <a:pt x="1749731" y="1029981"/>
                </a:lnTo>
                <a:lnTo>
                  <a:pt x="1767135" y="990569"/>
                </a:lnTo>
                <a:lnTo>
                  <a:pt x="1784873" y="951312"/>
                </a:lnTo>
                <a:lnTo>
                  <a:pt x="1802950" y="912242"/>
                </a:lnTo>
                <a:lnTo>
                  <a:pt x="1821371" y="873389"/>
                </a:lnTo>
                <a:lnTo>
                  <a:pt x="1840139" y="834783"/>
                </a:lnTo>
                <a:lnTo>
                  <a:pt x="1859261" y="796454"/>
                </a:lnTo>
                <a:lnTo>
                  <a:pt x="1878739" y="758433"/>
                </a:lnTo>
                <a:lnTo>
                  <a:pt x="1898579" y="720748"/>
                </a:lnTo>
                <a:lnTo>
                  <a:pt x="1918784" y="683431"/>
                </a:lnTo>
                <a:lnTo>
                  <a:pt x="1939360" y="646511"/>
                </a:lnTo>
                <a:lnTo>
                  <a:pt x="1960311" y="610019"/>
                </a:lnTo>
                <a:lnTo>
                  <a:pt x="1981641" y="573985"/>
                </a:lnTo>
                <a:lnTo>
                  <a:pt x="2003355" y="538439"/>
                </a:lnTo>
                <a:lnTo>
                  <a:pt x="2025458" y="503412"/>
                </a:lnTo>
                <a:lnTo>
                  <a:pt x="2047953" y="468932"/>
                </a:lnTo>
                <a:lnTo>
                  <a:pt x="2070845" y="435031"/>
                </a:lnTo>
                <a:lnTo>
                  <a:pt x="2094139" y="401738"/>
                </a:lnTo>
                <a:lnTo>
                  <a:pt x="2117839" y="369084"/>
                </a:lnTo>
                <a:lnTo>
                  <a:pt x="2141950" y="337099"/>
                </a:lnTo>
                <a:lnTo>
                  <a:pt x="2166476" y="305812"/>
                </a:lnTo>
                <a:lnTo>
                  <a:pt x="2191422" y="275255"/>
                </a:lnTo>
                <a:lnTo>
                  <a:pt x="2216792" y="245457"/>
                </a:lnTo>
                <a:lnTo>
                  <a:pt x="2242590" y="216448"/>
                </a:lnTo>
                <a:lnTo>
                  <a:pt x="2268821" y="188259"/>
                </a:lnTo>
                <a:lnTo>
                  <a:pt x="2295490" y="160920"/>
                </a:lnTo>
                <a:lnTo>
                  <a:pt x="2350158" y="108910"/>
                </a:lnTo>
                <a:lnTo>
                  <a:pt x="2406630" y="60660"/>
                </a:lnTo>
                <a:lnTo>
                  <a:pt x="2464942" y="16411"/>
                </a:lnTo>
                <a:lnTo>
                  <a:pt x="2488788" y="0"/>
                </a:lnTo>
                <a:lnTo>
                  <a:pt x="2488788" y="4113784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18493" y="1470542"/>
            <a:ext cx="576072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610" dirty="0"/>
              <a:t>R</a:t>
            </a:r>
            <a:r>
              <a:rPr sz="9600" spc="-1040" dirty="0"/>
              <a:t>E</a:t>
            </a:r>
            <a:r>
              <a:rPr sz="9600" spc="125" dirty="0"/>
              <a:t>A</a:t>
            </a:r>
            <a:r>
              <a:rPr sz="9600" spc="-1220" dirty="0"/>
              <a:t>Z</a:t>
            </a:r>
            <a:r>
              <a:rPr sz="9600" spc="-1510" dirty="0"/>
              <a:t>I</a:t>
            </a:r>
            <a:r>
              <a:rPr sz="9600" spc="-30" dirty="0"/>
              <a:t>O</a:t>
            </a:r>
            <a:r>
              <a:rPr sz="9600" spc="-260" dirty="0"/>
              <a:t>N</a:t>
            </a:r>
            <a:r>
              <a:rPr sz="9600" spc="-1040" dirty="0"/>
              <a:t>E</a:t>
            </a:r>
            <a:endParaRPr sz="9600"/>
          </a:p>
        </p:txBody>
      </p:sp>
      <p:sp>
        <p:nvSpPr>
          <p:cNvPr id="10" name="object 10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7" cy="75889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50645" y="3"/>
            <a:ext cx="6337935" cy="5458460"/>
          </a:xfrm>
          <a:custGeom>
            <a:avLst/>
            <a:gdLst/>
            <a:ahLst/>
            <a:cxnLst/>
            <a:rect l="l" t="t" r="r" b="b"/>
            <a:pathLst>
              <a:path w="6337934" h="5458460">
                <a:moveTo>
                  <a:pt x="3779823" y="5458259"/>
                </a:moveTo>
                <a:lnTo>
                  <a:pt x="3828799" y="5457214"/>
                </a:lnTo>
                <a:lnTo>
                  <a:pt x="3877791" y="5455127"/>
                </a:lnTo>
                <a:lnTo>
                  <a:pt x="3926791" y="5452029"/>
                </a:lnTo>
                <a:lnTo>
                  <a:pt x="3975789" y="5447951"/>
                </a:lnTo>
                <a:lnTo>
                  <a:pt x="4024779" y="5442925"/>
                </a:lnTo>
                <a:lnTo>
                  <a:pt x="4073752" y="5436980"/>
                </a:lnTo>
                <a:lnTo>
                  <a:pt x="4122700" y="5430148"/>
                </a:lnTo>
                <a:lnTo>
                  <a:pt x="4171614" y="5422461"/>
                </a:lnTo>
                <a:lnTo>
                  <a:pt x="4220488" y="5413949"/>
                </a:lnTo>
                <a:lnTo>
                  <a:pt x="4269312" y="5404643"/>
                </a:lnTo>
                <a:lnTo>
                  <a:pt x="4318078" y="5394575"/>
                </a:lnTo>
                <a:lnTo>
                  <a:pt x="4366778" y="5383775"/>
                </a:lnTo>
                <a:lnTo>
                  <a:pt x="4415405" y="5372274"/>
                </a:lnTo>
                <a:lnTo>
                  <a:pt x="4463950" y="5360104"/>
                </a:lnTo>
                <a:lnTo>
                  <a:pt x="4512405" y="5347296"/>
                </a:lnTo>
                <a:lnTo>
                  <a:pt x="4560761" y="5333880"/>
                </a:lnTo>
                <a:lnTo>
                  <a:pt x="4609012" y="5319888"/>
                </a:lnTo>
                <a:lnTo>
                  <a:pt x="4657147" y="5305351"/>
                </a:lnTo>
                <a:lnTo>
                  <a:pt x="4705161" y="5290299"/>
                </a:lnTo>
                <a:lnTo>
                  <a:pt x="4753043" y="5274764"/>
                </a:lnTo>
                <a:lnTo>
                  <a:pt x="4848384" y="5242370"/>
                </a:lnTo>
                <a:lnTo>
                  <a:pt x="4943104" y="5208415"/>
                </a:lnTo>
                <a:lnTo>
                  <a:pt x="5037139" y="5173148"/>
                </a:lnTo>
                <a:lnTo>
                  <a:pt x="5130424" y="5136819"/>
                </a:lnTo>
                <a:lnTo>
                  <a:pt x="5268803" y="5080875"/>
                </a:lnTo>
                <a:lnTo>
                  <a:pt x="5629201" y="4928661"/>
                </a:lnTo>
                <a:lnTo>
                  <a:pt x="5722012" y="4890938"/>
                </a:lnTo>
                <a:lnTo>
                  <a:pt x="5768914" y="4872616"/>
                </a:lnTo>
                <a:lnTo>
                  <a:pt x="5816129" y="4854749"/>
                </a:lnTo>
                <a:lnTo>
                  <a:pt x="5863640" y="4837408"/>
                </a:lnTo>
                <a:lnTo>
                  <a:pt x="5911434" y="4820667"/>
                </a:lnTo>
                <a:lnTo>
                  <a:pt x="5959496" y="4804595"/>
                </a:lnTo>
                <a:lnTo>
                  <a:pt x="6007811" y="4789266"/>
                </a:lnTo>
                <a:lnTo>
                  <a:pt x="6056365" y="4774750"/>
                </a:lnTo>
                <a:lnTo>
                  <a:pt x="6105143" y="4761119"/>
                </a:lnTo>
                <a:lnTo>
                  <a:pt x="6154131" y="4748446"/>
                </a:lnTo>
                <a:lnTo>
                  <a:pt x="6203313" y="4736801"/>
                </a:lnTo>
                <a:lnTo>
                  <a:pt x="6252675" y="4726257"/>
                </a:lnTo>
                <a:lnTo>
                  <a:pt x="6302202" y="4716885"/>
                </a:lnTo>
                <a:lnTo>
                  <a:pt x="6337353" y="4711133"/>
                </a:lnTo>
                <a:lnTo>
                  <a:pt x="6337353" y="0"/>
                </a:lnTo>
                <a:lnTo>
                  <a:pt x="0" y="0"/>
                </a:lnTo>
                <a:lnTo>
                  <a:pt x="19691" y="38656"/>
                </a:lnTo>
                <a:lnTo>
                  <a:pt x="41304" y="78531"/>
                </a:lnTo>
                <a:lnTo>
                  <a:pt x="63909" y="117842"/>
                </a:lnTo>
                <a:lnTo>
                  <a:pt x="87491" y="156598"/>
                </a:lnTo>
                <a:lnTo>
                  <a:pt x="112031" y="194814"/>
                </a:lnTo>
                <a:lnTo>
                  <a:pt x="137515" y="232499"/>
                </a:lnTo>
                <a:lnTo>
                  <a:pt x="163927" y="269665"/>
                </a:lnTo>
                <a:lnTo>
                  <a:pt x="191250" y="306324"/>
                </a:lnTo>
                <a:lnTo>
                  <a:pt x="219468" y="342487"/>
                </a:lnTo>
                <a:lnTo>
                  <a:pt x="248565" y="378166"/>
                </a:lnTo>
                <a:lnTo>
                  <a:pt x="278525" y="413372"/>
                </a:lnTo>
                <a:lnTo>
                  <a:pt x="309331" y="448116"/>
                </a:lnTo>
                <a:lnTo>
                  <a:pt x="340968" y="482411"/>
                </a:lnTo>
                <a:lnTo>
                  <a:pt x="373420" y="516268"/>
                </a:lnTo>
                <a:lnTo>
                  <a:pt x="406670" y="549697"/>
                </a:lnTo>
                <a:lnTo>
                  <a:pt x="440702" y="582712"/>
                </a:lnTo>
                <a:lnTo>
                  <a:pt x="475500" y="615322"/>
                </a:lnTo>
                <a:lnTo>
                  <a:pt x="511049" y="647540"/>
                </a:lnTo>
                <a:lnTo>
                  <a:pt x="547331" y="679377"/>
                </a:lnTo>
                <a:lnTo>
                  <a:pt x="584331" y="710845"/>
                </a:lnTo>
                <a:lnTo>
                  <a:pt x="622032" y="741955"/>
                </a:lnTo>
                <a:lnTo>
                  <a:pt x="660419" y="772718"/>
                </a:lnTo>
                <a:lnTo>
                  <a:pt x="699475" y="803147"/>
                </a:lnTo>
                <a:lnTo>
                  <a:pt x="739185" y="833252"/>
                </a:lnTo>
                <a:lnTo>
                  <a:pt x="779531" y="863045"/>
                </a:lnTo>
                <a:lnTo>
                  <a:pt x="820499" y="892537"/>
                </a:lnTo>
                <a:lnTo>
                  <a:pt x="862071" y="921741"/>
                </a:lnTo>
                <a:lnTo>
                  <a:pt x="904232" y="950667"/>
                </a:lnTo>
                <a:lnTo>
                  <a:pt x="1064149" y="1058960"/>
                </a:lnTo>
                <a:lnTo>
                  <a:pt x="1104354" y="1086706"/>
                </a:lnTo>
                <a:lnTo>
                  <a:pt x="1144436" y="1114826"/>
                </a:lnTo>
                <a:lnTo>
                  <a:pt x="1184289" y="1143370"/>
                </a:lnTo>
                <a:lnTo>
                  <a:pt x="1223807" y="1172392"/>
                </a:lnTo>
                <a:lnTo>
                  <a:pt x="1262883" y="1201942"/>
                </a:lnTo>
                <a:lnTo>
                  <a:pt x="1301412" y="1232073"/>
                </a:lnTo>
                <a:lnTo>
                  <a:pt x="1339287" y="1262837"/>
                </a:lnTo>
                <a:lnTo>
                  <a:pt x="1376401" y="1294285"/>
                </a:lnTo>
                <a:lnTo>
                  <a:pt x="1412649" y="1326470"/>
                </a:lnTo>
                <a:lnTo>
                  <a:pt x="1447924" y="1359443"/>
                </a:lnTo>
                <a:lnTo>
                  <a:pt x="1482119" y="1393256"/>
                </a:lnTo>
                <a:lnTo>
                  <a:pt x="1515129" y="1427962"/>
                </a:lnTo>
                <a:lnTo>
                  <a:pt x="1546847" y="1463612"/>
                </a:lnTo>
                <a:lnTo>
                  <a:pt x="1577167" y="1500258"/>
                </a:lnTo>
                <a:lnTo>
                  <a:pt x="1605982" y="1537951"/>
                </a:lnTo>
                <a:lnTo>
                  <a:pt x="1633186" y="1576745"/>
                </a:lnTo>
                <a:lnTo>
                  <a:pt x="1658674" y="1616690"/>
                </a:lnTo>
                <a:lnTo>
                  <a:pt x="1682338" y="1657839"/>
                </a:lnTo>
                <a:lnTo>
                  <a:pt x="1704072" y="1700244"/>
                </a:lnTo>
                <a:lnTo>
                  <a:pt x="1723770" y="1743956"/>
                </a:lnTo>
                <a:lnTo>
                  <a:pt x="1741326" y="1789027"/>
                </a:lnTo>
                <a:lnTo>
                  <a:pt x="1756633" y="1835510"/>
                </a:lnTo>
                <a:lnTo>
                  <a:pt x="1769586" y="1883456"/>
                </a:lnTo>
                <a:lnTo>
                  <a:pt x="1780077" y="1932917"/>
                </a:lnTo>
                <a:lnTo>
                  <a:pt x="1787938" y="1982017"/>
                </a:lnTo>
                <a:lnTo>
                  <a:pt x="1793799" y="2031038"/>
                </a:lnTo>
                <a:lnTo>
                  <a:pt x="1797799" y="2079984"/>
                </a:lnTo>
                <a:lnTo>
                  <a:pt x="1800074" y="2128863"/>
                </a:lnTo>
                <a:lnTo>
                  <a:pt x="1800764" y="2177678"/>
                </a:lnTo>
                <a:lnTo>
                  <a:pt x="1800006" y="2226437"/>
                </a:lnTo>
                <a:lnTo>
                  <a:pt x="1797938" y="2275144"/>
                </a:lnTo>
                <a:lnTo>
                  <a:pt x="1794699" y="2323805"/>
                </a:lnTo>
                <a:lnTo>
                  <a:pt x="1790425" y="2372427"/>
                </a:lnTo>
                <a:lnTo>
                  <a:pt x="1785254" y="2421015"/>
                </a:lnTo>
                <a:lnTo>
                  <a:pt x="1779326" y="2469574"/>
                </a:lnTo>
                <a:lnTo>
                  <a:pt x="1772778" y="2518110"/>
                </a:lnTo>
                <a:lnTo>
                  <a:pt x="1765747" y="2566629"/>
                </a:lnTo>
                <a:lnTo>
                  <a:pt x="1758372" y="2615137"/>
                </a:lnTo>
                <a:lnTo>
                  <a:pt x="1750791" y="2663639"/>
                </a:lnTo>
                <a:lnTo>
                  <a:pt x="1743141" y="2712141"/>
                </a:lnTo>
                <a:lnTo>
                  <a:pt x="1735561" y="2760649"/>
                </a:lnTo>
                <a:lnTo>
                  <a:pt x="1728188" y="2809169"/>
                </a:lnTo>
                <a:lnTo>
                  <a:pt x="1721161" y="2857705"/>
                </a:lnTo>
                <a:lnTo>
                  <a:pt x="1714617" y="2906264"/>
                </a:lnTo>
                <a:lnTo>
                  <a:pt x="1708694" y="2954852"/>
                </a:lnTo>
                <a:lnTo>
                  <a:pt x="1703531" y="3003473"/>
                </a:lnTo>
                <a:lnTo>
                  <a:pt x="1699265" y="3052135"/>
                </a:lnTo>
                <a:lnTo>
                  <a:pt x="1696035" y="3100842"/>
                </a:lnTo>
                <a:lnTo>
                  <a:pt x="1693977" y="3149601"/>
                </a:lnTo>
                <a:lnTo>
                  <a:pt x="1692787" y="3200249"/>
                </a:lnTo>
                <a:lnTo>
                  <a:pt x="1692945" y="3250965"/>
                </a:lnTo>
                <a:lnTo>
                  <a:pt x="1694417" y="3301717"/>
                </a:lnTo>
                <a:lnTo>
                  <a:pt x="1697170" y="3352474"/>
                </a:lnTo>
                <a:lnTo>
                  <a:pt x="1701169" y="3403205"/>
                </a:lnTo>
                <a:lnTo>
                  <a:pt x="1706381" y="3453879"/>
                </a:lnTo>
                <a:lnTo>
                  <a:pt x="1712772" y="3504465"/>
                </a:lnTo>
                <a:lnTo>
                  <a:pt x="1720308" y="3554932"/>
                </a:lnTo>
                <a:lnTo>
                  <a:pt x="1728956" y="3605247"/>
                </a:lnTo>
                <a:lnTo>
                  <a:pt x="1738682" y="3655382"/>
                </a:lnTo>
                <a:lnTo>
                  <a:pt x="1749452" y="3705303"/>
                </a:lnTo>
                <a:lnTo>
                  <a:pt x="1761232" y="3754980"/>
                </a:lnTo>
                <a:lnTo>
                  <a:pt x="1773989" y="3804382"/>
                </a:lnTo>
                <a:lnTo>
                  <a:pt x="1787689" y="3853478"/>
                </a:lnTo>
                <a:lnTo>
                  <a:pt x="1802297" y="3902237"/>
                </a:lnTo>
                <a:lnTo>
                  <a:pt x="1817781" y="3950626"/>
                </a:lnTo>
                <a:lnTo>
                  <a:pt x="1834106" y="3998616"/>
                </a:lnTo>
                <a:lnTo>
                  <a:pt x="1851239" y="4046175"/>
                </a:lnTo>
                <a:lnTo>
                  <a:pt x="1869146" y="4093273"/>
                </a:lnTo>
                <a:lnTo>
                  <a:pt x="1887426" y="4139397"/>
                </a:lnTo>
                <a:lnTo>
                  <a:pt x="1906636" y="4185080"/>
                </a:lnTo>
                <a:lnTo>
                  <a:pt x="1926767" y="4230301"/>
                </a:lnTo>
                <a:lnTo>
                  <a:pt x="1947810" y="4275039"/>
                </a:lnTo>
                <a:lnTo>
                  <a:pt x="1969757" y="4319274"/>
                </a:lnTo>
                <a:lnTo>
                  <a:pt x="1992601" y="4362986"/>
                </a:lnTo>
                <a:lnTo>
                  <a:pt x="2016334" y="4406154"/>
                </a:lnTo>
                <a:lnTo>
                  <a:pt x="2040946" y="4448757"/>
                </a:lnTo>
                <a:lnTo>
                  <a:pt x="2066431" y="4490776"/>
                </a:lnTo>
                <a:lnTo>
                  <a:pt x="2092780" y="4532189"/>
                </a:lnTo>
                <a:lnTo>
                  <a:pt x="2119984" y="4572977"/>
                </a:lnTo>
                <a:lnTo>
                  <a:pt x="2148036" y="4613119"/>
                </a:lnTo>
                <a:lnTo>
                  <a:pt x="2176928" y="4652595"/>
                </a:lnTo>
                <a:lnTo>
                  <a:pt x="2206652" y="4691384"/>
                </a:lnTo>
                <a:lnTo>
                  <a:pt x="2237199" y="4729466"/>
                </a:lnTo>
                <a:lnTo>
                  <a:pt x="2268561" y="4766820"/>
                </a:lnTo>
                <a:lnTo>
                  <a:pt x="2300730" y="4803426"/>
                </a:lnTo>
                <a:lnTo>
                  <a:pt x="2333699" y="4839264"/>
                </a:lnTo>
                <a:lnTo>
                  <a:pt x="2367458" y="4874313"/>
                </a:lnTo>
                <a:lnTo>
                  <a:pt x="2402001" y="4908553"/>
                </a:lnTo>
                <a:lnTo>
                  <a:pt x="2437318" y="4941963"/>
                </a:lnTo>
                <a:lnTo>
                  <a:pt x="2473402" y="4974523"/>
                </a:lnTo>
                <a:lnTo>
                  <a:pt x="2510245" y="5006213"/>
                </a:lnTo>
                <a:lnTo>
                  <a:pt x="2547837" y="5037012"/>
                </a:lnTo>
                <a:lnTo>
                  <a:pt x="2586173" y="5066899"/>
                </a:lnTo>
                <a:lnTo>
                  <a:pt x="2625242" y="5095855"/>
                </a:lnTo>
                <a:lnTo>
                  <a:pt x="2665038" y="5123859"/>
                </a:lnTo>
                <a:lnTo>
                  <a:pt x="2705552" y="5150890"/>
                </a:lnTo>
                <a:lnTo>
                  <a:pt x="2746775" y="5176928"/>
                </a:lnTo>
                <a:lnTo>
                  <a:pt x="2788701" y="5201953"/>
                </a:lnTo>
                <a:lnTo>
                  <a:pt x="2831320" y="5225944"/>
                </a:lnTo>
                <a:lnTo>
                  <a:pt x="2874625" y="5248881"/>
                </a:lnTo>
                <a:lnTo>
                  <a:pt x="2918607" y="5270743"/>
                </a:lnTo>
                <a:lnTo>
                  <a:pt x="2963259" y="5291511"/>
                </a:lnTo>
                <a:lnTo>
                  <a:pt x="3008572" y="5311163"/>
                </a:lnTo>
                <a:lnTo>
                  <a:pt x="3054538" y="5329679"/>
                </a:lnTo>
                <a:lnTo>
                  <a:pt x="3101149" y="5347039"/>
                </a:lnTo>
                <a:lnTo>
                  <a:pt x="3148397" y="5363222"/>
                </a:lnTo>
                <a:lnTo>
                  <a:pt x="3196274" y="5378209"/>
                </a:lnTo>
                <a:lnTo>
                  <a:pt x="3244430" y="5392091"/>
                </a:lnTo>
                <a:lnTo>
                  <a:pt x="3292700" y="5404559"/>
                </a:lnTo>
                <a:lnTo>
                  <a:pt x="3341074" y="5415643"/>
                </a:lnTo>
                <a:lnTo>
                  <a:pt x="3389545" y="5425375"/>
                </a:lnTo>
                <a:lnTo>
                  <a:pt x="3438105" y="5433785"/>
                </a:lnTo>
                <a:lnTo>
                  <a:pt x="3486745" y="5440904"/>
                </a:lnTo>
                <a:lnTo>
                  <a:pt x="3535458" y="5446764"/>
                </a:lnTo>
                <a:lnTo>
                  <a:pt x="3584235" y="5451396"/>
                </a:lnTo>
                <a:lnTo>
                  <a:pt x="3633068" y="5454830"/>
                </a:lnTo>
                <a:lnTo>
                  <a:pt x="3681949" y="5457098"/>
                </a:lnTo>
                <a:lnTo>
                  <a:pt x="3730870" y="5458230"/>
                </a:lnTo>
                <a:lnTo>
                  <a:pt x="3779823" y="545825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5922561"/>
            <a:ext cx="9287510" cy="4364990"/>
            <a:chOff x="0" y="5922561"/>
            <a:chExt cx="9287510" cy="4364990"/>
          </a:xfrm>
        </p:grpSpPr>
        <p:sp>
          <p:nvSpPr>
            <p:cNvPr id="5" name="object 5"/>
            <p:cNvSpPr/>
            <p:nvPr/>
          </p:nvSpPr>
          <p:spPr>
            <a:xfrm>
              <a:off x="0" y="6544431"/>
              <a:ext cx="8044180" cy="3742690"/>
            </a:xfrm>
            <a:custGeom>
              <a:avLst/>
              <a:gdLst/>
              <a:ahLst/>
              <a:cxnLst/>
              <a:rect l="l" t="t" r="r" b="b"/>
              <a:pathLst>
                <a:path w="8044180" h="3742690">
                  <a:moveTo>
                    <a:pt x="3752668" y="3742567"/>
                  </a:moveTo>
                  <a:lnTo>
                    <a:pt x="1469576" y="1459475"/>
                  </a:lnTo>
                  <a:lnTo>
                    <a:pt x="1506197" y="1495124"/>
                  </a:lnTo>
                  <a:lnTo>
                    <a:pt x="1543365" y="1530207"/>
                  </a:lnTo>
                  <a:lnTo>
                    <a:pt x="1581071" y="1564720"/>
                  </a:lnTo>
                  <a:lnTo>
                    <a:pt x="1619308" y="1598657"/>
                  </a:lnTo>
                  <a:lnTo>
                    <a:pt x="1658069" y="1632014"/>
                  </a:lnTo>
                  <a:lnTo>
                    <a:pt x="1697344" y="1664786"/>
                  </a:lnTo>
                  <a:lnTo>
                    <a:pt x="1737126" y="1696969"/>
                  </a:lnTo>
                  <a:lnTo>
                    <a:pt x="1777407" y="1728557"/>
                  </a:lnTo>
                  <a:lnTo>
                    <a:pt x="1818179" y="1759546"/>
                  </a:lnTo>
                  <a:lnTo>
                    <a:pt x="1858662" y="1788496"/>
                  </a:lnTo>
                  <a:lnTo>
                    <a:pt x="1899567" y="1816635"/>
                  </a:lnTo>
                  <a:lnTo>
                    <a:pt x="1940879" y="1843992"/>
                  </a:lnTo>
                  <a:lnTo>
                    <a:pt x="1982584" y="1870598"/>
                  </a:lnTo>
                  <a:lnTo>
                    <a:pt x="2024667" y="1896483"/>
                  </a:lnTo>
                  <a:lnTo>
                    <a:pt x="2067112" y="1921676"/>
                  </a:lnTo>
                  <a:lnTo>
                    <a:pt x="2109905" y="1946207"/>
                  </a:lnTo>
                  <a:lnTo>
                    <a:pt x="2153031" y="1970107"/>
                  </a:lnTo>
                  <a:lnTo>
                    <a:pt x="2196474" y="1993405"/>
                  </a:lnTo>
                  <a:lnTo>
                    <a:pt x="2240221" y="2016130"/>
                  </a:lnTo>
                  <a:lnTo>
                    <a:pt x="2284255" y="2038314"/>
                  </a:lnTo>
                  <a:lnTo>
                    <a:pt x="2328562" y="2059986"/>
                  </a:lnTo>
                  <a:lnTo>
                    <a:pt x="2373127" y="2081175"/>
                  </a:lnTo>
                  <a:lnTo>
                    <a:pt x="2417935" y="2101912"/>
                  </a:lnTo>
                  <a:lnTo>
                    <a:pt x="2462971" y="2122227"/>
                  </a:lnTo>
                  <a:lnTo>
                    <a:pt x="2508220" y="2142149"/>
                  </a:lnTo>
                  <a:lnTo>
                    <a:pt x="2599298" y="2180936"/>
                  </a:lnTo>
                  <a:lnTo>
                    <a:pt x="2649251" y="2199803"/>
                  </a:lnTo>
                  <a:lnTo>
                    <a:pt x="2699186" y="2214728"/>
                  </a:lnTo>
                  <a:lnTo>
                    <a:pt x="2749082" y="2225856"/>
                  </a:lnTo>
                  <a:lnTo>
                    <a:pt x="2798923" y="2233331"/>
                  </a:lnTo>
                  <a:lnTo>
                    <a:pt x="2848688" y="2237299"/>
                  </a:lnTo>
                  <a:lnTo>
                    <a:pt x="2898359" y="2237905"/>
                  </a:lnTo>
                  <a:lnTo>
                    <a:pt x="2947916" y="2235295"/>
                  </a:lnTo>
                  <a:lnTo>
                    <a:pt x="2997342" y="2229612"/>
                  </a:lnTo>
                  <a:lnTo>
                    <a:pt x="3046616" y="2221002"/>
                  </a:lnTo>
                  <a:lnTo>
                    <a:pt x="3095720" y="2209611"/>
                  </a:lnTo>
                  <a:lnTo>
                    <a:pt x="3144635" y="2195583"/>
                  </a:lnTo>
                  <a:lnTo>
                    <a:pt x="3193342" y="2179064"/>
                  </a:lnTo>
                  <a:lnTo>
                    <a:pt x="3239606" y="2161923"/>
                  </a:lnTo>
                  <a:lnTo>
                    <a:pt x="3285750" y="2144578"/>
                  </a:lnTo>
                  <a:lnTo>
                    <a:pt x="3331782" y="2127036"/>
                  </a:lnTo>
                  <a:lnTo>
                    <a:pt x="3377710" y="2109304"/>
                  </a:lnTo>
                  <a:lnTo>
                    <a:pt x="3423543" y="2091392"/>
                  </a:lnTo>
                  <a:lnTo>
                    <a:pt x="3469288" y="2073307"/>
                  </a:lnTo>
                  <a:lnTo>
                    <a:pt x="3514953" y="2055057"/>
                  </a:lnTo>
                  <a:lnTo>
                    <a:pt x="3560546" y="2036650"/>
                  </a:lnTo>
                  <a:lnTo>
                    <a:pt x="3606075" y="2018094"/>
                  </a:lnTo>
                  <a:lnTo>
                    <a:pt x="3651548" y="1999397"/>
                  </a:lnTo>
                  <a:lnTo>
                    <a:pt x="3696974" y="1980566"/>
                  </a:lnTo>
                  <a:lnTo>
                    <a:pt x="3742359" y="1961611"/>
                  </a:lnTo>
                  <a:lnTo>
                    <a:pt x="3787713" y="1942539"/>
                  </a:lnTo>
                  <a:lnTo>
                    <a:pt x="3833043" y="1923357"/>
                  </a:lnTo>
                  <a:lnTo>
                    <a:pt x="3878356" y="1904075"/>
                  </a:lnTo>
                  <a:lnTo>
                    <a:pt x="3970639" y="1864562"/>
                  </a:lnTo>
                  <a:lnTo>
                    <a:pt x="4017401" y="1843972"/>
                  </a:lnTo>
                  <a:lnTo>
                    <a:pt x="4064012" y="1823088"/>
                  </a:lnTo>
                  <a:lnTo>
                    <a:pt x="4157036" y="1781074"/>
                  </a:lnTo>
                  <a:lnTo>
                    <a:pt x="4203575" y="1760262"/>
                  </a:lnTo>
                  <a:lnTo>
                    <a:pt x="4250218" y="1739791"/>
                  </a:lnTo>
                  <a:lnTo>
                    <a:pt x="4297028" y="1719821"/>
                  </a:lnTo>
                  <a:lnTo>
                    <a:pt x="4344068" y="1700510"/>
                  </a:lnTo>
                  <a:lnTo>
                    <a:pt x="4391402" y="1682017"/>
                  </a:lnTo>
                  <a:lnTo>
                    <a:pt x="4439093" y="1664501"/>
                  </a:lnTo>
                  <a:lnTo>
                    <a:pt x="4487205" y="1648122"/>
                  </a:lnTo>
                  <a:lnTo>
                    <a:pt x="4535802" y="1633037"/>
                  </a:lnTo>
                  <a:lnTo>
                    <a:pt x="4584947" y="1619407"/>
                  </a:lnTo>
                  <a:lnTo>
                    <a:pt x="4633312" y="1606677"/>
                  </a:lnTo>
                  <a:lnTo>
                    <a:pt x="4681925" y="1595200"/>
                  </a:lnTo>
                  <a:lnTo>
                    <a:pt x="4730762" y="1584977"/>
                  </a:lnTo>
                  <a:lnTo>
                    <a:pt x="4779797" y="1576007"/>
                  </a:lnTo>
                  <a:lnTo>
                    <a:pt x="4829007" y="1568291"/>
                  </a:lnTo>
                  <a:lnTo>
                    <a:pt x="4878366" y="1561828"/>
                  </a:lnTo>
                  <a:lnTo>
                    <a:pt x="4927851" y="1556619"/>
                  </a:lnTo>
                  <a:lnTo>
                    <a:pt x="4977436" y="1552663"/>
                  </a:lnTo>
                  <a:lnTo>
                    <a:pt x="5027097" y="1549960"/>
                  </a:lnTo>
                  <a:lnTo>
                    <a:pt x="5076811" y="1548512"/>
                  </a:lnTo>
                  <a:lnTo>
                    <a:pt x="5126551" y="1548316"/>
                  </a:lnTo>
                  <a:lnTo>
                    <a:pt x="5176294" y="1549374"/>
                  </a:lnTo>
                  <a:lnTo>
                    <a:pt x="5226015" y="1551686"/>
                  </a:lnTo>
                  <a:lnTo>
                    <a:pt x="5275689" y="1555251"/>
                  </a:lnTo>
                  <a:lnTo>
                    <a:pt x="5325293" y="1560070"/>
                  </a:lnTo>
                  <a:lnTo>
                    <a:pt x="5374801" y="1566142"/>
                  </a:lnTo>
                  <a:lnTo>
                    <a:pt x="5424189" y="1573467"/>
                  </a:lnTo>
                  <a:lnTo>
                    <a:pt x="5473433" y="1582046"/>
                  </a:lnTo>
                  <a:lnTo>
                    <a:pt x="5522507" y="1591879"/>
                  </a:lnTo>
                  <a:lnTo>
                    <a:pt x="5571388" y="1602965"/>
                  </a:lnTo>
                  <a:lnTo>
                    <a:pt x="5673383" y="1628240"/>
                  </a:lnTo>
                  <a:lnTo>
                    <a:pt x="6287131" y="1773663"/>
                  </a:lnTo>
                  <a:lnTo>
                    <a:pt x="6338421" y="1787418"/>
                  </a:lnTo>
                  <a:lnTo>
                    <a:pt x="6388773" y="1803505"/>
                  </a:lnTo>
                  <a:lnTo>
                    <a:pt x="6438232" y="1821750"/>
                  </a:lnTo>
                  <a:lnTo>
                    <a:pt x="6486840" y="1841979"/>
                  </a:lnTo>
                  <a:lnTo>
                    <a:pt x="6534641" y="1864018"/>
                  </a:lnTo>
                  <a:lnTo>
                    <a:pt x="6581679" y="1887692"/>
                  </a:lnTo>
                  <a:lnTo>
                    <a:pt x="6627998" y="1912827"/>
                  </a:lnTo>
                  <a:lnTo>
                    <a:pt x="6673640" y="1939247"/>
                  </a:lnTo>
                  <a:lnTo>
                    <a:pt x="6718651" y="1966780"/>
                  </a:lnTo>
                  <a:lnTo>
                    <a:pt x="6763072" y="1995250"/>
                  </a:lnTo>
                  <a:lnTo>
                    <a:pt x="6805918" y="2023866"/>
                  </a:lnTo>
                  <a:lnTo>
                    <a:pt x="6848130" y="2053052"/>
                  </a:lnTo>
                  <a:lnTo>
                    <a:pt x="6889701" y="2082816"/>
                  </a:lnTo>
                  <a:lnTo>
                    <a:pt x="6930626" y="2113169"/>
                  </a:lnTo>
                  <a:lnTo>
                    <a:pt x="6970898" y="2144123"/>
                  </a:lnTo>
                  <a:lnTo>
                    <a:pt x="7010510" y="2175687"/>
                  </a:lnTo>
                  <a:lnTo>
                    <a:pt x="7049457" y="2207872"/>
                  </a:lnTo>
                  <a:lnTo>
                    <a:pt x="7087732" y="2240689"/>
                  </a:lnTo>
                  <a:lnTo>
                    <a:pt x="7125328" y="2274147"/>
                  </a:lnTo>
                  <a:lnTo>
                    <a:pt x="7162241" y="2308258"/>
                  </a:lnTo>
                  <a:lnTo>
                    <a:pt x="7198463" y="2343031"/>
                  </a:lnTo>
                  <a:lnTo>
                    <a:pt x="7233987" y="2378478"/>
                  </a:lnTo>
                  <a:lnTo>
                    <a:pt x="7268809" y="2414608"/>
                  </a:lnTo>
                  <a:lnTo>
                    <a:pt x="7302921" y="2451432"/>
                  </a:lnTo>
                  <a:lnTo>
                    <a:pt x="7336317" y="2488962"/>
                  </a:lnTo>
                  <a:lnTo>
                    <a:pt x="7368991" y="2527206"/>
                  </a:lnTo>
                  <a:lnTo>
                    <a:pt x="7400937" y="2566176"/>
                  </a:lnTo>
                  <a:lnTo>
                    <a:pt x="7432148" y="2605881"/>
                  </a:lnTo>
                  <a:lnTo>
                    <a:pt x="7462618" y="2646334"/>
                  </a:lnTo>
                  <a:lnTo>
                    <a:pt x="7492341" y="2687543"/>
                  </a:lnTo>
                  <a:lnTo>
                    <a:pt x="7521311" y="2729520"/>
                  </a:lnTo>
                  <a:lnTo>
                    <a:pt x="7549521" y="2772274"/>
                  </a:lnTo>
                  <a:lnTo>
                    <a:pt x="7576964" y="2815817"/>
                  </a:lnTo>
                  <a:lnTo>
                    <a:pt x="7603636" y="2860159"/>
                  </a:lnTo>
                  <a:lnTo>
                    <a:pt x="7629529" y="2905310"/>
                  </a:lnTo>
                  <a:lnTo>
                    <a:pt x="7703579" y="3039969"/>
                  </a:lnTo>
                  <a:lnTo>
                    <a:pt x="7775330" y="3175817"/>
                  </a:lnTo>
                  <a:lnTo>
                    <a:pt x="7844769" y="3312842"/>
                  </a:lnTo>
                  <a:lnTo>
                    <a:pt x="7911887" y="3451034"/>
                  </a:lnTo>
                  <a:lnTo>
                    <a:pt x="7976672" y="3590381"/>
                  </a:lnTo>
                  <a:lnTo>
                    <a:pt x="8039113" y="3730873"/>
                  </a:lnTo>
                  <a:lnTo>
                    <a:pt x="8044153" y="3742568"/>
                  </a:lnTo>
                  <a:lnTo>
                    <a:pt x="3752668" y="3742567"/>
                  </a:lnTo>
                  <a:close/>
                </a:path>
                <a:path w="8044180" h="3742690">
                  <a:moveTo>
                    <a:pt x="0" y="3742567"/>
                  </a:moveTo>
                  <a:lnTo>
                    <a:pt x="0" y="0"/>
                  </a:lnTo>
                  <a:lnTo>
                    <a:pt x="17065" y="11388"/>
                  </a:lnTo>
                  <a:lnTo>
                    <a:pt x="59358" y="40692"/>
                  </a:lnTo>
                  <a:lnTo>
                    <a:pt x="101150" y="70677"/>
                  </a:lnTo>
                  <a:lnTo>
                    <a:pt x="142475" y="101301"/>
                  </a:lnTo>
                  <a:lnTo>
                    <a:pt x="183362" y="132521"/>
                  </a:lnTo>
                  <a:lnTo>
                    <a:pt x="223845" y="164294"/>
                  </a:lnTo>
                  <a:lnTo>
                    <a:pt x="263956" y="196578"/>
                  </a:lnTo>
                  <a:lnTo>
                    <a:pt x="303726" y="229331"/>
                  </a:lnTo>
                  <a:lnTo>
                    <a:pt x="382371" y="296071"/>
                  </a:lnTo>
                  <a:lnTo>
                    <a:pt x="722849" y="595177"/>
                  </a:lnTo>
                  <a:lnTo>
                    <a:pt x="760275" y="632224"/>
                  </a:lnTo>
                  <a:lnTo>
                    <a:pt x="797165" y="669795"/>
                  </a:lnTo>
                  <a:lnTo>
                    <a:pt x="833512" y="707884"/>
                  </a:lnTo>
                  <a:lnTo>
                    <a:pt x="869310" y="746483"/>
                  </a:lnTo>
                  <a:lnTo>
                    <a:pt x="904554" y="785587"/>
                  </a:lnTo>
                  <a:lnTo>
                    <a:pt x="939236" y="825190"/>
                  </a:lnTo>
                  <a:lnTo>
                    <a:pt x="973350" y="865284"/>
                  </a:lnTo>
                  <a:lnTo>
                    <a:pt x="1006890" y="905864"/>
                  </a:lnTo>
                  <a:lnTo>
                    <a:pt x="1039850" y="946924"/>
                  </a:lnTo>
                  <a:lnTo>
                    <a:pt x="1072223" y="988457"/>
                  </a:lnTo>
                  <a:lnTo>
                    <a:pt x="1104003" y="1030457"/>
                  </a:lnTo>
                  <a:lnTo>
                    <a:pt x="1165900" y="1113961"/>
                  </a:lnTo>
                  <a:lnTo>
                    <a:pt x="1197243" y="1154488"/>
                  </a:lnTo>
                  <a:lnTo>
                    <a:pt x="1229205" y="1194491"/>
                  </a:lnTo>
                  <a:lnTo>
                    <a:pt x="1261776" y="1233967"/>
                  </a:lnTo>
                  <a:lnTo>
                    <a:pt x="1294950" y="1272911"/>
                  </a:lnTo>
                  <a:lnTo>
                    <a:pt x="1328718" y="1311317"/>
                  </a:lnTo>
                  <a:lnTo>
                    <a:pt x="1363073" y="1349181"/>
                  </a:lnTo>
                  <a:lnTo>
                    <a:pt x="1398006" y="1386499"/>
                  </a:lnTo>
                  <a:lnTo>
                    <a:pt x="1433510" y="1423265"/>
                  </a:lnTo>
                  <a:lnTo>
                    <a:pt x="3752668" y="3742567"/>
                  </a:lnTo>
                  <a:lnTo>
                    <a:pt x="0" y="3742567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640" y="5922561"/>
              <a:ext cx="8067674" cy="41338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48711" y="3288366"/>
            <a:ext cx="5343525" cy="676274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023551" y="1536483"/>
            <a:ext cx="669925" cy="636270"/>
          </a:xfrm>
          <a:custGeom>
            <a:avLst/>
            <a:gdLst/>
            <a:ahLst/>
            <a:cxnLst/>
            <a:rect l="l" t="t" r="r" b="b"/>
            <a:pathLst>
              <a:path w="669925" h="636269">
                <a:moveTo>
                  <a:pt x="669640" y="0"/>
                </a:moveTo>
                <a:lnTo>
                  <a:pt x="669640" y="635912"/>
                </a:lnTo>
                <a:lnTo>
                  <a:pt x="565553" y="635912"/>
                </a:lnTo>
                <a:lnTo>
                  <a:pt x="565553" y="200356"/>
                </a:lnTo>
                <a:lnTo>
                  <a:pt x="371451" y="635912"/>
                </a:lnTo>
                <a:lnTo>
                  <a:pt x="299305" y="635912"/>
                </a:lnTo>
                <a:lnTo>
                  <a:pt x="104310" y="200356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112574" y="0"/>
                </a:lnTo>
                <a:lnTo>
                  <a:pt x="335713" y="498768"/>
                </a:lnTo>
                <a:lnTo>
                  <a:pt x="558182" y="0"/>
                </a:lnTo>
                <a:lnTo>
                  <a:pt x="66964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30458" y="1535589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89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09845" y="1536483"/>
            <a:ext cx="669925" cy="636270"/>
          </a:xfrm>
          <a:custGeom>
            <a:avLst/>
            <a:gdLst/>
            <a:ahLst/>
            <a:cxnLst/>
            <a:rect l="l" t="t" r="r" b="b"/>
            <a:pathLst>
              <a:path w="669925" h="636269">
                <a:moveTo>
                  <a:pt x="669640" y="0"/>
                </a:moveTo>
                <a:lnTo>
                  <a:pt x="669640" y="635912"/>
                </a:lnTo>
                <a:lnTo>
                  <a:pt x="565553" y="635912"/>
                </a:lnTo>
                <a:lnTo>
                  <a:pt x="565553" y="200356"/>
                </a:lnTo>
                <a:lnTo>
                  <a:pt x="371451" y="635912"/>
                </a:lnTo>
                <a:lnTo>
                  <a:pt x="299305" y="635912"/>
                </a:lnTo>
                <a:lnTo>
                  <a:pt x="104310" y="200356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112574" y="0"/>
                </a:lnTo>
                <a:lnTo>
                  <a:pt x="335713" y="498768"/>
                </a:lnTo>
                <a:lnTo>
                  <a:pt x="558182" y="0"/>
                </a:lnTo>
                <a:lnTo>
                  <a:pt x="66964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82131" y="1528218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6" y="552416"/>
                </a:lnTo>
                <a:lnTo>
                  <a:pt x="411991" y="540480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5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5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6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5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90" y="540480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34002" y="1536483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0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2194" y="15364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16193" y="1535589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5833" y="1528218"/>
            <a:ext cx="2294255" cy="650875"/>
          </a:xfrm>
          <a:custGeom>
            <a:avLst/>
            <a:gdLst/>
            <a:ahLst/>
            <a:cxnLst/>
            <a:rect l="l" t="t" r="r" b="b"/>
            <a:pathLst>
              <a:path w="2294254" h="650875">
                <a:moveTo>
                  <a:pt x="0" y="8264"/>
                </a:moveTo>
                <a:lnTo>
                  <a:pt x="104310" y="8264"/>
                </a:lnTo>
                <a:lnTo>
                  <a:pt x="104310" y="564659"/>
                </a:lnTo>
                <a:lnTo>
                  <a:pt x="319408" y="564659"/>
                </a:lnTo>
                <a:lnTo>
                  <a:pt x="319408" y="644176"/>
                </a:lnTo>
                <a:lnTo>
                  <a:pt x="0" y="644176"/>
                </a:lnTo>
                <a:lnTo>
                  <a:pt x="0" y="8264"/>
                </a:lnTo>
                <a:close/>
              </a:path>
              <a:path w="2294254" h="650875">
                <a:moveTo>
                  <a:pt x="835277" y="644176"/>
                </a:moveTo>
                <a:lnTo>
                  <a:pt x="789488" y="514180"/>
                </a:lnTo>
                <a:lnTo>
                  <a:pt x="523240" y="514180"/>
                </a:lnTo>
                <a:lnTo>
                  <a:pt x="477674" y="644176"/>
                </a:lnTo>
                <a:lnTo>
                  <a:pt x="368673" y="644176"/>
                </a:lnTo>
                <a:lnTo>
                  <a:pt x="596503" y="7370"/>
                </a:lnTo>
                <a:lnTo>
                  <a:pt x="717342" y="7370"/>
                </a:lnTo>
                <a:lnTo>
                  <a:pt x="945171" y="644176"/>
                </a:lnTo>
                <a:lnTo>
                  <a:pt x="835277" y="644176"/>
                </a:lnTo>
                <a:close/>
              </a:path>
              <a:path w="2294254" h="650875">
                <a:moveTo>
                  <a:pt x="551607" y="432876"/>
                </a:moveTo>
                <a:lnTo>
                  <a:pt x="761120" y="432876"/>
                </a:lnTo>
                <a:lnTo>
                  <a:pt x="657034" y="133570"/>
                </a:lnTo>
                <a:lnTo>
                  <a:pt x="551607" y="432876"/>
                </a:lnTo>
                <a:close/>
              </a:path>
              <a:path w="2294254" h="650875">
                <a:moveTo>
                  <a:pt x="1232373" y="644176"/>
                </a:moveTo>
                <a:lnTo>
                  <a:pt x="992705" y="8264"/>
                </a:lnTo>
                <a:lnTo>
                  <a:pt x="1104386" y="8264"/>
                </a:lnTo>
                <a:lnTo>
                  <a:pt x="1291787" y="536292"/>
                </a:lnTo>
                <a:lnTo>
                  <a:pt x="1481199" y="8264"/>
                </a:lnTo>
                <a:lnTo>
                  <a:pt x="1591986" y="8264"/>
                </a:lnTo>
                <a:lnTo>
                  <a:pt x="1353212" y="644176"/>
                </a:lnTo>
                <a:lnTo>
                  <a:pt x="1232373" y="644176"/>
                </a:lnTo>
                <a:close/>
              </a:path>
              <a:path w="2294254" h="650875">
                <a:moveTo>
                  <a:pt x="1968916" y="556395"/>
                </a:moveTo>
                <a:lnTo>
                  <a:pt x="2014733" y="552416"/>
                </a:lnTo>
                <a:lnTo>
                  <a:pt x="2056139" y="540480"/>
                </a:lnTo>
                <a:lnTo>
                  <a:pt x="2093133" y="520587"/>
                </a:lnTo>
                <a:lnTo>
                  <a:pt x="2125716" y="492737"/>
                </a:lnTo>
                <a:lnTo>
                  <a:pt x="2152296" y="458409"/>
                </a:lnTo>
                <a:lnTo>
                  <a:pt x="2171282" y="419083"/>
                </a:lnTo>
                <a:lnTo>
                  <a:pt x="2182674" y="374760"/>
                </a:lnTo>
                <a:lnTo>
                  <a:pt x="2186471" y="325438"/>
                </a:lnTo>
                <a:lnTo>
                  <a:pt x="2182674" y="276047"/>
                </a:lnTo>
                <a:lnTo>
                  <a:pt x="2171282" y="231738"/>
                </a:lnTo>
                <a:lnTo>
                  <a:pt x="2152296" y="192510"/>
                </a:lnTo>
                <a:lnTo>
                  <a:pt x="2125716" y="158363"/>
                </a:lnTo>
                <a:lnTo>
                  <a:pt x="2093133" y="130708"/>
                </a:lnTo>
                <a:lnTo>
                  <a:pt x="2056139" y="110955"/>
                </a:lnTo>
                <a:lnTo>
                  <a:pt x="2014733" y="99103"/>
                </a:lnTo>
                <a:lnTo>
                  <a:pt x="1968916" y="95152"/>
                </a:lnTo>
                <a:lnTo>
                  <a:pt x="1923085" y="99103"/>
                </a:lnTo>
                <a:lnTo>
                  <a:pt x="1881637" y="110955"/>
                </a:lnTo>
                <a:lnTo>
                  <a:pt x="1844573" y="130708"/>
                </a:lnTo>
                <a:lnTo>
                  <a:pt x="1811892" y="158363"/>
                </a:lnTo>
                <a:lnTo>
                  <a:pt x="1785312" y="192510"/>
                </a:lnTo>
                <a:lnTo>
                  <a:pt x="1766326" y="231738"/>
                </a:lnTo>
                <a:lnTo>
                  <a:pt x="1754935" y="276047"/>
                </a:lnTo>
                <a:lnTo>
                  <a:pt x="1751138" y="325438"/>
                </a:lnTo>
                <a:lnTo>
                  <a:pt x="1754935" y="374760"/>
                </a:lnTo>
                <a:lnTo>
                  <a:pt x="1766326" y="419083"/>
                </a:lnTo>
                <a:lnTo>
                  <a:pt x="1785312" y="458409"/>
                </a:lnTo>
                <a:lnTo>
                  <a:pt x="1811892" y="492737"/>
                </a:lnTo>
                <a:lnTo>
                  <a:pt x="1844573" y="520587"/>
                </a:lnTo>
                <a:lnTo>
                  <a:pt x="1881637" y="540480"/>
                </a:lnTo>
                <a:lnTo>
                  <a:pt x="1923085" y="552416"/>
                </a:lnTo>
                <a:lnTo>
                  <a:pt x="1968916" y="556395"/>
                </a:lnTo>
                <a:close/>
              </a:path>
              <a:path w="2294254" h="650875">
                <a:moveTo>
                  <a:pt x="1969140" y="650654"/>
                </a:moveTo>
                <a:lnTo>
                  <a:pt x="1916158" y="646973"/>
                </a:lnTo>
                <a:lnTo>
                  <a:pt x="1866572" y="635930"/>
                </a:lnTo>
                <a:lnTo>
                  <a:pt x="1820380" y="617525"/>
                </a:lnTo>
                <a:lnTo>
                  <a:pt x="1777584" y="591758"/>
                </a:lnTo>
                <a:lnTo>
                  <a:pt x="1738183" y="558629"/>
                </a:lnTo>
                <a:lnTo>
                  <a:pt x="1704330" y="519853"/>
                </a:lnTo>
                <a:lnTo>
                  <a:pt x="1678000" y="477146"/>
                </a:lnTo>
                <a:lnTo>
                  <a:pt x="1659193" y="430508"/>
                </a:lnTo>
                <a:lnTo>
                  <a:pt x="1647908" y="379939"/>
                </a:lnTo>
                <a:lnTo>
                  <a:pt x="1644147" y="325438"/>
                </a:lnTo>
                <a:lnTo>
                  <a:pt x="1647908" y="270858"/>
                </a:lnTo>
                <a:lnTo>
                  <a:pt x="1659193" y="220226"/>
                </a:lnTo>
                <a:lnTo>
                  <a:pt x="1678000" y="173543"/>
                </a:lnTo>
                <a:lnTo>
                  <a:pt x="1704330" y="130809"/>
                </a:lnTo>
                <a:lnTo>
                  <a:pt x="1738183" y="92025"/>
                </a:lnTo>
                <a:lnTo>
                  <a:pt x="1777584" y="58896"/>
                </a:lnTo>
                <a:lnTo>
                  <a:pt x="1820380" y="33129"/>
                </a:lnTo>
                <a:lnTo>
                  <a:pt x="1866572" y="14724"/>
                </a:lnTo>
                <a:lnTo>
                  <a:pt x="1916158" y="3681"/>
                </a:lnTo>
                <a:lnTo>
                  <a:pt x="1969140" y="0"/>
                </a:lnTo>
                <a:lnTo>
                  <a:pt x="2022184" y="3681"/>
                </a:lnTo>
                <a:lnTo>
                  <a:pt x="2071779" y="14724"/>
                </a:lnTo>
                <a:lnTo>
                  <a:pt x="2117926" y="33129"/>
                </a:lnTo>
                <a:lnTo>
                  <a:pt x="2160624" y="58896"/>
                </a:lnTo>
                <a:lnTo>
                  <a:pt x="2199873" y="92025"/>
                </a:lnTo>
                <a:lnTo>
                  <a:pt x="2233645" y="130809"/>
                </a:lnTo>
                <a:lnTo>
                  <a:pt x="2259913" y="173543"/>
                </a:lnTo>
                <a:lnTo>
                  <a:pt x="2278675" y="220226"/>
                </a:lnTo>
                <a:lnTo>
                  <a:pt x="2289932" y="270858"/>
                </a:lnTo>
                <a:lnTo>
                  <a:pt x="2293685" y="325438"/>
                </a:lnTo>
                <a:lnTo>
                  <a:pt x="2289932" y="379939"/>
                </a:lnTo>
                <a:lnTo>
                  <a:pt x="2278675" y="430508"/>
                </a:lnTo>
                <a:lnTo>
                  <a:pt x="2259913" y="477146"/>
                </a:lnTo>
                <a:lnTo>
                  <a:pt x="2233645" y="519853"/>
                </a:lnTo>
                <a:lnTo>
                  <a:pt x="2199873" y="558629"/>
                </a:lnTo>
                <a:lnTo>
                  <a:pt x="2160624" y="591758"/>
                </a:lnTo>
                <a:lnTo>
                  <a:pt x="2117926" y="617525"/>
                </a:lnTo>
                <a:lnTo>
                  <a:pt x="2071779" y="635930"/>
                </a:lnTo>
                <a:lnTo>
                  <a:pt x="2022184" y="646973"/>
                </a:lnTo>
                <a:lnTo>
                  <a:pt x="1969140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61852" y="1536483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05422" y="1528218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9" y="556395"/>
                </a:moveTo>
                <a:lnTo>
                  <a:pt x="370586" y="552416"/>
                </a:lnTo>
                <a:lnTo>
                  <a:pt x="411991" y="540480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5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5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6" y="99103"/>
                </a:lnTo>
                <a:lnTo>
                  <a:pt x="324769" y="95152"/>
                </a:lnTo>
                <a:lnTo>
                  <a:pt x="278938" y="99103"/>
                </a:lnTo>
                <a:lnTo>
                  <a:pt x="237490" y="110955"/>
                </a:lnTo>
                <a:lnTo>
                  <a:pt x="200426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5" y="458409"/>
                </a:lnTo>
                <a:lnTo>
                  <a:pt x="167745" y="492737"/>
                </a:lnTo>
                <a:lnTo>
                  <a:pt x="200426" y="520587"/>
                </a:lnTo>
                <a:lnTo>
                  <a:pt x="237490" y="540480"/>
                </a:lnTo>
                <a:lnTo>
                  <a:pt x="278938" y="552416"/>
                </a:lnTo>
                <a:lnTo>
                  <a:pt x="324769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3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3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8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8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31752" y="1535589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248071" y="1535589"/>
            <a:ext cx="1602105" cy="636905"/>
          </a:xfrm>
          <a:custGeom>
            <a:avLst/>
            <a:gdLst/>
            <a:ahLst/>
            <a:cxnLst/>
            <a:rect l="l" t="t" r="r" b="b"/>
            <a:pathLst>
              <a:path w="1602104" h="636905">
                <a:moveTo>
                  <a:pt x="466604" y="636805"/>
                </a:moveTo>
                <a:lnTo>
                  <a:pt x="420814" y="506809"/>
                </a:lnTo>
                <a:lnTo>
                  <a:pt x="154567" y="506809"/>
                </a:lnTo>
                <a:lnTo>
                  <a:pt x="109001" y="636805"/>
                </a:lnTo>
                <a:lnTo>
                  <a:pt x="0" y="636805"/>
                </a:lnTo>
                <a:lnTo>
                  <a:pt x="227830" y="0"/>
                </a:lnTo>
                <a:lnTo>
                  <a:pt x="348669" y="0"/>
                </a:lnTo>
                <a:lnTo>
                  <a:pt x="576498" y="636805"/>
                </a:lnTo>
                <a:lnTo>
                  <a:pt x="466604" y="636805"/>
                </a:lnTo>
                <a:close/>
              </a:path>
              <a:path w="1602104" h="636905">
                <a:moveTo>
                  <a:pt x="182934" y="425505"/>
                </a:moveTo>
                <a:lnTo>
                  <a:pt x="392448" y="425505"/>
                </a:lnTo>
                <a:lnTo>
                  <a:pt x="288361" y="126199"/>
                </a:lnTo>
                <a:lnTo>
                  <a:pt x="182934" y="425505"/>
                </a:lnTo>
                <a:close/>
              </a:path>
              <a:path w="1602104" h="636905">
                <a:moveTo>
                  <a:pt x="642348" y="82420"/>
                </a:moveTo>
                <a:lnTo>
                  <a:pt x="642348" y="893"/>
                </a:lnTo>
                <a:lnTo>
                  <a:pt x="1085946" y="893"/>
                </a:lnTo>
                <a:lnTo>
                  <a:pt x="1085946" y="82420"/>
                </a:lnTo>
                <a:lnTo>
                  <a:pt x="916860" y="82420"/>
                </a:lnTo>
                <a:lnTo>
                  <a:pt x="916860" y="636805"/>
                </a:lnTo>
                <a:lnTo>
                  <a:pt x="812551" y="636805"/>
                </a:lnTo>
                <a:lnTo>
                  <a:pt x="812551" y="82420"/>
                </a:lnTo>
                <a:lnTo>
                  <a:pt x="642348" y="82420"/>
                </a:lnTo>
                <a:close/>
              </a:path>
              <a:path w="1602104" h="636905">
                <a:moveTo>
                  <a:pt x="1158330" y="82420"/>
                </a:moveTo>
                <a:lnTo>
                  <a:pt x="1158330" y="893"/>
                </a:lnTo>
                <a:lnTo>
                  <a:pt x="1601928" y="893"/>
                </a:lnTo>
                <a:lnTo>
                  <a:pt x="1601928" y="82420"/>
                </a:lnTo>
                <a:lnTo>
                  <a:pt x="1432843" y="82420"/>
                </a:lnTo>
                <a:lnTo>
                  <a:pt x="1432843" y="636805"/>
                </a:lnTo>
                <a:lnTo>
                  <a:pt x="1328532" y="636805"/>
                </a:lnTo>
                <a:lnTo>
                  <a:pt x="1328532" y="82420"/>
                </a:lnTo>
                <a:lnTo>
                  <a:pt x="1158330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14385" y="2029934"/>
            <a:ext cx="159617" cy="159616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3444667" y="1536483"/>
            <a:ext cx="545465" cy="636270"/>
          </a:xfrm>
          <a:custGeom>
            <a:avLst/>
            <a:gdLst/>
            <a:ahLst/>
            <a:cxnLst/>
            <a:rect l="l" t="t" r="r" b="b"/>
            <a:pathLst>
              <a:path w="545465" h="636269">
                <a:moveTo>
                  <a:pt x="104310" y="556395"/>
                </a:moveTo>
                <a:lnTo>
                  <a:pt x="207727" y="556395"/>
                </a:lnTo>
                <a:lnTo>
                  <a:pt x="259938" y="552444"/>
                </a:lnTo>
                <a:lnTo>
                  <a:pt x="305783" y="540592"/>
                </a:lnTo>
                <a:lnTo>
                  <a:pt x="345262" y="520839"/>
                </a:lnTo>
                <a:lnTo>
                  <a:pt x="378375" y="493184"/>
                </a:lnTo>
                <a:lnTo>
                  <a:pt x="404564" y="458646"/>
                </a:lnTo>
                <a:lnTo>
                  <a:pt x="423271" y="418245"/>
                </a:lnTo>
                <a:lnTo>
                  <a:pt x="434495" y="371982"/>
                </a:lnTo>
                <a:lnTo>
                  <a:pt x="438236" y="319854"/>
                </a:lnTo>
                <a:lnTo>
                  <a:pt x="434495" y="267671"/>
                </a:lnTo>
                <a:lnTo>
                  <a:pt x="423271" y="221463"/>
                </a:lnTo>
                <a:lnTo>
                  <a:pt x="404564" y="181230"/>
                </a:lnTo>
                <a:lnTo>
                  <a:pt x="378375" y="146972"/>
                </a:lnTo>
                <a:lnTo>
                  <a:pt x="345262" y="119512"/>
                </a:lnTo>
                <a:lnTo>
                  <a:pt x="305783" y="99898"/>
                </a:lnTo>
                <a:lnTo>
                  <a:pt x="259938" y="88130"/>
                </a:lnTo>
                <a:lnTo>
                  <a:pt x="207727" y="84207"/>
                </a:lnTo>
                <a:lnTo>
                  <a:pt x="104310" y="84207"/>
                </a:lnTo>
                <a:lnTo>
                  <a:pt x="104310" y="556395"/>
                </a:lnTo>
                <a:close/>
              </a:path>
              <a:path w="545465" h="636269">
                <a:moveTo>
                  <a:pt x="207727" y="0"/>
                </a:moveTo>
                <a:lnTo>
                  <a:pt x="266721" y="3457"/>
                </a:lnTo>
                <a:lnTo>
                  <a:pt x="320766" y="13830"/>
                </a:lnTo>
                <a:lnTo>
                  <a:pt x="369861" y="31118"/>
                </a:lnTo>
                <a:lnTo>
                  <a:pt x="414007" y="55322"/>
                </a:lnTo>
                <a:lnTo>
                  <a:pt x="453202" y="86441"/>
                </a:lnTo>
                <a:lnTo>
                  <a:pt x="486331" y="123438"/>
                </a:lnTo>
                <a:lnTo>
                  <a:pt x="512098" y="165279"/>
                </a:lnTo>
                <a:lnTo>
                  <a:pt x="530503" y="211961"/>
                </a:lnTo>
                <a:lnTo>
                  <a:pt x="541546" y="263487"/>
                </a:lnTo>
                <a:lnTo>
                  <a:pt x="545227" y="319854"/>
                </a:lnTo>
                <a:lnTo>
                  <a:pt x="541546" y="376070"/>
                </a:lnTo>
                <a:lnTo>
                  <a:pt x="530503" y="427318"/>
                </a:lnTo>
                <a:lnTo>
                  <a:pt x="512098" y="473599"/>
                </a:lnTo>
                <a:lnTo>
                  <a:pt x="486331" y="514912"/>
                </a:lnTo>
                <a:lnTo>
                  <a:pt x="453202" y="551258"/>
                </a:lnTo>
                <a:lnTo>
                  <a:pt x="414007" y="581733"/>
                </a:lnTo>
                <a:lnTo>
                  <a:pt x="369861" y="605436"/>
                </a:lnTo>
                <a:lnTo>
                  <a:pt x="320766" y="622367"/>
                </a:lnTo>
                <a:lnTo>
                  <a:pt x="266721" y="632526"/>
                </a:lnTo>
                <a:lnTo>
                  <a:pt x="207727" y="635912"/>
                </a:lnTo>
                <a:lnTo>
                  <a:pt x="0" y="635912"/>
                </a:lnTo>
                <a:lnTo>
                  <a:pt x="0" y="0"/>
                </a:lnTo>
                <a:lnTo>
                  <a:pt x="2077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093304" y="15364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83676" y="1536483"/>
            <a:ext cx="599440" cy="636270"/>
          </a:xfrm>
          <a:custGeom>
            <a:avLst/>
            <a:gdLst/>
            <a:ahLst/>
            <a:cxnLst/>
            <a:rect l="l" t="t" r="r" b="b"/>
            <a:pathLst>
              <a:path w="599440" h="636269">
                <a:moveTo>
                  <a:pt x="239667" y="635912"/>
                </a:moveTo>
                <a:lnTo>
                  <a:pt x="0" y="0"/>
                </a:lnTo>
                <a:lnTo>
                  <a:pt x="111681" y="0"/>
                </a:lnTo>
                <a:lnTo>
                  <a:pt x="299081" y="528028"/>
                </a:lnTo>
                <a:lnTo>
                  <a:pt x="488493" y="0"/>
                </a:lnTo>
                <a:lnTo>
                  <a:pt x="599281" y="0"/>
                </a:lnTo>
                <a:lnTo>
                  <a:pt x="360506" y="635912"/>
                </a:lnTo>
                <a:lnTo>
                  <a:pt x="239667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969740" y="15364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197639" y="1528218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30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0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4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7" y="636694"/>
                </a:lnTo>
                <a:lnTo>
                  <a:pt x="271426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4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5" y="494887"/>
                </a:lnTo>
                <a:lnTo>
                  <a:pt x="121173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8" y="564729"/>
                </a:lnTo>
                <a:lnTo>
                  <a:pt x="290188" y="550992"/>
                </a:lnTo>
                <a:lnTo>
                  <a:pt x="320286" y="524608"/>
                </a:lnTo>
                <a:lnTo>
                  <a:pt x="337499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8" y="389864"/>
                </a:lnTo>
                <a:lnTo>
                  <a:pt x="239052" y="374020"/>
                </a:lnTo>
                <a:lnTo>
                  <a:pt x="187023" y="360897"/>
                </a:lnTo>
                <a:lnTo>
                  <a:pt x="169140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4" y="28646"/>
                </a:lnTo>
                <a:lnTo>
                  <a:pt x="128656" y="12731"/>
                </a:lnTo>
                <a:lnTo>
                  <a:pt x="169754" y="3182"/>
                </a:lnTo>
                <a:lnTo>
                  <a:pt x="215320" y="0"/>
                </a:lnTo>
                <a:lnTo>
                  <a:pt x="260718" y="2750"/>
                </a:lnTo>
                <a:lnTo>
                  <a:pt x="301315" y="11000"/>
                </a:lnTo>
                <a:lnTo>
                  <a:pt x="337108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8" y="171095"/>
                </a:lnTo>
                <a:lnTo>
                  <a:pt x="316503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0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726314" y="1535589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80" h="636905">
                <a:moveTo>
                  <a:pt x="466604" y="636805"/>
                </a:moveTo>
                <a:lnTo>
                  <a:pt x="420814" y="506809"/>
                </a:lnTo>
                <a:lnTo>
                  <a:pt x="154567" y="506809"/>
                </a:lnTo>
                <a:lnTo>
                  <a:pt x="109001" y="636805"/>
                </a:lnTo>
                <a:lnTo>
                  <a:pt x="0" y="636805"/>
                </a:lnTo>
                <a:lnTo>
                  <a:pt x="227830" y="0"/>
                </a:lnTo>
                <a:lnTo>
                  <a:pt x="348669" y="0"/>
                </a:lnTo>
                <a:lnTo>
                  <a:pt x="576498" y="636805"/>
                </a:lnTo>
                <a:lnTo>
                  <a:pt x="466604" y="636805"/>
                </a:lnTo>
                <a:close/>
              </a:path>
              <a:path w="576580" h="636905">
                <a:moveTo>
                  <a:pt x="182934" y="425505"/>
                </a:moveTo>
                <a:lnTo>
                  <a:pt x="392448" y="425505"/>
                </a:lnTo>
                <a:lnTo>
                  <a:pt x="288361" y="126199"/>
                </a:lnTo>
                <a:lnTo>
                  <a:pt x="182934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942279" y="1244803"/>
            <a:ext cx="144037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0" dirty="0"/>
              <a:t>M</a:t>
            </a:r>
            <a:r>
              <a:rPr spc="-785" dirty="0"/>
              <a:t>E</a:t>
            </a:r>
            <a:r>
              <a:rPr spc="280" dirty="0"/>
              <a:t>M</a:t>
            </a:r>
            <a:r>
              <a:rPr spc="-25" dirty="0"/>
              <a:t>O</a:t>
            </a:r>
            <a:r>
              <a:rPr spc="-459" dirty="0"/>
              <a:t>R</a:t>
            </a:r>
            <a:r>
              <a:rPr spc="-1135" dirty="0"/>
              <a:t>I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815" dirty="0"/>
              <a:t>L</a:t>
            </a:r>
            <a:r>
              <a:rPr spc="90" dirty="0"/>
              <a:t>A</a:t>
            </a:r>
            <a:r>
              <a:rPr spc="70" dirty="0"/>
              <a:t>V</a:t>
            </a:r>
            <a:r>
              <a:rPr spc="-25" dirty="0"/>
              <a:t>O</a:t>
            </a:r>
            <a:r>
              <a:rPr spc="-459" dirty="0"/>
              <a:t>R</a:t>
            </a:r>
            <a:r>
              <a:rPr spc="-20" dirty="0"/>
              <a:t>O</a:t>
            </a:r>
            <a:r>
              <a:rPr spc="-375" dirty="0"/>
              <a:t> </a:t>
            </a:r>
            <a:r>
              <a:rPr spc="-780" dirty="0"/>
              <a:t>E</a:t>
            </a:r>
            <a:r>
              <a:rPr spc="-375" dirty="0"/>
              <a:t> </a:t>
            </a:r>
            <a:r>
              <a:rPr spc="90" dirty="0"/>
              <a:t>A</a:t>
            </a:r>
            <a:r>
              <a:rPr spc="-380" dirty="0"/>
              <a:t>TT</a:t>
            </a:r>
            <a:r>
              <a:rPr spc="-930" dirty="0"/>
              <a:t>.</a:t>
            </a:r>
            <a:r>
              <a:rPr spc="-375" dirty="0"/>
              <a:t> </a:t>
            </a:r>
            <a:r>
              <a:rPr spc="-450" dirty="0"/>
              <a:t>D</a:t>
            </a:r>
            <a:r>
              <a:rPr spc="-1135" dirty="0"/>
              <a:t>I</a:t>
            </a:r>
            <a:r>
              <a:rPr spc="70" dirty="0"/>
              <a:t>V</a:t>
            </a:r>
            <a:r>
              <a:rPr spc="-1135" dirty="0"/>
              <a:t>I</a:t>
            </a:r>
            <a:r>
              <a:rPr spc="-580" dirty="0"/>
              <a:t>S</a:t>
            </a:r>
            <a:r>
              <a:rPr spc="95" dirty="0"/>
              <a:t>A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206939" y="2555466"/>
            <a:ext cx="12379960" cy="3044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07104">
              <a:lnSpc>
                <a:spcPct val="100000"/>
              </a:lnSpc>
              <a:spcBef>
                <a:spcPts val="105"/>
              </a:spcBef>
            </a:pPr>
            <a:r>
              <a:rPr sz="2450" spc="-10" dirty="0">
                <a:solidFill>
                  <a:srgbClr val="FF66C3"/>
                </a:solidFill>
                <a:latin typeface="Verdana"/>
                <a:cs typeface="Verdana"/>
              </a:rPr>
              <a:t>Tenere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-10" dirty="0">
                <a:solidFill>
                  <a:srgbClr val="FF66C3"/>
                </a:solidFill>
                <a:latin typeface="Verdana"/>
                <a:cs typeface="Verdana"/>
              </a:rPr>
              <a:t>l’attenzione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70" dirty="0">
                <a:solidFill>
                  <a:srgbClr val="FF66C3"/>
                </a:solidFill>
                <a:latin typeface="Verdana"/>
                <a:cs typeface="Verdana"/>
              </a:rPr>
              <a:t>contemporaneamente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195" dirty="0">
                <a:solidFill>
                  <a:srgbClr val="FF66C3"/>
                </a:solidFill>
                <a:latin typeface="Verdana"/>
                <a:cs typeface="Verdana"/>
              </a:rPr>
              <a:t>a</a:t>
            </a:r>
            <a:r>
              <a:rPr sz="2450" spc="-114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75" dirty="0">
                <a:solidFill>
                  <a:srgbClr val="FF66C3"/>
                </a:solidFill>
                <a:latin typeface="Verdana"/>
                <a:cs typeface="Verdana"/>
              </a:rPr>
              <a:t>due</a:t>
            </a:r>
            <a:r>
              <a:rPr sz="2450" spc="-12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30" dirty="0">
                <a:solidFill>
                  <a:srgbClr val="FF66C3"/>
                </a:solidFill>
                <a:latin typeface="Verdana"/>
                <a:cs typeface="Verdana"/>
              </a:rPr>
              <a:t>target!</a:t>
            </a:r>
            <a:endParaRPr sz="2450">
              <a:latin typeface="Verdana"/>
              <a:cs typeface="Verdana"/>
            </a:endParaRPr>
          </a:p>
          <a:p>
            <a:pPr marL="12700" marR="2121535">
              <a:lnSpc>
                <a:spcPct val="125000"/>
              </a:lnSpc>
              <a:spcBef>
                <a:spcPts val="2825"/>
              </a:spcBef>
            </a:pPr>
            <a:r>
              <a:rPr sz="2400" spc="25" dirty="0">
                <a:latin typeface="Verdana"/>
                <a:cs typeface="Verdana"/>
              </a:rPr>
              <a:t>Ora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vi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40" dirty="0">
                <a:latin typeface="Verdana"/>
                <a:cs typeface="Verdana"/>
              </a:rPr>
              <a:t>leggerò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un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elenco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nomi,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80" dirty="0">
                <a:latin typeface="Verdana"/>
                <a:cs typeface="Verdana"/>
              </a:rPr>
              <a:t>ci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sono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nomi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cose,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persone,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spc="20" dirty="0">
                <a:latin typeface="Verdana"/>
                <a:cs typeface="Verdana"/>
              </a:rPr>
              <a:t>animali. </a:t>
            </a:r>
            <a:r>
              <a:rPr sz="2400" spc="-15" dirty="0">
                <a:latin typeface="Verdana"/>
                <a:cs typeface="Verdana"/>
              </a:rPr>
              <a:t>Dovete </a:t>
            </a:r>
            <a:r>
              <a:rPr sz="2400" spc="20" dirty="0">
                <a:latin typeface="Verdana"/>
                <a:cs typeface="Verdana"/>
              </a:rPr>
              <a:t>fare </a:t>
            </a:r>
            <a:r>
              <a:rPr sz="2400" spc="65" dirty="0">
                <a:latin typeface="Verdana"/>
                <a:cs typeface="Verdana"/>
              </a:rPr>
              <a:t>molta </a:t>
            </a:r>
            <a:r>
              <a:rPr sz="2400" spc="15" dirty="0">
                <a:latin typeface="Verdana"/>
                <a:cs typeface="Verdana"/>
              </a:rPr>
              <a:t>attenzione </a:t>
            </a:r>
            <a:r>
              <a:rPr sz="2400" spc="60" dirty="0">
                <a:latin typeface="Verdana"/>
                <a:cs typeface="Verdana"/>
              </a:rPr>
              <a:t>perché </a:t>
            </a:r>
            <a:r>
              <a:rPr sz="2400" spc="155" dirty="0">
                <a:latin typeface="Verdana"/>
                <a:cs typeface="Verdana"/>
              </a:rPr>
              <a:t>ad </a:t>
            </a:r>
            <a:r>
              <a:rPr sz="2400" spc="-80" dirty="0">
                <a:latin typeface="Verdana"/>
                <a:cs typeface="Verdana"/>
              </a:rPr>
              <a:t>es. </a:t>
            </a:r>
            <a:r>
              <a:rPr sz="2400" spc="100" dirty="0">
                <a:latin typeface="Verdana"/>
                <a:cs typeface="Verdana"/>
              </a:rPr>
              <a:t>quando </a:t>
            </a:r>
            <a:r>
              <a:rPr sz="2400" spc="10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sentirete </a:t>
            </a:r>
            <a:r>
              <a:rPr sz="2400" spc="-25" dirty="0">
                <a:latin typeface="Verdana"/>
                <a:cs typeface="Verdana"/>
              </a:rPr>
              <a:t>il </a:t>
            </a:r>
            <a:r>
              <a:rPr sz="2400" spc="80" dirty="0">
                <a:latin typeface="Verdana"/>
                <a:cs typeface="Verdana"/>
              </a:rPr>
              <a:t>nome </a:t>
            </a:r>
            <a:r>
              <a:rPr sz="2400" spc="50" dirty="0">
                <a:latin typeface="Verdana"/>
                <a:cs typeface="Verdana"/>
              </a:rPr>
              <a:t>di </a:t>
            </a:r>
            <a:r>
              <a:rPr sz="2400" spc="35" dirty="0">
                <a:latin typeface="Verdana"/>
                <a:cs typeface="Verdana"/>
              </a:rPr>
              <a:t>un </a:t>
            </a:r>
            <a:r>
              <a:rPr sz="2400" spc="20" dirty="0">
                <a:latin typeface="Verdana"/>
                <a:cs typeface="Verdana"/>
              </a:rPr>
              <a:t>animale, </a:t>
            </a:r>
            <a:r>
              <a:rPr sz="2400" spc="15" dirty="0">
                <a:latin typeface="Verdana"/>
                <a:cs typeface="Verdana"/>
              </a:rPr>
              <a:t>dovrete </a:t>
            </a:r>
            <a:r>
              <a:rPr sz="2400" spc="20" dirty="0">
                <a:latin typeface="Verdana"/>
                <a:cs typeface="Verdana"/>
              </a:rPr>
              <a:t>fare </a:t>
            </a:r>
            <a:r>
              <a:rPr sz="2400" spc="85" dirty="0">
                <a:latin typeface="Verdana"/>
                <a:cs typeface="Verdana"/>
              </a:rPr>
              <a:t>una </a:t>
            </a:r>
            <a:r>
              <a:rPr sz="2400" spc="60" dirty="0">
                <a:latin typeface="Verdana"/>
                <a:cs typeface="Verdana"/>
              </a:rPr>
              <a:t>crocetta </a:t>
            </a:r>
            <a:r>
              <a:rPr sz="2400" spc="45" dirty="0">
                <a:latin typeface="Verdana"/>
                <a:cs typeface="Verdana"/>
              </a:rPr>
              <a:t>qui </a:t>
            </a:r>
            <a:r>
              <a:rPr sz="2400" spc="5" dirty="0">
                <a:latin typeface="Verdana"/>
                <a:cs typeface="Verdana"/>
              </a:rPr>
              <a:t>in 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alto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nella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65" dirty="0">
                <a:latin typeface="Verdana"/>
                <a:cs typeface="Verdana"/>
              </a:rPr>
              <a:t>prima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riga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dove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vedete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il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60" dirty="0">
                <a:latin typeface="Verdana"/>
                <a:cs typeface="Verdana"/>
              </a:rPr>
              <a:t>simbolo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degli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animali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sotto 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nei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riquadri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dove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vive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l’animale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34" dirty="0">
                <a:latin typeface="Verdana"/>
                <a:cs typeface="Verdana"/>
              </a:rPr>
              <a:t>…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98095" y="0"/>
            <a:ext cx="4790440" cy="5993765"/>
          </a:xfrm>
          <a:custGeom>
            <a:avLst/>
            <a:gdLst/>
            <a:ahLst/>
            <a:cxnLst/>
            <a:rect l="l" t="t" r="r" b="b"/>
            <a:pathLst>
              <a:path w="4790440" h="5993765">
                <a:moveTo>
                  <a:pt x="4789904" y="5993247"/>
                </a:moveTo>
                <a:lnTo>
                  <a:pt x="4789904" y="0"/>
                </a:lnTo>
                <a:lnTo>
                  <a:pt x="0" y="0"/>
                </a:lnTo>
                <a:lnTo>
                  <a:pt x="376" y="4494"/>
                </a:lnTo>
                <a:lnTo>
                  <a:pt x="4230" y="42567"/>
                </a:lnTo>
                <a:lnTo>
                  <a:pt x="8735" y="80551"/>
                </a:lnTo>
                <a:lnTo>
                  <a:pt x="13887" y="118433"/>
                </a:lnTo>
                <a:lnTo>
                  <a:pt x="19682" y="156199"/>
                </a:lnTo>
                <a:lnTo>
                  <a:pt x="26116" y="193836"/>
                </a:lnTo>
                <a:lnTo>
                  <a:pt x="33184" y="231331"/>
                </a:lnTo>
                <a:lnTo>
                  <a:pt x="40884" y="268670"/>
                </a:lnTo>
                <a:lnTo>
                  <a:pt x="58159" y="342830"/>
                </a:lnTo>
                <a:lnTo>
                  <a:pt x="77909" y="416209"/>
                </a:lnTo>
                <a:lnTo>
                  <a:pt x="100102" y="488702"/>
                </a:lnTo>
                <a:lnTo>
                  <a:pt x="124704" y="560203"/>
                </a:lnTo>
                <a:lnTo>
                  <a:pt x="151685" y="630605"/>
                </a:lnTo>
                <a:lnTo>
                  <a:pt x="181011" y="699803"/>
                </a:lnTo>
                <a:lnTo>
                  <a:pt x="212650" y="767691"/>
                </a:lnTo>
                <a:lnTo>
                  <a:pt x="246570" y="834163"/>
                </a:lnTo>
                <a:lnTo>
                  <a:pt x="282738" y="899114"/>
                </a:lnTo>
                <a:lnTo>
                  <a:pt x="321123" y="962436"/>
                </a:lnTo>
                <a:lnTo>
                  <a:pt x="361691" y="1024025"/>
                </a:lnTo>
                <a:lnTo>
                  <a:pt x="404410" y="1083774"/>
                </a:lnTo>
                <a:lnTo>
                  <a:pt x="449249" y="1141578"/>
                </a:lnTo>
                <a:lnTo>
                  <a:pt x="496174" y="1197331"/>
                </a:lnTo>
                <a:lnTo>
                  <a:pt x="545154" y="1250926"/>
                </a:lnTo>
                <a:lnTo>
                  <a:pt x="596156" y="1302258"/>
                </a:lnTo>
                <a:lnTo>
                  <a:pt x="649147" y="1351221"/>
                </a:lnTo>
                <a:lnTo>
                  <a:pt x="704096" y="1397709"/>
                </a:lnTo>
                <a:lnTo>
                  <a:pt x="760970" y="1441616"/>
                </a:lnTo>
                <a:lnTo>
                  <a:pt x="819736" y="1482836"/>
                </a:lnTo>
                <a:lnTo>
                  <a:pt x="880363" y="1521264"/>
                </a:lnTo>
                <a:lnTo>
                  <a:pt x="942818" y="1556793"/>
                </a:lnTo>
                <a:lnTo>
                  <a:pt x="1007068" y="1589318"/>
                </a:lnTo>
                <a:lnTo>
                  <a:pt x="1073082" y="1618732"/>
                </a:lnTo>
                <a:lnTo>
                  <a:pt x="1140827" y="1644930"/>
                </a:lnTo>
                <a:lnTo>
                  <a:pt x="1210270" y="1667806"/>
                </a:lnTo>
                <a:lnTo>
                  <a:pt x="1281380" y="1687253"/>
                </a:lnTo>
                <a:lnTo>
                  <a:pt x="1354124" y="1703167"/>
                </a:lnTo>
                <a:lnTo>
                  <a:pt x="1428469" y="1715440"/>
                </a:lnTo>
                <a:lnTo>
                  <a:pt x="1504384" y="1723968"/>
                </a:lnTo>
                <a:lnTo>
                  <a:pt x="1542661" y="1727204"/>
                </a:lnTo>
                <a:lnTo>
                  <a:pt x="1580871" y="1730271"/>
                </a:lnTo>
                <a:lnTo>
                  <a:pt x="1619007" y="1733188"/>
                </a:lnTo>
                <a:lnTo>
                  <a:pt x="1657063" y="1735979"/>
                </a:lnTo>
                <a:lnTo>
                  <a:pt x="1770683" y="1743804"/>
                </a:lnTo>
                <a:lnTo>
                  <a:pt x="1920665" y="1753765"/>
                </a:lnTo>
                <a:lnTo>
                  <a:pt x="1957848" y="1756315"/>
                </a:lnTo>
                <a:lnTo>
                  <a:pt x="2031794" y="1761634"/>
                </a:lnTo>
                <a:lnTo>
                  <a:pt x="2105137" y="1767393"/>
                </a:lnTo>
                <a:lnTo>
                  <a:pt x="2177828" y="1773762"/>
                </a:lnTo>
                <a:lnTo>
                  <a:pt x="2249814" y="1780913"/>
                </a:lnTo>
                <a:lnTo>
                  <a:pt x="2321045" y="1789020"/>
                </a:lnTo>
                <a:lnTo>
                  <a:pt x="2391470" y="1798253"/>
                </a:lnTo>
                <a:lnTo>
                  <a:pt x="2461037" y="1808785"/>
                </a:lnTo>
                <a:lnTo>
                  <a:pt x="2529696" y="1820788"/>
                </a:lnTo>
                <a:lnTo>
                  <a:pt x="2597395" y="1834435"/>
                </a:lnTo>
                <a:lnTo>
                  <a:pt x="2664084" y="1849896"/>
                </a:lnTo>
                <a:lnTo>
                  <a:pt x="2729712" y="1867345"/>
                </a:lnTo>
                <a:lnTo>
                  <a:pt x="2794227" y="1886953"/>
                </a:lnTo>
                <a:lnTo>
                  <a:pt x="2857579" y="1908893"/>
                </a:lnTo>
                <a:lnTo>
                  <a:pt x="2919716" y="1933336"/>
                </a:lnTo>
                <a:lnTo>
                  <a:pt x="2980587" y="1960455"/>
                </a:lnTo>
                <a:lnTo>
                  <a:pt x="3040142" y="1990422"/>
                </a:lnTo>
                <a:lnTo>
                  <a:pt x="3098329" y="2023408"/>
                </a:lnTo>
                <a:lnTo>
                  <a:pt x="3155098" y="2059587"/>
                </a:lnTo>
                <a:lnTo>
                  <a:pt x="3210397" y="2099129"/>
                </a:lnTo>
                <a:lnTo>
                  <a:pt x="3264175" y="2142208"/>
                </a:lnTo>
                <a:lnTo>
                  <a:pt x="3316381" y="2188994"/>
                </a:lnTo>
                <a:lnTo>
                  <a:pt x="3366965" y="2239661"/>
                </a:lnTo>
                <a:lnTo>
                  <a:pt x="3415874" y="2294380"/>
                </a:lnTo>
                <a:lnTo>
                  <a:pt x="3463059" y="2353324"/>
                </a:lnTo>
                <a:lnTo>
                  <a:pt x="3485989" y="2384433"/>
                </a:lnTo>
                <a:lnTo>
                  <a:pt x="3508468" y="2416664"/>
                </a:lnTo>
                <a:lnTo>
                  <a:pt x="3530491" y="2450036"/>
                </a:lnTo>
                <a:lnTo>
                  <a:pt x="3552051" y="2484572"/>
                </a:lnTo>
                <a:lnTo>
                  <a:pt x="3573141" y="2520294"/>
                </a:lnTo>
                <a:lnTo>
                  <a:pt x="3593755" y="2557222"/>
                </a:lnTo>
                <a:lnTo>
                  <a:pt x="3613887" y="2595378"/>
                </a:lnTo>
                <a:lnTo>
                  <a:pt x="3633530" y="2634784"/>
                </a:lnTo>
                <a:lnTo>
                  <a:pt x="3652678" y="2675461"/>
                </a:lnTo>
                <a:lnTo>
                  <a:pt x="3671325" y="2717431"/>
                </a:lnTo>
                <a:lnTo>
                  <a:pt x="3689465" y="2760715"/>
                </a:lnTo>
                <a:lnTo>
                  <a:pt x="3707090" y="2805335"/>
                </a:lnTo>
                <a:lnTo>
                  <a:pt x="3724194" y="2851312"/>
                </a:lnTo>
                <a:lnTo>
                  <a:pt x="3740772" y="2898668"/>
                </a:lnTo>
                <a:lnTo>
                  <a:pt x="3756816" y="2947424"/>
                </a:lnTo>
                <a:lnTo>
                  <a:pt x="3772321" y="2997602"/>
                </a:lnTo>
                <a:lnTo>
                  <a:pt x="3787280" y="3049223"/>
                </a:lnTo>
                <a:lnTo>
                  <a:pt x="3801686" y="3102309"/>
                </a:lnTo>
                <a:lnTo>
                  <a:pt x="3815534" y="3156881"/>
                </a:lnTo>
                <a:lnTo>
                  <a:pt x="3828816" y="3212961"/>
                </a:lnTo>
                <a:lnTo>
                  <a:pt x="3841527" y="3270571"/>
                </a:lnTo>
                <a:lnTo>
                  <a:pt x="3853660" y="3329731"/>
                </a:lnTo>
                <a:lnTo>
                  <a:pt x="3865209" y="3390464"/>
                </a:lnTo>
                <a:lnTo>
                  <a:pt x="3876167" y="3452790"/>
                </a:lnTo>
                <a:lnTo>
                  <a:pt x="3886528" y="3516732"/>
                </a:lnTo>
                <a:lnTo>
                  <a:pt x="3896285" y="3582311"/>
                </a:lnTo>
                <a:lnTo>
                  <a:pt x="3905433" y="3649548"/>
                </a:lnTo>
                <a:lnTo>
                  <a:pt x="3913964" y="3718466"/>
                </a:lnTo>
                <a:lnTo>
                  <a:pt x="3921873" y="3789084"/>
                </a:lnTo>
                <a:lnTo>
                  <a:pt x="3929153" y="3861426"/>
                </a:lnTo>
                <a:lnTo>
                  <a:pt x="3935798" y="3935512"/>
                </a:lnTo>
                <a:lnTo>
                  <a:pt x="3941801" y="4011364"/>
                </a:lnTo>
                <a:lnTo>
                  <a:pt x="3951664" y="4150614"/>
                </a:lnTo>
                <a:lnTo>
                  <a:pt x="3957189" y="4211477"/>
                </a:lnTo>
                <a:lnTo>
                  <a:pt x="3963713" y="4271591"/>
                </a:lnTo>
                <a:lnTo>
                  <a:pt x="3971220" y="4330954"/>
                </a:lnTo>
                <a:lnTo>
                  <a:pt x="3979691" y="4389565"/>
                </a:lnTo>
                <a:lnTo>
                  <a:pt x="3989111" y="4447423"/>
                </a:lnTo>
                <a:lnTo>
                  <a:pt x="3999463" y="4504526"/>
                </a:lnTo>
                <a:lnTo>
                  <a:pt x="4010729" y="4560874"/>
                </a:lnTo>
                <a:lnTo>
                  <a:pt x="4022893" y="4616465"/>
                </a:lnTo>
                <a:lnTo>
                  <a:pt x="4035938" y="4671298"/>
                </a:lnTo>
                <a:lnTo>
                  <a:pt x="4049846" y="4725372"/>
                </a:lnTo>
                <a:lnTo>
                  <a:pt x="4064602" y="4778686"/>
                </a:lnTo>
                <a:lnTo>
                  <a:pt x="4080187" y="4831238"/>
                </a:lnTo>
                <a:lnTo>
                  <a:pt x="4096585" y="4883027"/>
                </a:lnTo>
                <a:lnTo>
                  <a:pt x="4113780" y="4934052"/>
                </a:lnTo>
                <a:lnTo>
                  <a:pt x="4131753" y="4984312"/>
                </a:lnTo>
                <a:lnTo>
                  <a:pt x="4150489" y="5033805"/>
                </a:lnTo>
                <a:lnTo>
                  <a:pt x="4169970" y="5082531"/>
                </a:lnTo>
                <a:lnTo>
                  <a:pt x="4190180" y="5130487"/>
                </a:lnTo>
                <a:lnTo>
                  <a:pt x="4211101" y="5177674"/>
                </a:lnTo>
                <a:lnTo>
                  <a:pt x="4232717" y="5224089"/>
                </a:lnTo>
                <a:lnTo>
                  <a:pt x="4255011" y="5269732"/>
                </a:lnTo>
                <a:lnTo>
                  <a:pt x="4277965" y="5314601"/>
                </a:lnTo>
                <a:lnTo>
                  <a:pt x="4301563" y="5358695"/>
                </a:lnTo>
                <a:lnTo>
                  <a:pt x="4325788" y="5402013"/>
                </a:lnTo>
                <a:lnTo>
                  <a:pt x="4350623" y="5444553"/>
                </a:lnTo>
                <a:lnTo>
                  <a:pt x="4376051" y="5486315"/>
                </a:lnTo>
                <a:lnTo>
                  <a:pt x="4402055" y="5527297"/>
                </a:lnTo>
                <a:lnTo>
                  <a:pt x="4428618" y="5567498"/>
                </a:lnTo>
                <a:lnTo>
                  <a:pt x="4455724" y="5606917"/>
                </a:lnTo>
                <a:lnTo>
                  <a:pt x="4483355" y="5645553"/>
                </a:lnTo>
                <a:lnTo>
                  <a:pt x="4511494" y="5683403"/>
                </a:lnTo>
                <a:lnTo>
                  <a:pt x="4540125" y="5720468"/>
                </a:lnTo>
                <a:lnTo>
                  <a:pt x="4569231" y="5756746"/>
                </a:lnTo>
                <a:lnTo>
                  <a:pt x="4598794" y="5792235"/>
                </a:lnTo>
                <a:lnTo>
                  <a:pt x="4628798" y="5826935"/>
                </a:lnTo>
                <a:lnTo>
                  <a:pt x="4659225" y="5860844"/>
                </a:lnTo>
                <a:lnTo>
                  <a:pt x="4690060" y="5893961"/>
                </a:lnTo>
                <a:lnTo>
                  <a:pt x="4721285" y="5926285"/>
                </a:lnTo>
                <a:lnTo>
                  <a:pt x="4752882" y="5957815"/>
                </a:lnTo>
                <a:lnTo>
                  <a:pt x="4784836" y="5988549"/>
                </a:lnTo>
                <a:lnTo>
                  <a:pt x="4789904" y="5993247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066612"/>
            <a:ext cx="9486265" cy="7220584"/>
            <a:chOff x="0" y="3066612"/>
            <a:chExt cx="9486265" cy="7220584"/>
          </a:xfrm>
        </p:grpSpPr>
        <p:sp>
          <p:nvSpPr>
            <p:cNvPr id="4" name="object 4"/>
            <p:cNvSpPr/>
            <p:nvPr/>
          </p:nvSpPr>
          <p:spPr>
            <a:xfrm>
              <a:off x="0" y="5892529"/>
              <a:ext cx="5332095" cy="4394835"/>
            </a:xfrm>
            <a:custGeom>
              <a:avLst/>
              <a:gdLst/>
              <a:ahLst/>
              <a:cxnLst/>
              <a:rect l="l" t="t" r="r" b="b"/>
              <a:pathLst>
                <a:path w="5332095" h="4394834">
                  <a:moveTo>
                    <a:pt x="0" y="0"/>
                  </a:moveTo>
                  <a:lnTo>
                    <a:pt x="40106" y="61786"/>
                  </a:lnTo>
                  <a:lnTo>
                    <a:pt x="67333" y="103288"/>
                  </a:lnTo>
                  <a:lnTo>
                    <a:pt x="94916" y="144984"/>
                  </a:lnTo>
                  <a:lnTo>
                    <a:pt x="122863" y="186870"/>
                  </a:lnTo>
                  <a:lnTo>
                    <a:pt x="151182" y="228942"/>
                  </a:lnTo>
                  <a:lnTo>
                    <a:pt x="179882" y="271194"/>
                  </a:lnTo>
                  <a:lnTo>
                    <a:pt x="208970" y="313623"/>
                  </a:lnTo>
                  <a:lnTo>
                    <a:pt x="238454" y="356224"/>
                  </a:lnTo>
                  <a:lnTo>
                    <a:pt x="268343" y="398993"/>
                  </a:lnTo>
                  <a:lnTo>
                    <a:pt x="298646" y="441925"/>
                  </a:lnTo>
                  <a:lnTo>
                    <a:pt x="329369" y="485016"/>
                  </a:lnTo>
                  <a:lnTo>
                    <a:pt x="360522" y="528262"/>
                  </a:lnTo>
                  <a:lnTo>
                    <a:pt x="392112" y="571658"/>
                  </a:lnTo>
                  <a:lnTo>
                    <a:pt x="424148" y="615200"/>
                  </a:lnTo>
                  <a:lnTo>
                    <a:pt x="456638" y="658883"/>
                  </a:lnTo>
                  <a:lnTo>
                    <a:pt x="489590" y="702704"/>
                  </a:lnTo>
                  <a:lnTo>
                    <a:pt x="523013" y="746657"/>
                  </a:lnTo>
                  <a:lnTo>
                    <a:pt x="556914" y="790738"/>
                  </a:lnTo>
                  <a:lnTo>
                    <a:pt x="591301" y="834944"/>
                  </a:lnTo>
                  <a:lnTo>
                    <a:pt x="626183" y="879269"/>
                  </a:lnTo>
                  <a:lnTo>
                    <a:pt x="661569" y="923709"/>
                  </a:lnTo>
                  <a:lnTo>
                    <a:pt x="697465" y="968259"/>
                  </a:lnTo>
                  <a:lnTo>
                    <a:pt x="733881" y="1012917"/>
                  </a:lnTo>
                  <a:lnTo>
                    <a:pt x="770825" y="1057676"/>
                  </a:lnTo>
                  <a:lnTo>
                    <a:pt x="808304" y="1102532"/>
                  </a:lnTo>
                  <a:lnTo>
                    <a:pt x="846327" y="1147482"/>
                  </a:lnTo>
                  <a:lnTo>
                    <a:pt x="884902" y="1192521"/>
                  </a:lnTo>
                  <a:lnTo>
                    <a:pt x="924037" y="1237644"/>
                  </a:lnTo>
                  <a:lnTo>
                    <a:pt x="963741" y="1282847"/>
                  </a:lnTo>
                  <a:lnTo>
                    <a:pt x="1004022" y="1328126"/>
                  </a:lnTo>
                  <a:lnTo>
                    <a:pt x="1044887" y="1373476"/>
                  </a:lnTo>
                  <a:lnTo>
                    <a:pt x="1086346" y="1418893"/>
                  </a:lnTo>
                  <a:lnTo>
                    <a:pt x="1128405" y="1464373"/>
                  </a:lnTo>
                  <a:lnTo>
                    <a:pt x="1171074" y="1509910"/>
                  </a:lnTo>
                  <a:lnTo>
                    <a:pt x="1214361" y="1555502"/>
                  </a:lnTo>
                  <a:lnTo>
                    <a:pt x="1242437" y="1583128"/>
                  </a:lnTo>
                  <a:lnTo>
                    <a:pt x="1273589" y="1610650"/>
                  </a:lnTo>
                  <a:lnTo>
                    <a:pt x="1307720" y="1638089"/>
                  </a:lnTo>
                  <a:lnTo>
                    <a:pt x="1344732" y="1665466"/>
                  </a:lnTo>
                  <a:lnTo>
                    <a:pt x="1384531" y="1692801"/>
                  </a:lnTo>
                  <a:lnTo>
                    <a:pt x="1427019" y="1720116"/>
                  </a:lnTo>
                  <a:lnTo>
                    <a:pt x="1472101" y="1747432"/>
                  </a:lnTo>
                  <a:lnTo>
                    <a:pt x="1519679" y="1774769"/>
                  </a:lnTo>
                  <a:lnTo>
                    <a:pt x="1569657" y="1802149"/>
                  </a:lnTo>
                  <a:lnTo>
                    <a:pt x="1621940" y="1829592"/>
                  </a:lnTo>
                  <a:lnTo>
                    <a:pt x="1676430" y="1857120"/>
                  </a:lnTo>
                  <a:lnTo>
                    <a:pt x="1733031" y="1884754"/>
                  </a:lnTo>
                  <a:lnTo>
                    <a:pt x="1791648" y="1912514"/>
                  </a:lnTo>
                  <a:lnTo>
                    <a:pt x="1883139" y="1954438"/>
                  </a:lnTo>
                  <a:lnTo>
                    <a:pt x="1978622" y="1996764"/>
                  </a:lnTo>
                  <a:lnTo>
                    <a:pt x="2111578" y="2053948"/>
                  </a:lnTo>
                  <a:lnTo>
                    <a:pt x="3081409" y="2457763"/>
                  </a:lnTo>
                  <a:lnTo>
                    <a:pt x="3278009" y="2544174"/>
                  </a:lnTo>
                  <a:lnTo>
                    <a:pt x="3435104" y="2615886"/>
                  </a:lnTo>
                  <a:lnTo>
                    <a:pt x="3552310" y="2671288"/>
                  </a:lnTo>
                  <a:lnTo>
                    <a:pt x="3668629" y="2728156"/>
                  </a:lnTo>
                  <a:lnTo>
                    <a:pt x="3745521" y="2766916"/>
                  </a:lnTo>
                  <a:lnTo>
                    <a:pt x="3821777" y="2806380"/>
                  </a:lnTo>
                  <a:lnTo>
                    <a:pt x="3897302" y="2846569"/>
                  </a:lnTo>
                  <a:lnTo>
                    <a:pt x="3971998" y="2887503"/>
                  </a:lnTo>
                  <a:lnTo>
                    <a:pt x="4009005" y="2908256"/>
                  </a:lnTo>
                  <a:lnTo>
                    <a:pt x="4045769" y="2929204"/>
                  </a:lnTo>
                  <a:lnTo>
                    <a:pt x="4082278" y="2950348"/>
                  </a:lnTo>
                  <a:lnTo>
                    <a:pt x="4118519" y="2971692"/>
                  </a:lnTo>
                  <a:lnTo>
                    <a:pt x="4154481" y="2993238"/>
                  </a:lnTo>
                  <a:lnTo>
                    <a:pt x="4190152" y="3014989"/>
                  </a:lnTo>
                  <a:lnTo>
                    <a:pt x="4225519" y="3036947"/>
                  </a:lnTo>
                  <a:lnTo>
                    <a:pt x="4260571" y="3059116"/>
                  </a:lnTo>
                  <a:lnTo>
                    <a:pt x="4295295" y="3081497"/>
                  </a:lnTo>
                  <a:lnTo>
                    <a:pt x="4329680" y="3104093"/>
                  </a:lnTo>
                  <a:lnTo>
                    <a:pt x="4363712" y="3126907"/>
                  </a:lnTo>
                  <a:lnTo>
                    <a:pt x="4397382" y="3149941"/>
                  </a:lnTo>
                  <a:lnTo>
                    <a:pt x="4430675" y="3173199"/>
                  </a:lnTo>
                  <a:lnTo>
                    <a:pt x="4463581" y="3196682"/>
                  </a:lnTo>
                  <a:lnTo>
                    <a:pt x="4496087" y="3220394"/>
                  </a:lnTo>
                  <a:lnTo>
                    <a:pt x="4528180" y="3244337"/>
                  </a:lnTo>
                  <a:lnTo>
                    <a:pt x="4559850" y="3268513"/>
                  </a:lnTo>
                  <a:lnTo>
                    <a:pt x="4591084" y="3292926"/>
                  </a:lnTo>
                  <a:lnTo>
                    <a:pt x="4621870" y="3317577"/>
                  </a:lnTo>
                  <a:lnTo>
                    <a:pt x="4652196" y="3342470"/>
                  </a:lnTo>
                  <a:lnTo>
                    <a:pt x="4682050" y="3367608"/>
                  </a:lnTo>
                  <a:lnTo>
                    <a:pt x="4711420" y="3392991"/>
                  </a:lnTo>
                  <a:lnTo>
                    <a:pt x="4740293" y="3418624"/>
                  </a:lnTo>
                  <a:lnTo>
                    <a:pt x="4768658" y="3444510"/>
                  </a:lnTo>
                  <a:lnTo>
                    <a:pt x="4796503" y="3470649"/>
                  </a:lnTo>
                  <a:lnTo>
                    <a:pt x="4850583" y="3523703"/>
                  </a:lnTo>
                  <a:lnTo>
                    <a:pt x="4902438" y="3577807"/>
                  </a:lnTo>
                  <a:lnTo>
                    <a:pt x="4951970" y="3632981"/>
                  </a:lnTo>
                  <a:lnTo>
                    <a:pt x="4999084" y="3689248"/>
                  </a:lnTo>
                  <a:lnTo>
                    <a:pt x="5043683" y="3746627"/>
                  </a:lnTo>
                  <a:lnTo>
                    <a:pt x="5085670" y="3805140"/>
                  </a:lnTo>
                  <a:lnTo>
                    <a:pt x="5124950" y="3864808"/>
                  </a:lnTo>
                  <a:lnTo>
                    <a:pt x="5161425" y="3925652"/>
                  </a:lnTo>
                  <a:lnTo>
                    <a:pt x="5195001" y="3987692"/>
                  </a:lnTo>
                  <a:lnTo>
                    <a:pt x="5225579" y="4050950"/>
                  </a:lnTo>
                  <a:lnTo>
                    <a:pt x="5253064" y="4115447"/>
                  </a:lnTo>
                  <a:lnTo>
                    <a:pt x="5277359" y="4181204"/>
                  </a:lnTo>
                  <a:lnTo>
                    <a:pt x="5298368" y="4248241"/>
                  </a:lnTo>
                  <a:lnTo>
                    <a:pt x="5315995" y="4316580"/>
                  </a:lnTo>
                  <a:lnTo>
                    <a:pt x="5330144" y="4386242"/>
                  </a:lnTo>
                  <a:lnTo>
                    <a:pt x="5331480" y="4394469"/>
                  </a:lnTo>
                  <a:lnTo>
                    <a:pt x="0" y="4394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98" y="3066612"/>
              <a:ext cx="9334499" cy="688657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214" y="481171"/>
            <a:ext cx="8752785" cy="68294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98095" y="0"/>
            <a:ext cx="4790440" cy="5993765"/>
          </a:xfrm>
          <a:custGeom>
            <a:avLst/>
            <a:gdLst/>
            <a:ahLst/>
            <a:cxnLst/>
            <a:rect l="l" t="t" r="r" b="b"/>
            <a:pathLst>
              <a:path w="4790440" h="5993765">
                <a:moveTo>
                  <a:pt x="4789904" y="5993246"/>
                </a:moveTo>
                <a:lnTo>
                  <a:pt x="4789904" y="0"/>
                </a:lnTo>
                <a:lnTo>
                  <a:pt x="0" y="0"/>
                </a:lnTo>
                <a:lnTo>
                  <a:pt x="376" y="4493"/>
                </a:lnTo>
                <a:lnTo>
                  <a:pt x="4230" y="42566"/>
                </a:lnTo>
                <a:lnTo>
                  <a:pt x="8735" y="80550"/>
                </a:lnTo>
                <a:lnTo>
                  <a:pt x="13887" y="118432"/>
                </a:lnTo>
                <a:lnTo>
                  <a:pt x="19682" y="156198"/>
                </a:lnTo>
                <a:lnTo>
                  <a:pt x="26115" y="193835"/>
                </a:lnTo>
                <a:lnTo>
                  <a:pt x="33184" y="231330"/>
                </a:lnTo>
                <a:lnTo>
                  <a:pt x="40884" y="268670"/>
                </a:lnTo>
                <a:lnTo>
                  <a:pt x="58159" y="342829"/>
                </a:lnTo>
                <a:lnTo>
                  <a:pt x="77909" y="416209"/>
                </a:lnTo>
                <a:lnTo>
                  <a:pt x="100102" y="488702"/>
                </a:lnTo>
                <a:lnTo>
                  <a:pt x="124704" y="560202"/>
                </a:lnTo>
                <a:lnTo>
                  <a:pt x="151685" y="630604"/>
                </a:lnTo>
                <a:lnTo>
                  <a:pt x="181011" y="699802"/>
                </a:lnTo>
                <a:lnTo>
                  <a:pt x="212650" y="767690"/>
                </a:lnTo>
                <a:lnTo>
                  <a:pt x="246570" y="834163"/>
                </a:lnTo>
                <a:lnTo>
                  <a:pt x="282738" y="899113"/>
                </a:lnTo>
                <a:lnTo>
                  <a:pt x="321122" y="962435"/>
                </a:lnTo>
                <a:lnTo>
                  <a:pt x="361691" y="1024024"/>
                </a:lnTo>
                <a:lnTo>
                  <a:pt x="404410" y="1083774"/>
                </a:lnTo>
                <a:lnTo>
                  <a:pt x="449249" y="1141577"/>
                </a:lnTo>
                <a:lnTo>
                  <a:pt x="496174" y="1197330"/>
                </a:lnTo>
                <a:lnTo>
                  <a:pt x="545154" y="1250925"/>
                </a:lnTo>
                <a:lnTo>
                  <a:pt x="596156" y="1302257"/>
                </a:lnTo>
                <a:lnTo>
                  <a:pt x="649147" y="1351220"/>
                </a:lnTo>
                <a:lnTo>
                  <a:pt x="704096" y="1397708"/>
                </a:lnTo>
                <a:lnTo>
                  <a:pt x="760970" y="1441615"/>
                </a:lnTo>
                <a:lnTo>
                  <a:pt x="819736" y="1482836"/>
                </a:lnTo>
                <a:lnTo>
                  <a:pt x="880363" y="1521263"/>
                </a:lnTo>
                <a:lnTo>
                  <a:pt x="942818" y="1556792"/>
                </a:lnTo>
                <a:lnTo>
                  <a:pt x="1007068" y="1589317"/>
                </a:lnTo>
                <a:lnTo>
                  <a:pt x="1073082" y="1618731"/>
                </a:lnTo>
                <a:lnTo>
                  <a:pt x="1140827" y="1644929"/>
                </a:lnTo>
                <a:lnTo>
                  <a:pt x="1210270" y="1667805"/>
                </a:lnTo>
                <a:lnTo>
                  <a:pt x="1281380" y="1687252"/>
                </a:lnTo>
                <a:lnTo>
                  <a:pt x="1354124" y="1703166"/>
                </a:lnTo>
                <a:lnTo>
                  <a:pt x="1428469" y="1715440"/>
                </a:lnTo>
                <a:lnTo>
                  <a:pt x="1504384" y="1723967"/>
                </a:lnTo>
                <a:lnTo>
                  <a:pt x="1542661" y="1727204"/>
                </a:lnTo>
                <a:lnTo>
                  <a:pt x="1580871" y="1730270"/>
                </a:lnTo>
                <a:lnTo>
                  <a:pt x="1619007" y="1733188"/>
                </a:lnTo>
                <a:lnTo>
                  <a:pt x="1657063" y="1735978"/>
                </a:lnTo>
                <a:lnTo>
                  <a:pt x="1770683" y="1743804"/>
                </a:lnTo>
                <a:lnTo>
                  <a:pt x="1920665" y="1753765"/>
                </a:lnTo>
                <a:lnTo>
                  <a:pt x="1957848" y="1756314"/>
                </a:lnTo>
                <a:lnTo>
                  <a:pt x="2031794" y="1761634"/>
                </a:lnTo>
                <a:lnTo>
                  <a:pt x="2105137" y="1767392"/>
                </a:lnTo>
                <a:lnTo>
                  <a:pt x="2177828" y="1773761"/>
                </a:lnTo>
                <a:lnTo>
                  <a:pt x="2249814" y="1780912"/>
                </a:lnTo>
                <a:lnTo>
                  <a:pt x="2321045" y="1789019"/>
                </a:lnTo>
                <a:lnTo>
                  <a:pt x="2391470" y="1798252"/>
                </a:lnTo>
                <a:lnTo>
                  <a:pt x="2461037" y="1808784"/>
                </a:lnTo>
                <a:lnTo>
                  <a:pt x="2529696" y="1820788"/>
                </a:lnTo>
                <a:lnTo>
                  <a:pt x="2597395" y="1834434"/>
                </a:lnTo>
                <a:lnTo>
                  <a:pt x="2664084" y="1849895"/>
                </a:lnTo>
                <a:lnTo>
                  <a:pt x="2729712" y="1867344"/>
                </a:lnTo>
                <a:lnTo>
                  <a:pt x="2794227" y="1886953"/>
                </a:lnTo>
                <a:lnTo>
                  <a:pt x="2857579" y="1908892"/>
                </a:lnTo>
                <a:lnTo>
                  <a:pt x="2919716" y="1933336"/>
                </a:lnTo>
                <a:lnTo>
                  <a:pt x="2980587" y="1960455"/>
                </a:lnTo>
                <a:lnTo>
                  <a:pt x="3040142" y="1990421"/>
                </a:lnTo>
                <a:lnTo>
                  <a:pt x="3098329" y="2023408"/>
                </a:lnTo>
                <a:lnTo>
                  <a:pt x="3155098" y="2059586"/>
                </a:lnTo>
                <a:lnTo>
                  <a:pt x="3210396" y="2099128"/>
                </a:lnTo>
                <a:lnTo>
                  <a:pt x="3264175" y="2142207"/>
                </a:lnTo>
                <a:lnTo>
                  <a:pt x="3316381" y="2188993"/>
                </a:lnTo>
                <a:lnTo>
                  <a:pt x="3366965" y="2239660"/>
                </a:lnTo>
                <a:lnTo>
                  <a:pt x="3415874" y="2294379"/>
                </a:lnTo>
                <a:lnTo>
                  <a:pt x="3463059" y="2353323"/>
                </a:lnTo>
                <a:lnTo>
                  <a:pt x="3485989" y="2384433"/>
                </a:lnTo>
                <a:lnTo>
                  <a:pt x="3508468" y="2416663"/>
                </a:lnTo>
                <a:lnTo>
                  <a:pt x="3530491" y="2450036"/>
                </a:lnTo>
                <a:lnTo>
                  <a:pt x="3552050" y="2484572"/>
                </a:lnTo>
                <a:lnTo>
                  <a:pt x="3573141" y="2520293"/>
                </a:lnTo>
                <a:lnTo>
                  <a:pt x="3593755" y="2557221"/>
                </a:lnTo>
                <a:lnTo>
                  <a:pt x="3613887" y="2595377"/>
                </a:lnTo>
                <a:lnTo>
                  <a:pt x="3633530" y="2634783"/>
                </a:lnTo>
                <a:lnTo>
                  <a:pt x="3652678" y="2675460"/>
                </a:lnTo>
                <a:lnTo>
                  <a:pt x="3671325" y="2717430"/>
                </a:lnTo>
                <a:lnTo>
                  <a:pt x="3689465" y="2760714"/>
                </a:lnTo>
                <a:lnTo>
                  <a:pt x="3707090" y="2805334"/>
                </a:lnTo>
                <a:lnTo>
                  <a:pt x="3724194" y="2851311"/>
                </a:lnTo>
                <a:lnTo>
                  <a:pt x="3740772" y="2898667"/>
                </a:lnTo>
                <a:lnTo>
                  <a:pt x="3756816" y="2947423"/>
                </a:lnTo>
                <a:lnTo>
                  <a:pt x="3772321" y="2997601"/>
                </a:lnTo>
                <a:lnTo>
                  <a:pt x="3787280" y="3049222"/>
                </a:lnTo>
                <a:lnTo>
                  <a:pt x="3801686" y="3102308"/>
                </a:lnTo>
                <a:lnTo>
                  <a:pt x="3815534" y="3156880"/>
                </a:lnTo>
                <a:lnTo>
                  <a:pt x="3828816" y="3212960"/>
                </a:lnTo>
                <a:lnTo>
                  <a:pt x="3841527" y="3270570"/>
                </a:lnTo>
                <a:lnTo>
                  <a:pt x="3853660" y="3329730"/>
                </a:lnTo>
                <a:lnTo>
                  <a:pt x="3865209" y="3390463"/>
                </a:lnTo>
                <a:lnTo>
                  <a:pt x="3876167" y="3452790"/>
                </a:lnTo>
                <a:lnTo>
                  <a:pt x="3886528" y="3516732"/>
                </a:lnTo>
                <a:lnTo>
                  <a:pt x="3896285" y="3582310"/>
                </a:lnTo>
                <a:lnTo>
                  <a:pt x="3905433" y="3649548"/>
                </a:lnTo>
                <a:lnTo>
                  <a:pt x="3913964" y="3718465"/>
                </a:lnTo>
                <a:lnTo>
                  <a:pt x="3921873" y="3789083"/>
                </a:lnTo>
                <a:lnTo>
                  <a:pt x="3929153" y="3861425"/>
                </a:lnTo>
                <a:lnTo>
                  <a:pt x="3935798" y="3935511"/>
                </a:lnTo>
                <a:lnTo>
                  <a:pt x="3941801" y="4011363"/>
                </a:lnTo>
                <a:lnTo>
                  <a:pt x="3951664" y="4150614"/>
                </a:lnTo>
                <a:lnTo>
                  <a:pt x="3957189" y="4211477"/>
                </a:lnTo>
                <a:lnTo>
                  <a:pt x="3963713" y="4271590"/>
                </a:lnTo>
                <a:lnTo>
                  <a:pt x="3971220" y="4330953"/>
                </a:lnTo>
                <a:lnTo>
                  <a:pt x="3979691" y="4389564"/>
                </a:lnTo>
                <a:lnTo>
                  <a:pt x="3989111" y="4447422"/>
                </a:lnTo>
                <a:lnTo>
                  <a:pt x="3999463" y="4504525"/>
                </a:lnTo>
                <a:lnTo>
                  <a:pt x="4010729" y="4560873"/>
                </a:lnTo>
                <a:lnTo>
                  <a:pt x="4022893" y="4616464"/>
                </a:lnTo>
                <a:lnTo>
                  <a:pt x="4035938" y="4671298"/>
                </a:lnTo>
                <a:lnTo>
                  <a:pt x="4049846" y="4725372"/>
                </a:lnTo>
                <a:lnTo>
                  <a:pt x="4064601" y="4778685"/>
                </a:lnTo>
                <a:lnTo>
                  <a:pt x="4080187" y="4831237"/>
                </a:lnTo>
                <a:lnTo>
                  <a:pt x="4096585" y="4883026"/>
                </a:lnTo>
                <a:lnTo>
                  <a:pt x="4113780" y="4934051"/>
                </a:lnTo>
                <a:lnTo>
                  <a:pt x="4131753" y="4984311"/>
                </a:lnTo>
                <a:lnTo>
                  <a:pt x="4150489" y="5033804"/>
                </a:lnTo>
                <a:lnTo>
                  <a:pt x="4169970" y="5082530"/>
                </a:lnTo>
                <a:lnTo>
                  <a:pt x="4190180" y="5130487"/>
                </a:lnTo>
                <a:lnTo>
                  <a:pt x="4211101" y="5177673"/>
                </a:lnTo>
                <a:lnTo>
                  <a:pt x="4232717" y="5224089"/>
                </a:lnTo>
                <a:lnTo>
                  <a:pt x="4255011" y="5269731"/>
                </a:lnTo>
                <a:lnTo>
                  <a:pt x="4277965" y="5314600"/>
                </a:lnTo>
                <a:lnTo>
                  <a:pt x="4301563" y="5358694"/>
                </a:lnTo>
                <a:lnTo>
                  <a:pt x="4325788" y="5402012"/>
                </a:lnTo>
                <a:lnTo>
                  <a:pt x="4350623" y="5444553"/>
                </a:lnTo>
                <a:lnTo>
                  <a:pt x="4376051" y="5486315"/>
                </a:lnTo>
                <a:lnTo>
                  <a:pt x="4402055" y="5527297"/>
                </a:lnTo>
                <a:lnTo>
                  <a:pt x="4428618" y="5567498"/>
                </a:lnTo>
                <a:lnTo>
                  <a:pt x="4455724" y="5606916"/>
                </a:lnTo>
                <a:lnTo>
                  <a:pt x="4483355" y="5645552"/>
                </a:lnTo>
                <a:lnTo>
                  <a:pt x="4511494" y="5683402"/>
                </a:lnTo>
                <a:lnTo>
                  <a:pt x="4540125" y="5720467"/>
                </a:lnTo>
                <a:lnTo>
                  <a:pt x="4569230" y="5756745"/>
                </a:lnTo>
                <a:lnTo>
                  <a:pt x="4598794" y="5792234"/>
                </a:lnTo>
                <a:lnTo>
                  <a:pt x="4628798" y="5826934"/>
                </a:lnTo>
                <a:lnTo>
                  <a:pt x="4659225" y="5860843"/>
                </a:lnTo>
                <a:lnTo>
                  <a:pt x="4690060" y="5893961"/>
                </a:lnTo>
                <a:lnTo>
                  <a:pt x="4721285" y="5926285"/>
                </a:lnTo>
                <a:lnTo>
                  <a:pt x="4752882" y="5957814"/>
                </a:lnTo>
                <a:lnTo>
                  <a:pt x="4784836" y="5988548"/>
                </a:lnTo>
                <a:lnTo>
                  <a:pt x="4789904" y="5993246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892529"/>
            <a:ext cx="5332095" cy="4394835"/>
          </a:xfrm>
          <a:custGeom>
            <a:avLst/>
            <a:gdLst/>
            <a:ahLst/>
            <a:cxnLst/>
            <a:rect l="l" t="t" r="r" b="b"/>
            <a:pathLst>
              <a:path w="5332095" h="4394834">
                <a:moveTo>
                  <a:pt x="0" y="0"/>
                </a:moveTo>
                <a:lnTo>
                  <a:pt x="40106" y="61786"/>
                </a:lnTo>
                <a:lnTo>
                  <a:pt x="67333" y="103288"/>
                </a:lnTo>
                <a:lnTo>
                  <a:pt x="94916" y="144984"/>
                </a:lnTo>
                <a:lnTo>
                  <a:pt x="122863" y="186870"/>
                </a:lnTo>
                <a:lnTo>
                  <a:pt x="151182" y="228942"/>
                </a:lnTo>
                <a:lnTo>
                  <a:pt x="179882" y="271194"/>
                </a:lnTo>
                <a:lnTo>
                  <a:pt x="208970" y="313623"/>
                </a:lnTo>
                <a:lnTo>
                  <a:pt x="238454" y="356224"/>
                </a:lnTo>
                <a:lnTo>
                  <a:pt x="268343" y="398993"/>
                </a:lnTo>
                <a:lnTo>
                  <a:pt x="298646" y="441925"/>
                </a:lnTo>
                <a:lnTo>
                  <a:pt x="329369" y="485016"/>
                </a:lnTo>
                <a:lnTo>
                  <a:pt x="360522" y="528262"/>
                </a:lnTo>
                <a:lnTo>
                  <a:pt x="392112" y="571658"/>
                </a:lnTo>
                <a:lnTo>
                  <a:pt x="424148" y="615200"/>
                </a:lnTo>
                <a:lnTo>
                  <a:pt x="456638" y="658883"/>
                </a:lnTo>
                <a:lnTo>
                  <a:pt x="489590" y="702704"/>
                </a:lnTo>
                <a:lnTo>
                  <a:pt x="523013" y="746657"/>
                </a:lnTo>
                <a:lnTo>
                  <a:pt x="556914" y="790738"/>
                </a:lnTo>
                <a:lnTo>
                  <a:pt x="591301" y="834944"/>
                </a:lnTo>
                <a:lnTo>
                  <a:pt x="626183" y="879269"/>
                </a:lnTo>
                <a:lnTo>
                  <a:pt x="661569" y="923709"/>
                </a:lnTo>
                <a:lnTo>
                  <a:pt x="697465" y="968259"/>
                </a:lnTo>
                <a:lnTo>
                  <a:pt x="733881" y="1012917"/>
                </a:lnTo>
                <a:lnTo>
                  <a:pt x="770825" y="1057676"/>
                </a:lnTo>
                <a:lnTo>
                  <a:pt x="808304" y="1102532"/>
                </a:lnTo>
                <a:lnTo>
                  <a:pt x="846327" y="1147482"/>
                </a:lnTo>
                <a:lnTo>
                  <a:pt x="884902" y="1192521"/>
                </a:lnTo>
                <a:lnTo>
                  <a:pt x="924037" y="1237644"/>
                </a:lnTo>
                <a:lnTo>
                  <a:pt x="963741" y="1282847"/>
                </a:lnTo>
                <a:lnTo>
                  <a:pt x="1004022" y="1328126"/>
                </a:lnTo>
                <a:lnTo>
                  <a:pt x="1044887" y="1373476"/>
                </a:lnTo>
                <a:lnTo>
                  <a:pt x="1086346" y="1418893"/>
                </a:lnTo>
                <a:lnTo>
                  <a:pt x="1128405" y="1464373"/>
                </a:lnTo>
                <a:lnTo>
                  <a:pt x="1171074" y="1509910"/>
                </a:lnTo>
                <a:lnTo>
                  <a:pt x="1214361" y="1555502"/>
                </a:lnTo>
                <a:lnTo>
                  <a:pt x="1242437" y="1583128"/>
                </a:lnTo>
                <a:lnTo>
                  <a:pt x="1273589" y="1610650"/>
                </a:lnTo>
                <a:lnTo>
                  <a:pt x="1307720" y="1638089"/>
                </a:lnTo>
                <a:lnTo>
                  <a:pt x="1344732" y="1665466"/>
                </a:lnTo>
                <a:lnTo>
                  <a:pt x="1384531" y="1692801"/>
                </a:lnTo>
                <a:lnTo>
                  <a:pt x="1427019" y="1720116"/>
                </a:lnTo>
                <a:lnTo>
                  <a:pt x="1472101" y="1747432"/>
                </a:lnTo>
                <a:lnTo>
                  <a:pt x="1519679" y="1774769"/>
                </a:lnTo>
                <a:lnTo>
                  <a:pt x="1569657" y="1802149"/>
                </a:lnTo>
                <a:lnTo>
                  <a:pt x="1621940" y="1829592"/>
                </a:lnTo>
                <a:lnTo>
                  <a:pt x="1676430" y="1857120"/>
                </a:lnTo>
                <a:lnTo>
                  <a:pt x="1733031" y="1884754"/>
                </a:lnTo>
                <a:lnTo>
                  <a:pt x="1791648" y="1912514"/>
                </a:lnTo>
                <a:lnTo>
                  <a:pt x="1883139" y="1954438"/>
                </a:lnTo>
                <a:lnTo>
                  <a:pt x="1978622" y="1996764"/>
                </a:lnTo>
                <a:lnTo>
                  <a:pt x="2111578" y="2053948"/>
                </a:lnTo>
                <a:lnTo>
                  <a:pt x="3081409" y="2457763"/>
                </a:lnTo>
                <a:lnTo>
                  <a:pt x="3278009" y="2544174"/>
                </a:lnTo>
                <a:lnTo>
                  <a:pt x="3435104" y="2615886"/>
                </a:lnTo>
                <a:lnTo>
                  <a:pt x="3552310" y="2671288"/>
                </a:lnTo>
                <a:lnTo>
                  <a:pt x="3668629" y="2728156"/>
                </a:lnTo>
                <a:lnTo>
                  <a:pt x="3745521" y="2766916"/>
                </a:lnTo>
                <a:lnTo>
                  <a:pt x="3821777" y="2806380"/>
                </a:lnTo>
                <a:lnTo>
                  <a:pt x="3897302" y="2846569"/>
                </a:lnTo>
                <a:lnTo>
                  <a:pt x="3971998" y="2887503"/>
                </a:lnTo>
                <a:lnTo>
                  <a:pt x="4009005" y="2908256"/>
                </a:lnTo>
                <a:lnTo>
                  <a:pt x="4045769" y="2929204"/>
                </a:lnTo>
                <a:lnTo>
                  <a:pt x="4082278" y="2950348"/>
                </a:lnTo>
                <a:lnTo>
                  <a:pt x="4118519" y="2971692"/>
                </a:lnTo>
                <a:lnTo>
                  <a:pt x="4154481" y="2993238"/>
                </a:lnTo>
                <a:lnTo>
                  <a:pt x="4190152" y="3014989"/>
                </a:lnTo>
                <a:lnTo>
                  <a:pt x="4225519" y="3036947"/>
                </a:lnTo>
                <a:lnTo>
                  <a:pt x="4260571" y="3059116"/>
                </a:lnTo>
                <a:lnTo>
                  <a:pt x="4295295" y="3081497"/>
                </a:lnTo>
                <a:lnTo>
                  <a:pt x="4329680" y="3104093"/>
                </a:lnTo>
                <a:lnTo>
                  <a:pt x="4363712" y="3126907"/>
                </a:lnTo>
                <a:lnTo>
                  <a:pt x="4397382" y="3149941"/>
                </a:lnTo>
                <a:lnTo>
                  <a:pt x="4430675" y="3173199"/>
                </a:lnTo>
                <a:lnTo>
                  <a:pt x="4463581" y="3196682"/>
                </a:lnTo>
                <a:lnTo>
                  <a:pt x="4496087" y="3220394"/>
                </a:lnTo>
                <a:lnTo>
                  <a:pt x="4528180" y="3244337"/>
                </a:lnTo>
                <a:lnTo>
                  <a:pt x="4559850" y="3268513"/>
                </a:lnTo>
                <a:lnTo>
                  <a:pt x="4591084" y="3292926"/>
                </a:lnTo>
                <a:lnTo>
                  <a:pt x="4621870" y="3317577"/>
                </a:lnTo>
                <a:lnTo>
                  <a:pt x="4652196" y="3342470"/>
                </a:lnTo>
                <a:lnTo>
                  <a:pt x="4682050" y="3367608"/>
                </a:lnTo>
                <a:lnTo>
                  <a:pt x="4711420" y="3392991"/>
                </a:lnTo>
                <a:lnTo>
                  <a:pt x="4740293" y="3418624"/>
                </a:lnTo>
                <a:lnTo>
                  <a:pt x="4768658" y="3444510"/>
                </a:lnTo>
                <a:lnTo>
                  <a:pt x="4796503" y="3470649"/>
                </a:lnTo>
                <a:lnTo>
                  <a:pt x="4850583" y="3523703"/>
                </a:lnTo>
                <a:lnTo>
                  <a:pt x="4902438" y="3577807"/>
                </a:lnTo>
                <a:lnTo>
                  <a:pt x="4951970" y="3632981"/>
                </a:lnTo>
                <a:lnTo>
                  <a:pt x="4999084" y="3689248"/>
                </a:lnTo>
                <a:lnTo>
                  <a:pt x="5043683" y="3746627"/>
                </a:lnTo>
                <a:lnTo>
                  <a:pt x="5085670" y="3805140"/>
                </a:lnTo>
                <a:lnTo>
                  <a:pt x="5124950" y="3864808"/>
                </a:lnTo>
                <a:lnTo>
                  <a:pt x="5161425" y="3925652"/>
                </a:lnTo>
                <a:lnTo>
                  <a:pt x="5195001" y="3987692"/>
                </a:lnTo>
                <a:lnTo>
                  <a:pt x="5225579" y="4050950"/>
                </a:lnTo>
                <a:lnTo>
                  <a:pt x="5253064" y="4115447"/>
                </a:lnTo>
                <a:lnTo>
                  <a:pt x="5277359" y="4181204"/>
                </a:lnTo>
                <a:lnTo>
                  <a:pt x="5298368" y="4248241"/>
                </a:lnTo>
                <a:lnTo>
                  <a:pt x="5315995" y="4316580"/>
                </a:lnTo>
                <a:lnTo>
                  <a:pt x="5330144" y="4386242"/>
                </a:lnTo>
                <a:lnTo>
                  <a:pt x="5331480" y="4394469"/>
                </a:lnTo>
                <a:lnTo>
                  <a:pt x="0" y="4394469"/>
                </a:lnTo>
                <a:lnTo>
                  <a:pt x="0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628305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808" y="953547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682" y="2424034"/>
            <a:ext cx="13134974" cy="745807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991997" y="1125707"/>
            <a:ext cx="567690" cy="568960"/>
          </a:xfrm>
          <a:custGeom>
            <a:avLst/>
            <a:gdLst/>
            <a:ahLst/>
            <a:cxnLst/>
            <a:rect l="l" t="t" r="r" b="b"/>
            <a:pathLst>
              <a:path w="567689" h="568960">
                <a:moveTo>
                  <a:pt x="283779" y="486172"/>
                </a:moveTo>
                <a:lnTo>
                  <a:pt x="323814" y="482696"/>
                </a:lnTo>
                <a:lnTo>
                  <a:pt x="392319" y="454884"/>
                </a:lnTo>
                <a:lnTo>
                  <a:pt x="444015" y="400553"/>
                </a:lnTo>
                <a:lnTo>
                  <a:pt x="460604" y="366190"/>
                </a:lnTo>
                <a:lnTo>
                  <a:pt x="470558" y="327461"/>
                </a:lnTo>
                <a:lnTo>
                  <a:pt x="473876" y="284365"/>
                </a:lnTo>
                <a:lnTo>
                  <a:pt x="470558" y="241207"/>
                </a:lnTo>
                <a:lnTo>
                  <a:pt x="460604" y="202490"/>
                </a:lnTo>
                <a:lnTo>
                  <a:pt x="420789" y="138376"/>
                </a:lnTo>
                <a:lnTo>
                  <a:pt x="359994" y="96951"/>
                </a:lnTo>
                <a:lnTo>
                  <a:pt x="283779" y="83143"/>
                </a:lnTo>
                <a:lnTo>
                  <a:pt x="243732" y="86595"/>
                </a:lnTo>
                <a:lnTo>
                  <a:pt x="175129" y="114211"/>
                </a:lnTo>
                <a:lnTo>
                  <a:pt x="123348" y="168213"/>
                </a:lnTo>
                <a:lnTo>
                  <a:pt x="96805" y="241207"/>
                </a:lnTo>
                <a:lnTo>
                  <a:pt x="93487" y="284365"/>
                </a:lnTo>
                <a:lnTo>
                  <a:pt x="96805" y="327461"/>
                </a:lnTo>
                <a:lnTo>
                  <a:pt x="106758" y="366190"/>
                </a:lnTo>
                <a:lnTo>
                  <a:pt x="123348" y="400553"/>
                </a:lnTo>
                <a:lnTo>
                  <a:pt x="175129" y="454884"/>
                </a:lnTo>
                <a:lnTo>
                  <a:pt x="243732" y="482696"/>
                </a:lnTo>
                <a:lnTo>
                  <a:pt x="283779" y="486172"/>
                </a:lnTo>
                <a:close/>
              </a:path>
              <a:path w="567689" h="568960">
                <a:moveTo>
                  <a:pt x="283974" y="568535"/>
                </a:moveTo>
                <a:lnTo>
                  <a:pt x="237679" y="565318"/>
                </a:lnTo>
                <a:lnTo>
                  <a:pt x="194351" y="555669"/>
                </a:lnTo>
                <a:lnTo>
                  <a:pt x="153990" y="539587"/>
                </a:lnTo>
                <a:lnTo>
                  <a:pt x="116595" y="517072"/>
                </a:lnTo>
                <a:lnTo>
                  <a:pt x="82167" y="488124"/>
                </a:lnTo>
                <a:lnTo>
                  <a:pt x="52586" y="454242"/>
                </a:lnTo>
                <a:lnTo>
                  <a:pt x="29580" y="416925"/>
                </a:lnTo>
                <a:lnTo>
                  <a:pt x="13146" y="376173"/>
                </a:lnTo>
                <a:lnTo>
                  <a:pt x="3286" y="331986"/>
                </a:lnTo>
                <a:lnTo>
                  <a:pt x="0" y="284365"/>
                </a:lnTo>
                <a:lnTo>
                  <a:pt x="3286" y="236672"/>
                </a:lnTo>
                <a:lnTo>
                  <a:pt x="13146" y="192431"/>
                </a:lnTo>
                <a:lnTo>
                  <a:pt x="29580" y="151640"/>
                </a:lnTo>
                <a:lnTo>
                  <a:pt x="52586" y="114300"/>
                </a:lnTo>
                <a:lnTo>
                  <a:pt x="82167" y="80410"/>
                </a:lnTo>
                <a:lnTo>
                  <a:pt x="116595" y="51462"/>
                </a:lnTo>
                <a:lnTo>
                  <a:pt x="153990" y="28947"/>
                </a:lnTo>
                <a:lnTo>
                  <a:pt x="194351" y="12865"/>
                </a:lnTo>
                <a:lnTo>
                  <a:pt x="237679" y="3216"/>
                </a:lnTo>
                <a:lnTo>
                  <a:pt x="283974" y="0"/>
                </a:lnTo>
                <a:lnTo>
                  <a:pt x="330324" y="3216"/>
                </a:lnTo>
                <a:lnTo>
                  <a:pt x="373659" y="12865"/>
                </a:lnTo>
                <a:lnTo>
                  <a:pt x="413982" y="28947"/>
                </a:lnTo>
                <a:lnTo>
                  <a:pt x="451291" y="51462"/>
                </a:lnTo>
                <a:lnTo>
                  <a:pt x="485586" y="80410"/>
                </a:lnTo>
                <a:lnTo>
                  <a:pt x="515096" y="114300"/>
                </a:lnTo>
                <a:lnTo>
                  <a:pt x="538049" y="151640"/>
                </a:lnTo>
                <a:lnTo>
                  <a:pt x="554443" y="192431"/>
                </a:lnTo>
                <a:lnTo>
                  <a:pt x="564280" y="236672"/>
                </a:lnTo>
                <a:lnTo>
                  <a:pt x="567559" y="284365"/>
                </a:lnTo>
                <a:lnTo>
                  <a:pt x="564280" y="331986"/>
                </a:lnTo>
                <a:lnTo>
                  <a:pt x="554443" y="376173"/>
                </a:lnTo>
                <a:lnTo>
                  <a:pt x="538049" y="416925"/>
                </a:lnTo>
                <a:lnTo>
                  <a:pt x="515096" y="454242"/>
                </a:lnTo>
                <a:lnTo>
                  <a:pt x="485586" y="488124"/>
                </a:lnTo>
                <a:lnTo>
                  <a:pt x="451291" y="517072"/>
                </a:lnTo>
                <a:lnTo>
                  <a:pt x="413982" y="539587"/>
                </a:lnTo>
                <a:lnTo>
                  <a:pt x="373659" y="555669"/>
                </a:lnTo>
                <a:lnTo>
                  <a:pt x="330324" y="565318"/>
                </a:lnTo>
                <a:lnTo>
                  <a:pt x="283974" y="568535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37069" y="1125707"/>
            <a:ext cx="387350" cy="568960"/>
          </a:xfrm>
          <a:custGeom>
            <a:avLst/>
            <a:gdLst/>
            <a:ahLst/>
            <a:cxnLst/>
            <a:rect l="l" t="t" r="r" b="b"/>
            <a:pathLst>
              <a:path w="387350" h="568960">
                <a:moveTo>
                  <a:pt x="184632" y="74360"/>
                </a:moveTo>
                <a:lnTo>
                  <a:pt x="132009" y="86107"/>
                </a:lnTo>
                <a:lnTo>
                  <a:pt x="99098" y="120664"/>
                </a:lnTo>
                <a:lnTo>
                  <a:pt x="92706" y="155551"/>
                </a:lnTo>
                <a:lnTo>
                  <a:pt x="94597" y="174190"/>
                </a:lnTo>
                <a:lnTo>
                  <a:pt x="122958" y="216055"/>
                </a:lnTo>
                <a:lnTo>
                  <a:pt x="175764" y="240829"/>
                </a:lnTo>
                <a:lnTo>
                  <a:pt x="218189" y="251271"/>
                </a:lnTo>
                <a:lnTo>
                  <a:pt x="239817" y="256601"/>
                </a:lnTo>
                <a:lnTo>
                  <a:pt x="282998" y="268361"/>
                </a:lnTo>
                <a:lnTo>
                  <a:pt x="322911" y="285975"/>
                </a:lnTo>
                <a:lnTo>
                  <a:pt x="356383" y="314226"/>
                </a:lnTo>
                <a:lnTo>
                  <a:pt x="379218" y="354822"/>
                </a:lnTo>
                <a:lnTo>
                  <a:pt x="386830" y="409470"/>
                </a:lnTo>
                <a:lnTo>
                  <a:pt x="383585" y="439416"/>
                </a:lnTo>
                <a:lnTo>
                  <a:pt x="357627" y="494552"/>
                </a:lnTo>
                <a:lnTo>
                  <a:pt x="306748" y="541088"/>
                </a:lnTo>
                <a:lnTo>
                  <a:pt x="237170" y="565485"/>
                </a:lnTo>
                <a:lnTo>
                  <a:pt x="195757" y="568535"/>
                </a:lnTo>
                <a:lnTo>
                  <a:pt x="154271" y="565985"/>
                </a:lnTo>
                <a:lnTo>
                  <a:pt x="116859" y="558337"/>
                </a:lnTo>
                <a:lnTo>
                  <a:pt x="54257" y="527744"/>
                </a:lnTo>
                <a:lnTo>
                  <a:pt x="13564" y="479146"/>
                </a:lnTo>
                <a:lnTo>
                  <a:pt x="0" y="414934"/>
                </a:lnTo>
                <a:lnTo>
                  <a:pt x="97390" y="414934"/>
                </a:lnTo>
                <a:lnTo>
                  <a:pt x="100342" y="432427"/>
                </a:lnTo>
                <a:lnTo>
                  <a:pt x="105880" y="448016"/>
                </a:lnTo>
                <a:lnTo>
                  <a:pt x="138108" y="482879"/>
                </a:lnTo>
                <a:lnTo>
                  <a:pt x="194976" y="494955"/>
                </a:lnTo>
                <a:lnTo>
                  <a:pt x="216969" y="493454"/>
                </a:lnTo>
                <a:lnTo>
                  <a:pt x="253564" y="481451"/>
                </a:lnTo>
                <a:lnTo>
                  <a:pt x="288219" y="444747"/>
                </a:lnTo>
                <a:lnTo>
                  <a:pt x="294904" y="414154"/>
                </a:lnTo>
                <a:lnTo>
                  <a:pt x="293879" y="398662"/>
                </a:lnTo>
                <a:lnTo>
                  <a:pt x="278510" y="363019"/>
                </a:lnTo>
                <a:lnTo>
                  <a:pt x="236157" y="335500"/>
                </a:lnTo>
                <a:lnTo>
                  <a:pt x="194256" y="322838"/>
                </a:lnTo>
                <a:lnTo>
                  <a:pt x="163419" y="315348"/>
                </a:lnTo>
                <a:lnTo>
                  <a:pt x="147793" y="311298"/>
                </a:lnTo>
                <a:lnTo>
                  <a:pt x="100867" y="297185"/>
                </a:lnTo>
                <a:lnTo>
                  <a:pt x="58746" y="277534"/>
                </a:lnTo>
                <a:lnTo>
                  <a:pt x="25189" y="246904"/>
                </a:lnTo>
                <a:lnTo>
                  <a:pt x="4098" y="200685"/>
                </a:lnTo>
                <a:lnTo>
                  <a:pt x="0" y="161602"/>
                </a:lnTo>
                <a:lnTo>
                  <a:pt x="3269" y="126983"/>
                </a:lnTo>
                <a:lnTo>
                  <a:pt x="29422" y="68432"/>
                </a:lnTo>
                <a:lnTo>
                  <a:pt x="80410" y="25030"/>
                </a:lnTo>
                <a:lnTo>
                  <a:pt x="148330" y="2781"/>
                </a:lnTo>
                <a:lnTo>
                  <a:pt x="188145" y="0"/>
                </a:lnTo>
                <a:lnTo>
                  <a:pt x="227814" y="2403"/>
                </a:lnTo>
                <a:lnTo>
                  <a:pt x="294562" y="21627"/>
                </a:lnTo>
                <a:lnTo>
                  <a:pt x="343855" y="59807"/>
                </a:lnTo>
                <a:lnTo>
                  <a:pt x="371667" y="115334"/>
                </a:lnTo>
                <a:lnTo>
                  <a:pt x="377266" y="149501"/>
                </a:lnTo>
                <a:lnTo>
                  <a:pt x="276558" y="149501"/>
                </a:lnTo>
                <a:lnTo>
                  <a:pt x="273691" y="134229"/>
                </a:lnTo>
                <a:lnTo>
                  <a:pt x="268214" y="120225"/>
                </a:lnTo>
                <a:lnTo>
                  <a:pt x="236377" y="86546"/>
                </a:lnTo>
                <a:lnTo>
                  <a:pt x="203978" y="75714"/>
                </a:lnTo>
                <a:lnTo>
                  <a:pt x="184632" y="74360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9903" y="1125707"/>
            <a:ext cx="387350" cy="568960"/>
          </a:xfrm>
          <a:custGeom>
            <a:avLst/>
            <a:gdLst/>
            <a:ahLst/>
            <a:cxnLst/>
            <a:rect l="l" t="t" r="r" b="b"/>
            <a:pathLst>
              <a:path w="387350" h="568960">
                <a:moveTo>
                  <a:pt x="184632" y="74360"/>
                </a:moveTo>
                <a:lnTo>
                  <a:pt x="132009" y="86107"/>
                </a:lnTo>
                <a:lnTo>
                  <a:pt x="99098" y="120664"/>
                </a:lnTo>
                <a:lnTo>
                  <a:pt x="92706" y="155551"/>
                </a:lnTo>
                <a:lnTo>
                  <a:pt x="94597" y="174190"/>
                </a:lnTo>
                <a:lnTo>
                  <a:pt x="122958" y="216055"/>
                </a:lnTo>
                <a:lnTo>
                  <a:pt x="175764" y="240829"/>
                </a:lnTo>
                <a:lnTo>
                  <a:pt x="218189" y="251271"/>
                </a:lnTo>
                <a:lnTo>
                  <a:pt x="239817" y="256601"/>
                </a:lnTo>
                <a:lnTo>
                  <a:pt x="282998" y="268361"/>
                </a:lnTo>
                <a:lnTo>
                  <a:pt x="322911" y="285975"/>
                </a:lnTo>
                <a:lnTo>
                  <a:pt x="356383" y="314226"/>
                </a:lnTo>
                <a:lnTo>
                  <a:pt x="379218" y="354822"/>
                </a:lnTo>
                <a:lnTo>
                  <a:pt x="386830" y="409470"/>
                </a:lnTo>
                <a:lnTo>
                  <a:pt x="383585" y="439416"/>
                </a:lnTo>
                <a:lnTo>
                  <a:pt x="357627" y="494552"/>
                </a:lnTo>
                <a:lnTo>
                  <a:pt x="306748" y="541088"/>
                </a:lnTo>
                <a:lnTo>
                  <a:pt x="237170" y="565485"/>
                </a:lnTo>
                <a:lnTo>
                  <a:pt x="195757" y="568535"/>
                </a:lnTo>
                <a:lnTo>
                  <a:pt x="154271" y="565985"/>
                </a:lnTo>
                <a:lnTo>
                  <a:pt x="116859" y="558337"/>
                </a:lnTo>
                <a:lnTo>
                  <a:pt x="54257" y="527744"/>
                </a:lnTo>
                <a:lnTo>
                  <a:pt x="13564" y="479146"/>
                </a:lnTo>
                <a:lnTo>
                  <a:pt x="0" y="414934"/>
                </a:lnTo>
                <a:lnTo>
                  <a:pt x="97390" y="414934"/>
                </a:lnTo>
                <a:lnTo>
                  <a:pt x="100342" y="432427"/>
                </a:lnTo>
                <a:lnTo>
                  <a:pt x="105880" y="448016"/>
                </a:lnTo>
                <a:lnTo>
                  <a:pt x="138108" y="482879"/>
                </a:lnTo>
                <a:lnTo>
                  <a:pt x="194976" y="494955"/>
                </a:lnTo>
                <a:lnTo>
                  <a:pt x="216969" y="493454"/>
                </a:lnTo>
                <a:lnTo>
                  <a:pt x="253564" y="481451"/>
                </a:lnTo>
                <a:lnTo>
                  <a:pt x="288219" y="444747"/>
                </a:lnTo>
                <a:lnTo>
                  <a:pt x="294904" y="414154"/>
                </a:lnTo>
                <a:lnTo>
                  <a:pt x="293879" y="398662"/>
                </a:lnTo>
                <a:lnTo>
                  <a:pt x="278510" y="363019"/>
                </a:lnTo>
                <a:lnTo>
                  <a:pt x="236157" y="335500"/>
                </a:lnTo>
                <a:lnTo>
                  <a:pt x="194256" y="322838"/>
                </a:lnTo>
                <a:lnTo>
                  <a:pt x="163419" y="315348"/>
                </a:lnTo>
                <a:lnTo>
                  <a:pt x="147793" y="311298"/>
                </a:lnTo>
                <a:lnTo>
                  <a:pt x="100867" y="297185"/>
                </a:lnTo>
                <a:lnTo>
                  <a:pt x="58746" y="277534"/>
                </a:lnTo>
                <a:lnTo>
                  <a:pt x="25189" y="246904"/>
                </a:lnTo>
                <a:lnTo>
                  <a:pt x="4098" y="200685"/>
                </a:lnTo>
                <a:lnTo>
                  <a:pt x="0" y="161602"/>
                </a:lnTo>
                <a:lnTo>
                  <a:pt x="3269" y="126983"/>
                </a:lnTo>
                <a:lnTo>
                  <a:pt x="29422" y="68432"/>
                </a:lnTo>
                <a:lnTo>
                  <a:pt x="80410" y="25030"/>
                </a:lnTo>
                <a:lnTo>
                  <a:pt x="148330" y="2781"/>
                </a:lnTo>
                <a:lnTo>
                  <a:pt x="188145" y="0"/>
                </a:lnTo>
                <a:lnTo>
                  <a:pt x="227814" y="2403"/>
                </a:lnTo>
                <a:lnTo>
                  <a:pt x="294562" y="21627"/>
                </a:lnTo>
                <a:lnTo>
                  <a:pt x="343855" y="59807"/>
                </a:lnTo>
                <a:lnTo>
                  <a:pt x="371667" y="115334"/>
                </a:lnTo>
                <a:lnTo>
                  <a:pt x="377266" y="149501"/>
                </a:lnTo>
                <a:lnTo>
                  <a:pt x="276558" y="149501"/>
                </a:lnTo>
                <a:lnTo>
                  <a:pt x="273691" y="134229"/>
                </a:lnTo>
                <a:lnTo>
                  <a:pt x="268214" y="120225"/>
                </a:lnTo>
                <a:lnTo>
                  <a:pt x="236377" y="86546"/>
                </a:lnTo>
                <a:lnTo>
                  <a:pt x="203978" y="75714"/>
                </a:lnTo>
                <a:lnTo>
                  <a:pt x="184632" y="74360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14644" y="1132148"/>
            <a:ext cx="307340" cy="556895"/>
          </a:xfrm>
          <a:custGeom>
            <a:avLst/>
            <a:gdLst/>
            <a:ahLst/>
            <a:cxnLst/>
            <a:rect l="l" t="t" r="r" b="b"/>
            <a:pathLst>
              <a:path w="307340" h="556894">
                <a:moveTo>
                  <a:pt x="307004" y="0"/>
                </a:moveTo>
                <a:lnTo>
                  <a:pt x="307004" y="71237"/>
                </a:lnTo>
                <a:lnTo>
                  <a:pt x="91145" y="71237"/>
                </a:lnTo>
                <a:lnTo>
                  <a:pt x="91145" y="239865"/>
                </a:lnTo>
                <a:lnTo>
                  <a:pt x="282998" y="239865"/>
                </a:lnTo>
                <a:lnTo>
                  <a:pt x="282998" y="310127"/>
                </a:lnTo>
                <a:lnTo>
                  <a:pt x="91145" y="310127"/>
                </a:lnTo>
                <a:lnTo>
                  <a:pt x="91145" y="485196"/>
                </a:lnTo>
                <a:lnTo>
                  <a:pt x="307004" y="485196"/>
                </a:lnTo>
                <a:lnTo>
                  <a:pt x="307004" y="556434"/>
                </a:lnTo>
                <a:lnTo>
                  <a:pt x="0" y="556434"/>
                </a:lnTo>
                <a:lnTo>
                  <a:pt x="0" y="0"/>
                </a:lnTo>
                <a:lnTo>
                  <a:pt x="307004" y="0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018537" y="1117157"/>
            <a:ext cx="1561465" cy="586740"/>
            <a:chOff x="7018537" y="1117157"/>
            <a:chExt cx="1561465" cy="586740"/>
          </a:xfrm>
        </p:grpSpPr>
        <p:sp>
          <p:nvSpPr>
            <p:cNvPr id="14" name="object 14"/>
            <p:cNvSpPr/>
            <p:nvPr/>
          </p:nvSpPr>
          <p:spPr>
            <a:xfrm>
              <a:off x="7033527" y="1132928"/>
              <a:ext cx="397510" cy="556260"/>
            </a:xfrm>
            <a:custGeom>
              <a:avLst/>
              <a:gdLst/>
              <a:ahLst/>
              <a:cxnLst/>
              <a:rect l="l" t="t" r="r" b="b"/>
              <a:pathLst>
                <a:path w="397509" h="556260">
                  <a:moveTo>
                    <a:pt x="91145" y="330230"/>
                  </a:moveTo>
                  <a:lnTo>
                    <a:pt x="91145" y="555653"/>
                  </a:lnTo>
                  <a:lnTo>
                    <a:pt x="0" y="555653"/>
                  </a:lnTo>
                  <a:lnTo>
                    <a:pt x="0" y="0"/>
                  </a:lnTo>
                  <a:lnTo>
                    <a:pt x="191854" y="0"/>
                  </a:lnTo>
                  <a:lnTo>
                    <a:pt x="236377" y="2927"/>
                  </a:lnTo>
                  <a:lnTo>
                    <a:pt x="275485" y="11710"/>
                  </a:lnTo>
                  <a:lnTo>
                    <a:pt x="337452" y="46841"/>
                  </a:lnTo>
                  <a:lnTo>
                    <a:pt x="375803" y="99927"/>
                  </a:lnTo>
                  <a:lnTo>
                    <a:pt x="388587" y="165505"/>
                  </a:lnTo>
                  <a:lnTo>
                    <a:pt x="386464" y="192817"/>
                  </a:lnTo>
                  <a:lnTo>
                    <a:pt x="369484" y="243269"/>
                  </a:lnTo>
                  <a:lnTo>
                    <a:pt x="335366" y="286804"/>
                  </a:lnTo>
                  <a:lnTo>
                    <a:pt x="283157" y="315885"/>
                  </a:lnTo>
                  <a:lnTo>
                    <a:pt x="250210" y="324570"/>
                  </a:lnTo>
                  <a:lnTo>
                    <a:pt x="397369" y="555653"/>
                  </a:lnTo>
                  <a:lnTo>
                    <a:pt x="286316" y="555653"/>
                  </a:lnTo>
                  <a:lnTo>
                    <a:pt x="147159" y="330230"/>
                  </a:lnTo>
                  <a:lnTo>
                    <a:pt x="91145" y="330230"/>
                  </a:lnTo>
                  <a:close/>
                </a:path>
              </a:pathLst>
            </a:custGeom>
            <a:ln w="29980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9682" y="1189176"/>
              <a:ext cx="233934" cy="21773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494051" y="1132148"/>
              <a:ext cx="1070610" cy="556895"/>
            </a:xfrm>
            <a:custGeom>
              <a:avLst/>
              <a:gdLst/>
              <a:ahLst/>
              <a:cxnLst/>
              <a:rect l="l" t="t" r="r" b="b"/>
              <a:pathLst>
                <a:path w="1070609" h="556894">
                  <a:moveTo>
                    <a:pt x="209419" y="556434"/>
                  </a:moveTo>
                  <a:lnTo>
                    <a:pt x="0" y="780"/>
                  </a:lnTo>
                  <a:lnTo>
                    <a:pt x="97585" y="780"/>
                  </a:lnTo>
                  <a:lnTo>
                    <a:pt x="261334" y="462166"/>
                  </a:lnTo>
                  <a:lnTo>
                    <a:pt x="426840" y="780"/>
                  </a:lnTo>
                  <a:lnTo>
                    <a:pt x="523645" y="780"/>
                  </a:lnTo>
                  <a:lnTo>
                    <a:pt x="315007" y="556434"/>
                  </a:lnTo>
                  <a:lnTo>
                    <a:pt x="209419" y="556434"/>
                  </a:lnTo>
                  <a:close/>
                </a:path>
                <a:path w="1070609" h="556894">
                  <a:moveTo>
                    <a:pt x="974399" y="556434"/>
                  </a:moveTo>
                  <a:lnTo>
                    <a:pt x="934389" y="442844"/>
                  </a:lnTo>
                  <a:lnTo>
                    <a:pt x="701744" y="442844"/>
                  </a:lnTo>
                  <a:lnTo>
                    <a:pt x="661929" y="556434"/>
                  </a:lnTo>
                  <a:lnTo>
                    <a:pt x="566685" y="556434"/>
                  </a:lnTo>
                  <a:lnTo>
                    <a:pt x="765761" y="0"/>
                  </a:lnTo>
                  <a:lnTo>
                    <a:pt x="871348" y="0"/>
                  </a:lnTo>
                  <a:lnTo>
                    <a:pt x="1070423" y="556434"/>
                  </a:lnTo>
                  <a:lnTo>
                    <a:pt x="974399" y="556434"/>
                  </a:lnTo>
                  <a:close/>
                </a:path>
                <a:path w="1070609" h="556894">
                  <a:moveTo>
                    <a:pt x="726531" y="371801"/>
                  </a:moveTo>
                  <a:lnTo>
                    <a:pt x="909602" y="371801"/>
                  </a:lnTo>
                  <a:lnTo>
                    <a:pt x="818652" y="110271"/>
                  </a:lnTo>
                  <a:lnTo>
                    <a:pt x="726531" y="371801"/>
                  </a:lnTo>
                  <a:close/>
                </a:path>
              </a:pathLst>
            </a:custGeom>
            <a:ln w="29980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8890523" y="1051346"/>
            <a:ext cx="405130" cy="637540"/>
          </a:xfrm>
          <a:custGeom>
            <a:avLst/>
            <a:gdLst/>
            <a:ahLst/>
            <a:cxnLst/>
            <a:rect l="l" t="t" r="r" b="b"/>
            <a:pathLst>
              <a:path w="405129" h="637539">
                <a:moveTo>
                  <a:pt x="0" y="81581"/>
                </a:moveTo>
                <a:lnTo>
                  <a:pt x="91145" y="81581"/>
                </a:lnTo>
                <a:lnTo>
                  <a:pt x="91145" y="567754"/>
                </a:lnTo>
                <a:lnTo>
                  <a:pt x="279095" y="567754"/>
                </a:lnTo>
                <a:lnTo>
                  <a:pt x="279095" y="637235"/>
                </a:lnTo>
                <a:lnTo>
                  <a:pt x="0" y="637235"/>
                </a:lnTo>
                <a:lnTo>
                  <a:pt x="0" y="81581"/>
                </a:lnTo>
                <a:close/>
              </a:path>
              <a:path w="405129" h="637539">
                <a:moveTo>
                  <a:pt x="332682" y="163944"/>
                </a:moveTo>
                <a:lnTo>
                  <a:pt x="322143" y="0"/>
                </a:lnTo>
                <a:lnTo>
                  <a:pt x="404505" y="0"/>
                </a:lnTo>
                <a:lnTo>
                  <a:pt x="394942" y="163944"/>
                </a:lnTo>
                <a:lnTo>
                  <a:pt x="332682" y="163944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82950" y="1132928"/>
            <a:ext cx="91440" cy="556260"/>
          </a:xfrm>
          <a:custGeom>
            <a:avLst/>
            <a:gdLst/>
            <a:ahLst/>
            <a:cxnLst/>
            <a:rect l="l" t="t" r="r" b="b"/>
            <a:pathLst>
              <a:path w="91440" h="556260">
                <a:moveTo>
                  <a:pt x="0" y="555653"/>
                </a:moveTo>
                <a:lnTo>
                  <a:pt x="0" y="0"/>
                </a:lnTo>
                <a:lnTo>
                  <a:pt x="91145" y="0"/>
                </a:lnTo>
                <a:lnTo>
                  <a:pt x="91145" y="555653"/>
                </a:lnTo>
                <a:lnTo>
                  <a:pt x="0" y="555653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93991" y="1132928"/>
            <a:ext cx="585470" cy="556260"/>
          </a:xfrm>
          <a:custGeom>
            <a:avLst/>
            <a:gdLst/>
            <a:ahLst/>
            <a:cxnLst/>
            <a:rect l="l" t="t" r="r" b="b"/>
            <a:pathLst>
              <a:path w="585470" h="556260">
                <a:moveTo>
                  <a:pt x="585124" y="0"/>
                </a:moveTo>
                <a:lnTo>
                  <a:pt x="585124" y="555653"/>
                </a:lnTo>
                <a:lnTo>
                  <a:pt x="494174" y="555653"/>
                </a:lnTo>
                <a:lnTo>
                  <a:pt x="494174" y="175069"/>
                </a:lnTo>
                <a:lnTo>
                  <a:pt x="324570" y="555653"/>
                </a:lnTo>
                <a:lnTo>
                  <a:pt x="261530" y="555653"/>
                </a:lnTo>
                <a:lnTo>
                  <a:pt x="91145" y="175069"/>
                </a:lnTo>
                <a:lnTo>
                  <a:pt x="91145" y="555653"/>
                </a:lnTo>
                <a:lnTo>
                  <a:pt x="0" y="555653"/>
                </a:lnTo>
                <a:lnTo>
                  <a:pt x="0" y="0"/>
                </a:lnTo>
                <a:lnTo>
                  <a:pt x="98366" y="0"/>
                </a:lnTo>
                <a:lnTo>
                  <a:pt x="293343" y="435818"/>
                </a:lnTo>
                <a:lnTo>
                  <a:pt x="487734" y="0"/>
                </a:lnTo>
                <a:lnTo>
                  <a:pt x="585124" y="0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99058" y="1132928"/>
            <a:ext cx="585470" cy="556260"/>
          </a:xfrm>
          <a:custGeom>
            <a:avLst/>
            <a:gdLst/>
            <a:ahLst/>
            <a:cxnLst/>
            <a:rect l="l" t="t" r="r" b="b"/>
            <a:pathLst>
              <a:path w="585470" h="556260">
                <a:moveTo>
                  <a:pt x="585125" y="0"/>
                </a:moveTo>
                <a:lnTo>
                  <a:pt x="585125" y="555653"/>
                </a:lnTo>
                <a:lnTo>
                  <a:pt x="494175" y="555653"/>
                </a:lnTo>
                <a:lnTo>
                  <a:pt x="494175" y="175069"/>
                </a:lnTo>
                <a:lnTo>
                  <a:pt x="324570" y="555653"/>
                </a:lnTo>
                <a:lnTo>
                  <a:pt x="261530" y="555653"/>
                </a:lnTo>
                <a:lnTo>
                  <a:pt x="91145" y="175069"/>
                </a:lnTo>
                <a:lnTo>
                  <a:pt x="91145" y="555653"/>
                </a:lnTo>
                <a:lnTo>
                  <a:pt x="0" y="555653"/>
                </a:lnTo>
                <a:lnTo>
                  <a:pt x="0" y="0"/>
                </a:lnTo>
                <a:lnTo>
                  <a:pt x="98366" y="0"/>
                </a:lnTo>
                <a:lnTo>
                  <a:pt x="293343" y="435818"/>
                </a:lnTo>
                <a:lnTo>
                  <a:pt x="487734" y="0"/>
                </a:lnTo>
                <a:lnTo>
                  <a:pt x="585125" y="0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971335" y="1125707"/>
            <a:ext cx="1118870" cy="568325"/>
          </a:xfrm>
          <a:custGeom>
            <a:avLst/>
            <a:gdLst/>
            <a:ahLst/>
            <a:cxnLst/>
            <a:rect l="l" t="t" r="r" b="b"/>
            <a:pathLst>
              <a:path w="1118870" h="568325">
                <a:moveTo>
                  <a:pt x="407714" y="562875"/>
                </a:moveTo>
                <a:lnTo>
                  <a:pt x="367703" y="449285"/>
                </a:lnTo>
                <a:lnTo>
                  <a:pt x="135059" y="449285"/>
                </a:lnTo>
                <a:lnTo>
                  <a:pt x="95244" y="562875"/>
                </a:lnTo>
                <a:lnTo>
                  <a:pt x="0" y="562875"/>
                </a:lnTo>
                <a:lnTo>
                  <a:pt x="199075" y="6440"/>
                </a:lnTo>
                <a:lnTo>
                  <a:pt x="304663" y="6440"/>
                </a:lnTo>
                <a:lnTo>
                  <a:pt x="503738" y="562875"/>
                </a:lnTo>
                <a:lnTo>
                  <a:pt x="407714" y="562875"/>
                </a:lnTo>
                <a:close/>
              </a:path>
              <a:path w="1118870" h="568325">
                <a:moveTo>
                  <a:pt x="159846" y="378242"/>
                </a:moveTo>
                <a:lnTo>
                  <a:pt x="342917" y="378242"/>
                </a:lnTo>
                <a:lnTo>
                  <a:pt x="251967" y="116712"/>
                </a:lnTo>
                <a:lnTo>
                  <a:pt x="159846" y="378242"/>
                </a:lnTo>
                <a:close/>
              </a:path>
              <a:path w="1118870" h="568325">
                <a:moveTo>
                  <a:pt x="838226" y="567754"/>
                </a:moveTo>
                <a:lnTo>
                  <a:pt x="783212" y="562753"/>
                </a:lnTo>
                <a:lnTo>
                  <a:pt x="732150" y="547749"/>
                </a:lnTo>
                <a:lnTo>
                  <a:pt x="685040" y="522742"/>
                </a:lnTo>
                <a:lnTo>
                  <a:pt x="641883" y="487733"/>
                </a:lnTo>
                <a:lnTo>
                  <a:pt x="612303" y="453992"/>
                </a:lnTo>
                <a:lnTo>
                  <a:pt x="589296" y="416785"/>
                </a:lnTo>
                <a:lnTo>
                  <a:pt x="572863" y="376111"/>
                </a:lnTo>
                <a:lnTo>
                  <a:pt x="563003" y="331971"/>
                </a:lnTo>
                <a:lnTo>
                  <a:pt x="559716" y="284365"/>
                </a:lnTo>
                <a:lnTo>
                  <a:pt x="563003" y="236672"/>
                </a:lnTo>
                <a:lnTo>
                  <a:pt x="572863" y="192431"/>
                </a:lnTo>
                <a:lnTo>
                  <a:pt x="589296" y="151640"/>
                </a:lnTo>
                <a:lnTo>
                  <a:pt x="612303" y="114300"/>
                </a:lnTo>
                <a:lnTo>
                  <a:pt x="641883" y="80410"/>
                </a:lnTo>
                <a:lnTo>
                  <a:pt x="685370" y="45231"/>
                </a:lnTo>
                <a:lnTo>
                  <a:pt x="733467" y="20102"/>
                </a:lnTo>
                <a:lnTo>
                  <a:pt x="786176" y="5025"/>
                </a:lnTo>
                <a:lnTo>
                  <a:pt x="843496" y="0"/>
                </a:lnTo>
                <a:lnTo>
                  <a:pt x="886580" y="2732"/>
                </a:lnTo>
                <a:lnTo>
                  <a:pt x="927224" y="10929"/>
                </a:lnTo>
                <a:lnTo>
                  <a:pt x="965429" y="24591"/>
                </a:lnTo>
                <a:lnTo>
                  <a:pt x="1001195" y="43718"/>
                </a:lnTo>
                <a:lnTo>
                  <a:pt x="1033459" y="67748"/>
                </a:lnTo>
                <a:lnTo>
                  <a:pt x="1060966" y="96317"/>
                </a:lnTo>
                <a:lnTo>
                  <a:pt x="1083715" y="129423"/>
                </a:lnTo>
                <a:lnTo>
                  <a:pt x="1101707" y="167066"/>
                </a:lnTo>
                <a:lnTo>
                  <a:pt x="992021" y="167066"/>
                </a:lnTo>
                <a:lnTo>
                  <a:pt x="965978" y="130350"/>
                </a:lnTo>
                <a:lnTo>
                  <a:pt x="932542" y="104124"/>
                </a:lnTo>
                <a:lnTo>
                  <a:pt x="891715" y="88388"/>
                </a:lnTo>
                <a:lnTo>
                  <a:pt x="843496" y="83143"/>
                </a:lnTo>
                <a:lnTo>
                  <a:pt x="803449" y="86595"/>
                </a:lnTo>
                <a:lnTo>
                  <a:pt x="734846" y="114211"/>
                </a:lnTo>
                <a:lnTo>
                  <a:pt x="683065" y="168213"/>
                </a:lnTo>
                <a:lnTo>
                  <a:pt x="656521" y="241207"/>
                </a:lnTo>
                <a:lnTo>
                  <a:pt x="653203" y="284365"/>
                </a:lnTo>
                <a:lnTo>
                  <a:pt x="656521" y="327437"/>
                </a:lnTo>
                <a:lnTo>
                  <a:pt x="666475" y="366093"/>
                </a:lnTo>
                <a:lnTo>
                  <a:pt x="706290" y="430158"/>
                </a:lnTo>
                <a:lnTo>
                  <a:pt x="766012" y="471583"/>
                </a:lnTo>
                <a:lnTo>
                  <a:pt x="838616" y="485391"/>
                </a:lnTo>
                <a:lnTo>
                  <a:pt x="876199" y="482769"/>
                </a:lnTo>
                <a:lnTo>
                  <a:pt x="939142" y="461788"/>
                </a:lnTo>
                <a:lnTo>
                  <a:pt x="985592" y="420570"/>
                </a:lnTo>
                <a:lnTo>
                  <a:pt x="1013795" y="363580"/>
                </a:lnTo>
                <a:lnTo>
                  <a:pt x="1020907" y="329449"/>
                </a:lnTo>
                <a:lnTo>
                  <a:pt x="812268" y="329449"/>
                </a:lnTo>
                <a:lnTo>
                  <a:pt x="812268" y="258212"/>
                </a:lnTo>
                <a:lnTo>
                  <a:pt x="1118493" y="258212"/>
                </a:lnTo>
                <a:lnTo>
                  <a:pt x="1118493" y="329449"/>
                </a:lnTo>
                <a:lnTo>
                  <a:pt x="1108063" y="377498"/>
                </a:lnTo>
                <a:lnTo>
                  <a:pt x="1089656" y="421717"/>
                </a:lnTo>
                <a:lnTo>
                  <a:pt x="1063271" y="462105"/>
                </a:lnTo>
                <a:lnTo>
                  <a:pt x="1028909" y="498663"/>
                </a:lnTo>
                <a:lnTo>
                  <a:pt x="988228" y="528890"/>
                </a:lnTo>
                <a:lnTo>
                  <a:pt x="942887" y="550481"/>
                </a:lnTo>
                <a:lnTo>
                  <a:pt x="892886" y="563436"/>
                </a:lnTo>
                <a:lnTo>
                  <a:pt x="838226" y="567754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79235" y="1132928"/>
            <a:ext cx="91440" cy="556260"/>
          </a:xfrm>
          <a:custGeom>
            <a:avLst/>
            <a:gdLst/>
            <a:ahLst/>
            <a:cxnLst/>
            <a:rect l="l" t="t" r="r" b="b"/>
            <a:pathLst>
              <a:path w="91440" h="556260">
                <a:moveTo>
                  <a:pt x="0" y="555653"/>
                </a:moveTo>
                <a:lnTo>
                  <a:pt x="0" y="0"/>
                </a:lnTo>
                <a:lnTo>
                  <a:pt x="91145" y="0"/>
                </a:lnTo>
                <a:lnTo>
                  <a:pt x="91145" y="555653"/>
                </a:lnTo>
                <a:lnTo>
                  <a:pt x="0" y="555653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90277" y="1132148"/>
            <a:ext cx="456565" cy="556895"/>
          </a:xfrm>
          <a:custGeom>
            <a:avLst/>
            <a:gdLst/>
            <a:ahLst/>
            <a:cxnLst/>
            <a:rect l="l" t="t" r="r" b="b"/>
            <a:pathLst>
              <a:path w="456565" h="556894">
                <a:moveTo>
                  <a:pt x="365361" y="0"/>
                </a:moveTo>
                <a:lnTo>
                  <a:pt x="456507" y="0"/>
                </a:lnTo>
                <a:lnTo>
                  <a:pt x="456507" y="556434"/>
                </a:lnTo>
                <a:lnTo>
                  <a:pt x="365361" y="556434"/>
                </a:lnTo>
                <a:lnTo>
                  <a:pt x="91145" y="141499"/>
                </a:lnTo>
                <a:lnTo>
                  <a:pt x="91145" y="556434"/>
                </a:lnTo>
                <a:lnTo>
                  <a:pt x="0" y="556434"/>
                </a:lnTo>
                <a:lnTo>
                  <a:pt x="0" y="0"/>
                </a:lnTo>
                <a:lnTo>
                  <a:pt x="91145" y="0"/>
                </a:lnTo>
                <a:lnTo>
                  <a:pt x="365361" y="414154"/>
                </a:lnTo>
                <a:lnTo>
                  <a:pt x="365361" y="0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966641" y="1132148"/>
            <a:ext cx="307340" cy="556895"/>
          </a:xfrm>
          <a:custGeom>
            <a:avLst/>
            <a:gdLst/>
            <a:ahLst/>
            <a:cxnLst/>
            <a:rect l="l" t="t" r="r" b="b"/>
            <a:pathLst>
              <a:path w="307340" h="556894">
                <a:moveTo>
                  <a:pt x="307005" y="0"/>
                </a:moveTo>
                <a:lnTo>
                  <a:pt x="307005" y="71237"/>
                </a:lnTo>
                <a:lnTo>
                  <a:pt x="91145" y="71237"/>
                </a:lnTo>
                <a:lnTo>
                  <a:pt x="91145" y="239865"/>
                </a:lnTo>
                <a:lnTo>
                  <a:pt x="282998" y="239865"/>
                </a:lnTo>
                <a:lnTo>
                  <a:pt x="282998" y="310127"/>
                </a:lnTo>
                <a:lnTo>
                  <a:pt x="91145" y="310127"/>
                </a:lnTo>
                <a:lnTo>
                  <a:pt x="91145" y="485196"/>
                </a:lnTo>
                <a:lnTo>
                  <a:pt x="307005" y="485196"/>
                </a:lnTo>
                <a:lnTo>
                  <a:pt x="307005" y="556434"/>
                </a:lnTo>
                <a:lnTo>
                  <a:pt x="0" y="556434"/>
                </a:lnTo>
                <a:lnTo>
                  <a:pt x="0" y="0"/>
                </a:lnTo>
                <a:lnTo>
                  <a:pt x="307005" y="0"/>
                </a:lnTo>
                <a:close/>
              </a:path>
            </a:pathLst>
          </a:custGeom>
          <a:ln w="2998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4949631" y="876459"/>
            <a:ext cx="8388985" cy="984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300" spc="-30" dirty="0"/>
              <a:t>O</a:t>
            </a:r>
            <a:r>
              <a:rPr sz="6300" spc="-509" dirty="0"/>
              <a:t>SS</a:t>
            </a:r>
            <a:r>
              <a:rPr sz="6300" spc="-695" dirty="0"/>
              <a:t>E</a:t>
            </a:r>
            <a:r>
              <a:rPr sz="6300" spc="-409" dirty="0"/>
              <a:t>R</a:t>
            </a:r>
            <a:r>
              <a:rPr sz="6300" spc="55" dirty="0"/>
              <a:t>V</a:t>
            </a:r>
            <a:r>
              <a:rPr sz="6300" spc="80" dirty="0"/>
              <a:t>A</a:t>
            </a:r>
            <a:r>
              <a:rPr sz="6300" spc="-330" dirty="0"/>
              <a:t> </a:t>
            </a:r>
            <a:r>
              <a:rPr sz="6300" spc="-720" dirty="0"/>
              <a:t>L</a:t>
            </a:r>
            <a:r>
              <a:rPr sz="6300" spc="-1415" dirty="0"/>
              <a:t>'</a:t>
            </a:r>
            <a:r>
              <a:rPr sz="9450" spc="-1335" baseline="-2645" dirty="0">
                <a:solidFill>
                  <a:srgbClr val="ECC2D4"/>
                </a:solidFill>
              </a:rPr>
              <a:t>'</a:t>
            </a:r>
            <a:r>
              <a:rPr sz="6300" spc="-994" dirty="0"/>
              <a:t>I</a:t>
            </a:r>
            <a:r>
              <a:rPr sz="6300" spc="235" dirty="0"/>
              <a:t>MM</a:t>
            </a:r>
            <a:r>
              <a:rPr sz="6300" spc="75" dirty="0"/>
              <a:t>A</a:t>
            </a:r>
            <a:r>
              <a:rPr sz="6300" spc="-25" dirty="0"/>
              <a:t>G</a:t>
            </a:r>
            <a:r>
              <a:rPr sz="6300" spc="-994" dirty="0"/>
              <a:t>I</a:t>
            </a:r>
            <a:r>
              <a:rPr sz="6300" spc="-180" dirty="0"/>
              <a:t>N</a:t>
            </a:r>
            <a:r>
              <a:rPr sz="6300" spc="-690" dirty="0"/>
              <a:t>E</a:t>
            </a:r>
            <a:endParaRPr sz="6300"/>
          </a:p>
        </p:txBody>
      </p:sp>
      <p:sp>
        <p:nvSpPr>
          <p:cNvPr id="26" name="object 26"/>
          <p:cNvSpPr txBox="1"/>
          <p:nvPr/>
        </p:nvSpPr>
        <p:spPr>
          <a:xfrm>
            <a:off x="7852227" y="2021706"/>
            <a:ext cx="258381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55" dirty="0">
                <a:solidFill>
                  <a:srgbClr val="FF66C3"/>
                </a:solidFill>
                <a:latin typeface="Verdana"/>
                <a:cs typeface="Verdana"/>
              </a:rPr>
              <a:t>memoria</a:t>
            </a:r>
            <a:r>
              <a:rPr sz="2150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50" spc="40" dirty="0">
                <a:solidFill>
                  <a:srgbClr val="FF66C3"/>
                </a:solidFill>
                <a:latin typeface="Verdana"/>
                <a:cs typeface="Verdana"/>
              </a:rPr>
              <a:t>di</a:t>
            </a:r>
            <a:r>
              <a:rPr sz="2150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150" spc="20" dirty="0">
                <a:solidFill>
                  <a:srgbClr val="FF66C3"/>
                </a:solidFill>
                <a:latin typeface="Verdana"/>
                <a:cs typeface="Verdana"/>
              </a:rPr>
              <a:t>lavoro</a:t>
            </a:r>
            <a:endParaRPr sz="2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98095" y="0"/>
            <a:ext cx="4790440" cy="5993765"/>
          </a:xfrm>
          <a:custGeom>
            <a:avLst/>
            <a:gdLst/>
            <a:ahLst/>
            <a:cxnLst/>
            <a:rect l="l" t="t" r="r" b="b"/>
            <a:pathLst>
              <a:path w="4790440" h="5993765">
                <a:moveTo>
                  <a:pt x="4789903" y="5993245"/>
                </a:moveTo>
                <a:lnTo>
                  <a:pt x="4789903" y="0"/>
                </a:lnTo>
                <a:lnTo>
                  <a:pt x="0" y="0"/>
                </a:lnTo>
                <a:lnTo>
                  <a:pt x="376" y="4493"/>
                </a:lnTo>
                <a:lnTo>
                  <a:pt x="4230" y="42566"/>
                </a:lnTo>
                <a:lnTo>
                  <a:pt x="8735" y="80550"/>
                </a:lnTo>
                <a:lnTo>
                  <a:pt x="13887" y="118432"/>
                </a:lnTo>
                <a:lnTo>
                  <a:pt x="19682" y="156198"/>
                </a:lnTo>
                <a:lnTo>
                  <a:pt x="26115" y="193835"/>
                </a:lnTo>
                <a:lnTo>
                  <a:pt x="33184" y="231330"/>
                </a:lnTo>
                <a:lnTo>
                  <a:pt x="40884" y="268669"/>
                </a:lnTo>
                <a:lnTo>
                  <a:pt x="58159" y="342829"/>
                </a:lnTo>
                <a:lnTo>
                  <a:pt x="77909" y="416208"/>
                </a:lnTo>
                <a:lnTo>
                  <a:pt x="100102" y="488701"/>
                </a:lnTo>
                <a:lnTo>
                  <a:pt x="124704" y="560202"/>
                </a:lnTo>
                <a:lnTo>
                  <a:pt x="151685" y="630604"/>
                </a:lnTo>
                <a:lnTo>
                  <a:pt x="181011" y="699802"/>
                </a:lnTo>
                <a:lnTo>
                  <a:pt x="212650" y="767690"/>
                </a:lnTo>
                <a:lnTo>
                  <a:pt x="246570" y="834162"/>
                </a:lnTo>
                <a:lnTo>
                  <a:pt x="282738" y="899113"/>
                </a:lnTo>
                <a:lnTo>
                  <a:pt x="321122" y="962435"/>
                </a:lnTo>
                <a:lnTo>
                  <a:pt x="361691" y="1024024"/>
                </a:lnTo>
                <a:lnTo>
                  <a:pt x="404410" y="1083773"/>
                </a:lnTo>
                <a:lnTo>
                  <a:pt x="449249" y="1141577"/>
                </a:lnTo>
                <a:lnTo>
                  <a:pt x="496174" y="1197330"/>
                </a:lnTo>
                <a:lnTo>
                  <a:pt x="545154" y="1250925"/>
                </a:lnTo>
                <a:lnTo>
                  <a:pt x="596156" y="1302257"/>
                </a:lnTo>
                <a:lnTo>
                  <a:pt x="649147" y="1351220"/>
                </a:lnTo>
                <a:lnTo>
                  <a:pt x="704096" y="1397708"/>
                </a:lnTo>
                <a:lnTo>
                  <a:pt x="760970" y="1441615"/>
                </a:lnTo>
                <a:lnTo>
                  <a:pt x="819736" y="1482835"/>
                </a:lnTo>
                <a:lnTo>
                  <a:pt x="880363" y="1521263"/>
                </a:lnTo>
                <a:lnTo>
                  <a:pt x="942818" y="1556792"/>
                </a:lnTo>
                <a:lnTo>
                  <a:pt x="1007068" y="1589317"/>
                </a:lnTo>
                <a:lnTo>
                  <a:pt x="1073082" y="1618731"/>
                </a:lnTo>
                <a:lnTo>
                  <a:pt x="1140827" y="1644929"/>
                </a:lnTo>
                <a:lnTo>
                  <a:pt x="1210270" y="1667804"/>
                </a:lnTo>
                <a:lnTo>
                  <a:pt x="1281380" y="1687252"/>
                </a:lnTo>
                <a:lnTo>
                  <a:pt x="1354124" y="1703166"/>
                </a:lnTo>
                <a:lnTo>
                  <a:pt x="1428469" y="1715439"/>
                </a:lnTo>
                <a:lnTo>
                  <a:pt x="1504384" y="1723967"/>
                </a:lnTo>
                <a:lnTo>
                  <a:pt x="1542661" y="1727203"/>
                </a:lnTo>
                <a:lnTo>
                  <a:pt x="1580871" y="1730270"/>
                </a:lnTo>
                <a:lnTo>
                  <a:pt x="1619007" y="1733187"/>
                </a:lnTo>
                <a:lnTo>
                  <a:pt x="1657063" y="1735978"/>
                </a:lnTo>
                <a:lnTo>
                  <a:pt x="1770683" y="1743803"/>
                </a:lnTo>
                <a:lnTo>
                  <a:pt x="1920665" y="1753764"/>
                </a:lnTo>
                <a:lnTo>
                  <a:pt x="1957848" y="1756314"/>
                </a:lnTo>
                <a:lnTo>
                  <a:pt x="2031794" y="1761633"/>
                </a:lnTo>
                <a:lnTo>
                  <a:pt x="2105137" y="1767392"/>
                </a:lnTo>
                <a:lnTo>
                  <a:pt x="2177828" y="1773761"/>
                </a:lnTo>
                <a:lnTo>
                  <a:pt x="2249814" y="1780912"/>
                </a:lnTo>
                <a:lnTo>
                  <a:pt x="2321045" y="1789019"/>
                </a:lnTo>
                <a:lnTo>
                  <a:pt x="2391470" y="1798252"/>
                </a:lnTo>
                <a:lnTo>
                  <a:pt x="2461037" y="1808784"/>
                </a:lnTo>
                <a:lnTo>
                  <a:pt x="2529696" y="1820787"/>
                </a:lnTo>
                <a:lnTo>
                  <a:pt x="2597395" y="1834434"/>
                </a:lnTo>
                <a:lnTo>
                  <a:pt x="2664084" y="1849895"/>
                </a:lnTo>
                <a:lnTo>
                  <a:pt x="2729712" y="1867344"/>
                </a:lnTo>
                <a:lnTo>
                  <a:pt x="2794227" y="1886952"/>
                </a:lnTo>
                <a:lnTo>
                  <a:pt x="2857579" y="1908892"/>
                </a:lnTo>
                <a:lnTo>
                  <a:pt x="2919716" y="1933335"/>
                </a:lnTo>
                <a:lnTo>
                  <a:pt x="2980587" y="1960454"/>
                </a:lnTo>
                <a:lnTo>
                  <a:pt x="3040142" y="1990421"/>
                </a:lnTo>
                <a:lnTo>
                  <a:pt x="3098329" y="2023407"/>
                </a:lnTo>
                <a:lnTo>
                  <a:pt x="3155098" y="2059586"/>
                </a:lnTo>
                <a:lnTo>
                  <a:pt x="3210396" y="2099128"/>
                </a:lnTo>
                <a:lnTo>
                  <a:pt x="3264175" y="2142207"/>
                </a:lnTo>
                <a:lnTo>
                  <a:pt x="3316381" y="2188993"/>
                </a:lnTo>
                <a:lnTo>
                  <a:pt x="3366965" y="2239660"/>
                </a:lnTo>
                <a:lnTo>
                  <a:pt x="3415874" y="2294379"/>
                </a:lnTo>
                <a:lnTo>
                  <a:pt x="3463059" y="2353323"/>
                </a:lnTo>
                <a:lnTo>
                  <a:pt x="3485989" y="2384432"/>
                </a:lnTo>
                <a:lnTo>
                  <a:pt x="3508468" y="2416663"/>
                </a:lnTo>
                <a:lnTo>
                  <a:pt x="3530491" y="2450035"/>
                </a:lnTo>
                <a:lnTo>
                  <a:pt x="3552050" y="2484571"/>
                </a:lnTo>
                <a:lnTo>
                  <a:pt x="3573141" y="2520293"/>
                </a:lnTo>
                <a:lnTo>
                  <a:pt x="3593755" y="2557221"/>
                </a:lnTo>
                <a:lnTo>
                  <a:pt x="3613887" y="2595377"/>
                </a:lnTo>
                <a:lnTo>
                  <a:pt x="3633530" y="2634783"/>
                </a:lnTo>
                <a:lnTo>
                  <a:pt x="3652678" y="2675460"/>
                </a:lnTo>
                <a:lnTo>
                  <a:pt x="3671325" y="2717430"/>
                </a:lnTo>
                <a:lnTo>
                  <a:pt x="3689465" y="2760714"/>
                </a:lnTo>
                <a:lnTo>
                  <a:pt x="3707090" y="2805334"/>
                </a:lnTo>
                <a:lnTo>
                  <a:pt x="3724194" y="2851311"/>
                </a:lnTo>
                <a:lnTo>
                  <a:pt x="3740772" y="2898667"/>
                </a:lnTo>
                <a:lnTo>
                  <a:pt x="3756816" y="2947423"/>
                </a:lnTo>
                <a:lnTo>
                  <a:pt x="3772321" y="2997601"/>
                </a:lnTo>
                <a:lnTo>
                  <a:pt x="3787280" y="3049222"/>
                </a:lnTo>
                <a:lnTo>
                  <a:pt x="3801686" y="3102308"/>
                </a:lnTo>
                <a:lnTo>
                  <a:pt x="3815534" y="3156880"/>
                </a:lnTo>
                <a:lnTo>
                  <a:pt x="3828816" y="3212960"/>
                </a:lnTo>
                <a:lnTo>
                  <a:pt x="3841527" y="3270570"/>
                </a:lnTo>
                <a:lnTo>
                  <a:pt x="3853660" y="3329730"/>
                </a:lnTo>
                <a:lnTo>
                  <a:pt x="3865209" y="3390463"/>
                </a:lnTo>
                <a:lnTo>
                  <a:pt x="3876167" y="3452789"/>
                </a:lnTo>
                <a:lnTo>
                  <a:pt x="3886527" y="3516731"/>
                </a:lnTo>
                <a:lnTo>
                  <a:pt x="3896285" y="3582310"/>
                </a:lnTo>
                <a:lnTo>
                  <a:pt x="3905433" y="3649547"/>
                </a:lnTo>
                <a:lnTo>
                  <a:pt x="3913964" y="3718464"/>
                </a:lnTo>
                <a:lnTo>
                  <a:pt x="3921873" y="3789083"/>
                </a:lnTo>
                <a:lnTo>
                  <a:pt x="3929153" y="3861425"/>
                </a:lnTo>
                <a:lnTo>
                  <a:pt x="3935798" y="3935511"/>
                </a:lnTo>
                <a:lnTo>
                  <a:pt x="3941801" y="4011363"/>
                </a:lnTo>
                <a:lnTo>
                  <a:pt x="3951664" y="4150613"/>
                </a:lnTo>
                <a:lnTo>
                  <a:pt x="3957189" y="4211476"/>
                </a:lnTo>
                <a:lnTo>
                  <a:pt x="3963713" y="4271590"/>
                </a:lnTo>
                <a:lnTo>
                  <a:pt x="3971220" y="4330953"/>
                </a:lnTo>
                <a:lnTo>
                  <a:pt x="3979691" y="4389564"/>
                </a:lnTo>
                <a:lnTo>
                  <a:pt x="3989111" y="4447422"/>
                </a:lnTo>
                <a:lnTo>
                  <a:pt x="3999463" y="4504525"/>
                </a:lnTo>
                <a:lnTo>
                  <a:pt x="4010729" y="4560873"/>
                </a:lnTo>
                <a:lnTo>
                  <a:pt x="4022893" y="4616464"/>
                </a:lnTo>
                <a:lnTo>
                  <a:pt x="4035938" y="4671297"/>
                </a:lnTo>
                <a:lnTo>
                  <a:pt x="4049846" y="4725371"/>
                </a:lnTo>
                <a:lnTo>
                  <a:pt x="4064601" y="4778685"/>
                </a:lnTo>
                <a:lnTo>
                  <a:pt x="4080187" y="4831237"/>
                </a:lnTo>
                <a:lnTo>
                  <a:pt x="4096585" y="4883026"/>
                </a:lnTo>
                <a:lnTo>
                  <a:pt x="4113779" y="4934051"/>
                </a:lnTo>
                <a:lnTo>
                  <a:pt x="4131753" y="4984311"/>
                </a:lnTo>
                <a:lnTo>
                  <a:pt x="4150489" y="5033804"/>
                </a:lnTo>
                <a:lnTo>
                  <a:pt x="4169970" y="5082530"/>
                </a:lnTo>
                <a:lnTo>
                  <a:pt x="4190180" y="5130486"/>
                </a:lnTo>
                <a:lnTo>
                  <a:pt x="4211101" y="5177673"/>
                </a:lnTo>
                <a:lnTo>
                  <a:pt x="4232717" y="5224088"/>
                </a:lnTo>
                <a:lnTo>
                  <a:pt x="4255011" y="5269731"/>
                </a:lnTo>
                <a:lnTo>
                  <a:pt x="4277965" y="5314600"/>
                </a:lnTo>
                <a:lnTo>
                  <a:pt x="4301563" y="5358694"/>
                </a:lnTo>
                <a:lnTo>
                  <a:pt x="4325788" y="5402012"/>
                </a:lnTo>
                <a:lnTo>
                  <a:pt x="4350623" y="5444552"/>
                </a:lnTo>
                <a:lnTo>
                  <a:pt x="4376051" y="5486314"/>
                </a:lnTo>
                <a:lnTo>
                  <a:pt x="4402055" y="5527296"/>
                </a:lnTo>
                <a:lnTo>
                  <a:pt x="4428618" y="5567497"/>
                </a:lnTo>
                <a:lnTo>
                  <a:pt x="4455724" y="5606916"/>
                </a:lnTo>
                <a:lnTo>
                  <a:pt x="4483355" y="5645551"/>
                </a:lnTo>
                <a:lnTo>
                  <a:pt x="4511494" y="5683402"/>
                </a:lnTo>
                <a:lnTo>
                  <a:pt x="4540125" y="5720467"/>
                </a:lnTo>
                <a:lnTo>
                  <a:pt x="4569230" y="5756745"/>
                </a:lnTo>
                <a:lnTo>
                  <a:pt x="4598794" y="5792234"/>
                </a:lnTo>
                <a:lnTo>
                  <a:pt x="4628798" y="5826934"/>
                </a:lnTo>
                <a:lnTo>
                  <a:pt x="4659225" y="5860843"/>
                </a:lnTo>
                <a:lnTo>
                  <a:pt x="4690060" y="5893960"/>
                </a:lnTo>
                <a:lnTo>
                  <a:pt x="4721285" y="5926284"/>
                </a:lnTo>
                <a:lnTo>
                  <a:pt x="4752882" y="5957814"/>
                </a:lnTo>
                <a:lnTo>
                  <a:pt x="4784836" y="5988548"/>
                </a:lnTo>
                <a:lnTo>
                  <a:pt x="4789903" y="5993245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892527"/>
            <a:ext cx="5332095" cy="4394835"/>
          </a:xfrm>
          <a:custGeom>
            <a:avLst/>
            <a:gdLst/>
            <a:ahLst/>
            <a:cxnLst/>
            <a:rect l="l" t="t" r="r" b="b"/>
            <a:pathLst>
              <a:path w="5332095" h="4394834">
                <a:moveTo>
                  <a:pt x="0" y="0"/>
                </a:moveTo>
                <a:lnTo>
                  <a:pt x="40106" y="61787"/>
                </a:lnTo>
                <a:lnTo>
                  <a:pt x="67334" y="103289"/>
                </a:lnTo>
                <a:lnTo>
                  <a:pt x="94917" y="144985"/>
                </a:lnTo>
                <a:lnTo>
                  <a:pt x="122864" y="186871"/>
                </a:lnTo>
                <a:lnTo>
                  <a:pt x="151183" y="228942"/>
                </a:lnTo>
                <a:lnTo>
                  <a:pt x="179882" y="271194"/>
                </a:lnTo>
                <a:lnTo>
                  <a:pt x="208970" y="313623"/>
                </a:lnTo>
                <a:lnTo>
                  <a:pt x="238454" y="356224"/>
                </a:lnTo>
                <a:lnTo>
                  <a:pt x="268344" y="398993"/>
                </a:lnTo>
                <a:lnTo>
                  <a:pt x="298646" y="441925"/>
                </a:lnTo>
                <a:lnTo>
                  <a:pt x="329369" y="485016"/>
                </a:lnTo>
                <a:lnTo>
                  <a:pt x="360522" y="528262"/>
                </a:lnTo>
                <a:lnTo>
                  <a:pt x="392113" y="571658"/>
                </a:lnTo>
                <a:lnTo>
                  <a:pt x="424149" y="615200"/>
                </a:lnTo>
                <a:lnTo>
                  <a:pt x="456639" y="658884"/>
                </a:lnTo>
                <a:lnTo>
                  <a:pt x="489591" y="702704"/>
                </a:lnTo>
                <a:lnTo>
                  <a:pt x="523013" y="746657"/>
                </a:lnTo>
                <a:lnTo>
                  <a:pt x="556914" y="790739"/>
                </a:lnTo>
                <a:lnTo>
                  <a:pt x="591301" y="834944"/>
                </a:lnTo>
                <a:lnTo>
                  <a:pt x="626184" y="879269"/>
                </a:lnTo>
                <a:lnTo>
                  <a:pt x="661569" y="923709"/>
                </a:lnTo>
                <a:lnTo>
                  <a:pt x="697466" y="968260"/>
                </a:lnTo>
                <a:lnTo>
                  <a:pt x="733881" y="1012917"/>
                </a:lnTo>
                <a:lnTo>
                  <a:pt x="770825" y="1057676"/>
                </a:lnTo>
                <a:lnTo>
                  <a:pt x="808304" y="1102533"/>
                </a:lnTo>
                <a:lnTo>
                  <a:pt x="846327" y="1147483"/>
                </a:lnTo>
                <a:lnTo>
                  <a:pt x="884902" y="1192522"/>
                </a:lnTo>
                <a:lnTo>
                  <a:pt x="924038" y="1237645"/>
                </a:lnTo>
                <a:lnTo>
                  <a:pt x="963742" y="1282848"/>
                </a:lnTo>
                <a:lnTo>
                  <a:pt x="1004022" y="1328127"/>
                </a:lnTo>
                <a:lnTo>
                  <a:pt x="1044887" y="1373477"/>
                </a:lnTo>
                <a:lnTo>
                  <a:pt x="1086346" y="1418894"/>
                </a:lnTo>
                <a:lnTo>
                  <a:pt x="1128405" y="1464373"/>
                </a:lnTo>
                <a:lnTo>
                  <a:pt x="1171074" y="1509911"/>
                </a:lnTo>
                <a:lnTo>
                  <a:pt x="1214361" y="1555502"/>
                </a:lnTo>
                <a:lnTo>
                  <a:pt x="1242438" y="1583129"/>
                </a:lnTo>
                <a:lnTo>
                  <a:pt x="1273589" y="1610651"/>
                </a:lnTo>
                <a:lnTo>
                  <a:pt x="1307720" y="1638090"/>
                </a:lnTo>
                <a:lnTo>
                  <a:pt x="1344733" y="1665466"/>
                </a:lnTo>
                <a:lnTo>
                  <a:pt x="1384531" y="1692802"/>
                </a:lnTo>
                <a:lnTo>
                  <a:pt x="1427020" y="1720116"/>
                </a:lnTo>
                <a:lnTo>
                  <a:pt x="1472101" y="1747432"/>
                </a:lnTo>
                <a:lnTo>
                  <a:pt x="1519679" y="1774769"/>
                </a:lnTo>
                <a:lnTo>
                  <a:pt x="1569658" y="1802149"/>
                </a:lnTo>
                <a:lnTo>
                  <a:pt x="1621940" y="1829593"/>
                </a:lnTo>
                <a:lnTo>
                  <a:pt x="1676430" y="1857121"/>
                </a:lnTo>
                <a:lnTo>
                  <a:pt x="1733032" y="1884754"/>
                </a:lnTo>
                <a:lnTo>
                  <a:pt x="1791648" y="1912515"/>
                </a:lnTo>
                <a:lnTo>
                  <a:pt x="1883139" y="1954438"/>
                </a:lnTo>
                <a:lnTo>
                  <a:pt x="1978622" y="1996765"/>
                </a:lnTo>
                <a:lnTo>
                  <a:pt x="2111579" y="2053949"/>
                </a:lnTo>
                <a:lnTo>
                  <a:pt x="3081410" y="2457763"/>
                </a:lnTo>
                <a:lnTo>
                  <a:pt x="3278010" y="2544174"/>
                </a:lnTo>
                <a:lnTo>
                  <a:pt x="3435104" y="2615887"/>
                </a:lnTo>
                <a:lnTo>
                  <a:pt x="3552311" y="2671289"/>
                </a:lnTo>
                <a:lnTo>
                  <a:pt x="3668629" y="2728156"/>
                </a:lnTo>
                <a:lnTo>
                  <a:pt x="3745521" y="2766916"/>
                </a:lnTo>
                <a:lnTo>
                  <a:pt x="3821778" y="2806381"/>
                </a:lnTo>
                <a:lnTo>
                  <a:pt x="3897302" y="2846569"/>
                </a:lnTo>
                <a:lnTo>
                  <a:pt x="3971998" y="2887503"/>
                </a:lnTo>
                <a:lnTo>
                  <a:pt x="4009005" y="2908257"/>
                </a:lnTo>
                <a:lnTo>
                  <a:pt x="4045769" y="2929204"/>
                </a:lnTo>
                <a:lnTo>
                  <a:pt x="4082278" y="2950349"/>
                </a:lnTo>
                <a:lnTo>
                  <a:pt x="4118520" y="2971693"/>
                </a:lnTo>
                <a:lnTo>
                  <a:pt x="4154482" y="2993239"/>
                </a:lnTo>
                <a:lnTo>
                  <a:pt x="4190152" y="3014990"/>
                </a:lnTo>
                <a:lnTo>
                  <a:pt x="4225520" y="3036948"/>
                </a:lnTo>
                <a:lnTo>
                  <a:pt x="4260571" y="3059116"/>
                </a:lnTo>
                <a:lnTo>
                  <a:pt x="4295295" y="3081497"/>
                </a:lnTo>
                <a:lnTo>
                  <a:pt x="4329680" y="3104093"/>
                </a:lnTo>
                <a:lnTo>
                  <a:pt x="4363713" y="3126907"/>
                </a:lnTo>
                <a:lnTo>
                  <a:pt x="4397382" y="3149942"/>
                </a:lnTo>
                <a:lnTo>
                  <a:pt x="4430675" y="3173199"/>
                </a:lnTo>
                <a:lnTo>
                  <a:pt x="4463581" y="3196683"/>
                </a:lnTo>
                <a:lnTo>
                  <a:pt x="4496087" y="3220395"/>
                </a:lnTo>
                <a:lnTo>
                  <a:pt x="4528181" y="3244337"/>
                </a:lnTo>
                <a:lnTo>
                  <a:pt x="4559851" y="3268514"/>
                </a:lnTo>
                <a:lnTo>
                  <a:pt x="4591085" y="3292926"/>
                </a:lnTo>
                <a:lnTo>
                  <a:pt x="4621871" y="3317578"/>
                </a:lnTo>
                <a:lnTo>
                  <a:pt x="4652197" y="3342471"/>
                </a:lnTo>
                <a:lnTo>
                  <a:pt x="4682050" y="3367608"/>
                </a:lnTo>
                <a:lnTo>
                  <a:pt x="4711420" y="3392992"/>
                </a:lnTo>
                <a:lnTo>
                  <a:pt x="4740293" y="3418625"/>
                </a:lnTo>
                <a:lnTo>
                  <a:pt x="4768658" y="3444510"/>
                </a:lnTo>
                <a:lnTo>
                  <a:pt x="4796503" y="3470650"/>
                </a:lnTo>
                <a:lnTo>
                  <a:pt x="4850584" y="3523704"/>
                </a:lnTo>
                <a:lnTo>
                  <a:pt x="4902438" y="3577807"/>
                </a:lnTo>
                <a:lnTo>
                  <a:pt x="4951971" y="3632982"/>
                </a:lnTo>
                <a:lnTo>
                  <a:pt x="4999084" y="3689248"/>
                </a:lnTo>
                <a:lnTo>
                  <a:pt x="5043683" y="3746628"/>
                </a:lnTo>
                <a:lnTo>
                  <a:pt x="5085670" y="3805141"/>
                </a:lnTo>
                <a:lnTo>
                  <a:pt x="5124950" y="3864808"/>
                </a:lnTo>
                <a:lnTo>
                  <a:pt x="5161426" y="3925652"/>
                </a:lnTo>
                <a:lnTo>
                  <a:pt x="5195001" y="3987692"/>
                </a:lnTo>
                <a:lnTo>
                  <a:pt x="5225579" y="4050951"/>
                </a:lnTo>
                <a:lnTo>
                  <a:pt x="5253064" y="4115447"/>
                </a:lnTo>
                <a:lnTo>
                  <a:pt x="5277359" y="4181204"/>
                </a:lnTo>
                <a:lnTo>
                  <a:pt x="5298369" y="4248241"/>
                </a:lnTo>
                <a:lnTo>
                  <a:pt x="5315996" y="4316580"/>
                </a:lnTo>
                <a:lnTo>
                  <a:pt x="5330144" y="4386242"/>
                </a:lnTo>
                <a:lnTo>
                  <a:pt x="5331481" y="4394471"/>
                </a:lnTo>
                <a:lnTo>
                  <a:pt x="0" y="4394471"/>
                </a:lnTo>
                <a:lnTo>
                  <a:pt x="0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267671"/>
            <a:ext cx="7686674" cy="97250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73" y="4142842"/>
            <a:ext cx="7096124" cy="12572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54192" y="0"/>
            <a:ext cx="6687184" cy="1992630"/>
          </a:xfrm>
          <a:custGeom>
            <a:avLst/>
            <a:gdLst/>
            <a:ahLst/>
            <a:cxnLst/>
            <a:rect l="l" t="t" r="r" b="b"/>
            <a:pathLst>
              <a:path w="6687184" h="1992630">
                <a:moveTo>
                  <a:pt x="3805297" y="1992081"/>
                </a:moveTo>
                <a:lnTo>
                  <a:pt x="5633639" y="1656366"/>
                </a:lnTo>
                <a:lnTo>
                  <a:pt x="6508119" y="679053"/>
                </a:lnTo>
                <a:lnTo>
                  <a:pt x="6686717" y="0"/>
                </a:lnTo>
                <a:lnTo>
                  <a:pt x="0" y="0"/>
                </a:lnTo>
                <a:lnTo>
                  <a:pt x="163891" y="334272"/>
                </a:lnTo>
                <a:lnTo>
                  <a:pt x="1417222" y="1379579"/>
                </a:lnTo>
                <a:lnTo>
                  <a:pt x="3805297" y="1992081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01428" y="6383250"/>
            <a:ext cx="6186805" cy="3903979"/>
          </a:xfrm>
          <a:custGeom>
            <a:avLst/>
            <a:gdLst/>
            <a:ahLst/>
            <a:cxnLst/>
            <a:rect l="l" t="t" r="r" b="b"/>
            <a:pathLst>
              <a:path w="6186805" h="3903979">
                <a:moveTo>
                  <a:pt x="6186571" y="139740"/>
                </a:moveTo>
                <a:lnTo>
                  <a:pt x="6186571" y="3903749"/>
                </a:lnTo>
                <a:lnTo>
                  <a:pt x="0" y="3903749"/>
                </a:lnTo>
                <a:lnTo>
                  <a:pt x="5610" y="3872541"/>
                </a:lnTo>
                <a:lnTo>
                  <a:pt x="21176" y="3800707"/>
                </a:lnTo>
                <a:lnTo>
                  <a:pt x="40113" y="3729598"/>
                </a:lnTo>
                <a:lnTo>
                  <a:pt x="62373" y="3659263"/>
                </a:lnTo>
                <a:lnTo>
                  <a:pt x="87905" y="3589754"/>
                </a:lnTo>
                <a:lnTo>
                  <a:pt x="116660" y="3521122"/>
                </a:lnTo>
                <a:lnTo>
                  <a:pt x="148589" y="3453417"/>
                </a:lnTo>
                <a:lnTo>
                  <a:pt x="183641" y="3386691"/>
                </a:lnTo>
                <a:lnTo>
                  <a:pt x="221768" y="3320995"/>
                </a:lnTo>
                <a:lnTo>
                  <a:pt x="241969" y="3288549"/>
                </a:lnTo>
                <a:lnTo>
                  <a:pt x="262920" y="3256379"/>
                </a:lnTo>
                <a:lnTo>
                  <a:pt x="284614" y="3224493"/>
                </a:lnTo>
                <a:lnTo>
                  <a:pt x="307046" y="3192895"/>
                </a:lnTo>
                <a:lnTo>
                  <a:pt x="330210" y="3161594"/>
                </a:lnTo>
                <a:lnTo>
                  <a:pt x="354098" y="3130594"/>
                </a:lnTo>
                <a:lnTo>
                  <a:pt x="378706" y="3099903"/>
                </a:lnTo>
                <a:lnTo>
                  <a:pt x="404027" y="3069527"/>
                </a:lnTo>
                <a:lnTo>
                  <a:pt x="430054" y="3039472"/>
                </a:lnTo>
                <a:lnTo>
                  <a:pt x="456782" y="3009744"/>
                </a:lnTo>
                <a:lnTo>
                  <a:pt x="484203" y="2980351"/>
                </a:lnTo>
                <a:lnTo>
                  <a:pt x="512313" y="2951298"/>
                </a:lnTo>
                <a:lnTo>
                  <a:pt x="541105" y="2922591"/>
                </a:lnTo>
                <a:lnTo>
                  <a:pt x="570572" y="2894238"/>
                </a:lnTo>
                <a:lnTo>
                  <a:pt x="600709" y="2866244"/>
                </a:lnTo>
                <a:lnTo>
                  <a:pt x="631509" y="2838616"/>
                </a:lnTo>
                <a:lnTo>
                  <a:pt x="662966" y="2811360"/>
                </a:lnTo>
                <a:lnTo>
                  <a:pt x="695074" y="2784482"/>
                </a:lnTo>
                <a:lnTo>
                  <a:pt x="727827" y="2757990"/>
                </a:lnTo>
                <a:lnTo>
                  <a:pt x="761218" y="2731889"/>
                </a:lnTo>
                <a:lnTo>
                  <a:pt x="795241" y="2706186"/>
                </a:lnTo>
                <a:lnTo>
                  <a:pt x="829891" y="2680887"/>
                </a:lnTo>
                <a:lnTo>
                  <a:pt x="865160" y="2655998"/>
                </a:lnTo>
                <a:lnTo>
                  <a:pt x="901043" y="2631526"/>
                </a:lnTo>
                <a:lnTo>
                  <a:pt x="937533" y="2607477"/>
                </a:lnTo>
                <a:lnTo>
                  <a:pt x="974625" y="2583858"/>
                </a:lnTo>
                <a:lnTo>
                  <a:pt x="1012312" y="2560675"/>
                </a:lnTo>
                <a:lnTo>
                  <a:pt x="1050587" y="2537934"/>
                </a:lnTo>
                <a:lnTo>
                  <a:pt x="1089446" y="2515642"/>
                </a:lnTo>
                <a:lnTo>
                  <a:pt x="1128881" y="2493805"/>
                </a:lnTo>
                <a:lnTo>
                  <a:pt x="1168886" y="2472430"/>
                </a:lnTo>
                <a:lnTo>
                  <a:pt x="1209455" y="2451522"/>
                </a:lnTo>
                <a:lnTo>
                  <a:pt x="1250582" y="2431089"/>
                </a:lnTo>
                <a:lnTo>
                  <a:pt x="1292261" y="2411136"/>
                </a:lnTo>
                <a:lnTo>
                  <a:pt x="1334486" y="2391671"/>
                </a:lnTo>
                <a:lnTo>
                  <a:pt x="1377250" y="2372698"/>
                </a:lnTo>
                <a:lnTo>
                  <a:pt x="1420547" y="2354226"/>
                </a:lnTo>
                <a:lnTo>
                  <a:pt x="1464370" y="2336259"/>
                </a:lnTo>
                <a:lnTo>
                  <a:pt x="1508715" y="2318805"/>
                </a:lnTo>
                <a:lnTo>
                  <a:pt x="1553574" y="2301870"/>
                </a:lnTo>
                <a:lnTo>
                  <a:pt x="1598942" y="2285460"/>
                </a:lnTo>
                <a:lnTo>
                  <a:pt x="1644811" y="2269582"/>
                </a:lnTo>
                <a:lnTo>
                  <a:pt x="1691177" y="2254242"/>
                </a:lnTo>
                <a:lnTo>
                  <a:pt x="1738032" y="2239446"/>
                </a:lnTo>
                <a:lnTo>
                  <a:pt x="1785371" y="2225201"/>
                </a:lnTo>
                <a:lnTo>
                  <a:pt x="1833188" y="2211513"/>
                </a:lnTo>
                <a:lnTo>
                  <a:pt x="1881475" y="2198388"/>
                </a:lnTo>
                <a:lnTo>
                  <a:pt x="1930228" y="2185833"/>
                </a:lnTo>
                <a:lnTo>
                  <a:pt x="1979439" y="2173855"/>
                </a:lnTo>
                <a:lnTo>
                  <a:pt x="2029103" y="2162459"/>
                </a:lnTo>
                <a:lnTo>
                  <a:pt x="2079213" y="2151653"/>
                </a:lnTo>
                <a:lnTo>
                  <a:pt x="2129763" y="2141441"/>
                </a:lnTo>
                <a:lnTo>
                  <a:pt x="2180748" y="2131832"/>
                </a:lnTo>
                <a:lnTo>
                  <a:pt x="2232160" y="2122831"/>
                </a:lnTo>
                <a:lnTo>
                  <a:pt x="2283994" y="2114444"/>
                </a:lnTo>
                <a:lnTo>
                  <a:pt x="2336243" y="2106678"/>
                </a:lnTo>
                <a:lnTo>
                  <a:pt x="2388901" y="2099539"/>
                </a:lnTo>
                <a:lnTo>
                  <a:pt x="2441963" y="2093034"/>
                </a:lnTo>
                <a:lnTo>
                  <a:pt x="2495421" y="2087169"/>
                </a:lnTo>
                <a:lnTo>
                  <a:pt x="2521953" y="2083994"/>
                </a:lnTo>
                <a:lnTo>
                  <a:pt x="2575220" y="2075001"/>
                </a:lnTo>
                <a:lnTo>
                  <a:pt x="2628753" y="2062595"/>
                </a:lnTo>
                <a:lnTo>
                  <a:pt x="2682544" y="2046909"/>
                </a:lnTo>
                <a:lnTo>
                  <a:pt x="2736588" y="2028076"/>
                </a:lnTo>
                <a:lnTo>
                  <a:pt x="2790880" y="2006228"/>
                </a:lnTo>
                <a:lnTo>
                  <a:pt x="2845411" y="1981497"/>
                </a:lnTo>
                <a:lnTo>
                  <a:pt x="2900177" y="1954017"/>
                </a:lnTo>
                <a:lnTo>
                  <a:pt x="2955172" y="1923920"/>
                </a:lnTo>
                <a:lnTo>
                  <a:pt x="3010388" y="1891338"/>
                </a:lnTo>
                <a:lnTo>
                  <a:pt x="3065820" y="1856405"/>
                </a:lnTo>
                <a:lnTo>
                  <a:pt x="3121462" y="1819252"/>
                </a:lnTo>
                <a:lnTo>
                  <a:pt x="3177307" y="1780013"/>
                </a:lnTo>
                <a:lnTo>
                  <a:pt x="3233349" y="1738819"/>
                </a:lnTo>
                <a:lnTo>
                  <a:pt x="3289583" y="1695804"/>
                </a:lnTo>
                <a:lnTo>
                  <a:pt x="3346001" y="1651100"/>
                </a:lnTo>
                <a:lnTo>
                  <a:pt x="3402598" y="1604840"/>
                </a:lnTo>
                <a:lnTo>
                  <a:pt x="3459368" y="1557156"/>
                </a:lnTo>
                <a:lnTo>
                  <a:pt x="3516303" y="1508182"/>
                </a:lnTo>
                <a:lnTo>
                  <a:pt x="3573399" y="1458048"/>
                </a:lnTo>
                <a:lnTo>
                  <a:pt x="3602006" y="1432589"/>
                </a:lnTo>
                <a:lnTo>
                  <a:pt x="3630649" y="1406889"/>
                </a:lnTo>
                <a:lnTo>
                  <a:pt x="3659330" y="1380966"/>
                </a:lnTo>
                <a:lnTo>
                  <a:pt x="3688047" y="1354837"/>
                </a:lnTo>
                <a:lnTo>
                  <a:pt x="3716799" y="1328517"/>
                </a:lnTo>
                <a:lnTo>
                  <a:pt x="3745586" y="1302024"/>
                </a:lnTo>
                <a:lnTo>
                  <a:pt x="3803261" y="1248583"/>
                </a:lnTo>
                <a:lnTo>
                  <a:pt x="4122614" y="949357"/>
                </a:lnTo>
                <a:lnTo>
                  <a:pt x="4181018" y="895066"/>
                </a:lnTo>
                <a:lnTo>
                  <a:pt x="4210254" y="868050"/>
                </a:lnTo>
                <a:lnTo>
                  <a:pt x="4239511" y="841142"/>
                </a:lnTo>
                <a:lnTo>
                  <a:pt x="4268789" y="814358"/>
                </a:lnTo>
                <a:lnTo>
                  <a:pt x="4298086" y="787716"/>
                </a:lnTo>
                <a:lnTo>
                  <a:pt x="4327403" y="761232"/>
                </a:lnTo>
                <a:lnTo>
                  <a:pt x="4356738" y="734922"/>
                </a:lnTo>
                <a:lnTo>
                  <a:pt x="4386091" y="708804"/>
                </a:lnTo>
                <a:lnTo>
                  <a:pt x="4415461" y="682893"/>
                </a:lnTo>
                <a:lnTo>
                  <a:pt x="4444846" y="657206"/>
                </a:lnTo>
                <a:lnTo>
                  <a:pt x="4474247" y="631760"/>
                </a:lnTo>
                <a:lnTo>
                  <a:pt x="4503663" y="606572"/>
                </a:lnTo>
                <a:lnTo>
                  <a:pt x="4533092" y="581657"/>
                </a:lnTo>
                <a:lnTo>
                  <a:pt x="4562534" y="557033"/>
                </a:lnTo>
                <a:lnTo>
                  <a:pt x="4591989" y="532716"/>
                </a:lnTo>
                <a:lnTo>
                  <a:pt x="4650931" y="485070"/>
                </a:lnTo>
                <a:lnTo>
                  <a:pt x="4709912" y="438851"/>
                </a:lnTo>
                <a:lnTo>
                  <a:pt x="4768927" y="394192"/>
                </a:lnTo>
                <a:lnTo>
                  <a:pt x="4827969" y="351226"/>
                </a:lnTo>
                <a:lnTo>
                  <a:pt x="4887032" y="310084"/>
                </a:lnTo>
                <a:lnTo>
                  <a:pt x="4946110" y="270901"/>
                </a:lnTo>
                <a:lnTo>
                  <a:pt x="5005196" y="233807"/>
                </a:lnTo>
                <a:lnTo>
                  <a:pt x="5064284" y="198937"/>
                </a:lnTo>
                <a:lnTo>
                  <a:pt x="5123369" y="166422"/>
                </a:lnTo>
                <a:lnTo>
                  <a:pt x="5182443" y="136395"/>
                </a:lnTo>
                <a:lnTo>
                  <a:pt x="5241502" y="108989"/>
                </a:lnTo>
                <a:lnTo>
                  <a:pt x="5300538" y="84336"/>
                </a:lnTo>
                <a:lnTo>
                  <a:pt x="5359545" y="62570"/>
                </a:lnTo>
                <a:lnTo>
                  <a:pt x="5418517" y="43821"/>
                </a:lnTo>
                <a:lnTo>
                  <a:pt x="5477449" y="28224"/>
                </a:lnTo>
                <a:lnTo>
                  <a:pt x="5536333" y="15911"/>
                </a:lnTo>
                <a:lnTo>
                  <a:pt x="5595164" y="7014"/>
                </a:lnTo>
                <a:lnTo>
                  <a:pt x="5653936" y="1666"/>
                </a:lnTo>
                <a:lnTo>
                  <a:pt x="5712641" y="0"/>
                </a:lnTo>
                <a:lnTo>
                  <a:pt x="5741968" y="588"/>
                </a:lnTo>
                <a:lnTo>
                  <a:pt x="5800563" y="4693"/>
                </a:lnTo>
                <a:lnTo>
                  <a:pt x="5859078" y="12810"/>
                </a:lnTo>
                <a:lnTo>
                  <a:pt x="5917504" y="25074"/>
                </a:lnTo>
                <a:lnTo>
                  <a:pt x="5975838" y="41615"/>
                </a:lnTo>
                <a:lnTo>
                  <a:pt x="6034071" y="62567"/>
                </a:lnTo>
                <a:lnTo>
                  <a:pt x="6092199" y="88063"/>
                </a:lnTo>
                <a:lnTo>
                  <a:pt x="6150215" y="118235"/>
                </a:lnTo>
                <a:lnTo>
                  <a:pt x="6179178" y="135116"/>
                </a:lnTo>
                <a:lnTo>
                  <a:pt x="6186571" y="13974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628304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808" y="953545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736635" y="1535586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89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2396" y="1528215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8597" y="1535586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89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47984" y="1536480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09" y="377929"/>
                </a:moveTo>
                <a:lnTo>
                  <a:pt x="104309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09" y="377929"/>
                </a:lnTo>
                <a:close/>
              </a:path>
              <a:path w="455295" h="636269">
                <a:moveTo>
                  <a:pt x="104309" y="81527"/>
                </a:moveTo>
                <a:lnTo>
                  <a:pt x="104309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0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09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91555" y="1528215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39">
                <a:moveTo>
                  <a:pt x="324769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6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8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8" y="99103"/>
                </a:lnTo>
                <a:lnTo>
                  <a:pt x="237490" y="110955"/>
                </a:lnTo>
                <a:lnTo>
                  <a:pt x="200426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6" y="519945"/>
                </a:lnTo>
                <a:lnTo>
                  <a:pt x="237490" y="539699"/>
                </a:lnTo>
                <a:lnTo>
                  <a:pt x="278938" y="551551"/>
                </a:lnTo>
                <a:lnTo>
                  <a:pt x="324769" y="555502"/>
                </a:lnTo>
                <a:lnTo>
                  <a:pt x="379953" y="549499"/>
                </a:lnTo>
                <a:lnTo>
                  <a:pt x="426678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6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33363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52103" y="1536480"/>
            <a:ext cx="419100" cy="636270"/>
          </a:xfrm>
          <a:custGeom>
            <a:avLst/>
            <a:gdLst/>
            <a:ahLst/>
            <a:cxnLst/>
            <a:rect l="l" t="t" r="r" b="b"/>
            <a:pathLst>
              <a:path w="419100" h="636269">
                <a:moveTo>
                  <a:pt x="419027" y="0"/>
                </a:moveTo>
                <a:lnTo>
                  <a:pt x="419027" y="81527"/>
                </a:lnTo>
                <a:lnTo>
                  <a:pt x="119722" y="554385"/>
                </a:lnTo>
                <a:lnTo>
                  <a:pt x="419027" y="554385"/>
                </a:lnTo>
                <a:lnTo>
                  <a:pt x="419027" y="635912"/>
                </a:lnTo>
                <a:lnTo>
                  <a:pt x="0" y="635912"/>
                </a:lnTo>
                <a:lnTo>
                  <a:pt x="0" y="554385"/>
                </a:lnTo>
                <a:lnTo>
                  <a:pt x="298189" y="81527"/>
                </a:lnTo>
                <a:lnTo>
                  <a:pt x="0" y="81527"/>
                </a:lnTo>
                <a:lnTo>
                  <a:pt x="0" y="0"/>
                </a:lnTo>
                <a:lnTo>
                  <a:pt x="4190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85378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01359" y="1536480"/>
            <a:ext cx="545465" cy="636270"/>
          </a:xfrm>
          <a:custGeom>
            <a:avLst/>
            <a:gdLst/>
            <a:ahLst/>
            <a:cxnLst/>
            <a:rect l="l" t="t" r="r" b="b"/>
            <a:pathLst>
              <a:path w="545465" h="636269">
                <a:moveTo>
                  <a:pt x="104310" y="556395"/>
                </a:moveTo>
                <a:lnTo>
                  <a:pt x="207727" y="556395"/>
                </a:lnTo>
                <a:lnTo>
                  <a:pt x="259938" y="552444"/>
                </a:lnTo>
                <a:lnTo>
                  <a:pt x="305783" y="540592"/>
                </a:lnTo>
                <a:lnTo>
                  <a:pt x="345262" y="520839"/>
                </a:lnTo>
                <a:lnTo>
                  <a:pt x="378376" y="493184"/>
                </a:lnTo>
                <a:lnTo>
                  <a:pt x="404565" y="458646"/>
                </a:lnTo>
                <a:lnTo>
                  <a:pt x="423271" y="418245"/>
                </a:lnTo>
                <a:lnTo>
                  <a:pt x="434495" y="371982"/>
                </a:lnTo>
                <a:lnTo>
                  <a:pt x="438237" y="319854"/>
                </a:lnTo>
                <a:lnTo>
                  <a:pt x="434495" y="267671"/>
                </a:lnTo>
                <a:lnTo>
                  <a:pt x="423271" y="221463"/>
                </a:lnTo>
                <a:lnTo>
                  <a:pt x="404565" y="181230"/>
                </a:lnTo>
                <a:lnTo>
                  <a:pt x="378376" y="146972"/>
                </a:lnTo>
                <a:lnTo>
                  <a:pt x="345262" y="119512"/>
                </a:lnTo>
                <a:lnTo>
                  <a:pt x="305783" y="99898"/>
                </a:lnTo>
                <a:lnTo>
                  <a:pt x="259938" y="88130"/>
                </a:lnTo>
                <a:lnTo>
                  <a:pt x="207727" y="84207"/>
                </a:lnTo>
                <a:lnTo>
                  <a:pt x="104310" y="84207"/>
                </a:lnTo>
                <a:lnTo>
                  <a:pt x="104310" y="556395"/>
                </a:lnTo>
                <a:close/>
              </a:path>
              <a:path w="545465" h="636269">
                <a:moveTo>
                  <a:pt x="207727" y="0"/>
                </a:moveTo>
                <a:lnTo>
                  <a:pt x="266721" y="3457"/>
                </a:lnTo>
                <a:lnTo>
                  <a:pt x="320766" y="13830"/>
                </a:lnTo>
                <a:lnTo>
                  <a:pt x="369861" y="31118"/>
                </a:lnTo>
                <a:lnTo>
                  <a:pt x="414006" y="55322"/>
                </a:lnTo>
                <a:lnTo>
                  <a:pt x="453202" y="86441"/>
                </a:lnTo>
                <a:lnTo>
                  <a:pt x="486331" y="123438"/>
                </a:lnTo>
                <a:lnTo>
                  <a:pt x="512098" y="165279"/>
                </a:lnTo>
                <a:lnTo>
                  <a:pt x="530503" y="211961"/>
                </a:lnTo>
                <a:lnTo>
                  <a:pt x="541546" y="263487"/>
                </a:lnTo>
                <a:lnTo>
                  <a:pt x="545227" y="319854"/>
                </a:lnTo>
                <a:lnTo>
                  <a:pt x="541546" y="376070"/>
                </a:lnTo>
                <a:lnTo>
                  <a:pt x="530503" y="427318"/>
                </a:lnTo>
                <a:lnTo>
                  <a:pt x="512098" y="473599"/>
                </a:lnTo>
                <a:lnTo>
                  <a:pt x="486331" y="514912"/>
                </a:lnTo>
                <a:lnTo>
                  <a:pt x="453202" y="551258"/>
                </a:lnTo>
                <a:lnTo>
                  <a:pt x="414006" y="581733"/>
                </a:lnTo>
                <a:lnTo>
                  <a:pt x="369861" y="605436"/>
                </a:lnTo>
                <a:lnTo>
                  <a:pt x="320766" y="622367"/>
                </a:lnTo>
                <a:lnTo>
                  <a:pt x="266721" y="632526"/>
                </a:lnTo>
                <a:lnTo>
                  <a:pt x="207727" y="635912"/>
                </a:lnTo>
                <a:lnTo>
                  <a:pt x="0" y="635912"/>
                </a:lnTo>
                <a:lnTo>
                  <a:pt x="0" y="0"/>
                </a:lnTo>
                <a:lnTo>
                  <a:pt x="2077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49996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31356" y="1528215"/>
            <a:ext cx="640080" cy="650240"/>
          </a:xfrm>
          <a:custGeom>
            <a:avLst/>
            <a:gdLst/>
            <a:ahLst/>
            <a:cxnLst/>
            <a:rect l="l" t="t" r="r" b="b"/>
            <a:pathLst>
              <a:path w="640079" h="650239">
                <a:moveTo>
                  <a:pt x="318738" y="649760"/>
                </a:moveTo>
                <a:lnTo>
                  <a:pt x="268008" y="646097"/>
                </a:lnTo>
                <a:lnTo>
                  <a:pt x="220173" y="635108"/>
                </a:lnTo>
                <a:lnTo>
                  <a:pt x="175232" y="616792"/>
                </a:lnTo>
                <a:lnTo>
                  <a:pt x="133186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6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8" y="99103"/>
                </a:lnTo>
                <a:lnTo>
                  <a:pt x="237490" y="110955"/>
                </a:lnTo>
                <a:lnTo>
                  <a:pt x="200426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077" y="519945"/>
                </a:lnTo>
                <a:lnTo>
                  <a:pt x="236094" y="539699"/>
                </a:lnTo>
                <a:lnTo>
                  <a:pt x="275796" y="551551"/>
                </a:lnTo>
                <a:lnTo>
                  <a:pt x="319184" y="555502"/>
                </a:lnTo>
                <a:lnTo>
                  <a:pt x="362196" y="552500"/>
                </a:lnTo>
                <a:lnTo>
                  <a:pt x="400544" y="543496"/>
                </a:lnTo>
                <a:lnTo>
                  <a:pt x="463253" y="507479"/>
                </a:lnTo>
                <a:lnTo>
                  <a:pt x="506195" y="450856"/>
                </a:lnTo>
                <a:lnTo>
                  <a:pt x="527805" y="377035"/>
                </a:lnTo>
                <a:lnTo>
                  <a:pt x="289030" y="377035"/>
                </a:lnTo>
                <a:lnTo>
                  <a:pt x="289030" y="295508"/>
                </a:lnTo>
                <a:lnTo>
                  <a:pt x="639486" y="295508"/>
                </a:lnTo>
                <a:lnTo>
                  <a:pt x="639486" y="377035"/>
                </a:lnTo>
                <a:lnTo>
                  <a:pt x="630668" y="421377"/>
                </a:lnTo>
                <a:lnTo>
                  <a:pt x="616006" y="462913"/>
                </a:lnTo>
                <a:lnTo>
                  <a:pt x="595501" y="501644"/>
                </a:lnTo>
                <a:lnTo>
                  <a:pt x="569154" y="537570"/>
                </a:lnTo>
                <a:lnTo>
                  <a:pt x="536963" y="570690"/>
                </a:lnTo>
                <a:lnTo>
                  <a:pt x="500144" y="599156"/>
                </a:lnTo>
                <a:lnTo>
                  <a:pt x="459912" y="621295"/>
                </a:lnTo>
                <a:lnTo>
                  <a:pt x="416267" y="637109"/>
                </a:lnTo>
                <a:lnTo>
                  <a:pt x="369209" y="646598"/>
                </a:lnTo>
                <a:lnTo>
                  <a:pt x="31873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73164" y="1536480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250462" y="1536480"/>
            <a:ext cx="497205" cy="642620"/>
          </a:xfrm>
          <a:custGeom>
            <a:avLst/>
            <a:gdLst/>
            <a:ahLst/>
            <a:cxnLst/>
            <a:rect l="l" t="t" r="r" b="b"/>
            <a:pathLst>
              <a:path w="497204" h="642619">
                <a:moveTo>
                  <a:pt x="0" y="403615"/>
                </a:moveTo>
                <a:lnTo>
                  <a:pt x="0" y="0"/>
                </a:lnTo>
                <a:lnTo>
                  <a:pt x="104309" y="0"/>
                </a:lnTo>
                <a:lnTo>
                  <a:pt x="104309" y="403615"/>
                </a:lnTo>
                <a:lnTo>
                  <a:pt x="106682" y="437469"/>
                </a:lnTo>
                <a:lnTo>
                  <a:pt x="125668" y="491857"/>
                </a:lnTo>
                <a:lnTo>
                  <a:pt x="163152" y="528419"/>
                </a:lnTo>
                <a:lnTo>
                  <a:pt x="216200" y="546735"/>
                </a:lnTo>
                <a:lnTo>
                  <a:pt x="248379" y="549024"/>
                </a:lnTo>
                <a:lnTo>
                  <a:pt x="280557" y="546735"/>
                </a:lnTo>
                <a:lnTo>
                  <a:pt x="333605" y="528419"/>
                </a:lnTo>
                <a:lnTo>
                  <a:pt x="371088" y="491857"/>
                </a:lnTo>
                <a:lnTo>
                  <a:pt x="390074" y="437469"/>
                </a:lnTo>
                <a:lnTo>
                  <a:pt x="392447" y="403615"/>
                </a:lnTo>
                <a:lnTo>
                  <a:pt x="392447" y="0"/>
                </a:lnTo>
                <a:lnTo>
                  <a:pt x="496758" y="0"/>
                </a:lnTo>
                <a:lnTo>
                  <a:pt x="496758" y="403615"/>
                </a:lnTo>
                <a:lnTo>
                  <a:pt x="492262" y="457906"/>
                </a:lnTo>
                <a:lnTo>
                  <a:pt x="478777" y="505524"/>
                </a:lnTo>
                <a:lnTo>
                  <a:pt x="456301" y="546469"/>
                </a:lnTo>
                <a:lnTo>
                  <a:pt x="424835" y="580742"/>
                </a:lnTo>
                <a:lnTo>
                  <a:pt x="386807" y="607713"/>
                </a:lnTo>
                <a:lnTo>
                  <a:pt x="344424" y="626978"/>
                </a:lnTo>
                <a:lnTo>
                  <a:pt x="297685" y="638537"/>
                </a:lnTo>
                <a:lnTo>
                  <a:pt x="246591" y="642390"/>
                </a:lnTo>
                <a:lnTo>
                  <a:pt x="195595" y="638564"/>
                </a:lnTo>
                <a:lnTo>
                  <a:pt x="149150" y="627089"/>
                </a:lnTo>
                <a:lnTo>
                  <a:pt x="107255" y="607964"/>
                </a:lnTo>
                <a:lnTo>
                  <a:pt x="69912" y="581188"/>
                </a:lnTo>
                <a:lnTo>
                  <a:pt x="39325" y="547056"/>
                </a:lnTo>
                <a:lnTo>
                  <a:pt x="17477" y="506083"/>
                </a:lnTo>
                <a:lnTo>
                  <a:pt x="4369" y="458269"/>
                </a:lnTo>
                <a:lnTo>
                  <a:pt x="0" y="40361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82610" y="1536480"/>
            <a:ext cx="445134" cy="636270"/>
          </a:xfrm>
          <a:custGeom>
            <a:avLst/>
            <a:gdLst/>
            <a:ahLst/>
            <a:cxnLst/>
            <a:rect l="l" t="t" r="r" b="b"/>
            <a:pathLst>
              <a:path w="445134" h="636269">
                <a:moveTo>
                  <a:pt x="219565" y="0"/>
                </a:move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4" y="53606"/>
                </a:lnTo>
                <a:lnTo>
                  <a:pt x="411796" y="82057"/>
                </a:lnTo>
                <a:lnTo>
                  <a:pt x="441056" y="148843"/>
                </a:lnTo>
                <a:lnTo>
                  <a:pt x="444714" y="187177"/>
                </a:lnTo>
                <a:lnTo>
                  <a:pt x="441252" y="225623"/>
                </a:lnTo>
                <a:lnTo>
                  <a:pt x="413555" y="293302"/>
                </a:lnTo>
                <a:lnTo>
                  <a:pt x="357938" y="346770"/>
                </a:lnTo>
                <a:lnTo>
                  <a:pt x="319184" y="364080"/>
                </a:lnTo>
                <a:lnTo>
                  <a:pt x="273060" y="374466"/>
                </a:lnTo>
                <a:lnTo>
                  <a:pt x="219565" y="377929"/>
                </a:lnTo>
                <a:lnTo>
                  <a:pt x="104310" y="377929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close/>
              </a:path>
              <a:path w="445134" h="636269">
                <a:moveTo>
                  <a:pt x="104310" y="296401"/>
                </a:moveTo>
                <a:lnTo>
                  <a:pt x="219565" y="296401"/>
                </a:lnTo>
                <a:lnTo>
                  <a:pt x="247388" y="294628"/>
                </a:lnTo>
                <a:lnTo>
                  <a:pt x="291725" y="280445"/>
                </a:lnTo>
                <a:lnTo>
                  <a:pt x="321139" y="252455"/>
                </a:lnTo>
                <a:lnTo>
                  <a:pt x="335881" y="212920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lnTo>
                  <a:pt x="104310" y="296401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426951" y="1528215"/>
            <a:ext cx="1159510" cy="650875"/>
          </a:xfrm>
          <a:custGeom>
            <a:avLst/>
            <a:gdLst/>
            <a:ahLst/>
            <a:cxnLst/>
            <a:rect l="l" t="t" r="r" b="b"/>
            <a:pathLst>
              <a:path w="1159509" h="650875">
                <a:moveTo>
                  <a:pt x="219565" y="8264"/>
                </a:moveTo>
                <a:lnTo>
                  <a:pt x="270520" y="11614"/>
                </a:lnTo>
                <a:lnTo>
                  <a:pt x="315276" y="21666"/>
                </a:lnTo>
                <a:lnTo>
                  <a:pt x="353834" y="38418"/>
                </a:lnTo>
                <a:lnTo>
                  <a:pt x="386194" y="61871"/>
                </a:lnTo>
                <a:lnTo>
                  <a:pt x="411796" y="90322"/>
                </a:lnTo>
                <a:lnTo>
                  <a:pt x="441056" y="157107"/>
                </a:lnTo>
                <a:lnTo>
                  <a:pt x="444714" y="195441"/>
                </a:lnTo>
                <a:lnTo>
                  <a:pt x="441252" y="233888"/>
                </a:lnTo>
                <a:lnTo>
                  <a:pt x="413555" y="301567"/>
                </a:lnTo>
                <a:lnTo>
                  <a:pt x="357938" y="355034"/>
                </a:lnTo>
                <a:lnTo>
                  <a:pt x="319184" y="372344"/>
                </a:lnTo>
                <a:lnTo>
                  <a:pt x="273060" y="382731"/>
                </a:lnTo>
                <a:lnTo>
                  <a:pt x="219565" y="386193"/>
                </a:lnTo>
                <a:lnTo>
                  <a:pt x="104310" y="386193"/>
                </a:lnTo>
                <a:lnTo>
                  <a:pt x="104310" y="644176"/>
                </a:lnTo>
                <a:lnTo>
                  <a:pt x="0" y="644176"/>
                </a:lnTo>
                <a:lnTo>
                  <a:pt x="0" y="8264"/>
                </a:lnTo>
                <a:lnTo>
                  <a:pt x="219565" y="8264"/>
                </a:lnTo>
                <a:close/>
              </a:path>
              <a:path w="1159509" h="650875">
                <a:moveTo>
                  <a:pt x="104310" y="304666"/>
                </a:moveTo>
                <a:lnTo>
                  <a:pt x="219565" y="304666"/>
                </a:lnTo>
                <a:lnTo>
                  <a:pt x="247388" y="302893"/>
                </a:lnTo>
                <a:lnTo>
                  <a:pt x="291725" y="288709"/>
                </a:lnTo>
                <a:lnTo>
                  <a:pt x="321139" y="260719"/>
                </a:lnTo>
                <a:lnTo>
                  <a:pt x="335881" y="221184"/>
                </a:lnTo>
                <a:lnTo>
                  <a:pt x="337723" y="197228"/>
                </a:lnTo>
                <a:lnTo>
                  <a:pt x="335881" y="173273"/>
                </a:lnTo>
                <a:lnTo>
                  <a:pt x="321139" y="133738"/>
                </a:lnTo>
                <a:lnTo>
                  <a:pt x="291725" y="105748"/>
                </a:lnTo>
                <a:lnTo>
                  <a:pt x="247388" y="91564"/>
                </a:lnTo>
                <a:lnTo>
                  <a:pt x="219565" y="89791"/>
                </a:lnTo>
                <a:lnTo>
                  <a:pt x="104310" y="89791"/>
                </a:lnTo>
                <a:lnTo>
                  <a:pt x="104310" y="304666"/>
                </a:lnTo>
                <a:close/>
              </a:path>
              <a:path w="1159509" h="650875">
                <a:moveTo>
                  <a:pt x="834489" y="556395"/>
                </a:moveTo>
                <a:lnTo>
                  <a:pt x="880306" y="552416"/>
                </a:lnTo>
                <a:lnTo>
                  <a:pt x="921712" y="540480"/>
                </a:lnTo>
                <a:lnTo>
                  <a:pt x="958707" y="520587"/>
                </a:lnTo>
                <a:lnTo>
                  <a:pt x="991290" y="492737"/>
                </a:lnTo>
                <a:lnTo>
                  <a:pt x="1017870" y="458409"/>
                </a:lnTo>
                <a:lnTo>
                  <a:pt x="1036856" y="419083"/>
                </a:lnTo>
                <a:lnTo>
                  <a:pt x="1048247" y="374760"/>
                </a:lnTo>
                <a:lnTo>
                  <a:pt x="1052044" y="325438"/>
                </a:lnTo>
                <a:lnTo>
                  <a:pt x="1048247" y="276047"/>
                </a:lnTo>
                <a:lnTo>
                  <a:pt x="1036856" y="231738"/>
                </a:lnTo>
                <a:lnTo>
                  <a:pt x="1017870" y="192510"/>
                </a:lnTo>
                <a:lnTo>
                  <a:pt x="991290" y="158363"/>
                </a:lnTo>
                <a:lnTo>
                  <a:pt x="958707" y="130708"/>
                </a:lnTo>
                <a:lnTo>
                  <a:pt x="921712" y="110955"/>
                </a:lnTo>
                <a:lnTo>
                  <a:pt x="880306" y="99103"/>
                </a:lnTo>
                <a:lnTo>
                  <a:pt x="834489" y="95152"/>
                </a:lnTo>
                <a:lnTo>
                  <a:pt x="788658" y="99103"/>
                </a:lnTo>
                <a:lnTo>
                  <a:pt x="747210" y="110955"/>
                </a:lnTo>
                <a:lnTo>
                  <a:pt x="710146" y="130708"/>
                </a:lnTo>
                <a:lnTo>
                  <a:pt x="677465" y="158363"/>
                </a:lnTo>
                <a:lnTo>
                  <a:pt x="650885" y="192510"/>
                </a:lnTo>
                <a:lnTo>
                  <a:pt x="631899" y="231738"/>
                </a:lnTo>
                <a:lnTo>
                  <a:pt x="620508" y="276047"/>
                </a:lnTo>
                <a:lnTo>
                  <a:pt x="616711" y="325438"/>
                </a:lnTo>
                <a:lnTo>
                  <a:pt x="620508" y="374760"/>
                </a:lnTo>
                <a:lnTo>
                  <a:pt x="631899" y="419083"/>
                </a:lnTo>
                <a:lnTo>
                  <a:pt x="650885" y="458409"/>
                </a:lnTo>
                <a:lnTo>
                  <a:pt x="677465" y="492737"/>
                </a:lnTo>
                <a:lnTo>
                  <a:pt x="710146" y="520587"/>
                </a:lnTo>
                <a:lnTo>
                  <a:pt x="747210" y="540480"/>
                </a:lnTo>
                <a:lnTo>
                  <a:pt x="788658" y="552416"/>
                </a:lnTo>
                <a:lnTo>
                  <a:pt x="834489" y="556395"/>
                </a:lnTo>
                <a:close/>
              </a:path>
              <a:path w="1159509" h="650875">
                <a:moveTo>
                  <a:pt x="834712" y="650654"/>
                </a:moveTo>
                <a:lnTo>
                  <a:pt x="781730" y="646973"/>
                </a:lnTo>
                <a:lnTo>
                  <a:pt x="732144" y="635930"/>
                </a:lnTo>
                <a:lnTo>
                  <a:pt x="685952" y="617525"/>
                </a:lnTo>
                <a:lnTo>
                  <a:pt x="643156" y="591758"/>
                </a:lnTo>
                <a:lnTo>
                  <a:pt x="603755" y="558629"/>
                </a:lnTo>
                <a:lnTo>
                  <a:pt x="569903" y="519853"/>
                </a:lnTo>
                <a:lnTo>
                  <a:pt x="543573" y="477146"/>
                </a:lnTo>
                <a:lnTo>
                  <a:pt x="524766" y="430508"/>
                </a:lnTo>
                <a:lnTo>
                  <a:pt x="513482" y="379939"/>
                </a:lnTo>
                <a:lnTo>
                  <a:pt x="509720" y="325438"/>
                </a:lnTo>
                <a:lnTo>
                  <a:pt x="513482" y="270858"/>
                </a:lnTo>
                <a:lnTo>
                  <a:pt x="524766" y="220226"/>
                </a:lnTo>
                <a:lnTo>
                  <a:pt x="543573" y="173543"/>
                </a:lnTo>
                <a:lnTo>
                  <a:pt x="569903" y="130809"/>
                </a:lnTo>
                <a:lnTo>
                  <a:pt x="603755" y="92025"/>
                </a:lnTo>
                <a:lnTo>
                  <a:pt x="643156" y="58896"/>
                </a:lnTo>
                <a:lnTo>
                  <a:pt x="685952" y="33129"/>
                </a:lnTo>
                <a:lnTo>
                  <a:pt x="732144" y="14724"/>
                </a:lnTo>
                <a:lnTo>
                  <a:pt x="781730" y="3681"/>
                </a:lnTo>
                <a:lnTo>
                  <a:pt x="834712" y="0"/>
                </a:lnTo>
                <a:lnTo>
                  <a:pt x="887756" y="3681"/>
                </a:lnTo>
                <a:lnTo>
                  <a:pt x="937352" y="14724"/>
                </a:lnTo>
                <a:lnTo>
                  <a:pt x="983498" y="33129"/>
                </a:lnTo>
                <a:lnTo>
                  <a:pt x="1026196" y="58896"/>
                </a:lnTo>
                <a:lnTo>
                  <a:pt x="1065446" y="92025"/>
                </a:lnTo>
                <a:lnTo>
                  <a:pt x="1099218" y="130809"/>
                </a:lnTo>
                <a:lnTo>
                  <a:pt x="1125485" y="173543"/>
                </a:lnTo>
                <a:lnTo>
                  <a:pt x="1144247" y="220226"/>
                </a:lnTo>
                <a:lnTo>
                  <a:pt x="1155505" y="270858"/>
                </a:lnTo>
                <a:lnTo>
                  <a:pt x="1159257" y="325438"/>
                </a:lnTo>
                <a:lnTo>
                  <a:pt x="1155505" y="379939"/>
                </a:lnTo>
                <a:lnTo>
                  <a:pt x="1144247" y="430508"/>
                </a:lnTo>
                <a:lnTo>
                  <a:pt x="1125485" y="477146"/>
                </a:lnTo>
                <a:lnTo>
                  <a:pt x="1099218" y="519853"/>
                </a:lnTo>
                <a:lnTo>
                  <a:pt x="1065446" y="558629"/>
                </a:lnTo>
                <a:lnTo>
                  <a:pt x="1026196" y="591758"/>
                </a:lnTo>
                <a:lnTo>
                  <a:pt x="983498" y="617525"/>
                </a:lnTo>
                <a:lnTo>
                  <a:pt x="937352" y="635930"/>
                </a:lnTo>
                <a:lnTo>
                  <a:pt x="887756" y="646973"/>
                </a:lnTo>
                <a:lnTo>
                  <a:pt x="83471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655362" y="1244800"/>
            <a:ext cx="89776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85" dirty="0"/>
              <a:t>E</a:t>
            </a:r>
            <a:r>
              <a:rPr spc="-580" dirty="0"/>
              <a:t>S</a:t>
            </a:r>
            <a:r>
              <a:rPr spc="-785" dirty="0"/>
              <a:t>E</a:t>
            </a:r>
            <a:r>
              <a:rPr spc="-459" dirty="0"/>
              <a:t>R</a:t>
            </a:r>
            <a:r>
              <a:rPr spc="535" dirty="0"/>
              <a:t>C</a:t>
            </a:r>
            <a:r>
              <a:rPr spc="-1135" dirty="0"/>
              <a:t>I</a:t>
            </a:r>
            <a:r>
              <a:rPr spc="-919" dirty="0"/>
              <a:t>Z</a:t>
            </a:r>
            <a:r>
              <a:rPr spc="-1130" dirty="0"/>
              <a:t>I</a:t>
            </a:r>
            <a:r>
              <a:rPr spc="-375" dirty="0"/>
              <a:t> </a:t>
            </a:r>
            <a:r>
              <a:rPr spc="-450" dirty="0"/>
              <a:t>D</a:t>
            </a:r>
            <a:r>
              <a:rPr spc="-1130" dirty="0"/>
              <a:t>I</a:t>
            </a:r>
            <a:r>
              <a:rPr spc="-375" dirty="0"/>
              <a:t> </a:t>
            </a:r>
            <a:r>
              <a:rPr spc="-20" dirty="0"/>
              <a:t>G</a:t>
            </a:r>
            <a:r>
              <a:rPr spc="-459" dirty="0"/>
              <a:t>R</a:t>
            </a:r>
            <a:r>
              <a:rPr spc="-305" dirty="0"/>
              <a:t>U</a:t>
            </a:r>
            <a:r>
              <a:rPr spc="-65" dirty="0"/>
              <a:t>PP</a:t>
            </a:r>
            <a:r>
              <a:rPr spc="-20" dirty="0"/>
              <a:t>O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800901" y="2555464"/>
            <a:ext cx="14603094" cy="7202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2550" algn="ctr">
              <a:lnSpc>
                <a:spcPct val="100000"/>
              </a:lnSpc>
              <a:spcBef>
                <a:spcPts val="105"/>
              </a:spcBef>
            </a:pPr>
            <a:r>
              <a:rPr sz="2450" spc="-180" dirty="0">
                <a:solidFill>
                  <a:srgbClr val="FF66C3"/>
                </a:solidFill>
                <a:latin typeface="Verdana"/>
                <a:cs typeface="Verdana"/>
              </a:rPr>
              <a:t>SULL'ATTENZIONE</a:t>
            </a:r>
            <a:endParaRPr sz="2450">
              <a:latin typeface="Verdana"/>
              <a:cs typeface="Verdana"/>
            </a:endParaRPr>
          </a:p>
          <a:p>
            <a:pPr marL="259715" indent="-247650">
              <a:lnSpc>
                <a:spcPct val="100000"/>
              </a:lnSpc>
              <a:spcBef>
                <a:spcPts val="1730"/>
              </a:spcBef>
              <a:buAutoNum type="arabicPeriod"/>
              <a:tabLst>
                <a:tab pos="260350" algn="l"/>
              </a:tabLst>
            </a:pPr>
            <a:r>
              <a:rPr sz="2200" spc="20" dirty="0">
                <a:latin typeface="Verdana"/>
                <a:cs typeface="Verdana"/>
              </a:rPr>
              <a:t>presentazione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stimolo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colore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cartoncini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colorati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forma/colore</a:t>
            </a:r>
            <a:endParaRPr sz="2200">
              <a:latin typeface="Verdana"/>
              <a:cs typeface="Verdana"/>
            </a:endParaRPr>
          </a:p>
          <a:p>
            <a:pPr marL="323215" indent="-311150">
              <a:lnSpc>
                <a:spcPct val="100000"/>
              </a:lnSpc>
              <a:spcBef>
                <a:spcPts val="434"/>
              </a:spcBef>
              <a:buAutoNum type="arabicPeriod"/>
              <a:tabLst>
                <a:tab pos="323850" algn="l"/>
              </a:tabLst>
            </a:pPr>
            <a:r>
              <a:rPr sz="2200" spc="60" dirty="0">
                <a:latin typeface="Verdana"/>
                <a:cs typeface="Verdana"/>
              </a:rPr>
              <a:t>A-B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con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voce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al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60" dirty="0">
                <a:latin typeface="Verdana"/>
                <a:cs typeface="Verdana"/>
              </a:rPr>
              <a:t>mio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gesto</a:t>
            </a:r>
            <a:endParaRPr sz="2200">
              <a:latin typeface="Verdana"/>
              <a:cs typeface="Verdana"/>
            </a:endParaRPr>
          </a:p>
          <a:p>
            <a:pPr marL="263525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Verdana"/>
                <a:cs typeface="Verdana"/>
              </a:rPr>
              <a:t>A-B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fare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insieme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gesto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voce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80" dirty="0">
                <a:latin typeface="Verdana"/>
                <a:cs typeface="Verdana"/>
              </a:rPr>
              <a:t>(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con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14" dirty="0">
                <a:latin typeface="Verdana"/>
                <a:cs typeface="Verdana"/>
              </a:rPr>
              <a:t>cambio)</a:t>
            </a:r>
            <a:endParaRPr sz="2200">
              <a:latin typeface="Verdana"/>
              <a:cs typeface="Verdana"/>
            </a:endParaRPr>
          </a:p>
          <a:p>
            <a:pPr marL="327660" indent="-315595">
              <a:lnSpc>
                <a:spcPct val="100000"/>
              </a:lnSpc>
              <a:spcBef>
                <a:spcPts val="434"/>
              </a:spcBef>
              <a:buAutoNum type="arabicPeriod" startAt="3"/>
              <a:tabLst>
                <a:tab pos="328295" algn="l"/>
              </a:tabLst>
            </a:pPr>
            <a:r>
              <a:rPr sz="2200" spc="30" dirty="0">
                <a:latin typeface="Verdana"/>
                <a:cs typeface="Verdana"/>
              </a:rPr>
              <a:t>un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gruppo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5" dirty="0">
                <a:latin typeface="Verdana"/>
                <a:cs typeface="Verdana"/>
              </a:rPr>
              <a:t>conta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40" dirty="0">
                <a:latin typeface="Verdana"/>
                <a:cs typeface="Verdana"/>
              </a:rPr>
              <a:t>da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630" dirty="0">
                <a:latin typeface="Verdana"/>
                <a:cs typeface="Verdana"/>
              </a:rPr>
              <a:t>1</a:t>
            </a:r>
            <a:r>
              <a:rPr sz="2200" spc="-535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315" dirty="0">
                <a:latin typeface="Verdana"/>
                <a:cs typeface="Verdana"/>
              </a:rPr>
              <a:t>10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30" dirty="0">
                <a:latin typeface="Verdana"/>
                <a:cs typeface="Verdana"/>
              </a:rPr>
              <a:t>/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l’altro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40" dirty="0">
                <a:latin typeface="Verdana"/>
                <a:cs typeface="Verdana"/>
              </a:rPr>
              <a:t>da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315" dirty="0">
                <a:latin typeface="Verdana"/>
                <a:cs typeface="Verdana"/>
              </a:rPr>
              <a:t>10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1/analisi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fonologica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della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parola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0" dirty="0">
                <a:latin typeface="Verdana"/>
                <a:cs typeface="Verdana"/>
              </a:rPr>
              <a:t>(parola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dritta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inverso)</a:t>
            </a:r>
            <a:endParaRPr sz="2200">
              <a:latin typeface="Verdana"/>
              <a:cs typeface="Verdana"/>
            </a:endParaRPr>
          </a:p>
          <a:p>
            <a:pPr marL="342265" indent="-330200">
              <a:lnSpc>
                <a:spcPct val="100000"/>
              </a:lnSpc>
              <a:spcBef>
                <a:spcPts val="434"/>
              </a:spcBef>
              <a:buAutoNum type="arabicPeriod" startAt="3"/>
              <a:tabLst>
                <a:tab pos="342900" algn="l"/>
              </a:tabLst>
            </a:pPr>
            <a:r>
              <a:rPr sz="2200" spc="50" dirty="0">
                <a:latin typeface="Verdana"/>
                <a:cs typeface="Verdana"/>
              </a:rPr>
              <a:t>numera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per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6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gruppi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alterni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oppure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310" dirty="0">
                <a:latin typeface="Verdana"/>
                <a:cs typeface="Verdana"/>
              </a:rPr>
              <a:t>N+1</a:t>
            </a:r>
            <a:endParaRPr sz="2200">
              <a:latin typeface="Verdana"/>
              <a:cs typeface="Verdana"/>
            </a:endParaRPr>
          </a:p>
          <a:p>
            <a:pPr marL="340360" indent="-328295">
              <a:lnSpc>
                <a:spcPct val="100000"/>
              </a:lnSpc>
              <a:spcBef>
                <a:spcPts val="434"/>
              </a:spcBef>
              <a:buAutoNum type="arabicPeriod" startAt="3"/>
              <a:tabLst>
                <a:tab pos="340995" algn="l"/>
                <a:tab pos="2366645" algn="l"/>
                <a:tab pos="3304540" algn="l"/>
                <a:tab pos="4867910" algn="l"/>
              </a:tabLst>
            </a:pPr>
            <a:r>
              <a:rPr sz="2200" spc="25" dirty="0">
                <a:latin typeface="Verdana"/>
                <a:cs typeface="Verdana"/>
              </a:rPr>
              <a:t>numerazione	</a:t>
            </a:r>
            <a:r>
              <a:rPr sz="2200" spc="20" dirty="0">
                <a:latin typeface="Verdana"/>
                <a:cs typeface="Verdana"/>
              </a:rPr>
              <a:t>per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250" dirty="0">
                <a:latin typeface="Verdana"/>
                <a:cs typeface="Verdana"/>
              </a:rPr>
              <a:t>2,	</a:t>
            </a:r>
            <a:r>
              <a:rPr sz="2200" spc="140" dirty="0">
                <a:latin typeface="Verdana"/>
                <a:cs typeface="Verdana"/>
              </a:rPr>
              <a:t>da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65" dirty="0">
                <a:latin typeface="Verdana"/>
                <a:cs typeface="Verdana"/>
              </a:rPr>
              <a:t>20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75" dirty="0">
                <a:latin typeface="Verdana"/>
                <a:cs typeface="Verdana"/>
              </a:rPr>
              <a:t>0,	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gruppi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alterni.</a:t>
            </a:r>
            <a:endParaRPr sz="2200">
              <a:latin typeface="Verdana"/>
              <a:cs typeface="Verdana"/>
            </a:endParaRPr>
          </a:p>
          <a:p>
            <a:pPr marL="340995" indent="-328930">
              <a:lnSpc>
                <a:spcPct val="100000"/>
              </a:lnSpc>
              <a:spcBef>
                <a:spcPts val="434"/>
              </a:spcBef>
              <a:buAutoNum type="arabicPeriod" startAt="3"/>
              <a:tabLst>
                <a:tab pos="341630" algn="l"/>
              </a:tabLst>
            </a:pPr>
            <a:r>
              <a:rPr sz="2200" spc="40" dirty="0">
                <a:latin typeface="Verdana"/>
                <a:cs typeface="Verdana"/>
              </a:rPr>
              <a:t>gruppi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posizionati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in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95" dirty="0">
                <a:latin typeface="Verdana"/>
                <a:cs typeface="Verdana"/>
              </a:rPr>
              <a:t>modo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speculare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(attenzione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selettiva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uditiva):</a:t>
            </a:r>
            <a:endParaRPr sz="2200">
              <a:latin typeface="Verdana"/>
              <a:cs typeface="Verdana"/>
            </a:endParaRPr>
          </a:p>
          <a:p>
            <a:pPr marL="95885">
              <a:lnSpc>
                <a:spcPct val="100000"/>
              </a:lnSpc>
              <a:spcBef>
                <a:spcPts val="434"/>
              </a:spcBef>
            </a:pPr>
            <a:r>
              <a:rPr sz="2200" spc="355" dirty="0">
                <a:latin typeface="Verdana"/>
                <a:cs typeface="Verdana"/>
              </a:rPr>
              <a:t>_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alza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il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0" dirty="0">
                <a:latin typeface="Verdana"/>
                <a:cs typeface="Verdana"/>
              </a:rPr>
              <a:t>braccio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con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numeri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0" dirty="0">
                <a:latin typeface="Verdana"/>
                <a:cs typeface="Verdana"/>
              </a:rPr>
              <a:t>che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presentano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cifra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80" dirty="0">
                <a:latin typeface="Verdana"/>
                <a:cs typeface="Verdana"/>
              </a:rPr>
              <a:t>5,</a:t>
            </a:r>
            <a:endParaRPr sz="2200">
              <a:latin typeface="Verdana"/>
              <a:cs typeface="Verdana"/>
            </a:endParaRPr>
          </a:p>
          <a:p>
            <a:pPr marL="95885">
              <a:lnSpc>
                <a:spcPct val="100000"/>
              </a:lnSpc>
              <a:spcBef>
                <a:spcPts val="434"/>
              </a:spcBef>
            </a:pPr>
            <a:r>
              <a:rPr sz="2200" spc="80" dirty="0">
                <a:latin typeface="Verdana"/>
                <a:cs typeface="Verdana"/>
              </a:rPr>
              <a:t>_batti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un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piede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con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numeri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0" dirty="0">
                <a:latin typeface="Verdana"/>
                <a:cs typeface="Verdana"/>
              </a:rPr>
              <a:t>che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presentano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cifra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29" dirty="0">
                <a:latin typeface="Verdana"/>
                <a:cs typeface="Verdana"/>
              </a:rPr>
              <a:t>3,</a:t>
            </a:r>
            <a:endParaRPr sz="2200">
              <a:latin typeface="Verdana"/>
              <a:cs typeface="Verdana"/>
            </a:endParaRPr>
          </a:p>
          <a:p>
            <a:pPr marL="95885">
              <a:lnSpc>
                <a:spcPct val="100000"/>
              </a:lnSpc>
              <a:spcBef>
                <a:spcPts val="434"/>
              </a:spcBef>
            </a:pPr>
            <a:r>
              <a:rPr sz="2200" spc="355" dirty="0">
                <a:latin typeface="Verdana"/>
                <a:cs typeface="Verdana"/>
              </a:rPr>
              <a:t>_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per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tutti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gli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altri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numeri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batti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le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5" dirty="0">
                <a:latin typeface="Verdana"/>
                <a:cs typeface="Verdana"/>
              </a:rPr>
              <a:t>mani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lungo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fianchi.</a:t>
            </a:r>
            <a:endParaRPr sz="2200">
              <a:latin typeface="Verdana"/>
              <a:cs typeface="Verdana"/>
            </a:endParaRPr>
          </a:p>
          <a:p>
            <a:pPr marL="318135" indent="-306070">
              <a:lnSpc>
                <a:spcPct val="100000"/>
              </a:lnSpc>
              <a:spcBef>
                <a:spcPts val="434"/>
              </a:spcBef>
              <a:buAutoNum type="arabicPeriod" startAt="7"/>
              <a:tabLst>
                <a:tab pos="318770" algn="l"/>
              </a:tabLst>
            </a:pPr>
            <a:r>
              <a:rPr sz="2200" spc="40" dirty="0">
                <a:latin typeface="Verdana"/>
                <a:cs typeface="Verdana"/>
              </a:rPr>
              <a:t>gruppi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posizionati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in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95" dirty="0">
                <a:latin typeface="Verdana"/>
                <a:cs typeface="Verdana"/>
              </a:rPr>
              <a:t>modo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speculare: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355" dirty="0">
                <a:latin typeface="Verdana"/>
                <a:cs typeface="Verdana"/>
              </a:rPr>
              <a:t>_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un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gruppo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alza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il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0" dirty="0">
                <a:latin typeface="Verdana"/>
                <a:cs typeface="Verdana"/>
              </a:rPr>
              <a:t>braccio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ai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numeri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0" dirty="0">
                <a:latin typeface="Verdana"/>
                <a:cs typeface="Verdana"/>
              </a:rPr>
              <a:t>che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presentano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cifra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5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355" dirty="0">
                <a:latin typeface="Verdana"/>
                <a:cs typeface="Verdana"/>
              </a:rPr>
              <a:t>_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l’altro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gruppo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lo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alza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ai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numeri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0" dirty="0">
                <a:latin typeface="Verdana"/>
                <a:cs typeface="Verdana"/>
              </a:rPr>
              <a:t>che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presentano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30" dirty="0">
                <a:latin typeface="Verdana"/>
                <a:cs typeface="Verdana"/>
              </a:rPr>
              <a:t>cifra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95" dirty="0">
                <a:latin typeface="Verdana"/>
                <a:cs typeface="Verdana"/>
              </a:rPr>
              <a:t>3</a:t>
            </a:r>
            <a:endParaRPr sz="2200">
              <a:latin typeface="Verdana"/>
              <a:cs typeface="Verdana"/>
            </a:endParaRPr>
          </a:p>
          <a:p>
            <a:pPr marL="340360" indent="-328295">
              <a:lnSpc>
                <a:spcPct val="100000"/>
              </a:lnSpc>
              <a:spcBef>
                <a:spcPts val="434"/>
              </a:spcBef>
              <a:buAutoNum type="arabicPeriod" startAt="8"/>
              <a:tabLst>
                <a:tab pos="340995" algn="l"/>
              </a:tabLst>
            </a:pPr>
            <a:r>
              <a:rPr sz="2200" spc="65" dirty="0">
                <a:latin typeface="Verdana"/>
                <a:cs typeface="Verdana"/>
              </a:rPr>
              <a:t>declina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il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verbo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«uscire»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al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passato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35" dirty="0">
                <a:latin typeface="Verdana"/>
                <a:cs typeface="Verdana"/>
              </a:rPr>
              <a:t>prossimo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gruppi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alterni.</a:t>
            </a:r>
            <a:endParaRPr sz="2200">
              <a:latin typeface="Verdana"/>
              <a:cs typeface="Verdana"/>
            </a:endParaRPr>
          </a:p>
          <a:p>
            <a:pPr marL="339090" indent="-327025">
              <a:lnSpc>
                <a:spcPct val="100000"/>
              </a:lnSpc>
              <a:spcBef>
                <a:spcPts val="434"/>
              </a:spcBef>
              <a:buAutoNum type="arabicPeriod" startAt="8"/>
              <a:tabLst>
                <a:tab pos="339725" algn="l"/>
                <a:tab pos="9398000" algn="l"/>
              </a:tabLst>
            </a:pPr>
            <a:r>
              <a:rPr sz="2200" spc="40" dirty="0">
                <a:latin typeface="Verdana"/>
                <a:cs typeface="Verdana"/>
              </a:rPr>
              <a:t>detta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00" dirty="0">
                <a:latin typeface="Verdana"/>
                <a:cs typeface="Verdana"/>
              </a:rPr>
              <a:t>voce-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detta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la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00" dirty="0">
                <a:latin typeface="Verdana"/>
                <a:cs typeface="Verdana"/>
              </a:rPr>
              <a:t>mano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180" dirty="0">
                <a:latin typeface="Verdana"/>
                <a:cs typeface="Verdana"/>
              </a:rPr>
              <a:t>(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5" dirty="0">
                <a:latin typeface="Verdana"/>
                <a:cs typeface="Verdana"/>
              </a:rPr>
              <a:t>shift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70" dirty="0">
                <a:latin typeface="Verdana"/>
                <a:cs typeface="Verdana"/>
              </a:rPr>
              <a:t>alla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presentazione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stimolo	</a:t>
            </a:r>
            <a:r>
              <a:rPr sz="2200" spc="20" dirty="0">
                <a:latin typeface="Verdana"/>
                <a:cs typeface="Verdana"/>
              </a:rPr>
              <a:t>visivo)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16500"/>
              </a:lnSpc>
            </a:pPr>
            <a:r>
              <a:rPr sz="2200" spc="-35" dirty="0">
                <a:latin typeface="Verdana"/>
                <a:cs typeface="Verdana"/>
              </a:rPr>
              <a:t>*Chi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non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ricorda,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rinforza,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segue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il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gruppo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senza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perdersi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95" dirty="0">
                <a:latin typeface="Verdana"/>
                <a:cs typeface="Verdana"/>
              </a:rPr>
              <a:t>bloccando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il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50" dirty="0">
                <a:latin typeface="Verdana"/>
                <a:cs typeface="Verdana"/>
              </a:rPr>
              <a:t>processo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di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apprendimento,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non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perde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in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autostima,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rimane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in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efficienza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nello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span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temporale.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47076" y="2"/>
            <a:ext cx="6452235" cy="1680210"/>
          </a:xfrm>
          <a:custGeom>
            <a:avLst/>
            <a:gdLst/>
            <a:ahLst/>
            <a:cxnLst/>
            <a:rect l="l" t="t" r="r" b="b"/>
            <a:pathLst>
              <a:path w="6452234" h="1680210">
                <a:moveTo>
                  <a:pt x="3652328" y="1680087"/>
                </a:moveTo>
                <a:lnTo>
                  <a:pt x="5480670" y="1344372"/>
                </a:lnTo>
                <a:lnTo>
                  <a:pt x="6355149" y="367059"/>
                </a:lnTo>
                <a:lnTo>
                  <a:pt x="6451690" y="0"/>
                </a:lnTo>
                <a:lnTo>
                  <a:pt x="0" y="0"/>
                </a:lnTo>
                <a:lnTo>
                  <a:pt x="10922" y="22278"/>
                </a:lnTo>
                <a:lnTo>
                  <a:pt x="1264253" y="1067585"/>
                </a:lnTo>
                <a:lnTo>
                  <a:pt x="3652328" y="1680087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01428" y="6383253"/>
            <a:ext cx="6186805" cy="3903979"/>
          </a:xfrm>
          <a:custGeom>
            <a:avLst/>
            <a:gdLst/>
            <a:ahLst/>
            <a:cxnLst/>
            <a:rect l="l" t="t" r="r" b="b"/>
            <a:pathLst>
              <a:path w="6186805" h="3903979">
                <a:moveTo>
                  <a:pt x="6186571" y="139741"/>
                </a:moveTo>
                <a:lnTo>
                  <a:pt x="6186571" y="3903746"/>
                </a:lnTo>
                <a:lnTo>
                  <a:pt x="0" y="3903746"/>
                </a:lnTo>
                <a:lnTo>
                  <a:pt x="5610" y="3872541"/>
                </a:lnTo>
                <a:lnTo>
                  <a:pt x="21175" y="3800707"/>
                </a:lnTo>
                <a:lnTo>
                  <a:pt x="40113" y="3729598"/>
                </a:lnTo>
                <a:lnTo>
                  <a:pt x="62372" y="3659263"/>
                </a:lnTo>
                <a:lnTo>
                  <a:pt x="87905" y="3589754"/>
                </a:lnTo>
                <a:lnTo>
                  <a:pt x="116660" y="3521122"/>
                </a:lnTo>
                <a:lnTo>
                  <a:pt x="148588" y="3453417"/>
                </a:lnTo>
                <a:lnTo>
                  <a:pt x="183641" y="3386691"/>
                </a:lnTo>
                <a:lnTo>
                  <a:pt x="221768" y="3320995"/>
                </a:lnTo>
                <a:lnTo>
                  <a:pt x="241968" y="3288549"/>
                </a:lnTo>
                <a:lnTo>
                  <a:pt x="262919" y="3256379"/>
                </a:lnTo>
                <a:lnTo>
                  <a:pt x="284614" y="3224493"/>
                </a:lnTo>
                <a:lnTo>
                  <a:pt x="307046" y="3192895"/>
                </a:lnTo>
                <a:lnTo>
                  <a:pt x="330209" y="3161594"/>
                </a:lnTo>
                <a:lnTo>
                  <a:pt x="354098" y="3130594"/>
                </a:lnTo>
                <a:lnTo>
                  <a:pt x="378706" y="3099903"/>
                </a:lnTo>
                <a:lnTo>
                  <a:pt x="404026" y="3069527"/>
                </a:lnTo>
                <a:lnTo>
                  <a:pt x="430054" y="3039472"/>
                </a:lnTo>
                <a:lnTo>
                  <a:pt x="456781" y="3009744"/>
                </a:lnTo>
                <a:lnTo>
                  <a:pt x="484203" y="2980351"/>
                </a:lnTo>
                <a:lnTo>
                  <a:pt x="512313" y="2951298"/>
                </a:lnTo>
                <a:lnTo>
                  <a:pt x="541105" y="2922591"/>
                </a:lnTo>
                <a:lnTo>
                  <a:pt x="570572" y="2894238"/>
                </a:lnTo>
                <a:lnTo>
                  <a:pt x="600709" y="2866244"/>
                </a:lnTo>
                <a:lnTo>
                  <a:pt x="631509" y="2838616"/>
                </a:lnTo>
                <a:lnTo>
                  <a:pt x="662966" y="2811360"/>
                </a:lnTo>
                <a:lnTo>
                  <a:pt x="695074" y="2784482"/>
                </a:lnTo>
                <a:lnTo>
                  <a:pt x="727826" y="2757990"/>
                </a:lnTo>
                <a:lnTo>
                  <a:pt x="761217" y="2731889"/>
                </a:lnTo>
                <a:lnTo>
                  <a:pt x="795241" y="2706186"/>
                </a:lnTo>
                <a:lnTo>
                  <a:pt x="829890" y="2680887"/>
                </a:lnTo>
                <a:lnTo>
                  <a:pt x="865159" y="2655998"/>
                </a:lnTo>
                <a:lnTo>
                  <a:pt x="901042" y="2631526"/>
                </a:lnTo>
                <a:lnTo>
                  <a:pt x="937533" y="2607477"/>
                </a:lnTo>
                <a:lnTo>
                  <a:pt x="974624" y="2583858"/>
                </a:lnTo>
                <a:lnTo>
                  <a:pt x="1012311" y="2560675"/>
                </a:lnTo>
                <a:lnTo>
                  <a:pt x="1050587" y="2537934"/>
                </a:lnTo>
                <a:lnTo>
                  <a:pt x="1089445" y="2515642"/>
                </a:lnTo>
                <a:lnTo>
                  <a:pt x="1128880" y="2493805"/>
                </a:lnTo>
                <a:lnTo>
                  <a:pt x="1168885" y="2472430"/>
                </a:lnTo>
                <a:lnTo>
                  <a:pt x="1209455" y="2451522"/>
                </a:lnTo>
                <a:lnTo>
                  <a:pt x="1250582" y="2431089"/>
                </a:lnTo>
                <a:lnTo>
                  <a:pt x="1292261" y="2411136"/>
                </a:lnTo>
                <a:lnTo>
                  <a:pt x="1334485" y="2391671"/>
                </a:lnTo>
                <a:lnTo>
                  <a:pt x="1377249" y="2372698"/>
                </a:lnTo>
                <a:lnTo>
                  <a:pt x="1420546" y="2354226"/>
                </a:lnTo>
                <a:lnTo>
                  <a:pt x="1464370" y="2336259"/>
                </a:lnTo>
                <a:lnTo>
                  <a:pt x="1508715" y="2318805"/>
                </a:lnTo>
                <a:lnTo>
                  <a:pt x="1553574" y="2301870"/>
                </a:lnTo>
                <a:lnTo>
                  <a:pt x="1598941" y="2285460"/>
                </a:lnTo>
                <a:lnTo>
                  <a:pt x="1644811" y="2269582"/>
                </a:lnTo>
                <a:lnTo>
                  <a:pt x="1691177" y="2254242"/>
                </a:lnTo>
                <a:lnTo>
                  <a:pt x="1738032" y="2239446"/>
                </a:lnTo>
                <a:lnTo>
                  <a:pt x="1785371" y="2225201"/>
                </a:lnTo>
                <a:lnTo>
                  <a:pt x="1833187" y="2211513"/>
                </a:lnTo>
                <a:lnTo>
                  <a:pt x="1881475" y="2198388"/>
                </a:lnTo>
                <a:lnTo>
                  <a:pt x="1930227" y="2185833"/>
                </a:lnTo>
                <a:lnTo>
                  <a:pt x="1979438" y="2173855"/>
                </a:lnTo>
                <a:lnTo>
                  <a:pt x="2029102" y="2162459"/>
                </a:lnTo>
                <a:lnTo>
                  <a:pt x="2079212" y="2151653"/>
                </a:lnTo>
                <a:lnTo>
                  <a:pt x="2129763" y="2141441"/>
                </a:lnTo>
                <a:lnTo>
                  <a:pt x="2180747" y="2131832"/>
                </a:lnTo>
                <a:lnTo>
                  <a:pt x="2232159" y="2122831"/>
                </a:lnTo>
                <a:lnTo>
                  <a:pt x="2283993" y="2114444"/>
                </a:lnTo>
                <a:lnTo>
                  <a:pt x="2336243" y="2106678"/>
                </a:lnTo>
                <a:lnTo>
                  <a:pt x="2388901" y="2099539"/>
                </a:lnTo>
                <a:lnTo>
                  <a:pt x="2441962" y="2093034"/>
                </a:lnTo>
                <a:lnTo>
                  <a:pt x="2495421" y="2087169"/>
                </a:lnTo>
                <a:lnTo>
                  <a:pt x="2521953" y="2083994"/>
                </a:lnTo>
                <a:lnTo>
                  <a:pt x="2575220" y="2075001"/>
                </a:lnTo>
                <a:lnTo>
                  <a:pt x="2628752" y="2062595"/>
                </a:lnTo>
                <a:lnTo>
                  <a:pt x="2682544" y="2046909"/>
                </a:lnTo>
                <a:lnTo>
                  <a:pt x="2736588" y="2028076"/>
                </a:lnTo>
                <a:lnTo>
                  <a:pt x="2790879" y="2006228"/>
                </a:lnTo>
                <a:lnTo>
                  <a:pt x="2845411" y="1981497"/>
                </a:lnTo>
                <a:lnTo>
                  <a:pt x="2900177" y="1954017"/>
                </a:lnTo>
                <a:lnTo>
                  <a:pt x="2955171" y="1923920"/>
                </a:lnTo>
                <a:lnTo>
                  <a:pt x="3010387" y="1891338"/>
                </a:lnTo>
                <a:lnTo>
                  <a:pt x="3065819" y="1856405"/>
                </a:lnTo>
                <a:lnTo>
                  <a:pt x="3121461" y="1819252"/>
                </a:lnTo>
                <a:lnTo>
                  <a:pt x="3177306" y="1780013"/>
                </a:lnTo>
                <a:lnTo>
                  <a:pt x="3233349" y="1738819"/>
                </a:lnTo>
                <a:lnTo>
                  <a:pt x="3289582" y="1695804"/>
                </a:lnTo>
                <a:lnTo>
                  <a:pt x="3346001" y="1651100"/>
                </a:lnTo>
                <a:lnTo>
                  <a:pt x="3402598" y="1604840"/>
                </a:lnTo>
                <a:lnTo>
                  <a:pt x="3459367" y="1557156"/>
                </a:lnTo>
                <a:lnTo>
                  <a:pt x="3516303" y="1508182"/>
                </a:lnTo>
                <a:lnTo>
                  <a:pt x="3573399" y="1458048"/>
                </a:lnTo>
                <a:lnTo>
                  <a:pt x="3602005" y="1432589"/>
                </a:lnTo>
                <a:lnTo>
                  <a:pt x="3630649" y="1406889"/>
                </a:lnTo>
                <a:lnTo>
                  <a:pt x="3659330" y="1380966"/>
                </a:lnTo>
                <a:lnTo>
                  <a:pt x="3688047" y="1354837"/>
                </a:lnTo>
                <a:lnTo>
                  <a:pt x="3716799" y="1328517"/>
                </a:lnTo>
                <a:lnTo>
                  <a:pt x="3745586" y="1302024"/>
                </a:lnTo>
                <a:lnTo>
                  <a:pt x="3803260" y="1248583"/>
                </a:lnTo>
                <a:lnTo>
                  <a:pt x="4122614" y="949357"/>
                </a:lnTo>
                <a:lnTo>
                  <a:pt x="4181018" y="895066"/>
                </a:lnTo>
                <a:lnTo>
                  <a:pt x="4210253" y="868050"/>
                </a:lnTo>
                <a:lnTo>
                  <a:pt x="4239510" y="841142"/>
                </a:lnTo>
                <a:lnTo>
                  <a:pt x="4268788" y="814358"/>
                </a:lnTo>
                <a:lnTo>
                  <a:pt x="4298086" y="787716"/>
                </a:lnTo>
                <a:lnTo>
                  <a:pt x="4327403" y="761232"/>
                </a:lnTo>
                <a:lnTo>
                  <a:pt x="4356738" y="734922"/>
                </a:lnTo>
                <a:lnTo>
                  <a:pt x="4386091" y="708804"/>
                </a:lnTo>
                <a:lnTo>
                  <a:pt x="4415460" y="682893"/>
                </a:lnTo>
                <a:lnTo>
                  <a:pt x="4444846" y="657206"/>
                </a:lnTo>
                <a:lnTo>
                  <a:pt x="4474247" y="631760"/>
                </a:lnTo>
                <a:lnTo>
                  <a:pt x="4503662" y="606572"/>
                </a:lnTo>
                <a:lnTo>
                  <a:pt x="4533092" y="581657"/>
                </a:lnTo>
                <a:lnTo>
                  <a:pt x="4562534" y="557033"/>
                </a:lnTo>
                <a:lnTo>
                  <a:pt x="4591988" y="532716"/>
                </a:lnTo>
                <a:lnTo>
                  <a:pt x="4650930" y="485070"/>
                </a:lnTo>
                <a:lnTo>
                  <a:pt x="4709912" y="438851"/>
                </a:lnTo>
                <a:lnTo>
                  <a:pt x="4768927" y="394192"/>
                </a:lnTo>
                <a:lnTo>
                  <a:pt x="4827969" y="351226"/>
                </a:lnTo>
                <a:lnTo>
                  <a:pt x="4887032" y="310084"/>
                </a:lnTo>
                <a:lnTo>
                  <a:pt x="4946109" y="270901"/>
                </a:lnTo>
                <a:lnTo>
                  <a:pt x="5005195" y="233807"/>
                </a:lnTo>
                <a:lnTo>
                  <a:pt x="5064284" y="198937"/>
                </a:lnTo>
                <a:lnTo>
                  <a:pt x="5123368" y="166422"/>
                </a:lnTo>
                <a:lnTo>
                  <a:pt x="5182443" y="136395"/>
                </a:lnTo>
                <a:lnTo>
                  <a:pt x="5241501" y="108989"/>
                </a:lnTo>
                <a:lnTo>
                  <a:pt x="5300537" y="84336"/>
                </a:lnTo>
                <a:lnTo>
                  <a:pt x="5359544" y="62570"/>
                </a:lnTo>
                <a:lnTo>
                  <a:pt x="5418517" y="43821"/>
                </a:lnTo>
                <a:lnTo>
                  <a:pt x="5477448" y="28224"/>
                </a:lnTo>
                <a:lnTo>
                  <a:pt x="5536333" y="15911"/>
                </a:lnTo>
                <a:lnTo>
                  <a:pt x="5595164" y="7014"/>
                </a:lnTo>
                <a:lnTo>
                  <a:pt x="5653935" y="1666"/>
                </a:lnTo>
                <a:lnTo>
                  <a:pt x="5712641" y="0"/>
                </a:lnTo>
                <a:lnTo>
                  <a:pt x="5741967" y="588"/>
                </a:lnTo>
                <a:lnTo>
                  <a:pt x="5800563" y="4693"/>
                </a:lnTo>
                <a:lnTo>
                  <a:pt x="5859077" y="12810"/>
                </a:lnTo>
                <a:lnTo>
                  <a:pt x="5917504" y="25074"/>
                </a:lnTo>
                <a:lnTo>
                  <a:pt x="5975837" y="41615"/>
                </a:lnTo>
                <a:lnTo>
                  <a:pt x="6034071" y="62567"/>
                </a:lnTo>
                <a:lnTo>
                  <a:pt x="6092199" y="88063"/>
                </a:lnTo>
                <a:lnTo>
                  <a:pt x="6150214" y="118235"/>
                </a:lnTo>
                <a:lnTo>
                  <a:pt x="6179178" y="135116"/>
                </a:lnTo>
                <a:lnTo>
                  <a:pt x="6186571" y="139741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628307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808" y="953548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8524" y="3228579"/>
            <a:ext cx="11382374" cy="672464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614001" y="1535589"/>
            <a:ext cx="945515" cy="636905"/>
          </a:xfrm>
          <a:custGeom>
            <a:avLst/>
            <a:gdLst/>
            <a:ahLst/>
            <a:cxnLst/>
            <a:rect l="l" t="t" r="r" b="b"/>
            <a:pathLst>
              <a:path w="945514" h="636905">
                <a:moveTo>
                  <a:pt x="0" y="893"/>
                </a:moveTo>
                <a:lnTo>
                  <a:pt x="104310" y="893"/>
                </a:lnTo>
                <a:lnTo>
                  <a:pt x="104310" y="557288"/>
                </a:lnTo>
                <a:lnTo>
                  <a:pt x="319408" y="557288"/>
                </a:lnTo>
                <a:lnTo>
                  <a:pt x="319408" y="636805"/>
                </a:lnTo>
                <a:lnTo>
                  <a:pt x="0" y="636805"/>
                </a:lnTo>
                <a:lnTo>
                  <a:pt x="0" y="893"/>
                </a:lnTo>
                <a:close/>
              </a:path>
              <a:path w="945514" h="636905">
                <a:moveTo>
                  <a:pt x="835277" y="636805"/>
                </a:moveTo>
                <a:lnTo>
                  <a:pt x="789487" y="506809"/>
                </a:lnTo>
                <a:lnTo>
                  <a:pt x="523240" y="506809"/>
                </a:lnTo>
                <a:lnTo>
                  <a:pt x="477674" y="636805"/>
                </a:lnTo>
                <a:lnTo>
                  <a:pt x="368673" y="636805"/>
                </a:lnTo>
                <a:lnTo>
                  <a:pt x="596502" y="0"/>
                </a:lnTo>
                <a:lnTo>
                  <a:pt x="717341" y="0"/>
                </a:lnTo>
                <a:lnTo>
                  <a:pt x="945171" y="636805"/>
                </a:lnTo>
                <a:lnTo>
                  <a:pt x="835277" y="636805"/>
                </a:lnTo>
                <a:close/>
              </a:path>
              <a:path w="945514" h="636905">
                <a:moveTo>
                  <a:pt x="551606" y="425505"/>
                </a:moveTo>
                <a:lnTo>
                  <a:pt x="761120" y="425505"/>
                </a:lnTo>
                <a:lnTo>
                  <a:pt x="657033" y="126199"/>
                </a:lnTo>
                <a:lnTo>
                  <a:pt x="551606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18690" y="1528218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52056" y="1528218"/>
            <a:ext cx="1163955" cy="650875"/>
          </a:xfrm>
          <a:custGeom>
            <a:avLst/>
            <a:gdLst/>
            <a:ahLst/>
            <a:cxnLst/>
            <a:rect l="l" t="t" r="r" b="b"/>
            <a:pathLst>
              <a:path w="1163954" h="650875">
                <a:moveTo>
                  <a:pt x="0" y="89791"/>
                </a:moveTo>
                <a:lnTo>
                  <a:pt x="0" y="8264"/>
                </a:lnTo>
                <a:lnTo>
                  <a:pt x="443598" y="8264"/>
                </a:lnTo>
                <a:lnTo>
                  <a:pt x="443598" y="89791"/>
                </a:lnTo>
                <a:lnTo>
                  <a:pt x="274512" y="89791"/>
                </a:lnTo>
                <a:lnTo>
                  <a:pt x="274512" y="644176"/>
                </a:lnTo>
                <a:lnTo>
                  <a:pt x="170202" y="644176"/>
                </a:lnTo>
                <a:lnTo>
                  <a:pt x="170202" y="89791"/>
                </a:lnTo>
                <a:lnTo>
                  <a:pt x="0" y="89791"/>
                </a:lnTo>
                <a:close/>
              </a:path>
              <a:path w="1163954" h="650875">
                <a:moveTo>
                  <a:pt x="838963" y="556395"/>
                </a:moveTo>
                <a:lnTo>
                  <a:pt x="884780" y="552416"/>
                </a:lnTo>
                <a:lnTo>
                  <a:pt x="926185" y="540480"/>
                </a:lnTo>
                <a:lnTo>
                  <a:pt x="963180" y="520587"/>
                </a:lnTo>
                <a:lnTo>
                  <a:pt x="995763" y="492737"/>
                </a:lnTo>
                <a:lnTo>
                  <a:pt x="1022343" y="458409"/>
                </a:lnTo>
                <a:lnTo>
                  <a:pt x="1041329" y="419083"/>
                </a:lnTo>
                <a:lnTo>
                  <a:pt x="1052720" y="374760"/>
                </a:lnTo>
                <a:lnTo>
                  <a:pt x="1056517" y="325438"/>
                </a:lnTo>
                <a:lnTo>
                  <a:pt x="1052720" y="276047"/>
                </a:lnTo>
                <a:lnTo>
                  <a:pt x="1041329" y="231738"/>
                </a:lnTo>
                <a:lnTo>
                  <a:pt x="1022343" y="192510"/>
                </a:lnTo>
                <a:lnTo>
                  <a:pt x="995763" y="158363"/>
                </a:lnTo>
                <a:lnTo>
                  <a:pt x="963180" y="130708"/>
                </a:lnTo>
                <a:lnTo>
                  <a:pt x="926185" y="110955"/>
                </a:lnTo>
                <a:lnTo>
                  <a:pt x="884780" y="99103"/>
                </a:lnTo>
                <a:lnTo>
                  <a:pt x="838963" y="95152"/>
                </a:lnTo>
                <a:lnTo>
                  <a:pt x="793132" y="99103"/>
                </a:lnTo>
                <a:lnTo>
                  <a:pt x="751684" y="110955"/>
                </a:lnTo>
                <a:lnTo>
                  <a:pt x="714620" y="130708"/>
                </a:lnTo>
                <a:lnTo>
                  <a:pt x="681939" y="158363"/>
                </a:lnTo>
                <a:lnTo>
                  <a:pt x="655359" y="192510"/>
                </a:lnTo>
                <a:lnTo>
                  <a:pt x="636373" y="231738"/>
                </a:lnTo>
                <a:lnTo>
                  <a:pt x="624982" y="276047"/>
                </a:lnTo>
                <a:lnTo>
                  <a:pt x="621184" y="325438"/>
                </a:lnTo>
                <a:lnTo>
                  <a:pt x="624982" y="374760"/>
                </a:lnTo>
                <a:lnTo>
                  <a:pt x="636373" y="419083"/>
                </a:lnTo>
                <a:lnTo>
                  <a:pt x="655359" y="458409"/>
                </a:lnTo>
                <a:lnTo>
                  <a:pt x="681939" y="492737"/>
                </a:lnTo>
                <a:lnTo>
                  <a:pt x="714620" y="520587"/>
                </a:lnTo>
                <a:lnTo>
                  <a:pt x="751684" y="540480"/>
                </a:lnTo>
                <a:lnTo>
                  <a:pt x="793132" y="552416"/>
                </a:lnTo>
                <a:lnTo>
                  <a:pt x="838963" y="556395"/>
                </a:lnTo>
                <a:close/>
              </a:path>
              <a:path w="1163954" h="650875">
                <a:moveTo>
                  <a:pt x="839186" y="650654"/>
                </a:moveTo>
                <a:lnTo>
                  <a:pt x="786205" y="646973"/>
                </a:lnTo>
                <a:lnTo>
                  <a:pt x="736618" y="635930"/>
                </a:lnTo>
                <a:lnTo>
                  <a:pt x="690427" y="617525"/>
                </a:lnTo>
                <a:lnTo>
                  <a:pt x="647631" y="591758"/>
                </a:lnTo>
                <a:lnTo>
                  <a:pt x="608229" y="558629"/>
                </a:lnTo>
                <a:lnTo>
                  <a:pt x="574377" y="519853"/>
                </a:lnTo>
                <a:lnTo>
                  <a:pt x="548046" y="477146"/>
                </a:lnTo>
                <a:lnTo>
                  <a:pt x="529239" y="430508"/>
                </a:lnTo>
                <a:lnTo>
                  <a:pt x="517955" y="379939"/>
                </a:lnTo>
                <a:lnTo>
                  <a:pt x="514194" y="325438"/>
                </a:lnTo>
                <a:lnTo>
                  <a:pt x="517955" y="270858"/>
                </a:lnTo>
                <a:lnTo>
                  <a:pt x="529239" y="220226"/>
                </a:lnTo>
                <a:lnTo>
                  <a:pt x="548046" y="173543"/>
                </a:lnTo>
                <a:lnTo>
                  <a:pt x="574377" y="130809"/>
                </a:lnTo>
                <a:lnTo>
                  <a:pt x="608229" y="92025"/>
                </a:lnTo>
                <a:lnTo>
                  <a:pt x="647631" y="58896"/>
                </a:lnTo>
                <a:lnTo>
                  <a:pt x="690427" y="33129"/>
                </a:lnTo>
                <a:lnTo>
                  <a:pt x="736618" y="14724"/>
                </a:lnTo>
                <a:lnTo>
                  <a:pt x="786205" y="3681"/>
                </a:lnTo>
                <a:lnTo>
                  <a:pt x="839186" y="0"/>
                </a:lnTo>
                <a:lnTo>
                  <a:pt x="892230" y="3681"/>
                </a:lnTo>
                <a:lnTo>
                  <a:pt x="941826" y="14724"/>
                </a:lnTo>
                <a:lnTo>
                  <a:pt x="987972" y="33129"/>
                </a:lnTo>
                <a:lnTo>
                  <a:pt x="1030670" y="58896"/>
                </a:lnTo>
                <a:lnTo>
                  <a:pt x="1069919" y="92025"/>
                </a:lnTo>
                <a:lnTo>
                  <a:pt x="1103692" y="130809"/>
                </a:lnTo>
                <a:lnTo>
                  <a:pt x="1129959" y="173543"/>
                </a:lnTo>
                <a:lnTo>
                  <a:pt x="1148722" y="220226"/>
                </a:lnTo>
                <a:lnTo>
                  <a:pt x="1159979" y="270858"/>
                </a:lnTo>
                <a:lnTo>
                  <a:pt x="1163732" y="325438"/>
                </a:lnTo>
                <a:lnTo>
                  <a:pt x="1159979" y="379939"/>
                </a:lnTo>
                <a:lnTo>
                  <a:pt x="1148722" y="430508"/>
                </a:lnTo>
                <a:lnTo>
                  <a:pt x="1129959" y="477146"/>
                </a:lnTo>
                <a:lnTo>
                  <a:pt x="1103692" y="519853"/>
                </a:lnTo>
                <a:lnTo>
                  <a:pt x="1069919" y="558629"/>
                </a:lnTo>
                <a:lnTo>
                  <a:pt x="1030670" y="591758"/>
                </a:lnTo>
                <a:lnTo>
                  <a:pt x="987972" y="617525"/>
                </a:lnTo>
                <a:lnTo>
                  <a:pt x="941826" y="635930"/>
                </a:lnTo>
                <a:lnTo>
                  <a:pt x="892230" y="646973"/>
                </a:lnTo>
                <a:lnTo>
                  <a:pt x="839186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18122" y="1536483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6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6314" y="15364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00312" y="1535589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49953" y="1536483"/>
            <a:ext cx="545465" cy="636270"/>
          </a:xfrm>
          <a:custGeom>
            <a:avLst/>
            <a:gdLst/>
            <a:ahLst/>
            <a:cxnLst/>
            <a:rect l="l" t="t" r="r" b="b"/>
            <a:pathLst>
              <a:path w="545465" h="636269">
                <a:moveTo>
                  <a:pt x="104310" y="556395"/>
                </a:moveTo>
                <a:lnTo>
                  <a:pt x="207727" y="556395"/>
                </a:lnTo>
                <a:lnTo>
                  <a:pt x="259938" y="552444"/>
                </a:lnTo>
                <a:lnTo>
                  <a:pt x="305783" y="540592"/>
                </a:lnTo>
                <a:lnTo>
                  <a:pt x="345262" y="520839"/>
                </a:lnTo>
                <a:lnTo>
                  <a:pt x="378376" y="493184"/>
                </a:lnTo>
                <a:lnTo>
                  <a:pt x="404565" y="458646"/>
                </a:lnTo>
                <a:lnTo>
                  <a:pt x="423271" y="418245"/>
                </a:lnTo>
                <a:lnTo>
                  <a:pt x="434495" y="371982"/>
                </a:lnTo>
                <a:lnTo>
                  <a:pt x="438237" y="319854"/>
                </a:lnTo>
                <a:lnTo>
                  <a:pt x="434495" y="267671"/>
                </a:lnTo>
                <a:lnTo>
                  <a:pt x="423271" y="221463"/>
                </a:lnTo>
                <a:lnTo>
                  <a:pt x="404565" y="181230"/>
                </a:lnTo>
                <a:lnTo>
                  <a:pt x="378376" y="146972"/>
                </a:lnTo>
                <a:lnTo>
                  <a:pt x="345262" y="119512"/>
                </a:lnTo>
                <a:lnTo>
                  <a:pt x="305783" y="99898"/>
                </a:lnTo>
                <a:lnTo>
                  <a:pt x="259938" y="88130"/>
                </a:lnTo>
                <a:lnTo>
                  <a:pt x="207727" y="84207"/>
                </a:lnTo>
                <a:lnTo>
                  <a:pt x="104310" y="84207"/>
                </a:lnTo>
                <a:lnTo>
                  <a:pt x="104310" y="556395"/>
                </a:lnTo>
                <a:close/>
              </a:path>
              <a:path w="545465" h="636269">
                <a:moveTo>
                  <a:pt x="207727" y="0"/>
                </a:moveTo>
                <a:lnTo>
                  <a:pt x="266721" y="3457"/>
                </a:lnTo>
                <a:lnTo>
                  <a:pt x="320766" y="13830"/>
                </a:lnTo>
                <a:lnTo>
                  <a:pt x="369861" y="31118"/>
                </a:lnTo>
                <a:lnTo>
                  <a:pt x="414006" y="55322"/>
                </a:lnTo>
                <a:lnTo>
                  <a:pt x="453202" y="86441"/>
                </a:lnTo>
                <a:lnTo>
                  <a:pt x="486331" y="123438"/>
                </a:lnTo>
                <a:lnTo>
                  <a:pt x="512098" y="165279"/>
                </a:lnTo>
                <a:lnTo>
                  <a:pt x="530503" y="211961"/>
                </a:lnTo>
                <a:lnTo>
                  <a:pt x="541546" y="263487"/>
                </a:lnTo>
                <a:lnTo>
                  <a:pt x="545227" y="319854"/>
                </a:lnTo>
                <a:lnTo>
                  <a:pt x="541546" y="376070"/>
                </a:lnTo>
                <a:lnTo>
                  <a:pt x="530503" y="427318"/>
                </a:lnTo>
                <a:lnTo>
                  <a:pt x="512098" y="473599"/>
                </a:lnTo>
                <a:lnTo>
                  <a:pt x="486331" y="514912"/>
                </a:lnTo>
                <a:lnTo>
                  <a:pt x="453202" y="551258"/>
                </a:lnTo>
                <a:lnTo>
                  <a:pt x="414006" y="581733"/>
                </a:lnTo>
                <a:lnTo>
                  <a:pt x="369861" y="605436"/>
                </a:lnTo>
                <a:lnTo>
                  <a:pt x="320766" y="622367"/>
                </a:lnTo>
                <a:lnTo>
                  <a:pt x="266721" y="632526"/>
                </a:lnTo>
                <a:lnTo>
                  <a:pt x="207727" y="635912"/>
                </a:lnTo>
                <a:lnTo>
                  <a:pt x="0" y="635912"/>
                </a:lnTo>
                <a:lnTo>
                  <a:pt x="0" y="0"/>
                </a:lnTo>
                <a:lnTo>
                  <a:pt x="2077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98589" y="15364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79949" y="1528218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39">
                <a:moveTo>
                  <a:pt x="324769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6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9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6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21757" y="1535589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87520" y="1528218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4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7" y="636694"/>
                </a:lnTo>
                <a:lnTo>
                  <a:pt x="271426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4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5" y="494887"/>
                </a:lnTo>
                <a:lnTo>
                  <a:pt x="121173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8" y="564729"/>
                </a:lnTo>
                <a:lnTo>
                  <a:pt x="290188" y="550992"/>
                </a:lnTo>
                <a:lnTo>
                  <a:pt x="320286" y="524608"/>
                </a:lnTo>
                <a:lnTo>
                  <a:pt x="337499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2" y="374020"/>
                </a:lnTo>
                <a:lnTo>
                  <a:pt x="187023" y="360897"/>
                </a:lnTo>
                <a:lnTo>
                  <a:pt x="169140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4" y="28646"/>
                </a:lnTo>
                <a:lnTo>
                  <a:pt x="128656" y="12731"/>
                </a:lnTo>
                <a:lnTo>
                  <a:pt x="169754" y="3182"/>
                </a:lnTo>
                <a:lnTo>
                  <a:pt x="215320" y="0"/>
                </a:lnTo>
                <a:lnTo>
                  <a:pt x="260718" y="2750"/>
                </a:lnTo>
                <a:lnTo>
                  <a:pt x="301315" y="11000"/>
                </a:lnTo>
                <a:lnTo>
                  <a:pt x="337108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8" y="171095"/>
                </a:lnTo>
                <a:lnTo>
                  <a:pt x="316503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353720" y="15364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95244" y="1536483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4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4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1" y="371451"/>
                </a:lnTo>
                <a:lnTo>
                  <a:pt x="454766" y="635912"/>
                </a:lnTo>
                <a:lnTo>
                  <a:pt x="327673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4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135909" y="1535589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80" h="636905">
                <a:moveTo>
                  <a:pt x="466604" y="636805"/>
                </a:moveTo>
                <a:lnTo>
                  <a:pt x="420814" y="506809"/>
                </a:lnTo>
                <a:lnTo>
                  <a:pt x="154567" y="506809"/>
                </a:lnTo>
                <a:lnTo>
                  <a:pt x="109001" y="636805"/>
                </a:lnTo>
                <a:lnTo>
                  <a:pt x="0" y="636805"/>
                </a:lnTo>
                <a:lnTo>
                  <a:pt x="227830" y="0"/>
                </a:lnTo>
                <a:lnTo>
                  <a:pt x="348669" y="0"/>
                </a:lnTo>
                <a:lnTo>
                  <a:pt x="576498" y="636805"/>
                </a:lnTo>
                <a:lnTo>
                  <a:pt x="466604" y="636805"/>
                </a:lnTo>
                <a:close/>
              </a:path>
              <a:path w="576580" h="636905">
                <a:moveTo>
                  <a:pt x="182934" y="425505"/>
                </a:moveTo>
                <a:lnTo>
                  <a:pt x="392448" y="425505"/>
                </a:lnTo>
                <a:lnTo>
                  <a:pt x="288361" y="126199"/>
                </a:lnTo>
                <a:lnTo>
                  <a:pt x="182934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15" dirty="0"/>
              <a:t>L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580" dirty="0"/>
              <a:t>S</a:t>
            </a:r>
            <a:r>
              <a:rPr spc="-380" dirty="0"/>
              <a:t>T</a:t>
            </a:r>
            <a:r>
              <a:rPr spc="-25" dirty="0"/>
              <a:t>O</a:t>
            </a:r>
            <a:r>
              <a:rPr spc="-459" dirty="0"/>
              <a:t>R</a:t>
            </a:r>
            <a:r>
              <a:rPr spc="-1135" dirty="0"/>
              <a:t>I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450" dirty="0"/>
              <a:t>D</a:t>
            </a:r>
            <a:r>
              <a:rPr spc="-1130" dirty="0"/>
              <a:t>I</a:t>
            </a:r>
            <a:r>
              <a:rPr spc="-375" dirty="0"/>
              <a:t> </a:t>
            </a:r>
            <a:r>
              <a:rPr spc="535" dirty="0"/>
              <a:t>C</a:t>
            </a:r>
            <a:r>
              <a:rPr spc="-785" dirty="0"/>
              <a:t>E</a:t>
            </a:r>
            <a:r>
              <a:rPr spc="-580" dirty="0"/>
              <a:t>S</a:t>
            </a:r>
            <a:r>
              <a:rPr spc="-1135" dirty="0"/>
              <a:t>I</a:t>
            </a:r>
            <a:r>
              <a:rPr spc="-459" dirty="0"/>
              <a:t>R</a:t>
            </a:r>
            <a:r>
              <a:rPr spc="95" dirty="0"/>
              <a:t>A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33971" y="2555466"/>
            <a:ext cx="3020060" cy="400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55" dirty="0">
                <a:solidFill>
                  <a:srgbClr val="FF66C3"/>
                </a:solidFill>
                <a:latin typeface="Verdana"/>
                <a:cs typeface="Verdana"/>
              </a:rPr>
              <a:t>proviamo</a:t>
            </a:r>
            <a:r>
              <a:rPr sz="2450" spc="-16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40" dirty="0">
                <a:solidFill>
                  <a:srgbClr val="FF66C3"/>
                </a:solidFill>
                <a:latin typeface="Verdana"/>
                <a:cs typeface="Verdana"/>
              </a:rPr>
              <a:t>insieme!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47076" y="0"/>
            <a:ext cx="6452235" cy="1680210"/>
          </a:xfrm>
          <a:custGeom>
            <a:avLst/>
            <a:gdLst/>
            <a:ahLst/>
            <a:cxnLst/>
            <a:rect l="l" t="t" r="r" b="b"/>
            <a:pathLst>
              <a:path w="6452234" h="1680210">
                <a:moveTo>
                  <a:pt x="3652328" y="1680087"/>
                </a:moveTo>
                <a:lnTo>
                  <a:pt x="5480670" y="1344372"/>
                </a:lnTo>
                <a:lnTo>
                  <a:pt x="6355149" y="367059"/>
                </a:lnTo>
                <a:lnTo>
                  <a:pt x="6451690" y="0"/>
                </a:lnTo>
                <a:lnTo>
                  <a:pt x="0" y="0"/>
                </a:lnTo>
                <a:lnTo>
                  <a:pt x="10922" y="22278"/>
                </a:lnTo>
                <a:lnTo>
                  <a:pt x="1264253" y="1067585"/>
                </a:lnTo>
                <a:lnTo>
                  <a:pt x="3652328" y="1680087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01428" y="6383251"/>
            <a:ext cx="6186805" cy="3903979"/>
          </a:xfrm>
          <a:custGeom>
            <a:avLst/>
            <a:gdLst/>
            <a:ahLst/>
            <a:cxnLst/>
            <a:rect l="l" t="t" r="r" b="b"/>
            <a:pathLst>
              <a:path w="6186805" h="3903979">
                <a:moveTo>
                  <a:pt x="6186570" y="139740"/>
                </a:moveTo>
                <a:lnTo>
                  <a:pt x="6186570" y="3903748"/>
                </a:lnTo>
                <a:lnTo>
                  <a:pt x="0" y="3903747"/>
                </a:lnTo>
                <a:lnTo>
                  <a:pt x="5610" y="3872541"/>
                </a:lnTo>
                <a:lnTo>
                  <a:pt x="21176" y="3800707"/>
                </a:lnTo>
                <a:lnTo>
                  <a:pt x="40113" y="3729598"/>
                </a:lnTo>
                <a:lnTo>
                  <a:pt x="62373" y="3659263"/>
                </a:lnTo>
                <a:lnTo>
                  <a:pt x="87905" y="3589754"/>
                </a:lnTo>
                <a:lnTo>
                  <a:pt x="116660" y="3521122"/>
                </a:lnTo>
                <a:lnTo>
                  <a:pt x="148589" y="3453417"/>
                </a:lnTo>
                <a:lnTo>
                  <a:pt x="183641" y="3386691"/>
                </a:lnTo>
                <a:lnTo>
                  <a:pt x="221768" y="3320995"/>
                </a:lnTo>
                <a:lnTo>
                  <a:pt x="241969" y="3288549"/>
                </a:lnTo>
                <a:lnTo>
                  <a:pt x="262919" y="3256379"/>
                </a:lnTo>
                <a:lnTo>
                  <a:pt x="284614" y="3224493"/>
                </a:lnTo>
                <a:lnTo>
                  <a:pt x="307046" y="3192895"/>
                </a:lnTo>
                <a:lnTo>
                  <a:pt x="330210" y="3161594"/>
                </a:lnTo>
                <a:lnTo>
                  <a:pt x="354098" y="3130594"/>
                </a:lnTo>
                <a:lnTo>
                  <a:pt x="378706" y="3099903"/>
                </a:lnTo>
                <a:lnTo>
                  <a:pt x="404027" y="3069527"/>
                </a:lnTo>
                <a:lnTo>
                  <a:pt x="430054" y="3039472"/>
                </a:lnTo>
                <a:lnTo>
                  <a:pt x="456781" y="3009744"/>
                </a:lnTo>
                <a:lnTo>
                  <a:pt x="484203" y="2980351"/>
                </a:lnTo>
                <a:lnTo>
                  <a:pt x="512313" y="2951298"/>
                </a:lnTo>
                <a:lnTo>
                  <a:pt x="541105" y="2922591"/>
                </a:lnTo>
                <a:lnTo>
                  <a:pt x="570572" y="2894238"/>
                </a:lnTo>
                <a:lnTo>
                  <a:pt x="600709" y="2866244"/>
                </a:lnTo>
                <a:lnTo>
                  <a:pt x="631509" y="2838616"/>
                </a:lnTo>
                <a:lnTo>
                  <a:pt x="662966" y="2811360"/>
                </a:lnTo>
                <a:lnTo>
                  <a:pt x="695074" y="2784482"/>
                </a:lnTo>
                <a:lnTo>
                  <a:pt x="727827" y="2757990"/>
                </a:lnTo>
                <a:lnTo>
                  <a:pt x="761218" y="2731889"/>
                </a:lnTo>
                <a:lnTo>
                  <a:pt x="795241" y="2706186"/>
                </a:lnTo>
                <a:lnTo>
                  <a:pt x="829890" y="2680887"/>
                </a:lnTo>
                <a:lnTo>
                  <a:pt x="865160" y="2655998"/>
                </a:lnTo>
                <a:lnTo>
                  <a:pt x="901042" y="2631526"/>
                </a:lnTo>
                <a:lnTo>
                  <a:pt x="937533" y="2607477"/>
                </a:lnTo>
                <a:lnTo>
                  <a:pt x="974625" y="2583858"/>
                </a:lnTo>
                <a:lnTo>
                  <a:pt x="1012311" y="2560675"/>
                </a:lnTo>
                <a:lnTo>
                  <a:pt x="1050587" y="2537934"/>
                </a:lnTo>
                <a:lnTo>
                  <a:pt x="1089446" y="2515642"/>
                </a:lnTo>
                <a:lnTo>
                  <a:pt x="1128880" y="2493805"/>
                </a:lnTo>
                <a:lnTo>
                  <a:pt x="1168886" y="2472430"/>
                </a:lnTo>
                <a:lnTo>
                  <a:pt x="1209455" y="2451522"/>
                </a:lnTo>
                <a:lnTo>
                  <a:pt x="1250582" y="2431089"/>
                </a:lnTo>
                <a:lnTo>
                  <a:pt x="1292261" y="2411136"/>
                </a:lnTo>
                <a:lnTo>
                  <a:pt x="1334486" y="2391671"/>
                </a:lnTo>
                <a:lnTo>
                  <a:pt x="1377249" y="2372698"/>
                </a:lnTo>
                <a:lnTo>
                  <a:pt x="1420546" y="2354226"/>
                </a:lnTo>
                <a:lnTo>
                  <a:pt x="1464370" y="2336259"/>
                </a:lnTo>
                <a:lnTo>
                  <a:pt x="1508715" y="2318805"/>
                </a:lnTo>
                <a:lnTo>
                  <a:pt x="1553574" y="2301870"/>
                </a:lnTo>
                <a:lnTo>
                  <a:pt x="1598942" y="2285460"/>
                </a:lnTo>
                <a:lnTo>
                  <a:pt x="1644811" y="2269582"/>
                </a:lnTo>
                <a:lnTo>
                  <a:pt x="1691177" y="2254242"/>
                </a:lnTo>
                <a:lnTo>
                  <a:pt x="1738032" y="2239446"/>
                </a:lnTo>
                <a:lnTo>
                  <a:pt x="1785371" y="2225201"/>
                </a:lnTo>
                <a:lnTo>
                  <a:pt x="1833187" y="2211513"/>
                </a:lnTo>
                <a:lnTo>
                  <a:pt x="1881475" y="2198388"/>
                </a:lnTo>
                <a:lnTo>
                  <a:pt x="1930227" y="2185833"/>
                </a:lnTo>
                <a:lnTo>
                  <a:pt x="1979439" y="2173855"/>
                </a:lnTo>
                <a:lnTo>
                  <a:pt x="2029102" y="2162459"/>
                </a:lnTo>
                <a:lnTo>
                  <a:pt x="2079213" y="2151653"/>
                </a:lnTo>
                <a:lnTo>
                  <a:pt x="2129763" y="2141441"/>
                </a:lnTo>
                <a:lnTo>
                  <a:pt x="2180748" y="2131832"/>
                </a:lnTo>
                <a:lnTo>
                  <a:pt x="2232160" y="2122831"/>
                </a:lnTo>
                <a:lnTo>
                  <a:pt x="2283994" y="2114444"/>
                </a:lnTo>
                <a:lnTo>
                  <a:pt x="2336243" y="2106678"/>
                </a:lnTo>
                <a:lnTo>
                  <a:pt x="2388901" y="2099539"/>
                </a:lnTo>
                <a:lnTo>
                  <a:pt x="2441963" y="2093034"/>
                </a:lnTo>
                <a:lnTo>
                  <a:pt x="2495421" y="2087169"/>
                </a:lnTo>
                <a:lnTo>
                  <a:pt x="2521953" y="2083994"/>
                </a:lnTo>
                <a:lnTo>
                  <a:pt x="2575220" y="2075001"/>
                </a:lnTo>
                <a:lnTo>
                  <a:pt x="2628752" y="2062595"/>
                </a:lnTo>
                <a:lnTo>
                  <a:pt x="2682544" y="2046909"/>
                </a:lnTo>
                <a:lnTo>
                  <a:pt x="2736588" y="2028076"/>
                </a:lnTo>
                <a:lnTo>
                  <a:pt x="2790879" y="2006228"/>
                </a:lnTo>
                <a:lnTo>
                  <a:pt x="2845411" y="1981497"/>
                </a:lnTo>
                <a:lnTo>
                  <a:pt x="2900177" y="1954017"/>
                </a:lnTo>
                <a:lnTo>
                  <a:pt x="2955171" y="1923920"/>
                </a:lnTo>
                <a:lnTo>
                  <a:pt x="3010388" y="1891338"/>
                </a:lnTo>
                <a:lnTo>
                  <a:pt x="3065820" y="1856405"/>
                </a:lnTo>
                <a:lnTo>
                  <a:pt x="3121461" y="1819252"/>
                </a:lnTo>
                <a:lnTo>
                  <a:pt x="3177307" y="1780013"/>
                </a:lnTo>
                <a:lnTo>
                  <a:pt x="3233349" y="1738819"/>
                </a:lnTo>
                <a:lnTo>
                  <a:pt x="3289582" y="1695804"/>
                </a:lnTo>
                <a:lnTo>
                  <a:pt x="3346001" y="1651100"/>
                </a:lnTo>
                <a:lnTo>
                  <a:pt x="3402598" y="1604840"/>
                </a:lnTo>
                <a:lnTo>
                  <a:pt x="3459367" y="1557156"/>
                </a:lnTo>
                <a:lnTo>
                  <a:pt x="3516303" y="1508182"/>
                </a:lnTo>
                <a:lnTo>
                  <a:pt x="3573399" y="1458048"/>
                </a:lnTo>
                <a:lnTo>
                  <a:pt x="3602005" y="1432589"/>
                </a:lnTo>
                <a:lnTo>
                  <a:pt x="3630649" y="1406889"/>
                </a:lnTo>
                <a:lnTo>
                  <a:pt x="3659330" y="1380966"/>
                </a:lnTo>
                <a:lnTo>
                  <a:pt x="3688047" y="1354837"/>
                </a:lnTo>
                <a:lnTo>
                  <a:pt x="3716799" y="1328517"/>
                </a:lnTo>
                <a:lnTo>
                  <a:pt x="3745586" y="1302024"/>
                </a:lnTo>
                <a:lnTo>
                  <a:pt x="3803261" y="1248583"/>
                </a:lnTo>
                <a:lnTo>
                  <a:pt x="4122614" y="949357"/>
                </a:lnTo>
                <a:lnTo>
                  <a:pt x="4181018" y="895066"/>
                </a:lnTo>
                <a:lnTo>
                  <a:pt x="4210254" y="868050"/>
                </a:lnTo>
                <a:lnTo>
                  <a:pt x="4239511" y="841142"/>
                </a:lnTo>
                <a:lnTo>
                  <a:pt x="4268788" y="814358"/>
                </a:lnTo>
                <a:lnTo>
                  <a:pt x="4298086" y="787716"/>
                </a:lnTo>
                <a:lnTo>
                  <a:pt x="4327403" y="761232"/>
                </a:lnTo>
                <a:lnTo>
                  <a:pt x="4356738" y="734922"/>
                </a:lnTo>
                <a:lnTo>
                  <a:pt x="4386091" y="708804"/>
                </a:lnTo>
                <a:lnTo>
                  <a:pt x="4415461" y="682893"/>
                </a:lnTo>
                <a:lnTo>
                  <a:pt x="4444846" y="657206"/>
                </a:lnTo>
                <a:lnTo>
                  <a:pt x="4474247" y="631760"/>
                </a:lnTo>
                <a:lnTo>
                  <a:pt x="4503663" y="606572"/>
                </a:lnTo>
                <a:lnTo>
                  <a:pt x="4533092" y="581657"/>
                </a:lnTo>
                <a:lnTo>
                  <a:pt x="4562534" y="557033"/>
                </a:lnTo>
                <a:lnTo>
                  <a:pt x="4591988" y="532716"/>
                </a:lnTo>
                <a:lnTo>
                  <a:pt x="4650930" y="485070"/>
                </a:lnTo>
                <a:lnTo>
                  <a:pt x="4709912" y="438851"/>
                </a:lnTo>
                <a:lnTo>
                  <a:pt x="4768927" y="394192"/>
                </a:lnTo>
                <a:lnTo>
                  <a:pt x="4827969" y="351226"/>
                </a:lnTo>
                <a:lnTo>
                  <a:pt x="4887032" y="310084"/>
                </a:lnTo>
                <a:lnTo>
                  <a:pt x="4946109" y="270901"/>
                </a:lnTo>
                <a:lnTo>
                  <a:pt x="5005196" y="233807"/>
                </a:lnTo>
                <a:lnTo>
                  <a:pt x="5064284" y="198937"/>
                </a:lnTo>
                <a:lnTo>
                  <a:pt x="5123369" y="166422"/>
                </a:lnTo>
                <a:lnTo>
                  <a:pt x="5182443" y="136395"/>
                </a:lnTo>
                <a:lnTo>
                  <a:pt x="5241501" y="108989"/>
                </a:lnTo>
                <a:lnTo>
                  <a:pt x="5300537" y="84336"/>
                </a:lnTo>
                <a:lnTo>
                  <a:pt x="5359545" y="62570"/>
                </a:lnTo>
                <a:lnTo>
                  <a:pt x="5418517" y="43821"/>
                </a:lnTo>
                <a:lnTo>
                  <a:pt x="5477449" y="28224"/>
                </a:lnTo>
                <a:lnTo>
                  <a:pt x="5536333" y="15911"/>
                </a:lnTo>
                <a:lnTo>
                  <a:pt x="5595164" y="7014"/>
                </a:lnTo>
                <a:lnTo>
                  <a:pt x="5653935" y="1666"/>
                </a:lnTo>
                <a:lnTo>
                  <a:pt x="5712641" y="0"/>
                </a:lnTo>
                <a:lnTo>
                  <a:pt x="5741967" y="588"/>
                </a:lnTo>
                <a:lnTo>
                  <a:pt x="5800563" y="4693"/>
                </a:lnTo>
                <a:lnTo>
                  <a:pt x="5859077" y="12810"/>
                </a:lnTo>
                <a:lnTo>
                  <a:pt x="5917504" y="25074"/>
                </a:lnTo>
                <a:lnTo>
                  <a:pt x="5975838" y="41615"/>
                </a:lnTo>
                <a:lnTo>
                  <a:pt x="6034071" y="62567"/>
                </a:lnTo>
                <a:lnTo>
                  <a:pt x="6092199" y="88063"/>
                </a:lnTo>
                <a:lnTo>
                  <a:pt x="6150214" y="118235"/>
                </a:lnTo>
                <a:lnTo>
                  <a:pt x="6179178" y="135116"/>
                </a:lnTo>
                <a:lnTo>
                  <a:pt x="6186570" y="13974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628304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808" y="953546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5679" y="3952637"/>
            <a:ext cx="11658599" cy="348614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614001" y="1535587"/>
            <a:ext cx="945515" cy="636905"/>
          </a:xfrm>
          <a:custGeom>
            <a:avLst/>
            <a:gdLst/>
            <a:ahLst/>
            <a:cxnLst/>
            <a:rect l="l" t="t" r="r" b="b"/>
            <a:pathLst>
              <a:path w="945514" h="636905">
                <a:moveTo>
                  <a:pt x="0" y="893"/>
                </a:moveTo>
                <a:lnTo>
                  <a:pt x="104310" y="893"/>
                </a:lnTo>
                <a:lnTo>
                  <a:pt x="104310" y="557288"/>
                </a:lnTo>
                <a:lnTo>
                  <a:pt x="319408" y="557288"/>
                </a:lnTo>
                <a:lnTo>
                  <a:pt x="319408" y="636805"/>
                </a:lnTo>
                <a:lnTo>
                  <a:pt x="0" y="636805"/>
                </a:lnTo>
                <a:lnTo>
                  <a:pt x="0" y="893"/>
                </a:lnTo>
                <a:close/>
              </a:path>
              <a:path w="945514" h="636905">
                <a:moveTo>
                  <a:pt x="835277" y="636805"/>
                </a:moveTo>
                <a:lnTo>
                  <a:pt x="789487" y="506809"/>
                </a:lnTo>
                <a:lnTo>
                  <a:pt x="523240" y="506809"/>
                </a:lnTo>
                <a:lnTo>
                  <a:pt x="477674" y="636805"/>
                </a:lnTo>
                <a:lnTo>
                  <a:pt x="368673" y="636805"/>
                </a:lnTo>
                <a:lnTo>
                  <a:pt x="596502" y="0"/>
                </a:lnTo>
                <a:lnTo>
                  <a:pt x="717341" y="0"/>
                </a:lnTo>
                <a:lnTo>
                  <a:pt x="945171" y="636805"/>
                </a:lnTo>
                <a:lnTo>
                  <a:pt x="835277" y="636805"/>
                </a:lnTo>
                <a:close/>
              </a:path>
              <a:path w="945514" h="636905">
                <a:moveTo>
                  <a:pt x="551606" y="425505"/>
                </a:moveTo>
                <a:lnTo>
                  <a:pt x="761120" y="425505"/>
                </a:lnTo>
                <a:lnTo>
                  <a:pt x="657033" y="126199"/>
                </a:lnTo>
                <a:lnTo>
                  <a:pt x="551606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18690" y="1528216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52056" y="1528216"/>
            <a:ext cx="1163955" cy="650875"/>
          </a:xfrm>
          <a:custGeom>
            <a:avLst/>
            <a:gdLst/>
            <a:ahLst/>
            <a:cxnLst/>
            <a:rect l="l" t="t" r="r" b="b"/>
            <a:pathLst>
              <a:path w="1163954" h="650875">
                <a:moveTo>
                  <a:pt x="0" y="89791"/>
                </a:moveTo>
                <a:lnTo>
                  <a:pt x="0" y="8264"/>
                </a:lnTo>
                <a:lnTo>
                  <a:pt x="443598" y="8264"/>
                </a:lnTo>
                <a:lnTo>
                  <a:pt x="443598" y="89791"/>
                </a:lnTo>
                <a:lnTo>
                  <a:pt x="274512" y="89791"/>
                </a:lnTo>
                <a:lnTo>
                  <a:pt x="274512" y="644176"/>
                </a:lnTo>
                <a:lnTo>
                  <a:pt x="170202" y="644176"/>
                </a:lnTo>
                <a:lnTo>
                  <a:pt x="170202" y="89791"/>
                </a:lnTo>
                <a:lnTo>
                  <a:pt x="0" y="89791"/>
                </a:lnTo>
                <a:close/>
              </a:path>
              <a:path w="1163954" h="650875">
                <a:moveTo>
                  <a:pt x="838963" y="556395"/>
                </a:moveTo>
                <a:lnTo>
                  <a:pt x="884780" y="552416"/>
                </a:lnTo>
                <a:lnTo>
                  <a:pt x="926185" y="540480"/>
                </a:lnTo>
                <a:lnTo>
                  <a:pt x="963180" y="520587"/>
                </a:lnTo>
                <a:lnTo>
                  <a:pt x="995763" y="492737"/>
                </a:lnTo>
                <a:lnTo>
                  <a:pt x="1022343" y="458409"/>
                </a:lnTo>
                <a:lnTo>
                  <a:pt x="1041329" y="419083"/>
                </a:lnTo>
                <a:lnTo>
                  <a:pt x="1052720" y="374760"/>
                </a:lnTo>
                <a:lnTo>
                  <a:pt x="1056517" y="325438"/>
                </a:lnTo>
                <a:lnTo>
                  <a:pt x="1052720" y="276047"/>
                </a:lnTo>
                <a:lnTo>
                  <a:pt x="1041329" y="231738"/>
                </a:lnTo>
                <a:lnTo>
                  <a:pt x="1022343" y="192510"/>
                </a:lnTo>
                <a:lnTo>
                  <a:pt x="995763" y="158363"/>
                </a:lnTo>
                <a:lnTo>
                  <a:pt x="963180" y="130708"/>
                </a:lnTo>
                <a:lnTo>
                  <a:pt x="926185" y="110955"/>
                </a:lnTo>
                <a:lnTo>
                  <a:pt x="884780" y="99103"/>
                </a:lnTo>
                <a:lnTo>
                  <a:pt x="838963" y="95152"/>
                </a:lnTo>
                <a:lnTo>
                  <a:pt x="793132" y="99103"/>
                </a:lnTo>
                <a:lnTo>
                  <a:pt x="751684" y="110955"/>
                </a:lnTo>
                <a:lnTo>
                  <a:pt x="714620" y="130708"/>
                </a:lnTo>
                <a:lnTo>
                  <a:pt x="681939" y="158363"/>
                </a:lnTo>
                <a:lnTo>
                  <a:pt x="655359" y="192510"/>
                </a:lnTo>
                <a:lnTo>
                  <a:pt x="636373" y="231738"/>
                </a:lnTo>
                <a:lnTo>
                  <a:pt x="624982" y="276047"/>
                </a:lnTo>
                <a:lnTo>
                  <a:pt x="621184" y="325438"/>
                </a:lnTo>
                <a:lnTo>
                  <a:pt x="624982" y="374760"/>
                </a:lnTo>
                <a:lnTo>
                  <a:pt x="636373" y="419083"/>
                </a:lnTo>
                <a:lnTo>
                  <a:pt x="655359" y="458409"/>
                </a:lnTo>
                <a:lnTo>
                  <a:pt x="681939" y="492737"/>
                </a:lnTo>
                <a:lnTo>
                  <a:pt x="714620" y="520587"/>
                </a:lnTo>
                <a:lnTo>
                  <a:pt x="751684" y="540480"/>
                </a:lnTo>
                <a:lnTo>
                  <a:pt x="793132" y="552416"/>
                </a:lnTo>
                <a:lnTo>
                  <a:pt x="838963" y="556395"/>
                </a:lnTo>
                <a:close/>
              </a:path>
              <a:path w="1163954" h="650875">
                <a:moveTo>
                  <a:pt x="839186" y="650654"/>
                </a:moveTo>
                <a:lnTo>
                  <a:pt x="786205" y="646973"/>
                </a:lnTo>
                <a:lnTo>
                  <a:pt x="736618" y="635930"/>
                </a:lnTo>
                <a:lnTo>
                  <a:pt x="690427" y="617525"/>
                </a:lnTo>
                <a:lnTo>
                  <a:pt x="647631" y="591758"/>
                </a:lnTo>
                <a:lnTo>
                  <a:pt x="608229" y="558629"/>
                </a:lnTo>
                <a:lnTo>
                  <a:pt x="574377" y="519853"/>
                </a:lnTo>
                <a:lnTo>
                  <a:pt x="548046" y="477146"/>
                </a:lnTo>
                <a:lnTo>
                  <a:pt x="529239" y="430508"/>
                </a:lnTo>
                <a:lnTo>
                  <a:pt x="517955" y="379939"/>
                </a:lnTo>
                <a:lnTo>
                  <a:pt x="514194" y="325438"/>
                </a:lnTo>
                <a:lnTo>
                  <a:pt x="517955" y="270858"/>
                </a:lnTo>
                <a:lnTo>
                  <a:pt x="529239" y="220226"/>
                </a:lnTo>
                <a:lnTo>
                  <a:pt x="548046" y="173543"/>
                </a:lnTo>
                <a:lnTo>
                  <a:pt x="574377" y="130809"/>
                </a:lnTo>
                <a:lnTo>
                  <a:pt x="608229" y="92025"/>
                </a:lnTo>
                <a:lnTo>
                  <a:pt x="647631" y="58896"/>
                </a:lnTo>
                <a:lnTo>
                  <a:pt x="690427" y="33129"/>
                </a:lnTo>
                <a:lnTo>
                  <a:pt x="736618" y="14724"/>
                </a:lnTo>
                <a:lnTo>
                  <a:pt x="786205" y="3681"/>
                </a:lnTo>
                <a:lnTo>
                  <a:pt x="839186" y="0"/>
                </a:lnTo>
                <a:lnTo>
                  <a:pt x="892230" y="3681"/>
                </a:lnTo>
                <a:lnTo>
                  <a:pt x="941826" y="14724"/>
                </a:lnTo>
                <a:lnTo>
                  <a:pt x="987972" y="33129"/>
                </a:lnTo>
                <a:lnTo>
                  <a:pt x="1030670" y="58896"/>
                </a:lnTo>
                <a:lnTo>
                  <a:pt x="1069919" y="92025"/>
                </a:lnTo>
                <a:lnTo>
                  <a:pt x="1103692" y="130809"/>
                </a:lnTo>
                <a:lnTo>
                  <a:pt x="1129959" y="173543"/>
                </a:lnTo>
                <a:lnTo>
                  <a:pt x="1148722" y="220226"/>
                </a:lnTo>
                <a:lnTo>
                  <a:pt x="1159979" y="270858"/>
                </a:lnTo>
                <a:lnTo>
                  <a:pt x="1163732" y="325438"/>
                </a:lnTo>
                <a:lnTo>
                  <a:pt x="1159979" y="379939"/>
                </a:lnTo>
                <a:lnTo>
                  <a:pt x="1148722" y="430508"/>
                </a:lnTo>
                <a:lnTo>
                  <a:pt x="1129959" y="477146"/>
                </a:lnTo>
                <a:lnTo>
                  <a:pt x="1103692" y="519853"/>
                </a:lnTo>
                <a:lnTo>
                  <a:pt x="1069919" y="558629"/>
                </a:lnTo>
                <a:lnTo>
                  <a:pt x="1030670" y="591758"/>
                </a:lnTo>
                <a:lnTo>
                  <a:pt x="987972" y="617525"/>
                </a:lnTo>
                <a:lnTo>
                  <a:pt x="941826" y="635930"/>
                </a:lnTo>
                <a:lnTo>
                  <a:pt x="892230" y="646973"/>
                </a:lnTo>
                <a:lnTo>
                  <a:pt x="839186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18122" y="1536480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6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6314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00312" y="1535587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49953" y="1536480"/>
            <a:ext cx="545465" cy="636270"/>
          </a:xfrm>
          <a:custGeom>
            <a:avLst/>
            <a:gdLst/>
            <a:ahLst/>
            <a:cxnLst/>
            <a:rect l="l" t="t" r="r" b="b"/>
            <a:pathLst>
              <a:path w="545465" h="636269">
                <a:moveTo>
                  <a:pt x="104310" y="556395"/>
                </a:moveTo>
                <a:lnTo>
                  <a:pt x="207727" y="556395"/>
                </a:lnTo>
                <a:lnTo>
                  <a:pt x="259938" y="552444"/>
                </a:lnTo>
                <a:lnTo>
                  <a:pt x="305783" y="540592"/>
                </a:lnTo>
                <a:lnTo>
                  <a:pt x="345262" y="520839"/>
                </a:lnTo>
                <a:lnTo>
                  <a:pt x="378376" y="493184"/>
                </a:lnTo>
                <a:lnTo>
                  <a:pt x="404565" y="458646"/>
                </a:lnTo>
                <a:lnTo>
                  <a:pt x="423271" y="418245"/>
                </a:lnTo>
                <a:lnTo>
                  <a:pt x="434495" y="371982"/>
                </a:lnTo>
                <a:lnTo>
                  <a:pt x="438237" y="319854"/>
                </a:lnTo>
                <a:lnTo>
                  <a:pt x="434495" y="267671"/>
                </a:lnTo>
                <a:lnTo>
                  <a:pt x="423271" y="221463"/>
                </a:lnTo>
                <a:lnTo>
                  <a:pt x="404565" y="181230"/>
                </a:lnTo>
                <a:lnTo>
                  <a:pt x="378376" y="146972"/>
                </a:lnTo>
                <a:lnTo>
                  <a:pt x="345262" y="119512"/>
                </a:lnTo>
                <a:lnTo>
                  <a:pt x="305783" y="99898"/>
                </a:lnTo>
                <a:lnTo>
                  <a:pt x="259938" y="88130"/>
                </a:lnTo>
                <a:lnTo>
                  <a:pt x="207727" y="84207"/>
                </a:lnTo>
                <a:lnTo>
                  <a:pt x="104310" y="84207"/>
                </a:lnTo>
                <a:lnTo>
                  <a:pt x="104310" y="556395"/>
                </a:lnTo>
                <a:close/>
              </a:path>
              <a:path w="545465" h="636269">
                <a:moveTo>
                  <a:pt x="207727" y="0"/>
                </a:moveTo>
                <a:lnTo>
                  <a:pt x="266721" y="3457"/>
                </a:lnTo>
                <a:lnTo>
                  <a:pt x="320766" y="13830"/>
                </a:lnTo>
                <a:lnTo>
                  <a:pt x="369861" y="31118"/>
                </a:lnTo>
                <a:lnTo>
                  <a:pt x="414006" y="55322"/>
                </a:lnTo>
                <a:lnTo>
                  <a:pt x="453202" y="86441"/>
                </a:lnTo>
                <a:lnTo>
                  <a:pt x="486331" y="123438"/>
                </a:lnTo>
                <a:lnTo>
                  <a:pt x="512098" y="165279"/>
                </a:lnTo>
                <a:lnTo>
                  <a:pt x="530503" y="211961"/>
                </a:lnTo>
                <a:lnTo>
                  <a:pt x="541546" y="263487"/>
                </a:lnTo>
                <a:lnTo>
                  <a:pt x="545227" y="319854"/>
                </a:lnTo>
                <a:lnTo>
                  <a:pt x="541546" y="376070"/>
                </a:lnTo>
                <a:lnTo>
                  <a:pt x="530503" y="427318"/>
                </a:lnTo>
                <a:lnTo>
                  <a:pt x="512098" y="473599"/>
                </a:lnTo>
                <a:lnTo>
                  <a:pt x="486331" y="514912"/>
                </a:lnTo>
                <a:lnTo>
                  <a:pt x="453202" y="551258"/>
                </a:lnTo>
                <a:lnTo>
                  <a:pt x="414006" y="581733"/>
                </a:lnTo>
                <a:lnTo>
                  <a:pt x="369861" y="605436"/>
                </a:lnTo>
                <a:lnTo>
                  <a:pt x="320766" y="622367"/>
                </a:lnTo>
                <a:lnTo>
                  <a:pt x="266721" y="632526"/>
                </a:lnTo>
                <a:lnTo>
                  <a:pt x="207727" y="635912"/>
                </a:lnTo>
                <a:lnTo>
                  <a:pt x="0" y="635912"/>
                </a:lnTo>
                <a:lnTo>
                  <a:pt x="0" y="0"/>
                </a:lnTo>
                <a:lnTo>
                  <a:pt x="2077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98589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79949" y="1528216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39">
                <a:moveTo>
                  <a:pt x="324769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6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9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6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21757" y="1535587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87520" y="1528216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4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7" y="636694"/>
                </a:lnTo>
                <a:lnTo>
                  <a:pt x="271426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4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5" y="494887"/>
                </a:lnTo>
                <a:lnTo>
                  <a:pt x="121173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8" y="564729"/>
                </a:lnTo>
                <a:lnTo>
                  <a:pt x="290188" y="550992"/>
                </a:lnTo>
                <a:lnTo>
                  <a:pt x="320286" y="524608"/>
                </a:lnTo>
                <a:lnTo>
                  <a:pt x="337499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2" y="374020"/>
                </a:lnTo>
                <a:lnTo>
                  <a:pt x="187023" y="360897"/>
                </a:lnTo>
                <a:lnTo>
                  <a:pt x="169140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4" y="28646"/>
                </a:lnTo>
                <a:lnTo>
                  <a:pt x="128656" y="12731"/>
                </a:lnTo>
                <a:lnTo>
                  <a:pt x="169754" y="3182"/>
                </a:lnTo>
                <a:lnTo>
                  <a:pt x="215320" y="0"/>
                </a:lnTo>
                <a:lnTo>
                  <a:pt x="260718" y="2750"/>
                </a:lnTo>
                <a:lnTo>
                  <a:pt x="301315" y="11000"/>
                </a:lnTo>
                <a:lnTo>
                  <a:pt x="337108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8" y="171095"/>
                </a:lnTo>
                <a:lnTo>
                  <a:pt x="316503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353720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95244" y="1536480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4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4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1" y="371451"/>
                </a:lnTo>
                <a:lnTo>
                  <a:pt x="454766" y="635912"/>
                </a:lnTo>
                <a:lnTo>
                  <a:pt x="327673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4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135909" y="1535587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80" h="636905">
                <a:moveTo>
                  <a:pt x="466604" y="636805"/>
                </a:moveTo>
                <a:lnTo>
                  <a:pt x="420814" y="506809"/>
                </a:lnTo>
                <a:lnTo>
                  <a:pt x="154567" y="506809"/>
                </a:lnTo>
                <a:lnTo>
                  <a:pt x="109001" y="636805"/>
                </a:lnTo>
                <a:lnTo>
                  <a:pt x="0" y="636805"/>
                </a:lnTo>
                <a:lnTo>
                  <a:pt x="227830" y="0"/>
                </a:lnTo>
                <a:lnTo>
                  <a:pt x="348669" y="0"/>
                </a:lnTo>
                <a:lnTo>
                  <a:pt x="576498" y="636805"/>
                </a:lnTo>
                <a:lnTo>
                  <a:pt x="466604" y="636805"/>
                </a:lnTo>
                <a:close/>
              </a:path>
              <a:path w="576580" h="636905">
                <a:moveTo>
                  <a:pt x="182934" y="425505"/>
                </a:moveTo>
                <a:lnTo>
                  <a:pt x="392448" y="425505"/>
                </a:lnTo>
                <a:lnTo>
                  <a:pt x="288361" y="126199"/>
                </a:lnTo>
                <a:lnTo>
                  <a:pt x="182934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15" dirty="0"/>
              <a:t>L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580" dirty="0"/>
              <a:t>S</a:t>
            </a:r>
            <a:r>
              <a:rPr spc="-380" dirty="0"/>
              <a:t>T</a:t>
            </a:r>
            <a:r>
              <a:rPr spc="-25" dirty="0"/>
              <a:t>O</a:t>
            </a:r>
            <a:r>
              <a:rPr spc="-459" dirty="0"/>
              <a:t>R</a:t>
            </a:r>
            <a:r>
              <a:rPr spc="-1135" dirty="0"/>
              <a:t>I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450" dirty="0"/>
              <a:t>D</a:t>
            </a:r>
            <a:r>
              <a:rPr spc="-1130" dirty="0"/>
              <a:t>I</a:t>
            </a:r>
            <a:r>
              <a:rPr spc="-375" dirty="0"/>
              <a:t> </a:t>
            </a:r>
            <a:r>
              <a:rPr spc="535" dirty="0"/>
              <a:t>C</a:t>
            </a:r>
            <a:r>
              <a:rPr spc="-785" dirty="0"/>
              <a:t>E</a:t>
            </a:r>
            <a:r>
              <a:rPr spc="-580" dirty="0"/>
              <a:t>S</a:t>
            </a:r>
            <a:r>
              <a:rPr spc="-1135" dirty="0"/>
              <a:t>I</a:t>
            </a:r>
            <a:r>
              <a:rPr spc="-459" dirty="0"/>
              <a:t>R</a:t>
            </a:r>
            <a:r>
              <a:rPr spc="95" dirty="0"/>
              <a:t>A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315090" y="2555467"/>
            <a:ext cx="1657985" cy="400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55" dirty="0">
                <a:solidFill>
                  <a:srgbClr val="FF66C3"/>
                </a:solidFill>
                <a:latin typeface="Verdana"/>
                <a:cs typeface="Verdana"/>
              </a:rPr>
              <a:t>e</a:t>
            </a:r>
            <a:r>
              <a:rPr sz="2450" spc="-21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105" dirty="0">
                <a:solidFill>
                  <a:srgbClr val="FF66C3"/>
                </a:solidFill>
                <a:latin typeface="Verdana"/>
                <a:cs typeface="Verdana"/>
              </a:rPr>
              <a:t>adesso?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6830" y="8049761"/>
            <a:ext cx="4874895" cy="117411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5"/>
              </a:spcBef>
            </a:pPr>
            <a:r>
              <a:rPr sz="3250" spc="100" dirty="0">
                <a:latin typeface="Verdana"/>
                <a:cs typeface="Verdana"/>
              </a:rPr>
              <a:t>Chi</a:t>
            </a:r>
            <a:r>
              <a:rPr sz="3250" spc="-185" dirty="0">
                <a:latin typeface="Verdana"/>
                <a:cs typeface="Verdana"/>
              </a:rPr>
              <a:t> </a:t>
            </a:r>
            <a:r>
              <a:rPr sz="3250" spc="85" dirty="0">
                <a:latin typeface="Verdana"/>
                <a:cs typeface="Verdana"/>
              </a:rPr>
              <a:t>è</a:t>
            </a:r>
            <a:r>
              <a:rPr sz="3250" spc="-180" dirty="0">
                <a:latin typeface="Verdana"/>
                <a:cs typeface="Verdana"/>
              </a:rPr>
              <a:t> </a:t>
            </a:r>
            <a:r>
              <a:rPr sz="3250" spc="114" dirty="0">
                <a:latin typeface="Verdana"/>
                <a:cs typeface="Verdana"/>
              </a:rPr>
              <a:t>Cesira?</a:t>
            </a:r>
            <a:endParaRPr sz="32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3250" spc="-340" dirty="0">
                <a:latin typeface="Verdana"/>
                <a:cs typeface="Verdana"/>
              </a:rPr>
              <a:t>E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-30" dirty="0">
                <a:latin typeface="Verdana"/>
                <a:cs typeface="Verdana"/>
              </a:rPr>
              <a:t>il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195" dirty="0">
                <a:latin typeface="Verdana"/>
                <a:cs typeface="Verdana"/>
              </a:rPr>
              <a:t>p</a:t>
            </a:r>
            <a:r>
              <a:rPr sz="3250" spc="85" dirty="0">
                <a:latin typeface="Verdana"/>
                <a:cs typeface="Verdana"/>
              </a:rPr>
              <a:t>e</a:t>
            </a:r>
            <a:r>
              <a:rPr sz="3250" spc="-130" dirty="0">
                <a:latin typeface="Verdana"/>
                <a:cs typeface="Verdana"/>
              </a:rPr>
              <a:t>r</a:t>
            </a:r>
            <a:r>
              <a:rPr sz="3250" spc="-30" dirty="0">
                <a:latin typeface="Verdana"/>
                <a:cs typeface="Verdana"/>
              </a:rPr>
              <a:t>i</a:t>
            </a:r>
            <a:r>
              <a:rPr sz="3250" spc="270" dirty="0">
                <a:latin typeface="Verdana"/>
                <a:cs typeface="Verdana"/>
              </a:rPr>
              <a:t>c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-30" dirty="0">
                <a:latin typeface="Verdana"/>
                <a:cs typeface="Verdana"/>
              </a:rPr>
              <a:t>l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55" dirty="0">
                <a:latin typeface="Verdana"/>
                <a:cs typeface="Verdana"/>
              </a:rPr>
              <a:t>s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70" dirty="0">
                <a:latin typeface="Verdana"/>
                <a:cs typeface="Verdana"/>
              </a:rPr>
              <a:t>n</a:t>
            </a:r>
            <a:r>
              <a:rPr sz="3250" spc="85" dirty="0">
                <a:latin typeface="Verdana"/>
                <a:cs typeface="Verdana"/>
              </a:rPr>
              <a:t>e</a:t>
            </a:r>
            <a:r>
              <a:rPr sz="3250" spc="240" dirty="0">
                <a:latin typeface="Verdana"/>
                <a:cs typeface="Verdana"/>
              </a:rPr>
              <a:t>m</a:t>
            </a:r>
            <a:r>
              <a:rPr sz="3250" spc="-30" dirty="0">
                <a:latin typeface="Verdana"/>
                <a:cs typeface="Verdana"/>
              </a:rPr>
              <a:t>i</a:t>
            </a:r>
            <a:r>
              <a:rPr sz="3250" spc="270" dirty="0">
                <a:latin typeface="Verdana"/>
                <a:cs typeface="Verdana"/>
              </a:rPr>
              <a:t>c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300" dirty="0">
                <a:latin typeface="Verdana"/>
                <a:cs typeface="Verdana"/>
              </a:rPr>
              <a:t>?</a:t>
            </a:r>
            <a:endParaRPr sz="3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47076" y="0"/>
            <a:ext cx="6452235" cy="1680210"/>
          </a:xfrm>
          <a:custGeom>
            <a:avLst/>
            <a:gdLst/>
            <a:ahLst/>
            <a:cxnLst/>
            <a:rect l="l" t="t" r="r" b="b"/>
            <a:pathLst>
              <a:path w="6452234" h="1680210">
                <a:moveTo>
                  <a:pt x="3652328" y="1680087"/>
                </a:moveTo>
                <a:lnTo>
                  <a:pt x="5480670" y="1344373"/>
                </a:lnTo>
                <a:lnTo>
                  <a:pt x="6355150" y="367059"/>
                </a:lnTo>
                <a:lnTo>
                  <a:pt x="6451691" y="0"/>
                </a:lnTo>
                <a:lnTo>
                  <a:pt x="0" y="0"/>
                </a:lnTo>
                <a:lnTo>
                  <a:pt x="10923" y="22278"/>
                </a:lnTo>
                <a:lnTo>
                  <a:pt x="1264253" y="1067586"/>
                </a:lnTo>
                <a:lnTo>
                  <a:pt x="3652328" y="1680087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01428" y="6383253"/>
            <a:ext cx="6186805" cy="3903979"/>
          </a:xfrm>
          <a:custGeom>
            <a:avLst/>
            <a:gdLst/>
            <a:ahLst/>
            <a:cxnLst/>
            <a:rect l="l" t="t" r="r" b="b"/>
            <a:pathLst>
              <a:path w="6186805" h="3903979">
                <a:moveTo>
                  <a:pt x="6186571" y="139741"/>
                </a:moveTo>
                <a:lnTo>
                  <a:pt x="6186571" y="3903746"/>
                </a:lnTo>
                <a:lnTo>
                  <a:pt x="0" y="3903746"/>
                </a:lnTo>
                <a:lnTo>
                  <a:pt x="5610" y="3872541"/>
                </a:lnTo>
                <a:lnTo>
                  <a:pt x="21175" y="3800707"/>
                </a:lnTo>
                <a:lnTo>
                  <a:pt x="40113" y="3729598"/>
                </a:lnTo>
                <a:lnTo>
                  <a:pt x="62372" y="3659263"/>
                </a:lnTo>
                <a:lnTo>
                  <a:pt x="87905" y="3589754"/>
                </a:lnTo>
                <a:lnTo>
                  <a:pt x="116660" y="3521122"/>
                </a:lnTo>
                <a:lnTo>
                  <a:pt x="148588" y="3453417"/>
                </a:lnTo>
                <a:lnTo>
                  <a:pt x="183641" y="3386691"/>
                </a:lnTo>
                <a:lnTo>
                  <a:pt x="221768" y="3320995"/>
                </a:lnTo>
                <a:lnTo>
                  <a:pt x="241968" y="3288549"/>
                </a:lnTo>
                <a:lnTo>
                  <a:pt x="262919" y="3256379"/>
                </a:lnTo>
                <a:lnTo>
                  <a:pt x="284614" y="3224493"/>
                </a:lnTo>
                <a:lnTo>
                  <a:pt x="307046" y="3192895"/>
                </a:lnTo>
                <a:lnTo>
                  <a:pt x="330209" y="3161594"/>
                </a:lnTo>
                <a:lnTo>
                  <a:pt x="354098" y="3130594"/>
                </a:lnTo>
                <a:lnTo>
                  <a:pt x="378706" y="3099903"/>
                </a:lnTo>
                <a:lnTo>
                  <a:pt x="404026" y="3069527"/>
                </a:lnTo>
                <a:lnTo>
                  <a:pt x="430054" y="3039472"/>
                </a:lnTo>
                <a:lnTo>
                  <a:pt x="456781" y="3009744"/>
                </a:lnTo>
                <a:lnTo>
                  <a:pt x="484203" y="2980351"/>
                </a:lnTo>
                <a:lnTo>
                  <a:pt x="512313" y="2951298"/>
                </a:lnTo>
                <a:lnTo>
                  <a:pt x="541105" y="2922591"/>
                </a:lnTo>
                <a:lnTo>
                  <a:pt x="570572" y="2894238"/>
                </a:lnTo>
                <a:lnTo>
                  <a:pt x="600709" y="2866244"/>
                </a:lnTo>
                <a:lnTo>
                  <a:pt x="631509" y="2838616"/>
                </a:lnTo>
                <a:lnTo>
                  <a:pt x="662966" y="2811360"/>
                </a:lnTo>
                <a:lnTo>
                  <a:pt x="695074" y="2784482"/>
                </a:lnTo>
                <a:lnTo>
                  <a:pt x="727826" y="2757990"/>
                </a:lnTo>
                <a:lnTo>
                  <a:pt x="761217" y="2731889"/>
                </a:lnTo>
                <a:lnTo>
                  <a:pt x="795241" y="2706186"/>
                </a:lnTo>
                <a:lnTo>
                  <a:pt x="829890" y="2680887"/>
                </a:lnTo>
                <a:lnTo>
                  <a:pt x="865159" y="2655998"/>
                </a:lnTo>
                <a:lnTo>
                  <a:pt x="901042" y="2631526"/>
                </a:lnTo>
                <a:lnTo>
                  <a:pt x="937533" y="2607477"/>
                </a:lnTo>
                <a:lnTo>
                  <a:pt x="974624" y="2583858"/>
                </a:lnTo>
                <a:lnTo>
                  <a:pt x="1012311" y="2560675"/>
                </a:lnTo>
                <a:lnTo>
                  <a:pt x="1050587" y="2537934"/>
                </a:lnTo>
                <a:lnTo>
                  <a:pt x="1089445" y="2515642"/>
                </a:lnTo>
                <a:lnTo>
                  <a:pt x="1128880" y="2493805"/>
                </a:lnTo>
                <a:lnTo>
                  <a:pt x="1168885" y="2472430"/>
                </a:lnTo>
                <a:lnTo>
                  <a:pt x="1209455" y="2451522"/>
                </a:lnTo>
                <a:lnTo>
                  <a:pt x="1250582" y="2431089"/>
                </a:lnTo>
                <a:lnTo>
                  <a:pt x="1292261" y="2411136"/>
                </a:lnTo>
                <a:lnTo>
                  <a:pt x="1334485" y="2391671"/>
                </a:lnTo>
                <a:lnTo>
                  <a:pt x="1377249" y="2372698"/>
                </a:lnTo>
                <a:lnTo>
                  <a:pt x="1420546" y="2354226"/>
                </a:lnTo>
                <a:lnTo>
                  <a:pt x="1464370" y="2336259"/>
                </a:lnTo>
                <a:lnTo>
                  <a:pt x="1508715" y="2318805"/>
                </a:lnTo>
                <a:lnTo>
                  <a:pt x="1553574" y="2301870"/>
                </a:lnTo>
                <a:lnTo>
                  <a:pt x="1598941" y="2285460"/>
                </a:lnTo>
                <a:lnTo>
                  <a:pt x="1644811" y="2269582"/>
                </a:lnTo>
                <a:lnTo>
                  <a:pt x="1691177" y="2254242"/>
                </a:lnTo>
                <a:lnTo>
                  <a:pt x="1738032" y="2239446"/>
                </a:lnTo>
                <a:lnTo>
                  <a:pt x="1785371" y="2225201"/>
                </a:lnTo>
                <a:lnTo>
                  <a:pt x="1833187" y="2211513"/>
                </a:lnTo>
                <a:lnTo>
                  <a:pt x="1881475" y="2198388"/>
                </a:lnTo>
                <a:lnTo>
                  <a:pt x="1930227" y="2185833"/>
                </a:lnTo>
                <a:lnTo>
                  <a:pt x="1979438" y="2173855"/>
                </a:lnTo>
                <a:lnTo>
                  <a:pt x="2029102" y="2162459"/>
                </a:lnTo>
                <a:lnTo>
                  <a:pt x="2079212" y="2151653"/>
                </a:lnTo>
                <a:lnTo>
                  <a:pt x="2129763" y="2141441"/>
                </a:lnTo>
                <a:lnTo>
                  <a:pt x="2180747" y="2131832"/>
                </a:lnTo>
                <a:lnTo>
                  <a:pt x="2232159" y="2122831"/>
                </a:lnTo>
                <a:lnTo>
                  <a:pt x="2283993" y="2114444"/>
                </a:lnTo>
                <a:lnTo>
                  <a:pt x="2336243" y="2106678"/>
                </a:lnTo>
                <a:lnTo>
                  <a:pt x="2388901" y="2099539"/>
                </a:lnTo>
                <a:lnTo>
                  <a:pt x="2441962" y="2093034"/>
                </a:lnTo>
                <a:lnTo>
                  <a:pt x="2495421" y="2087169"/>
                </a:lnTo>
                <a:lnTo>
                  <a:pt x="2521953" y="2083994"/>
                </a:lnTo>
                <a:lnTo>
                  <a:pt x="2575220" y="2075001"/>
                </a:lnTo>
                <a:lnTo>
                  <a:pt x="2628752" y="2062595"/>
                </a:lnTo>
                <a:lnTo>
                  <a:pt x="2682544" y="2046909"/>
                </a:lnTo>
                <a:lnTo>
                  <a:pt x="2736588" y="2028076"/>
                </a:lnTo>
                <a:lnTo>
                  <a:pt x="2790879" y="2006228"/>
                </a:lnTo>
                <a:lnTo>
                  <a:pt x="2845411" y="1981497"/>
                </a:lnTo>
                <a:lnTo>
                  <a:pt x="2900177" y="1954017"/>
                </a:lnTo>
                <a:lnTo>
                  <a:pt x="2955171" y="1923920"/>
                </a:lnTo>
                <a:lnTo>
                  <a:pt x="3010387" y="1891338"/>
                </a:lnTo>
                <a:lnTo>
                  <a:pt x="3065819" y="1856405"/>
                </a:lnTo>
                <a:lnTo>
                  <a:pt x="3121461" y="1819252"/>
                </a:lnTo>
                <a:lnTo>
                  <a:pt x="3177306" y="1780013"/>
                </a:lnTo>
                <a:lnTo>
                  <a:pt x="3233349" y="1738819"/>
                </a:lnTo>
                <a:lnTo>
                  <a:pt x="3289582" y="1695804"/>
                </a:lnTo>
                <a:lnTo>
                  <a:pt x="3346001" y="1651100"/>
                </a:lnTo>
                <a:lnTo>
                  <a:pt x="3402598" y="1604840"/>
                </a:lnTo>
                <a:lnTo>
                  <a:pt x="3459367" y="1557156"/>
                </a:lnTo>
                <a:lnTo>
                  <a:pt x="3516303" y="1508182"/>
                </a:lnTo>
                <a:lnTo>
                  <a:pt x="3573399" y="1458048"/>
                </a:lnTo>
                <a:lnTo>
                  <a:pt x="3602005" y="1432589"/>
                </a:lnTo>
                <a:lnTo>
                  <a:pt x="3630649" y="1406889"/>
                </a:lnTo>
                <a:lnTo>
                  <a:pt x="3659330" y="1380966"/>
                </a:lnTo>
                <a:lnTo>
                  <a:pt x="3688047" y="1354837"/>
                </a:lnTo>
                <a:lnTo>
                  <a:pt x="3716799" y="1328517"/>
                </a:lnTo>
                <a:lnTo>
                  <a:pt x="3745586" y="1302024"/>
                </a:lnTo>
                <a:lnTo>
                  <a:pt x="3803260" y="1248583"/>
                </a:lnTo>
                <a:lnTo>
                  <a:pt x="4122614" y="949357"/>
                </a:lnTo>
                <a:lnTo>
                  <a:pt x="4181018" y="895066"/>
                </a:lnTo>
                <a:lnTo>
                  <a:pt x="4210253" y="868050"/>
                </a:lnTo>
                <a:lnTo>
                  <a:pt x="4239510" y="841142"/>
                </a:lnTo>
                <a:lnTo>
                  <a:pt x="4268788" y="814358"/>
                </a:lnTo>
                <a:lnTo>
                  <a:pt x="4298086" y="787716"/>
                </a:lnTo>
                <a:lnTo>
                  <a:pt x="4327403" y="761232"/>
                </a:lnTo>
                <a:lnTo>
                  <a:pt x="4356738" y="734922"/>
                </a:lnTo>
                <a:lnTo>
                  <a:pt x="4386091" y="708804"/>
                </a:lnTo>
                <a:lnTo>
                  <a:pt x="4415460" y="682893"/>
                </a:lnTo>
                <a:lnTo>
                  <a:pt x="4444846" y="657206"/>
                </a:lnTo>
                <a:lnTo>
                  <a:pt x="4474247" y="631760"/>
                </a:lnTo>
                <a:lnTo>
                  <a:pt x="4503662" y="606572"/>
                </a:lnTo>
                <a:lnTo>
                  <a:pt x="4533092" y="581657"/>
                </a:lnTo>
                <a:lnTo>
                  <a:pt x="4562534" y="557033"/>
                </a:lnTo>
                <a:lnTo>
                  <a:pt x="4591988" y="532716"/>
                </a:lnTo>
                <a:lnTo>
                  <a:pt x="4650930" y="485070"/>
                </a:lnTo>
                <a:lnTo>
                  <a:pt x="4709912" y="438851"/>
                </a:lnTo>
                <a:lnTo>
                  <a:pt x="4768927" y="394192"/>
                </a:lnTo>
                <a:lnTo>
                  <a:pt x="4827969" y="351226"/>
                </a:lnTo>
                <a:lnTo>
                  <a:pt x="4887032" y="310084"/>
                </a:lnTo>
                <a:lnTo>
                  <a:pt x="4946109" y="270901"/>
                </a:lnTo>
                <a:lnTo>
                  <a:pt x="5005195" y="233807"/>
                </a:lnTo>
                <a:lnTo>
                  <a:pt x="5064284" y="198937"/>
                </a:lnTo>
                <a:lnTo>
                  <a:pt x="5123368" y="166422"/>
                </a:lnTo>
                <a:lnTo>
                  <a:pt x="5182443" y="136395"/>
                </a:lnTo>
                <a:lnTo>
                  <a:pt x="5241501" y="108989"/>
                </a:lnTo>
                <a:lnTo>
                  <a:pt x="5300537" y="84336"/>
                </a:lnTo>
                <a:lnTo>
                  <a:pt x="5359544" y="62570"/>
                </a:lnTo>
                <a:lnTo>
                  <a:pt x="5418517" y="43821"/>
                </a:lnTo>
                <a:lnTo>
                  <a:pt x="5477448" y="28224"/>
                </a:lnTo>
                <a:lnTo>
                  <a:pt x="5536333" y="15911"/>
                </a:lnTo>
                <a:lnTo>
                  <a:pt x="5595164" y="7014"/>
                </a:lnTo>
                <a:lnTo>
                  <a:pt x="5653935" y="1666"/>
                </a:lnTo>
                <a:lnTo>
                  <a:pt x="5712641" y="0"/>
                </a:lnTo>
                <a:lnTo>
                  <a:pt x="5741967" y="588"/>
                </a:lnTo>
                <a:lnTo>
                  <a:pt x="5800563" y="4693"/>
                </a:lnTo>
                <a:lnTo>
                  <a:pt x="5859077" y="12810"/>
                </a:lnTo>
                <a:lnTo>
                  <a:pt x="5917504" y="25074"/>
                </a:lnTo>
                <a:lnTo>
                  <a:pt x="5975837" y="41615"/>
                </a:lnTo>
                <a:lnTo>
                  <a:pt x="6034071" y="62567"/>
                </a:lnTo>
                <a:lnTo>
                  <a:pt x="6092199" y="88063"/>
                </a:lnTo>
                <a:lnTo>
                  <a:pt x="6150214" y="118235"/>
                </a:lnTo>
                <a:lnTo>
                  <a:pt x="6179178" y="135116"/>
                </a:lnTo>
                <a:lnTo>
                  <a:pt x="6186571" y="139741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628305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808" y="953547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4283" y="3663019"/>
            <a:ext cx="11458574" cy="406717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614001" y="1535588"/>
            <a:ext cx="945515" cy="636905"/>
          </a:xfrm>
          <a:custGeom>
            <a:avLst/>
            <a:gdLst/>
            <a:ahLst/>
            <a:cxnLst/>
            <a:rect l="l" t="t" r="r" b="b"/>
            <a:pathLst>
              <a:path w="945514" h="636905">
                <a:moveTo>
                  <a:pt x="0" y="893"/>
                </a:moveTo>
                <a:lnTo>
                  <a:pt x="104310" y="893"/>
                </a:lnTo>
                <a:lnTo>
                  <a:pt x="104310" y="557288"/>
                </a:lnTo>
                <a:lnTo>
                  <a:pt x="319408" y="557288"/>
                </a:lnTo>
                <a:lnTo>
                  <a:pt x="319408" y="636805"/>
                </a:lnTo>
                <a:lnTo>
                  <a:pt x="0" y="636805"/>
                </a:lnTo>
                <a:lnTo>
                  <a:pt x="0" y="893"/>
                </a:lnTo>
                <a:close/>
              </a:path>
              <a:path w="945514" h="636905">
                <a:moveTo>
                  <a:pt x="835277" y="636805"/>
                </a:moveTo>
                <a:lnTo>
                  <a:pt x="789487" y="506809"/>
                </a:lnTo>
                <a:lnTo>
                  <a:pt x="523240" y="506809"/>
                </a:lnTo>
                <a:lnTo>
                  <a:pt x="477674" y="636805"/>
                </a:lnTo>
                <a:lnTo>
                  <a:pt x="368673" y="636805"/>
                </a:lnTo>
                <a:lnTo>
                  <a:pt x="596502" y="0"/>
                </a:lnTo>
                <a:lnTo>
                  <a:pt x="717341" y="0"/>
                </a:lnTo>
                <a:lnTo>
                  <a:pt x="945171" y="636805"/>
                </a:lnTo>
                <a:lnTo>
                  <a:pt x="835277" y="636805"/>
                </a:lnTo>
                <a:close/>
              </a:path>
              <a:path w="945514" h="636905">
                <a:moveTo>
                  <a:pt x="551606" y="425505"/>
                </a:moveTo>
                <a:lnTo>
                  <a:pt x="761120" y="425505"/>
                </a:lnTo>
                <a:lnTo>
                  <a:pt x="657033" y="126199"/>
                </a:lnTo>
                <a:lnTo>
                  <a:pt x="551606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18690" y="1528217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52056" y="1528217"/>
            <a:ext cx="1163955" cy="650875"/>
          </a:xfrm>
          <a:custGeom>
            <a:avLst/>
            <a:gdLst/>
            <a:ahLst/>
            <a:cxnLst/>
            <a:rect l="l" t="t" r="r" b="b"/>
            <a:pathLst>
              <a:path w="1163954" h="650875">
                <a:moveTo>
                  <a:pt x="0" y="89791"/>
                </a:moveTo>
                <a:lnTo>
                  <a:pt x="0" y="8264"/>
                </a:lnTo>
                <a:lnTo>
                  <a:pt x="443598" y="8264"/>
                </a:lnTo>
                <a:lnTo>
                  <a:pt x="443598" y="89791"/>
                </a:lnTo>
                <a:lnTo>
                  <a:pt x="274512" y="89791"/>
                </a:lnTo>
                <a:lnTo>
                  <a:pt x="274512" y="644176"/>
                </a:lnTo>
                <a:lnTo>
                  <a:pt x="170202" y="644176"/>
                </a:lnTo>
                <a:lnTo>
                  <a:pt x="170202" y="89791"/>
                </a:lnTo>
                <a:lnTo>
                  <a:pt x="0" y="89791"/>
                </a:lnTo>
                <a:close/>
              </a:path>
              <a:path w="1163954" h="650875">
                <a:moveTo>
                  <a:pt x="838963" y="556395"/>
                </a:moveTo>
                <a:lnTo>
                  <a:pt x="884780" y="552416"/>
                </a:lnTo>
                <a:lnTo>
                  <a:pt x="926185" y="540480"/>
                </a:lnTo>
                <a:lnTo>
                  <a:pt x="963180" y="520587"/>
                </a:lnTo>
                <a:lnTo>
                  <a:pt x="995763" y="492737"/>
                </a:lnTo>
                <a:lnTo>
                  <a:pt x="1022343" y="458409"/>
                </a:lnTo>
                <a:lnTo>
                  <a:pt x="1041329" y="419083"/>
                </a:lnTo>
                <a:lnTo>
                  <a:pt x="1052720" y="374760"/>
                </a:lnTo>
                <a:lnTo>
                  <a:pt x="1056517" y="325438"/>
                </a:lnTo>
                <a:lnTo>
                  <a:pt x="1052720" y="276047"/>
                </a:lnTo>
                <a:lnTo>
                  <a:pt x="1041329" y="231738"/>
                </a:lnTo>
                <a:lnTo>
                  <a:pt x="1022343" y="192510"/>
                </a:lnTo>
                <a:lnTo>
                  <a:pt x="995763" y="158363"/>
                </a:lnTo>
                <a:lnTo>
                  <a:pt x="963180" y="130708"/>
                </a:lnTo>
                <a:lnTo>
                  <a:pt x="926185" y="110955"/>
                </a:lnTo>
                <a:lnTo>
                  <a:pt x="884780" y="99103"/>
                </a:lnTo>
                <a:lnTo>
                  <a:pt x="838963" y="95152"/>
                </a:lnTo>
                <a:lnTo>
                  <a:pt x="793132" y="99103"/>
                </a:lnTo>
                <a:lnTo>
                  <a:pt x="751684" y="110955"/>
                </a:lnTo>
                <a:lnTo>
                  <a:pt x="714620" y="130708"/>
                </a:lnTo>
                <a:lnTo>
                  <a:pt x="681939" y="158363"/>
                </a:lnTo>
                <a:lnTo>
                  <a:pt x="655359" y="192510"/>
                </a:lnTo>
                <a:lnTo>
                  <a:pt x="636373" y="231738"/>
                </a:lnTo>
                <a:lnTo>
                  <a:pt x="624982" y="276047"/>
                </a:lnTo>
                <a:lnTo>
                  <a:pt x="621184" y="325438"/>
                </a:lnTo>
                <a:lnTo>
                  <a:pt x="624982" y="374760"/>
                </a:lnTo>
                <a:lnTo>
                  <a:pt x="636373" y="419083"/>
                </a:lnTo>
                <a:lnTo>
                  <a:pt x="655359" y="458409"/>
                </a:lnTo>
                <a:lnTo>
                  <a:pt x="681939" y="492737"/>
                </a:lnTo>
                <a:lnTo>
                  <a:pt x="714620" y="520587"/>
                </a:lnTo>
                <a:lnTo>
                  <a:pt x="751684" y="540480"/>
                </a:lnTo>
                <a:lnTo>
                  <a:pt x="793132" y="552416"/>
                </a:lnTo>
                <a:lnTo>
                  <a:pt x="838963" y="556395"/>
                </a:lnTo>
                <a:close/>
              </a:path>
              <a:path w="1163954" h="650875">
                <a:moveTo>
                  <a:pt x="839186" y="650654"/>
                </a:moveTo>
                <a:lnTo>
                  <a:pt x="786205" y="646973"/>
                </a:lnTo>
                <a:lnTo>
                  <a:pt x="736618" y="635930"/>
                </a:lnTo>
                <a:lnTo>
                  <a:pt x="690427" y="617525"/>
                </a:lnTo>
                <a:lnTo>
                  <a:pt x="647631" y="591758"/>
                </a:lnTo>
                <a:lnTo>
                  <a:pt x="608229" y="558629"/>
                </a:lnTo>
                <a:lnTo>
                  <a:pt x="574377" y="519853"/>
                </a:lnTo>
                <a:lnTo>
                  <a:pt x="548046" y="477146"/>
                </a:lnTo>
                <a:lnTo>
                  <a:pt x="529239" y="430508"/>
                </a:lnTo>
                <a:lnTo>
                  <a:pt x="517955" y="379939"/>
                </a:lnTo>
                <a:lnTo>
                  <a:pt x="514194" y="325438"/>
                </a:lnTo>
                <a:lnTo>
                  <a:pt x="517955" y="270858"/>
                </a:lnTo>
                <a:lnTo>
                  <a:pt x="529239" y="220226"/>
                </a:lnTo>
                <a:lnTo>
                  <a:pt x="548046" y="173543"/>
                </a:lnTo>
                <a:lnTo>
                  <a:pt x="574377" y="130809"/>
                </a:lnTo>
                <a:lnTo>
                  <a:pt x="608229" y="92025"/>
                </a:lnTo>
                <a:lnTo>
                  <a:pt x="647631" y="58896"/>
                </a:lnTo>
                <a:lnTo>
                  <a:pt x="690427" y="33129"/>
                </a:lnTo>
                <a:lnTo>
                  <a:pt x="736618" y="14724"/>
                </a:lnTo>
                <a:lnTo>
                  <a:pt x="786205" y="3681"/>
                </a:lnTo>
                <a:lnTo>
                  <a:pt x="839186" y="0"/>
                </a:lnTo>
                <a:lnTo>
                  <a:pt x="892230" y="3681"/>
                </a:lnTo>
                <a:lnTo>
                  <a:pt x="941826" y="14724"/>
                </a:lnTo>
                <a:lnTo>
                  <a:pt x="987972" y="33129"/>
                </a:lnTo>
                <a:lnTo>
                  <a:pt x="1030670" y="58896"/>
                </a:lnTo>
                <a:lnTo>
                  <a:pt x="1069919" y="92025"/>
                </a:lnTo>
                <a:lnTo>
                  <a:pt x="1103692" y="130809"/>
                </a:lnTo>
                <a:lnTo>
                  <a:pt x="1129959" y="173543"/>
                </a:lnTo>
                <a:lnTo>
                  <a:pt x="1148722" y="220226"/>
                </a:lnTo>
                <a:lnTo>
                  <a:pt x="1159979" y="270858"/>
                </a:lnTo>
                <a:lnTo>
                  <a:pt x="1163732" y="325438"/>
                </a:lnTo>
                <a:lnTo>
                  <a:pt x="1159979" y="379939"/>
                </a:lnTo>
                <a:lnTo>
                  <a:pt x="1148722" y="430508"/>
                </a:lnTo>
                <a:lnTo>
                  <a:pt x="1129959" y="477146"/>
                </a:lnTo>
                <a:lnTo>
                  <a:pt x="1103692" y="519853"/>
                </a:lnTo>
                <a:lnTo>
                  <a:pt x="1069919" y="558629"/>
                </a:lnTo>
                <a:lnTo>
                  <a:pt x="1030670" y="591758"/>
                </a:lnTo>
                <a:lnTo>
                  <a:pt x="987972" y="617525"/>
                </a:lnTo>
                <a:lnTo>
                  <a:pt x="941826" y="635930"/>
                </a:lnTo>
                <a:lnTo>
                  <a:pt x="892230" y="646973"/>
                </a:lnTo>
                <a:lnTo>
                  <a:pt x="839186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18122" y="1536481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6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6314" y="1536481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00312" y="1535588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49953" y="1536481"/>
            <a:ext cx="545465" cy="636270"/>
          </a:xfrm>
          <a:custGeom>
            <a:avLst/>
            <a:gdLst/>
            <a:ahLst/>
            <a:cxnLst/>
            <a:rect l="l" t="t" r="r" b="b"/>
            <a:pathLst>
              <a:path w="545465" h="636269">
                <a:moveTo>
                  <a:pt x="104310" y="556395"/>
                </a:moveTo>
                <a:lnTo>
                  <a:pt x="207727" y="556395"/>
                </a:lnTo>
                <a:lnTo>
                  <a:pt x="259938" y="552444"/>
                </a:lnTo>
                <a:lnTo>
                  <a:pt x="305783" y="540592"/>
                </a:lnTo>
                <a:lnTo>
                  <a:pt x="345262" y="520839"/>
                </a:lnTo>
                <a:lnTo>
                  <a:pt x="378376" y="493184"/>
                </a:lnTo>
                <a:lnTo>
                  <a:pt x="404565" y="458646"/>
                </a:lnTo>
                <a:lnTo>
                  <a:pt x="423271" y="418245"/>
                </a:lnTo>
                <a:lnTo>
                  <a:pt x="434495" y="371982"/>
                </a:lnTo>
                <a:lnTo>
                  <a:pt x="438237" y="319854"/>
                </a:lnTo>
                <a:lnTo>
                  <a:pt x="434495" y="267671"/>
                </a:lnTo>
                <a:lnTo>
                  <a:pt x="423271" y="221463"/>
                </a:lnTo>
                <a:lnTo>
                  <a:pt x="404565" y="181230"/>
                </a:lnTo>
                <a:lnTo>
                  <a:pt x="378376" y="146972"/>
                </a:lnTo>
                <a:lnTo>
                  <a:pt x="345262" y="119512"/>
                </a:lnTo>
                <a:lnTo>
                  <a:pt x="305783" y="99898"/>
                </a:lnTo>
                <a:lnTo>
                  <a:pt x="259938" y="88130"/>
                </a:lnTo>
                <a:lnTo>
                  <a:pt x="207727" y="84207"/>
                </a:lnTo>
                <a:lnTo>
                  <a:pt x="104310" y="84207"/>
                </a:lnTo>
                <a:lnTo>
                  <a:pt x="104310" y="556395"/>
                </a:lnTo>
                <a:close/>
              </a:path>
              <a:path w="545465" h="636269">
                <a:moveTo>
                  <a:pt x="207727" y="0"/>
                </a:moveTo>
                <a:lnTo>
                  <a:pt x="266721" y="3457"/>
                </a:lnTo>
                <a:lnTo>
                  <a:pt x="320766" y="13830"/>
                </a:lnTo>
                <a:lnTo>
                  <a:pt x="369861" y="31118"/>
                </a:lnTo>
                <a:lnTo>
                  <a:pt x="414006" y="55322"/>
                </a:lnTo>
                <a:lnTo>
                  <a:pt x="453202" y="86441"/>
                </a:lnTo>
                <a:lnTo>
                  <a:pt x="486331" y="123438"/>
                </a:lnTo>
                <a:lnTo>
                  <a:pt x="512098" y="165279"/>
                </a:lnTo>
                <a:lnTo>
                  <a:pt x="530503" y="211961"/>
                </a:lnTo>
                <a:lnTo>
                  <a:pt x="541546" y="263487"/>
                </a:lnTo>
                <a:lnTo>
                  <a:pt x="545227" y="319854"/>
                </a:lnTo>
                <a:lnTo>
                  <a:pt x="541546" y="376070"/>
                </a:lnTo>
                <a:lnTo>
                  <a:pt x="530503" y="427318"/>
                </a:lnTo>
                <a:lnTo>
                  <a:pt x="512098" y="473599"/>
                </a:lnTo>
                <a:lnTo>
                  <a:pt x="486331" y="514912"/>
                </a:lnTo>
                <a:lnTo>
                  <a:pt x="453202" y="551258"/>
                </a:lnTo>
                <a:lnTo>
                  <a:pt x="414006" y="581733"/>
                </a:lnTo>
                <a:lnTo>
                  <a:pt x="369861" y="605436"/>
                </a:lnTo>
                <a:lnTo>
                  <a:pt x="320766" y="622367"/>
                </a:lnTo>
                <a:lnTo>
                  <a:pt x="266721" y="632526"/>
                </a:lnTo>
                <a:lnTo>
                  <a:pt x="207727" y="635912"/>
                </a:lnTo>
                <a:lnTo>
                  <a:pt x="0" y="635912"/>
                </a:lnTo>
                <a:lnTo>
                  <a:pt x="0" y="0"/>
                </a:lnTo>
                <a:lnTo>
                  <a:pt x="2077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98589" y="1536481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79949" y="1528217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39">
                <a:moveTo>
                  <a:pt x="324769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6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9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6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21757" y="1535588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87520" y="1528217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4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7" y="636694"/>
                </a:lnTo>
                <a:lnTo>
                  <a:pt x="271426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4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5" y="494887"/>
                </a:lnTo>
                <a:lnTo>
                  <a:pt x="121173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8" y="564729"/>
                </a:lnTo>
                <a:lnTo>
                  <a:pt x="290188" y="550992"/>
                </a:lnTo>
                <a:lnTo>
                  <a:pt x="320286" y="524608"/>
                </a:lnTo>
                <a:lnTo>
                  <a:pt x="337499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2" y="374020"/>
                </a:lnTo>
                <a:lnTo>
                  <a:pt x="187023" y="360897"/>
                </a:lnTo>
                <a:lnTo>
                  <a:pt x="169140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4" y="28646"/>
                </a:lnTo>
                <a:lnTo>
                  <a:pt x="128656" y="12731"/>
                </a:lnTo>
                <a:lnTo>
                  <a:pt x="169754" y="3182"/>
                </a:lnTo>
                <a:lnTo>
                  <a:pt x="215320" y="0"/>
                </a:lnTo>
                <a:lnTo>
                  <a:pt x="260718" y="2750"/>
                </a:lnTo>
                <a:lnTo>
                  <a:pt x="301315" y="11000"/>
                </a:lnTo>
                <a:lnTo>
                  <a:pt x="337108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8" y="171095"/>
                </a:lnTo>
                <a:lnTo>
                  <a:pt x="316503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353720" y="1536481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95244" y="1536481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4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4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1" y="371451"/>
                </a:lnTo>
                <a:lnTo>
                  <a:pt x="454766" y="635912"/>
                </a:lnTo>
                <a:lnTo>
                  <a:pt x="327673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4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135909" y="1535588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80" h="636905">
                <a:moveTo>
                  <a:pt x="466604" y="636805"/>
                </a:moveTo>
                <a:lnTo>
                  <a:pt x="420814" y="506809"/>
                </a:lnTo>
                <a:lnTo>
                  <a:pt x="154567" y="506809"/>
                </a:lnTo>
                <a:lnTo>
                  <a:pt x="109001" y="636805"/>
                </a:lnTo>
                <a:lnTo>
                  <a:pt x="0" y="636805"/>
                </a:lnTo>
                <a:lnTo>
                  <a:pt x="227830" y="0"/>
                </a:lnTo>
                <a:lnTo>
                  <a:pt x="348669" y="0"/>
                </a:lnTo>
                <a:lnTo>
                  <a:pt x="576498" y="636805"/>
                </a:lnTo>
                <a:lnTo>
                  <a:pt x="466604" y="636805"/>
                </a:lnTo>
                <a:close/>
              </a:path>
              <a:path w="576580" h="636905">
                <a:moveTo>
                  <a:pt x="182934" y="425505"/>
                </a:moveTo>
                <a:lnTo>
                  <a:pt x="392448" y="425505"/>
                </a:lnTo>
                <a:lnTo>
                  <a:pt x="288361" y="126199"/>
                </a:lnTo>
                <a:lnTo>
                  <a:pt x="182934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15" dirty="0"/>
              <a:t>L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580" dirty="0"/>
              <a:t>S</a:t>
            </a:r>
            <a:r>
              <a:rPr spc="-380" dirty="0"/>
              <a:t>T</a:t>
            </a:r>
            <a:r>
              <a:rPr spc="-25" dirty="0"/>
              <a:t>O</a:t>
            </a:r>
            <a:r>
              <a:rPr spc="-459" dirty="0"/>
              <a:t>R</a:t>
            </a:r>
            <a:r>
              <a:rPr spc="-1135" dirty="0"/>
              <a:t>I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450" dirty="0"/>
              <a:t>D</a:t>
            </a:r>
            <a:r>
              <a:rPr spc="-1130" dirty="0"/>
              <a:t>I</a:t>
            </a:r>
            <a:r>
              <a:rPr spc="-375" dirty="0"/>
              <a:t> </a:t>
            </a:r>
            <a:r>
              <a:rPr spc="535" dirty="0"/>
              <a:t>C</a:t>
            </a:r>
            <a:r>
              <a:rPr spc="-785" dirty="0"/>
              <a:t>E</a:t>
            </a:r>
            <a:r>
              <a:rPr spc="-580" dirty="0"/>
              <a:t>S</a:t>
            </a:r>
            <a:r>
              <a:rPr spc="-1135" dirty="0"/>
              <a:t>I</a:t>
            </a:r>
            <a:r>
              <a:rPr spc="-459" dirty="0"/>
              <a:t>R</a:t>
            </a:r>
            <a:r>
              <a:rPr spc="95" dirty="0"/>
              <a:t>A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396343" y="2555467"/>
            <a:ext cx="3495675" cy="400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95" dirty="0">
                <a:solidFill>
                  <a:srgbClr val="FF66C3"/>
                </a:solidFill>
                <a:latin typeface="Verdana"/>
                <a:cs typeface="Verdana"/>
              </a:rPr>
              <a:t>aggiungiamo</a:t>
            </a:r>
            <a:r>
              <a:rPr sz="2450" spc="-17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40" dirty="0">
                <a:solidFill>
                  <a:srgbClr val="FF66C3"/>
                </a:solidFill>
                <a:latin typeface="Verdana"/>
                <a:cs typeface="Verdana"/>
              </a:rPr>
              <a:t>dettagli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6830" y="8049762"/>
            <a:ext cx="4874895" cy="117411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5"/>
              </a:spcBef>
            </a:pPr>
            <a:r>
              <a:rPr sz="3250" spc="100" dirty="0">
                <a:latin typeface="Verdana"/>
                <a:cs typeface="Verdana"/>
              </a:rPr>
              <a:t>Chi</a:t>
            </a:r>
            <a:r>
              <a:rPr sz="3250" spc="-185" dirty="0">
                <a:latin typeface="Verdana"/>
                <a:cs typeface="Verdana"/>
              </a:rPr>
              <a:t> </a:t>
            </a:r>
            <a:r>
              <a:rPr sz="3250" spc="85" dirty="0">
                <a:latin typeface="Verdana"/>
                <a:cs typeface="Verdana"/>
              </a:rPr>
              <a:t>è</a:t>
            </a:r>
            <a:r>
              <a:rPr sz="3250" spc="-180" dirty="0">
                <a:latin typeface="Verdana"/>
                <a:cs typeface="Verdana"/>
              </a:rPr>
              <a:t> </a:t>
            </a:r>
            <a:r>
              <a:rPr sz="3250" spc="114" dirty="0">
                <a:latin typeface="Verdana"/>
                <a:cs typeface="Verdana"/>
              </a:rPr>
              <a:t>Cesira?</a:t>
            </a:r>
            <a:endParaRPr sz="32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3250" spc="-340" dirty="0">
                <a:latin typeface="Verdana"/>
                <a:cs typeface="Verdana"/>
              </a:rPr>
              <a:t>E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-30" dirty="0">
                <a:latin typeface="Verdana"/>
                <a:cs typeface="Verdana"/>
              </a:rPr>
              <a:t>il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195" dirty="0">
                <a:latin typeface="Verdana"/>
                <a:cs typeface="Verdana"/>
              </a:rPr>
              <a:t>p</a:t>
            </a:r>
            <a:r>
              <a:rPr sz="3250" spc="85" dirty="0">
                <a:latin typeface="Verdana"/>
                <a:cs typeface="Verdana"/>
              </a:rPr>
              <a:t>e</a:t>
            </a:r>
            <a:r>
              <a:rPr sz="3250" spc="-130" dirty="0">
                <a:latin typeface="Verdana"/>
                <a:cs typeface="Verdana"/>
              </a:rPr>
              <a:t>r</a:t>
            </a:r>
            <a:r>
              <a:rPr sz="3250" spc="-30" dirty="0">
                <a:latin typeface="Verdana"/>
                <a:cs typeface="Verdana"/>
              </a:rPr>
              <a:t>i</a:t>
            </a:r>
            <a:r>
              <a:rPr sz="3250" spc="270" dirty="0">
                <a:latin typeface="Verdana"/>
                <a:cs typeface="Verdana"/>
              </a:rPr>
              <a:t>c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-30" dirty="0">
                <a:latin typeface="Verdana"/>
                <a:cs typeface="Verdana"/>
              </a:rPr>
              <a:t>l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55" dirty="0">
                <a:latin typeface="Verdana"/>
                <a:cs typeface="Verdana"/>
              </a:rPr>
              <a:t>s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70" dirty="0">
                <a:latin typeface="Verdana"/>
                <a:cs typeface="Verdana"/>
              </a:rPr>
              <a:t>n</a:t>
            </a:r>
            <a:r>
              <a:rPr sz="3250" spc="85" dirty="0">
                <a:latin typeface="Verdana"/>
                <a:cs typeface="Verdana"/>
              </a:rPr>
              <a:t>e</a:t>
            </a:r>
            <a:r>
              <a:rPr sz="3250" spc="240" dirty="0">
                <a:latin typeface="Verdana"/>
                <a:cs typeface="Verdana"/>
              </a:rPr>
              <a:t>m</a:t>
            </a:r>
            <a:r>
              <a:rPr sz="3250" spc="-30" dirty="0">
                <a:latin typeface="Verdana"/>
                <a:cs typeface="Verdana"/>
              </a:rPr>
              <a:t>i</a:t>
            </a:r>
            <a:r>
              <a:rPr sz="3250" spc="270" dirty="0">
                <a:latin typeface="Verdana"/>
                <a:cs typeface="Verdana"/>
              </a:rPr>
              <a:t>c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300" dirty="0">
                <a:latin typeface="Verdana"/>
                <a:cs typeface="Verdana"/>
              </a:rPr>
              <a:t>?</a:t>
            </a:r>
            <a:endParaRPr sz="3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47075" y="1"/>
            <a:ext cx="6452235" cy="1680210"/>
          </a:xfrm>
          <a:custGeom>
            <a:avLst/>
            <a:gdLst/>
            <a:ahLst/>
            <a:cxnLst/>
            <a:rect l="l" t="t" r="r" b="b"/>
            <a:pathLst>
              <a:path w="6452234" h="1680210">
                <a:moveTo>
                  <a:pt x="3652328" y="1680088"/>
                </a:moveTo>
                <a:lnTo>
                  <a:pt x="5480670" y="1344374"/>
                </a:lnTo>
                <a:lnTo>
                  <a:pt x="6355150" y="367060"/>
                </a:lnTo>
                <a:lnTo>
                  <a:pt x="6451691" y="0"/>
                </a:lnTo>
                <a:lnTo>
                  <a:pt x="0" y="0"/>
                </a:lnTo>
                <a:lnTo>
                  <a:pt x="10923" y="22279"/>
                </a:lnTo>
                <a:lnTo>
                  <a:pt x="1264253" y="1067587"/>
                </a:lnTo>
                <a:lnTo>
                  <a:pt x="3652328" y="1680088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640759" y="3365219"/>
            <a:ext cx="13647419" cy="6922134"/>
            <a:chOff x="4640759" y="3365219"/>
            <a:chExt cx="13647419" cy="6922134"/>
          </a:xfrm>
        </p:grpSpPr>
        <p:sp>
          <p:nvSpPr>
            <p:cNvPr id="5" name="object 5"/>
            <p:cNvSpPr/>
            <p:nvPr/>
          </p:nvSpPr>
          <p:spPr>
            <a:xfrm>
              <a:off x="12101429" y="6383254"/>
              <a:ext cx="6186805" cy="3903979"/>
            </a:xfrm>
            <a:custGeom>
              <a:avLst/>
              <a:gdLst/>
              <a:ahLst/>
              <a:cxnLst/>
              <a:rect l="l" t="t" r="r" b="b"/>
              <a:pathLst>
                <a:path w="6186805" h="3903979">
                  <a:moveTo>
                    <a:pt x="6186570" y="139741"/>
                  </a:moveTo>
                  <a:lnTo>
                    <a:pt x="6186570" y="3903744"/>
                  </a:lnTo>
                  <a:lnTo>
                    <a:pt x="0" y="3903744"/>
                  </a:lnTo>
                  <a:lnTo>
                    <a:pt x="5609" y="3872541"/>
                  </a:lnTo>
                  <a:lnTo>
                    <a:pt x="21175" y="3800707"/>
                  </a:lnTo>
                  <a:lnTo>
                    <a:pt x="40112" y="3729598"/>
                  </a:lnTo>
                  <a:lnTo>
                    <a:pt x="62372" y="3659263"/>
                  </a:lnTo>
                  <a:lnTo>
                    <a:pt x="87904" y="3589754"/>
                  </a:lnTo>
                  <a:lnTo>
                    <a:pt x="116659" y="3521122"/>
                  </a:lnTo>
                  <a:lnTo>
                    <a:pt x="148588" y="3453417"/>
                  </a:lnTo>
                  <a:lnTo>
                    <a:pt x="183640" y="3386691"/>
                  </a:lnTo>
                  <a:lnTo>
                    <a:pt x="221767" y="3320995"/>
                  </a:lnTo>
                  <a:lnTo>
                    <a:pt x="241968" y="3288549"/>
                  </a:lnTo>
                  <a:lnTo>
                    <a:pt x="262919" y="3256379"/>
                  </a:lnTo>
                  <a:lnTo>
                    <a:pt x="284613" y="3224493"/>
                  </a:lnTo>
                  <a:lnTo>
                    <a:pt x="307045" y="3192895"/>
                  </a:lnTo>
                  <a:lnTo>
                    <a:pt x="330209" y="3161594"/>
                  </a:lnTo>
                  <a:lnTo>
                    <a:pt x="354098" y="3130594"/>
                  </a:lnTo>
                  <a:lnTo>
                    <a:pt x="378705" y="3099903"/>
                  </a:lnTo>
                  <a:lnTo>
                    <a:pt x="404026" y="3069527"/>
                  </a:lnTo>
                  <a:lnTo>
                    <a:pt x="430053" y="3039472"/>
                  </a:lnTo>
                  <a:lnTo>
                    <a:pt x="456781" y="3009744"/>
                  </a:lnTo>
                  <a:lnTo>
                    <a:pt x="484203" y="2980351"/>
                  </a:lnTo>
                  <a:lnTo>
                    <a:pt x="512312" y="2951298"/>
                  </a:lnTo>
                  <a:lnTo>
                    <a:pt x="541104" y="2922591"/>
                  </a:lnTo>
                  <a:lnTo>
                    <a:pt x="570572" y="2894238"/>
                  </a:lnTo>
                  <a:lnTo>
                    <a:pt x="600708" y="2866244"/>
                  </a:lnTo>
                  <a:lnTo>
                    <a:pt x="631508" y="2838616"/>
                  </a:lnTo>
                  <a:lnTo>
                    <a:pt x="662965" y="2811360"/>
                  </a:lnTo>
                  <a:lnTo>
                    <a:pt x="695073" y="2784482"/>
                  </a:lnTo>
                  <a:lnTo>
                    <a:pt x="727826" y="2757990"/>
                  </a:lnTo>
                  <a:lnTo>
                    <a:pt x="761217" y="2731889"/>
                  </a:lnTo>
                  <a:lnTo>
                    <a:pt x="795240" y="2706186"/>
                  </a:lnTo>
                  <a:lnTo>
                    <a:pt x="829890" y="2680887"/>
                  </a:lnTo>
                  <a:lnTo>
                    <a:pt x="865159" y="2655998"/>
                  </a:lnTo>
                  <a:lnTo>
                    <a:pt x="901042" y="2631526"/>
                  </a:lnTo>
                  <a:lnTo>
                    <a:pt x="937532" y="2607477"/>
                  </a:lnTo>
                  <a:lnTo>
                    <a:pt x="974624" y="2583858"/>
                  </a:lnTo>
                  <a:lnTo>
                    <a:pt x="1012311" y="2560675"/>
                  </a:lnTo>
                  <a:lnTo>
                    <a:pt x="1050587" y="2537934"/>
                  </a:lnTo>
                  <a:lnTo>
                    <a:pt x="1089445" y="2515642"/>
                  </a:lnTo>
                  <a:lnTo>
                    <a:pt x="1128880" y="2493805"/>
                  </a:lnTo>
                  <a:lnTo>
                    <a:pt x="1168885" y="2472430"/>
                  </a:lnTo>
                  <a:lnTo>
                    <a:pt x="1209454" y="2451522"/>
                  </a:lnTo>
                  <a:lnTo>
                    <a:pt x="1250582" y="2431089"/>
                  </a:lnTo>
                  <a:lnTo>
                    <a:pt x="1292261" y="2411136"/>
                  </a:lnTo>
                  <a:lnTo>
                    <a:pt x="1334485" y="2391671"/>
                  </a:lnTo>
                  <a:lnTo>
                    <a:pt x="1377249" y="2372698"/>
                  </a:lnTo>
                  <a:lnTo>
                    <a:pt x="1420546" y="2354226"/>
                  </a:lnTo>
                  <a:lnTo>
                    <a:pt x="1464370" y="2336259"/>
                  </a:lnTo>
                  <a:lnTo>
                    <a:pt x="1508714" y="2318805"/>
                  </a:lnTo>
                  <a:lnTo>
                    <a:pt x="1553573" y="2301870"/>
                  </a:lnTo>
                  <a:lnTo>
                    <a:pt x="1598941" y="2285460"/>
                  </a:lnTo>
                  <a:lnTo>
                    <a:pt x="1644811" y="2269582"/>
                  </a:lnTo>
                  <a:lnTo>
                    <a:pt x="1691176" y="2254242"/>
                  </a:lnTo>
                  <a:lnTo>
                    <a:pt x="1738032" y="2239446"/>
                  </a:lnTo>
                  <a:lnTo>
                    <a:pt x="1785371" y="2225201"/>
                  </a:lnTo>
                  <a:lnTo>
                    <a:pt x="1833187" y="2211513"/>
                  </a:lnTo>
                  <a:lnTo>
                    <a:pt x="1881474" y="2198388"/>
                  </a:lnTo>
                  <a:lnTo>
                    <a:pt x="1930227" y="2185833"/>
                  </a:lnTo>
                  <a:lnTo>
                    <a:pt x="1979438" y="2173855"/>
                  </a:lnTo>
                  <a:lnTo>
                    <a:pt x="2029102" y="2162459"/>
                  </a:lnTo>
                  <a:lnTo>
                    <a:pt x="2079212" y="2151653"/>
                  </a:lnTo>
                  <a:lnTo>
                    <a:pt x="2129763" y="2141441"/>
                  </a:lnTo>
                  <a:lnTo>
                    <a:pt x="2180747" y="2131832"/>
                  </a:lnTo>
                  <a:lnTo>
                    <a:pt x="2232159" y="2122831"/>
                  </a:lnTo>
                  <a:lnTo>
                    <a:pt x="2283993" y="2114444"/>
                  </a:lnTo>
                  <a:lnTo>
                    <a:pt x="2336242" y="2106678"/>
                  </a:lnTo>
                  <a:lnTo>
                    <a:pt x="2388901" y="2099539"/>
                  </a:lnTo>
                  <a:lnTo>
                    <a:pt x="2441962" y="2093034"/>
                  </a:lnTo>
                  <a:lnTo>
                    <a:pt x="2495420" y="2087169"/>
                  </a:lnTo>
                  <a:lnTo>
                    <a:pt x="2521952" y="2083994"/>
                  </a:lnTo>
                  <a:lnTo>
                    <a:pt x="2575219" y="2075001"/>
                  </a:lnTo>
                  <a:lnTo>
                    <a:pt x="2628752" y="2062595"/>
                  </a:lnTo>
                  <a:lnTo>
                    <a:pt x="2682543" y="2046909"/>
                  </a:lnTo>
                  <a:lnTo>
                    <a:pt x="2736588" y="2028076"/>
                  </a:lnTo>
                  <a:lnTo>
                    <a:pt x="2790879" y="2006228"/>
                  </a:lnTo>
                  <a:lnTo>
                    <a:pt x="2845410" y="1981497"/>
                  </a:lnTo>
                  <a:lnTo>
                    <a:pt x="2900176" y="1954017"/>
                  </a:lnTo>
                  <a:lnTo>
                    <a:pt x="2955171" y="1923920"/>
                  </a:lnTo>
                  <a:lnTo>
                    <a:pt x="3010387" y="1891338"/>
                  </a:lnTo>
                  <a:lnTo>
                    <a:pt x="3065819" y="1856405"/>
                  </a:lnTo>
                  <a:lnTo>
                    <a:pt x="3121461" y="1819252"/>
                  </a:lnTo>
                  <a:lnTo>
                    <a:pt x="3177306" y="1780013"/>
                  </a:lnTo>
                  <a:lnTo>
                    <a:pt x="3233348" y="1738819"/>
                  </a:lnTo>
                  <a:lnTo>
                    <a:pt x="3289582" y="1695804"/>
                  </a:lnTo>
                  <a:lnTo>
                    <a:pt x="3346000" y="1651100"/>
                  </a:lnTo>
                  <a:lnTo>
                    <a:pt x="3402597" y="1604840"/>
                  </a:lnTo>
                  <a:lnTo>
                    <a:pt x="3459367" y="1557156"/>
                  </a:lnTo>
                  <a:lnTo>
                    <a:pt x="3516303" y="1508182"/>
                  </a:lnTo>
                  <a:lnTo>
                    <a:pt x="3573399" y="1458048"/>
                  </a:lnTo>
                  <a:lnTo>
                    <a:pt x="3602005" y="1432589"/>
                  </a:lnTo>
                  <a:lnTo>
                    <a:pt x="3630649" y="1406889"/>
                  </a:lnTo>
                  <a:lnTo>
                    <a:pt x="3659329" y="1380966"/>
                  </a:lnTo>
                  <a:lnTo>
                    <a:pt x="3688046" y="1354837"/>
                  </a:lnTo>
                  <a:lnTo>
                    <a:pt x="3716799" y="1328517"/>
                  </a:lnTo>
                  <a:lnTo>
                    <a:pt x="3745585" y="1302024"/>
                  </a:lnTo>
                  <a:lnTo>
                    <a:pt x="3803260" y="1248583"/>
                  </a:lnTo>
                  <a:lnTo>
                    <a:pt x="4122614" y="949357"/>
                  </a:lnTo>
                  <a:lnTo>
                    <a:pt x="4181017" y="895066"/>
                  </a:lnTo>
                  <a:lnTo>
                    <a:pt x="4210253" y="868050"/>
                  </a:lnTo>
                  <a:lnTo>
                    <a:pt x="4239510" y="841142"/>
                  </a:lnTo>
                  <a:lnTo>
                    <a:pt x="4268788" y="814358"/>
                  </a:lnTo>
                  <a:lnTo>
                    <a:pt x="4298085" y="787716"/>
                  </a:lnTo>
                  <a:lnTo>
                    <a:pt x="4327402" y="761232"/>
                  </a:lnTo>
                  <a:lnTo>
                    <a:pt x="4356737" y="734922"/>
                  </a:lnTo>
                  <a:lnTo>
                    <a:pt x="4386090" y="708804"/>
                  </a:lnTo>
                  <a:lnTo>
                    <a:pt x="4415460" y="682893"/>
                  </a:lnTo>
                  <a:lnTo>
                    <a:pt x="4444846" y="657206"/>
                  </a:lnTo>
                  <a:lnTo>
                    <a:pt x="4474247" y="631760"/>
                  </a:lnTo>
                  <a:lnTo>
                    <a:pt x="4503662" y="606572"/>
                  </a:lnTo>
                  <a:lnTo>
                    <a:pt x="4533091" y="581657"/>
                  </a:lnTo>
                  <a:lnTo>
                    <a:pt x="4562533" y="557033"/>
                  </a:lnTo>
                  <a:lnTo>
                    <a:pt x="4591988" y="532716"/>
                  </a:lnTo>
                  <a:lnTo>
                    <a:pt x="4650930" y="485070"/>
                  </a:lnTo>
                  <a:lnTo>
                    <a:pt x="4709912" y="438851"/>
                  </a:lnTo>
                  <a:lnTo>
                    <a:pt x="4768926" y="394192"/>
                  </a:lnTo>
                  <a:lnTo>
                    <a:pt x="4827968" y="351226"/>
                  </a:lnTo>
                  <a:lnTo>
                    <a:pt x="4887031" y="310084"/>
                  </a:lnTo>
                  <a:lnTo>
                    <a:pt x="4946109" y="270901"/>
                  </a:lnTo>
                  <a:lnTo>
                    <a:pt x="5005195" y="233807"/>
                  </a:lnTo>
                  <a:lnTo>
                    <a:pt x="5064283" y="198937"/>
                  </a:lnTo>
                  <a:lnTo>
                    <a:pt x="5123368" y="166422"/>
                  </a:lnTo>
                  <a:lnTo>
                    <a:pt x="5182443" y="136395"/>
                  </a:lnTo>
                  <a:lnTo>
                    <a:pt x="5241501" y="108989"/>
                  </a:lnTo>
                  <a:lnTo>
                    <a:pt x="5300537" y="84336"/>
                  </a:lnTo>
                  <a:lnTo>
                    <a:pt x="5359544" y="62570"/>
                  </a:lnTo>
                  <a:lnTo>
                    <a:pt x="5418517" y="43821"/>
                  </a:lnTo>
                  <a:lnTo>
                    <a:pt x="5477448" y="28224"/>
                  </a:lnTo>
                  <a:lnTo>
                    <a:pt x="5536332" y="15911"/>
                  </a:lnTo>
                  <a:lnTo>
                    <a:pt x="5595163" y="7014"/>
                  </a:lnTo>
                  <a:lnTo>
                    <a:pt x="5653935" y="1666"/>
                  </a:lnTo>
                  <a:lnTo>
                    <a:pt x="5712641" y="0"/>
                  </a:lnTo>
                  <a:lnTo>
                    <a:pt x="5741967" y="588"/>
                  </a:lnTo>
                  <a:lnTo>
                    <a:pt x="5800562" y="4693"/>
                  </a:lnTo>
                  <a:lnTo>
                    <a:pt x="5859077" y="12810"/>
                  </a:lnTo>
                  <a:lnTo>
                    <a:pt x="5917504" y="25074"/>
                  </a:lnTo>
                  <a:lnTo>
                    <a:pt x="5975837" y="41615"/>
                  </a:lnTo>
                  <a:lnTo>
                    <a:pt x="6034071" y="62567"/>
                  </a:lnTo>
                  <a:lnTo>
                    <a:pt x="6092198" y="88063"/>
                  </a:lnTo>
                  <a:lnTo>
                    <a:pt x="6150214" y="118235"/>
                  </a:lnTo>
                  <a:lnTo>
                    <a:pt x="6179177" y="135116"/>
                  </a:lnTo>
                  <a:lnTo>
                    <a:pt x="6186570" y="139741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0759" y="3365219"/>
              <a:ext cx="9010649" cy="44291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0808" y="628305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0808" y="953547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614001" y="1535586"/>
            <a:ext cx="945515" cy="636905"/>
          </a:xfrm>
          <a:custGeom>
            <a:avLst/>
            <a:gdLst/>
            <a:ahLst/>
            <a:cxnLst/>
            <a:rect l="l" t="t" r="r" b="b"/>
            <a:pathLst>
              <a:path w="945514" h="636905">
                <a:moveTo>
                  <a:pt x="0" y="893"/>
                </a:moveTo>
                <a:lnTo>
                  <a:pt x="104310" y="893"/>
                </a:lnTo>
                <a:lnTo>
                  <a:pt x="104310" y="557288"/>
                </a:lnTo>
                <a:lnTo>
                  <a:pt x="319408" y="557288"/>
                </a:lnTo>
                <a:lnTo>
                  <a:pt x="319408" y="636805"/>
                </a:lnTo>
                <a:lnTo>
                  <a:pt x="0" y="636805"/>
                </a:lnTo>
                <a:lnTo>
                  <a:pt x="0" y="893"/>
                </a:lnTo>
                <a:close/>
              </a:path>
              <a:path w="945514" h="636905">
                <a:moveTo>
                  <a:pt x="835277" y="636805"/>
                </a:moveTo>
                <a:lnTo>
                  <a:pt x="789487" y="506809"/>
                </a:lnTo>
                <a:lnTo>
                  <a:pt x="523240" y="506809"/>
                </a:lnTo>
                <a:lnTo>
                  <a:pt x="477674" y="636805"/>
                </a:lnTo>
                <a:lnTo>
                  <a:pt x="368673" y="636805"/>
                </a:lnTo>
                <a:lnTo>
                  <a:pt x="596502" y="0"/>
                </a:lnTo>
                <a:lnTo>
                  <a:pt x="717341" y="0"/>
                </a:lnTo>
                <a:lnTo>
                  <a:pt x="945171" y="636805"/>
                </a:lnTo>
                <a:lnTo>
                  <a:pt x="835277" y="636805"/>
                </a:lnTo>
                <a:close/>
              </a:path>
              <a:path w="945514" h="636905">
                <a:moveTo>
                  <a:pt x="551606" y="425505"/>
                </a:moveTo>
                <a:lnTo>
                  <a:pt x="761120" y="425505"/>
                </a:lnTo>
                <a:lnTo>
                  <a:pt x="657033" y="126199"/>
                </a:lnTo>
                <a:lnTo>
                  <a:pt x="551606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18690" y="1528215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52056" y="1528215"/>
            <a:ext cx="1163955" cy="650875"/>
          </a:xfrm>
          <a:custGeom>
            <a:avLst/>
            <a:gdLst/>
            <a:ahLst/>
            <a:cxnLst/>
            <a:rect l="l" t="t" r="r" b="b"/>
            <a:pathLst>
              <a:path w="1163954" h="650875">
                <a:moveTo>
                  <a:pt x="0" y="89791"/>
                </a:moveTo>
                <a:lnTo>
                  <a:pt x="0" y="8264"/>
                </a:lnTo>
                <a:lnTo>
                  <a:pt x="443598" y="8264"/>
                </a:lnTo>
                <a:lnTo>
                  <a:pt x="443598" y="89791"/>
                </a:lnTo>
                <a:lnTo>
                  <a:pt x="274512" y="89791"/>
                </a:lnTo>
                <a:lnTo>
                  <a:pt x="274512" y="644176"/>
                </a:lnTo>
                <a:lnTo>
                  <a:pt x="170202" y="644176"/>
                </a:lnTo>
                <a:lnTo>
                  <a:pt x="170202" y="89791"/>
                </a:lnTo>
                <a:lnTo>
                  <a:pt x="0" y="89791"/>
                </a:lnTo>
                <a:close/>
              </a:path>
              <a:path w="1163954" h="650875">
                <a:moveTo>
                  <a:pt x="838963" y="556395"/>
                </a:moveTo>
                <a:lnTo>
                  <a:pt x="884780" y="552416"/>
                </a:lnTo>
                <a:lnTo>
                  <a:pt x="926185" y="540480"/>
                </a:lnTo>
                <a:lnTo>
                  <a:pt x="963180" y="520587"/>
                </a:lnTo>
                <a:lnTo>
                  <a:pt x="995763" y="492737"/>
                </a:lnTo>
                <a:lnTo>
                  <a:pt x="1022343" y="458409"/>
                </a:lnTo>
                <a:lnTo>
                  <a:pt x="1041329" y="419083"/>
                </a:lnTo>
                <a:lnTo>
                  <a:pt x="1052720" y="374760"/>
                </a:lnTo>
                <a:lnTo>
                  <a:pt x="1056517" y="325438"/>
                </a:lnTo>
                <a:lnTo>
                  <a:pt x="1052720" y="276047"/>
                </a:lnTo>
                <a:lnTo>
                  <a:pt x="1041329" y="231738"/>
                </a:lnTo>
                <a:lnTo>
                  <a:pt x="1022343" y="192510"/>
                </a:lnTo>
                <a:lnTo>
                  <a:pt x="995763" y="158363"/>
                </a:lnTo>
                <a:lnTo>
                  <a:pt x="963180" y="130708"/>
                </a:lnTo>
                <a:lnTo>
                  <a:pt x="926185" y="110955"/>
                </a:lnTo>
                <a:lnTo>
                  <a:pt x="884780" y="99103"/>
                </a:lnTo>
                <a:lnTo>
                  <a:pt x="838963" y="95152"/>
                </a:lnTo>
                <a:lnTo>
                  <a:pt x="793132" y="99103"/>
                </a:lnTo>
                <a:lnTo>
                  <a:pt x="751684" y="110955"/>
                </a:lnTo>
                <a:lnTo>
                  <a:pt x="714620" y="130708"/>
                </a:lnTo>
                <a:lnTo>
                  <a:pt x="681939" y="158363"/>
                </a:lnTo>
                <a:lnTo>
                  <a:pt x="655359" y="192510"/>
                </a:lnTo>
                <a:lnTo>
                  <a:pt x="636373" y="231738"/>
                </a:lnTo>
                <a:lnTo>
                  <a:pt x="624982" y="276047"/>
                </a:lnTo>
                <a:lnTo>
                  <a:pt x="621184" y="325438"/>
                </a:lnTo>
                <a:lnTo>
                  <a:pt x="624982" y="374760"/>
                </a:lnTo>
                <a:lnTo>
                  <a:pt x="636373" y="419083"/>
                </a:lnTo>
                <a:lnTo>
                  <a:pt x="655359" y="458409"/>
                </a:lnTo>
                <a:lnTo>
                  <a:pt x="681939" y="492737"/>
                </a:lnTo>
                <a:lnTo>
                  <a:pt x="714620" y="520587"/>
                </a:lnTo>
                <a:lnTo>
                  <a:pt x="751684" y="540480"/>
                </a:lnTo>
                <a:lnTo>
                  <a:pt x="793132" y="552416"/>
                </a:lnTo>
                <a:lnTo>
                  <a:pt x="838963" y="556395"/>
                </a:lnTo>
                <a:close/>
              </a:path>
              <a:path w="1163954" h="650875">
                <a:moveTo>
                  <a:pt x="839186" y="650654"/>
                </a:moveTo>
                <a:lnTo>
                  <a:pt x="786205" y="646973"/>
                </a:lnTo>
                <a:lnTo>
                  <a:pt x="736618" y="635930"/>
                </a:lnTo>
                <a:lnTo>
                  <a:pt x="690427" y="617525"/>
                </a:lnTo>
                <a:lnTo>
                  <a:pt x="647631" y="591758"/>
                </a:lnTo>
                <a:lnTo>
                  <a:pt x="608229" y="558629"/>
                </a:lnTo>
                <a:lnTo>
                  <a:pt x="574377" y="519853"/>
                </a:lnTo>
                <a:lnTo>
                  <a:pt x="548046" y="477146"/>
                </a:lnTo>
                <a:lnTo>
                  <a:pt x="529239" y="430508"/>
                </a:lnTo>
                <a:lnTo>
                  <a:pt x="517955" y="379939"/>
                </a:lnTo>
                <a:lnTo>
                  <a:pt x="514194" y="325438"/>
                </a:lnTo>
                <a:lnTo>
                  <a:pt x="517955" y="270858"/>
                </a:lnTo>
                <a:lnTo>
                  <a:pt x="529239" y="220226"/>
                </a:lnTo>
                <a:lnTo>
                  <a:pt x="548046" y="173543"/>
                </a:lnTo>
                <a:lnTo>
                  <a:pt x="574377" y="130809"/>
                </a:lnTo>
                <a:lnTo>
                  <a:pt x="608229" y="92025"/>
                </a:lnTo>
                <a:lnTo>
                  <a:pt x="647631" y="58896"/>
                </a:lnTo>
                <a:lnTo>
                  <a:pt x="690427" y="33129"/>
                </a:lnTo>
                <a:lnTo>
                  <a:pt x="736618" y="14724"/>
                </a:lnTo>
                <a:lnTo>
                  <a:pt x="786205" y="3681"/>
                </a:lnTo>
                <a:lnTo>
                  <a:pt x="839186" y="0"/>
                </a:lnTo>
                <a:lnTo>
                  <a:pt x="892230" y="3681"/>
                </a:lnTo>
                <a:lnTo>
                  <a:pt x="941826" y="14724"/>
                </a:lnTo>
                <a:lnTo>
                  <a:pt x="987972" y="33129"/>
                </a:lnTo>
                <a:lnTo>
                  <a:pt x="1030670" y="58896"/>
                </a:lnTo>
                <a:lnTo>
                  <a:pt x="1069919" y="92025"/>
                </a:lnTo>
                <a:lnTo>
                  <a:pt x="1103692" y="130809"/>
                </a:lnTo>
                <a:lnTo>
                  <a:pt x="1129959" y="173543"/>
                </a:lnTo>
                <a:lnTo>
                  <a:pt x="1148722" y="220226"/>
                </a:lnTo>
                <a:lnTo>
                  <a:pt x="1159979" y="270858"/>
                </a:lnTo>
                <a:lnTo>
                  <a:pt x="1163732" y="325438"/>
                </a:lnTo>
                <a:lnTo>
                  <a:pt x="1159979" y="379939"/>
                </a:lnTo>
                <a:lnTo>
                  <a:pt x="1148722" y="430508"/>
                </a:lnTo>
                <a:lnTo>
                  <a:pt x="1129959" y="477146"/>
                </a:lnTo>
                <a:lnTo>
                  <a:pt x="1103692" y="519853"/>
                </a:lnTo>
                <a:lnTo>
                  <a:pt x="1069919" y="558629"/>
                </a:lnTo>
                <a:lnTo>
                  <a:pt x="1030670" y="591758"/>
                </a:lnTo>
                <a:lnTo>
                  <a:pt x="987972" y="617525"/>
                </a:lnTo>
                <a:lnTo>
                  <a:pt x="941826" y="635930"/>
                </a:lnTo>
                <a:lnTo>
                  <a:pt x="892230" y="646973"/>
                </a:lnTo>
                <a:lnTo>
                  <a:pt x="839186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18122" y="1536480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6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96314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00312" y="1535586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49953" y="1536480"/>
            <a:ext cx="545465" cy="636270"/>
          </a:xfrm>
          <a:custGeom>
            <a:avLst/>
            <a:gdLst/>
            <a:ahLst/>
            <a:cxnLst/>
            <a:rect l="l" t="t" r="r" b="b"/>
            <a:pathLst>
              <a:path w="545465" h="636269">
                <a:moveTo>
                  <a:pt x="104310" y="556395"/>
                </a:moveTo>
                <a:lnTo>
                  <a:pt x="207727" y="556395"/>
                </a:lnTo>
                <a:lnTo>
                  <a:pt x="259938" y="552444"/>
                </a:lnTo>
                <a:lnTo>
                  <a:pt x="305783" y="540592"/>
                </a:lnTo>
                <a:lnTo>
                  <a:pt x="345262" y="520839"/>
                </a:lnTo>
                <a:lnTo>
                  <a:pt x="378376" y="493184"/>
                </a:lnTo>
                <a:lnTo>
                  <a:pt x="404565" y="458646"/>
                </a:lnTo>
                <a:lnTo>
                  <a:pt x="423271" y="418245"/>
                </a:lnTo>
                <a:lnTo>
                  <a:pt x="434495" y="371982"/>
                </a:lnTo>
                <a:lnTo>
                  <a:pt x="438237" y="319854"/>
                </a:lnTo>
                <a:lnTo>
                  <a:pt x="434495" y="267671"/>
                </a:lnTo>
                <a:lnTo>
                  <a:pt x="423271" y="221463"/>
                </a:lnTo>
                <a:lnTo>
                  <a:pt x="404565" y="181230"/>
                </a:lnTo>
                <a:lnTo>
                  <a:pt x="378376" y="146972"/>
                </a:lnTo>
                <a:lnTo>
                  <a:pt x="345262" y="119512"/>
                </a:lnTo>
                <a:lnTo>
                  <a:pt x="305783" y="99898"/>
                </a:lnTo>
                <a:lnTo>
                  <a:pt x="259938" y="88130"/>
                </a:lnTo>
                <a:lnTo>
                  <a:pt x="207727" y="84207"/>
                </a:lnTo>
                <a:lnTo>
                  <a:pt x="104310" y="84207"/>
                </a:lnTo>
                <a:lnTo>
                  <a:pt x="104310" y="556395"/>
                </a:lnTo>
                <a:close/>
              </a:path>
              <a:path w="545465" h="636269">
                <a:moveTo>
                  <a:pt x="207727" y="0"/>
                </a:moveTo>
                <a:lnTo>
                  <a:pt x="266721" y="3457"/>
                </a:lnTo>
                <a:lnTo>
                  <a:pt x="320766" y="13830"/>
                </a:lnTo>
                <a:lnTo>
                  <a:pt x="369861" y="31118"/>
                </a:lnTo>
                <a:lnTo>
                  <a:pt x="414006" y="55322"/>
                </a:lnTo>
                <a:lnTo>
                  <a:pt x="453202" y="86441"/>
                </a:lnTo>
                <a:lnTo>
                  <a:pt x="486331" y="123438"/>
                </a:lnTo>
                <a:lnTo>
                  <a:pt x="512098" y="165279"/>
                </a:lnTo>
                <a:lnTo>
                  <a:pt x="530503" y="211961"/>
                </a:lnTo>
                <a:lnTo>
                  <a:pt x="541546" y="263487"/>
                </a:lnTo>
                <a:lnTo>
                  <a:pt x="545227" y="319854"/>
                </a:lnTo>
                <a:lnTo>
                  <a:pt x="541546" y="376070"/>
                </a:lnTo>
                <a:lnTo>
                  <a:pt x="530503" y="427318"/>
                </a:lnTo>
                <a:lnTo>
                  <a:pt x="512098" y="473599"/>
                </a:lnTo>
                <a:lnTo>
                  <a:pt x="486331" y="514912"/>
                </a:lnTo>
                <a:lnTo>
                  <a:pt x="453202" y="551258"/>
                </a:lnTo>
                <a:lnTo>
                  <a:pt x="414006" y="581733"/>
                </a:lnTo>
                <a:lnTo>
                  <a:pt x="369861" y="605436"/>
                </a:lnTo>
                <a:lnTo>
                  <a:pt x="320766" y="622367"/>
                </a:lnTo>
                <a:lnTo>
                  <a:pt x="266721" y="632526"/>
                </a:lnTo>
                <a:lnTo>
                  <a:pt x="207727" y="635912"/>
                </a:lnTo>
                <a:lnTo>
                  <a:pt x="0" y="635912"/>
                </a:lnTo>
                <a:lnTo>
                  <a:pt x="0" y="0"/>
                </a:lnTo>
                <a:lnTo>
                  <a:pt x="2077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98589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79949" y="1528215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39">
                <a:moveTo>
                  <a:pt x="324769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6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9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6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21757" y="1535586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87520" y="1528215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4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3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7" y="636694"/>
                </a:lnTo>
                <a:lnTo>
                  <a:pt x="271426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4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5" y="494887"/>
                </a:lnTo>
                <a:lnTo>
                  <a:pt x="121173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8" y="564729"/>
                </a:lnTo>
                <a:lnTo>
                  <a:pt x="290188" y="550992"/>
                </a:lnTo>
                <a:lnTo>
                  <a:pt x="320286" y="524608"/>
                </a:lnTo>
                <a:lnTo>
                  <a:pt x="337499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2" y="374020"/>
                </a:lnTo>
                <a:lnTo>
                  <a:pt x="187023" y="360897"/>
                </a:lnTo>
                <a:lnTo>
                  <a:pt x="169140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4" y="28646"/>
                </a:lnTo>
                <a:lnTo>
                  <a:pt x="128656" y="12731"/>
                </a:lnTo>
                <a:lnTo>
                  <a:pt x="169754" y="3182"/>
                </a:lnTo>
                <a:lnTo>
                  <a:pt x="215320" y="0"/>
                </a:lnTo>
                <a:lnTo>
                  <a:pt x="260718" y="2750"/>
                </a:lnTo>
                <a:lnTo>
                  <a:pt x="301315" y="11000"/>
                </a:lnTo>
                <a:lnTo>
                  <a:pt x="337108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8" y="171095"/>
                </a:lnTo>
                <a:lnTo>
                  <a:pt x="316503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353720" y="15364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95244" y="1536480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4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4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1" y="371451"/>
                </a:lnTo>
                <a:lnTo>
                  <a:pt x="454766" y="635912"/>
                </a:lnTo>
                <a:lnTo>
                  <a:pt x="327673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4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135909" y="1535586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80" h="636905">
                <a:moveTo>
                  <a:pt x="466604" y="636805"/>
                </a:moveTo>
                <a:lnTo>
                  <a:pt x="420814" y="506809"/>
                </a:lnTo>
                <a:lnTo>
                  <a:pt x="154567" y="506809"/>
                </a:lnTo>
                <a:lnTo>
                  <a:pt x="109001" y="636805"/>
                </a:lnTo>
                <a:lnTo>
                  <a:pt x="0" y="636805"/>
                </a:lnTo>
                <a:lnTo>
                  <a:pt x="227830" y="0"/>
                </a:lnTo>
                <a:lnTo>
                  <a:pt x="348669" y="0"/>
                </a:lnTo>
                <a:lnTo>
                  <a:pt x="576498" y="636805"/>
                </a:lnTo>
                <a:lnTo>
                  <a:pt x="466604" y="636805"/>
                </a:lnTo>
                <a:close/>
              </a:path>
              <a:path w="576580" h="636905">
                <a:moveTo>
                  <a:pt x="182934" y="425505"/>
                </a:moveTo>
                <a:lnTo>
                  <a:pt x="392448" y="425505"/>
                </a:lnTo>
                <a:lnTo>
                  <a:pt x="288361" y="126199"/>
                </a:lnTo>
                <a:lnTo>
                  <a:pt x="182934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15" dirty="0"/>
              <a:t>L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580" dirty="0"/>
              <a:t>S</a:t>
            </a:r>
            <a:r>
              <a:rPr spc="-380" dirty="0"/>
              <a:t>T</a:t>
            </a:r>
            <a:r>
              <a:rPr spc="-25" dirty="0"/>
              <a:t>O</a:t>
            </a:r>
            <a:r>
              <a:rPr spc="-459" dirty="0"/>
              <a:t>R</a:t>
            </a:r>
            <a:r>
              <a:rPr spc="-1135" dirty="0"/>
              <a:t>I</a:t>
            </a:r>
            <a:r>
              <a:rPr spc="95" dirty="0"/>
              <a:t>A</a:t>
            </a:r>
            <a:r>
              <a:rPr spc="-375" dirty="0"/>
              <a:t> </a:t>
            </a:r>
            <a:r>
              <a:rPr spc="-450" dirty="0"/>
              <a:t>D</a:t>
            </a:r>
            <a:r>
              <a:rPr spc="-1130" dirty="0"/>
              <a:t>I</a:t>
            </a:r>
            <a:r>
              <a:rPr spc="-375" dirty="0"/>
              <a:t> </a:t>
            </a:r>
            <a:r>
              <a:rPr spc="535" dirty="0"/>
              <a:t>C</a:t>
            </a:r>
            <a:r>
              <a:rPr spc="-785" dirty="0"/>
              <a:t>E</a:t>
            </a:r>
            <a:r>
              <a:rPr spc="-580" dirty="0"/>
              <a:t>S</a:t>
            </a:r>
            <a:r>
              <a:rPr spc="-1135" dirty="0"/>
              <a:t>I</a:t>
            </a:r>
            <a:r>
              <a:rPr spc="-459" dirty="0"/>
              <a:t>R</a:t>
            </a:r>
            <a:r>
              <a:rPr spc="95" dirty="0"/>
              <a:t>A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178920" y="2555466"/>
            <a:ext cx="1930400" cy="400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60" dirty="0">
                <a:solidFill>
                  <a:srgbClr val="FF66C3"/>
                </a:solidFill>
                <a:latin typeface="Verdana"/>
                <a:cs typeface="Verdana"/>
              </a:rPr>
              <a:t>conclusione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06830" y="8049763"/>
            <a:ext cx="4874895" cy="117411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5"/>
              </a:spcBef>
            </a:pPr>
            <a:r>
              <a:rPr sz="3250" spc="100" dirty="0">
                <a:latin typeface="Verdana"/>
                <a:cs typeface="Verdana"/>
              </a:rPr>
              <a:t>Chi</a:t>
            </a:r>
            <a:r>
              <a:rPr sz="3250" spc="-185" dirty="0">
                <a:latin typeface="Verdana"/>
                <a:cs typeface="Verdana"/>
              </a:rPr>
              <a:t> </a:t>
            </a:r>
            <a:r>
              <a:rPr sz="3250" spc="85" dirty="0">
                <a:latin typeface="Verdana"/>
                <a:cs typeface="Verdana"/>
              </a:rPr>
              <a:t>è</a:t>
            </a:r>
            <a:r>
              <a:rPr sz="3250" spc="-180" dirty="0">
                <a:latin typeface="Verdana"/>
                <a:cs typeface="Verdana"/>
              </a:rPr>
              <a:t> </a:t>
            </a:r>
            <a:r>
              <a:rPr sz="3250" spc="114" dirty="0">
                <a:latin typeface="Verdana"/>
                <a:cs typeface="Verdana"/>
              </a:rPr>
              <a:t>Cesira?</a:t>
            </a:r>
            <a:endParaRPr sz="32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3250" spc="-340" dirty="0">
                <a:latin typeface="Verdana"/>
                <a:cs typeface="Verdana"/>
              </a:rPr>
              <a:t>E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-30" dirty="0">
                <a:latin typeface="Verdana"/>
                <a:cs typeface="Verdana"/>
              </a:rPr>
              <a:t>il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195" dirty="0">
                <a:latin typeface="Verdana"/>
                <a:cs typeface="Verdana"/>
              </a:rPr>
              <a:t>p</a:t>
            </a:r>
            <a:r>
              <a:rPr sz="3250" spc="85" dirty="0">
                <a:latin typeface="Verdana"/>
                <a:cs typeface="Verdana"/>
              </a:rPr>
              <a:t>e</a:t>
            </a:r>
            <a:r>
              <a:rPr sz="3250" spc="-130" dirty="0">
                <a:latin typeface="Verdana"/>
                <a:cs typeface="Verdana"/>
              </a:rPr>
              <a:t>r</a:t>
            </a:r>
            <a:r>
              <a:rPr sz="3250" spc="-30" dirty="0">
                <a:latin typeface="Verdana"/>
                <a:cs typeface="Verdana"/>
              </a:rPr>
              <a:t>i</a:t>
            </a:r>
            <a:r>
              <a:rPr sz="3250" spc="270" dirty="0">
                <a:latin typeface="Verdana"/>
                <a:cs typeface="Verdana"/>
              </a:rPr>
              <a:t>c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-30" dirty="0">
                <a:latin typeface="Verdana"/>
                <a:cs typeface="Verdana"/>
              </a:rPr>
              <a:t>l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55" dirty="0">
                <a:latin typeface="Verdana"/>
                <a:cs typeface="Verdana"/>
              </a:rPr>
              <a:t>s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-160" dirty="0">
                <a:latin typeface="Verdana"/>
                <a:cs typeface="Verdana"/>
              </a:rPr>
              <a:t> </a:t>
            </a:r>
            <a:r>
              <a:rPr sz="3250" spc="70" dirty="0">
                <a:latin typeface="Verdana"/>
                <a:cs typeface="Verdana"/>
              </a:rPr>
              <a:t>n</a:t>
            </a:r>
            <a:r>
              <a:rPr sz="3250" spc="85" dirty="0">
                <a:latin typeface="Verdana"/>
                <a:cs typeface="Verdana"/>
              </a:rPr>
              <a:t>e</a:t>
            </a:r>
            <a:r>
              <a:rPr sz="3250" spc="240" dirty="0">
                <a:latin typeface="Verdana"/>
                <a:cs typeface="Verdana"/>
              </a:rPr>
              <a:t>m</a:t>
            </a:r>
            <a:r>
              <a:rPr sz="3250" spc="-30" dirty="0">
                <a:latin typeface="Verdana"/>
                <a:cs typeface="Verdana"/>
              </a:rPr>
              <a:t>i</a:t>
            </a:r>
            <a:r>
              <a:rPr sz="3250" spc="270" dirty="0">
                <a:latin typeface="Verdana"/>
                <a:cs typeface="Verdana"/>
              </a:rPr>
              <a:t>c</a:t>
            </a:r>
            <a:r>
              <a:rPr sz="3250" spc="114" dirty="0">
                <a:latin typeface="Verdana"/>
                <a:cs typeface="Verdana"/>
              </a:rPr>
              <a:t>o</a:t>
            </a:r>
            <a:r>
              <a:rPr sz="3250" spc="300" dirty="0">
                <a:latin typeface="Verdana"/>
                <a:cs typeface="Verdana"/>
              </a:rPr>
              <a:t>?</a:t>
            </a:r>
            <a:endParaRPr sz="3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68741" y="0"/>
            <a:ext cx="6529070" cy="3257550"/>
          </a:xfrm>
          <a:custGeom>
            <a:avLst/>
            <a:gdLst/>
            <a:ahLst/>
            <a:cxnLst/>
            <a:rect l="l" t="t" r="r" b="b"/>
            <a:pathLst>
              <a:path w="6529069" h="3257550">
                <a:moveTo>
                  <a:pt x="0" y="0"/>
                </a:moveTo>
                <a:lnTo>
                  <a:pt x="20634" y="30187"/>
                </a:lnTo>
                <a:lnTo>
                  <a:pt x="41810" y="62540"/>
                </a:lnTo>
                <a:lnTo>
                  <a:pt x="50541" y="97473"/>
                </a:lnTo>
                <a:lnTo>
                  <a:pt x="112977" y="190162"/>
                </a:lnTo>
                <a:lnTo>
                  <a:pt x="194659" y="307483"/>
                </a:lnTo>
                <a:lnTo>
                  <a:pt x="274726" y="418339"/>
                </a:lnTo>
                <a:lnTo>
                  <a:pt x="306833" y="442052"/>
                </a:lnTo>
                <a:lnTo>
                  <a:pt x="346150" y="494613"/>
                </a:lnTo>
                <a:lnTo>
                  <a:pt x="378007" y="517326"/>
                </a:lnTo>
                <a:lnTo>
                  <a:pt x="397467" y="542809"/>
                </a:lnTo>
                <a:lnTo>
                  <a:pt x="429172" y="564915"/>
                </a:lnTo>
                <a:lnTo>
                  <a:pt x="448486" y="589815"/>
                </a:lnTo>
                <a:lnTo>
                  <a:pt x="480051" y="611360"/>
                </a:lnTo>
                <a:lnTo>
                  <a:pt x="499230" y="635723"/>
                </a:lnTo>
                <a:lnTo>
                  <a:pt x="530668" y="656756"/>
                </a:lnTo>
                <a:lnTo>
                  <a:pt x="549725" y="680630"/>
                </a:lnTo>
                <a:lnTo>
                  <a:pt x="612314" y="721550"/>
                </a:lnTo>
                <a:lnTo>
                  <a:pt x="631209" y="744778"/>
                </a:lnTo>
                <a:lnTo>
                  <a:pt x="724584" y="804124"/>
                </a:lnTo>
                <a:lnTo>
                  <a:pt x="743306" y="826657"/>
                </a:lnTo>
                <a:lnTo>
                  <a:pt x="867147" y="903150"/>
                </a:lnTo>
                <a:lnTo>
                  <a:pt x="885719" y="925080"/>
                </a:lnTo>
                <a:lnTo>
                  <a:pt x="1070730" y="1036815"/>
                </a:lnTo>
                <a:lnTo>
                  <a:pt x="1150826" y="1095409"/>
                </a:lnTo>
                <a:lnTo>
                  <a:pt x="1366791" y="1226239"/>
                </a:lnTo>
                <a:lnTo>
                  <a:pt x="1385402" y="1248329"/>
                </a:lnTo>
                <a:lnTo>
                  <a:pt x="1416363" y="1267456"/>
                </a:lnTo>
                <a:lnTo>
                  <a:pt x="1509450" y="1325649"/>
                </a:lnTo>
                <a:lnTo>
                  <a:pt x="1528235" y="1348436"/>
                </a:lnTo>
                <a:lnTo>
                  <a:pt x="1559385" y="1368318"/>
                </a:lnTo>
                <a:lnTo>
                  <a:pt x="1621828" y="1408655"/>
                </a:lnTo>
                <a:lnTo>
                  <a:pt x="1640806" y="1432212"/>
                </a:lnTo>
                <a:lnTo>
                  <a:pt x="1703573" y="1473846"/>
                </a:lnTo>
                <a:lnTo>
                  <a:pt x="1722726" y="1498105"/>
                </a:lnTo>
                <a:lnTo>
                  <a:pt x="1785871" y="1541248"/>
                </a:lnTo>
                <a:lnTo>
                  <a:pt x="1805226" y="1566315"/>
                </a:lnTo>
                <a:lnTo>
                  <a:pt x="1836975" y="1588595"/>
                </a:lnTo>
                <a:lnTo>
                  <a:pt x="1856480" y="1614259"/>
                </a:lnTo>
                <a:lnTo>
                  <a:pt x="1888384" y="1637161"/>
                </a:lnTo>
                <a:lnTo>
                  <a:pt x="1927800" y="1690119"/>
                </a:lnTo>
                <a:lnTo>
                  <a:pt x="1959960" y="1714042"/>
                </a:lnTo>
                <a:lnTo>
                  <a:pt x="2020033" y="1797276"/>
                </a:lnTo>
                <a:lnTo>
                  <a:pt x="2052574" y="1822725"/>
                </a:lnTo>
                <a:lnTo>
                  <a:pt x="2134511" y="1941064"/>
                </a:lnTo>
                <a:lnTo>
                  <a:pt x="2197156" y="2034590"/>
                </a:lnTo>
                <a:lnTo>
                  <a:pt x="2205960" y="2069816"/>
                </a:lnTo>
                <a:lnTo>
                  <a:pt x="2270103" y="2169338"/>
                </a:lnTo>
                <a:lnTo>
                  <a:pt x="2279430" y="2206658"/>
                </a:lnTo>
                <a:lnTo>
                  <a:pt x="2304398" y="2254184"/>
                </a:lnTo>
                <a:lnTo>
                  <a:pt x="2377786" y="2390697"/>
                </a:lnTo>
                <a:lnTo>
                  <a:pt x="2448924" y="2518205"/>
                </a:lnTo>
                <a:lnTo>
                  <a:pt x="2484462" y="2555646"/>
                </a:lnTo>
                <a:lnTo>
                  <a:pt x="2530160" y="2633739"/>
                </a:lnTo>
                <a:lnTo>
                  <a:pt x="2564963" y="2668241"/>
                </a:lnTo>
                <a:lnTo>
                  <a:pt x="2599524" y="2701772"/>
                </a:lnTo>
                <a:lnTo>
                  <a:pt x="2621523" y="2737415"/>
                </a:lnTo>
                <a:lnTo>
                  <a:pt x="2655601" y="2769016"/>
                </a:lnTo>
                <a:lnTo>
                  <a:pt x="2689440" y="2799658"/>
                </a:lnTo>
                <a:lnTo>
                  <a:pt x="2710720" y="2832425"/>
                </a:lnTo>
                <a:lnTo>
                  <a:pt x="2744083" y="2861162"/>
                </a:lnTo>
                <a:lnTo>
                  <a:pt x="2777209" y="2888954"/>
                </a:lnTo>
                <a:lnTo>
                  <a:pt x="2810101" y="2915803"/>
                </a:lnTo>
                <a:lnTo>
                  <a:pt x="2842757" y="2941715"/>
                </a:lnTo>
                <a:lnTo>
                  <a:pt x="2875181" y="2966693"/>
                </a:lnTo>
                <a:lnTo>
                  <a:pt x="2907372" y="2990742"/>
                </a:lnTo>
                <a:lnTo>
                  <a:pt x="2951654" y="3010787"/>
                </a:lnTo>
                <a:lnTo>
                  <a:pt x="2983384" y="3032990"/>
                </a:lnTo>
                <a:lnTo>
                  <a:pt x="3014885" y="3054276"/>
                </a:lnTo>
                <a:lnTo>
                  <a:pt x="3046157" y="3074650"/>
                </a:lnTo>
                <a:lnTo>
                  <a:pt x="3089524" y="3091037"/>
                </a:lnTo>
                <a:lnTo>
                  <a:pt x="3120344" y="3109598"/>
                </a:lnTo>
                <a:lnTo>
                  <a:pt x="3150940" y="3127260"/>
                </a:lnTo>
                <a:lnTo>
                  <a:pt x="3193632" y="3140947"/>
                </a:lnTo>
                <a:lnTo>
                  <a:pt x="3223780" y="3156822"/>
                </a:lnTo>
                <a:lnTo>
                  <a:pt x="3266028" y="3168731"/>
                </a:lnTo>
                <a:lnTo>
                  <a:pt x="3308055" y="3179756"/>
                </a:lnTo>
                <a:lnTo>
                  <a:pt x="3337542" y="3192982"/>
                </a:lnTo>
                <a:lnTo>
                  <a:pt x="3379131" y="3202254"/>
                </a:lnTo>
                <a:lnTo>
                  <a:pt x="3408181" y="3213735"/>
                </a:lnTo>
                <a:lnTo>
                  <a:pt x="3449336" y="3221271"/>
                </a:lnTo>
                <a:lnTo>
                  <a:pt x="3490276" y="3227944"/>
                </a:lnTo>
                <a:lnTo>
                  <a:pt x="3531001" y="3233760"/>
                </a:lnTo>
                <a:lnTo>
                  <a:pt x="3559192" y="3241802"/>
                </a:lnTo>
                <a:lnTo>
                  <a:pt x="3599492" y="3245914"/>
                </a:lnTo>
                <a:lnTo>
                  <a:pt x="3639580" y="3249182"/>
                </a:lnTo>
                <a:lnTo>
                  <a:pt x="3679458" y="3251609"/>
                </a:lnTo>
                <a:lnTo>
                  <a:pt x="3719128" y="3253199"/>
                </a:lnTo>
                <a:lnTo>
                  <a:pt x="3746268" y="3257036"/>
                </a:lnTo>
                <a:lnTo>
                  <a:pt x="3785522" y="3256965"/>
                </a:lnTo>
                <a:lnTo>
                  <a:pt x="3824570" y="3256070"/>
                </a:lnTo>
                <a:lnTo>
                  <a:pt x="3863413" y="3254355"/>
                </a:lnTo>
                <a:lnTo>
                  <a:pt x="3902052" y="3251824"/>
                </a:lnTo>
                <a:lnTo>
                  <a:pt x="3940489" y="3248482"/>
                </a:lnTo>
                <a:lnTo>
                  <a:pt x="3978724" y="3244333"/>
                </a:lnTo>
                <a:lnTo>
                  <a:pt x="4016758" y="3239380"/>
                </a:lnTo>
                <a:lnTo>
                  <a:pt x="4054592" y="3233629"/>
                </a:lnTo>
                <a:lnTo>
                  <a:pt x="4092228" y="3227083"/>
                </a:lnTo>
                <a:lnTo>
                  <a:pt x="4117345" y="3222825"/>
                </a:lnTo>
                <a:lnTo>
                  <a:pt x="4154587" y="3214702"/>
                </a:lnTo>
                <a:lnTo>
                  <a:pt x="4191633" y="3205797"/>
                </a:lnTo>
                <a:lnTo>
                  <a:pt x="4228485" y="3196115"/>
                </a:lnTo>
                <a:lnTo>
                  <a:pt x="4265144" y="3185658"/>
                </a:lnTo>
                <a:lnTo>
                  <a:pt x="4301610" y="3174432"/>
                </a:lnTo>
                <a:lnTo>
                  <a:pt x="4337885" y="3162441"/>
                </a:lnTo>
                <a:lnTo>
                  <a:pt x="4373970" y="3149689"/>
                </a:lnTo>
                <a:lnTo>
                  <a:pt x="4409865" y="3136180"/>
                </a:lnTo>
                <a:lnTo>
                  <a:pt x="4445573" y="3121918"/>
                </a:lnTo>
                <a:lnTo>
                  <a:pt x="4481094" y="3106908"/>
                </a:lnTo>
                <a:lnTo>
                  <a:pt x="4504107" y="3094232"/>
                </a:lnTo>
                <a:lnTo>
                  <a:pt x="4539257" y="3077738"/>
                </a:lnTo>
                <a:lnTo>
                  <a:pt x="4574222" y="3060508"/>
                </a:lnTo>
                <a:lnTo>
                  <a:pt x="4609005" y="3042546"/>
                </a:lnTo>
                <a:lnTo>
                  <a:pt x="4643606" y="3023857"/>
                </a:lnTo>
                <a:lnTo>
                  <a:pt x="4665706" y="3007524"/>
                </a:lnTo>
                <a:lnTo>
                  <a:pt x="4699946" y="2987392"/>
                </a:lnTo>
                <a:lnTo>
                  <a:pt x="4734008" y="2966546"/>
                </a:lnTo>
                <a:lnTo>
                  <a:pt x="4767893" y="2944989"/>
                </a:lnTo>
                <a:lnTo>
                  <a:pt x="4789280" y="2925805"/>
                </a:lnTo>
                <a:lnTo>
                  <a:pt x="4822812" y="2902840"/>
                </a:lnTo>
                <a:lnTo>
                  <a:pt x="4843849" y="2882256"/>
                </a:lnTo>
                <a:lnTo>
                  <a:pt x="4877034" y="2857898"/>
                </a:lnTo>
                <a:lnTo>
                  <a:pt x="4897725" y="2835931"/>
                </a:lnTo>
                <a:lnTo>
                  <a:pt x="4930566" y="2810199"/>
                </a:lnTo>
                <a:lnTo>
                  <a:pt x="4950916" y="2786865"/>
                </a:lnTo>
                <a:lnTo>
                  <a:pt x="4983417" y="2759775"/>
                </a:lnTo>
                <a:lnTo>
                  <a:pt x="5003430" y="2735091"/>
                </a:lnTo>
                <a:lnTo>
                  <a:pt x="5035596" y="2706660"/>
                </a:lnTo>
                <a:lnTo>
                  <a:pt x="5055276" y="2680643"/>
                </a:lnTo>
                <a:lnTo>
                  <a:pt x="5074790" y="2653967"/>
                </a:lnTo>
                <a:lnTo>
                  <a:pt x="5094140" y="2626634"/>
                </a:lnTo>
                <a:lnTo>
                  <a:pt x="5125649" y="2595571"/>
                </a:lnTo>
                <a:lnTo>
                  <a:pt x="5163540" y="2537664"/>
                </a:lnTo>
                <a:lnTo>
                  <a:pt x="5200792" y="2477201"/>
                </a:lnTo>
                <a:lnTo>
                  <a:pt x="5237413" y="2414215"/>
                </a:lnTo>
                <a:lnTo>
                  <a:pt x="5243169" y="2384866"/>
                </a:lnTo>
                <a:lnTo>
                  <a:pt x="5261091" y="2351819"/>
                </a:lnTo>
                <a:lnTo>
                  <a:pt x="5278860" y="2318159"/>
                </a:lnTo>
                <a:lnTo>
                  <a:pt x="5284156" y="2286968"/>
                </a:lnTo>
                <a:lnTo>
                  <a:pt x="5301621" y="2252092"/>
                </a:lnTo>
                <a:lnTo>
                  <a:pt x="5306615" y="2219695"/>
                </a:lnTo>
                <a:lnTo>
                  <a:pt x="5323781" y="2183621"/>
                </a:lnTo>
                <a:lnTo>
                  <a:pt x="5328478" y="2150034"/>
                </a:lnTo>
                <a:lnTo>
                  <a:pt x="5345348" y="2112778"/>
                </a:lnTo>
                <a:lnTo>
                  <a:pt x="5354010" y="2042677"/>
                </a:lnTo>
                <a:lnTo>
                  <a:pt x="5366025" y="1985990"/>
                </a:lnTo>
                <a:lnTo>
                  <a:pt x="5378414" y="1930802"/>
                </a:lnTo>
                <a:lnTo>
                  <a:pt x="5378851" y="1880171"/>
                </a:lnTo>
                <a:lnTo>
                  <a:pt x="5391973" y="1827918"/>
                </a:lnTo>
                <a:lnTo>
                  <a:pt x="5405454" y="1777099"/>
                </a:lnTo>
                <a:lnTo>
                  <a:pt x="5419288" y="1727693"/>
                </a:lnTo>
                <a:lnTo>
                  <a:pt x="5433470" y="1679678"/>
                </a:lnTo>
                <a:lnTo>
                  <a:pt x="5435673" y="1636112"/>
                </a:lnTo>
                <a:lnTo>
                  <a:pt x="5450533" y="1590814"/>
                </a:lnTo>
                <a:lnTo>
                  <a:pt x="5465725" y="1546841"/>
                </a:lnTo>
                <a:lnTo>
                  <a:pt x="5481243" y="1504173"/>
                </a:lnTo>
                <a:lnTo>
                  <a:pt x="5497082" y="1462788"/>
                </a:lnTo>
                <a:lnTo>
                  <a:pt x="5513235" y="1422663"/>
                </a:lnTo>
                <a:lnTo>
                  <a:pt x="5517377" y="1386855"/>
                </a:lnTo>
                <a:lnTo>
                  <a:pt x="5534144" y="1349186"/>
                </a:lnTo>
                <a:lnTo>
                  <a:pt x="5551210" y="1312713"/>
                </a:lnTo>
                <a:lnTo>
                  <a:pt x="5568569" y="1277412"/>
                </a:lnTo>
                <a:lnTo>
                  <a:pt x="5586216" y="1243264"/>
                </a:lnTo>
                <a:lnTo>
                  <a:pt x="5622352" y="1178336"/>
                </a:lnTo>
                <a:lnTo>
                  <a:pt x="5628509" y="1150593"/>
                </a:lnTo>
                <a:lnTo>
                  <a:pt x="5666259" y="1092119"/>
                </a:lnTo>
                <a:lnTo>
                  <a:pt x="5705029" y="1037732"/>
                </a:lnTo>
                <a:lnTo>
                  <a:pt x="5744777" y="987256"/>
                </a:lnTo>
                <a:lnTo>
                  <a:pt x="5752683" y="966510"/>
                </a:lnTo>
                <a:lnTo>
                  <a:pt x="5793815" y="921576"/>
                </a:lnTo>
                <a:lnTo>
                  <a:pt x="5835817" y="880119"/>
                </a:lnTo>
                <a:lnTo>
                  <a:pt x="5878644" y="841965"/>
                </a:lnTo>
                <a:lnTo>
                  <a:pt x="5888033" y="827151"/>
                </a:lnTo>
                <a:lnTo>
                  <a:pt x="5932016" y="793625"/>
                </a:lnTo>
                <a:lnTo>
                  <a:pt x="5976717" y="762967"/>
                </a:lnTo>
                <a:lnTo>
                  <a:pt x="6022091" y="735003"/>
                </a:lnTo>
                <a:lnTo>
                  <a:pt x="6032695" y="725056"/>
                </a:lnTo>
                <a:lnTo>
                  <a:pt x="6078998" y="700807"/>
                </a:lnTo>
                <a:lnTo>
                  <a:pt x="6125864" y="678817"/>
                </a:lnTo>
                <a:lnTo>
                  <a:pt x="6173252" y="658912"/>
                </a:lnTo>
                <a:lnTo>
                  <a:pt x="6184807" y="652767"/>
                </a:lnTo>
                <a:lnTo>
                  <a:pt x="6232895" y="635664"/>
                </a:lnTo>
                <a:lnTo>
                  <a:pt x="6281396" y="620211"/>
                </a:lnTo>
                <a:lnTo>
                  <a:pt x="6305787" y="613050"/>
                </a:lnTo>
                <a:lnTo>
                  <a:pt x="6317944" y="609315"/>
                </a:lnTo>
                <a:lnTo>
                  <a:pt x="6367140" y="596641"/>
                </a:lnTo>
                <a:lnTo>
                  <a:pt x="6416617" y="585096"/>
                </a:lnTo>
                <a:lnTo>
                  <a:pt x="6429126" y="582771"/>
                </a:lnTo>
                <a:lnTo>
                  <a:pt x="6454011" y="577585"/>
                </a:lnTo>
                <a:lnTo>
                  <a:pt x="6478945" y="572593"/>
                </a:lnTo>
                <a:lnTo>
                  <a:pt x="6503922" y="567775"/>
                </a:lnTo>
                <a:lnTo>
                  <a:pt x="6528947" y="563148"/>
                </a:lnTo>
                <a:lnTo>
                  <a:pt x="6519256" y="563"/>
                </a:lnTo>
                <a:lnTo>
                  <a:pt x="0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111245"/>
            <a:ext cx="9547225" cy="8176259"/>
            <a:chOff x="0" y="2111245"/>
            <a:chExt cx="9547225" cy="8176259"/>
          </a:xfrm>
        </p:grpSpPr>
        <p:sp>
          <p:nvSpPr>
            <p:cNvPr id="5" name="object 5"/>
            <p:cNvSpPr/>
            <p:nvPr/>
          </p:nvSpPr>
          <p:spPr>
            <a:xfrm>
              <a:off x="0" y="5999511"/>
              <a:ext cx="3519170" cy="4287520"/>
            </a:xfrm>
            <a:custGeom>
              <a:avLst/>
              <a:gdLst/>
              <a:ahLst/>
              <a:cxnLst/>
              <a:rect l="l" t="t" r="r" b="b"/>
              <a:pathLst>
                <a:path w="3519170" h="4287520">
                  <a:moveTo>
                    <a:pt x="0" y="4287487"/>
                  </a:moveTo>
                  <a:lnTo>
                    <a:pt x="0" y="0"/>
                  </a:lnTo>
                  <a:lnTo>
                    <a:pt x="12750" y="12150"/>
                  </a:lnTo>
                  <a:lnTo>
                    <a:pt x="45357" y="44267"/>
                  </a:lnTo>
                  <a:lnTo>
                    <a:pt x="77892" y="77309"/>
                  </a:lnTo>
                  <a:lnTo>
                    <a:pt x="110357" y="111229"/>
                  </a:lnTo>
                  <a:lnTo>
                    <a:pt x="142753" y="145982"/>
                  </a:lnTo>
                  <a:lnTo>
                    <a:pt x="175084" y="181521"/>
                  </a:lnTo>
                  <a:lnTo>
                    <a:pt x="207352" y="217800"/>
                  </a:lnTo>
                  <a:lnTo>
                    <a:pt x="239560" y="254773"/>
                  </a:lnTo>
                  <a:lnTo>
                    <a:pt x="271709" y="292395"/>
                  </a:lnTo>
                  <a:lnTo>
                    <a:pt x="335845" y="369398"/>
                  </a:lnTo>
                  <a:lnTo>
                    <a:pt x="399778" y="448441"/>
                  </a:lnTo>
                  <a:lnTo>
                    <a:pt x="495342" y="570023"/>
                  </a:lnTo>
                  <a:lnTo>
                    <a:pt x="937853" y="1150584"/>
                  </a:lnTo>
                  <a:lnTo>
                    <a:pt x="1032359" y="1269982"/>
                  </a:lnTo>
                  <a:lnTo>
                    <a:pt x="1095379" y="1347139"/>
                  </a:lnTo>
                  <a:lnTo>
                    <a:pt x="1158435" y="1421915"/>
                  </a:lnTo>
                  <a:lnTo>
                    <a:pt x="1189983" y="1458294"/>
                  </a:lnTo>
                  <a:lnTo>
                    <a:pt x="1221547" y="1493939"/>
                  </a:lnTo>
                  <a:lnTo>
                    <a:pt x="1253131" y="1528804"/>
                  </a:lnTo>
                  <a:lnTo>
                    <a:pt x="1284735" y="1562843"/>
                  </a:lnTo>
                  <a:lnTo>
                    <a:pt x="1316364" y="1596011"/>
                  </a:lnTo>
                  <a:lnTo>
                    <a:pt x="1348019" y="1628260"/>
                  </a:lnTo>
                  <a:lnTo>
                    <a:pt x="1379703" y="1659545"/>
                  </a:lnTo>
                  <a:lnTo>
                    <a:pt x="1411418" y="1689820"/>
                  </a:lnTo>
                  <a:lnTo>
                    <a:pt x="1443168" y="1719038"/>
                  </a:lnTo>
                  <a:lnTo>
                    <a:pt x="1474953" y="1747154"/>
                  </a:lnTo>
                  <a:lnTo>
                    <a:pt x="1506778" y="1774122"/>
                  </a:lnTo>
                  <a:lnTo>
                    <a:pt x="1538643" y="1799895"/>
                  </a:lnTo>
                  <a:lnTo>
                    <a:pt x="1570553" y="1824428"/>
                  </a:lnTo>
                  <a:lnTo>
                    <a:pt x="1602509" y="1847674"/>
                  </a:lnTo>
                  <a:lnTo>
                    <a:pt x="1634513" y="1869587"/>
                  </a:lnTo>
                  <a:lnTo>
                    <a:pt x="1929992" y="2052629"/>
                  </a:lnTo>
                  <a:lnTo>
                    <a:pt x="2092905" y="2155435"/>
                  </a:lnTo>
                  <a:lnTo>
                    <a:pt x="2194272" y="2221203"/>
                  </a:lnTo>
                  <a:lnTo>
                    <a:pt x="2297353" y="2289933"/>
                  </a:lnTo>
                  <a:lnTo>
                    <a:pt x="2366622" y="2337358"/>
                  </a:lnTo>
                  <a:lnTo>
                    <a:pt x="2436046" y="2386037"/>
                  </a:lnTo>
                  <a:lnTo>
                    <a:pt x="2505383" y="2435946"/>
                  </a:lnTo>
                  <a:lnTo>
                    <a:pt x="2574391" y="2487060"/>
                  </a:lnTo>
                  <a:lnTo>
                    <a:pt x="2608696" y="2513061"/>
                  </a:lnTo>
                  <a:lnTo>
                    <a:pt x="2642827" y="2539355"/>
                  </a:lnTo>
                  <a:lnTo>
                    <a:pt x="2676755" y="2565937"/>
                  </a:lnTo>
                  <a:lnTo>
                    <a:pt x="2710449" y="2592806"/>
                  </a:lnTo>
                  <a:lnTo>
                    <a:pt x="2743879" y="2619957"/>
                  </a:lnTo>
                  <a:lnTo>
                    <a:pt x="2777014" y="2647388"/>
                  </a:lnTo>
                  <a:lnTo>
                    <a:pt x="2809824" y="2675096"/>
                  </a:lnTo>
                  <a:lnTo>
                    <a:pt x="2842280" y="2703077"/>
                  </a:lnTo>
                  <a:lnTo>
                    <a:pt x="2874349" y="2731329"/>
                  </a:lnTo>
                  <a:lnTo>
                    <a:pt x="2906003" y="2759848"/>
                  </a:lnTo>
                  <a:lnTo>
                    <a:pt x="2937211" y="2788631"/>
                  </a:lnTo>
                  <a:lnTo>
                    <a:pt x="2967943" y="2817676"/>
                  </a:lnTo>
                  <a:lnTo>
                    <a:pt x="2998168" y="2846979"/>
                  </a:lnTo>
                  <a:lnTo>
                    <a:pt x="3027856" y="2876537"/>
                  </a:lnTo>
                  <a:lnTo>
                    <a:pt x="3056976" y="2906347"/>
                  </a:lnTo>
                  <a:lnTo>
                    <a:pt x="3085499" y="2936406"/>
                  </a:lnTo>
                  <a:lnTo>
                    <a:pt x="3113394" y="2966711"/>
                  </a:lnTo>
                  <a:lnTo>
                    <a:pt x="3140631" y="2997258"/>
                  </a:lnTo>
                  <a:lnTo>
                    <a:pt x="3167180" y="3028045"/>
                  </a:lnTo>
                  <a:lnTo>
                    <a:pt x="3193009" y="3059069"/>
                  </a:lnTo>
                  <a:lnTo>
                    <a:pt x="3218089" y="3090326"/>
                  </a:lnTo>
                  <a:lnTo>
                    <a:pt x="3242390" y="3121814"/>
                  </a:lnTo>
                  <a:lnTo>
                    <a:pt x="3265881" y="3153529"/>
                  </a:lnTo>
                  <a:lnTo>
                    <a:pt x="3288532" y="3185468"/>
                  </a:lnTo>
                  <a:lnTo>
                    <a:pt x="3310312" y="3217629"/>
                  </a:lnTo>
                  <a:lnTo>
                    <a:pt x="3331192" y="3250007"/>
                  </a:lnTo>
                  <a:lnTo>
                    <a:pt x="3351141" y="3282601"/>
                  </a:lnTo>
                  <a:lnTo>
                    <a:pt x="3388124" y="3348421"/>
                  </a:lnTo>
                  <a:lnTo>
                    <a:pt x="3421019" y="3415064"/>
                  </a:lnTo>
                  <a:lnTo>
                    <a:pt x="3449584" y="3482505"/>
                  </a:lnTo>
                  <a:lnTo>
                    <a:pt x="3473577" y="3550720"/>
                  </a:lnTo>
                  <a:lnTo>
                    <a:pt x="3492754" y="3619684"/>
                  </a:lnTo>
                  <a:lnTo>
                    <a:pt x="3506873" y="3689372"/>
                  </a:lnTo>
                  <a:lnTo>
                    <a:pt x="3515692" y="3759760"/>
                  </a:lnTo>
                  <a:lnTo>
                    <a:pt x="3518968" y="3830823"/>
                  </a:lnTo>
                  <a:lnTo>
                    <a:pt x="3518452" y="3866600"/>
                  </a:lnTo>
                  <a:lnTo>
                    <a:pt x="3512959" y="3938629"/>
                  </a:lnTo>
                  <a:lnTo>
                    <a:pt x="3501318" y="4011272"/>
                  </a:lnTo>
                  <a:lnTo>
                    <a:pt x="3483285" y="4084503"/>
                  </a:lnTo>
                  <a:lnTo>
                    <a:pt x="3471796" y="4121332"/>
                  </a:lnTo>
                  <a:lnTo>
                    <a:pt x="3458618" y="4158299"/>
                  </a:lnTo>
                  <a:lnTo>
                    <a:pt x="3443721" y="4195401"/>
                  </a:lnTo>
                  <a:lnTo>
                    <a:pt x="3427075" y="4232634"/>
                  </a:lnTo>
                  <a:lnTo>
                    <a:pt x="3408649" y="4269996"/>
                  </a:lnTo>
                  <a:lnTo>
                    <a:pt x="3399207" y="4287487"/>
                  </a:lnTo>
                  <a:lnTo>
                    <a:pt x="0" y="4287487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3959" y="2111245"/>
              <a:ext cx="7762874" cy="66674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747370" y="1154905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3132" y="1147534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8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79333" y="1154905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58719" y="1155798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4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4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02290" y="1147534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4" h="650239">
                <a:moveTo>
                  <a:pt x="324768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5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6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4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89" y="539699"/>
                </a:lnTo>
                <a:lnTo>
                  <a:pt x="278937" y="551551"/>
                </a:lnTo>
                <a:lnTo>
                  <a:pt x="324768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6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5" y="646675"/>
                </a:lnTo>
                <a:lnTo>
                  <a:pt x="32476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44098" y="1155798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62838" y="1155798"/>
            <a:ext cx="419100" cy="636270"/>
          </a:xfrm>
          <a:custGeom>
            <a:avLst/>
            <a:gdLst/>
            <a:ahLst/>
            <a:cxnLst/>
            <a:rect l="l" t="t" r="r" b="b"/>
            <a:pathLst>
              <a:path w="419100" h="636269">
                <a:moveTo>
                  <a:pt x="419027" y="0"/>
                </a:moveTo>
                <a:lnTo>
                  <a:pt x="419027" y="81527"/>
                </a:lnTo>
                <a:lnTo>
                  <a:pt x="119722" y="554385"/>
                </a:lnTo>
                <a:lnTo>
                  <a:pt x="419027" y="554385"/>
                </a:lnTo>
                <a:lnTo>
                  <a:pt x="419027" y="635912"/>
                </a:lnTo>
                <a:lnTo>
                  <a:pt x="0" y="635912"/>
                </a:lnTo>
                <a:lnTo>
                  <a:pt x="0" y="554385"/>
                </a:lnTo>
                <a:lnTo>
                  <a:pt x="298188" y="81527"/>
                </a:lnTo>
                <a:lnTo>
                  <a:pt x="0" y="81527"/>
                </a:lnTo>
                <a:lnTo>
                  <a:pt x="0" y="0"/>
                </a:lnTo>
                <a:lnTo>
                  <a:pt x="4190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96114" y="1155798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666097" y="864118"/>
            <a:ext cx="38157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60" dirty="0"/>
              <a:t>ESERCIZI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636264" y="2174782"/>
            <a:ext cx="7773034" cy="5139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235" algn="ctr">
              <a:lnSpc>
                <a:spcPct val="100000"/>
              </a:lnSpc>
              <a:spcBef>
                <a:spcPts val="105"/>
              </a:spcBef>
            </a:pPr>
            <a:r>
              <a:rPr sz="2450" spc="80" dirty="0">
                <a:solidFill>
                  <a:srgbClr val="FF66C3"/>
                </a:solidFill>
                <a:latin typeface="Verdana"/>
                <a:cs typeface="Verdana"/>
              </a:rPr>
              <a:t>al</a:t>
            </a:r>
            <a:r>
              <a:rPr sz="2450" spc="-16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50" spc="125" dirty="0">
                <a:solidFill>
                  <a:srgbClr val="FF66C3"/>
                </a:solidFill>
                <a:latin typeface="Verdana"/>
                <a:cs typeface="Verdana"/>
              </a:rPr>
              <a:t>banco</a:t>
            </a:r>
            <a:endParaRPr sz="2450">
              <a:latin typeface="Verdana"/>
              <a:cs typeface="Verdana"/>
            </a:endParaRPr>
          </a:p>
          <a:p>
            <a:pPr marL="3319145" marR="925194" indent="-2284095">
              <a:lnSpc>
                <a:spcPct val="115700"/>
              </a:lnSpc>
              <a:spcBef>
                <a:spcPts val="3565"/>
              </a:spcBef>
            </a:pPr>
            <a:r>
              <a:rPr sz="2700" spc="-5" dirty="0">
                <a:latin typeface="Verdana"/>
                <a:cs typeface="Verdana"/>
              </a:rPr>
              <a:t>Flessioni</a:t>
            </a:r>
            <a:r>
              <a:rPr sz="2700" spc="-15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rilassamento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al</a:t>
            </a:r>
            <a:r>
              <a:rPr sz="2700" spc="-155" dirty="0">
                <a:latin typeface="Verdana"/>
                <a:cs typeface="Verdana"/>
              </a:rPr>
              <a:t> </a:t>
            </a:r>
            <a:r>
              <a:rPr sz="2700" spc="135" dirty="0">
                <a:latin typeface="Verdana"/>
                <a:cs typeface="Verdana"/>
              </a:rPr>
              <a:t>banco </a:t>
            </a:r>
            <a:r>
              <a:rPr sz="2700" spc="-930" dirty="0">
                <a:latin typeface="Verdana"/>
                <a:cs typeface="Verdana"/>
              </a:rPr>
              <a:t> </a:t>
            </a:r>
            <a:r>
              <a:rPr sz="2700" spc="90" dirty="0">
                <a:latin typeface="Verdana"/>
                <a:cs typeface="Verdana"/>
              </a:rPr>
              <a:t>Musica</a:t>
            </a:r>
            <a:endParaRPr sz="2700">
              <a:latin typeface="Verdana"/>
              <a:cs typeface="Verdana"/>
            </a:endParaRPr>
          </a:p>
          <a:p>
            <a:pPr marL="2216785" marR="802640" indent="-1304290">
              <a:lnSpc>
                <a:spcPct val="115700"/>
              </a:lnSpc>
              <a:spcBef>
                <a:spcPts val="5"/>
              </a:spcBef>
            </a:pPr>
            <a:r>
              <a:rPr sz="2700" spc="-20" dirty="0">
                <a:latin typeface="Verdana"/>
                <a:cs typeface="Verdana"/>
              </a:rPr>
              <a:t>Stroop</a:t>
            </a:r>
            <a:r>
              <a:rPr sz="2700" spc="-15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-15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esercizi</a:t>
            </a:r>
            <a:r>
              <a:rPr sz="2700" spc="-15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di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concentrazione </a:t>
            </a:r>
            <a:r>
              <a:rPr sz="2700" spc="-935" dirty="0">
                <a:latin typeface="Verdana"/>
                <a:cs typeface="Verdana"/>
              </a:rPr>
              <a:t> </a:t>
            </a:r>
            <a:r>
              <a:rPr sz="2700" spc="-5" dirty="0">
                <a:latin typeface="Verdana"/>
                <a:cs typeface="Verdana"/>
              </a:rPr>
              <a:t>Flessioni </a:t>
            </a:r>
            <a:r>
              <a:rPr sz="2700" spc="40" dirty="0">
                <a:latin typeface="Verdana"/>
                <a:cs typeface="Verdana"/>
              </a:rPr>
              <a:t>sulla </a:t>
            </a:r>
            <a:r>
              <a:rPr sz="2700" spc="80" dirty="0">
                <a:latin typeface="Verdana"/>
                <a:cs typeface="Verdana"/>
              </a:rPr>
              <a:t>sedia </a:t>
            </a:r>
            <a:r>
              <a:rPr sz="2700" spc="8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Pressioni </a:t>
            </a:r>
            <a:r>
              <a:rPr sz="2700" spc="10" dirty="0">
                <a:latin typeface="Verdana"/>
                <a:cs typeface="Verdana"/>
              </a:rPr>
              <a:t>sulle </a:t>
            </a:r>
            <a:r>
              <a:rPr sz="2700" spc="95" dirty="0">
                <a:latin typeface="Verdana"/>
                <a:cs typeface="Verdana"/>
              </a:rPr>
              <a:t>mani </a:t>
            </a:r>
            <a:r>
              <a:rPr sz="2700" spc="100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Pressioni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sulla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testa</a:t>
            </a:r>
            <a:endParaRPr sz="2700">
              <a:latin typeface="Verdana"/>
              <a:cs typeface="Verdana"/>
            </a:endParaRPr>
          </a:p>
          <a:p>
            <a:pPr marL="12065" marR="5080" algn="ctr">
              <a:lnSpc>
                <a:spcPct val="115700"/>
              </a:lnSpc>
            </a:pPr>
            <a:r>
              <a:rPr sz="2700" spc="55" dirty="0">
                <a:latin typeface="Verdana"/>
                <a:cs typeface="Verdana"/>
              </a:rPr>
              <a:t>Allungamento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114" dirty="0">
                <a:latin typeface="Verdana"/>
                <a:cs typeface="Verdana"/>
              </a:rPr>
              <a:t>braccia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110" dirty="0">
                <a:latin typeface="Verdana"/>
                <a:cs typeface="Verdana"/>
              </a:rPr>
              <a:t>con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le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60" dirty="0">
                <a:latin typeface="Verdana"/>
                <a:cs typeface="Verdana"/>
              </a:rPr>
              <a:t>dita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5" dirty="0">
                <a:latin typeface="Verdana"/>
                <a:cs typeface="Verdana"/>
              </a:rPr>
              <a:t>incrociate, </a:t>
            </a:r>
            <a:r>
              <a:rPr sz="2700" spc="-935" dirty="0">
                <a:latin typeface="Verdana"/>
                <a:cs typeface="Verdana"/>
              </a:rPr>
              <a:t> </a:t>
            </a:r>
            <a:r>
              <a:rPr sz="2700" spc="-5" dirty="0">
                <a:latin typeface="Verdana"/>
                <a:cs typeface="Verdana"/>
              </a:rPr>
              <a:t>verso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-55" dirty="0">
                <a:latin typeface="Verdana"/>
                <a:cs typeface="Verdana"/>
              </a:rPr>
              <a:t>dx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5" dirty="0">
                <a:latin typeface="Verdana"/>
                <a:cs typeface="Verdana"/>
              </a:rPr>
              <a:t>verso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114" dirty="0">
                <a:latin typeface="Verdana"/>
                <a:cs typeface="Verdana"/>
              </a:rPr>
              <a:t>sx</a:t>
            </a:r>
            <a:endParaRPr sz="2700">
              <a:latin typeface="Verdana"/>
              <a:cs typeface="Verdana"/>
            </a:endParaRPr>
          </a:p>
          <a:p>
            <a:pPr marL="102235" algn="ctr">
              <a:lnSpc>
                <a:spcPct val="100000"/>
              </a:lnSpc>
              <a:spcBef>
                <a:spcPts val="509"/>
              </a:spcBef>
            </a:pPr>
            <a:r>
              <a:rPr sz="2700" spc="-10" dirty="0">
                <a:latin typeface="Verdana"/>
                <a:cs typeface="Verdana"/>
              </a:rPr>
              <a:t>Sollevare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le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60" dirty="0">
                <a:latin typeface="Verdana"/>
                <a:cs typeface="Verdana"/>
              </a:rPr>
              <a:t>spalle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insieme</a:t>
            </a:r>
            <a:r>
              <a:rPr sz="2700" spc="-14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e</a:t>
            </a:r>
            <a:r>
              <a:rPr sz="2700" spc="-150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alternate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45063" y="0"/>
            <a:ext cx="18320385" cy="9634855"/>
            <a:chOff x="-45063" y="0"/>
            <a:chExt cx="18320385" cy="9634855"/>
          </a:xfrm>
        </p:grpSpPr>
        <p:sp>
          <p:nvSpPr>
            <p:cNvPr id="4" name="object 4"/>
            <p:cNvSpPr/>
            <p:nvPr/>
          </p:nvSpPr>
          <p:spPr>
            <a:xfrm>
              <a:off x="-45063" y="0"/>
              <a:ext cx="18320385" cy="7984490"/>
            </a:xfrm>
            <a:custGeom>
              <a:avLst/>
              <a:gdLst/>
              <a:ahLst/>
              <a:cxnLst/>
              <a:rect l="l" t="t" r="r" b="b"/>
              <a:pathLst>
                <a:path w="18320385" h="7984490">
                  <a:moveTo>
                    <a:pt x="113826" y="5701877"/>
                  </a:moveTo>
                  <a:lnTo>
                    <a:pt x="0" y="5794966"/>
                  </a:lnTo>
                  <a:lnTo>
                    <a:pt x="45063" y="15924"/>
                  </a:lnTo>
                  <a:lnTo>
                    <a:pt x="4598" y="5627143"/>
                  </a:lnTo>
                  <a:lnTo>
                    <a:pt x="16211" y="5617645"/>
                  </a:lnTo>
                  <a:lnTo>
                    <a:pt x="113826" y="5701877"/>
                  </a:lnTo>
                  <a:close/>
                </a:path>
                <a:path w="18320385" h="7984490">
                  <a:moveTo>
                    <a:pt x="247476" y="5756637"/>
                  </a:moveTo>
                  <a:lnTo>
                    <a:pt x="108194" y="5870545"/>
                  </a:lnTo>
                  <a:lnTo>
                    <a:pt x="10189" y="5786633"/>
                  </a:lnTo>
                  <a:lnTo>
                    <a:pt x="149055" y="5673065"/>
                  </a:lnTo>
                  <a:lnTo>
                    <a:pt x="247476" y="5756637"/>
                  </a:lnTo>
                  <a:close/>
                </a:path>
                <a:path w="18320385" h="7984490">
                  <a:moveTo>
                    <a:pt x="383609" y="5809368"/>
                  </a:moveTo>
                  <a:lnTo>
                    <a:pt x="242993" y="5924366"/>
                  </a:lnTo>
                  <a:lnTo>
                    <a:pt x="144193" y="5841104"/>
                  </a:lnTo>
                  <a:lnTo>
                    <a:pt x="284350" y="5726481"/>
                  </a:lnTo>
                  <a:lnTo>
                    <a:pt x="383609" y="5809368"/>
                  </a:lnTo>
                  <a:close/>
                </a:path>
                <a:path w="18320385" h="7984490">
                  <a:moveTo>
                    <a:pt x="522316" y="5859994"/>
                  </a:moveTo>
                  <a:lnTo>
                    <a:pt x="380236" y="5976189"/>
                  </a:lnTo>
                  <a:lnTo>
                    <a:pt x="280612" y="5893601"/>
                  </a:lnTo>
                  <a:lnTo>
                    <a:pt x="422188" y="5777817"/>
                  </a:lnTo>
                  <a:lnTo>
                    <a:pt x="522316" y="5859994"/>
                  </a:lnTo>
                  <a:close/>
                </a:path>
                <a:path w="18320385" h="7984490">
                  <a:moveTo>
                    <a:pt x="663690" y="5908438"/>
                  </a:moveTo>
                  <a:lnTo>
                    <a:pt x="520007" y="6025944"/>
                  </a:lnTo>
                  <a:lnTo>
                    <a:pt x="419531" y="5944053"/>
                  </a:lnTo>
                  <a:lnTo>
                    <a:pt x="562663" y="5826997"/>
                  </a:lnTo>
                  <a:lnTo>
                    <a:pt x="663690" y="5908438"/>
                  </a:lnTo>
                  <a:close/>
                </a:path>
                <a:path w="18320385" h="7984490">
                  <a:moveTo>
                    <a:pt x="829699" y="5936735"/>
                  </a:moveTo>
                  <a:lnTo>
                    <a:pt x="662394" y="6073560"/>
                  </a:lnTo>
                  <a:lnTo>
                    <a:pt x="561036" y="5992390"/>
                  </a:lnTo>
                  <a:lnTo>
                    <a:pt x="727425" y="5856314"/>
                  </a:lnTo>
                  <a:lnTo>
                    <a:pt x="829699" y="5936735"/>
                  </a:lnTo>
                  <a:close/>
                </a:path>
                <a:path w="18320385" h="7984490">
                  <a:moveTo>
                    <a:pt x="977659" y="5979793"/>
                  </a:moveTo>
                  <a:lnTo>
                    <a:pt x="829658" y="6100831"/>
                  </a:lnTo>
                  <a:lnTo>
                    <a:pt x="727081" y="6020658"/>
                  </a:lnTo>
                  <a:lnTo>
                    <a:pt x="874413" y="5900167"/>
                  </a:lnTo>
                  <a:lnTo>
                    <a:pt x="977659" y="5979793"/>
                  </a:lnTo>
                  <a:close/>
                </a:path>
                <a:path w="18320385" h="7984490">
                  <a:moveTo>
                    <a:pt x="1128596" y="6020417"/>
                  </a:moveTo>
                  <a:lnTo>
                    <a:pt x="978478" y="6143186"/>
                  </a:lnTo>
                  <a:lnTo>
                    <a:pt x="874953" y="6063788"/>
                  </a:lnTo>
                  <a:lnTo>
                    <a:pt x="1024347" y="5941611"/>
                  </a:lnTo>
                  <a:lnTo>
                    <a:pt x="1128596" y="6020417"/>
                  </a:lnTo>
                  <a:close/>
                </a:path>
                <a:path w="18320385" h="7984490">
                  <a:moveTo>
                    <a:pt x="1307836" y="6037893"/>
                  </a:moveTo>
                  <a:lnTo>
                    <a:pt x="1130199" y="6183168"/>
                  </a:lnTo>
                  <a:lnTo>
                    <a:pt x="1025698" y="6104568"/>
                  </a:lnTo>
                  <a:lnTo>
                    <a:pt x="1202202" y="5960220"/>
                  </a:lnTo>
                  <a:lnTo>
                    <a:pt x="1307836" y="6037893"/>
                  </a:lnTo>
                  <a:close/>
                </a:path>
                <a:path w="18320385" h="7984490">
                  <a:moveTo>
                    <a:pt x="1466081" y="6072540"/>
                  </a:moveTo>
                  <a:lnTo>
                    <a:pt x="1310353" y="6199898"/>
                  </a:lnTo>
                  <a:lnTo>
                    <a:pt x="1204506" y="6122399"/>
                  </a:lnTo>
                  <a:lnTo>
                    <a:pt x="1359372" y="5995746"/>
                  </a:lnTo>
                  <a:lnTo>
                    <a:pt x="1466081" y="6072540"/>
                  </a:lnTo>
                  <a:close/>
                </a:path>
                <a:path w="18320385" h="7984490">
                  <a:moveTo>
                    <a:pt x="1655402" y="6081772"/>
                  </a:moveTo>
                  <a:lnTo>
                    <a:pt x="1469174" y="6234073"/>
                  </a:lnTo>
                  <a:lnTo>
                    <a:pt x="1362284" y="6157427"/>
                  </a:lnTo>
                  <a:lnTo>
                    <a:pt x="1547212" y="6006189"/>
                  </a:lnTo>
                  <a:lnTo>
                    <a:pt x="1655402" y="6081772"/>
                  </a:lnTo>
                  <a:close/>
                </a:path>
                <a:path w="18320385" h="7984490">
                  <a:moveTo>
                    <a:pt x="1850787" y="6086045"/>
                  </a:moveTo>
                  <a:lnTo>
                    <a:pt x="1659106" y="6242806"/>
                  </a:lnTo>
                  <a:lnTo>
                    <a:pt x="1550781" y="6167334"/>
                  </a:lnTo>
                  <a:lnTo>
                    <a:pt x="1741061" y="6011719"/>
                  </a:lnTo>
                  <a:lnTo>
                    <a:pt x="1850787" y="6086045"/>
                  </a:lnTo>
                  <a:close/>
                </a:path>
                <a:path w="18320385" h="7984490">
                  <a:moveTo>
                    <a:pt x="2052456" y="6085179"/>
                  </a:moveTo>
                  <a:lnTo>
                    <a:pt x="1854904" y="6246741"/>
                  </a:lnTo>
                  <a:lnTo>
                    <a:pt x="1745094" y="6172484"/>
                  </a:lnTo>
                  <a:lnTo>
                    <a:pt x="1941138" y="6012155"/>
                  </a:lnTo>
                  <a:lnTo>
                    <a:pt x="2052456" y="6085179"/>
                  </a:lnTo>
                  <a:close/>
                </a:path>
                <a:path w="18320385" h="7984490">
                  <a:moveTo>
                    <a:pt x="2260628" y="6078995"/>
                  </a:moveTo>
                  <a:lnTo>
                    <a:pt x="2056772" y="6245712"/>
                  </a:lnTo>
                  <a:lnTo>
                    <a:pt x="1945425" y="6172711"/>
                  </a:lnTo>
                  <a:lnTo>
                    <a:pt x="2147664" y="6007317"/>
                  </a:lnTo>
                  <a:lnTo>
                    <a:pt x="2260628" y="6078995"/>
                  </a:lnTo>
                  <a:close/>
                </a:path>
                <a:path w="18320385" h="7984490">
                  <a:moveTo>
                    <a:pt x="2473457" y="6069002"/>
                  </a:moveTo>
                  <a:lnTo>
                    <a:pt x="2264913" y="6239553"/>
                  </a:lnTo>
                  <a:lnTo>
                    <a:pt x="2151979" y="6167850"/>
                  </a:lnTo>
                  <a:lnTo>
                    <a:pt x="2360858" y="5997025"/>
                  </a:lnTo>
                  <a:lnTo>
                    <a:pt x="2473457" y="6069002"/>
                  </a:lnTo>
                  <a:close/>
                </a:path>
                <a:path w="18320385" h="7984490">
                  <a:moveTo>
                    <a:pt x="2681297" y="6063089"/>
                  </a:moveTo>
                  <a:lnTo>
                    <a:pt x="2475034" y="6231775"/>
                  </a:lnTo>
                  <a:lnTo>
                    <a:pt x="2362506" y="6159740"/>
                  </a:lnTo>
                  <a:lnTo>
                    <a:pt x="2569241" y="5990668"/>
                  </a:lnTo>
                  <a:lnTo>
                    <a:pt x="2681297" y="6063089"/>
                  </a:lnTo>
                  <a:close/>
                </a:path>
                <a:path w="18320385" h="7984490">
                  <a:moveTo>
                    <a:pt x="2917905" y="6033650"/>
                  </a:moveTo>
                  <a:lnTo>
                    <a:pt x="2682615" y="6226074"/>
                  </a:lnTo>
                  <a:lnTo>
                    <a:pt x="2570621" y="6153602"/>
                  </a:lnTo>
                  <a:lnTo>
                    <a:pt x="2806541" y="5960662"/>
                  </a:lnTo>
                  <a:lnTo>
                    <a:pt x="2917905" y="6033650"/>
                  </a:lnTo>
                  <a:close/>
                </a:path>
                <a:path w="18320385" h="7984490">
                  <a:moveTo>
                    <a:pt x="3120753" y="6031819"/>
                  </a:moveTo>
                  <a:lnTo>
                    <a:pt x="2918951" y="6196857"/>
                  </a:lnTo>
                  <a:lnTo>
                    <a:pt x="2807637" y="6123829"/>
                  </a:lnTo>
                  <a:lnTo>
                    <a:pt x="3009953" y="5958371"/>
                  </a:lnTo>
                  <a:lnTo>
                    <a:pt x="3120753" y="6031819"/>
                  </a:lnTo>
                  <a:close/>
                </a:path>
                <a:path w="18320385" h="7984490">
                  <a:moveTo>
                    <a:pt x="3321325" y="6031850"/>
                  </a:moveTo>
                  <a:lnTo>
                    <a:pt x="3121626" y="6195168"/>
                  </a:lnTo>
                  <a:lnTo>
                    <a:pt x="3010865" y="6121687"/>
                  </a:lnTo>
                  <a:lnTo>
                    <a:pt x="3211098" y="5957933"/>
                  </a:lnTo>
                  <a:lnTo>
                    <a:pt x="3321325" y="6031850"/>
                  </a:lnTo>
                  <a:close/>
                </a:path>
                <a:path w="18320385" h="7984490">
                  <a:moveTo>
                    <a:pt x="3490339" y="6057690"/>
                  </a:moveTo>
                  <a:lnTo>
                    <a:pt x="3292266" y="6219678"/>
                  </a:lnTo>
                  <a:lnTo>
                    <a:pt x="3181927" y="6145853"/>
                  </a:lnTo>
                  <a:lnTo>
                    <a:pt x="3380547" y="5983417"/>
                  </a:lnTo>
                  <a:lnTo>
                    <a:pt x="3490339" y="6057690"/>
                  </a:lnTo>
                  <a:close/>
                </a:path>
                <a:path w="18320385" h="7984490">
                  <a:moveTo>
                    <a:pt x="3686841" y="6061050"/>
                  </a:moveTo>
                  <a:lnTo>
                    <a:pt x="3491005" y="6221208"/>
                  </a:lnTo>
                  <a:lnTo>
                    <a:pt x="3381234" y="6146918"/>
                  </a:lnTo>
                  <a:lnTo>
                    <a:pt x="3577637" y="5986296"/>
                  </a:lnTo>
                  <a:lnTo>
                    <a:pt x="3686841" y="6061050"/>
                  </a:lnTo>
                  <a:close/>
                </a:path>
                <a:path w="18320385" h="7984490">
                  <a:moveTo>
                    <a:pt x="3880968" y="6066352"/>
                  </a:moveTo>
                  <a:lnTo>
                    <a:pt x="3687446" y="6224617"/>
                  </a:lnTo>
                  <a:lnTo>
                    <a:pt x="3578253" y="6149855"/>
                  </a:lnTo>
                  <a:lnTo>
                    <a:pt x="3772361" y="5991110"/>
                  </a:lnTo>
                  <a:lnTo>
                    <a:pt x="3880968" y="6066352"/>
                  </a:lnTo>
                  <a:close/>
                </a:path>
                <a:path w="18320385" h="7984490">
                  <a:moveTo>
                    <a:pt x="4072683" y="6073625"/>
                  </a:moveTo>
                  <a:lnTo>
                    <a:pt x="3881556" y="6229933"/>
                  </a:lnTo>
                  <a:lnTo>
                    <a:pt x="3772949" y="6154691"/>
                  </a:lnTo>
                  <a:lnTo>
                    <a:pt x="3964683" y="5997888"/>
                  </a:lnTo>
                  <a:lnTo>
                    <a:pt x="4072683" y="6073625"/>
                  </a:lnTo>
                  <a:close/>
                </a:path>
                <a:path w="18320385" h="7984490">
                  <a:moveTo>
                    <a:pt x="4234966" y="6104970"/>
                  </a:moveTo>
                  <a:lnTo>
                    <a:pt x="4045688" y="6259765"/>
                  </a:lnTo>
                  <a:lnTo>
                    <a:pt x="3937526" y="6184159"/>
                  </a:lnTo>
                  <a:lnTo>
                    <a:pt x="4127426" y="6028856"/>
                  </a:lnTo>
                  <a:lnTo>
                    <a:pt x="4234966" y="6104970"/>
                  </a:lnTo>
                  <a:close/>
                </a:path>
                <a:path w="18320385" h="7984490">
                  <a:moveTo>
                    <a:pt x="4422377" y="6115765"/>
                  </a:moveTo>
                  <a:lnTo>
                    <a:pt x="4235635" y="6268486"/>
                  </a:lnTo>
                  <a:lnTo>
                    <a:pt x="4128075" y="6192388"/>
                  </a:lnTo>
                  <a:lnTo>
                    <a:pt x="4315458" y="6039142"/>
                  </a:lnTo>
                  <a:lnTo>
                    <a:pt x="4422377" y="6115765"/>
                  </a:lnTo>
                  <a:close/>
                </a:path>
                <a:path w="18320385" h="7984490">
                  <a:moveTo>
                    <a:pt x="4581389" y="6149784"/>
                  </a:moveTo>
                  <a:lnTo>
                    <a:pt x="4396605" y="6300904"/>
                  </a:lnTo>
                  <a:lnTo>
                    <a:pt x="4289501" y="6224433"/>
                  </a:lnTo>
                  <a:lnTo>
                    <a:pt x="4474943" y="6072775"/>
                  </a:lnTo>
                  <a:lnTo>
                    <a:pt x="4581389" y="6149784"/>
                  </a:lnTo>
                  <a:close/>
                </a:path>
                <a:path w="18320385" h="7984490">
                  <a:moveTo>
                    <a:pt x="4738975" y="6184970"/>
                  </a:moveTo>
                  <a:lnTo>
                    <a:pt x="4582283" y="6313116"/>
                  </a:lnTo>
                  <a:lnTo>
                    <a:pt x="4475795" y="6236141"/>
                  </a:lnTo>
                  <a:lnTo>
                    <a:pt x="4633006" y="6107571"/>
                  </a:lnTo>
                  <a:lnTo>
                    <a:pt x="4738975" y="6184970"/>
                  </a:lnTo>
                  <a:close/>
                </a:path>
                <a:path w="18320385" h="7984490">
                  <a:moveTo>
                    <a:pt x="4920044" y="6200951"/>
                  </a:moveTo>
                  <a:lnTo>
                    <a:pt x="4740011" y="6348185"/>
                  </a:lnTo>
                  <a:lnTo>
                    <a:pt x="4633992" y="6270827"/>
                  </a:lnTo>
                  <a:lnTo>
                    <a:pt x="4814719" y="6123025"/>
                  </a:lnTo>
                  <a:lnTo>
                    <a:pt x="4920044" y="6200951"/>
                  </a:lnTo>
                  <a:close/>
                </a:path>
                <a:path w="18320385" h="7984490">
                  <a:moveTo>
                    <a:pt x="5074242" y="6238907"/>
                  </a:moveTo>
                  <a:lnTo>
                    <a:pt x="4896326" y="6384410"/>
                  </a:lnTo>
                  <a:lnTo>
                    <a:pt x="4790779" y="6306666"/>
                  </a:lnTo>
                  <a:lnTo>
                    <a:pt x="4969406" y="6160582"/>
                  </a:lnTo>
                  <a:lnTo>
                    <a:pt x="5074242" y="6238907"/>
                  </a:lnTo>
                  <a:close/>
                </a:path>
                <a:path w="18320385" h="7984490">
                  <a:moveTo>
                    <a:pt x="5226963" y="6278072"/>
                  </a:moveTo>
                  <a:lnTo>
                    <a:pt x="5075723" y="6401759"/>
                  </a:lnTo>
                  <a:lnTo>
                    <a:pt x="4970814" y="6323493"/>
                  </a:lnTo>
                  <a:lnTo>
                    <a:pt x="5122621" y="6199342"/>
                  </a:lnTo>
                  <a:lnTo>
                    <a:pt x="5226963" y="6278072"/>
                  </a:lnTo>
                  <a:close/>
                </a:path>
                <a:path w="18320385" h="7984490">
                  <a:moveTo>
                    <a:pt x="5378191" y="6318457"/>
                  </a:moveTo>
                  <a:lnTo>
                    <a:pt x="5228683" y="6440728"/>
                  </a:lnTo>
                  <a:lnTo>
                    <a:pt x="5124258" y="6362066"/>
                  </a:lnTo>
                  <a:lnTo>
                    <a:pt x="5274349" y="6239319"/>
                  </a:lnTo>
                  <a:lnTo>
                    <a:pt x="5378191" y="6318457"/>
                  </a:lnTo>
                  <a:close/>
                </a:path>
                <a:path w="18320385" h="7984490">
                  <a:moveTo>
                    <a:pt x="5550682" y="6341454"/>
                  </a:moveTo>
                  <a:lnTo>
                    <a:pt x="5380181" y="6480892"/>
                  </a:lnTo>
                  <a:lnTo>
                    <a:pt x="5276245" y="6401831"/>
                  </a:lnTo>
                  <a:lnTo>
                    <a:pt x="5447512" y="6261765"/>
                  </a:lnTo>
                  <a:lnTo>
                    <a:pt x="5550682" y="6341454"/>
                  </a:lnTo>
                  <a:close/>
                </a:path>
                <a:path w="18320385" h="7984490">
                  <a:moveTo>
                    <a:pt x="5698369" y="6384735"/>
                  </a:moveTo>
                  <a:lnTo>
                    <a:pt x="5530203" y="6522264"/>
                  </a:lnTo>
                  <a:lnTo>
                    <a:pt x="5426761" y="6442799"/>
                  </a:lnTo>
                  <a:lnTo>
                    <a:pt x="5595711" y="6304628"/>
                  </a:lnTo>
                  <a:lnTo>
                    <a:pt x="5698369" y="6384735"/>
                  </a:lnTo>
                  <a:close/>
                </a:path>
                <a:path w="18320385" h="7984490">
                  <a:moveTo>
                    <a:pt x="5844514" y="6429277"/>
                  </a:moveTo>
                  <a:lnTo>
                    <a:pt x="5678733" y="6564856"/>
                  </a:lnTo>
                  <a:lnTo>
                    <a:pt x="5575790" y="6484983"/>
                  </a:lnTo>
                  <a:lnTo>
                    <a:pt x="5742372" y="6348749"/>
                  </a:lnTo>
                  <a:lnTo>
                    <a:pt x="5844514" y="6429277"/>
                  </a:lnTo>
                  <a:close/>
                </a:path>
                <a:path w="18320385" h="7984490">
                  <a:moveTo>
                    <a:pt x="5989101" y="6475094"/>
                  </a:moveTo>
                  <a:lnTo>
                    <a:pt x="5825758" y="6608679"/>
                  </a:lnTo>
                  <a:lnTo>
                    <a:pt x="5723318" y="6528394"/>
                  </a:lnTo>
                  <a:lnTo>
                    <a:pt x="5887479" y="6394140"/>
                  </a:lnTo>
                  <a:lnTo>
                    <a:pt x="5989101" y="6475094"/>
                  </a:lnTo>
                  <a:close/>
                </a:path>
                <a:path w="18320385" h="7984490">
                  <a:moveTo>
                    <a:pt x="6132115" y="6522197"/>
                  </a:moveTo>
                  <a:lnTo>
                    <a:pt x="5971263" y="6653745"/>
                  </a:lnTo>
                  <a:lnTo>
                    <a:pt x="5869331" y="6573044"/>
                  </a:lnTo>
                  <a:lnTo>
                    <a:pt x="6031019" y="6440812"/>
                  </a:lnTo>
                  <a:lnTo>
                    <a:pt x="6132115" y="6522197"/>
                  </a:lnTo>
                  <a:close/>
                </a:path>
                <a:path w="18320385" h="7984490">
                  <a:moveTo>
                    <a:pt x="6273541" y="6570599"/>
                  </a:moveTo>
                  <a:lnTo>
                    <a:pt x="6115232" y="6700067"/>
                  </a:lnTo>
                  <a:lnTo>
                    <a:pt x="6013814" y="6618946"/>
                  </a:lnTo>
                  <a:lnTo>
                    <a:pt x="6172976" y="6488780"/>
                  </a:lnTo>
                  <a:lnTo>
                    <a:pt x="6273541" y="6570599"/>
                  </a:lnTo>
                  <a:close/>
                </a:path>
                <a:path w="18320385" h="7984490">
                  <a:moveTo>
                    <a:pt x="6555414" y="6668203"/>
                  </a:moveTo>
                  <a:lnTo>
                    <a:pt x="6398691" y="6796374"/>
                  </a:lnTo>
                  <a:lnTo>
                    <a:pt x="6298131" y="6714551"/>
                  </a:lnTo>
                  <a:lnTo>
                    <a:pt x="6257653" y="6747655"/>
                  </a:lnTo>
                  <a:lnTo>
                    <a:pt x="6156752" y="6666111"/>
                  </a:lnTo>
                  <a:lnTo>
                    <a:pt x="6313335" y="6538055"/>
                  </a:lnTo>
                  <a:lnTo>
                    <a:pt x="6555414" y="6668203"/>
                  </a:lnTo>
                  <a:close/>
                </a:path>
                <a:path w="18320385" h="7984490">
                  <a:moveTo>
                    <a:pt x="6838341" y="6764945"/>
                  </a:moveTo>
                  <a:lnTo>
                    <a:pt x="6681743" y="6893014"/>
                  </a:lnTo>
                  <a:lnTo>
                    <a:pt x="6580823" y="6811486"/>
                  </a:lnTo>
                  <a:lnTo>
                    <a:pt x="6539951" y="6844912"/>
                  </a:lnTo>
                  <a:lnTo>
                    <a:pt x="6439203" y="6763243"/>
                  </a:lnTo>
                  <a:lnTo>
                    <a:pt x="6596083" y="6634943"/>
                  </a:lnTo>
                  <a:lnTo>
                    <a:pt x="6838341" y="6764945"/>
                  </a:lnTo>
                  <a:close/>
                </a:path>
                <a:path w="18320385" h="7984490">
                  <a:moveTo>
                    <a:pt x="6979986" y="6813167"/>
                  </a:moveTo>
                  <a:lnTo>
                    <a:pt x="6824022" y="6940718"/>
                  </a:lnTo>
                  <a:lnTo>
                    <a:pt x="6722944" y="6859319"/>
                  </a:lnTo>
                  <a:lnTo>
                    <a:pt x="6879154" y="6731567"/>
                  </a:lnTo>
                  <a:lnTo>
                    <a:pt x="6979986" y="6813167"/>
                  </a:lnTo>
                  <a:close/>
                </a:path>
                <a:path w="18320385" h="7984490">
                  <a:moveTo>
                    <a:pt x="7101311" y="6878008"/>
                  </a:moveTo>
                  <a:lnTo>
                    <a:pt x="6966739" y="6988064"/>
                  </a:lnTo>
                  <a:lnTo>
                    <a:pt x="6865521" y="6906779"/>
                  </a:lnTo>
                  <a:lnTo>
                    <a:pt x="7000438" y="6796441"/>
                  </a:lnTo>
                  <a:lnTo>
                    <a:pt x="7101311" y="6878008"/>
                  </a:lnTo>
                  <a:close/>
                </a:path>
                <a:path w="18320385" h="7984490">
                  <a:moveTo>
                    <a:pt x="7243270" y="6925974"/>
                  </a:moveTo>
                  <a:lnTo>
                    <a:pt x="7109849" y="7035089"/>
                  </a:lnTo>
                  <a:lnTo>
                    <a:pt x="7008505" y="6953907"/>
                  </a:lnTo>
                  <a:lnTo>
                    <a:pt x="7142326" y="6844466"/>
                  </a:lnTo>
                  <a:lnTo>
                    <a:pt x="7243270" y="6925974"/>
                  </a:lnTo>
                  <a:close/>
                </a:path>
                <a:path w="18320385" h="7984490">
                  <a:moveTo>
                    <a:pt x="7385471" y="6973742"/>
                  </a:moveTo>
                  <a:lnTo>
                    <a:pt x="7253304" y="7081831"/>
                  </a:lnTo>
                  <a:lnTo>
                    <a:pt x="7151850" y="7000739"/>
                  </a:lnTo>
                  <a:lnTo>
                    <a:pt x="7284441" y="6892304"/>
                  </a:lnTo>
                  <a:lnTo>
                    <a:pt x="7385471" y="6973742"/>
                  </a:lnTo>
                  <a:close/>
                </a:path>
                <a:path w="18320385" h="7984490">
                  <a:moveTo>
                    <a:pt x="7527954" y="7021280"/>
                  </a:moveTo>
                  <a:lnTo>
                    <a:pt x="7397056" y="7128330"/>
                  </a:lnTo>
                  <a:lnTo>
                    <a:pt x="7295509" y="7047315"/>
                  </a:lnTo>
                  <a:lnTo>
                    <a:pt x="7426826" y="6939921"/>
                  </a:lnTo>
                  <a:lnTo>
                    <a:pt x="7527954" y="7021280"/>
                  </a:lnTo>
                  <a:close/>
                </a:path>
                <a:path w="18320385" h="7984490">
                  <a:moveTo>
                    <a:pt x="8101517" y="7208459"/>
                  </a:moveTo>
                  <a:lnTo>
                    <a:pt x="7974105" y="7312659"/>
                  </a:lnTo>
                  <a:lnTo>
                    <a:pt x="7727895" y="7185889"/>
                  </a:lnTo>
                  <a:lnTo>
                    <a:pt x="7439434" y="7093673"/>
                  </a:lnTo>
                  <a:lnTo>
                    <a:pt x="7569520" y="6987286"/>
                  </a:lnTo>
                  <a:lnTo>
                    <a:pt x="7670760" y="7068553"/>
                  </a:lnTo>
                  <a:lnTo>
                    <a:pt x="7712563" y="7034365"/>
                  </a:lnTo>
                  <a:lnTo>
                    <a:pt x="7813929" y="7115529"/>
                  </a:lnTo>
                  <a:lnTo>
                    <a:pt x="7855996" y="7081125"/>
                  </a:lnTo>
                  <a:lnTo>
                    <a:pt x="7957501" y="7162176"/>
                  </a:lnTo>
                  <a:lnTo>
                    <a:pt x="7999860" y="7127534"/>
                  </a:lnTo>
                  <a:lnTo>
                    <a:pt x="8101517" y="7208459"/>
                  </a:lnTo>
                  <a:close/>
                </a:path>
                <a:path w="18320385" h="7984490">
                  <a:moveTo>
                    <a:pt x="8246017" y="7254347"/>
                  </a:moveTo>
                  <a:lnTo>
                    <a:pt x="8118642" y="7358517"/>
                  </a:lnTo>
                  <a:lnTo>
                    <a:pt x="8016859" y="7277694"/>
                  </a:lnTo>
                  <a:lnTo>
                    <a:pt x="8144194" y="7173557"/>
                  </a:lnTo>
                  <a:lnTo>
                    <a:pt x="8246017" y="7254347"/>
                  </a:lnTo>
                  <a:close/>
                </a:path>
                <a:path w="18320385" h="7984490">
                  <a:moveTo>
                    <a:pt x="8391834" y="7299158"/>
                  </a:moveTo>
                  <a:lnTo>
                    <a:pt x="8242284" y="7421462"/>
                  </a:lnTo>
                  <a:lnTo>
                    <a:pt x="8140026" y="7341028"/>
                  </a:lnTo>
                  <a:lnTo>
                    <a:pt x="8289417" y="7218854"/>
                  </a:lnTo>
                  <a:lnTo>
                    <a:pt x="8391834" y="7299158"/>
                  </a:lnTo>
                  <a:close/>
                </a:path>
                <a:path w="18320385" h="7984490">
                  <a:moveTo>
                    <a:pt x="8538876" y="7342966"/>
                  </a:moveTo>
                  <a:lnTo>
                    <a:pt x="8388842" y="7465667"/>
                  </a:lnTo>
                  <a:lnTo>
                    <a:pt x="8286293" y="7385471"/>
                  </a:lnTo>
                  <a:lnTo>
                    <a:pt x="8436164" y="7262904"/>
                  </a:lnTo>
                  <a:lnTo>
                    <a:pt x="8538876" y="7342966"/>
                  </a:lnTo>
                  <a:close/>
                </a:path>
                <a:path w="18320385" h="7984490">
                  <a:moveTo>
                    <a:pt x="8686806" y="7386049"/>
                  </a:moveTo>
                  <a:lnTo>
                    <a:pt x="8536279" y="7509153"/>
                  </a:lnTo>
                  <a:lnTo>
                    <a:pt x="8433436" y="7429198"/>
                  </a:lnTo>
                  <a:lnTo>
                    <a:pt x="8583797" y="7306229"/>
                  </a:lnTo>
                  <a:lnTo>
                    <a:pt x="8686806" y="7386049"/>
                  </a:lnTo>
                  <a:close/>
                </a:path>
                <a:path w="18320385" h="7984490">
                  <a:moveTo>
                    <a:pt x="8835628" y="7428402"/>
                  </a:moveTo>
                  <a:lnTo>
                    <a:pt x="8684596" y="7551919"/>
                  </a:lnTo>
                  <a:lnTo>
                    <a:pt x="8581459" y="7472204"/>
                  </a:lnTo>
                  <a:lnTo>
                    <a:pt x="8732322" y="7348826"/>
                  </a:lnTo>
                  <a:lnTo>
                    <a:pt x="8835628" y="7428402"/>
                  </a:lnTo>
                  <a:close/>
                </a:path>
                <a:path w="18320385" h="7984490">
                  <a:moveTo>
                    <a:pt x="9008651" y="7450964"/>
                  </a:moveTo>
                  <a:lnTo>
                    <a:pt x="8833798" y="7593962"/>
                  </a:lnTo>
                  <a:lnTo>
                    <a:pt x="8730365" y="7514488"/>
                  </a:lnTo>
                  <a:lnTo>
                    <a:pt x="8904946" y="7371713"/>
                  </a:lnTo>
                  <a:lnTo>
                    <a:pt x="9008651" y="7450964"/>
                  </a:lnTo>
                  <a:close/>
                </a:path>
                <a:path w="18320385" h="7984490">
                  <a:moveTo>
                    <a:pt x="9159568" y="7491604"/>
                  </a:moveTo>
                  <a:lnTo>
                    <a:pt x="8983887" y="7635278"/>
                  </a:lnTo>
                  <a:lnTo>
                    <a:pt x="8880159" y="7556047"/>
                  </a:lnTo>
                  <a:lnTo>
                    <a:pt x="9055562" y="7412599"/>
                  </a:lnTo>
                  <a:lnTo>
                    <a:pt x="9159568" y="7491604"/>
                  </a:lnTo>
                  <a:close/>
                </a:path>
                <a:path w="18320385" h="7984490">
                  <a:moveTo>
                    <a:pt x="9311388" y="7531505"/>
                  </a:moveTo>
                  <a:lnTo>
                    <a:pt x="9158592" y="7656464"/>
                  </a:lnTo>
                  <a:lnTo>
                    <a:pt x="9054467" y="7577557"/>
                  </a:lnTo>
                  <a:lnTo>
                    <a:pt x="9207081" y="7452746"/>
                  </a:lnTo>
                  <a:lnTo>
                    <a:pt x="9311388" y="7531505"/>
                  </a:lnTo>
                  <a:close/>
                </a:path>
                <a:path w="18320385" h="7984490">
                  <a:moveTo>
                    <a:pt x="18314860" y="5582362"/>
                  </a:moveTo>
                  <a:lnTo>
                    <a:pt x="18301638" y="5593176"/>
                  </a:lnTo>
                  <a:lnTo>
                    <a:pt x="18320041" y="0"/>
                  </a:lnTo>
                  <a:lnTo>
                    <a:pt x="18314860" y="5582362"/>
                  </a:lnTo>
                  <a:close/>
                </a:path>
                <a:path w="18320385" h="7984490">
                  <a:moveTo>
                    <a:pt x="9464116" y="7570663"/>
                  </a:moveTo>
                  <a:lnTo>
                    <a:pt x="9310765" y="7696077"/>
                  </a:lnTo>
                  <a:lnTo>
                    <a:pt x="9206341" y="7617414"/>
                  </a:lnTo>
                  <a:lnTo>
                    <a:pt x="9359506" y="7492153"/>
                  </a:lnTo>
                  <a:lnTo>
                    <a:pt x="9464116" y="7570663"/>
                  </a:lnTo>
                  <a:close/>
                </a:path>
                <a:path w="18320385" h="7984490">
                  <a:moveTo>
                    <a:pt x="9617755" y="7609077"/>
                  </a:moveTo>
                  <a:lnTo>
                    <a:pt x="9463835" y="7734956"/>
                  </a:lnTo>
                  <a:lnTo>
                    <a:pt x="9359112" y="7656538"/>
                  </a:lnTo>
                  <a:lnTo>
                    <a:pt x="9512841" y="7530816"/>
                  </a:lnTo>
                  <a:lnTo>
                    <a:pt x="9617755" y="7609077"/>
                  </a:lnTo>
                  <a:close/>
                </a:path>
                <a:path w="18320385" h="7984490">
                  <a:moveTo>
                    <a:pt x="9797230" y="7626362"/>
                  </a:moveTo>
                  <a:lnTo>
                    <a:pt x="9617807" y="7773097"/>
                  </a:lnTo>
                  <a:lnTo>
                    <a:pt x="9512783" y="7694925"/>
                  </a:lnTo>
                  <a:lnTo>
                    <a:pt x="9691908" y="7548433"/>
                  </a:lnTo>
                  <a:lnTo>
                    <a:pt x="9797230" y="7626362"/>
                  </a:lnTo>
                  <a:close/>
                </a:path>
                <a:path w="18320385" h="7984490">
                  <a:moveTo>
                    <a:pt x="9953009" y="7663026"/>
                  </a:moveTo>
                  <a:lnTo>
                    <a:pt x="9797710" y="7790032"/>
                  </a:lnTo>
                  <a:lnTo>
                    <a:pt x="9692283" y="7712189"/>
                  </a:lnTo>
                  <a:lnTo>
                    <a:pt x="9847380" y="7585348"/>
                  </a:lnTo>
                  <a:lnTo>
                    <a:pt x="9953009" y="7663026"/>
                  </a:lnTo>
                  <a:close/>
                </a:path>
                <a:path w="18320385" h="7984490">
                  <a:moveTo>
                    <a:pt x="10109710" y="7698935"/>
                  </a:moveTo>
                  <a:lnTo>
                    <a:pt x="9953796" y="7826444"/>
                  </a:lnTo>
                  <a:lnTo>
                    <a:pt x="9848066" y="7748849"/>
                  </a:lnTo>
                  <a:lnTo>
                    <a:pt x="10003774" y="7621509"/>
                  </a:lnTo>
                  <a:lnTo>
                    <a:pt x="10109710" y="7698935"/>
                  </a:lnTo>
                  <a:close/>
                </a:path>
                <a:path w="18320385" h="7984490">
                  <a:moveTo>
                    <a:pt x="10293287" y="7712864"/>
                  </a:moveTo>
                  <a:lnTo>
                    <a:pt x="10110795" y="7862110"/>
                  </a:lnTo>
                  <a:lnTo>
                    <a:pt x="10004760" y="7784765"/>
                  </a:lnTo>
                  <a:lnTo>
                    <a:pt x="10186938" y="7635776"/>
                  </a:lnTo>
                  <a:lnTo>
                    <a:pt x="10293287" y="7712864"/>
                  </a:lnTo>
                  <a:close/>
                </a:path>
                <a:path w="18320385" h="7984490">
                  <a:moveTo>
                    <a:pt x="10452157" y="7747001"/>
                  </a:moveTo>
                  <a:lnTo>
                    <a:pt x="10294749" y="7875731"/>
                  </a:lnTo>
                  <a:lnTo>
                    <a:pt x="10188308" y="7798718"/>
                  </a:lnTo>
                  <a:lnTo>
                    <a:pt x="10345497" y="7670167"/>
                  </a:lnTo>
                  <a:lnTo>
                    <a:pt x="10452157" y="7747001"/>
                  </a:lnTo>
                  <a:close/>
                </a:path>
                <a:path w="18320385" h="7984490">
                  <a:moveTo>
                    <a:pt x="10638637" y="7758556"/>
                  </a:moveTo>
                  <a:lnTo>
                    <a:pt x="10453887" y="7909648"/>
                  </a:lnTo>
                  <a:lnTo>
                    <a:pt x="10347139" y="7832886"/>
                  </a:lnTo>
                  <a:lnTo>
                    <a:pt x="10531561" y="7682062"/>
                  </a:lnTo>
                  <a:lnTo>
                    <a:pt x="10638637" y="7758556"/>
                  </a:lnTo>
                  <a:close/>
                </a:path>
                <a:path w="18320385" h="7984490">
                  <a:moveTo>
                    <a:pt x="10826789" y="7768745"/>
                  </a:moveTo>
                  <a:lnTo>
                    <a:pt x="10640706" y="7920926"/>
                  </a:lnTo>
                  <a:lnTo>
                    <a:pt x="10533548" y="7844500"/>
                  </a:lnTo>
                  <a:lnTo>
                    <a:pt x="10719294" y="7692593"/>
                  </a:lnTo>
                  <a:lnTo>
                    <a:pt x="10826789" y="7768745"/>
                  </a:lnTo>
                  <a:close/>
                </a:path>
                <a:path w="18320385" h="7984490">
                  <a:moveTo>
                    <a:pt x="10989104" y="7800063"/>
                  </a:moveTo>
                  <a:lnTo>
                    <a:pt x="10829172" y="7930858"/>
                  </a:lnTo>
                  <a:lnTo>
                    <a:pt x="10721601" y="7854769"/>
                  </a:lnTo>
                  <a:lnTo>
                    <a:pt x="10881294" y="7724169"/>
                  </a:lnTo>
                  <a:lnTo>
                    <a:pt x="10989104" y="7800063"/>
                  </a:lnTo>
                  <a:close/>
                </a:path>
                <a:path w="18320385" h="7984490">
                  <a:moveTo>
                    <a:pt x="11180200" y="7807844"/>
                  </a:moveTo>
                  <a:lnTo>
                    <a:pt x="10991707" y="7961997"/>
                  </a:lnTo>
                  <a:lnTo>
                    <a:pt x="10883825" y="7886162"/>
                  </a:lnTo>
                  <a:lnTo>
                    <a:pt x="11071968" y="7732295"/>
                  </a:lnTo>
                  <a:lnTo>
                    <a:pt x="11180200" y="7807844"/>
                  </a:lnTo>
                  <a:close/>
                </a:path>
                <a:path w="18320385" h="7984490">
                  <a:moveTo>
                    <a:pt x="11372990" y="7814239"/>
                  </a:moveTo>
                  <a:lnTo>
                    <a:pt x="11183073" y="7969556"/>
                  </a:lnTo>
                  <a:lnTo>
                    <a:pt x="11074776" y="7894062"/>
                  </a:lnTo>
                  <a:lnTo>
                    <a:pt x="11264333" y="7739038"/>
                  </a:lnTo>
                  <a:lnTo>
                    <a:pt x="11372990" y="7814239"/>
                  </a:lnTo>
                  <a:close/>
                </a:path>
                <a:path w="18320385" h="7984490">
                  <a:moveTo>
                    <a:pt x="11567483" y="7819241"/>
                  </a:moveTo>
                  <a:lnTo>
                    <a:pt x="11376106" y="7975753"/>
                  </a:lnTo>
                  <a:lnTo>
                    <a:pt x="11267391" y="7900599"/>
                  </a:lnTo>
                  <a:lnTo>
                    <a:pt x="11458400" y="7744389"/>
                  </a:lnTo>
                  <a:lnTo>
                    <a:pt x="11567483" y="7819241"/>
                  </a:lnTo>
                  <a:close/>
                </a:path>
                <a:path w="18320385" h="7984490">
                  <a:moveTo>
                    <a:pt x="11763687" y="7822844"/>
                  </a:moveTo>
                  <a:lnTo>
                    <a:pt x="11570815" y="7980579"/>
                  </a:lnTo>
                  <a:lnTo>
                    <a:pt x="11461680" y="7905769"/>
                  </a:lnTo>
                  <a:lnTo>
                    <a:pt x="11654176" y="7748343"/>
                  </a:lnTo>
                  <a:lnTo>
                    <a:pt x="11763687" y="7822844"/>
                  </a:lnTo>
                  <a:close/>
                </a:path>
                <a:path w="18320385" h="7984490">
                  <a:moveTo>
                    <a:pt x="11961612" y="7825041"/>
                  </a:moveTo>
                  <a:lnTo>
                    <a:pt x="11767206" y="7984030"/>
                  </a:lnTo>
                  <a:lnTo>
                    <a:pt x="11657650" y="7909564"/>
                  </a:lnTo>
                  <a:lnTo>
                    <a:pt x="11851669" y="7750891"/>
                  </a:lnTo>
                  <a:lnTo>
                    <a:pt x="11961612" y="7825041"/>
                  </a:lnTo>
                  <a:close/>
                </a:path>
                <a:path w="18320385" h="7984490">
                  <a:moveTo>
                    <a:pt x="12191349" y="7801220"/>
                  </a:moveTo>
                  <a:lnTo>
                    <a:pt x="11994971" y="7961821"/>
                  </a:lnTo>
                  <a:lnTo>
                    <a:pt x="11884887" y="7887788"/>
                  </a:lnTo>
                  <a:lnTo>
                    <a:pt x="12080865" y="7727514"/>
                  </a:lnTo>
                  <a:lnTo>
                    <a:pt x="12191349" y="7801220"/>
                  </a:lnTo>
                  <a:close/>
                </a:path>
                <a:path w="18320385" h="7984490">
                  <a:moveTo>
                    <a:pt x="12393174" y="7800226"/>
                  </a:moveTo>
                  <a:lnTo>
                    <a:pt x="12195175" y="7962153"/>
                  </a:lnTo>
                  <a:lnTo>
                    <a:pt x="12084665" y="7888468"/>
                  </a:lnTo>
                  <a:lnTo>
                    <a:pt x="12282254" y="7726876"/>
                  </a:lnTo>
                  <a:lnTo>
                    <a:pt x="12393174" y="7800226"/>
                  </a:lnTo>
                  <a:close/>
                </a:path>
                <a:path w="18320385" h="7984490">
                  <a:moveTo>
                    <a:pt x="12627814" y="7772396"/>
                  </a:moveTo>
                  <a:lnTo>
                    <a:pt x="12397085" y="7961090"/>
                  </a:lnTo>
                  <a:lnTo>
                    <a:pt x="12286147" y="7887755"/>
                  </a:lnTo>
                  <a:lnTo>
                    <a:pt x="12516347" y="7699493"/>
                  </a:lnTo>
                  <a:lnTo>
                    <a:pt x="12627814" y="7772396"/>
                  </a:lnTo>
                  <a:close/>
                </a:path>
                <a:path w="18320385" h="7984490">
                  <a:moveTo>
                    <a:pt x="12833584" y="7768176"/>
                  </a:moveTo>
                  <a:lnTo>
                    <a:pt x="12631784" y="7933211"/>
                  </a:lnTo>
                  <a:lnTo>
                    <a:pt x="12520310" y="7860315"/>
                  </a:lnTo>
                  <a:lnTo>
                    <a:pt x="12721676" y="7695634"/>
                  </a:lnTo>
                  <a:lnTo>
                    <a:pt x="12833584" y="7768176"/>
                  </a:lnTo>
                  <a:close/>
                </a:path>
                <a:path w="18320385" h="7984490">
                  <a:moveTo>
                    <a:pt x="13073181" y="7736291"/>
                  </a:moveTo>
                  <a:lnTo>
                    <a:pt x="12869176" y="7903130"/>
                  </a:lnTo>
                  <a:lnTo>
                    <a:pt x="12757162" y="7830675"/>
                  </a:lnTo>
                  <a:lnTo>
                    <a:pt x="12960720" y="7664201"/>
                  </a:lnTo>
                  <a:lnTo>
                    <a:pt x="13073181" y="7736291"/>
                  </a:lnTo>
                  <a:close/>
                </a:path>
                <a:path w="18320385" h="7984490">
                  <a:moveTo>
                    <a:pt x="13315556" y="7702135"/>
                  </a:moveTo>
                  <a:lnTo>
                    <a:pt x="13077119" y="7897134"/>
                  </a:lnTo>
                  <a:lnTo>
                    <a:pt x="12964671" y="7825033"/>
                  </a:lnTo>
                  <a:lnTo>
                    <a:pt x="13202538" y="7630501"/>
                  </a:lnTo>
                  <a:lnTo>
                    <a:pt x="13315556" y="7702135"/>
                  </a:lnTo>
                  <a:close/>
                </a:path>
                <a:path w="18320385" h="7984490">
                  <a:moveTo>
                    <a:pt x="13594016" y="7638468"/>
                  </a:moveTo>
                  <a:lnTo>
                    <a:pt x="13319395" y="7863058"/>
                  </a:lnTo>
                  <a:lnTo>
                    <a:pt x="13206402" y="7791404"/>
                  </a:lnTo>
                  <a:lnTo>
                    <a:pt x="13480325" y="7567384"/>
                  </a:lnTo>
                  <a:lnTo>
                    <a:pt x="13594016" y="7638468"/>
                  </a:lnTo>
                  <a:close/>
                </a:path>
                <a:path w="18320385" h="7984490">
                  <a:moveTo>
                    <a:pt x="13842560" y="7599267"/>
                  </a:moveTo>
                  <a:lnTo>
                    <a:pt x="13597656" y="7799553"/>
                  </a:lnTo>
                  <a:lnTo>
                    <a:pt x="13484005" y="7728437"/>
                  </a:lnTo>
                  <a:lnTo>
                    <a:pt x="13728305" y="7528644"/>
                  </a:lnTo>
                  <a:lnTo>
                    <a:pt x="13842560" y="7599267"/>
                  </a:lnTo>
                  <a:close/>
                </a:path>
                <a:path w="18320385" h="7984490">
                  <a:moveTo>
                    <a:pt x="14128471" y="7529506"/>
                  </a:moveTo>
                  <a:lnTo>
                    <a:pt x="13845966" y="7760544"/>
                  </a:lnTo>
                  <a:lnTo>
                    <a:pt x="13731764" y="7689878"/>
                  </a:lnTo>
                  <a:lnTo>
                    <a:pt x="14013535" y="7459440"/>
                  </a:lnTo>
                  <a:lnTo>
                    <a:pt x="14128471" y="7529506"/>
                  </a:lnTo>
                  <a:close/>
                </a:path>
                <a:path w="18320385" h="7984490">
                  <a:moveTo>
                    <a:pt x="14418487" y="7456388"/>
                  </a:moveTo>
                  <a:lnTo>
                    <a:pt x="14131510" y="7691083"/>
                  </a:lnTo>
                  <a:lnTo>
                    <a:pt x="14016642" y="7620962"/>
                  </a:lnTo>
                  <a:lnTo>
                    <a:pt x="14302865" y="7386883"/>
                  </a:lnTo>
                  <a:lnTo>
                    <a:pt x="14418487" y="7456388"/>
                  </a:lnTo>
                  <a:close/>
                </a:path>
                <a:path w="18320385" h="7984490">
                  <a:moveTo>
                    <a:pt x="14712637" y="7379889"/>
                  </a:moveTo>
                  <a:lnTo>
                    <a:pt x="14421062" y="7618345"/>
                  </a:lnTo>
                  <a:lnTo>
                    <a:pt x="14305524" y="7548771"/>
                  </a:lnTo>
                  <a:lnTo>
                    <a:pt x="14596324" y="7310949"/>
                  </a:lnTo>
                  <a:lnTo>
                    <a:pt x="14712637" y="7379889"/>
                  </a:lnTo>
                  <a:close/>
                </a:path>
                <a:path w="18320385" h="7984490">
                  <a:moveTo>
                    <a:pt x="15047676" y="7269951"/>
                  </a:moveTo>
                  <a:lnTo>
                    <a:pt x="14714648" y="7542308"/>
                  </a:lnTo>
                  <a:lnTo>
                    <a:pt x="14598436" y="7473285"/>
                  </a:lnTo>
                  <a:lnTo>
                    <a:pt x="14930551" y="7201675"/>
                  </a:lnTo>
                  <a:lnTo>
                    <a:pt x="15047676" y="7269951"/>
                  </a:lnTo>
                  <a:close/>
                </a:path>
                <a:path w="18320385" h="7984490">
                  <a:moveTo>
                    <a:pt x="15426089" y="7124540"/>
                  </a:moveTo>
                  <a:lnTo>
                    <a:pt x="15048895" y="7433016"/>
                  </a:lnTo>
                  <a:lnTo>
                    <a:pt x="14931892" y="7364641"/>
                  </a:lnTo>
                  <a:lnTo>
                    <a:pt x="15308027" y="7057031"/>
                  </a:lnTo>
                  <a:lnTo>
                    <a:pt x="15426089" y="7124540"/>
                  </a:lnTo>
                  <a:close/>
                </a:path>
                <a:path w="18320385" h="7984490">
                  <a:moveTo>
                    <a:pt x="15811269" y="6973595"/>
                  </a:moveTo>
                  <a:lnTo>
                    <a:pt x="15388707" y="7319175"/>
                  </a:lnTo>
                  <a:lnTo>
                    <a:pt x="15270906" y="7251452"/>
                  </a:lnTo>
                  <a:lnTo>
                    <a:pt x="15692694" y="6906506"/>
                  </a:lnTo>
                  <a:lnTo>
                    <a:pt x="15811269" y="6973595"/>
                  </a:lnTo>
                  <a:close/>
                </a:path>
                <a:path w="18320385" h="7984490">
                  <a:moveTo>
                    <a:pt x="16236012" y="6790295"/>
                  </a:moveTo>
                  <a:lnTo>
                    <a:pt x="15772442" y="7169412"/>
                  </a:lnTo>
                  <a:lnTo>
                    <a:pt x="15653723" y="7102440"/>
                  </a:lnTo>
                  <a:lnTo>
                    <a:pt x="16117286" y="6723329"/>
                  </a:lnTo>
                  <a:lnTo>
                    <a:pt x="16236012" y="6790295"/>
                  </a:lnTo>
                  <a:close/>
                </a:path>
                <a:path w="18320385" h="7984490">
                  <a:moveTo>
                    <a:pt x="16739001" y="6543004"/>
                  </a:moveTo>
                  <a:lnTo>
                    <a:pt x="16199070" y="6984569"/>
                  </a:lnTo>
                  <a:lnTo>
                    <a:pt x="16080292" y="6917646"/>
                  </a:lnTo>
                  <a:lnTo>
                    <a:pt x="16620111" y="6476172"/>
                  </a:lnTo>
                  <a:lnTo>
                    <a:pt x="16739001" y="6543004"/>
                  </a:lnTo>
                  <a:close/>
                </a:path>
                <a:path w="18320385" h="7984490">
                  <a:moveTo>
                    <a:pt x="17359652" y="6199487"/>
                  </a:moveTo>
                  <a:lnTo>
                    <a:pt x="16702250" y="6737122"/>
                  </a:lnTo>
                  <a:lnTo>
                    <a:pt x="16583369" y="6670283"/>
                  </a:lnTo>
                  <a:lnTo>
                    <a:pt x="17240582" y="6132802"/>
                  </a:lnTo>
                  <a:lnTo>
                    <a:pt x="17359652" y="6199487"/>
                  </a:lnTo>
                  <a:close/>
                </a:path>
                <a:path w="18320385" h="7984490">
                  <a:moveTo>
                    <a:pt x="18137924" y="5727064"/>
                  </a:moveTo>
                  <a:lnTo>
                    <a:pt x="17283761" y="6425614"/>
                  </a:lnTo>
                  <a:lnTo>
                    <a:pt x="17164758" y="6358875"/>
                  </a:lnTo>
                  <a:lnTo>
                    <a:pt x="18018672" y="5660528"/>
                  </a:lnTo>
                  <a:lnTo>
                    <a:pt x="18137924" y="5727064"/>
                  </a:lnTo>
                  <a:close/>
                </a:path>
                <a:path w="18320385" h="7984490">
                  <a:moveTo>
                    <a:pt x="18301096" y="5757681"/>
                  </a:moveTo>
                  <a:lnTo>
                    <a:pt x="17983087" y="6017755"/>
                  </a:lnTo>
                  <a:lnTo>
                    <a:pt x="17863934" y="5951138"/>
                  </a:lnTo>
                  <a:lnTo>
                    <a:pt x="18301638" y="5593176"/>
                  </a:lnTo>
                  <a:lnTo>
                    <a:pt x="18301096" y="5757681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72756" y="4378921"/>
              <a:ext cx="16240760" cy="5240020"/>
            </a:xfrm>
            <a:custGeom>
              <a:avLst/>
              <a:gdLst/>
              <a:ahLst/>
              <a:cxnLst/>
              <a:rect l="l" t="t" r="r" b="b"/>
              <a:pathLst>
                <a:path w="16240760" h="5240020">
                  <a:moveTo>
                    <a:pt x="4469295" y="2204174"/>
                  </a:moveTo>
                  <a:lnTo>
                    <a:pt x="4469142" y="2151507"/>
                  </a:lnTo>
                  <a:lnTo>
                    <a:pt x="4468050" y="2098522"/>
                  </a:lnTo>
                  <a:lnTo>
                    <a:pt x="4466018" y="2045258"/>
                  </a:lnTo>
                  <a:lnTo>
                    <a:pt x="4463046" y="1991702"/>
                  </a:lnTo>
                  <a:lnTo>
                    <a:pt x="4459122" y="1937893"/>
                  </a:lnTo>
                  <a:lnTo>
                    <a:pt x="4454233" y="1883816"/>
                  </a:lnTo>
                  <a:lnTo>
                    <a:pt x="4448353" y="1829498"/>
                  </a:lnTo>
                  <a:lnTo>
                    <a:pt x="4441507" y="1774952"/>
                  </a:lnTo>
                  <a:lnTo>
                    <a:pt x="4433659" y="1720189"/>
                  </a:lnTo>
                  <a:lnTo>
                    <a:pt x="4424807" y="1665236"/>
                  </a:lnTo>
                  <a:lnTo>
                    <a:pt x="4414939" y="1610080"/>
                  </a:lnTo>
                  <a:lnTo>
                    <a:pt x="4404042" y="1554746"/>
                  </a:lnTo>
                  <a:lnTo>
                    <a:pt x="4392130" y="1499247"/>
                  </a:lnTo>
                  <a:lnTo>
                    <a:pt x="4379163" y="1443596"/>
                  </a:lnTo>
                  <a:lnTo>
                    <a:pt x="4365155" y="1387805"/>
                  </a:lnTo>
                  <a:lnTo>
                    <a:pt x="4351642" y="1326565"/>
                  </a:lnTo>
                  <a:lnTo>
                    <a:pt x="4266870" y="1144587"/>
                  </a:lnTo>
                  <a:lnTo>
                    <a:pt x="4044480" y="844448"/>
                  </a:lnTo>
                  <a:lnTo>
                    <a:pt x="3618141" y="428764"/>
                  </a:lnTo>
                  <a:lnTo>
                    <a:pt x="3569601" y="389293"/>
                  </a:lnTo>
                  <a:lnTo>
                    <a:pt x="3518954" y="352412"/>
                  </a:lnTo>
                  <a:lnTo>
                    <a:pt x="3466300" y="318122"/>
                  </a:lnTo>
                  <a:lnTo>
                    <a:pt x="3411728" y="286372"/>
                  </a:lnTo>
                  <a:lnTo>
                    <a:pt x="3355314" y="257162"/>
                  </a:lnTo>
                  <a:lnTo>
                    <a:pt x="3297161" y="230466"/>
                  </a:lnTo>
                  <a:lnTo>
                    <a:pt x="3237369" y="206248"/>
                  </a:lnTo>
                  <a:lnTo>
                    <a:pt x="3176003" y="184492"/>
                  </a:lnTo>
                  <a:lnTo>
                    <a:pt x="3113163" y="165176"/>
                  </a:lnTo>
                  <a:lnTo>
                    <a:pt x="3048927" y="148285"/>
                  </a:lnTo>
                  <a:lnTo>
                    <a:pt x="2983407" y="133781"/>
                  </a:lnTo>
                  <a:lnTo>
                    <a:pt x="2916682" y="121653"/>
                  </a:lnTo>
                  <a:lnTo>
                    <a:pt x="2848838" y="111874"/>
                  </a:lnTo>
                  <a:lnTo>
                    <a:pt x="2779979" y="104419"/>
                  </a:lnTo>
                  <a:lnTo>
                    <a:pt x="2710167" y="99275"/>
                  </a:lnTo>
                  <a:lnTo>
                    <a:pt x="2639504" y="96418"/>
                  </a:lnTo>
                  <a:lnTo>
                    <a:pt x="2568092" y="95808"/>
                  </a:lnTo>
                  <a:lnTo>
                    <a:pt x="2532126" y="96354"/>
                  </a:lnTo>
                  <a:lnTo>
                    <a:pt x="2459748" y="99098"/>
                  </a:lnTo>
                  <a:lnTo>
                    <a:pt x="2386825" y="104051"/>
                  </a:lnTo>
                  <a:lnTo>
                    <a:pt x="2313457" y="111175"/>
                  </a:lnTo>
                  <a:lnTo>
                    <a:pt x="2239734" y="120459"/>
                  </a:lnTo>
                  <a:lnTo>
                    <a:pt x="2165743" y="131876"/>
                  </a:lnTo>
                  <a:lnTo>
                    <a:pt x="2091575" y="145415"/>
                  </a:lnTo>
                  <a:lnTo>
                    <a:pt x="2017318" y="161036"/>
                  </a:lnTo>
                  <a:lnTo>
                    <a:pt x="1980184" y="169633"/>
                  </a:lnTo>
                  <a:lnTo>
                    <a:pt x="1943061" y="178727"/>
                  </a:lnTo>
                  <a:lnTo>
                    <a:pt x="1905965" y="188341"/>
                  </a:lnTo>
                  <a:lnTo>
                    <a:pt x="1868893" y="198462"/>
                  </a:lnTo>
                  <a:lnTo>
                    <a:pt x="1831873" y="209092"/>
                  </a:lnTo>
                  <a:lnTo>
                    <a:pt x="1794916" y="220230"/>
                  </a:lnTo>
                  <a:lnTo>
                    <a:pt x="1758010" y="231863"/>
                  </a:lnTo>
                  <a:lnTo>
                    <a:pt x="1721192" y="243979"/>
                  </a:lnTo>
                  <a:lnTo>
                    <a:pt x="1684464" y="256603"/>
                  </a:lnTo>
                  <a:lnTo>
                    <a:pt x="1647837" y="269722"/>
                  </a:lnTo>
                  <a:lnTo>
                    <a:pt x="1611325" y="283324"/>
                  </a:lnTo>
                  <a:lnTo>
                    <a:pt x="1574927" y="297408"/>
                  </a:lnTo>
                  <a:lnTo>
                    <a:pt x="1538668" y="311988"/>
                  </a:lnTo>
                  <a:lnTo>
                    <a:pt x="1502562" y="327037"/>
                  </a:lnTo>
                  <a:lnTo>
                    <a:pt x="1466596" y="342569"/>
                  </a:lnTo>
                  <a:lnTo>
                    <a:pt x="1430807" y="358571"/>
                  </a:lnTo>
                  <a:lnTo>
                    <a:pt x="1395209" y="375043"/>
                  </a:lnTo>
                  <a:lnTo>
                    <a:pt x="1359789" y="391985"/>
                  </a:lnTo>
                  <a:lnTo>
                    <a:pt x="1324571" y="409397"/>
                  </a:lnTo>
                  <a:lnTo>
                    <a:pt x="1289558" y="427266"/>
                  </a:lnTo>
                  <a:lnTo>
                    <a:pt x="1254772" y="445604"/>
                  </a:lnTo>
                  <a:lnTo>
                    <a:pt x="1220228" y="464388"/>
                  </a:lnTo>
                  <a:lnTo>
                    <a:pt x="1185926" y="483641"/>
                  </a:lnTo>
                  <a:lnTo>
                    <a:pt x="1151890" y="503339"/>
                  </a:lnTo>
                  <a:lnTo>
                    <a:pt x="1118108" y="523481"/>
                  </a:lnTo>
                  <a:lnTo>
                    <a:pt x="1084618" y="544068"/>
                  </a:lnTo>
                  <a:lnTo>
                    <a:pt x="1051407" y="565111"/>
                  </a:lnTo>
                  <a:lnTo>
                    <a:pt x="1018514" y="586587"/>
                  </a:lnTo>
                  <a:lnTo>
                    <a:pt x="985926" y="608495"/>
                  </a:lnTo>
                  <a:lnTo>
                    <a:pt x="953655" y="630847"/>
                  </a:lnTo>
                  <a:lnTo>
                    <a:pt x="921727" y="653630"/>
                  </a:lnTo>
                  <a:lnTo>
                    <a:pt x="890143" y="676846"/>
                  </a:lnTo>
                  <a:lnTo>
                    <a:pt x="858913" y="700481"/>
                  </a:lnTo>
                  <a:lnTo>
                    <a:pt x="828065" y="724535"/>
                  </a:lnTo>
                  <a:lnTo>
                    <a:pt x="797585" y="749020"/>
                  </a:lnTo>
                  <a:lnTo>
                    <a:pt x="767499" y="773925"/>
                  </a:lnTo>
                  <a:lnTo>
                    <a:pt x="737819" y="799236"/>
                  </a:lnTo>
                  <a:lnTo>
                    <a:pt x="708558" y="824966"/>
                  </a:lnTo>
                  <a:lnTo>
                    <a:pt x="679716" y="851103"/>
                  </a:lnTo>
                  <a:lnTo>
                    <a:pt x="651306" y="877646"/>
                  </a:lnTo>
                  <a:lnTo>
                    <a:pt x="623341" y="904595"/>
                  </a:lnTo>
                  <a:lnTo>
                    <a:pt x="595845" y="931938"/>
                  </a:lnTo>
                  <a:lnTo>
                    <a:pt x="568807" y="959688"/>
                  </a:lnTo>
                  <a:lnTo>
                    <a:pt x="542264" y="987831"/>
                  </a:lnTo>
                  <a:lnTo>
                    <a:pt x="516204" y="1016355"/>
                  </a:lnTo>
                  <a:lnTo>
                    <a:pt x="490651" y="1045286"/>
                  </a:lnTo>
                  <a:lnTo>
                    <a:pt x="465607" y="1074597"/>
                  </a:lnTo>
                  <a:lnTo>
                    <a:pt x="441083" y="1104290"/>
                  </a:lnTo>
                  <a:lnTo>
                    <a:pt x="417106" y="1134364"/>
                  </a:lnTo>
                  <a:lnTo>
                    <a:pt x="393674" y="1164818"/>
                  </a:lnTo>
                  <a:lnTo>
                    <a:pt x="370801" y="1195654"/>
                  </a:lnTo>
                  <a:lnTo>
                    <a:pt x="348500" y="1226858"/>
                  </a:lnTo>
                  <a:lnTo>
                    <a:pt x="326783" y="1258430"/>
                  </a:lnTo>
                  <a:lnTo>
                    <a:pt x="305650" y="1290370"/>
                  </a:lnTo>
                  <a:lnTo>
                    <a:pt x="285127" y="1322666"/>
                  </a:lnTo>
                  <a:lnTo>
                    <a:pt x="265214" y="1355331"/>
                  </a:lnTo>
                  <a:lnTo>
                    <a:pt x="245935" y="1388364"/>
                  </a:lnTo>
                  <a:lnTo>
                    <a:pt x="227291" y="1421739"/>
                  </a:lnTo>
                  <a:lnTo>
                    <a:pt x="209296" y="1455470"/>
                  </a:lnTo>
                  <a:lnTo>
                    <a:pt x="191947" y="1489557"/>
                  </a:lnTo>
                  <a:lnTo>
                    <a:pt x="175285" y="1523987"/>
                  </a:lnTo>
                  <a:lnTo>
                    <a:pt x="159296" y="1558759"/>
                  </a:lnTo>
                  <a:lnTo>
                    <a:pt x="144005" y="1593875"/>
                  </a:lnTo>
                  <a:lnTo>
                    <a:pt x="129425" y="1629333"/>
                  </a:lnTo>
                  <a:lnTo>
                    <a:pt x="115544" y="1665122"/>
                  </a:lnTo>
                  <a:lnTo>
                    <a:pt x="102400" y="1701253"/>
                  </a:lnTo>
                  <a:lnTo>
                    <a:pt x="89992" y="1737702"/>
                  </a:lnTo>
                  <a:lnTo>
                    <a:pt x="78333" y="1774482"/>
                  </a:lnTo>
                  <a:lnTo>
                    <a:pt x="67437" y="1811591"/>
                  </a:lnTo>
                  <a:lnTo>
                    <a:pt x="57302" y="1849031"/>
                  </a:lnTo>
                  <a:lnTo>
                    <a:pt x="47955" y="1886775"/>
                  </a:lnTo>
                  <a:lnTo>
                    <a:pt x="39408" y="1924837"/>
                  </a:lnTo>
                  <a:lnTo>
                    <a:pt x="31661" y="1963216"/>
                  </a:lnTo>
                  <a:lnTo>
                    <a:pt x="24726" y="2001901"/>
                  </a:lnTo>
                  <a:lnTo>
                    <a:pt x="18630" y="2040902"/>
                  </a:lnTo>
                  <a:lnTo>
                    <a:pt x="13360" y="2080196"/>
                  </a:lnTo>
                  <a:lnTo>
                    <a:pt x="8953" y="2119807"/>
                  </a:lnTo>
                  <a:lnTo>
                    <a:pt x="5397" y="2159711"/>
                  </a:lnTo>
                  <a:lnTo>
                    <a:pt x="2705" y="2199906"/>
                  </a:lnTo>
                  <a:lnTo>
                    <a:pt x="914" y="2240394"/>
                  </a:lnTo>
                  <a:lnTo>
                    <a:pt x="0" y="2281186"/>
                  </a:lnTo>
                  <a:lnTo>
                    <a:pt x="0" y="2322258"/>
                  </a:lnTo>
                  <a:lnTo>
                    <a:pt x="927" y="2363609"/>
                  </a:lnTo>
                  <a:lnTo>
                    <a:pt x="2768" y="2405253"/>
                  </a:lnTo>
                  <a:lnTo>
                    <a:pt x="5549" y="2447163"/>
                  </a:lnTo>
                  <a:lnTo>
                    <a:pt x="9283" y="2489365"/>
                  </a:lnTo>
                  <a:lnTo>
                    <a:pt x="13982" y="2531834"/>
                  </a:lnTo>
                  <a:lnTo>
                    <a:pt x="19646" y="2574569"/>
                  </a:lnTo>
                  <a:lnTo>
                    <a:pt x="26301" y="2617584"/>
                  </a:lnTo>
                  <a:lnTo>
                    <a:pt x="33947" y="2660853"/>
                  </a:lnTo>
                  <a:lnTo>
                    <a:pt x="42595" y="2704388"/>
                  </a:lnTo>
                  <a:lnTo>
                    <a:pt x="52260" y="2748191"/>
                  </a:lnTo>
                  <a:lnTo>
                    <a:pt x="62966" y="2792234"/>
                  </a:lnTo>
                  <a:lnTo>
                    <a:pt x="74701" y="2836545"/>
                  </a:lnTo>
                  <a:lnTo>
                    <a:pt x="87490" y="2881109"/>
                  </a:lnTo>
                  <a:lnTo>
                    <a:pt x="101333" y="2925915"/>
                  </a:lnTo>
                  <a:lnTo>
                    <a:pt x="116255" y="2970961"/>
                  </a:lnTo>
                  <a:lnTo>
                    <a:pt x="132270" y="3016262"/>
                  </a:lnTo>
                  <a:lnTo>
                    <a:pt x="149364" y="3061792"/>
                  </a:lnTo>
                  <a:lnTo>
                    <a:pt x="167576" y="3107563"/>
                  </a:lnTo>
                  <a:lnTo>
                    <a:pt x="186905" y="3153575"/>
                  </a:lnTo>
                  <a:lnTo>
                    <a:pt x="215531" y="3218599"/>
                  </a:lnTo>
                  <a:lnTo>
                    <a:pt x="244589" y="3281896"/>
                  </a:lnTo>
                  <a:lnTo>
                    <a:pt x="274053" y="3343491"/>
                  </a:lnTo>
                  <a:lnTo>
                    <a:pt x="303936" y="3403409"/>
                  </a:lnTo>
                  <a:lnTo>
                    <a:pt x="334200" y="3461651"/>
                  </a:lnTo>
                  <a:lnTo>
                    <a:pt x="364858" y="3518255"/>
                  </a:lnTo>
                  <a:lnTo>
                    <a:pt x="395884" y="3573234"/>
                  </a:lnTo>
                  <a:lnTo>
                    <a:pt x="427278" y="3626599"/>
                  </a:lnTo>
                  <a:lnTo>
                    <a:pt x="459028" y="3678377"/>
                  </a:lnTo>
                  <a:lnTo>
                    <a:pt x="491121" y="3728567"/>
                  </a:lnTo>
                  <a:lnTo>
                    <a:pt x="523544" y="3777221"/>
                  </a:lnTo>
                  <a:lnTo>
                    <a:pt x="556298" y="3824338"/>
                  </a:lnTo>
                  <a:lnTo>
                    <a:pt x="589368" y="3869931"/>
                  </a:lnTo>
                  <a:lnTo>
                    <a:pt x="622731" y="3914038"/>
                  </a:lnTo>
                  <a:lnTo>
                    <a:pt x="656399" y="3956647"/>
                  </a:lnTo>
                  <a:lnTo>
                    <a:pt x="690346" y="3997807"/>
                  </a:lnTo>
                  <a:lnTo>
                    <a:pt x="724573" y="4037533"/>
                  </a:lnTo>
                  <a:lnTo>
                    <a:pt x="759066" y="4075823"/>
                  </a:lnTo>
                  <a:lnTo>
                    <a:pt x="793813" y="4112717"/>
                  </a:lnTo>
                  <a:lnTo>
                    <a:pt x="828802" y="4148226"/>
                  </a:lnTo>
                  <a:lnTo>
                    <a:pt x="864031" y="4182351"/>
                  </a:lnTo>
                  <a:lnTo>
                    <a:pt x="899477" y="4215142"/>
                  </a:lnTo>
                  <a:lnTo>
                    <a:pt x="935151" y="4246600"/>
                  </a:lnTo>
                  <a:lnTo>
                    <a:pt x="971016" y="4276750"/>
                  </a:lnTo>
                  <a:lnTo>
                    <a:pt x="1007084" y="4305605"/>
                  </a:lnTo>
                  <a:lnTo>
                    <a:pt x="1043330" y="4333189"/>
                  </a:lnTo>
                  <a:lnTo>
                    <a:pt x="1079754" y="4359503"/>
                  </a:lnTo>
                  <a:lnTo>
                    <a:pt x="1116342" y="4384599"/>
                  </a:lnTo>
                  <a:lnTo>
                    <a:pt x="1153083" y="4408462"/>
                  </a:lnTo>
                  <a:lnTo>
                    <a:pt x="1189964" y="4431131"/>
                  </a:lnTo>
                  <a:lnTo>
                    <a:pt x="1226997" y="4452620"/>
                  </a:lnTo>
                  <a:lnTo>
                    <a:pt x="1264132" y="4472952"/>
                  </a:lnTo>
                  <a:lnTo>
                    <a:pt x="1301394" y="4492129"/>
                  </a:lnTo>
                  <a:lnTo>
                    <a:pt x="1338770" y="4510189"/>
                  </a:lnTo>
                  <a:lnTo>
                    <a:pt x="1376222" y="4527143"/>
                  </a:lnTo>
                  <a:lnTo>
                    <a:pt x="1413776" y="4543006"/>
                  </a:lnTo>
                  <a:lnTo>
                    <a:pt x="1451394" y="4557801"/>
                  </a:lnTo>
                  <a:lnTo>
                    <a:pt x="1489075" y="4571543"/>
                  </a:lnTo>
                  <a:lnTo>
                    <a:pt x="1526819" y="4584255"/>
                  </a:lnTo>
                  <a:lnTo>
                    <a:pt x="1564601" y="4595952"/>
                  </a:lnTo>
                  <a:lnTo>
                    <a:pt x="1602422" y="4606645"/>
                  </a:lnTo>
                  <a:lnTo>
                    <a:pt x="1640268" y="4616374"/>
                  </a:lnTo>
                  <a:lnTo>
                    <a:pt x="1678114" y="4625149"/>
                  </a:lnTo>
                  <a:lnTo>
                    <a:pt x="1715985" y="4632972"/>
                  </a:lnTo>
                  <a:lnTo>
                    <a:pt x="1753844" y="4639881"/>
                  </a:lnTo>
                  <a:lnTo>
                    <a:pt x="1791677" y="4645888"/>
                  </a:lnTo>
                  <a:lnTo>
                    <a:pt x="1829498" y="4651019"/>
                  </a:lnTo>
                  <a:lnTo>
                    <a:pt x="1905012" y="4658690"/>
                  </a:lnTo>
                  <a:lnTo>
                    <a:pt x="1980311" y="4663059"/>
                  </a:lnTo>
                  <a:lnTo>
                    <a:pt x="2055304" y="4664265"/>
                  </a:lnTo>
                  <a:lnTo>
                    <a:pt x="2092655" y="4663732"/>
                  </a:lnTo>
                  <a:lnTo>
                    <a:pt x="2167051" y="4660481"/>
                  </a:lnTo>
                  <a:lnTo>
                    <a:pt x="2240940" y="4654435"/>
                  </a:lnTo>
                  <a:lnTo>
                    <a:pt x="2314244" y="4645761"/>
                  </a:lnTo>
                  <a:lnTo>
                    <a:pt x="2386888" y="4634585"/>
                  </a:lnTo>
                  <a:lnTo>
                    <a:pt x="2458783" y="4621085"/>
                  </a:lnTo>
                  <a:lnTo>
                    <a:pt x="2529865" y="4605388"/>
                  </a:lnTo>
                  <a:lnTo>
                    <a:pt x="2600045" y="4587646"/>
                  </a:lnTo>
                  <a:lnTo>
                    <a:pt x="2669235" y="4568012"/>
                  </a:lnTo>
                  <a:lnTo>
                    <a:pt x="2737370" y="4546638"/>
                  </a:lnTo>
                  <a:lnTo>
                    <a:pt x="2804363" y="4523664"/>
                  </a:lnTo>
                  <a:lnTo>
                    <a:pt x="2870123" y="4499241"/>
                  </a:lnTo>
                  <a:lnTo>
                    <a:pt x="2934589" y="4473524"/>
                  </a:lnTo>
                  <a:lnTo>
                    <a:pt x="2997670" y="4446663"/>
                  </a:lnTo>
                  <a:lnTo>
                    <a:pt x="3059290" y="4418800"/>
                  </a:lnTo>
                  <a:lnTo>
                    <a:pt x="3119374" y="4390085"/>
                  </a:lnTo>
                  <a:lnTo>
                    <a:pt x="3177819" y="4360672"/>
                  </a:lnTo>
                  <a:lnTo>
                    <a:pt x="3234575" y="4330712"/>
                  </a:lnTo>
                  <a:lnTo>
                    <a:pt x="3289541" y="4300347"/>
                  </a:lnTo>
                  <a:lnTo>
                    <a:pt x="3342652" y="4269727"/>
                  </a:lnTo>
                  <a:lnTo>
                    <a:pt x="3393821" y="4238993"/>
                  </a:lnTo>
                  <a:lnTo>
                    <a:pt x="3442957" y="4208310"/>
                  </a:lnTo>
                  <a:lnTo>
                    <a:pt x="3489998" y="4177817"/>
                  </a:lnTo>
                  <a:lnTo>
                    <a:pt x="3534854" y="4147680"/>
                  </a:lnTo>
                  <a:lnTo>
                    <a:pt x="3577437" y="4118013"/>
                  </a:lnTo>
                  <a:lnTo>
                    <a:pt x="3617696" y="4089006"/>
                  </a:lnTo>
                  <a:lnTo>
                    <a:pt x="3669220" y="4050030"/>
                  </a:lnTo>
                  <a:lnTo>
                    <a:pt x="3701046" y="4024388"/>
                  </a:lnTo>
                  <a:lnTo>
                    <a:pt x="3732365" y="3997858"/>
                  </a:lnTo>
                  <a:lnTo>
                    <a:pt x="3763175" y="3970451"/>
                  </a:lnTo>
                  <a:lnTo>
                    <a:pt x="3793452" y="3942207"/>
                  </a:lnTo>
                  <a:lnTo>
                    <a:pt x="3823208" y="3913098"/>
                  </a:lnTo>
                  <a:lnTo>
                    <a:pt x="3852418" y="3883177"/>
                  </a:lnTo>
                  <a:lnTo>
                    <a:pt x="3881082" y="3852430"/>
                  </a:lnTo>
                  <a:lnTo>
                    <a:pt x="3909187" y="3820871"/>
                  </a:lnTo>
                  <a:lnTo>
                    <a:pt x="3936720" y="3788524"/>
                  </a:lnTo>
                  <a:lnTo>
                    <a:pt x="3963670" y="3755402"/>
                  </a:lnTo>
                  <a:lnTo>
                    <a:pt x="3990035" y="3721506"/>
                  </a:lnTo>
                  <a:lnTo>
                    <a:pt x="4015816" y="3686860"/>
                  </a:lnTo>
                  <a:lnTo>
                    <a:pt x="4040975" y="3651466"/>
                  </a:lnTo>
                  <a:lnTo>
                    <a:pt x="4065524" y="3615347"/>
                  </a:lnTo>
                  <a:lnTo>
                    <a:pt x="4089438" y="3578517"/>
                  </a:lnTo>
                  <a:lnTo>
                    <a:pt x="4112730" y="3540976"/>
                  </a:lnTo>
                  <a:lnTo>
                    <a:pt x="4135374" y="3502749"/>
                  </a:lnTo>
                  <a:lnTo>
                    <a:pt x="4157357" y="3463848"/>
                  </a:lnTo>
                  <a:lnTo>
                    <a:pt x="4178681" y="3424275"/>
                  </a:lnTo>
                  <a:lnTo>
                    <a:pt x="4199331" y="3384054"/>
                  </a:lnTo>
                  <a:lnTo>
                    <a:pt x="4219308" y="3343198"/>
                  </a:lnTo>
                  <a:lnTo>
                    <a:pt x="4238587" y="3301708"/>
                  </a:lnTo>
                  <a:lnTo>
                    <a:pt x="4257154" y="3259620"/>
                  </a:lnTo>
                  <a:lnTo>
                    <a:pt x="4275023" y="3216910"/>
                  </a:lnTo>
                  <a:lnTo>
                    <a:pt x="4292168" y="3173628"/>
                  </a:lnTo>
                  <a:lnTo>
                    <a:pt x="4308589" y="3129762"/>
                  </a:lnTo>
                  <a:lnTo>
                    <a:pt x="4324261" y="3085338"/>
                  </a:lnTo>
                  <a:lnTo>
                    <a:pt x="4339196" y="3040367"/>
                  </a:lnTo>
                  <a:lnTo>
                    <a:pt x="4353357" y="2994850"/>
                  </a:lnTo>
                  <a:lnTo>
                    <a:pt x="4366768" y="2948825"/>
                  </a:lnTo>
                  <a:lnTo>
                    <a:pt x="4379392" y="2902280"/>
                  </a:lnTo>
                  <a:lnTo>
                    <a:pt x="4391228" y="2855239"/>
                  </a:lnTo>
                  <a:lnTo>
                    <a:pt x="4402277" y="2807703"/>
                  </a:lnTo>
                  <a:lnTo>
                    <a:pt x="4412513" y="2759710"/>
                  </a:lnTo>
                  <a:lnTo>
                    <a:pt x="4421937" y="2711246"/>
                  </a:lnTo>
                  <a:lnTo>
                    <a:pt x="4430534" y="2662339"/>
                  </a:lnTo>
                  <a:lnTo>
                    <a:pt x="4438307" y="2612999"/>
                  </a:lnTo>
                  <a:lnTo>
                    <a:pt x="4445228" y="2563228"/>
                  </a:lnTo>
                  <a:lnTo>
                    <a:pt x="4451299" y="2513063"/>
                  </a:lnTo>
                  <a:lnTo>
                    <a:pt x="4456506" y="2462492"/>
                  </a:lnTo>
                  <a:lnTo>
                    <a:pt x="4460849" y="2411539"/>
                  </a:lnTo>
                  <a:lnTo>
                    <a:pt x="4464304" y="2360231"/>
                  </a:lnTo>
                  <a:lnTo>
                    <a:pt x="4466869" y="2308555"/>
                  </a:lnTo>
                  <a:lnTo>
                    <a:pt x="4468546" y="2256523"/>
                  </a:lnTo>
                  <a:lnTo>
                    <a:pt x="4469295" y="2204174"/>
                  </a:lnTo>
                  <a:close/>
                </a:path>
                <a:path w="16240760" h="5240020">
                  <a:moveTo>
                    <a:pt x="10429011" y="2270823"/>
                  </a:moveTo>
                  <a:lnTo>
                    <a:pt x="10428173" y="2221357"/>
                  </a:lnTo>
                  <a:lnTo>
                    <a:pt x="10426471" y="2171636"/>
                  </a:lnTo>
                  <a:lnTo>
                    <a:pt x="10423893" y="2121662"/>
                  </a:lnTo>
                  <a:lnTo>
                    <a:pt x="10420439" y="2071458"/>
                  </a:lnTo>
                  <a:lnTo>
                    <a:pt x="10416108" y="2021027"/>
                  </a:lnTo>
                  <a:lnTo>
                    <a:pt x="10410876" y="1970405"/>
                  </a:lnTo>
                  <a:lnTo>
                    <a:pt x="10404742" y="1919566"/>
                  </a:lnTo>
                  <a:lnTo>
                    <a:pt x="10397706" y="1868563"/>
                  </a:lnTo>
                  <a:lnTo>
                    <a:pt x="10389756" y="1817395"/>
                  </a:lnTo>
                  <a:lnTo>
                    <a:pt x="10380891" y="1766062"/>
                  </a:lnTo>
                  <a:lnTo>
                    <a:pt x="10371099" y="1714588"/>
                  </a:lnTo>
                  <a:lnTo>
                    <a:pt x="10360368" y="1662988"/>
                  </a:lnTo>
                  <a:lnTo>
                    <a:pt x="10348709" y="1611274"/>
                  </a:lnTo>
                  <a:lnTo>
                    <a:pt x="10336098" y="1559458"/>
                  </a:lnTo>
                  <a:lnTo>
                    <a:pt x="10322535" y="1507553"/>
                  </a:lnTo>
                  <a:lnTo>
                    <a:pt x="10308006" y="1455572"/>
                  </a:lnTo>
                  <a:lnTo>
                    <a:pt x="10292524" y="1403527"/>
                  </a:lnTo>
                  <a:lnTo>
                    <a:pt x="10276053" y="1351432"/>
                  </a:lnTo>
                  <a:lnTo>
                    <a:pt x="10258615" y="1299298"/>
                  </a:lnTo>
                  <a:lnTo>
                    <a:pt x="10240188" y="1247140"/>
                  </a:lnTo>
                  <a:lnTo>
                    <a:pt x="10220757" y="1194981"/>
                  </a:lnTo>
                  <a:lnTo>
                    <a:pt x="10200335" y="1142809"/>
                  </a:lnTo>
                  <a:lnTo>
                    <a:pt x="10178910" y="1090663"/>
                  </a:lnTo>
                  <a:lnTo>
                    <a:pt x="10156457" y="1038542"/>
                  </a:lnTo>
                  <a:lnTo>
                    <a:pt x="10132911" y="979157"/>
                  </a:lnTo>
                  <a:lnTo>
                    <a:pt x="10018014" y="809891"/>
                  </a:lnTo>
                  <a:lnTo>
                    <a:pt x="9745345" y="544106"/>
                  </a:lnTo>
                  <a:lnTo>
                    <a:pt x="9248521" y="195148"/>
                  </a:lnTo>
                  <a:lnTo>
                    <a:pt x="9194330" y="163918"/>
                  </a:lnTo>
                  <a:lnTo>
                    <a:pt x="9138501" y="135521"/>
                  </a:lnTo>
                  <a:lnTo>
                    <a:pt x="9081135" y="109931"/>
                  </a:lnTo>
                  <a:lnTo>
                    <a:pt x="9022296" y="87109"/>
                  </a:lnTo>
                  <a:lnTo>
                    <a:pt x="8962072" y="67030"/>
                  </a:lnTo>
                  <a:lnTo>
                    <a:pt x="8900541" y="49644"/>
                  </a:lnTo>
                  <a:lnTo>
                    <a:pt x="8837790" y="34925"/>
                  </a:lnTo>
                  <a:lnTo>
                    <a:pt x="8773909" y="22821"/>
                  </a:lnTo>
                  <a:lnTo>
                    <a:pt x="8708949" y="13322"/>
                  </a:lnTo>
                  <a:lnTo>
                    <a:pt x="8643023" y="6388"/>
                  </a:lnTo>
                  <a:lnTo>
                    <a:pt x="8576208" y="1968"/>
                  </a:lnTo>
                  <a:lnTo>
                    <a:pt x="8508568" y="38"/>
                  </a:lnTo>
                  <a:lnTo>
                    <a:pt x="8474469" y="0"/>
                  </a:lnTo>
                  <a:lnTo>
                    <a:pt x="8440191" y="571"/>
                  </a:lnTo>
                  <a:lnTo>
                    <a:pt x="8371167" y="3505"/>
                  </a:lnTo>
                  <a:lnTo>
                    <a:pt x="8301571" y="8839"/>
                  </a:lnTo>
                  <a:lnTo>
                    <a:pt x="8231479" y="16510"/>
                  </a:lnTo>
                  <a:lnTo>
                    <a:pt x="8160982" y="26504"/>
                  </a:lnTo>
                  <a:lnTo>
                    <a:pt x="8090167" y="38773"/>
                  </a:lnTo>
                  <a:lnTo>
                    <a:pt x="8019097" y="53289"/>
                  </a:lnTo>
                  <a:lnTo>
                    <a:pt x="7947863" y="70002"/>
                  </a:lnTo>
                  <a:lnTo>
                    <a:pt x="7876553" y="88900"/>
                  </a:lnTo>
                  <a:lnTo>
                    <a:pt x="7805229" y="109931"/>
                  </a:lnTo>
                  <a:lnTo>
                    <a:pt x="7733995" y="133057"/>
                  </a:lnTo>
                  <a:lnTo>
                    <a:pt x="7662926" y="158267"/>
                  </a:lnTo>
                  <a:lnTo>
                    <a:pt x="7592085" y="185496"/>
                  </a:lnTo>
                  <a:lnTo>
                    <a:pt x="7556792" y="199859"/>
                  </a:lnTo>
                  <a:lnTo>
                    <a:pt x="7521588" y="214731"/>
                  </a:lnTo>
                  <a:lnTo>
                    <a:pt x="7486472" y="230085"/>
                  </a:lnTo>
                  <a:lnTo>
                    <a:pt x="7451484" y="245922"/>
                  </a:lnTo>
                  <a:lnTo>
                    <a:pt x="7416609" y="262242"/>
                  </a:lnTo>
                  <a:lnTo>
                    <a:pt x="7381862" y="279044"/>
                  </a:lnTo>
                  <a:lnTo>
                    <a:pt x="7347267" y="296316"/>
                  </a:lnTo>
                  <a:lnTo>
                    <a:pt x="7312825" y="314058"/>
                  </a:lnTo>
                  <a:lnTo>
                    <a:pt x="7278535" y="332270"/>
                  </a:lnTo>
                  <a:lnTo>
                    <a:pt x="7244423" y="350939"/>
                  </a:lnTo>
                  <a:lnTo>
                    <a:pt x="7210488" y="370052"/>
                  </a:lnTo>
                  <a:lnTo>
                    <a:pt x="7176757" y="389623"/>
                  </a:lnTo>
                  <a:lnTo>
                    <a:pt x="7143229" y="409651"/>
                  </a:lnTo>
                  <a:lnTo>
                    <a:pt x="7109904" y="430110"/>
                  </a:lnTo>
                  <a:lnTo>
                    <a:pt x="7076808" y="451015"/>
                  </a:lnTo>
                  <a:lnTo>
                    <a:pt x="7043941" y="472351"/>
                  </a:lnTo>
                  <a:lnTo>
                    <a:pt x="7011327" y="494106"/>
                  </a:lnTo>
                  <a:lnTo>
                    <a:pt x="6978955" y="516305"/>
                  </a:lnTo>
                  <a:lnTo>
                    <a:pt x="6946862" y="538911"/>
                  </a:lnTo>
                  <a:lnTo>
                    <a:pt x="6915036" y="561936"/>
                  </a:lnTo>
                  <a:lnTo>
                    <a:pt x="6883489" y="585368"/>
                  </a:lnTo>
                  <a:lnTo>
                    <a:pt x="6852247" y="609219"/>
                  </a:lnTo>
                  <a:lnTo>
                    <a:pt x="6821297" y="633463"/>
                  </a:lnTo>
                  <a:lnTo>
                    <a:pt x="6790677" y="658114"/>
                  </a:lnTo>
                  <a:lnTo>
                    <a:pt x="6760375" y="683145"/>
                  </a:lnTo>
                  <a:lnTo>
                    <a:pt x="6730403" y="708583"/>
                  </a:lnTo>
                  <a:lnTo>
                    <a:pt x="6700787" y="734390"/>
                  </a:lnTo>
                  <a:lnTo>
                    <a:pt x="6671513" y="760590"/>
                  </a:lnTo>
                  <a:lnTo>
                    <a:pt x="6642621" y="787171"/>
                  </a:lnTo>
                  <a:lnTo>
                    <a:pt x="6614096" y="814108"/>
                  </a:lnTo>
                  <a:lnTo>
                    <a:pt x="6585953" y="841425"/>
                  </a:lnTo>
                  <a:lnTo>
                    <a:pt x="6558216" y="869099"/>
                  </a:lnTo>
                  <a:lnTo>
                    <a:pt x="6530886" y="897140"/>
                  </a:lnTo>
                  <a:lnTo>
                    <a:pt x="6503962" y="925525"/>
                  </a:lnTo>
                  <a:lnTo>
                    <a:pt x="6477470" y="954278"/>
                  </a:lnTo>
                  <a:lnTo>
                    <a:pt x="6451422" y="983361"/>
                  </a:lnTo>
                  <a:lnTo>
                    <a:pt x="6425819" y="1012786"/>
                  </a:lnTo>
                  <a:lnTo>
                    <a:pt x="6400673" y="1042555"/>
                  </a:lnTo>
                  <a:lnTo>
                    <a:pt x="6375984" y="1072654"/>
                  </a:lnTo>
                  <a:lnTo>
                    <a:pt x="6351791" y="1103083"/>
                  </a:lnTo>
                  <a:lnTo>
                    <a:pt x="6328067" y="1133843"/>
                  </a:lnTo>
                  <a:lnTo>
                    <a:pt x="6304851" y="1164907"/>
                  </a:lnTo>
                  <a:lnTo>
                    <a:pt x="6282144" y="1196301"/>
                  </a:lnTo>
                  <a:lnTo>
                    <a:pt x="6259957" y="1228001"/>
                  </a:lnTo>
                  <a:lnTo>
                    <a:pt x="6238291" y="1260005"/>
                  </a:lnTo>
                  <a:lnTo>
                    <a:pt x="6217170" y="1292301"/>
                  </a:lnTo>
                  <a:lnTo>
                    <a:pt x="6196596" y="1324914"/>
                  </a:lnTo>
                  <a:lnTo>
                    <a:pt x="6176581" y="1357807"/>
                  </a:lnTo>
                  <a:lnTo>
                    <a:pt x="6157138" y="1390992"/>
                  </a:lnTo>
                  <a:lnTo>
                    <a:pt x="6138278" y="1424470"/>
                  </a:lnTo>
                  <a:lnTo>
                    <a:pt x="6120003" y="1458226"/>
                  </a:lnTo>
                  <a:lnTo>
                    <a:pt x="6102324" y="1492250"/>
                  </a:lnTo>
                  <a:lnTo>
                    <a:pt x="6085256" y="1526552"/>
                  </a:lnTo>
                  <a:lnTo>
                    <a:pt x="6068809" y="1561122"/>
                  </a:lnTo>
                  <a:lnTo>
                    <a:pt x="6052998" y="1595945"/>
                  </a:lnTo>
                  <a:lnTo>
                    <a:pt x="6037821" y="1631035"/>
                  </a:lnTo>
                  <a:lnTo>
                    <a:pt x="6023305" y="1666379"/>
                  </a:lnTo>
                  <a:lnTo>
                    <a:pt x="6009437" y="1701965"/>
                  </a:lnTo>
                  <a:lnTo>
                    <a:pt x="5996254" y="1737804"/>
                  </a:lnTo>
                  <a:lnTo>
                    <a:pt x="5983744" y="1773885"/>
                  </a:lnTo>
                  <a:lnTo>
                    <a:pt x="5971921" y="1810194"/>
                  </a:lnTo>
                  <a:lnTo>
                    <a:pt x="5960808" y="1846745"/>
                  </a:lnTo>
                  <a:lnTo>
                    <a:pt x="5950394" y="1883511"/>
                  </a:lnTo>
                  <a:lnTo>
                    <a:pt x="5940717" y="1920506"/>
                  </a:lnTo>
                  <a:lnTo>
                    <a:pt x="5931763" y="1957730"/>
                  </a:lnTo>
                  <a:lnTo>
                    <a:pt x="5923559" y="1995157"/>
                  </a:lnTo>
                  <a:lnTo>
                    <a:pt x="5916104" y="2032800"/>
                  </a:lnTo>
                  <a:lnTo>
                    <a:pt x="5909411" y="2070646"/>
                  </a:lnTo>
                  <a:lnTo>
                    <a:pt x="5903493" y="2108695"/>
                  </a:lnTo>
                  <a:lnTo>
                    <a:pt x="5898350" y="2146935"/>
                  </a:lnTo>
                  <a:lnTo>
                    <a:pt x="5894006" y="2185378"/>
                  </a:lnTo>
                  <a:lnTo>
                    <a:pt x="5890476" y="2223998"/>
                  </a:lnTo>
                  <a:lnTo>
                    <a:pt x="5887745" y="2262809"/>
                  </a:lnTo>
                  <a:lnTo>
                    <a:pt x="5885840" y="2301798"/>
                  </a:lnTo>
                  <a:lnTo>
                    <a:pt x="5884773" y="2340965"/>
                  </a:lnTo>
                  <a:lnTo>
                    <a:pt x="5884545" y="2380297"/>
                  </a:lnTo>
                  <a:lnTo>
                    <a:pt x="5885180" y="2419794"/>
                  </a:lnTo>
                  <a:lnTo>
                    <a:pt x="5886666" y="2459456"/>
                  </a:lnTo>
                  <a:lnTo>
                    <a:pt x="5889041" y="2499283"/>
                  </a:lnTo>
                  <a:lnTo>
                    <a:pt x="5892292" y="2539250"/>
                  </a:lnTo>
                  <a:lnTo>
                    <a:pt x="5896445" y="2579382"/>
                  </a:lnTo>
                  <a:lnTo>
                    <a:pt x="5901487" y="2619641"/>
                  </a:lnTo>
                  <a:lnTo>
                    <a:pt x="5907456" y="2660053"/>
                  </a:lnTo>
                  <a:lnTo>
                    <a:pt x="5914352" y="2700591"/>
                  </a:lnTo>
                  <a:lnTo>
                    <a:pt x="5922188" y="2741269"/>
                  </a:lnTo>
                  <a:lnTo>
                    <a:pt x="5930963" y="2782062"/>
                  </a:lnTo>
                  <a:lnTo>
                    <a:pt x="5940691" y="2822994"/>
                  </a:lnTo>
                  <a:lnTo>
                    <a:pt x="5951385" y="2864027"/>
                  </a:lnTo>
                  <a:lnTo>
                    <a:pt x="5963069" y="2905188"/>
                  </a:lnTo>
                  <a:lnTo>
                    <a:pt x="5975731" y="2946450"/>
                  </a:lnTo>
                  <a:lnTo>
                    <a:pt x="5989383" y="2987814"/>
                  </a:lnTo>
                  <a:lnTo>
                    <a:pt x="6004052" y="3029293"/>
                  </a:lnTo>
                  <a:lnTo>
                    <a:pt x="6019724" y="3070860"/>
                  </a:lnTo>
                  <a:lnTo>
                    <a:pt x="6036437" y="3112516"/>
                  </a:lnTo>
                  <a:lnTo>
                    <a:pt x="6054179" y="3154261"/>
                  </a:lnTo>
                  <a:lnTo>
                    <a:pt x="6072975" y="3196082"/>
                  </a:lnTo>
                  <a:lnTo>
                    <a:pt x="6092825" y="3237992"/>
                  </a:lnTo>
                  <a:lnTo>
                    <a:pt x="6113754" y="3279978"/>
                  </a:lnTo>
                  <a:lnTo>
                    <a:pt x="6135751" y="3322028"/>
                  </a:lnTo>
                  <a:lnTo>
                    <a:pt x="6158827" y="3364141"/>
                  </a:lnTo>
                  <a:lnTo>
                    <a:pt x="6183020" y="3406317"/>
                  </a:lnTo>
                  <a:lnTo>
                    <a:pt x="6208306" y="3448558"/>
                  </a:lnTo>
                  <a:lnTo>
                    <a:pt x="6234722" y="3490836"/>
                  </a:lnTo>
                  <a:lnTo>
                    <a:pt x="6273368" y="3550462"/>
                  </a:lnTo>
                  <a:lnTo>
                    <a:pt x="6312154" y="3608362"/>
                  </a:lnTo>
                  <a:lnTo>
                    <a:pt x="6351079" y="3664547"/>
                  </a:lnTo>
                  <a:lnTo>
                    <a:pt x="6390132" y="3719030"/>
                  </a:lnTo>
                  <a:lnTo>
                    <a:pt x="6429311" y="3771836"/>
                  </a:lnTo>
                  <a:lnTo>
                    <a:pt x="6468605" y="3822992"/>
                  </a:lnTo>
                  <a:lnTo>
                    <a:pt x="6508013" y="3872509"/>
                  </a:lnTo>
                  <a:lnTo>
                    <a:pt x="6547523" y="3920401"/>
                  </a:lnTo>
                  <a:lnTo>
                    <a:pt x="6587122" y="3966705"/>
                  </a:lnTo>
                  <a:lnTo>
                    <a:pt x="6626822" y="4011422"/>
                  </a:lnTo>
                  <a:lnTo>
                    <a:pt x="6666598" y="4054589"/>
                  </a:lnTo>
                  <a:lnTo>
                    <a:pt x="6706451" y="4096207"/>
                  </a:lnTo>
                  <a:lnTo>
                    <a:pt x="6746380" y="4136301"/>
                  </a:lnTo>
                  <a:lnTo>
                    <a:pt x="6786359" y="4174896"/>
                  </a:lnTo>
                  <a:lnTo>
                    <a:pt x="6826402" y="4212006"/>
                  </a:lnTo>
                  <a:lnTo>
                    <a:pt x="6866496" y="4247654"/>
                  </a:lnTo>
                  <a:lnTo>
                    <a:pt x="6906641" y="4281856"/>
                  </a:lnTo>
                  <a:lnTo>
                    <a:pt x="6946811" y="4314634"/>
                  </a:lnTo>
                  <a:lnTo>
                    <a:pt x="6987019" y="4346003"/>
                  </a:lnTo>
                  <a:lnTo>
                    <a:pt x="7027240" y="4375988"/>
                  </a:lnTo>
                  <a:lnTo>
                    <a:pt x="7067486" y="4404601"/>
                  </a:lnTo>
                  <a:lnTo>
                    <a:pt x="7107745" y="4431868"/>
                  </a:lnTo>
                  <a:lnTo>
                    <a:pt x="7148004" y="4457814"/>
                  </a:lnTo>
                  <a:lnTo>
                    <a:pt x="7188251" y="4482439"/>
                  </a:lnTo>
                  <a:lnTo>
                    <a:pt x="7228497" y="4505769"/>
                  </a:lnTo>
                  <a:lnTo>
                    <a:pt x="7268718" y="4527842"/>
                  </a:lnTo>
                  <a:lnTo>
                    <a:pt x="7308926" y="4548644"/>
                  </a:lnTo>
                  <a:lnTo>
                    <a:pt x="7349096" y="4568228"/>
                  </a:lnTo>
                  <a:lnTo>
                    <a:pt x="7389241" y="4586592"/>
                  </a:lnTo>
                  <a:lnTo>
                    <a:pt x="7429335" y="4603762"/>
                  </a:lnTo>
                  <a:lnTo>
                    <a:pt x="7469378" y="4619752"/>
                  </a:lnTo>
                  <a:lnTo>
                    <a:pt x="7509357" y="4634598"/>
                  </a:lnTo>
                  <a:lnTo>
                    <a:pt x="7549286" y="4648301"/>
                  </a:lnTo>
                  <a:lnTo>
                    <a:pt x="7589139" y="4660874"/>
                  </a:lnTo>
                  <a:lnTo>
                    <a:pt x="7628915" y="4672368"/>
                  </a:lnTo>
                  <a:lnTo>
                    <a:pt x="7668603" y="4682769"/>
                  </a:lnTo>
                  <a:lnTo>
                    <a:pt x="7708214" y="4692116"/>
                  </a:lnTo>
                  <a:lnTo>
                    <a:pt x="7747711" y="4700409"/>
                  </a:lnTo>
                  <a:lnTo>
                    <a:pt x="7787119" y="4707699"/>
                  </a:lnTo>
                  <a:lnTo>
                    <a:pt x="7826413" y="4713973"/>
                  </a:lnTo>
                  <a:lnTo>
                    <a:pt x="7865592" y="4719269"/>
                  </a:lnTo>
                  <a:lnTo>
                    <a:pt x="7904645" y="4723600"/>
                  </a:lnTo>
                  <a:lnTo>
                    <a:pt x="7943558" y="4726991"/>
                  </a:lnTo>
                  <a:lnTo>
                    <a:pt x="7982344" y="4729442"/>
                  </a:lnTo>
                  <a:lnTo>
                    <a:pt x="8020990" y="4731004"/>
                  </a:lnTo>
                  <a:lnTo>
                    <a:pt x="8059483" y="4731664"/>
                  </a:lnTo>
                  <a:lnTo>
                    <a:pt x="8097812" y="4731474"/>
                  </a:lnTo>
                  <a:lnTo>
                    <a:pt x="8135988" y="4730420"/>
                  </a:lnTo>
                  <a:lnTo>
                    <a:pt x="8211820" y="4725848"/>
                  </a:lnTo>
                  <a:lnTo>
                    <a:pt x="8286915" y="4718126"/>
                  </a:lnTo>
                  <a:lnTo>
                    <a:pt x="8361210" y="4707382"/>
                  </a:lnTo>
                  <a:lnTo>
                    <a:pt x="8434680" y="4693780"/>
                  </a:lnTo>
                  <a:lnTo>
                    <a:pt x="8507247" y="4677473"/>
                  </a:lnTo>
                  <a:lnTo>
                    <a:pt x="8578875" y="4658626"/>
                  </a:lnTo>
                  <a:lnTo>
                    <a:pt x="8649500" y="4637379"/>
                  </a:lnTo>
                  <a:lnTo>
                    <a:pt x="8719071" y="4613897"/>
                  </a:lnTo>
                  <a:lnTo>
                    <a:pt x="8787536" y="4588319"/>
                  </a:lnTo>
                  <a:lnTo>
                    <a:pt x="8854834" y="4560824"/>
                  </a:lnTo>
                  <a:lnTo>
                    <a:pt x="8920924" y="4531538"/>
                  </a:lnTo>
                  <a:lnTo>
                    <a:pt x="8985745" y="4500626"/>
                  </a:lnTo>
                  <a:lnTo>
                    <a:pt x="9049258" y="4468241"/>
                  </a:lnTo>
                  <a:lnTo>
                    <a:pt x="9111374" y="4434535"/>
                  </a:lnTo>
                  <a:lnTo>
                    <a:pt x="9172080" y="4399673"/>
                  </a:lnTo>
                  <a:lnTo>
                    <a:pt x="9231300" y="4363796"/>
                  </a:lnTo>
                  <a:lnTo>
                    <a:pt x="9288983" y="4327068"/>
                  </a:lnTo>
                  <a:lnTo>
                    <a:pt x="9345079" y="4289628"/>
                  </a:lnTo>
                  <a:lnTo>
                    <a:pt x="9399537" y="4251655"/>
                  </a:lnTo>
                  <a:lnTo>
                    <a:pt x="9452305" y="4213276"/>
                  </a:lnTo>
                  <a:lnTo>
                    <a:pt x="9503321" y="4174655"/>
                  </a:lnTo>
                  <a:lnTo>
                    <a:pt x="9552546" y="4135945"/>
                  </a:lnTo>
                  <a:lnTo>
                    <a:pt x="9599905" y="4097312"/>
                  </a:lnTo>
                  <a:lnTo>
                    <a:pt x="9645358" y="4058882"/>
                  </a:lnTo>
                  <a:lnTo>
                    <a:pt x="9688855" y="4020845"/>
                  </a:lnTo>
                  <a:lnTo>
                    <a:pt x="9730334" y="3983329"/>
                  </a:lnTo>
                  <a:lnTo>
                    <a:pt x="9769742" y="3946487"/>
                  </a:lnTo>
                  <a:lnTo>
                    <a:pt x="9807042" y="3910495"/>
                  </a:lnTo>
                  <a:lnTo>
                    <a:pt x="9842157" y="3875481"/>
                  </a:lnTo>
                  <a:lnTo>
                    <a:pt x="9886518" y="3829240"/>
                  </a:lnTo>
                  <a:lnTo>
                    <a:pt x="9913556" y="3799319"/>
                  </a:lnTo>
                  <a:lnTo>
                    <a:pt x="9939972" y="3768636"/>
                  </a:lnTo>
                  <a:lnTo>
                    <a:pt x="9965779" y="3737216"/>
                  </a:lnTo>
                  <a:lnTo>
                    <a:pt x="9990976" y="3705072"/>
                  </a:lnTo>
                  <a:lnTo>
                    <a:pt x="10015525" y="3672192"/>
                  </a:lnTo>
                  <a:lnTo>
                    <a:pt x="10039452" y="3638626"/>
                  </a:lnTo>
                  <a:lnTo>
                    <a:pt x="10062731" y="3604361"/>
                  </a:lnTo>
                  <a:lnTo>
                    <a:pt x="10085362" y="3569411"/>
                  </a:lnTo>
                  <a:lnTo>
                    <a:pt x="10107346" y="3533813"/>
                  </a:lnTo>
                  <a:lnTo>
                    <a:pt x="10128656" y="3497554"/>
                  </a:lnTo>
                  <a:lnTo>
                    <a:pt x="10149294" y="3460648"/>
                  </a:lnTo>
                  <a:lnTo>
                    <a:pt x="10169271" y="3423132"/>
                  </a:lnTo>
                  <a:lnTo>
                    <a:pt x="10188550" y="3384994"/>
                  </a:lnTo>
                  <a:lnTo>
                    <a:pt x="10207142" y="3346259"/>
                  </a:lnTo>
                  <a:lnTo>
                    <a:pt x="10225049" y="3306940"/>
                  </a:lnTo>
                  <a:lnTo>
                    <a:pt x="10242245" y="3267049"/>
                  </a:lnTo>
                  <a:lnTo>
                    <a:pt x="10258730" y="3226587"/>
                  </a:lnTo>
                  <a:lnTo>
                    <a:pt x="10274490" y="3185591"/>
                  </a:lnTo>
                  <a:lnTo>
                    <a:pt x="10289540" y="3144050"/>
                  </a:lnTo>
                  <a:lnTo>
                    <a:pt x="10303853" y="3102000"/>
                  </a:lnTo>
                  <a:lnTo>
                    <a:pt x="10317442" y="3059430"/>
                  </a:lnTo>
                  <a:lnTo>
                    <a:pt x="10330269" y="3016377"/>
                  </a:lnTo>
                  <a:lnTo>
                    <a:pt x="10342359" y="2972828"/>
                  </a:lnTo>
                  <a:lnTo>
                    <a:pt x="10353688" y="2928823"/>
                  </a:lnTo>
                  <a:lnTo>
                    <a:pt x="10364254" y="2884360"/>
                  </a:lnTo>
                  <a:lnTo>
                    <a:pt x="10374046" y="2839453"/>
                  </a:lnTo>
                  <a:lnTo>
                    <a:pt x="10383063" y="2794114"/>
                  </a:lnTo>
                  <a:lnTo>
                    <a:pt x="10391292" y="2748369"/>
                  </a:lnTo>
                  <a:lnTo>
                    <a:pt x="10398735" y="2702204"/>
                  </a:lnTo>
                  <a:lnTo>
                    <a:pt x="10405377" y="2655659"/>
                  </a:lnTo>
                  <a:lnTo>
                    <a:pt x="10411219" y="2608745"/>
                  </a:lnTo>
                  <a:lnTo>
                    <a:pt x="10416248" y="2561450"/>
                  </a:lnTo>
                  <a:lnTo>
                    <a:pt x="10420464" y="2513825"/>
                  </a:lnTo>
                  <a:lnTo>
                    <a:pt x="10423842" y="2465844"/>
                  </a:lnTo>
                  <a:lnTo>
                    <a:pt x="10426408" y="2417546"/>
                  </a:lnTo>
                  <a:lnTo>
                    <a:pt x="10428122" y="2368931"/>
                  </a:lnTo>
                  <a:lnTo>
                    <a:pt x="10428986" y="2320023"/>
                  </a:lnTo>
                  <a:lnTo>
                    <a:pt x="10429011" y="2270823"/>
                  </a:lnTo>
                  <a:close/>
                </a:path>
                <a:path w="16240760" h="5240020">
                  <a:moveTo>
                    <a:pt x="16240430" y="2799600"/>
                  </a:moveTo>
                  <a:lnTo>
                    <a:pt x="16240100" y="2751201"/>
                  </a:lnTo>
                  <a:lnTo>
                    <a:pt x="16239033" y="2710815"/>
                  </a:lnTo>
                  <a:lnTo>
                    <a:pt x="16237026" y="2670302"/>
                  </a:lnTo>
                  <a:lnTo>
                    <a:pt x="16234080" y="2629687"/>
                  </a:lnTo>
                  <a:lnTo>
                    <a:pt x="16230181" y="2588996"/>
                  </a:lnTo>
                  <a:lnTo>
                    <a:pt x="16225368" y="2548217"/>
                  </a:lnTo>
                  <a:lnTo>
                    <a:pt x="16219615" y="2507373"/>
                  </a:lnTo>
                  <a:lnTo>
                    <a:pt x="16212947" y="2466479"/>
                  </a:lnTo>
                  <a:lnTo>
                    <a:pt x="16205353" y="2425560"/>
                  </a:lnTo>
                  <a:lnTo>
                    <a:pt x="16196831" y="2384602"/>
                  </a:lnTo>
                  <a:lnTo>
                    <a:pt x="16187420" y="2343645"/>
                  </a:lnTo>
                  <a:lnTo>
                    <a:pt x="16177082" y="2302687"/>
                  </a:lnTo>
                  <a:lnTo>
                    <a:pt x="16165856" y="2261755"/>
                  </a:lnTo>
                  <a:lnTo>
                    <a:pt x="16153727" y="2220849"/>
                  </a:lnTo>
                  <a:lnTo>
                    <a:pt x="16140697" y="2179980"/>
                  </a:lnTo>
                  <a:lnTo>
                    <a:pt x="16126778" y="2139162"/>
                  </a:lnTo>
                  <a:lnTo>
                    <a:pt x="16111982" y="2098421"/>
                  </a:lnTo>
                  <a:lnTo>
                    <a:pt x="16096298" y="2057768"/>
                  </a:lnTo>
                  <a:lnTo>
                    <a:pt x="16079724" y="2017204"/>
                  </a:lnTo>
                  <a:lnTo>
                    <a:pt x="16062300" y="1976755"/>
                  </a:lnTo>
                  <a:lnTo>
                    <a:pt x="16043986" y="1936419"/>
                  </a:lnTo>
                  <a:lnTo>
                    <a:pt x="16024822" y="1896224"/>
                  </a:lnTo>
                  <a:lnTo>
                    <a:pt x="16004782" y="1856181"/>
                  </a:lnTo>
                  <a:lnTo>
                    <a:pt x="15983903" y="1816303"/>
                  </a:lnTo>
                  <a:lnTo>
                    <a:pt x="15962160" y="1776590"/>
                  </a:lnTo>
                  <a:lnTo>
                    <a:pt x="15939567" y="1737080"/>
                  </a:lnTo>
                  <a:lnTo>
                    <a:pt x="15916136" y="1697761"/>
                  </a:lnTo>
                  <a:lnTo>
                    <a:pt x="15891866" y="1658658"/>
                  </a:lnTo>
                  <a:lnTo>
                    <a:pt x="15866758" y="1619783"/>
                  </a:lnTo>
                  <a:lnTo>
                    <a:pt x="15840812" y="1581150"/>
                  </a:lnTo>
                  <a:lnTo>
                    <a:pt x="15814053" y="1542783"/>
                  </a:lnTo>
                  <a:lnTo>
                    <a:pt x="15786456" y="1504670"/>
                  </a:lnTo>
                  <a:lnTo>
                    <a:pt x="15758059" y="1466850"/>
                  </a:lnTo>
                  <a:lnTo>
                    <a:pt x="15728836" y="1429321"/>
                  </a:lnTo>
                  <a:lnTo>
                    <a:pt x="15698800" y="1392097"/>
                  </a:lnTo>
                  <a:lnTo>
                    <a:pt x="15667965" y="1355191"/>
                  </a:lnTo>
                  <a:lnTo>
                    <a:pt x="15636316" y="1318628"/>
                  </a:lnTo>
                  <a:lnTo>
                    <a:pt x="15603881" y="1282407"/>
                  </a:lnTo>
                  <a:lnTo>
                    <a:pt x="15570645" y="1246555"/>
                  </a:lnTo>
                  <a:lnTo>
                    <a:pt x="15536634" y="1211072"/>
                  </a:lnTo>
                  <a:lnTo>
                    <a:pt x="15501823" y="1175969"/>
                  </a:lnTo>
                  <a:lnTo>
                    <a:pt x="15466238" y="1141285"/>
                  </a:lnTo>
                  <a:lnTo>
                    <a:pt x="15429878" y="1106995"/>
                  </a:lnTo>
                  <a:lnTo>
                    <a:pt x="15392743" y="1073150"/>
                  </a:lnTo>
                  <a:lnTo>
                    <a:pt x="15354846" y="1039736"/>
                  </a:lnTo>
                  <a:lnTo>
                    <a:pt x="15316175" y="1006779"/>
                  </a:lnTo>
                  <a:lnTo>
                    <a:pt x="15276754" y="974280"/>
                  </a:lnTo>
                  <a:lnTo>
                    <a:pt x="15236571" y="942276"/>
                  </a:lnTo>
                  <a:lnTo>
                    <a:pt x="15195652" y="910755"/>
                  </a:lnTo>
                  <a:lnTo>
                    <a:pt x="15153970" y="879741"/>
                  </a:lnTo>
                  <a:lnTo>
                    <a:pt x="15111552" y="849261"/>
                  </a:lnTo>
                  <a:lnTo>
                    <a:pt x="15068385" y="819302"/>
                  </a:lnTo>
                  <a:lnTo>
                    <a:pt x="15024494" y="789889"/>
                  </a:lnTo>
                  <a:lnTo>
                    <a:pt x="14979879" y="761034"/>
                  </a:lnTo>
                  <a:lnTo>
                    <a:pt x="14934527" y="732764"/>
                  </a:lnTo>
                  <a:lnTo>
                    <a:pt x="14888464" y="705078"/>
                  </a:lnTo>
                  <a:lnTo>
                    <a:pt x="14841677" y="677989"/>
                  </a:lnTo>
                  <a:lnTo>
                    <a:pt x="14794179" y="651510"/>
                  </a:lnTo>
                  <a:lnTo>
                    <a:pt x="14745970" y="625652"/>
                  </a:lnTo>
                  <a:lnTo>
                    <a:pt x="14697062" y="600443"/>
                  </a:lnTo>
                  <a:lnTo>
                    <a:pt x="14647444" y="575881"/>
                  </a:lnTo>
                  <a:lnTo>
                    <a:pt x="14597139" y="551992"/>
                  </a:lnTo>
                  <a:lnTo>
                    <a:pt x="14546136" y="528777"/>
                  </a:lnTo>
                  <a:lnTo>
                    <a:pt x="14494447" y="506260"/>
                  </a:lnTo>
                  <a:lnTo>
                    <a:pt x="14442085" y="484441"/>
                  </a:lnTo>
                  <a:lnTo>
                    <a:pt x="14389037" y="463346"/>
                  </a:lnTo>
                  <a:lnTo>
                    <a:pt x="14328166" y="437032"/>
                  </a:lnTo>
                  <a:lnTo>
                    <a:pt x="14119606" y="397141"/>
                  </a:lnTo>
                  <a:lnTo>
                    <a:pt x="13724446" y="402196"/>
                  </a:lnTo>
                  <a:lnTo>
                    <a:pt x="13103720" y="510743"/>
                  </a:lnTo>
                  <a:lnTo>
                    <a:pt x="13043370" y="526897"/>
                  </a:lnTo>
                  <a:lnTo>
                    <a:pt x="12983845" y="546087"/>
                  </a:lnTo>
                  <a:lnTo>
                    <a:pt x="12925171" y="568248"/>
                  </a:lnTo>
                  <a:lnTo>
                    <a:pt x="12867386" y="593293"/>
                  </a:lnTo>
                  <a:lnTo>
                    <a:pt x="12810503" y="621157"/>
                  </a:lnTo>
                  <a:lnTo>
                    <a:pt x="12754572" y="651751"/>
                  </a:lnTo>
                  <a:lnTo>
                    <a:pt x="12699606" y="684999"/>
                  </a:lnTo>
                  <a:lnTo>
                    <a:pt x="12645644" y="720839"/>
                  </a:lnTo>
                  <a:lnTo>
                    <a:pt x="12592710" y="759180"/>
                  </a:lnTo>
                  <a:lnTo>
                    <a:pt x="12540844" y="799947"/>
                  </a:lnTo>
                  <a:lnTo>
                    <a:pt x="12490082" y="843076"/>
                  </a:lnTo>
                  <a:lnTo>
                    <a:pt x="12440425" y="888479"/>
                  </a:lnTo>
                  <a:lnTo>
                    <a:pt x="12391936" y="936091"/>
                  </a:lnTo>
                  <a:lnTo>
                    <a:pt x="12344629" y="985812"/>
                  </a:lnTo>
                  <a:lnTo>
                    <a:pt x="12298540" y="1037602"/>
                  </a:lnTo>
                  <a:lnTo>
                    <a:pt x="12253684" y="1091361"/>
                  </a:lnTo>
                  <a:lnTo>
                    <a:pt x="12210123" y="1147013"/>
                  </a:lnTo>
                  <a:lnTo>
                    <a:pt x="12167857" y="1204480"/>
                  </a:lnTo>
                  <a:lnTo>
                    <a:pt x="12126925" y="1263700"/>
                  </a:lnTo>
                  <a:lnTo>
                    <a:pt x="12087352" y="1324584"/>
                  </a:lnTo>
                  <a:lnTo>
                    <a:pt x="12049189" y="1387068"/>
                  </a:lnTo>
                  <a:lnTo>
                    <a:pt x="12012447" y="1451063"/>
                  </a:lnTo>
                  <a:lnTo>
                    <a:pt x="11977167" y="1516507"/>
                  </a:lnTo>
                  <a:lnTo>
                    <a:pt x="11943372" y="1583309"/>
                  </a:lnTo>
                  <a:lnTo>
                    <a:pt x="11911101" y="1651393"/>
                  </a:lnTo>
                  <a:lnTo>
                    <a:pt x="11880367" y="1720697"/>
                  </a:lnTo>
                  <a:lnTo>
                    <a:pt x="11851221" y="1791144"/>
                  </a:lnTo>
                  <a:lnTo>
                    <a:pt x="11837238" y="1826755"/>
                  </a:lnTo>
                  <a:lnTo>
                    <a:pt x="11823675" y="1862632"/>
                  </a:lnTo>
                  <a:lnTo>
                    <a:pt x="11810517" y="1898764"/>
                  </a:lnTo>
                  <a:lnTo>
                    <a:pt x="11797779" y="1935111"/>
                  </a:lnTo>
                  <a:lnTo>
                    <a:pt x="11785448" y="1971700"/>
                  </a:lnTo>
                  <a:lnTo>
                    <a:pt x="11773535" y="2008505"/>
                  </a:lnTo>
                  <a:lnTo>
                    <a:pt x="11762054" y="2045512"/>
                  </a:lnTo>
                  <a:lnTo>
                    <a:pt x="11751005" y="2082723"/>
                  </a:lnTo>
                  <a:lnTo>
                    <a:pt x="11740388" y="2120125"/>
                  </a:lnTo>
                  <a:lnTo>
                    <a:pt x="11730203" y="2157704"/>
                  </a:lnTo>
                  <a:lnTo>
                    <a:pt x="11720462" y="2195449"/>
                  </a:lnTo>
                  <a:lnTo>
                    <a:pt x="11711165" y="2233358"/>
                  </a:lnTo>
                  <a:lnTo>
                    <a:pt x="11702313" y="2271407"/>
                  </a:lnTo>
                  <a:lnTo>
                    <a:pt x="11693906" y="2309609"/>
                  </a:lnTo>
                  <a:lnTo>
                    <a:pt x="11685956" y="2347938"/>
                  </a:lnTo>
                  <a:lnTo>
                    <a:pt x="11678476" y="2386393"/>
                  </a:lnTo>
                  <a:lnTo>
                    <a:pt x="11671452" y="2424963"/>
                  </a:lnTo>
                  <a:lnTo>
                    <a:pt x="11664899" y="2463622"/>
                  </a:lnTo>
                  <a:lnTo>
                    <a:pt x="11658803" y="2502382"/>
                  </a:lnTo>
                  <a:lnTo>
                    <a:pt x="11653190" y="2541232"/>
                  </a:lnTo>
                  <a:lnTo>
                    <a:pt x="11648059" y="2580157"/>
                  </a:lnTo>
                  <a:lnTo>
                    <a:pt x="11643411" y="2619133"/>
                  </a:lnTo>
                  <a:lnTo>
                    <a:pt x="11639245" y="2658186"/>
                  </a:lnTo>
                  <a:lnTo>
                    <a:pt x="11635562" y="2697264"/>
                  </a:lnTo>
                  <a:lnTo>
                    <a:pt x="11632375" y="2736392"/>
                  </a:lnTo>
                  <a:lnTo>
                    <a:pt x="11629695" y="2775547"/>
                  </a:lnTo>
                  <a:lnTo>
                    <a:pt x="11627498" y="2814713"/>
                  </a:lnTo>
                  <a:lnTo>
                    <a:pt x="11625821" y="2853880"/>
                  </a:lnTo>
                  <a:lnTo>
                    <a:pt x="11624640" y="2893060"/>
                  </a:lnTo>
                  <a:lnTo>
                    <a:pt x="11623980" y="2932214"/>
                  </a:lnTo>
                  <a:lnTo>
                    <a:pt x="11623840" y="2971368"/>
                  </a:lnTo>
                  <a:lnTo>
                    <a:pt x="11624208" y="3010471"/>
                  </a:lnTo>
                  <a:lnTo>
                    <a:pt x="11625097" y="3049549"/>
                  </a:lnTo>
                  <a:lnTo>
                    <a:pt x="11626533" y="3088563"/>
                  </a:lnTo>
                  <a:lnTo>
                    <a:pt x="11628476" y="3127527"/>
                  </a:lnTo>
                  <a:lnTo>
                    <a:pt x="11630965" y="3166427"/>
                  </a:lnTo>
                  <a:lnTo>
                    <a:pt x="11634000" y="3205251"/>
                  </a:lnTo>
                  <a:lnTo>
                    <a:pt x="11637569" y="3243973"/>
                  </a:lnTo>
                  <a:lnTo>
                    <a:pt x="11641684" y="3282607"/>
                  </a:lnTo>
                  <a:lnTo>
                    <a:pt x="11646345" y="3321139"/>
                  </a:lnTo>
                  <a:lnTo>
                    <a:pt x="11651564" y="3359556"/>
                  </a:lnTo>
                  <a:lnTo>
                    <a:pt x="11657343" y="3397834"/>
                  </a:lnTo>
                  <a:lnTo>
                    <a:pt x="11663680" y="3435985"/>
                  </a:lnTo>
                  <a:lnTo>
                    <a:pt x="11670589" y="3473996"/>
                  </a:lnTo>
                  <a:lnTo>
                    <a:pt x="11678056" y="3511854"/>
                  </a:lnTo>
                  <a:lnTo>
                    <a:pt x="11686096" y="3549535"/>
                  </a:lnTo>
                  <a:lnTo>
                    <a:pt x="11694719" y="3587051"/>
                  </a:lnTo>
                  <a:lnTo>
                    <a:pt x="11703926" y="3624389"/>
                  </a:lnTo>
                  <a:lnTo>
                    <a:pt x="11713705" y="3661537"/>
                  </a:lnTo>
                  <a:lnTo>
                    <a:pt x="11724081" y="3698468"/>
                  </a:lnTo>
                  <a:lnTo>
                    <a:pt x="11735041" y="3735197"/>
                  </a:lnTo>
                  <a:lnTo>
                    <a:pt x="11746611" y="3771709"/>
                  </a:lnTo>
                  <a:lnTo>
                    <a:pt x="11758765" y="3807993"/>
                  </a:lnTo>
                  <a:lnTo>
                    <a:pt x="11771528" y="3844023"/>
                  </a:lnTo>
                  <a:lnTo>
                    <a:pt x="11784889" y="3879812"/>
                  </a:lnTo>
                  <a:lnTo>
                    <a:pt x="11798872" y="3915346"/>
                  </a:lnTo>
                  <a:lnTo>
                    <a:pt x="11813464" y="3950614"/>
                  </a:lnTo>
                  <a:lnTo>
                    <a:pt x="11828678" y="3985603"/>
                  </a:lnTo>
                  <a:lnTo>
                    <a:pt x="11844515" y="4020299"/>
                  </a:lnTo>
                  <a:lnTo>
                    <a:pt x="11860975" y="4054703"/>
                  </a:lnTo>
                  <a:lnTo>
                    <a:pt x="11878056" y="4088790"/>
                  </a:lnTo>
                  <a:lnTo>
                    <a:pt x="11895773" y="4122572"/>
                  </a:lnTo>
                  <a:lnTo>
                    <a:pt x="11914137" y="4156024"/>
                  </a:lnTo>
                  <a:lnTo>
                    <a:pt x="11933136" y="4189145"/>
                  </a:lnTo>
                  <a:lnTo>
                    <a:pt x="11952783" y="4221924"/>
                  </a:lnTo>
                  <a:lnTo>
                    <a:pt x="11973065" y="4254347"/>
                  </a:lnTo>
                  <a:lnTo>
                    <a:pt x="11994020" y="4286402"/>
                  </a:lnTo>
                  <a:lnTo>
                    <a:pt x="12015610" y="4318089"/>
                  </a:lnTo>
                  <a:lnTo>
                    <a:pt x="12037873" y="4349394"/>
                  </a:lnTo>
                  <a:lnTo>
                    <a:pt x="12060796" y="4380293"/>
                  </a:lnTo>
                  <a:lnTo>
                    <a:pt x="12084380" y="4410811"/>
                  </a:lnTo>
                  <a:lnTo>
                    <a:pt x="12108650" y="4440910"/>
                  </a:lnTo>
                  <a:lnTo>
                    <a:pt x="12133580" y="4470578"/>
                  </a:lnTo>
                  <a:lnTo>
                    <a:pt x="12159196" y="4499826"/>
                  </a:lnTo>
                  <a:lnTo>
                    <a:pt x="12185498" y="4528642"/>
                  </a:lnTo>
                  <a:lnTo>
                    <a:pt x="12212485" y="4557001"/>
                  </a:lnTo>
                  <a:lnTo>
                    <a:pt x="12240158" y="4584903"/>
                  </a:lnTo>
                  <a:lnTo>
                    <a:pt x="12268518" y="4612335"/>
                  </a:lnTo>
                  <a:lnTo>
                    <a:pt x="12297588" y="4639284"/>
                  </a:lnTo>
                  <a:lnTo>
                    <a:pt x="12327357" y="4665751"/>
                  </a:lnTo>
                  <a:lnTo>
                    <a:pt x="12357824" y="4691723"/>
                  </a:lnTo>
                  <a:lnTo>
                    <a:pt x="12389002" y="4717186"/>
                  </a:lnTo>
                  <a:lnTo>
                    <a:pt x="12420892" y="4742142"/>
                  </a:lnTo>
                  <a:lnTo>
                    <a:pt x="12453506" y="4766564"/>
                  </a:lnTo>
                  <a:lnTo>
                    <a:pt x="12486831" y="4790452"/>
                  </a:lnTo>
                  <a:lnTo>
                    <a:pt x="12520892" y="4813795"/>
                  </a:lnTo>
                  <a:lnTo>
                    <a:pt x="12555665" y="4836592"/>
                  </a:lnTo>
                  <a:lnTo>
                    <a:pt x="12591186" y="4858817"/>
                  </a:lnTo>
                  <a:lnTo>
                    <a:pt x="12627432" y="4880470"/>
                  </a:lnTo>
                  <a:lnTo>
                    <a:pt x="12664415" y="4901552"/>
                  </a:lnTo>
                  <a:lnTo>
                    <a:pt x="12702146" y="4922024"/>
                  </a:lnTo>
                  <a:lnTo>
                    <a:pt x="12740627" y="4941913"/>
                  </a:lnTo>
                  <a:lnTo>
                    <a:pt x="12779858" y="4961179"/>
                  </a:lnTo>
                  <a:lnTo>
                    <a:pt x="12819837" y="4979822"/>
                  </a:lnTo>
                  <a:lnTo>
                    <a:pt x="12860579" y="4997843"/>
                  </a:lnTo>
                  <a:lnTo>
                    <a:pt x="12902083" y="5015217"/>
                  </a:lnTo>
                  <a:lnTo>
                    <a:pt x="12944348" y="5031956"/>
                  </a:lnTo>
                  <a:lnTo>
                    <a:pt x="12987388" y="5048021"/>
                  </a:lnTo>
                  <a:lnTo>
                    <a:pt x="13031203" y="5063426"/>
                  </a:lnTo>
                  <a:lnTo>
                    <a:pt x="13075793" y="5078158"/>
                  </a:lnTo>
                  <a:lnTo>
                    <a:pt x="13121158" y="5092192"/>
                  </a:lnTo>
                  <a:lnTo>
                    <a:pt x="13167309" y="5105539"/>
                  </a:lnTo>
                  <a:lnTo>
                    <a:pt x="13214261" y="5118176"/>
                  </a:lnTo>
                  <a:lnTo>
                    <a:pt x="13261988" y="5130089"/>
                  </a:lnTo>
                  <a:lnTo>
                    <a:pt x="13310515" y="5141290"/>
                  </a:lnTo>
                  <a:lnTo>
                    <a:pt x="13380060" y="5156149"/>
                  </a:lnTo>
                  <a:lnTo>
                    <a:pt x="13448525" y="5169738"/>
                  </a:lnTo>
                  <a:lnTo>
                    <a:pt x="13515912" y="5182070"/>
                  </a:lnTo>
                  <a:lnTo>
                    <a:pt x="13582218" y="5193144"/>
                  </a:lnTo>
                  <a:lnTo>
                    <a:pt x="13647471" y="5202987"/>
                  </a:lnTo>
                  <a:lnTo>
                    <a:pt x="13711682" y="5211623"/>
                  </a:lnTo>
                  <a:lnTo>
                    <a:pt x="13774839" y="5219065"/>
                  </a:lnTo>
                  <a:lnTo>
                    <a:pt x="13836968" y="5225326"/>
                  </a:lnTo>
                  <a:lnTo>
                    <a:pt x="13898067" y="5230431"/>
                  </a:lnTo>
                  <a:lnTo>
                    <a:pt x="13958138" y="5234394"/>
                  </a:lnTo>
                  <a:lnTo>
                    <a:pt x="14017206" y="5237213"/>
                  </a:lnTo>
                  <a:lnTo>
                    <a:pt x="14075283" y="5238940"/>
                  </a:lnTo>
                  <a:lnTo>
                    <a:pt x="14132357" y="5239563"/>
                  </a:lnTo>
                  <a:lnTo>
                    <a:pt x="14188440" y="5239118"/>
                  </a:lnTo>
                  <a:lnTo>
                    <a:pt x="14243545" y="5237607"/>
                  </a:lnTo>
                  <a:lnTo>
                    <a:pt x="14297698" y="5235054"/>
                  </a:lnTo>
                  <a:lnTo>
                    <a:pt x="14350873" y="5231473"/>
                  </a:lnTo>
                  <a:lnTo>
                    <a:pt x="14403108" y="5226888"/>
                  </a:lnTo>
                  <a:lnTo>
                    <a:pt x="14454391" y="5221325"/>
                  </a:lnTo>
                  <a:lnTo>
                    <a:pt x="14504734" y="5214772"/>
                  </a:lnTo>
                  <a:lnTo>
                    <a:pt x="14554149" y="5207266"/>
                  </a:lnTo>
                  <a:lnTo>
                    <a:pt x="14602651" y="5198821"/>
                  </a:lnTo>
                  <a:lnTo>
                    <a:pt x="14650250" y="5189448"/>
                  </a:lnTo>
                  <a:lnTo>
                    <a:pt x="14696935" y="5179174"/>
                  </a:lnTo>
                  <a:lnTo>
                    <a:pt x="14742732" y="5168011"/>
                  </a:lnTo>
                  <a:lnTo>
                    <a:pt x="14787626" y="5155984"/>
                  </a:lnTo>
                  <a:lnTo>
                    <a:pt x="14831657" y="5143093"/>
                  </a:lnTo>
                  <a:lnTo>
                    <a:pt x="14874824" y="5129365"/>
                  </a:lnTo>
                  <a:lnTo>
                    <a:pt x="14917115" y="5114810"/>
                  </a:lnTo>
                  <a:lnTo>
                    <a:pt x="14958556" y="5099456"/>
                  </a:lnTo>
                  <a:lnTo>
                    <a:pt x="14999157" y="5083327"/>
                  </a:lnTo>
                  <a:lnTo>
                    <a:pt x="15038921" y="5066411"/>
                  </a:lnTo>
                  <a:lnTo>
                    <a:pt x="15077847" y="5048758"/>
                  </a:lnTo>
                  <a:lnTo>
                    <a:pt x="15115959" y="5030355"/>
                  </a:lnTo>
                  <a:lnTo>
                    <a:pt x="15153259" y="5011242"/>
                  </a:lnTo>
                  <a:lnTo>
                    <a:pt x="15189759" y="4991430"/>
                  </a:lnTo>
                  <a:lnTo>
                    <a:pt x="15225459" y="4970932"/>
                  </a:lnTo>
                  <a:lnTo>
                    <a:pt x="15260371" y="4949761"/>
                  </a:lnTo>
                  <a:lnTo>
                    <a:pt x="15294509" y="4927943"/>
                  </a:lnTo>
                  <a:lnTo>
                    <a:pt x="15327872" y="4905489"/>
                  </a:lnTo>
                  <a:lnTo>
                    <a:pt x="15360472" y="4882413"/>
                  </a:lnTo>
                  <a:lnTo>
                    <a:pt x="15392311" y="4858753"/>
                  </a:lnTo>
                  <a:lnTo>
                    <a:pt x="15423414" y="4834496"/>
                  </a:lnTo>
                  <a:lnTo>
                    <a:pt x="15453779" y="4809680"/>
                  </a:lnTo>
                  <a:lnTo>
                    <a:pt x="15483408" y="4784318"/>
                  </a:lnTo>
                  <a:lnTo>
                    <a:pt x="15512326" y="4758423"/>
                  </a:lnTo>
                  <a:lnTo>
                    <a:pt x="15540520" y="4732020"/>
                  </a:lnTo>
                  <a:lnTo>
                    <a:pt x="15568016" y="4705108"/>
                  </a:lnTo>
                  <a:lnTo>
                    <a:pt x="15594813" y="4677727"/>
                  </a:lnTo>
                  <a:lnTo>
                    <a:pt x="15620924" y="4649876"/>
                  </a:lnTo>
                  <a:lnTo>
                    <a:pt x="15671114" y="4592853"/>
                  </a:lnTo>
                  <a:lnTo>
                    <a:pt x="15718638" y="4534179"/>
                  </a:lnTo>
                  <a:lnTo>
                    <a:pt x="15763583" y="4473994"/>
                  </a:lnTo>
                  <a:lnTo>
                    <a:pt x="15806014" y="4412437"/>
                  </a:lnTo>
                  <a:lnTo>
                    <a:pt x="15845981" y="4349635"/>
                  </a:lnTo>
                  <a:lnTo>
                    <a:pt x="15883560" y="4285742"/>
                  </a:lnTo>
                  <a:lnTo>
                    <a:pt x="15918815" y="4220870"/>
                  </a:lnTo>
                  <a:lnTo>
                    <a:pt x="15951810" y="4155160"/>
                  </a:lnTo>
                  <a:lnTo>
                    <a:pt x="15982620" y="4088765"/>
                  </a:lnTo>
                  <a:lnTo>
                    <a:pt x="16011297" y="4021810"/>
                  </a:lnTo>
                  <a:lnTo>
                    <a:pt x="16037929" y="3954437"/>
                  </a:lnTo>
                  <a:lnTo>
                    <a:pt x="16062554" y="3886771"/>
                  </a:lnTo>
                  <a:lnTo>
                    <a:pt x="16085249" y="3818966"/>
                  </a:lnTo>
                  <a:lnTo>
                    <a:pt x="16106089" y="3751135"/>
                  </a:lnTo>
                  <a:lnTo>
                    <a:pt x="16125139" y="3683431"/>
                  </a:lnTo>
                  <a:lnTo>
                    <a:pt x="16142462" y="3615982"/>
                  </a:lnTo>
                  <a:lnTo>
                    <a:pt x="16158109" y="3548926"/>
                  </a:lnTo>
                  <a:lnTo>
                    <a:pt x="16172168" y="3482403"/>
                  </a:lnTo>
                  <a:lnTo>
                    <a:pt x="16184702" y="3416554"/>
                  </a:lnTo>
                  <a:lnTo>
                    <a:pt x="16195764" y="3351492"/>
                  </a:lnTo>
                  <a:lnTo>
                    <a:pt x="16205416" y="3287382"/>
                  </a:lnTo>
                  <a:lnTo>
                    <a:pt x="16213747" y="3224352"/>
                  </a:lnTo>
                  <a:lnTo>
                    <a:pt x="16220821" y="3162516"/>
                  </a:lnTo>
                  <a:lnTo>
                    <a:pt x="16226676" y="3102038"/>
                  </a:lnTo>
                  <a:lnTo>
                    <a:pt x="16231413" y="3043047"/>
                  </a:lnTo>
                  <a:lnTo>
                    <a:pt x="16235071" y="2985681"/>
                  </a:lnTo>
                  <a:lnTo>
                    <a:pt x="16237738" y="2930067"/>
                  </a:lnTo>
                  <a:lnTo>
                    <a:pt x="16239452" y="2876334"/>
                  </a:lnTo>
                  <a:lnTo>
                    <a:pt x="16239986" y="2850223"/>
                  </a:lnTo>
                  <a:lnTo>
                    <a:pt x="16240430" y="2799600"/>
                  </a:lnTo>
                  <a:close/>
                </a:path>
              </a:pathLst>
            </a:custGeom>
            <a:solidFill>
              <a:srgbClr val="FFD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19410" y="5494797"/>
            <a:ext cx="3568700" cy="2449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4295" marR="91440" indent="-1245870">
              <a:lnSpc>
                <a:spcPct val="117200"/>
              </a:lnSpc>
              <a:spcBef>
                <a:spcPts val="95"/>
              </a:spcBef>
            </a:pPr>
            <a:r>
              <a:rPr sz="2400" spc="15" dirty="0">
                <a:solidFill>
                  <a:srgbClr val="FF66C3"/>
                </a:solidFill>
                <a:latin typeface="Verdana"/>
                <a:cs typeface="Verdana"/>
              </a:rPr>
              <a:t>Ambiente</a:t>
            </a:r>
            <a:r>
              <a:rPr sz="2400" spc="-15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35" dirty="0">
                <a:solidFill>
                  <a:srgbClr val="FF66C3"/>
                </a:solidFill>
                <a:latin typeface="Verdana"/>
                <a:cs typeface="Verdana"/>
              </a:rPr>
              <a:t>educativo</a:t>
            </a:r>
            <a:r>
              <a:rPr sz="2400" spc="-150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40" dirty="0">
                <a:solidFill>
                  <a:srgbClr val="FF66C3"/>
                </a:solidFill>
                <a:latin typeface="Verdana"/>
                <a:cs typeface="Verdana"/>
              </a:rPr>
              <a:t>e </a:t>
            </a:r>
            <a:r>
              <a:rPr sz="2400" spc="-82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FF66C3"/>
                </a:solidFill>
                <a:latin typeface="Verdana"/>
                <a:cs typeface="Verdana"/>
              </a:rPr>
              <a:t>fisico</a:t>
            </a:r>
            <a:endParaRPr sz="2400">
              <a:latin typeface="Verdana"/>
              <a:cs typeface="Verdana"/>
            </a:endParaRPr>
          </a:p>
          <a:p>
            <a:pPr marL="12700" marR="5080" indent="541655">
              <a:lnSpc>
                <a:spcPct val="116500"/>
              </a:lnSpc>
              <a:spcBef>
                <a:spcPts val="3110"/>
              </a:spcBef>
            </a:pPr>
            <a:r>
              <a:rPr sz="2200" spc="-5" dirty="0">
                <a:latin typeface="Verdana"/>
                <a:cs typeface="Verdana"/>
              </a:rPr>
              <a:t>disorganizzato </a:t>
            </a:r>
            <a:r>
              <a:rPr sz="2200" spc="-20" dirty="0">
                <a:latin typeface="Verdana"/>
                <a:cs typeface="Verdana"/>
              </a:rPr>
              <a:t>non 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f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-125" dirty="0">
                <a:latin typeface="Verdana"/>
                <a:cs typeface="Verdana"/>
              </a:rPr>
              <a:t>ilit</a:t>
            </a:r>
            <a:r>
              <a:rPr sz="2200" spc="140" dirty="0">
                <a:latin typeface="Verdana"/>
                <a:cs typeface="Verdana"/>
              </a:rPr>
              <a:t>a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l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-125" dirty="0">
                <a:latin typeface="Verdana"/>
                <a:cs typeface="Verdana"/>
              </a:rPr>
              <a:t>t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-125" dirty="0">
                <a:latin typeface="Verdana"/>
                <a:cs typeface="Verdana"/>
              </a:rPr>
              <a:t>tt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-165" dirty="0">
                <a:latin typeface="Verdana"/>
                <a:cs typeface="Verdana"/>
              </a:rPr>
              <a:t>r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d</a:t>
            </a:r>
            <a:r>
              <a:rPr sz="2200" spc="-120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-45" dirty="0">
                <a:latin typeface="Verdana"/>
                <a:cs typeface="Verdana"/>
              </a:rPr>
              <a:t>n</a:t>
            </a:r>
            <a:endParaRPr sz="2200">
              <a:latin typeface="Verdana"/>
              <a:cs typeface="Verdana"/>
            </a:endParaRPr>
          </a:p>
          <a:p>
            <a:pPr marL="741680">
              <a:lnSpc>
                <a:spcPct val="100000"/>
              </a:lnSpc>
              <a:spcBef>
                <a:spcPts val="434"/>
              </a:spcBef>
            </a:pPr>
            <a:r>
              <a:rPr sz="2200" spc="-30" dirty="0">
                <a:latin typeface="Verdana"/>
                <a:cs typeface="Verdana"/>
              </a:rPr>
              <a:t>ordine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mentale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96429" y="5171944"/>
            <a:ext cx="3549650" cy="3169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400" spc="15" dirty="0">
                <a:solidFill>
                  <a:srgbClr val="FF66C3"/>
                </a:solidFill>
                <a:latin typeface="Verdana"/>
                <a:cs typeface="Verdana"/>
              </a:rPr>
              <a:t>Ambiente</a:t>
            </a:r>
            <a:r>
              <a:rPr sz="2400" spc="-145" dirty="0">
                <a:solidFill>
                  <a:srgbClr val="FF66C3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FF66C3"/>
                </a:solidFill>
                <a:latin typeface="Verdana"/>
                <a:cs typeface="Verdana"/>
              </a:rPr>
              <a:t>rigido</a:t>
            </a:r>
            <a:endParaRPr sz="2400">
              <a:latin typeface="Verdana"/>
              <a:cs typeface="Verdana"/>
            </a:endParaRPr>
          </a:p>
          <a:p>
            <a:pPr marL="12065" marR="5080" algn="ctr">
              <a:lnSpc>
                <a:spcPct val="116500"/>
              </a:lnSpc>
              <a:spcBef>
                <a:spcPts val="3410"/>
              </a:spcBef>
            </a:pPr>
            <a:r>
              <a:rPr sz="2200" spc="-130" dirty="0">
                <a:latin typeface="Verdana"/>
                <a:cs typeface="Verdana"/>
              </a:rPr>
              <a:t>U</a:t>
            </a:r>
            <a:r>
              <a:rPr sz="2200" spc="-5" dirty="0">
                <a:latin typeface="Verdana"/>
                <a:cs typeface="Verdana"/>
              </a:rPr>
              <a:t>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55" dirty="0">
                <a:latin typeface="Verdana"/>
                <a:cs typeface="Verdana"/>
              </a:rPr>
              <a:t>a</a:t>
            </a:r>
            <a:r>
              <a:rPr sz="2200" spc="110" dirty="0">
                <a:latin typeface="Verdana"/>
                <a:cs typeface="Verdana"/>
              </a:rPr>
              <a:t>m</a:t>
            </a:r>
            <a:r>
              <a:rPr sz="2200" spc="105" dirty="0">
                <a:latin typeface="Verdana"/>
                <a:cs typeface="Verdana"/>
              </a:rPr>
              <a:t>b</a:t>
            </a:r>
            <a:r>
              <a:rPr sz="2200" spc="-80" dirty="0">
                <a:latin typeface="Verdana"/>
                <a:cs typeface="Verdana"/>
              </a:rPr>
              <a:t>i</a:t>
            </a:r>
            <a:r>
              <a:rPr sz="2200" spc="35" dirty="0">
                <a:latin typeface="Verdana"/>
                <a:cs typeface="Verdana"/>
              </a:rPr>
              <a:t>e</a:t>
            </a:r>
            <a:r>
              <a:rPr sz="2200" spc="-10" dirty="0">
                <a:latin typeface="Verdana"/>
                <a:cs typeface="Verdana"/>
              </a:rPr>
              <a:t>n</a:t>
            </a:r>
            <a:r>
              <a:rPr sz="2200" spc="-90" dirty="0">
                <a:latin typeface="Verdana"/>
                <a:cs typeface="Verdana"/>
              </a:rPr>
              <a:t>t</a:t>
            </a:r>
            <a:r>
              <a:rPr sz="2200" spc="40" dirty="0">
                <a:latin typeface="Verdana"/>
                <a:cs typeface="Verdana"/>
              </a:rPr>
              <a:t>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f</a:t>
            </a:r>
            <a:r>
              <a:rPr sz="2200" spc="-80" dirty="0">
                <a:latin typeface="Verdana"/>
                <a:cs typeface="Verdana"/>
              </a:rPr>
              <a:t>i</a:t>
            </a:r>
            <a:r>
              <a:rPr sz="2200" spc="10" dirty="0">
                <a:latin typeface="Verdana"/>
                <a:cs typeface="Verdana"/>
              </a:rPr>
              <a:t>s</a:t>
            </a:r>
            <a:r>
              <a:rPr sz="2200" spc="-80" dirty="0">
                <a:latin typeface="Verdana"/>
                <a:cs typeface="Verdana"/>
              </a:rPr>
              <a:t>i</a:t>
            </a:r>
            <a:r>
              <a:rPr sz="2200" spc="175" dirty="0">
                <a:latin typeface="Verdana"/>
                <a:cs typeface="Verdana"/>
              </a:rPr>
              <a:t>c</a:t>
            </a:r>
            <a:r>
              <a:rPr sz="2200" spc="155" dirty="0">
                <a:latin typeface="Verdana"/>
                <a:cs typeface="Verdana"/>
              </a:rPr>
              <a:t>a</a:t>
            </a:r>
            <a:r>
              <a:rPr sz="2200" spc="110" dirty="0">
                <a:latin typeface="Verdana"/>
                <a:cs typeface="Verdana"/>
              </a:rPr>
              <a:t>m</a:t>
            </a:r>
            <a:r>
              <a:rPr sz="2200" spc="35" dirty="0">
                <a:latin typeface="Verdana"/>
                <a:cs typeface="Verdana"/>
              </a:rPr>
              <a:t>e</a:t>
            </a:r>
            <a:r>
              <a:rPr sz="2200" spc="-10" dirty="0">
                <a:latin typeface="Verdana"/>
                <a:cs typeface="Verdana"/>
              </a:rPr>
              <a:t>n</a:t>
            </a:r>
            <a:r>
              <a:rPr sz="2200" spc="-90" dirty="0">
                <a:latin typeface="Verdana"/>
                <a:cs typeface="Verdana"/>
              </a:rPr>
              <a:t>t</a:t>
            </a:r>
            <a:r>
              <a:rPr sz="2200" spc="30" dirty="0">
                <a:latin typeface="Verdana"/>
                <a:cs typeface="Verdana"/>
              </a:rPr>
              <a:t>e  </a:t>
            </a:r>
            <a:r>
              <a:rPr sz="2200" spc="-5" dirty="0">
                <a:latin typeface="Verdana"/>
                <a:cs typeface="Verdana"/>
              </a:rPr>
              <a:t>rigido </a:t>
            </a:r>
            <a:r>
              <a:rPr sz="2200" spc="25" dirty="0">
                <a:latin typeface="Verdana"/>
                <a:cs typeface="Verdana"/>
              </a:rPr>
              <a:t>(stare </a:t>
            </a:r>
            <a:r>
              <a:rPr sz="2200" spc="-110" dirty="0">
                <a:latin typeface="Verdana"/>
                <a:cs typeface="Verdana"/>
              </a:rPr>
              <a:t>fermi, 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composti, </a:t>
            </a:r>
            <a:r>
              <a:rPr sz="2200" spc="-65" dirty="0">
                <a:latin typeface="Verdana"/>
                <a:cs typeface="Verdana"/>
              </a:rPr>
              <a:t>rimproveri </a:t>
            </a:r>
            <a:r>
              <a:rPr sz="2200" spc="-15" dirty="0">
                <a:latin typeface="Verdana"/>
                <a:cs typeface="Verdana"/>
              </a:rPr>
              <a:t>per 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spc="55" dirty="0">
                <a:latin typeface="Verdana"/>
                <a:cs typeface="Verdana"/>
              </a:rPr>
              <a:t>mancato </a:t>
            </a:r>
            <a:r>
              <a:rPr sz="2200" dirty="0">
                <a:latin typeface="Verdana"/>
                <a:cs typeface="Verdana"/>
              </a:rPr>
              <a:t>autocontrollo) </a:t>
            </a:r>
            <a:r>
              <a:rPr sz="2200" spc="5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85" dirty="0">
                <a:latin typeface="Verdana"/>
                <a:cs typeface="Verdana"/>
              </a:rPr>
              <a:t>p</a:t>
            </a:r>
            <a:r>
              <a:rPr sz="2200" spc="45" dirty="0">
                <a:latin typeface="Verdana"/>
                <a:cs typeface="Verdana"/>
              </a:rPr>
              <a:t>o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25" dirty="0">
                <a:latin typeface="Verdana"/>
                <a:cs typeface="Verdana"/>
              </a:rPr>
              <a:t>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120" dirty="0">
                <a:latin typeface="Verdana"/>
                <a:cs typeface="Verdana"/>
              </a:rPr>
              <a:t>l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b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75" dirty="0">
                <a:latin typeface="Verdana"/>
                <a:cs typeface="Verdana"/>
              </a:rPr>
              <a:t>m</a:t>
            </a:r>
            <a:r>
              <a:rPr sz="2200" spc="85" dirty="0">
                <a:latin typeface="Verdana"/>
                <a:cs typeface="Verdana"/>
              </a:rPr>
              <a:t>b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100" dirty="0">
                <a:latin typeface="Verdana"/>
                <a:cs typeface="Verdana"/>
              </a:rPr>
              <a:t>a  </a:t>
            </a:r>
            <a:r>
              <a:rPr sz="2200" spc="-50" dirty="0">
                <a:latin typeface="Verdana"/>
                <a:cs typeface="Verdana"/>
              </a:rPr>
              <a:t>fallimenti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25" dirty="0">
                <a:latin typeface="Verdana"/>
                <a:cs typeface="Verdana"/>
              </a:rPr>
              <a:t>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frustrazioni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91078" y="5450958"/>
            <a:ext cx="3326765" cy="3560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400" spc="-15" dirty="0">
                <a:solidFill>
                  <a:srgbClr val="FF66C3"/>
                </a:solidFill>
                <a:latin typeface="Verdana"/>
                <a:cs typeface="Verdana"/>
              </a:rPr>
              <a:t>Spiegazioni</a:t>
            </a:r>
            <a:endParaRPr sz="2400">
              <a:latin typeface="Verdana"/>
              <a:cs typeface="Verdana"/>
            </a:endParaRPr>
          </a:p>
          <a:p>
            <a:pPr marL="12700" marR="5080" indent="-635" algn="ctr">
              <a:lnSpc>
                <a:spcPct val="116500"/>
              </a:lnSpc>
              <a:spcBef>
                <a:spcPts val="3410"/>
              </a:spcBef>
            </a:pPr>
            <a:r>
              <a:rPr sz="2200" spc="-55" dirty="0">
                <a:latin typeface="Verdana"/>
                <a:cs typeface="Verdana"/>
              </a:rPr>
              <a:t>Uno </a:t>
            </a:r>
            <a:r>
              <a:rPr sz="2200" spc="-70" dirty="0">
                <a:latin typeface="Verdana"/>
                <a:cs typeface="Verdana"/>
              </a:rPr>
              <a:t>stile </a:t>
            </a:r>
            <a:r>
              <a:rPr sz="2200" spc="5" dirty="0">
                <a:latin typeface="Verdana"/>
                <a:cs typeface="Verdana"/>
              </a:rPr>
              <a:t>educativo </a:t>
            </a:r>
            <a:r>
              <a:rPr sz="2200" spc="10" dirty="0">
                <a:latin typeface="Verdana"/>
                <a:cs typeface="Verdana"/>
              </a:rPr>
              <a:t> </a:t>
            </a:r>
            <a:r>
              <a:rPr sz="2200" spc="45" dirty="0">
                <a:latin typeface="Verdana"/>
                <a:cs typeface="Verdana"/>
              </a:rPr>
              <a:t>basato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sulla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richiesta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15" dirty="0">
                <a:latin typeface="Verdana"/>
                <a:cs typeface="Verdana"/>
              </a:rPr>
              <a:t>di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5" dirty="0">
                <a:latin typeface="Verdana"/>
                <a:cs typeface="Verdana"/>
              </a:rPr>
              <a:t>spiegazioni </a:t>
            </a:r>
            <a:r>
              <a:rPr sz="2200" spc="-15" dirty="0">
                <a:latin typeface="Verdana"/>
                <a:cs typeface="Verdana"/>
              </a:rPr>
              <a:t>di </a:t>
            </a:r>
            <a:r>
              <a:rPr sz="2200" spc="-55" dirty="0">
                <a:latin typeface="Verdana"/>
                <a:cs typeface="Verdana"/>
              </a:rPr>
              <a:t>fronte </a:t>
            </a:r>
            <a:r>
              <a:rPr sz="2200" spc="114" dirty="0">
                <a:latin typeface="Verdana"/>
                <a:cs typeface="Verdana"/>
              </a:rPr>
              <a:t>ad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un </a:t>
            </a:r>
            <a:r>
              <a:rPr sz="2200" spc="20" dirty="0">
                <a:latin typeface="Verdana"/>
                <a:cs typeface="Verdana"/>
              </a:rPr>
              <a:t>comportamento 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inappropriato </a:t>
            </a:r>
            <a:r>
              <a:rPr sz="2200" spc="-20" dirty="0">
                <a:latin typeface="Verdana"/>
                <a:cs typeface="Verdana"/>
              </a:rPr>
              <a:t>non </a:t>
            </a:r>
            <a:r>
              <a:rPr sz="2200" spc="-45" dirty="0">
                <a:latin typeface="Verdana"/>
                <a:cs typeface="Verdana"/>
              </a:rPr>
              <a:t>trova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e</a:t>
            </a:r>
            <a:r>
              <a:rPr sz="2200" spc="-5" dirty="0">
                <a:latin typeface="Verdana"/>
                <a:cs typeface="Verdana"/>
              </a:rPr>
              <a:t>s</a:t>
            </a:r>
            <a:r>
              <a:rPr sz="2200" spc="-125" dirty="0">
                <a:latin typeface="Verdana"/>
                <a:cs typeface="Verdana"/>
              </a:rPr>
              <a:t>it</a:t>
            </a:r>
            <a:r>
              <a:rPr sz="2200" spc="50" dirty="0">
                <a:latin typeface="Verdana"/>
                <a:cs typeface="Verdana"/>
              </a:rPr>
              <a:t>o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-45" dirty="0">
                <a:latin typeface="Verdana"/>
                <a:cs typeface="Verdana"/>
              </a:rPr>
              <a:t>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85" dirty="0">
                <a:latin typeface="Verdana"/>
                <a:cs typeface="Verdana"/>
              </a:rPr>
              <a:t>b</a:t>
            </a:r>
            <a:r>
              <a:rPr sz="2200" spc="135" dirty="0">
                <a:latin typeface="Verdana"/>
                <a:cs typeface="Verdana"/>
              </a:rPr>
              <a:t>a</a:t>
            </a:r>
            <a:r>
              <a:rPr sz="2200" spc="75" dirty="0">
                <a:latin typeface="Verdana"/>
                <a:cs typeface="Verdana"/>
              </a:rPr>
              <a:t>m</a:t>
            </a:r>
            <a:r>
              <a:rPr sz="2200" spc="85" dirty="0">
                <a:latin typeface="Verdana"/>
                <a:cs typeface="Verdana"/>
              </a:rPr>
              <a:t>b</a:t>
            </a:r>
            <a:r>
              <a:rPr sz="2200" spc="-125" dirty="0">
                <a:latin typeface="Verdana"/>
                <a:cs typeface="Verdana"/>
              </a:rPr>
              <a:t>i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35" dirty="0">
                <a:latin typeface="Verdana"/>
                <a:cs typeface="Verdana"/>
              </a:rPr>
              <a:t>o  </a:t>
            </a:r>
            <a:r>
              <a:rPr sz="2200" spc="90" dirty="0">
                <a:latin typeface="Verdana"/>
                <a:cs typeface="Verdana"/>
              </a:rPr>
              <a:t>poco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collaborativo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69990" y="1660814"/>
            <a:ext cx="11748135" cy="847725"/>
          </a:xfrm>
          <a:custGeom>
            <a:avLst/>
            <a:gdLst/>
            <a:ahLst/>
            <a:cxnLst/>
            <a:rect l="l" t="t" r="r" b="b"/>
            <a:pathLst>
              <a:path w="11748135" h="847725">
                <a:moveTo>
                  <a:pt x="0" y="839259"/>
                </a:moveTo>
                <a:lnTo>
                  <a:pt x="0" y="10767"/>
                </a:lnTo>
                <a:lnTo>
                  <a:pt x="487434" y="10767"/>
                </a:lnTo>
                <a:lnTo>
                  <a:pt x="487434" y="116984"/>
                </a:lnTo>
                <a:lnTo>
                  <a:pt x="135899" y="116984"/>
                </a:lnTo>
                <a:lnTo>
                  <a:pt x="135899" y="368412"/>
                </a:lnTo>
                <a:lnTo>
                  <a:pt x="410026" y="368412"/>
                </a:lnTo>
                <a:lnTo>
                  <a:pt x="410026" y="473465"/>
                </a:lnTo>
                <a:lnTo>
                  <a:pt x="135899" y="473465"/>
                </a:lnTo>
                <a:lnTo>
                  <a:pt x="135899" y="839259"/>
                </a:lnTo>
                <a:lnTo>
                  <a:pt x="0" y="839259"/>
                </a:lnTo>
                <a:close/>
              </a:path>
              <a:path w="11748135" h="847725">
                <a:moveTo>
                  <a:pt x="1172806" y="839259"/>
                </a:moveTo>
                <a:lnTo>
                  <a:pt x="1113150" y="669894"/>
                </a:lnTo>
                <a:lnTo>
                  <a:pt x="766271" y="669894"/>
                </a:lnTo>
                <a:lnTo>
                  <a:pt x="706906" y="839259"/>
                </a:lnTo>
                <a:lnTo>
                  <a:pt x="564895" y="839259"/>
                </a:lnTo>
                <a:lnTo>
                  <a:pt x="861721" y="9603"/>
                </a:lnTo>
                <a:lnTo>
                  <a:pt x="1019155" y="9603"/>
                </a:lnTo>
                <a:lnTo>
                  <a:pt x="1315980" y="839259"/>
                </a:lnTo>
                <a:lnTo>
                  <a:pt x="1172806" y="839259"/>
                </a:lnTo>
                <a:close/>
              </a:path>
              <a:path w="11748135" h="847725">
                <a:moveTo>
                  <a:pt x="803229" y="563968"/>
                </a:moveTo>
                <a:lnTo>
                  <a:pt x="1076192" y="563968"/>
                </a:lnTo>
                <a:lnTo>
                  <a:pt x="940583" y="174021"/>
                </a:lnTo>
                <a:lnTo>
                  <a:pt x="803229" y="563968"/>
                </a:lnTo>
                <a:close/>
              </a:path>
              <a:path w="11748135" h="847725">
                <a:moveTo>
                  <a:pt x="1401701" y="116984"/>
                </a:moveTo>
                <a:lnTo>
                  <a:pt x="1401701" y="10767"/>
                </a:lnTo>
                <a:lnTo>
                  <a:pt x="1979638" y="10767"/>
                </a:lnTo>
                <a:lnTo>
                  <a:pt x="1979638" y="116984"/>
                </a:lnTo>
                <a:lnTo>
                  <a:pt x="1759347" y="116984"/>
                </a:lnTo>
                <a:lnTo>
                  <a:pt x="1759347" y="839259"/>
                </a:lnTo>
                <a:lnTo>
                  <a:pt x="1623448" y="839259"/>
                </a:lnTo>
                <a:lnTo>
                  <a:pt x="1623448" y="116984"/>
                </a:lnTo>
                <a:lnTo>
                  <a:pt x="1401701" y="116984"/>
                </a:lnTo>
                <a:close/>
              </a:path>
              <a:path w="11748135" h="847725">
                <a:moveTo>
                  <a:pt x="2073885" y="116984"/>
                </a:moveTo>
                <a:lnTo>
                  <a:pt x="2073885" y="10767"/>
                </a:lnTo>
                <a:lnTo>
                  <a:pt x="2651822" y="10767"/>
                </a:lnTo>
                <a:lnTo>
                  <a:pt x="2651822" y="116984"/>
                </a:lnTo>
                <a:lnTo>
                  <a:pt x="2431531" y="116984"/>
                </a:lnTo>
                <a:lnTo>
                  <a:pt x="2431531" y="839259"/>
                </a:lnTo>
                <a:lnTo>
                  <a:pt x="2295631" y="839259"/>
                </a:lnTo>
                <a:lnTo>
                  <a:pt x="2295631" y="116984"/>
                </a:lnTo>
                <a:lnTo>
                  <a:pt x="2073885" y="116984"/>
                </a:lnTo>
                <a:close/>
              </a:path>
              <a:path w="11748135" h="847725">
                <a:moveTo>
                  <a:pt x="3166863" y="724894"/>
                </a:moveTo>
                <a:lnTo>
                  <a:pt x="3215076" y="721577"/>
                </a:lnTo>
                <a:lnTo>
                  <a:pt x="3259612" y="711624"/>
                </a:lnTo>
                <a:lnTo>
                  <a:pt x="3300469" y="695037"/>
                </a:lnTo>
                <a:lnTo>
                  <a:pt x="3337648" y="671815"/>
                </a:lnTo>
                <a:lnTo>
                  <a:pt x="3371148" y="641958"/>
                </a:lnTo>
                <a:lnTo>
                  <a:pt x="3399644" y="606699"/>
                </a:lnTo>
                <a:lnTo>
                  <a:pt x="3421807" y="567274"/>
                </a:lnTo>
                <a:lnTo>
                  <a:pt x="3437637" y="523681"/>
                </a:lnTo>
                <a:lnTo>
                  <a:pt x="3447136" y="475921"/>
                </a:lnTo>
                <a:lnTo>
                  <a:pt x="3450302" y="423994"/>
                </a:lnTo>
                <a:lnTo>
                  <a:pt x="3447136" y="371986"/>
                </a:lnTo>
                <a:lnTo>
                  <a:pt x="3437637" y="324214"/>
                </a:lnTo>
                <a:lnTo>
                  <a:pt x="3421807" y="280680"/>
                </a:lnTo>
                <a:lnTo>
                  <a:pt x="3399644" y="241383"/>
                </a:lnTo>
                <a:lnTo>
                  <a:pt x="3371148" y="206322"/>
                </a:lnTo>
                <a:lnTo>
                  <a:pt x="3337648" y="176675"/>
                </a:lnTo>
                <a:lnTo>
                  <a:pt x="3300469" y="153615"/>
                </a:lnTo>
                <a:lnTo>
                  <a:pt x="3259612" y="137145"/>
                </a:lnTo>
                <a:lnTo>
                  <a:pt x="3215076" y="127262"/>
                </a:lnTo>
                <a:lnTo>
                  <a:pt x="3166863" y="123968"/>
                </a:lnTo>
                <a:lnTo>
                  <a:pt x="3118637" y="127262"/>
                </a:lnTo>
                <a:lnTo>
                  <a:pt x="3074067" y="137145"/>
                </a:lnTo>
                <a:lnTo>
                  <a:pt x="3033151" y="153615"/>
                </a:lnTo>
                <a:lnTo>
                  <a:pt x="2995891" y="176675"/>
                </a:lnTo>
                <a:lnTo>
                  <a:pt x="2962286" y="206322"/>
                </a:lnTo>
                <a:lnTo>
                  <a:pt x="2933790" y="241383"/>
                </a:lnTo>
                <a:lnTo>
                  <a:pt x="2911628" y="280680"/>
                </a:lnTo>
                <a:lnTo>
                  <a:pt x="2895797" y="324214"/>
                </a:lnTo>
                <a:lnTo>
                  <a:pt x="2886298" y="371986"/>
                </a:lnTo>
                <a:lnTo>
                  <a:pt x="2883132" y="423994"/>
                </a:lnTo>
                <a:lnTo>
                  <a:pt x="2886298" y="475921"/>
                </a:lnTo>
                <a:lnTo>
                  <a:pt x="2895797" y="523681"/>
                </a:lnTo>
                <a:lnTo>
                  <a:pt x="2911628" y="567274"/>
                </a:lnTo>
                <a:lnTo>
                  <a:pt x="2933790" y="606699"/>
                </a:lnTo>
                <a:lnTo>
                  <a:pt x="2962286" y="641958"/>
                </a:lnTo>
                <a:lnTo>
                  <a:pt x="2995891" y="671815"/>
                </a:lnTo>
                <a:lnTo>
                  <a:pt x="3033151" y="695037"/>
                </a:lnTo>
                <a:lnTo>
                  <a:pt x="3074067" y="711624"/>
                </a:lnTo>
                <a:lnTo>
                  <a:pt x="3118637" y="721577"/>
                </a:lnTo>
                <a:lnTo>
                  <a:pt x="3166863" y="724894"/>
                </a:lnTo>
                <a:close/>
              </a:path>
              <a:path w="11748135" h="847725">
                <a:moveTo>
                  <a:pt x="3167154" y="847698"/>
                </a:moveTo>
                <a:lnTo>
                  <a:pt x="3117398" y="845252"/>
                </a:lnTo>
                <a:lnTo>
                  <a:pt x="3069898" y="837911"/>
                </a:lnTo>
                <a:lnTo>
                  <a:pt x="3024656" y="825677"/>
                </a:lnTo>
                <a:lnTo>
                  <a:pt x="2981670" y="808549"/>
                </a:lnTo>
                <a:lnTo>
                  <a:pt x="2940941" y="786528"/>
                </a:lnTo>
                <a:lnTo>
                  <a:pt x="2902469" y="759613"/>
                </a:lnTo>
                <a:lnTo>
                  <a:pt x="2866254" y="727804"/>
                </a:lnTo>
                <a:lnTo>
                  <a:pt x="2833750" y="692242"/>
                </a:lnTo>
                <a:lnTo>
                  <a:pt x="2806247" y="654067"/>
                </a:lnTo>
                <a:lnTo>
                  <a:pt x="2783745" y="613279"/>
                </a:lnTo>
                <a:lnTo>
                  <a:pt x="2766243" y="569877"/>
                </a:lnTo>
                <a:lnTo>
                  <a:pt x="2753742" y="523863"/>
                </a:lnTo>
                <a:lnTo>
                  <a:pt x="2746241" y="475235"/>
                </a:lnTo>
                <a:lnTo>
                  <a:pt x="2743741" y="423994"/>
                </a:lnTo>
                <a:lnTo>
                  <a:pt x="2746241" y="372677"/>
                </a:lnTo>
                <a:lnTo>
                  <a:pt x="2753742" y="323984"/>
                </a:lnTo>
                <a:lnTo>
                  <a:pt x="2766243" y="277916"/>
                </a:lnTo>
                <a:lnTo>
                  <a:pt x="2783745" y="234473"/>
                </a:lnTo>
                <a:lnTo>
                  <a:pt x="2806247" y="193655"/>
                </a:lnTo>
                <a:lnTo>
                  <a:pt x="2833750" y="155462"/>
                </a:lnTo>
                <a:lnTo>
                  <a:pt x="2866254" y="119894"/>
                </a:lnTo>
                <a:lnTo>
                  <a:pt x="2902469" y="88085"/>
                </a:lnTo>
                <a:lnTo>
                  <a:pt x="2940941" y="61170"/>
                </a:lnTo>
                <a:lnTo>
                  <a:pt x="2981670" y="39149"/>
                </a:lnTo>
                <a:lnTo>
                  <a:pt x="3024656" y="22021"/>
                </a:lnTo>
                <a:lnTo>
                  <a:pt x="3069898" y="9787"/>
                </a:lnTo>
                <a:lnTo>
                  <a:pt x="3117398" y="2446"/>
                </a:lnTo>
                <a:lnTo>
                  <a:pt x="3167154" y="0"/>
                </a:lnTo>
                <a:lnTo>
                  <a:pt x="3216975" y="2446"/>
                </a:lnTo>
                <a:lnTo>
                  <a:pt x="3264504" y="9787"/>
                </a:lnTo>
                <a:lnTo>
                  <a:pt x="3309740" y="22021"/>
                </a:lnTo>
                <a:lnTo>
                  <a:pt x="3352684" y="39149"/>
                </a:lnTo>
                <a:lnTo>
                  <a:pt x="3393336" y="61170"/>
                </a:lnTo>
                <a:lnTo>
                  <a:pt x="3431695" y="88085"/>
                </a:lnTo>
                <a:lnTo>
                  <a:pt x="3467762" y="119894"/>
                </a:lnTo>
                <a:lnTo>
                  <a:pt x="3500189" y="155462"/>
                </a:lnTo>
                <a:lnTo>
                  <a:pt x="3527626" y="193655"/>
                </a:lnTo>
                <a:lnTo>
                  <a:pt x="3550075" y="234473"/>
                </a:lnTo>
                <a:lnTo>
                  <a:pt x="3567535" y="277916"/>
                </a:lnTo>
                <a:lnTo>
                  <a:pt x="3580007" y="323984"/>
                </a:lnTo>
                <a:lnTo>
                  <a:pt x="3587490" y="372677"/>
                </a:lnTo>
                <a:lnTo>
                  <a:pt x="3589985" y="423994"/>
                </a:lnTo>
                <a:lnTo>
                  <a:pt x="3587490" y="475235"/>
                </a:lnTo>
                <a:lnTo>
                  <a:pt x="3580007" y="523863"/>
                </a:lnTo>
                <a:lnTo>
                  <a:pt x="3567535" y="569877"/>
                </a:lnTo>
                <a:lnTo>
                  <a:pt x="3550075" y="613279"/>
                </a:lnTo>
                <a:lnTo>
                  <a:pt x="3527626" y="654067"/>
                </a:lnTo>
                <a:lnTo>
                  <a:pt x="3500189" y="692242"/>
                </a:lnTo>
                <a:lnTo>
                  <a:pt x="3467762" y="727804"/>
                </a:lnTo>
                <a:lnTo>
                  <a:pt x="3431695" y="759613"/>
                </a:lnTo>
                <a:lnTo>
                  <a:pt x="3393336" y="786528"/>
                </a:lnTo>
                <a:lnTo>
                  <a:pt x="3352684" y="808549"/>
                </a:lnTo>
                <a:lnTo>
                  <a:pt x="3309740" y="825677"/>
                </a:lnTo>
                <a:lnTo>
                  <a:pt x="3264504" y="837911"/>
                </a:lnTo>
                <a:lnTo>
                  <a:pt x="3216975" y="845252"/>
                </a:lnTo>
                <a:lnTo>
                  <a:pt x="3167154" y="847698"/>
                </a:lnTo>
                <a:close/>
              </a:path>
              <a:path w="11748135" h="847725">
                <a:moveTo>
                  <a:pt x="3859129" y="503148"/>
                </a:moveTo>
                <a:lnTo>
                  <a:pt x="3859129" y="839259"/>
                </a:lnTo>
                <a:lnTo>
                  <a:pt x="3723230" y="839259"/>
                </a:lnTo>
                <a:lnTo>
                  <a:pt x="3723230" y="10767"/>
                </a:lnTo>
                <a:lnTo>
                  <a:pt x="4009288" y="10767"/>
                </a:lnTo>
                <a:lnTo>
                  <a:pt x="4063042" y="13560"/>
                </a:lnTo>
                <a:lnTo>
                  <a:pt x="4111629" y="21941"/>
                </a:lnTo>
                <a:lnTo>
                  <a:pt x="4155047" y="35910"/>
                </a:lnTo>
                <a:lnTo>
                  <a:pt x="4193296" y="55465"/>
                </a:lnTo>
                <a:lnTo>
                  <a:pt x="4226378" y="80608"/>
                </a:lnTo>
                <a:lnTo>
                  <a:pt x="4259734" y="117857"/>
                </a:lnTo>
                <a:lnTo>
                  <a:pt x="4283561" y="159761"/>
                </a:lnTo>
                <a:lnTo>
                  <a:pt x="4297856" y="206322"/>
                </a:lnTo>
                <a:lnTo>
                  <a:pt x="4302621" y="257539"/>
                </a:lnTo>
                <a:lnTo>
                  <a:pt x="4299457" y="298262"/>
                </a:lnTo>
                <a:lnTo>
                  <a:pt x="4289963" y="336911"/>
                </a:lnTo>
                <a:lnTo>
                  <a:pt x="4274139" y="373487"/>
                </a:lnTo>
                <a:lnTo>
                  <a:pt x="4251986" y="407989"/>
                </a:lnTo>
                <a:lnTo>
                  <a:pt x="4223268" y="438399"/>
                </a:lnTo>
                <a:lnTo>
                  <a:pt x="4187747" y="462989"/>
                </a:lnTo>
                <a:lnTo>
                  <a:pt x="4145424" y="481759"/>
                </a:lnTo>
                <a:lnTo>
                  <a:pt x="4096299" y="494709"/>
                </a:lnTo>
                <a:lnTo>
                  <a:pt x="4315717" y="839259"/>
                </a:lnTo>
                <a:lnTo>
                  <a:pt x="4150135" y="839259"/>
                </a:lnTo>
                <a:lnTo>
                  <a:pt x="3942648" y="503148"/>
                </a:lnTo>
                <a:lnTo>
                  <a:pt x="3859129" y="503148"/>
                </a:lnTo>
                <a:close/>
              </a:path>
              <a:path w="11748135" h="847725">
                <a:moveTo>
                  <a:pt x="3859129" y="116984"/>
                </a:moveTo>
                <a:lnTo>
                  <a:pt x="3859129" y="396931"/>
                </a:lnTo>
                <a:lnTo>
                  <a:pt x="4009288" y="396931"/>
                </a:lnTo>
                <a:lnTo>
                  <a:pt x="4076874" y="387692"/>
                </a:lnTo>
                <a:lnTo>
                  <a:pt x="4124817" y="359973"/>
                </a:lnTo>
                <a:lnTo>
                  <a:pt x="4153626" y="315740"/>
                </a:lnTo>
                <a:lnTo>
                  <a:pt x="4163230" y="256957"/>
                </a:lnTo>
                <a:lnTo>
                  <a:pt x="4160829" y="225747"/>
                </a:lnTo>
                <a:lnTo>
                  <a:pt x="4141623" y="174239"/>
                </a:lnTo>
                <a:lnTo>
                  <a:pt x="4103301" y="137772"/>
                </a:lnTo>
                <a:lnTo>
                  <a:pt x="4045536" y="119294"/>
                </a:lnTo>
                <a:lnTo>
                  <a:pt x="4009288" y="116984"/>
                </a:lnTo>
                <a:lnTo>
                  <a:pt x="3859129" y="116984"/>
                </a:lnTo>
                <a:close/>
              </a:path>
              <a:path w="11748135" h="847725">
                <a:moveTo>
                  <a:pt x="4476457" y="839259"/>
                </a:moveTo>
                <a:lnTo>
                  <a:pt x="4476457" y="10767"/>
                </a:lnTo>
                <a:lnTo>
                  <a:pt x="4612356" y="10767"/>
                </a:lnTo>
                <a:lnTo>
                  <a:pt x="4612356" y="839259"/>
                </a:lnTo>
                <a:lnTo>
                  <a:pt x="4476457" y="839259"/>
                </a:lnTo>
                <a:close/>
              </a:path>
              <a:path w="11748135" h="847725">
                <a:moveTo>
                  <a:pt x="5707662" y="839259"/>
                </a:moveTo>
                <a:lnTo>
                  <a:pt x="5648006" y="669894"/>
                </a:lnTo>
                <a:lnTo>
                  <a:pt x="5301127" y="669894"/>
                </a:lnTo>
                <a:lnTo>
                  <a:pt x="5241762" y="839259"/>
                </a:lnTo>
                <a:lnTo>
                  <a:pt x="5099752" y="839259"/>
                </a:lnTo>
                <a:lnTo>
                  <a:pt x="5396577" y="9603"/>
                </a:lnTo>
                <a:lnTo>
                  <a:pt x="5554011" y="9603"/>
                </a:lnTo>
                <a:lnTo>
                  <a:pt x="5850837" y="839259"/>
                </a:lnTo>
                <a:lnTo>
                  <a:pt x="5707662" y="839259"/>
                </a:lnTo>
                <a:close/>
              </a:path>
              <a:path w="11748135" h="847725">
                <a:moveTo>
                  <a:pt x="5338085" y="563968"/>
                </a:moveTo>
                <a:lnTo>
                  <a:pt x="5611048" y="563968"/>
                </a:lnTo>
                <a:lnTo>
                  <a:pt x="5475440" y="174021"/>
                </a:lnTo>
                <a:lnTo>
                  <a:pt x="5338085" y="563968"/>
                </a:lnTo>
                <a:close/>
              </a:path>
              <a:path w="11748135" h="847725">
                <a:moveTo>
                  <a:pt x="6851770" y="10767"/>
                </a:moveTo>
                <a:lnTo>
                  <a:pt x="6851770" y="839259"/>
                </a:lnTo>
                <a:lnTo>
                  <a:pt x="6716162" y="839259"/>
                </a:lnTo>
                <a:lnTo>
                  <a:pt x="6716162" y="271799"/>
                </a:lnTo>
                <a:lnTo>
                  <a:pt x="6463278" y="839259"/>
                </a:lnTo>
                <a:lnTo>
                  <a:pt x="6369283" y="839259"/>
                </a:lnTo>
                <a:lnTo>
                  <a:pt x="6115235" y="271799"/>
                </a:lnTo>
                <a:lnTo>
                  <a:pt x="6115235" y="839259"/>
                </a:lnTo>
                <a:lnTo>
                  <a:pt x="5979336" y="839259"/>
                </a:lnTo>
                <a:lnTo>
                  <a:pt x="5979336" y="10767"/>
                </a:lnTo>
                <a:lnTo>
                  <a:pt x="6126002" y="10767"/>
                </a:lnTo>
                <a:lnTo>
                  <a:pt x="6416717" y="660582"/>
                </a:lnTo>
                <a:lnTo>
                  <a:pt x="6706558" y="10767"/>
                </a:lnTo>
                <a:lnTo>
                  <a:pt x="6851770" y="10767"/>
                </a:lnTo>
                <a:close/>
              </a:path>
              <a:path w="11748135" h="847725">
                <a:moveTo>
                  <a:pt x="7030516" y="10767"/>
                </a:moveTo>
                <a:lnTo>
                  <a:pt x="7346548" y="10767"/>
                </a:lnTo>
                <a:lnTo>
                  <a:pt x="7406695" y="14641"/>
                </a:lnTo>
                <a:lnTo>
                  <a:pt x="7459676" y="26263"/>
                </a:lnTo>
                <a:lnTo>
                  <a:pt x="7505492" y="45633"/>
                </a:lnTo>
                <a:lnTo>
                  <a:pt x="7544141" y="72751"/>
                </a:lnTo>
                <a:lnTo>
                  <a:pt x="7574951" y="105835"/>
                </a:lnTo>
                <a:lnTo>
                  <a:pt x="7596958" y="143101"/>
                </a:lnTo>
                <a:lnTo>
                  <a:pt x="7610163" y="184552"/>
                </a:lnTo>
                <a:lnTo>
                  <a:pt x="7614564" y="230185"/>
                </a:lnTo>
                <a:lnTo>
                  <a:pt x="7610094" y="274005"/>
                </a:lnTo>
                <a:lnTo>
                  <a:pt x="7596684" y="312539"/>
                </a:lnTo>
                <a:lnTo>
                  <a:pt x="7574333" y="345787"/>
                </a:lnTo>
                <a:lnTo>
                  <a:pt x="7543042" y="373748"/>
                </a:lnTo>
                <a:lnTo>
                  <a:pt x="7502810" y="396422"/>
                </a:lnTo>
                <a:lnTo>
                  <a:pt x="7453638" y="413809"/>
                </a:lnTo>
                <a:lnTo>
                  <a:pt x="7492251" y="423231"/>
                </a:lnTo>
                <a:lnTo>
                  <a:pt x="7557582" y="459315"/>
                </a:lnTo>
                <a:lnTo>
                  <a:pt x="7605943" y="516461"/>
                </a:lnTo>
                <a:lnTo>
                  <a:pt x="7630679" y="583975"/>
                </a:lnTo>
                <a:lnTo>
                  <a:pt x="7633771" y="621005"/>
                </a:lnTo>
                <a:lnTo>
                  <a:pt x="7629151" y="666602"/>
                </a:lnTo>
                <a:lnTo>
                  <a:pt x="7615292" y="707943"/>
                </a:lnTo>
                <a:lnTo>
                  <a:pt x="7592193" y="745028"/>
                </a:lnTo>
                <a:lnTo>
                  <a:pt x="7559855" y="777857"/>
                </a:lnTo>
                <a:lnTo>
                  <a:pt x="7519769" y="804721"/>
                </a:lnTo>
                <a:lnTo>
                  <a:pt x="7473427" y="823909"/>
                </a:lnTo>
                <a:lnTo>
                  <a:pt x="7420827" y="835422"/>
                </a:lnTo>
                <a:lnTo>
                  <a:pt x="7361972" y="839259"/>
                </a:lnTo>
                <a:lnTo>
                  <a:pt x="7030516" y="839259"/>
                </a:lnTo>
                <a:lnTo>
                  <a:pt x="7030516" y="10767"/>
                </a:lnTo>
                <a:close/>
              </a:path>
              <a:path w="11748135" h="847725">
                <a:moveTo>
                  <a:pt x="7166416" y="116984"/>
                </a:moveTo>
                <a:lnTo>
                  <a:pt x="7166416" y="362592"/>
                </a:lnTo>
                <a:lnTo>
                  <a:pt x="7334617" y="362592"/>
                </a:lnTo>
                <a:lnTo>
                  <a:pt x="7393982" y="354517"/>
                </a:lnTo>
                <a:lnTo>
                  <a:pt x="7438797" y="330291"/>
                </a:lnTo>
                <a:lnTo>
                  <a:pt x="7466952" y="291660"/>
                </a:lnTo>
                <a:lnTo>
                  <a:pt x="7476337" y="240370"/>
                </a:lnTo>
                <a:lnTo>
                  <a:pt x="7473991" y="212997"/>
                </a:lnTo>
                <a:lnTo>
                  <a:pt x="7455221" y="167746"/>
                </a:lnTo>
                <a:lnTo>
                  <a:pt x="7418208" y="135481"/>
                </a:lnTo>
                <a:lnTo>
                  <a:pt x="7366118" y="119039"/>
                </a:lnTo>
                <a:lnTo>
                  <a:pt x="7334617" y="116984"/>
                </a:lnTo>
                <a:lnTo>
                  <a:pt x="7166416" y="116984"/>
                </a:lnTo>
                <a:close/>
              </a:path>
              <a:path w="11748135" h="847725">
                <a:moveTo>
                  <a:pt x="7166416" y="733042"/>
                </a:moveTo>
                <a:lnTo>
                  <a:pt x="7350040" y="733042"/>
                </a:lnTo>
                <a:lnTo>
                  <a:pt x="7382670" y="730896"/>
                </a:lnTo>
                <a:lnTo>
                  <a:pt x="7436796" y="713727"/>
                </a:lnTo>
                <a:lnTo>
                  <a:pt x="7475609" y="679715"/>
                </a:lnTo>
                <a:lnTo>
                  <a:pt x="7495397" y="631700"/>
                </a:lnTo>
                <a:lnTo>
                  <a:pt x="7497871" y="602672"/>
                </a:lnTo>
                <a:lnTo>
                  <a:pt x="7495252" y="573535"/>
                </a:lnTo>
                <a:lnTo>
                  <a:pt x="7474300" y="524646"/>
                </a:lnTo>
                <a:lnTo>
                  <a:pt x="7433450" y="488980"/>
                </a:lnTo>
                <a:lnTo>
                  <a:pt x="7378159" y="470792"/>
                </a:lnTo>
                <a:lnTo>
                  <a:pt x="7345384" y="468518"/>
                </a:lnTo>
                <a:lnTo>
                  <a:pt x="7166416" y="468518"/>
                </a:lnTo>
                <a:lnTo>
                  <a:pt x="7166416" y="733042"/>
                </a:lnTo>
                <a:close/>
              </a:path>
              <a:path w="11748135" h="847725">
                <a:moveTo>
                  <a:pt x="7781360" y="839259"/>
                </a:moveTo>
                <a:lnTo>
                  <a:pt x="7781360" y="10767"/>
                </a:lnTo>
                <a:lnTo>
                  <a:pt x="7917259" y="10767"/>
                </a:lnTo>
                <a:lnTo>
                  <a:pt x="7917259" y="839259"/>
                </a:lnTo>
                <a:lnTo>
                  <a:pt x="7781360" y="839259"/>
                </a:lnTo>
                <a:close/>
              </a:path>
              <a:path w="11748135" h="847725">
                <a:moveTo>
                  <a:pt x="8553751" y="9603"/>
                </a:moveTo>
                <a:lnTo>
                  <a:pt x="8553751" y="115820"/>
                </a:lnTo>
                <a:lnTo>
                  <a:pt x="8231898" y="115820"/>
                </a:lnTo>
                <a:lnTo>
                  <a:pt x="8231898" y="367248"/>
                </a:lnTo>
                <a:lnTo>
                  <a:pt x="8517957" y="367248"/>
                </a:lnTo>
                <a:lnTo>
                  <a:pt x="8517957" y="472010"/>
                </a:lnTo>
                <a:lnTo>
                  <a:pt x="8231898" y="472010"/>
                </a:lnTo>
                <a:lnTo>
                  <a:pt x="8231898" y="733042"/>
                </a:lnTo>
                <a:lnTo>
                  <a:pt x="8553751" y="733042"/>
                </a:lnTo>
                <a:lnTo>
                  <a:pt x="8553751" y="839259"/>
                </a:lnTo>
                <a:lnTo>
                  <a:pt x="8095999" y="839259"/>
                </a:lnTo>
                <a:lnTo>
                  <a:pt x="8095999" y="9603"/>
                </a:lnTo>
                <a:lnTo>
                  <a:pt x="8553751" y="9603"/>
                </a:lnTo>
                <a:close/>
              </a:path>
              <a:path w="11748135" h="847725">
                <a:moveTo>
                  <a:pt x="9265272" y="9603"/>
                </a:moveTo>
                <a:lnTo>
                  <a:pt x="9401172" y="9603"/>
                </a:lnTo>
                <a:lnTo>
                  <a:pt x="9401172" y="839259"/>
                </a:lnTo>
                <a:lnTo>
                  <a:pt x="9265272" y="839259"/>
                </a:lnTo>
                <a:lnTo>
                  <a:pt x="8856409" y="220582"/>
                </a:lnTo>
                <a:lnTo>
                  <a:pt x="8856409" y="839259"/>
                </a:lnTo>
                <a:lnTo>
                  <a:pt x="8720510" y="839259"/>
                </a:lnTo>
                <a:lnTo>
                  <a:pt x="8720510" y="9603"/>
                </a:lnTo>
                <a:lnTo>
                  <a:pt x="8856409" y="9603"/>
                </a:lnTo>
                <a:lnTo>
                  <a:pt x="9265272" y="627116"/>
                </a:lnTo>
                <a:lnTo>
                  <a:pt x="9265272" y="9603"/>
                </a:lnTo>
                <a:close/>
              </a:path>
              <a:path w="11748135" h="847725">
                <a:moveTo>
                  <a:pt x="9537031" y="116984"/>
                </a:moveTo>
                <a:lnTo>
                  <a:pt x="9537031" y="10767"/>
                </a:lnTo>
                <a:lnTo>
                  <a:pt x="10114967" y="10767"/>
                </a:lnTo>
                <a:lnTo>
                  <a:pt x="10114967" y="116984"/>
                </a:lnTo>
                <a:lnTo>
                  <a:pt x="9894676" y="116984"/>
                </a:lnTo>
                <a:lnTo>
                  <a:pt x="9894676" y="839259"/>
                </a:lnTo>
                <a:lnTo>
                  <a:pt x="9758776" y="839259"/>
                </a:lnTo>
                <a:lnTo>
                  <a:pt x="9758776" y="116984"/>
                </a:lnTo>
                <a:lnTo>
                  <a:pt x="9537031" y="116984"/>
                </a:lnTo>
                <a:close/>
              </a:path>
              <a:path w="11748135" h="847725">
                <a:moveTo>
                  <a:pt x="10811013" y="839259"/>
                </a:moveTo>
                <a:lnTo>
                  <a:pt x="10751356" y="669894"/>
                </a:lnTo>
                <a:lnTo>
                  <a:pt x="10404479" y="669894"/>
                </a:lnTo>
                <a:lnTo>
                  <a:pt x="10345114" y="839259"/>
                </a:lnTo>
                <a:lnTo>
                  <a:pt x="10203103" y="839259"/>
                </a:lnTo>
                <a:lnTo>
                  <a:pt x="10499929" y="9603"/>
                </a:lnTo>
                <a:lnTo>
                  <a:pt x="10657362" y="9603"/>
                </a:lnTo>
                <a:lnTo>
                  <a:pt x="10954188" y="839259"/>
                </a:lnTo>
                <a:lnTo>
                  <a:pt x="10811013" y="839259"/>
                </a:lnTo>
                <a:close/>
              </a:path>
              <a:path w="11748135" h="847725">
                <a:moveTo>
                  <a:pt x="10441436" y="563968"/>
                </a:moveTo>
                <a:lnTo>
                  <a:pt x="10714399" y="563968"/>
                </a:lnTo>
                <a:lnTo>
                  <a:pt x="10578790" y="174021"/>
                </a:lnTo>
                <a:lnTo>
                  <a:pt x="10441436" y="563968"/>
                </a:lnTo>
                <a:close/>
              </a:path>
              <a:path w="11748135" h="847725">
                <a:moveTo>
                  <a:pt x="11082686" y="10767"/>
                </a:moveTo>
                <a:lnTo>
                  <a:pt x="11218586" y="10767"/>
                </a:lnTo>
                <a:lnTo>
                  <a:pt x="11218586" y="735661"/>
                </a:lnTo>
                <a:lnTo>
                  <a:pt x="11498824" y="735661"/>
                </a:lnTo>
                <a:lnTo>
                  <a:pt x="11498824" y="839259"/>
                </a:lnTo>
                <a:lnTo>
                  <a:pt x="11082686" y="839259"/>
                </a:lnTo>
                <a:lnTo>
                  <a:pt x="11082686" y="10767"/>
                </a:lnTo>
                <a:close/>
              </a:path>
              <a:path w="11748135" h="847725">
                <a:moveTo>
                  <a:pt x="11611851" y="839259"/>
                </a:moveTo>
                <a:lnTo>
                  <a:pt x="11611851" y="10767"/>
                </a:lnTo>
                <a:lnTo>
                  <a:pt x="11747751" y="10767"/>
                </a:lnTo>
                <a:lnTo>
                  <a:pt x="11747751" y="839259"/>
                </a:lnTo>
                <a:lnTo>
                  <a:pt x="11611851" y="839259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67951" y="1295416"/>
            <a:ext cx="1195197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545" dirty="0"/>
              <a:t>F</a:t>
            </a:r>
            <a:r>
              <a:rPr sz="9350" spc="145" dirty="0"/>
              <a:t>A</a:t>
            </a:r>
            <a:r>
              <a:rPr sz="9350" spc="-475" dirty="0"/>
              <a:t>TT</a:t>
            </a:r>
            <a:r>
              <a:rPr sz="9350" spc="-10" dirty="0"/>
              <a:t>O</a:t>
            </a:r>
            <a:r>
              <a:rPr sz="9350" spc="-575" dirty="0"/>
              <a:t>R</a:t>
            </a:r>
            <a:r>
              <a:rPr sz="9350" spc="-1460" dirty="0"/>
              <a:t>I</a:t>
            </a:r>
            <a:r>
              <a:rPr sz="9350" spc="-475" dirty="0"/>
              <a:t> </a:t>
            </a:r>
            <a:r>
              <a:rPr sz="9350" spc="145" dirty="0"/>
              <a:t>A</a:t>
            </a:r>
            <a:r>
              <a:rPr sz="9350" spc="390" dirty="0"/>
              <a:t>M</a:t>
            </a:r>
            <a:r>
              <a:rPr sz="9350" spc="-505" dirty="0"/>
              <a:t>B</a:t>
            </a:r>
            <a:r>
              <a:rPr sz="9350" spc="-1465" dirty="0"/>
              <a:t>I</a:t>
            </a:r>
            <a:r>
              <a:rPr sz="9350" spc="-1000" dirty="0"/>
              <a:t>E</a:t>
            </a:r>
            <a:r>
              <a:rPr sz="9350" spc="-235" dirty="0"/>
              <a:t>N</a:t>
            </a:r>
            <a:r>
              <a:rPr sz="9350" spc="-475" dirty="0"/>
              <a:t>T</a:t>
            </a:r>
            <a:r>
              <a:rPr sz="9350" spc="145" dirty="0"/>
              <a:t>A</a:t>
            </a:r>
            <a:r>
              <a:rPr sz="9350" spc="-1045" dirty="0"/>
              <a:t>L</a:t>
            </a:r>
            <a:r>
              <a:rPr sz="9350" spc="-1460" dirty="0"/>
              <a:t>I</a:t>
            </a:r>
            <a:endParaRPr sz="9350"/>
          </a:p>
        </p:txBody>
      </p:sp>
      <p:sp>
        <p:nvSpPr>
          <p:cNvPr id="11" name="object 11"/>
          <p:cNvSpPr/>
          <p:nvPr/>
        </p:nvSpPr>
        <p:spPr>
          <a:xfrm>
            <a:off x="5233628" y="2965739"/>
            <a:ext cx="7821295" cy="847725"/>
          </a:xfrm>
          <a:custGeom>
            <a:avLst/>
            <a:gdLst/>
            <a:ahLst/>
            <a:cxnLst/>
            <a:rect l="l" t="t" r="r" b="b"/>
            <a:pathLst>
              <a:path w="7821294" h="847725">
                <a:moveTo>
                  <a:pt x="457751" y="9603"/>
                </a:moveTo>
                <a:lnTo>
                  <a:pt x="457751" y="115820"/>
                </a:lnTo>
                <a:lnTo>
                  <a:pt x="135899" y="115820"/>
                </a:lnTo>
                <a:lnTo>
                  <a:pt x="135899" y="367248"/>
                </a:lnTo>
                <a:lnTo>
                  <a:pt x="421957" y="367248"/>
                </a:lnTo>
                <a:lnTo>
                  <a:pt x="421957" y="472010"/>
                </a:lnTo>
                <a:lnTo>
                  <a:pt x="135899" y="472010"/>
                </a:lnTo>
                <a:lnTo>
                  <a:pt x="135899" y="733042"/>
                </a:lnTo>
                <a:lnTo>
                  <a:pt x="457751" y="733042"/>
                </a:lnTo>
                <a:lnTo>
                  <a:pt x="457751" y="839259"/>
                </a:lnTo>
                <a:lnTo>
                  <a:pt x="0" y="839259"/>
                </a:lnTo>
                <a:lnTo>
                  <a:pt x="0" y="9603"/>
                </a:lnTo>
                <a:lnTo>
                  <a:pt x="457751" y="9603"/>
                </a:lnTo>
                <a:close/>
              </a:path>
              <a:path w="7821294" h="847725">
                <a:moveTo>
                  <a:pt x="760410" y="735661"/>
                </a:moveTo>
                <a:lnTo>
                  <a:pt x="895145" y="735661"/>
                </a:lnTo>
                <a:lnTo>
                  <a:pt x="950227" y="732367"/>
                </a:lnTo>
                <a:lnTo>
                  <a:pt x="1000000" y="722485"/>
                </a:lnTo>
                <a:lnTo>
                  <a:pt x="1044466" y="706014"/>
                </a:lnTo>
                <a:lnTo>
                  <a:pt x="1083624" y="682954"/>
                </a:lnTo>
                <a:lnTo>
                  <a:pt x="1117474" y="653307"/>
                </a:lnTo>
                <a:lnTo>
                  <a:pt x="1145550" y="617921"/>
                </a:lnTo>
                <a:lnTo>
                  <a:pt x="1167387" y="577645"/>
                </a:lnTo>
                <a:lnTo>
                  <a:pt x="1182985" y="532481"/>
                </a:lnTo>
                <a:lnTo>
                  <a:pt x="1192344" y="482428"/>
                </a:lnTo>
                <a:lnTo>
                  <a:pt x="1195463" y="427486"/>
                </a:lnTo>
                <a:lnTo>
                  <a:pt x="1192344" y="372475"/>
                </a:lnTo>
                <a:lnTo>
                  <a:pt x="1182985" y="322445"/>
                </a:lnTo>
                <a:lnTo>
                  <a:pt x="1167387" y="277398"/>
                </a:lnTo>
                <a:lnTo>
                  <a:pt x="1145550" y="237332"/>
                </a:lnTo>
                <a:lnTo>
                  <a:pt x="1117474" y="202248"/>
                </a:lnTo>
                <a:lnTo>
                  <a:pt x="1083624" y="172810"/>
                </a:lnTo>
                <a:lnTo>
                  <a:pt x="1044466" y="149914"/>
                </a:lnTo>
                <a:lnTo>
                  <a:pt x="1000000" y="133559"/>
                </a:lnTo>
                <a:lnTo>
                  <a:pt x="950227" y="123747"/>
                </a:lnTo>
                <a:lnTo>
                  <a:pt x="895145" y="120476"/>
                </a:lnTo>
                <a:lnTo>
                  <a:pt x="760410" y="120476"/>
                </a:lnTo>
                <a:lnTo>
                  <a:pt x="760410" y="735661"/>
                </a:lnTo>
                <a:close/>
              </a:path>
              <a:path w="7821294" h="847725">
                <a:moveTo>
                  <a:pt x="895145" y="10767"/>
                </a:moveTo>
                <a:lnTo>
                  <a:pt x="950704" y="13065"/>
                </a:lnTo>
                <a:lnTo>
                  <a:pt x="1002972" y="19960"/>
                </a:lnTo>
                <a:lnTo>
                  <a:pt x="1051950" y="31452"/>
                </a:lnTo>
                <a:lnTo>
                  <a:pt x="1097638" y="47540"/>
                </a:lnTo>
                <a:lnTo>
                  <a:pt x="1140035" y="68225"/>
                </a:lnTo>
                <a:lnTo>
                  <a:pt x="1179143" y="93507"/>
                </a:lnTo>
                <a:lnTo>
                  <a:pt x="1214960" y="123386"/>
                </a:lnTo>
                <a:lnTo>
                  <a:pt x="1246769" y="157172"/>
                </a:lnTo>
                <a:lnTo>
                  <a:pt x="1273684" y="194177"/>
                </a:lnTo>
                <a:lnTo>
                  <a:pt x="1295706" y="234401"/>
                </a:lnTo>
                <a:lnTo>
                  <a:pt x="1312833" y="277844"/>
                </a:lnTo>
                <a:lnTo>
                  <a:pt x="1325068" y="324506"/>
                </a:lnTo>
                <a:lnTo>
                  <a:pt x="1332408" y="374387"/>
                </a:lnTo>
                <a:lnTo>
                  <a:pt x="1334855" y="427486"/>
                </a:lnTo>
                <a:lnTo>
                  <a:pt x="1332408" y="480461"/>
                </a:lnTo>
                <a:lnTo>
                  <a:pt x="1325068" y="530134"/>
                </a:lnTo>
                <a:lnTo>
                  <a:pt x="1312833" y="576505"/>
                </a:lnTo>
                <a:lnTo>
                  <a:pt x="1295706" y="619574"/>
                </a:lnTo>
                <a:lnTo>
                  <a:pt x="1273684" y="659341"/>
                </a:lnTo>
                <a:lnTo>
                  <a:pt x="1246769" y="695805"/>
                </a:lnTo>
                <a:lnTo>
                  <a:pt x="1214960" y="728968"/>
                </a:lnTo>
                <a:lnTo>
                  <a:pt x="1179143" y="758229"/>
                </a:lnTo>
                <a:lnTo>
                  <a:pt x="1140035" y="782988"/>
                </a:lnTo>
                <a:lnTo>
                  <a:pt x="1097638" y="803246"/>
                </a:lnTo>
                <a:lnTo>
                  <a:pt x="1051950" y="819002"/>
                </a:lnTo>
                <a:lnTo>
                  <a:pt x="1002972" y="830256"/>
                </a:lnTo>
                <a:lnTo>
                  <a:pt x="950704" y="837008"/>
                </a:lnTo>
                <a:lnTo>
                  <a:pt x="895145" y="839259"/>
                </a:lnTo>
                <a:lnTo>
                  <a:pt x="624510" y="839259"/>
                </a:lnTo>
                <a:lnTo>
                  <a:pt x="624510" y="10767"/>
                </a:lnTo>
                <a:lnTo>
                  <a:pt x="895145" y="10767"/>
                </a:lnTo>
                <a:close/>
              </a:path>
              <a:path w="7821294" h="847725">
                <a:moveTo>
                  <a:pt x="2284803" y="9603"/>
                </a:moveTo>
                <a:lnTo>
                  <a:pt x="2284803" y="115820"/>
                </a:lnTo>
                <a:lnTo>
                  <a:pt x="1962951" y="115820"/>
                </a:lnTo>
                <a:lnTo>
                  <a:pt x="1962951" y="367248"/>
                </a:lnTo>
                <a:lnTo>
                  <a:pt x="2249010" y="367248"/>
                </a:lnTo>
                <a:lnTo>
                  <a:pt x="2249010" y="472010"/>
                </a:lnTo>
                <a:lnTo>
                  <a:pt x="1962951" y="472010"/>
                </a:lnTo>
                <a:lnTo>
                  <a:pt x="1962951" y="733042"/>
                </a:lnTo>
                <a:lnTo>
                  <a:pt x="2284803" y="733042"/>
                </a:lnTo>
                <a:lnTo>
                  <a:pt x="2284803" y="839259"/>
                </a:lnTo>
                <a:lnTo>
                  <a:pt x="1827052" y="839259"/>
                </a:lnTo>
                <a:lnTo>
                  <a:pt x="1827052" y="9603"/>
                </a:lnTo>
                <a:lnTo>
                  <a:pt x="2284803" y="9603"/>
                </a:lnTo>
                <a:close/>
              </a:path>
              <a:path w="7821294" h="847725">
                <a:moveTo>
                  <a:pt x="2587462" y="735661"/>
                </a:moveTo>
                <a:lnTo>
                  <a:pt x="2722198" y="735661"/>
                </a:lnTo>
                <a:lnTo>
                  <a:pt x="2777279" y="732367"/>
                </a:lnTo>
                <a:lnTo>
                  <a:pt x="2827053" y="722485"/>
                </a:lnTo>
                <a:lnTo>
                  <a:pt x="2871518" y="706014"/>
                </a:lnTo>
                <a:lnTo>
                  <a:pt x="2910676" y="682954"/>
                </a:lnTo>
                <a:lnTo>
                  <a:pt x="2944526" y="653307"/>
                </a:lnTo>
                <a:lnTo>
                  <a:pt x="2972602" y="617921"/>
                </a:lnTo>
                <a:lnTo>
                  <a:pt x="2994439" y="577645"/>
                </a:lnTo>
                <a:lnTo>
                  <a:pt x="3010037" y="532481"/>
                </a:lnTo>
                <a:lnTo>
                  <a:pt x="3019396" y="482428"/>
                </a:lnTo>
                <a:lnTo>
                  <a:pt x="3022515" y="427486"/>
                </a:lnTo>
                <a:lnTo>
                  <a:pt x="3019396" y="372475"/>
                </a:lnTo>
                <a:lnTo>
                  <a:pt x="3010037" y="322445"/>
                </a:lnTo>
                <a:lnTo>
                  <a:pt x="2994439" y="277398"/>
                </a:lnTo>
                <a:lnTo>
                  <a:pt x="2972602" y="237332"/>
                </a:lnTo>
                <a:lnTo>
                  <a:pt x="2944526" y="202248"/>
                </a:lnTo>
                <a:lnTo>
                  <a:pt x="2910676" y="172810"/>
                </a:lnTo>
                <a:lnTo>
                  <a:pt x="2871518" y="149914"/>
                </a:lnTo>
                <a:lnTo>
                  <a:pt x="2827053" y="133559"/>
                </a:lnTo>
                <a:lnTo>
                  <a:pt x="2777279" y="123747"/>
                </a:lnTo>
                <a:lnTo>
                  <a:pt x="2722198" y="120476"/>
                </a:lnTo>
                <a:lnTo>
                  <a:pt x="2587462" y="120476"/>
                </a:lnTo>
                <a:lnTo>
                  <a:pt x="2587462" y="735661"/>
                </a:lnTo>
                <a:close/>
              </a:path>
              <a:path w="7821294" h="847725">
                <a:moveTo>
                  <a:pt x="2722198" y="10767"/>
                </a:moveTo>
                <a:lnTo>
                  <a:pt x="2777756" y="13065"/>
                </a:lnTo>
                <a:lnTo>
                  <a:pt x="2830024" y="19960"/>
                </a:lnTo>
                <a:lnTo>
                  <a:pt x="2879002" y="31452"/>
                </a:lnTo>
                <a:lnTo>
                  <a:pt x="2924690" y="47540"/>
                </a:lnTo>
                <a:lnTo>
                  <a:pt x="2967088" y="68225"/>
                </a:lnTo>
                <a:lnTo>
                  <a:pt x="3006195" y="93507"/>
                </a:lnTo>
                <a:lnTo>
                  <a:pt x="3042012" y="123386"/>
                </a:lnTo>
                <a:lnTo>
                  <a:pt x="3073821" y="157172"/>
                </a:lnTo>
                <a:lnTo>
                  <a:pt x="3100736" y="194177"/>
                </a:lnTo>
                <a:lnTo>
                  <a:pt x="3122758" y="234401"/>
                </a:lnTo>
                <a:lnTo>
                  <a:pt x="3139885" y="277844"/>
                </a:lnTo>
                <a:lnTo>
                  <a:pt x="3152119" y="324506"/>
                </a:lnTo>
                <a:lnTo>
                  <a:pt x="3159460" y="374387"/>
                </a:lnTo>
                <a:lnTo>
                  <a:pt x="3161907" y="427486"/>
                </a:lnTo>
                <a:lnTo>
                  <a:pt x="3159460" y="480461"/>
                </a:lnTo>
                <a:lnTo>
                  <a:pt x="3152119" y="530134"/>
                </a:lnTo>
                <a:lnTo>
                  <a:pt x="3139885" y="576505"/>
                </a:lnTo>
                <a:lnTo>
                  <a:pt x="3122758" y="619574"/>
                </a:lnTo>
                <a:lnTo>
                  <a:pt x="3100736" y="659341"/>
                </a:lnTo>
                <a:lnTo>
                  <a:pt x="3073821" y="695805"/>
                </a:lnTo>
                <a:lnTo>
                  <a:pt x="3042012" y="728968"/>
                </a:lnTo>
                <a:lnTo>
                  <a:pt x="3006195" y="758229"/>
                </a:lnTo>
                <a:lnTo>
                  <a:pt x="2967088" y="782988"/>
                </a:lnTo>
                <a:lnTo>
                  <a:pt x="2924690" y="803246"/>
                </a:lnTo>
                <a:lnTo>
                  <a:pt x="2879002" y="819002"/>
                </a:lnTo>
                <a:lnTo>
                  <a:pt x="2830024" y="830256"/>
                </a:lnTo>
                <a:lnTo>
                  <a:pt x="2777756" y="837008"/>
                </a:lnTo>
                <a:lnTo>
                  <a:pt x="2722198" y="839259"/>
                </a:lnTo>
                <a:lnTo>
                  <a:pt x="2451562" y="839259"/>
                </a:lnTo>
                <a:lnTo>
                  <a:pt x="2451562" y="10767"/>
                </a:lnTo>
                <a:lnTo>
                  <a:pt x="2722198" y="10767"/>
                </a:lnTo>
                <a:close/>
              </a:path>
              <a:path w="7821294" h="847725">
                <a:moveTo>
                  <a:pt x="3295395" y="536614"/>
                </a:moveTo>
                <a:lnTo>
                  <a:pt x="3295395" y="10767"/>
                </a:lnTo>
                <a:lnTo>
                  <a:pt x="3431294" y="10767"/>
                </a:lnTo>
                <a:lnTo>
                  <a:pt x="3431294" y="536614"/>
                </a:lnTo>
                <a:lnTo>
                  <a:pt x="3434386" y="580719"/>
                </a:lnTo>
                <a:lnTo>
                  <a:pt x="3443662" y="619041"/>
                </a:lnTo>
                <a:lnTo>
                  <a:pt x="3480765" y="678333"/>
                </a:lnTo>
                <a:lnTo>
                  <a:pt x="3540058" y="714127"/>
                </a:lnTo>
                <a:lnTo>
                  <a:pt x="3618993" y="726058"/>
                </a:lnTo>
                <a:lnTo>
                  <a:pt x="3660916" y="723075"/>
                </a:lnTo>
                <a:lnTo>
                  <a:pt x="3730030" y="699213"/>
                </a:lnTo>
                <a:lnTo>
                  <a:pt x="3778864" y="651579"/>
                </a:lnTo>
                <a:lnTo>
                  <a:pt x="3803600" y="580719"/>
                </a:lnTo>
                <a:lnTo>
                  <a:pt x="3806692" y="536614"/>
                </a:lnTo>
                <a:lnTo>
                  <a:pt x="3806692" y="10767"/>
                </a:lnTo>
                <a:lnTo>
                  <a:pt x="3942591" y="10767"/>
                </a:lnTo>
                <a:lnTo>
                  <a:pt x="3942591" y="536614"/>
                </a:lnTo>
                <a:lnTo>
                  <a:pt x="3938843" y="593895"/>
                </a:lnTo>
                <a:lnTo>
                  <a:pt x="3927598" y="645613"/>
                </a:lnTo>
                <a:lnTo>
                  <a:pt x="3908858" y="691766"/>
                </a:lnTo>
                <a:lnTo>
                  <a:pt x="3882621" y="732356"/>
                </a:lnTo>
                <a:lnTo>
                  <a:pt x="3848887" y="767381"/>
                </a:lnTo>
                <a:lnTo>
                  <a:pt x="3809706" y="796295"/>
                </a:lnTo>
                <a:lnTo>
                  <a:pt x="3766894" y="818784"/>
                </a:lnTo>
                <a:lnTo>
                  <a:pt x="3720449" y="834848"/>
                </a:lnTo>
                <a:lnTo>
                  <a:pt x="3670373" y="844486"/>
                </a:lnTo>
                <a:lnTo>
                  <a:pt x="3616665" y="847698"/>
                </a:lnTo>
                <a:lnTo>
                  <a:pt x="3563039" y="844509"/>
                </a:lnTo>
                <a:lnTo>
                  <a:pt x="3513207" y="834941"/>
                </a:lnTo>
                <a:lnTo>
                  <a:pt x="3467170" y="818994"/>
                </a:lnTo>
                <a:lnTo>
                  <a:pt x="3424927" y="796668"/>
                </a:lnTo>
                <a:lnTo>
                  <a:pt x="3386480" y="767963"/>
                </a:lnTo>
                <a:lnTo>
                  <a:pt x="3353689" y="733100"/>
                </a:lnTo>
                <a:lnTo>
                  <a:pt x="3328186" y="692534"/>
                </a:lnTo>
                <a:lnTo>
                  <a:pt x="3309969" y="646264"/>
                </a:lnTo>
                <a:lnTo>
                  <a:pt x="3299039" y="594291"/>
                </a:lnTo>
                <a:lnTo>
                  <a:pt x="3295395" y="536614"/>
                </a:lnTo>
                <a:close/>
              </a:path>
              <a:path w="7821294" h="847725">
                <a:moveTo>
                  <a:pt x="4496927" y="846534"/>
                </a:moveTo>
                <a:lnTo>
                  <a:pt x="4447248" y="844099"/>
                </a:lnTo>
                <a:lnTo>
                  <a:pt x="4399814" y="836795"/>
                </a:lnTo>
                <a:lnTo>
                  <a:pt x="4354625" y="824620"/>
                </a:lnTo>
                <a:lnTo>
                  <a:pt x="4311681" y="807575"/>
                </a:lnTo>
                <a:lnTo>
                  <a:pt x="4270982" y="785661"/>
                </a:lnTo>
                <a:lnTo>
                  <a:pt x="4232528" y="758876"/>
                </a:lnTo>
                <a:lnTo>
                  <a:pt x="4196319" y="727222"/>
                </a:lnTo>
                <a:lnTo>
                  <a:pt x="4163815" y="691815"/>
                </a:lnTo>
                <a:lnTo>
                  <a:pt x="4136312" y="653770"/>
                </a:lnTo>
                <a:lnTo>
                  <a:pt x="4113809" y="613089"/>
                </a:lnTo>
                <a:lnTo>
                  <a:pt x="4096308" y="569770"/>
                </a:lnTo>
                <a:lnTo>
                  <a:pt x="4083806" y="523815"/>
                </a:lnTo>
                <a:lnTo>
                  <a:pt x="4076305" y="475223"/>
                </a:lnTo>
                <a:lnTo>
                  <a:pt x="4073805" y="423995"/>
                </a:lnTo>
                <a:lnTo>
                  <a:pt x="4076305" y="372677"/>
                </a:lnTo>
                <a:lnTo>
                  <a:pt x="4083806" y="323984"/>
                </a:lnTo>
                <a:lnTo>
                  <a:pt x="4096308" y="277916"/>
                </a:lnTo>
                <a:lnTo>
                  <a:pt x="4113809" y="234473"/>
                </a:lnTo>
                <a:lnTo>
                  <a:pt x="4136312" y="193655"/>
                </a:lnTo>
                <a:lnTo>
                  <a:pt x="4163815" y="155462"/>
                </a:lnTo>
                <a:lnTo>
                  <a:pt x="4196319" y="119894"/>
                </a:lnTo>
                <a:lnTo>
                  <a:pt x="4232528" y="88085"/>
                </a:lnTo>
                <a:lnTo>
                  <a:pt x="4270982" y="61170"/>
                </a:lnTo>
                <a:lnTo>
                  <a:pt x="4311681" y="39149"/>
                </a:lnTo>
                <a:lnTo>
                  <a:pt x="4354625" y="22021"/>
                </a:lnTo>
                <a:lnTo>
                  <a:pt x="4399814" y="9787"/>
                </a:lnTo>
                <a:lnTo>
                  <a:pt x="4447248" y="2446"/>
                </a:lnTo>
                <a:lnTo>
                  <a:pt x="4496927" y="0"/>
                </a:lnTo>
                <a:lnTo>
                  <a:pt x="4548610" y="2607"/>
                </a:lnTo>
                <a:lnTo>
                  <a:pt x="4597964" y="10429"/>
                </a:lnTo>
                <a:lnTo>
                  <a:pt x="4644991" y="23466"/>
                </a:lnTo>
                <a:lnTo>
                  <a:pt x="4689689" y="41718"/>
                </a:lnTo>
                <a:lnTo>
                  <a:pt x="4732060" y="65185"/>
                </a:lnTo>
                <a:lnTo>
                  <a:pt x="4771113" y="93308"/>
                </a:lnTo>
                <a:lnTo>
                  <a:pt x="4805626" y="125760"/>
                </a:lnTo>
                <a:lnTo>
                  <a:pt x="4835599" y="162543"/>
                </a:lnTo>
                <a:lnTo>
                  <a:pt x="4861033" y="203657"/>
                </a:lnTo>
                <a:lnTo>
                  <a:pt x="4881927" y="249100"/>
                </a:lnTo>
                <a:lnTo>
                  <a:pt x="4718382" y="249100"/>
                </a:lnTo>
                <a:lnTo>
                  <a:pt x="4693719" y="210865"/>
                </a:lnTo>
                <a:lnTo>
                  <a:pt x="4664158" y="179582"/>
                </a:lnTo>
                <a:lnTo>
                  <a:pt x="4629698" y="155251"/>
                </a:lnTo>
                <a:lnTo>
                  <a:pt x="4590340" y="137871"/>
                </a:lnTo>
                <a:lnTo>
                  <a:pt x="4546083" y="127444"/>
                </a:lnTo>
                <a:lnTo>
                  <a:pt x="4496927" y="123968"/>
                </a:lnTo>
                <a:lnTo>
                  <a:pt x="4448702" y="127262"/>
                </a:lnTo>
                <a:lnTo>
                  <a:pt x="4404132" y="137145"/>
                </a:lnTo>
                <a:lnTo>
                  <a:pt x="4363216" y="153615"/>
                </a:lnTo>
                <a:lnTo>
                  <a:pt x="4325956" y="176675"/>
                </a:lnTo>
                <a:lnTo>
                  <a:pt x="4292350" y="206322"/>
                </a:lnTo>
                <a:lnTo>
                  <a:pt x="4263855" y="241383"/>
                </a:lnTo>
                <a:lnTo>
                  <a:pt x="4241692" y="280680"/>
                </a:lnTo>
                <a:lnTo>
                  <a:pt x="4225861" y="324214"/>
                </a:lnTo>
                <a:lnTo>
                  <a:pt x="4216363" y="371986"/>
                </a:lnTo>
                <a:lnTo>
                  <a:pt x="4213197" y="423995"/>
                </a:lnTo>
                <a:lnTo>
                  <a:pt x="4216363" y="475898"/>
                </a:lnTo>
                <a:lnTo>
                  <a:pt x="4225861" y="523588"/>
                </a:lnTo>
                <a:lnTo>
                  <a:pt x="4241692" y="567064"/>
                </a:lnTo>
                <a:lnTo>
                  <a:pt x="4263855" y="606327"/>
                </a:lnTo>
                <a:lnTo>
                  <a:pt x="4292350" y="641376"/>
                </a:lnTo>
                <a:lnTo>
                  <a:pt x="4325956" y="671023"/>
                </a:lnTo>
                <a:lnTo>
                  <a:pt x="4363216" y="694083"/>
                </a:lnTo>
                <a:lnTo>
                  <a:pt x="4404132" y="710553"/>
                </a:lnTo>
                <a:lnTo>
                  <a:pt x="4448702" y="720436"/>
                </a:lnTo>
                <a:lnTo>
                  <a:pt x="4496927" y="723730"/>
                </a:lnTo>
                <a:lnTo>
                  <a:pt x="4546083" y="720254"/>
                </a:lnTo>
                <a:lnTo>
                  <a:pt x="4590340" y="709827"/>
                </a:lnTo>
                <a:lnTo>
                  <a:pt x="4629698" y="692447"/>
                </a:lnTo>
                <a:lnTo>
                  <a:pt x="4664158" y="668116"/>
                </a:lnTo>
                <a:lnTo>
                  <a:pt x="4693719" y="636833"/>
                </a:lnTo>
                <a:lnTo>
                  <a:pt x="4718382" y="598598"/>
                </a:lnTo>
                <a:lnTo>
                  <a:pt x="4881927" y="598598"/>
                </a:lnTo>
                <a:lnTo>
                  <a:pt x="4861033" y="644030"/>
                </a:lnTo>
                <a:lnTo>
                  <a:pt x="4835599" y="685108"/>
                </a:lnTo>
                <a:lnTo>
                  <a:pt x="4805626" y="721833"/>
                </a:lnTo>
                <a:lnTo>
                  <a:pt x="4771113" y="754204"/>
                </a:lnTo>
                <a:lnTo>
                  <a:pt x="4732060" y="782222"/>
                </a:lnTo>
                <a:lnTo>
                  <a:pt x="4689689" y="805375"/>
                </a:lnTo>
                <a:lnTo>
                  <a:pt x="4644991" y="823382"/>
                </a:lnTo>
                <a:lnTo>
                  <a:pt x="4597964" y="836244"/>
                </a:lnTo>
                <a:lnTo>
                  <a:pt x="4548610" y="843962"/>
                </a:lnTo>
                <a:lnTo>
                  <a:pt x="4496927" y="846534"/>
                </a:lnTo>
                <a:close/>
              </a:path>
              <a:path w="7821294" h="847725">
                <a:moveTo>
                  <a:pt x="5599206" y="839259"/>
                </a:moveTo>
                <a:lnTo>
                  <a:pt x="5539549" y="669894"/>
                </a:lnTo>
                <a:lnTo>
                  <a:pt x="5192670" y="669894"/>
                </a:lnTo>
                <a:lnTo>
                  <a:pt x="5133306" y="839259"/>
                </a:lnTo>
                <a:lnTo>
                  <a:pt x="4991295" y="839259"/>
                </a:lnTo>
                <a:lnTo>
                  <a:pt x="5288120" y="9603"/>
                </a:lnTo>
                <a:lnTo>
                  <a:pt x="5445554" y="9603"/>
                </a:lnTo>
                <a:lnTo>
                  <a:pt x="5742380" y="839259"/>
                </a:lnTo>
                <a:lnTo>
                  <a:pt x="5599206" y="839259"/>
                </a:lnTo>
                <a:close/>
              </a:path>
              <a:path w="7821294" h="847725">
                <a:moveTo>
                  <a:pt x="5229628" y="563968"/>
                </a:moveTo>
                <a:lnTo>
                  <a:pt x="5502592" y="563968"/>
                </a:lnTo>
                <a:lnTo>
                  <a:pt x="5366983" y="174021"/>
                </a:lnTo>
                <a:lnTo>
                  <a:pt x="5229628" y="563968"/>
                </a:lnTo>
                <a:close/>
              </a:path>
              <a:path w="7821294" h="847725">
                <a:moveTo>
                  <a:pt x="5828101" y="116984"/>
                </a:moveTo>
                <a:lnTo>
                  <a:pt x="5828101" y="10767"/>
                </a:lnTo>
                <a:lnTo>
                  <a:pt x="6406038" y="10767"/>
                </a:lnTo>
                <a:lnTo>
                  <a:pt x="6406038" y="116984"/>
                </a:lnTo>
                <a:lnTo>
                  <a:pt x="6185747" y="116984"/>
                </a:lnTo>
                <a:lnTo>
                  <a:pt x="6185747" y="839259"/>
                </a:lnTo>
                <a:lnTo>
                  <a:pt x="6049847" y="839259"/>
                </a:lnTo>
                <a:lnTo>
                  <a:pt x="6049847" y="116984"/>
                </a:lnTo>
                <a:lnTo>
                  <a:pt x="5828101" y="116984"/>
                </a:lnTo>
                <a:close/>
              </a:path>
              <a:path w="7821294" h="847725">
                <a:moveTo>
                  <a:pt x="6543062" y="839259"/>
                </a:moveTo>
                <a:lnTo>
                  <a:pt x="6543062" y="10767"/>
                </a:lnTo>
                <a:lnTo>
                  <a:pt x="6678962" y="10767"/>
                </a:lnTo>
                <a:lnTo>
                  <a:pt x="6678962" y="839259"/>
                </a:lnTo>
                <a:lnTo>
                  <a:pt x="6543062" y="839259"/>
                </a:lnTo>
                <a:close/>
              </a:path>
              <a:path w="7821294" h="847725">
                <a:moveTo>
                  <a:pt x="7103310" y="839259"/>
                </a:moveTo>
                <a:lnTo>
                  <a:pt x="6791061" y="10767"/>
                </a:lnTo>
                <a:lnTo>
                  <a:pt x="6936564" y="10767"/>
                </a:lnTo>
                <a:lnTo>
                  <a:pt x="7180718" y="698704"/>
                </a:lnTo>
                <a:lnTo>
                  <a:pt x="7427490" y="10767"/>
                </a:lnTo>
                <a:lnTo>
                  <a:pt x="7571829" y="10767"/>
                </a:lnTo>
                <a:lnTo>
                  <a:pt x="7260744" y="839259"/>
                </a:lnTo>
                <a:lnTo>
                  <a:pt x="7103310" y="839259"/>
                </a:lnTo>
                <a:close/>
              </a:path>
              <a:path w="7821294" h="847725">
                <a:moveTo>
                  <a:pt x="7684821" y="839259"/>
                </a:moveTo>
                <a:lnTo>
                  <a:pt x="7684821" y="10767"/>
                </a:lnTo>
                <a:lnTo>
                  <a:pt x="7820720" y="10767"/>
                </a:lnTo>
                <a:lnTo>
                  <a:pt x="7820720" y="839259"/>
                </a:lnTo>
                <a:lnTo>
                  <a:pt x="7684821" y="839259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31589" y="2600341"/>
            <a:ext cx="802513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-550" dirty="0">
                <a:latin typeface="Verdana"/>
                <a:cs typeface="Verdana"/>
              </a:rPr>
              <a:t>D</a:t>
            </a:r>
            <a:r>
              <a:rPr sz="9350" spc="-475" dirty="0">
                <a:latin typeface="Verdana"/>
                <a:cs typeface="Verdana"/>
              </a:rPr>
              <a:t> </a:t>
            </a:r>
            <a:r>
              <a:rPr sz="9350" spc="-1000" dirty="0">
                <a:latin typeface="Verdana"/>
                <a:cs typeface="Verdana"/>
              </a:rPr>
              <a:t>E</a:t>
            </a:r>
            <a:r>
              <a:rPr sz="9350" spc="-555" dirty="0">
                <a:latin typeface="Verdana"/>
                <a:cs typeface="Verdana"/>
              </a:rPr>
              <a:t>D</a:t>
            </a:r>
            <a:r>
              <a:rPr sz="9350" spc="-375" dirty="0">
                <a:latin typeface="Verdana"/>
                <a:cs typeface="Verdana"/>
              </a:rPr>
              <a:t>U</a:t>
            </a:r>
            <a:r>
              <a:rPr sz="9350" spc="720" dirty="0">
                <a:latin typeface="Verdana"/>
                <a:cs typeface="Verdana"/>
              </a:rPr>
              <a:t>C</a:t>
            </a:r>
            <a:r>
              <a:rPr sz="9350" spc="145" dirty="0">
                <a:latin typeface="Verdana"/>
                <a:cs typeface="Verdana"/>
              </a:rPr>
              <a:t>A</a:t>
            </a:r>
            <a:r>
              <a:rPr sz="9350" spc="-475" dirty="0">
                <a:latin typeface="Verdana"/>
                <a:cs typeface="Verdana"/>
              </a:rPr>
              <a:t>T</a:t>
            </a:r>
            <a:r>
              <a:rPr sz="9350" spc="-1465" dirty="0">
                <a:latin typeface="Verdana"/>
                <a:cs typeface="Verdana"/>
              </a:rPr>
              <a:t>I</a:t>
            </a:r>
            <a:r>
              <a:rPr sz="9350" spc="114" dirty="0">
                <a:latin typeface="Verdana"/>
                <a:cs typeface="Verdana"/>
              </a:rPr>
              <a:t>V</a:t>
            </a:r>
            <a:r>
              <a:rPr sz="9350" spc="-1460" dirty="0">
                <a:latin typeface="Verdana"/>
                <a:cs typeface="Verdana"/>
              </a:rPr>
              <a:t>I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7" cy="75889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27" y="0"/>
            <a:ext cx="14943455" cy="9270365"/>
            <a:chOff x="28927" y="0"/>
            <a:chExt cx="14943455" cy="9270365"/>
          </a:xfrm>
        </p:grpSpPr>
        <p:sp>
          <p:nvSpPr>
            <p:cNvPr id="3" name="object 3"/>
            <p:cNvSpPr/>
            <p:nvPr/>
          </p:nvSpPr>
          <p:spPr>
            <a:xfrm>
              <a:off x="28927" y="0"/>
              <a:ext cx="11711940" cy="7884795"/>
            </a:xfrm>
            <a:custGeom>
              <a:avLst/>
              <a:gdLst/>
              <a:ahLst/>
              <a:cxnLst/>
              <a:rect l="l" t="t" r="r" b="b"/>
              <a:pathLst>
                <a:path w="11711940" h="7884795">
                  <a:moveTo>
                    <a:pt x="85580" y="7819846"/>
                  </a:moveTo>
                  <a:lnTo>
                    <a:pt x="107571" y="7875504"/>
                  </a:lnTo>
                  <a:lnTo>
                    <a:pt x="232688" y="7846556"/>
                  </a:lnTo>
                  <a:lnTo>
                    <a:pt x="246386" y="7881225"/>
                  </a:lnTo>
                  <a:lnTo>
                    <a:pt x="371198" y="7851506"/>
                  </a:lnTo>
                  <a:lnTo>
                    <a:pt x="384292" y="7884646"/>
                  </a:lnTo>
                  <a:lnTo>
                    <a:pt x="508804" y="7854169"/>
                  </a:lnTo>
                  <a:lnTo>
                    <a:pt x="515103" y="7870111"/>
                  </a:lnTo>
                  <a:lnTo>
                    <a:pt x="639418" y="7839135"/>
                  </a:lnTo>
                  <a:lnTo>
                    <a:pt x="651526" y="7869779"/>
                  </a:lnTo>
                  <a:lnTo>
                    <a:pt x="775549" y="7838064"/>
                  </a:lnTo>
                  <a:lnTo>
                    <a:pt x="787078" y="7867242"/>
                  </a:lnTo>
                  <a:lnTo>
                    <a:pt x="910814" y="7834800"/>
                  </a:lnTo>
                  <a:lnTo>
                    <a:pt x="921772" y="7862536"/>
                  </a:lnTo>
                  <a:lnTo>
                    <a:pt x="1045225" y="7829378"/>
                  </a:lnTo>
                  <a:lnTo>
                    <a:pt x="1050471" y="7842653"/>
                  </a:lnTo>
                  <a:lnTo>
                    <a:pt x="1173738" y="7809025"/>
                  </a:lnTo>
                  <a:lnTo>
                    <a:pt x="1183767" y="7834408"/>
                  </a:lnTo>
                  <a:lnTo>
                    <a:pt x="1306759" y="7800084"/>
                  </a:lnTo>
                  <a:lnTo>
                    <a:pt x="1311546" y="7812200"/>
                  </a:lnTo>
                  <a:lnTo>
                    <a:pt x="1434358" y="7777418"/>
                  </a:lnTo>
                  <a:lnTo>
                    <a:pt x="1443484" y="7800515"/>
                  </a:lnTo>
                  <a:lnTo>
                    <a:pt x="1566028" y="7765057"/>
                  </a:lnTo>
                  <a:lnTo>
                    <a:pt x="1570370" y="7776046"/>
                  </a:lnTo>
                  <a:lnTo>
                    <a:pt x="1692738" y="7740144"/>
                  </a:lnTo>
                  <a:lnTo>
                    <a:pt x="1700986" y="7761018"/>
                  </a:lnTo>
                  <a:lnTo>
                    <a:pt x="1823095" y="7724459"/>
                  </a:lnTo>
                  <a:lnTo>
                    <a:pt x="1827005" y="7734354"/>
                  </a:lnTo>
                  <a:lnTo>
                    <a:pt x="1948943" y="7697363"/>
                  </a:lnTo>
                  <a:lnTo>
                    <a:pt x="1952683" y="7706829"/>
                  </a:lnTo>
                  <a:lnTo>
                    <a:pt x="2074454" y="7669413"/>
                  </a:lnTo>
                  <a:lnTo>
                    <a:pt x="2081516" y="7687287"/>
                  </a:lnTo>
                  <a:lnTo>
                    <a:pt x="2203038" y="7649241"/>
                  </a:lnTo>
                  <a:lnTo>
                    <a:pt x="2206363" y="7657658"/>
                  </a:lnTo>
                  <a:lnTo>
                    <a:pt x="2327722" y="7619199"/>
                  </a:lnTo>
                  <a:lnTo>
                    <a:pt x="2330885" y="7627205"/>
                  </a:lnTo>
                  <a:lnTo>
                    <a:pt x="2452082" y="7588339"/>
                  </a:lnTo>
                  <a:lnTo>
                    <a:pt x="2455086" y="7595940"/>
                  </a:lnTo>
                  <a:lnTo>
                    <a:pt x="2576124" y="7556671"/>
                  </a:lnTo>
                  <a:lnTo>
                    <a:pt x="2578969" y="7563872"/>
                  </a:lnTo>
                  <a:lnTo>
                    <a:pt x="2699851" y="7524206"/>
                  </a:lnTo>
                  <a:lnTo>
                    <a:pt x="2702540" y="7531012"/>
                  </a:lnTo>
                  <a:lnTo>
                    <a:pt x="2823266" y="7490954"/>
                  </a:lnTo>
                  <a:lnTo>
                    <a:pt x="2825802" y="7497371"/>
                  </a:lnTo>
                  <a:lnTo>
                    <a:pt x="2946375" y="7456925"/>
                  </a:lnTo>
                  <a:lnTo>
                    <a:pt x="2948759" y="7462958"/>
                  </a:lnTo>
                  <a:lnTo>
                    <a:pt x="3069181" y="7422131"/>
                  </a:lnTo>
                  <a:lnTo>
                    <a:pt x="3073575" y="7433250"/>
                  </a:lnTo>
                  <a:lnTo>
                    <a:pt x="3193775" y="7391860"/>
                  </a:lnTo>
                  <a:lnTo>
                    <a:pt x="3195788" y="7396955"/>
                  </a:lnTo>
                  <a:lnTo>
                    <a:pt x="3315843" y="7355197"/>
                  </a:lnTo>
                  <a:lnTo>
                    <a:pt x="3317711" y="7359925"/>
                  </a:lnTo>
                  <a:lnTo>
                    <a:pt x="3437622" y="7317803"/>
                  </a:lnTo>
                  <a:lnTo>
                    <a:pt x="3557462" y="7275502"/>
                  </a:lnTo>
                  <a:lnTo>
                    <a:pt x="3559118" y="7279691"/>
                  </a:lnTo>
                  <a:lnTo>
                    <a:pt x="3678817" y="7237034"/>
                  </a:lnTo>
                  <a:lnTo>
                    <a:pt x="3680333" y="7240870"/>
                  </a:lnTo>
                  <a:lnTo>
                    <a:pt x="3799894" y="7197863"/>
                  </a:lnTo>
                  <a:lnTo>
                    <a:pt x="3801272" y="7201352"/>
                  </a:lnTo>
                  <a:lnTo>
                    <a:pt x="3920697" y="7157999"/>
                  </a:lnTo>
                  <a:lnTo>
                    <a:pt x="3921940" y="7161145"/>
                  </a:lnTo>
                  <a:lnTo>
                    <a:pt x="4041231" y="7117452"/>
                  </a:lnTo>
                  <a:lnTo>
                    <a:pt x="4042340" y="7120261"/>
                  </a:lnTo>
                  <a:lnTo>
                    <a:pt x="4161499" y="7076234"/>
                  </a:lnTo>
                  <a:lnTo>
                    <a:pt x="4162477" y="7078711"/>
                  </a:lnTo>
                  <a:lnTo>
                    <a:pt x="4281505" y="7034354"/>
                  </a:lnTo>
                  <a:lnTo>
                    <a:pt x="4282355" y="7036504"/>
                  </a:lnTo>
                  <a:lnTo>
                    <a:pt x="4401255" y="6991823"/>
                  </a:lnTo>
                  <a:lnTo>
                    <a:pt x="4520091" y="6946982"/>
                  </a:lnTo>
                  <a:lnTo>
                    <a:pt x="4520751" y="6948651"/>
                  </a:lnTo>
                  <a:lnTo>
                    <a:pt x="4639462" y="6903493"/>
                  </a:lnTo>
                  <a:lnTo>
                    <a:pt x="4639998" y="6904849"/>
                  </a:lnTo>
                  <a:lnTo>
                    <a:pt x="4758586" y="6859380"/>
                  </a:lnTo>
                  <a:lnTo>
                    <a:pt x="4759000" y="6860427"/>
                  </a:lnTo>
                  <a:lnTo>
                    <a:pt x="4877468" y="6814652"/>
                  </a:lnTo>
                  <a:lnTo>
                    <a:pt x="4877762" y="6815396"/>
                  </a:lnTo>
                  <a:lnTo>
                    <a:pt x="4996110" y="6769320"/>
                  </a:lnTo>
                  <a:lnTo>
                    <a:pt x="5114401" y="6723096"/>
                  </a:lnTo>
                  <a:lnTo>
                    <a:pt x="5114519" y="6723394"/>
                  </a:lnTo>
                  <a:lnTo>
                    <a:pt x="5232696" y="6676885"/>
                  </a:lnTo>
                  <a:lnTo>
                    <a:pt x="5350757" y="6630081"/>
                  </a:lnTo>
                  <a:lnTo>
                    <a:pt x="5468762" y="6583134"/>
                  </a:lnTo>
                  <a:lnTo>
                    <a:pt x="5468597" y="6582717"/>
                  </a:lnTo>
                  <a:lnTo>
                    <a:pt x="5586491" y="6535490"/>
                  </a:lnTo>
                  <a:lnTo>
                    <a:pt x="5586216" y="6534795"/>
                  </a:lnTo>
                  <a:lnTo>
                    <a:pt x="5704002" y="6487294"/>
                  </a:lnTo>
                  <a:lnTo>
                    <a:pt x="5821734" y="6439658"/>
                  </a:lnTo>
                  <a:lnTo>
                    <a:pt x="5821299" y="6438556"/>
                  </a:lnTo>
                  <a:lnTo>
                    <a:pt x="5938925" y="6390653"/>
                  </a:lnTo>
                  <a:lnTo>
                    <a:pt x="5938386" y="6389288"/>
                  </a:lnTo>
                  <a:lnTo>
                    <a:pt x="6055909" y="6341123"/>
                  </a:lnTo>
                  <a:lnTo>
                    <a:pt x="6173382" y="6292829"/>
                  </a:lnTo>
                  <a:lnTo>
                    <a:pt x="6172689" y="6291077"/>
                  </a:lnTo>
                  <a:lnTo>
                    <a:pt x="6290062" y="6242530"/>
                  </a:lnTo>
                  <a:lnTo>
                    <a:pt x="6289270" y="6240527"/>
                  </a:lnTo>
                  <a:lnTo>
                    <a:pt x="6406544" y="6191731"/>
                  </a:lnTo>
                  <a:lnTo>
                    <a:pt x="6523770" y="6142812"/>
                  </a:lnTo>
                  <a:lnTo>
                    <a:pt x="6522833" y="6140442"/>
                  </a:lnTo>
                  <a:lnTo>
                    <a:pt x="6639964" y="6091283"/>
                  </a:lnTo>
                  <a:lnTo>
                    <a:pt x="6757047" y="6042006"/>
                  </a:lnTo>
                  <a:lnTo>
                    <a:pt x="6755971" y="6039280"/>
                  </a:lnTo>
                  <a:lnTo>
                    <a:pt x="6872962" y="5989770"/>
                  </a:lnTo>
                  <a:lnTo>
                    <a:pt x="6989909" y="5940145"/>
                  </a:lnTo>
                  <a:lnTo>
                    <a:pt x="6988696" y="5937076"/>
                  </a:lnTo>
                  <a:lnTo>
                    <a:pt x="7105554" y="5887226"/>
                  </a:lnTo>
                  <a:lnTo>
                    <a:pt x="7222367" y="5837266"/>
                  </a:lnTo>
                  <a:lnTo>
                    <a:pt x="7221024" y="5833865"/>
                  </a:lnTo>
                  <a:lnTo>
                    <a:pt x="7337752" y="5783687"/>
                  </a:lnTo>
                  <a:lnTo>
                    <a:pt x="7336323" y="5780072"/>
                  </a:lnTo>
                  <a:lnTo>
                    <a:pt x="7452968" y="5729682"/>
                  </a:lnTo>
                  <a:lnTo>
                    <a:pt x="7569571" y="5679189"/>
                  </a:lnTo>
                  <a:lnTo>
                    <a:pt x="7568019" y="5675261"/>
                  </a:lnTo>
                  <a:lnTo>
                    <a:pt x="7684541" y="5624563"/>
                  </a:lnTo>
                  <a:lnTo>
                    <a:pt x="7801024" y="5573765"/>
                  </a:lnTo>
                  <a:lnTo>
                    <a:pt x="7917468" y="5522868"/>
                  </a:lnTo>
                  <a:lnTo>
                    <a:pt x="7915759" y="5518543"/>
                  </a:lnTo>
                  <a:lnTo>
                    <a:pt x="8032041" y="5467235"/>
                  </a:lnTo>
                  <a:lnTo>
                    <a:pt x="8148114" y="5415400"/>
                  </a:lnTo>
                  <a:lnTo>
                    <a:pt x="8145866" y="5409712"/>
                  </a:lnTo>
                  <a:lnTo>
                    <a:pt x="8261528" y="5356836"/>
                  </a:lnTo>
                  <a:lnTo>
                    <a:pt x="8258873" y="5350115"/>
                  </a:lnTo>
                  <a:lnTo>
                    <a:pt x="8374130" y="5296215"/>
                  </a:lnTo>
                  <a:lnTo>
                    <a:pt x="8489187" y="5241808"/>
                  </a:lnTo>
                  <a:lnTo>
                    <a:pt x="8485932" y="5233570"/>
                  </a:lnTo>
                  <a:lnTo>
                    <a:pt x="8600594" y="5178165"/>
                  </a:lnTo>
                  <a:lnTo>
                    <a:pt x="8715062" y="5122267"/>
                  </a:lnTo>
                  <a:lnTo>
                    <a:pt x="8711223" y="5112549"/>
                  </a:lnTo>
                  <a:lnTo>
                    <a:pt x="8825306" y="5055678"/>
                  </a:lnTo>
                  <a:lnTo>
                    <a:pt x="8821085" y="5044995"/>
                  </a:lnTo>
                  <a:lnTo>
                    <a:pt x="8934790" y="4987167"/>
                  </a:lnTo>
                  <a:lnTo>
                    <a:pt x="9048309" y="4928868"/>
                  </a:lnTo>
                  <a:lnTo>
                    <a:pt x="9043529" y="4916770"/>
                  </a:lnTo>
                  <a:lnTo>
                    <a:pt x="9156680" y="4857539"/>
                  </a:lnTo>
                  <a:lnTo>
                    <a:pt x="9151535" y="4844519"/>
                  </a:lnTo>
                  <a:lnTo>
                    <a:pt x="9264325" y="4784374"/>
                  </a:lnTo>
                  <a:lnTo>
                    <a:pt x="9376937" y="4723779"/>
                  </a:lnTo>
                  <a:lnTo>
                    <a:pt x="9371259" y="4709407"/>
                  </a:lnTo>
                  <a:lnTo>
                    <a:pt x="9483519" y="4647924"/>
                  </a:lnTo>
                  <a:lnTo>
                    <a:pt x="9477493" y="4632672"/>
                  </a:lnTo>
                  <a:lnTo>
                    <a:pt x="9589410" y="4570317"/>
                  </a:lnTo>
                  <a:lnTo>
                    <a:pt x="9583042" y="4554202"/>
                  </a:lnTo>
                  <a:lnTo>
                    <a:pt x="9694621" y="4490992"/>
                  </a:lnTo>
                  <a:lnTo>
                    <a:pt x="9687920" y="4474032"/>
                  </a:lnTo>
                  <a:lnTo>
                    <a:pt x="9799168" y="4409985"/>
                  </a:lnTo>
                  <a:lnTo>
                    <a:pt x="9792139" y="4392195"/>
                  </a:lnTo>
                  <a:lnTo>
                    <a:pt x="9903063" y="4327328"/>
                  </a:lnTo>
                  <a:lnTo>
                    <a:pt x="9895713" y="4308726"/>
                  </a:lnTo>
                  <a:lnTo>
                    <a:pt x="10006319" y="4243055"/>
                  </a:lnTo>
                  <a:lnTo>
                    <a:pt x="9998655" y="4223658"/>
                  </a:lnTo>
                  <a:lnTo>
                    <a:pt x="10108951" y="4157201"/>
                  </a:lnTo>
                  <a:lnTo>
                    <a:pt x="10100979" y="4137026"/>
                  </a:lnTo>
                  <a:lnTo>
                    <a:pt x="10210971" y="4069799"/>
                  </a:lnTo>
                  <a:lnTo>
                    <a:pt x="10202699" y="4048863"/>
                  </a:lnTo>
                  <a:lnTo>
                    <a:pt x="10312393" y="3980884"/>
                  </a:lnTo>
                  <a:lnTo>
                    <a:pt x="10303827" y="3959204"/>
                  </a:lnTo>
                  <a:lnTo>
                    <a:pt x="10413230" y="3890489"/>
                  </a:lnTo>
                  <a:lnTo>
                    <a:pt x="10395382" y="3845318"/>
                  </a:lnTo>
                  <a:lnTo>
                    <a:pt x="10504363" y="3775532"/>
                  </a:lnTo>
                  <a:lnTo>
                    <a:pt x="10495091" y="3752067"/>
                  </a:lnTo>
                  <a:lnTo>
                    <a:pt x="10603797" y="3681587"/>
                  </a:lnTo>
                  <a:lnTo>
                    <a:pt x="10594255" y="3657437"/>
                  </a:lnTo>
                  <a:lnTo>
                    <a:pt x="10702695" y="3586282"/>
                  </a:lnTo>
                  <a:lnTo>
                    <a:pt x="10682953" y="3536319"/>
                  </a:lnTo>
                  <a:lnTo>
                    <a:pt x="10791004" y="3464181"/>
                  </a:lnTo>
                  <a:lnTo>
                    <a:pt x="10780815" y="3438394"/>
                  </a:lnTo>
                  <a:lnTo>
                    <a:pt x="10888616" y="3365622"/>
                  </a:lnTo>
                  <a:lnTo>
                    <a:pt x="10867623" y="3312491"/>
                  </a:lnTo>
                  <a:lnTo>
                    <a:pt x="10975061" y="3238802"/>
                  </a:lnTo>
                  <a:lnTo>
                    <a:pt x="10953357" y="3183872"/>
                  </a:lnTo>
                  <a:lnTo>
                    <a:pt x="11060447" y="3109302"/>
                  </a:lnTo>
                  <a:lnTo>
                    <a:pt x="11038063" y="3052649"/>
                  </a:lnTo>
                  <a:lnTo>
                    <a:pt x="11144820" y="2977237"/>
                  </a:lnTo>
                  <a:lnTo>
                    <a:pt x="11121785" y="2918939"/>
                  </a:lnTo>
                  <a:lnTo>
                    <a:pt x="11228225" y="2842723"/>
                  </a:lnTo>
                  <a:lnTo>
                    <a:pt x="11204570" y="2782855"/>
                  </a:lnTo>
                  <a:lnTo>
                    <a:pt x="11310707" y="2705873"/>
                  </a:lnTo>
                  <a:lnTo>
                    <a:pt x="11274198" y="2613472"/>
                  </a:lnTo>
                  <a:lnTo>
                    <a:pt x="11379955" y="2535529"/>
                  </a:lnTo>
                  <a:lnTo>
                    <a:pt x="11354971" y="2472296"/>
                  </a:lnTo>
                  <a:lnTo>
                    <a:pt x="11460461" y="2393676"/>
                  </a:lnTo>
                  <a:lnTo>
                    <a:pt x="11422080" y="2296540"/>
                  </a:lnTo>
                  <a:lnTo>
                    <a:pt x="11527238" y="2217078"/>
                  </a:lnTo>
                  <a:lnTo>
                    <a:pt x="11487899" y="2117516"/>
                  </a:lnTo>
                  <a:lnTo>
                    <a:pt x="11592750" y="2037279"/>
                  </a:lnTo>
                  <a:lnTo>
                    <a:pt x="11538991" y="1901221"/>
                  </a:lnTo>
                  <a:lnTo>
                    <a:pt x="11643497" y="1820112"/>
                  </a:lnTo>
                  <a:lnTo>
                    <a:pt x="11574532" y="1645569"/>
                  </a:lnTo>
                  <a:lnTo>
                    <a:pt x="11678680" y="1563553"/>
                  </a:lnTo>
                  <a:lnTo>
                    <a:pt x="11608074" y="1384857"/>
                  </a:lnTo>
                  <a:lnTo>
                    <a:pt x="11711924" y="1302087"/>
                  </a:lnTo>
                  <a:lnTo>
                    <a:pt x="11596374" y="1009643"/>
                  </a:lnTo>
                  <a:lnTo>
                    <a:pt x="11699890" y="926028"/>
                  </a:lnTo>
                  <a:lnTo>
                    <a:pt x="11337733" y="9452"/>
                  </a:lnTo>
                  <a:lnTo>
                    <a:pt x="0" y="0"/>
                  </a:lnTo>
                  <a:lnTo>
                    <a:pt x="85580" y="7819846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4210" y="2135799"/>
              <a:ext cx="10877549" cy="7123035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7131763" y="3"/>
            <a:ext cx="1156335" cy="5021580"/>
          </a:xfrm>
          <a:custGeom>
            <a:avLst/>
            <a:gdLst/>
            <a:ahLst/>
            <a:cxnLst/>
            <a:rect l="l" t="t" r="r" b="b"/>
            <a:pathLst>
              <a:path w="1156334" h="5021580">
                <a:moveTo>
                  <a:pt x="1156235" y="5021066"/>
                </a:moveTo>
                <a:lnTo>
                  <a:pt x="1103881" y="4986508"/>
                </a:lnTo>
                <a:lnTo>
                  <a:pt x="1052722" y="4952095"/>
                </a:lnTo>
                <a:lnTo>
                  <a:pt x="1008564" y="4921484"/>
                </a:lnTo>
                <a:lnTo>
                  <a:pt x="965498" y="4890412"/>
                </a:lnTo>
                <a:lnTo>
                  <a:pt x="923514" y="4858885"/>
                </a:lnTo>
                <a:lnTo>
                  <a:pt x="882603" y="4826911"/>
                </a:lnTo>
                <a:lnTo>
                  <a:pt x="842757" y="4794497"/>
                </a:lnTo>
                <a:lnTo>
                  <a:pt x="803965" y="4761650"/>
                </a:lnTo>
                <a:lnTo>
                  <a:pt x="766218" y="4728378"/>
                </a:lnTo>
                <a:lnTo>
                  <a:pt x="729508" y="4694687"/>
                </a:lnTo>
                <a:lnTo>
                  <a:pt x="693825" y="4660586"/>
                </a:lnTo>
                <a:lnTo>
                  <a:pt x="659159" y="4626080"/>
                </a:lnTo>
                <a:lnTo>
                  <a:pt x="625502" y="4591178"/>
                </a:lnTo>
                <a:lnTo>
                  <a:pt x="592845" y="4555887"/>
                </a:lnTo>
                <a:lnTo>
                  <a:pt x="561177" y="4520213"/>
                </a:lnTo>
                <a:lnTo>
                  <a:pt x="530490" y="4484164"/>
                </a:lnTo>
                <a:lnTo>
                  <a:pt x="500775" y="4447748"/>
                </a:lnTo>
                <a:lnTo>
                  <a:pt x="472022" y="4410971"/>
                </a:lnTo>
                <a:lnTo>
                  <a:pt x="444223" y="4373841"/>
                </a:lnTo>
                <a:lnTo>
                  <a:pt x="417367" y="4336364"/>
                </a:lnTo>
                <a:lnTo>
                  <a:pt x="391446" y="4298549"/>
                </a:lnTo>
                <a:lnTo>
                  <a:pt x="366450" y="4260403"/>
                </a:lnTo>
                <a:lnTo>
                  <a:pt x="342371" y="4221932"/>
                </a:lnTo>
                <a:lnTo>
                  <a:pt x="319199" y="4183143"/>
                </a:lnTo>
                <a:lnTo>
                  <a:pt x="296924" y="4144045"/>
                </a:lnTo>
                <a:lnTo>
                  <a:pt x="275538" y="4104644"/>
                </a:lnTo>
                <a:lnTo>
                  <a:pt x="255032" y="4064948"/>
                </a:lnTo>
                <a:lnTo>
                  <a:pt x="235395" y="4024964"/>
                </a:lnTo>
                <a:lnTo>
                  <a:pt x="216619" y="3984698"/>
                </a:lnTo>
                <a:lnTo>
                  <a:pt x="198695" y="3944159"/>
                </a:lnTo>
                <a:lnTo>
                  <a:pt x="181613" y="3903353"/>
                </a:lnTo>
                <a:lnTo>
                  <a:pt x="165365" y="3862288"/>
                </a:lnTo>
                <a:lnTo>
                  <a:pt x="149940" y="3820971"/>
                </a:lnTo>
                <a:lnTo>
                  <a:pt x="135330" y="3779408"/>
                </a:lnTo>
                <a:lnTo>
                  <a:pt x="121525" y="3737609"/>
                </a:lnTo>
                <a:lnTo>
                  <a:pt x="108517" y="3695578"/>
                </a:lnTo>
                <a:lnTo>
                  <a:pt x="96296" y="3653325"/>
                </a:lnTo>
                <a:lnTo>
                  <a:pt x="84852" y="3610855"/>
                </a:lnTo>
                <a:lnTo>
                  <a:pt x="74177" y="3568177"/>
                </a:lnTo>
                <a:lnTo>
                  <a:pt x="64261" y="3525297"/>
                </a:lnTo>
                <a:lnTo>
                  <a:pt x="55096" y="3482223"/>
                </a:lnTo>
                <a:lnTo>
                  <a:pt x="46671" y="3438962"/>
                </a:lnTo>
                <a:lnTo>
                  <a:pt x="38978" y="3395521"/>
                </a:lnTo>
                <a:lnTo>
                  <a:pt x="32007" y="3351908"/>
                </a:lnTo>
                <a:lnTo>
                  <a:pt x="25749" y="3308129"/>
                </a:lnTo>
                <a:lnTo>
                  <a:pt x="20196" y="3264192"/>
                </a:lnTo>
                <a:lnTo>
                  <a:pt x="15337" y="3220104"/>
                </a:lnTo>
                <a:lnTo>
                  <a:pt x="11163" y="3175872"/>
                </a:lnTo>
                <a:lnTo>
                  <a:pt x="7666" y="3131504"/>
                </a:lnTo>
                <a:lnTo>
                  <a:pt x="4835" y="3087006"/>
                </a:lnTo>
                <a:lnTo>
                  <a:pt x="2663" y="3042387"/>
                </a:lnTo>
                <a:lnTo>
                  <a:pt x="1139" y="2997652"/>
                </a:lnTo>
                <a:lnTo>
                  <a:pt x="254" y="2952810"/>
                </a:lnTo>
                <a:lnTo>
                  <a:pt x="0" y="2907868"/>
                </a:lnTo>
                <a:lnTo>
                  <a:pt x="366" y="2862833"/>
                </a:lnTo>
                <a:lnTo>
                  <a:pt x="1344" y="2817711"/>
                </a:lnTo>
                <a:lnTo>
                  <a:pt x="2924" y="2772511"/>
                </a:lnTo>
                <a:lnTo>
                  <a:pt x="5097" y="2727240"/>
                </a:lnTo>
                <a:lnTo>
                  <a:pt x="7854" y="2681904"/>
                </a:lnTo>
                <a:lnTo>
                  <a:pt x="11186" y="2636512"/>
                </a:lnTo>
                <a:lnTo>
                  <a:pt x="15084" y="2591069"/>
                </a:lnTo>
                <a:lnTo>
                  <a:pt x="19538" y="2545584"/>
                </a:lnTo>
                <a:lnTo>
                  <a:pt x="24538" y="2500064"/>
                </a:lnTo>
                <a:lnTo>
                  <a:pt x="30077" y="2454515"/>
                </a:lnTo>
                <a:lnTo>
                  <a:pt x="36144" y="2408946"/>
                </a:lnTo>
                <a:lnTo>
                  <a:pt x="42730" y="2363363"/>
                </a:lnTo>
                <a:lnTo>
                  <a:pt x="49826" y="2317774"/>
                </a:lnTo>
                <a:lnTo>
                  <a:pt x="57424" y="2272185"/>
                </a:lnTo>
                <a:lnTo>
                  <a:pt x="65513" y="2226605"/>
                </a:lnTo>
                <a:lnTo>
                  <a:pt x="74084" y="2181040"/>
                </a:lnTo>
                <a:lnTo>
                  <a:pt x="83128" y="2135497"/>
                </a:lnTo>
                <a:lnTo>
                  <a:pt x="92636" y="2089984"/>
                </a:lnTo>
                <a:lnTo>
                  <a:pt x="102599" y="2044508"/>
                </a:lnTo>
                <a:lnTo>
                  <a:pt x="113008" y="1999076"/>
                </a:lnTo>
                <a:lnTo>
                  <a:pt x="123853" y="1953696"/>
                </a:lnTo>
                <a:lnTo>
                  <a:pt x="135124" y="1908374"/>
                </a:lnTo>
                <a:lnTo>
                  <a:pt x="146814" y="1863118"/>
                </a:lnTo>
                <a:lnTo>
                  <a:pt x="158912" y="1817935"/>
                </a:lnTo>
                <a:lnTo>
                  <a:pt x="171409" y="1772832"/>
                </a:lnTo>
                <a:lnTo>
                  <a:pt x="184297" y="1727817"/>
                </a:lnTo>
                <a:lnTo>
                  <a:pt x="197565" y="1682897"/>
                </a:lnTo>
                <a:lnTo>
                  <a:pt x="211205" y="1638078"/>
                </a:lnTo>
                <a:lnTo>
                  <a:pt x="225207" y="1593369"/>
                </a:lnTo>
                <a:lnTo>
                  <a:pt x="239563" y="1548776"/>
                </a:lnTo>
                <a:lnTo>
                  <a:pt x="254262" y="1504307"/>
                </a:lnTo>
                <a:lnTo>
                  <a:pt x="269296" y="1459969"/>
                </a:lnTo>
                <a:lnTo>
                  <a:pt x="284655" y="1415769"/>
                </a:lnTo>
                <a:lnTo>
                  <a:pt x="300331" y="1371714"/>
                </a:lnTo>
                <a:lnTo>
                  <a:pt x="316314" y="1327812"/>
                </a:lnTo>
                <a:lnTo>
                  <a:pt x="332594" y="1284070"/>
                </a:lnTo>
                <a:lnTo>
                  <a:pt x="349164" y="1240494"/>
                </a:lnTo>
                <a:lnTo>
                  <a:pt x="366012" y="1197093"/>
                </a:lnTo>
                <a:lnTo>
                  <a:pt x="383130" y="1153873"/>
                </a:lnTo>
                <a:lnTo>
                  <a:pt x="400510" y="1110843"/>
                </a:lnTo>
                <a:lnTo>
                  <a:pt x="418141" y="1068007"/>
                </a:lnTo>
                <a:lnTo>
                  <a:pt x="436014" y="1025376"/>
                </a:lnTo>
                <a:lnTo>
                  <a:pt x="454120" y="982954"/>
                </a:lnTo>
                <a:lnTo>
                  <a:pt x="472451" y="940750"/>
                </a:lnTo>
                <a:lnTo>
                  <a:pt x="490996" y="898771"/>
                </a:lnTo>
                <a:lnTo>
                  <a:pt x="509747" y="857024"/>
                </a:lnTo>
                <a:lnTo>
                  <a:pt x="528693" y="815516"/>
                </a:lnTo>
                <a:lnTo>
                  <a:pt x="547827" y="774255"/>
                </a:lnTo>
                <a:lnTo>
                  <a:pt x="567139" y="733248"/>
                </a:lnTo>
                <a:lnTo>
                  <a:pt x="586619" y="692501"/>
                </a:lnTo>
                <a:lnTo>
                  <a:pt x="606258" y="652023"/>
                </a:lnTo>
                <a:lnTo>
                  <a:pt x="626048" y="611820"/>
                </a:lnTo>
                <a:lnTo>
                  <a:pt x="645978" y="571899"/>
                </a:lnTo>
                <a:lnTo>
                  <a:pt x="666040" y="532269"/>
                </a:lnTo>
                <a:lnTo>
                  <a:pt x="686225" y="492935"/>
                </a:lnTo>
                <a:lnTo>
                  <a:pt x="706522" y="453906"/>
                </a:lnTo>
                <a:lnTo>
                  <a:pt x="726924" y="415189"/>
                </a:lnTo>
                <a:lnTo>
                  <a:pt x="747420" y="376790"/>
                </a:lnTo>
                <a:lnTo>
                  <a:pt x="768001" y="338717"/>
                </a:lnTo>
                <a:lnTo>
                  <a:pt x="788659" y="300978"/>
                </a:lnTo>
                <a:lnTo>
                  <a:pt x="809384" y="263579"/>
                </a:lnTo>
                <a:lnTo>
                  <a:pt x="830167" y="226527"/>
                </a:lnTo>
                <a:lnTo>
                  <a:pt x="850998" y="189831"/>
                </a:lnTo>
                <a:lnTo>
                  <a:pt x="871869" y="153496"/>
                </a:lnTo>
                <a:lnTo>
                  <a:pt x="892769" y="117531"/>
                </a:lnTo>
                <a:lnTo>
                  <a:pt x="913691" y="81943"/>
                </a:lnTo>
                <a:lnTo>
                  <a:pt x="934624" y="46738"/>
                </a:lnTo>
                <a:lnTo>
                  <a:pt x="955559" y="11925"/>
                </a:lnTo>
                <a:lnTo>
                  <a:pt x="962811" y="0"/>
                </a:lnTo>
                <a:lnTo>
                  <a:pt x="1156235" y="0"/>
                </a:lnTo>
                <a:lnTo>
                  <a:pt x="1156235" y="5021066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2292" y="975911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65659" y="984175"/>
            <a:ext cx="443865" cy="636270"/>
          </a:xfrm>
          <a:custGeom>
            <a:avLst/>
            <a:gdLst/>
            <a:ahLst/>
            <a:cxnLst/>
            <a:rect l="l" t="t" r="r" b="b"/>
            <a:pathLst>
              <a:path w="443865" h="636269">
                <a:moveTo>
                  <a:pt x="0" y="81527"/>
                </a:moveTo>
                <a:lnTo>
                  <a:pt x="0" y="0"/>
                </a:lnTo>
                <a:lnTo>
                  <a:pt x="443597" y="0"/>
                </a:lnTo>
                <a:lnTo>
                  <a:pt x="443597" y="81527"/>
                </a:lnTo>
                <a:lnTo>
                  <a:pt x="274512" y="81527"/>
                </a:lnTo>
                <a:lnTo>
                  <a:pt x="274512" y="635912"/>
                </a:lnTo>
                <a:lnTo>
                  <a:pt x="170202" y="635912"/>
                </a:lnTo>
                <a:lnTo>
                  <a:pt x="170202" y="81527"/>
                </a:lnTo>
                <a:lnTo>
                  <a:pt x="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14475" y="984175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55141" y="983282"/>
            <a:ext cx="1086485" cy="636905"/>
          </a:xfrm>
          <a:custGeom>
            <a:avLst/>
            <a:gdLst/>
            <a:ahLst/>
            <a:cxnLst/>
            <a:rect l="l" t="t" r="r" b="b"/>
            <a:pathLst>
              <a:path w="1086484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1086484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  <a:path w="1086484" h="636905">
                <a:moveTo>
                  <a:pt x="642348" y="82420"/>
                </a:moveTo>
                <a:lnTo>
                  <a:pt x="642348" y="893"/>
                </a:lnTo>
                <a:lnTo>
                  <a:pt x="1085945" y="893"/>
                </a:lnTo>
                <a:lnTo>
                  <a:pt x="1085945" y="82420"/>
                </a:lnTo>
                <a:lnTo>
                  <a:pt x="916860" y="82420"/>
                </a:lnTo>
                <a:lnTo>
                  <a:pt x="916860" y="636805"/>
                </a:lnTo>
                <a:lnTo>
                  <a:pt x="812550" y="636805"/>
                </a:lnTo>
                <a:lnTo>
                  <a:pt x="812550" y="82420"/>
                </a:lnTo>
                <a:lnTo>
                  <a:pt x="642348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46306" y="983282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91072" y="975911"/>
            <a:ext cx="640080" cy="650240"/>
          </a:xfrm>
          <a:custGeom>
            <a:avLst/>
            <a:gdLst/>
            <a:ahLst/>
            <a:cxnLst/>
            <a:rect l="l" t="t" r="r" b="b"/>
            <a:pathLst>
              <a:path w="640079" h="650239">
                <a:moveTo>
                  <a:pt x="318737" y="649760"/>
                </a:moveTo>
                <a:lnTo>
                  <a:pt x="268007" y="646097"/>
                </a:lnTo>
                <a:lnTo>
                  <a:pt x="220172" y="635108"/>
                </a:lnTo>
                <a:lnTo>
                  <a:pt x="175232" y="616792"/>
                </a:lnTo>
                <a:lnTo>
                  <a:pt x="133186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5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6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4" y="458157"/>
                </a:lnTo>
                <a:lnTo>
                  <a:pt x="167745" y="492290"/>
                </a:lnTo>
                <a:lnTo>
                  <a:pt x="200076" y="519945"/>
                </a:lnTo>
                <a:lnTo>
                  <a:pt x="236093" y="539699"/>
                </a:lnTo>
                <a:lnTo>
                  <a:pt x="275796" y="551551"/>
                </a:lnTo>
                <a:lnTo>
                  <a:pt x="319184" y="555502"/>
                </a:lnTo>
                <a:lnTo>
                  <a:pt x="362195" y="552500"/>
                </a:lnTo>
                <a:lnTo>
                  <a:pt x="400544" y="543496"/>
                </a:lnTo>
                <a:lnTo>
                  <a:pt x="463253" y="507479"/>
                </a:lnTo>
                <a:lnTo>
                  <a:pt x="506194" y="450856"/>
                </a:lnTo>
                <a:lnTo>
                  <a:pt x="527804" y="377035"/>
                </a:lnTo>
                <a:lnTo>
                  <a:pt x="289030" y="377035"/>
                </a:lnTo>
                <a:lnTo>
                  <a:pt x="289030" y="295508"/>
                </a:lnTo>
                <a:lnTo>
                  <a:pt x="639486" y="295508"/>
                </a:lnTo>
                <a:lnTo>
                  <a:pt x="639486" y="377035"/>
                </a:lnTo>
                <a:lnTo>
                  <a:pt x="630667" y="421377"/>
                </a:lnTo>
                <a:lnTo>
                  <a:pt x="616006" y="462913"/>
                </a:lnTo>
                <a:lnTo>
                  <a:pt x="595501" y="501644"/>
                </a:lnTo>
                <a:lnTo>
                  <a:pt x="569153" y="537570"/>
                </a:lnTo>
                <a:lnTo>
                  <a:pt x="536962" y="570690"/>
                </a:lnTo>
                <a:lnTo>
                  <a:pt x="500143" y="599156"/>
                </a:lnTo>
                <a:lnTo>
                  <a:pt x="459911" y="621295"/>
                </a:lnTo>
                <a:lnTo>
                  <a:pt x="416266" y="637109"/>
                </a:lnTo>
                <a:lnTo>
                  <a:pt x="369208" y="646598"/>
                </a:lnTo>
                <a:lnTo>
                  <a:pt x="318737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32880" y="98417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74402" y="983282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64645" y="692496"/>
            <a:ext cx="47332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495" dirty="0">
                <a:latin typeface="Verdana"/>
                <a:cs typeface="Verdana"/>
              </a:rPr>
              <a:t>STRATEGIE</a:t>
            </a:r>
            <a:endParaRPr sz="72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/>
              <a:t>Associazione</a:t>
            </a:r>
            <a:r>
              <a:rPr sz="1800" spc="-80" dirty="0"/>
              <a:t> </a:t>
            </a:r>
            <a:r>
              <a:rPr sz="1800" spc="25" dirty="0"/>
              <a:t>Italiana</a:t>
            </a:r>
            <a:r>
              <a:rPr sz="1800" spc="-80" dirty="0"/>
              <a:t> </a:t>
            </a:r>
            <a:r>
              <a:rPr sz="1800" spc="40" dirty="0"/>
              <a:t>per</a:t>
            </a:r>
            <a:r>
              <a:rPr sz="1800" spc="-75" dirty="0"/>
              <a:t> </a:t>
            </a:r>
            <a:r>
              <a:rPr sz="1800" spc="-10" dirty="0"/>
              <a:t>i</a:t>
            </a:r>
            <a:r>
              <a:rPr sz="1800" spc="-80" dirty="0"/>
              <a:t> </a:t>
            </a:r>
            <a:r>
              <a:rPr sz="1800" dirty="0"/>
              <a:t>Disturbi </a:t>
            </a:r>
            <a:r>
              <a:rPr sz="1800" spc="-615" dirty="0"/>
              <a:t> </a:t>
            </a:r>
            <a:r>
              <a:rPr sz="1800" spc="55" dirty="0"/>
              <a:t>di</a:t>
            </a:r>
            <a:r>
              <a:rPr sz="1800" spc="-90" dirty="0"/>
              <a:t> </a:t>
            </a:r>
            <a:r>
              <a:rPr sz="1800" spc="20" dirty="0"/>
              <a:t>Attenzione</a:t>
            </a:r>
            <a:r>
              <a:rPr sz="1800" spc="-85" dirty="0"/>
              <a:t> </a:t>
            </a:r>
            <a:r>
              <a:rPr sz="1800" spc="60" dirty="0"/>
              <a:t>e</a:t>
            </a:r>
            <a:r>
              <a:rPr sz="1800" spc="-90" dirty="0"/>
              <a:t> </a:t>
            </a:r>
            <a:r>
              <a:rPr sz="1800" spc="5" dirty="0"/>
              <a:t>Iperattività</a:t>
            </a:r>
            <a:endParaRPr sz="1800"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27" y="0"/>
            <a:ext cx="18259425" cy="9514840"/>
            <a:chOff x="28927" y="0"/>
            <a:chExt cx="18259425" cy="9514840"/>
          </a:xfrm>
        </p:grpSpPr>
        <p:sp>
          <p:nvSpPr>
            <p:cNvPr id="3" name="object 3"/>
            <p:cNvSpPr/>
            <p:nvPr/>
          </p:nvSpPr>
          <p:spPr>
            <a:xfrm>
              <a:off x="28927" y="0"/>
              <a:ext cx="11711940" cy="7884795"/>
            </a:xfrm>
            <a:custGeom>
              <a:avLst/>
              <a:gdLst/>
              <a:ahLst/>
              <a:cxnLst/>
              <a:rect l="l" t="t" r="r" b="b"/>
              <a:pathLst>
                <a:path w="11711940" h="7884795">
                  <a:moveTo>
                    <a:pt x="85580" y="7819847"/>
                  </a:moveTo>
                  <a:lnTo>
                    <a:pt x="107572" y="7875505"/>
                  </a:lnTo>
                  <a:lnTo>
                    <a:pt x="232688" y="7846557"/>
                  </a:lnTo>
                  <a:lnTo>
                    <a:pt x="246386" y="7881226"/>
                  </a:lnTo>
                  <a:lnTo>
                    <a:pt x="371198" y="7851507"/>
                  </a:lnTo>
                  <a:lnTo>
                    <a:pt x="384292" y="7884647"/>
                  </a:lnTo>
                  <a:lnTo>
                    <a:pt x="508804" y="7854170"/>
                  </a:lnTo>
                  <a:lnTo>
                    <a:pt x="515103" y="7870112"/>
                  </a:lnTo>
                  <a:lnTo>
                    <a:pt x="639418" y="7839136"/>
                  </a:lnTo>
                  <a:lnTo>
                    <a:pt x="651526" y="7869780"/>
                  </a:lnTo>
                  <a:lnTo>
                    <a:pt x="775549" y="7838065"/>
                  </a:lnTo>
                  <a:lnTo>
                    <a:pt x="787078" y="7867243"/>
                  </a:lnTo>
                  <a:lnTo>
                    <a:pt x="910814" y="7834801"/>
                  </a:lnTo>
                  <a:lnTo>
                    <a:pt x="921773" y="7862536"/>
                  </a:lnTo>
                  <a:lnTo>
                    <a:pt x="1045226" y="7829379"/>
                  </a:lnTo>
                  <a:lnTo>
                    <a:pt x="1050471" y="7842654"/>
                  </a:lnTo>
                  <a:lnTo>
                    <a:pt x="1173738" y="7809026"/>
                  </a:lnTo>
                  <a:lnTo>
                    <a:pt x="1183768" y="7834409"/>
                  </a:lnTo>
                  <a:lnTo>
                    <a:pt x="1306760" y="7800085"/>
                  </a:lnTo>
                  <a:lnTo>
                    <a:pt x="1311547" y="7812201"/>
                  </a:lnTo>
                  <a:lnTo>
                    <a:pt x="1434358" y="7777419"/>
                  </a:lnTo>
                  <a:lnTo>
                    <a:pt x="1443484" y="7800516"/>
                  </a:lnTo>
                  <a:lnTo>
                    <a:pt x="1566028" y="7765058"/>
                  </a:lnTo>
                  <a:lnTo>
                    <a:pt x="1570370" y="7776047"/>
                  </a:lnTo>
                  <a:lnTo>
                    <a:pt x="1692739" y="7740144"/>
                  </a:lnTo>
                  <a:lnTo>
                    <a:pt x="1700987" y="7761019"/>
                  </a:lnTo>
                  <a:lnTo>
                    <a:pt x="1823096" y="7724460"/>
                  </a:lnTo>
                  <a:lnTo>
                    <a:pt x="1827005" y="7734354"/>
                  </a:lnTo>
                  <a:lnTo>
                    <a:pt x="1948944" y="7697364"/>
                  </a:lnTo>
                  <a:lnTo>
                    <a:pt x="1952684" y="7706830"/>
                  </a:lnTo>
                  <a:lnTo>
                    <a:pt x="2074454" y="7669413"/>
                  </a:lnTo>
                  <a:lnTo>
                    <a:pt x="2081516" y="7687288"/>
                  </a:lnTo>
                  <a:lnTo>
                    <a:pt x="2203038" y="7649242"/>
                  </a:lnTo>
                  <a:lnTo>
                    <a:pt x="2206364" y="7657659"/>
                  </a:lnTo>
                  <a:lnTo>
                    <a:pt x="2327722" y="7619200"/>
                  </a:lnTo>
                  <a:lnTo>
                    <a:pt x="2330885" y="7627206"/>
                  </a:lnTo>
                  <a:lnTo>
                    <a:pt x="2452083" y="7588340"/>
                  </a:lnTo>
                  <a:lnTo>
                    <a:pt x="2455086" y="7595941"/>
                  </a:lnTo>
                  <a:lnTo>
                    <a:pt x="2576124" y="7556672"/>
                  </a:lnTo>
                  <a:lnTo>
                    <a:pt x="2578970" y="7563873"/>
                  </a:lnTo>
                  <a:lnTo>
                    <a:pt x="2699851" y="7524207"/>
                  </a:lnTo>
                  <a:lnTo>
                    <a:pt x="2702540" y="7531013"/>
                  </a:lnTo>
                  <a:lnTo>
                    <a:pt x="2823267" y="7490955"/>
                  </a:lnTo>
                  <a:lnTo>
                    <a:pt x="2825802" y="7497371"/>
                  </a:lnTo>
                  <a:lnTo>
                    <a:pt x="2946376" y="7456926"/>
                  </a:lnTo>
                  <a:lnTo>
                    <a:pt x="2948759" y="7462959"/>
                  </a:lnTo>
                  <a:lnTo>
                    <a:pt x="3069182" y="7422132"/>
                  </a:lnTo>
                  <a:lnTo>
                    <a:pt x="3073575" y="7433251"/>
                  </a:lnTo>
                  <a:lnTo>
                    <a:pt x="3193775" y="7391861"/>
                  </a:lnTo>
                  <a:lnTo>
                    <a:pt x="3195788" y="7396956"/>
                  </a:lnTo>
                  <a:lnTo>
                    <a:pt x="3315843" y="7355197"/>
                  </a:lnTo>
                  <a:lnTo>
                    <a:pt x="3317711" y="7359926"/>
                  </a:lnTo>
                  <a:lnTo>
                    <a:pt x="3437623" y="7317804"/>
                  </a:lnTo>
                  <a:lnTo>
                    <a:pt x="3557463" y="7275503"/>
                  </a:lnTo>
                  <a:lnTo>
                    <a:pt x="3559118" y="7279692"/>
                  </a:lnTo>
                  <a:lnTo>
                    <a:pt x="3678817" y="7237035"/>
                  </a:lnTo>
                  <a:lnTo>
                    <a:pt x="3680333" y="7240871"/>
                  </a:lnTo>
                  <a:lnTo>
                    <a:pt x="3799894" y="7197864"/>
                  </a:lnTo>
                  <a:lnTo>
                    <a:pt x="3801273" y="7201352"/>
                  </a:lnTo>
                  <a:lnTo>
                    <a:pt x="3920698" y="7158000"/>
                  </a:lnTo>
                  <a:lnTo>
                    <a:pt x="3921941" y="7161146"/>
                  </a:lnTo>
                  <a:lnTo>
                    <a:pt x="4041231" y="7117453"/>
                  </a:lnTo>
                  <a:lnTo>
                    <a:pt x="4042341" y="7120262"/>
                  </a:lnTo>
                  <a:lnTo>
                    <a:pt x="4161499" y="7076235"/>
                  </a:lnTo>
                  <a:lnTo>
                    <a:pt x="4162478" y="7078712"/>
                  </a:lnTo>
                  <a:lnTo>
                    <a:pt x="4281506" y="7034355"/>
                  </a:lnTo>
                  <a:lnTo>
                    <a:pt x="4282355" y="7036505"/>
                  </a:lnTo>
                  <a:lnTo>
                    <a:pt x="4401255" y="6991824"/>
                  </a:lnTo>
                  <a:lnTo>
                    <a:pt x="4520092" y="6946983"/>
                  </a:lnTo>
                  <a:lnTo>
                    <a:pt x="4520751" y="6948652"/>
                  </a:lnTo>
                  <a:lnTo>
                    <a:pt x="4639463" y="6903494"/>
                  </a:lnTo>
                  <a:lnTo>
                    <a:pt x="4639998" y="6904850"/>
                  </a:lnTo>
                  <a:lnTo>
                    <a:pt x="4758587" y="6859381"/>
                  </a:lnTo>
                  <a:lnTo>
                    <a:pt x="4759000" y="6860428"/>
                  </a:lnTo>
                  <a:lnTo>
                    <a:pt x="4877468" y="6814653"/>
                  </a:lnTo>
                  <a:lnTo>
                    <a:pt x="4877762" y="6815397"/>
                  </a:lnTo>
                  <a:lnTo>
                    <a:pt x="4996111" y="6769321"/>
                  </a:lnTo>
                  <a:lnTo>
                    <a:pt x="5114401" y="6723097"/>
                  </a:lnTo>
                  <a:lnTo>
                    <a:pt x="5114519" y="6723395"/>
                  </a:lnTo>
                  <a:lnTo>
                    <a:pt x="5232696" y="6676886"/>
                  </a:lnTo>
                  <a:lnTo>
                    <a:pt x="5350757" y="6630082"/>
                  </a:lnTo>
                  <a:lnTo>
                    <a:pt x="5468762" y="6583135"/>
                  </a:lnTo>
                  <a:lnTo>
                    <a:pt x="5468597" y="6582717"/>
                  </a:lnTo>
                  <a:lnTo>
                    <a:pt x="5586491" y="6535491"/>
                  </a:lnTo>
                  <a:lnTo>
                    <a:pt x="5586216" y="6534796"/>
                  </a:lnTo>
                  <a:lnTo>
                    <a:pt x="5704002" y="6487295"/>
                  </a:lnTo>
                  <a:lnTo>
                    <a:pt x="5821734" y="6439659"/>
                  </a:lnTo>
                  <a:lnTo>
                    <a:pt x="5821299" y="6438557"/>
                  </a:lnTo>
                  <a:lnTo>
                    <a:pt x="5938926" y="6390654"/>
                  </a:lnTo>
                  <a:lnTo>
                    <a:pt x="5938386" y="6389289"/>
                  </a:lnTo>
                  <a:lnTo>
                    <a:pt x="6055910" y="6341124"/>
                  </a:lnTo>
                  <a:lnTo>
                    <a:pt x="6173382" y="6292830"/>
                  </a:lnTo>
                  <a:lnTo>
                    <a:pt x="6172690" y="6291078"/>
                  </a:lnTo>
                  <a:lnTo>
                    <a:pt x="6290062" y="6242531"/>
                  </a:lnTo>
                  <a:lnTo>
                    <a:pt x="6289270" y="6240527"/>
                  </a:lnTo>
                  <a:lnTo>
                    <a:pt x="6406544" y="6191731"/>
                  </a:lnTo>
                  <a:lnTo>
                    <a:pt x="6523770" y="6142813"/>
                  </a:lnTo>
                  <a:lnTo>
                    <a:pt x="6522834" y="6140443"/>
                  </a:lnTo>
                  <a:lnTo>
                    <a:pt x="6639964" y="6091284"/>
                  </a:lnTo>
                  <a:lnTo>
                    <a:pt x="6757048" y="6042006"/>
                  </a:lnTo>
                  <a:lnTo>
                    <a:pt x="6755971" y="6039281"/>
                  </a:lnTo>
                  <a:lnTo>
                    <a:pt x="6872963" y="5989771"/>
                  </a:lnTo>
                  <a:lnTo>
                    <a:pt x="6989909" y="5940146"/>
                  </a:lnTo>
                  <a:lnTo>
                    <a:pt x="6988696" y="5937077"/>
                  </a:lnTo>
                  <a:lnTo>
                    <a:pt x="7105554" y="5887227"/>
                  </a:lnTo>
                  <a:lnTo>
                    <a:pt x="7222368" y="5837267"/>
                  </a:lnTo>
                  <a:lnTo>
                    <a:pt x="7221024" y="5833866"/>
                  </a:lnTo>
                  <a:lnTo>
                    <a:pt x="7337752" y="5783688"/>
                  </a:lnTo>
                  <a:lnTo>
                    <a:pt x="7336324" y="5780073"/>
                  </a:lnTo>
                  <a:lnTo>
                    <a:pt x="7452968" y="5729683"/>
                  </a:lnTo>
                  <a:lnTo>
                    <a:pt x="7569571" y="5679190"/>
                  </a:lnTo>
                  <a:lnTo>
                    <a:pt x="7568019" y="5675262"/>
                  </a:lnTo>
                  <a:lnTo>
                    <a:pt x="7684542" y="5624564"/>
                  </a:lnTo>
                  <a:lnTo>
                    <a:pt x="7801025" y="5573766"/>
                  </a:lnTo>
                  <a:lnTo>
                    <a:pt x="7917469" y="5522869"/>
                  </a:lnTo>
                  <a:lnTo>
                    <a:pt x="7915760" y="5518544"/>
                  </a:lnTo>
                  <a:lnTo>
                    <a:pt x="8032041" y="5467236"/>
                  </a:lnTo>
                  <a:lnTo>
                    <a:pt x="8148114" y="5415401"/>
                  </a:lnTo>
                  <a:lnTo>
                    <a:pt x="8145867" y="5409713"/>
                  </a:lnTo>
                  <a:lnTo>
                    <a:pt x="8261529" y="5356837"/>
                  </a:lnTo>
                  <a:lnTo>
                    <a:pt x="8258873" y="5350116"/>
                  </a:lnTo>
                  <a:lnTo>
                    <a:pt x="8374130" y="5296215"/>
                  </a:lnTo>
                  <a:lnTo>
                    <a:pt x="8489187" y="5241809"/>
                  </a:lnTo>
                  <a:lnTo>
                    <a:pt x="8485932" y="5233571"/>
                  </a:lnTo>
                  <a:lnTo>
                    <a:pt x="8600595" y="5178166"/>
                  </a:lnTo>
                  <a:lnTo>
                    <a:pt x="8715063" y="5122268"/>
                  </a:lnTo>
                  <a:lnTo>
                    <a:pt x="8711223" y="5112550"/>
                  </a:lnTo>
                  <a:lnTo>
                    <a:pt x="8825306" y="5055679"/>
                  </a:lnTo>
                  <a:lnTo>
                    <a:pt x="8821085" y="5044996"/>
                  </a:lnTo>
                  <a:lnTo>
                    <a:pt x="8934791" y="4987168"/>
                  </a:lnTo>
                  <a:lnTo>
                    <a:pt x="9048309" y="4928869"/>
                  </a:lnTo>
                  <a:lnTo>
                    <a:pt x="9043529" y="4916771"/>
                  </a:lnTo>
                  <a:lnTo>
                    <a:pt x="9156680" y="4857540"/>
                  </a:lnTo>
                  <a:lnTo>
                    <a:pt x="9151536" y="4844520"/>
                  </a:lnTo>
                  <a:lnTo>
                    <a:pt x="9264326" y="4784375"/>
                  </a:lnTo>
                  <a:lnTo>
                    <a:pt x="9376938" y="4723780"/>
                  </a:lnTo>
                  <a:lnTo>
                    <a:pt x="9371259" y="4709408"/>
                  </a:lnTo>
                  <a:lnTo>
                    <a:pt x="9483520" y="4647925"/>
                  </a:lnTo>
                  <a:lnTo>
                    <a:pt x="9477493" y="4632673"/>
                  </a:lnTo>
                  <a:lnTo>
                    <a:pt x="9589410" y="4570318"/>
                  </a:lnTo>
                  <a:lnTo>
                    <a:pt x="9583043" y="4554203"/>
                  </a:lnTo>
                  <a:lnTo>
                    <a:pt x="9694622" y="4490993"/>
                  </a:lnTo>
                  <a:lnTo>
                    <a:pt x="9687920" y="4474032"/>
                  </a:lnTo>
                  <a:lnTo>
                    <a:pt x="9799168" y="4409986"/>
                  </a:lnTo>
                  <a:lnTo>
                    <a:pt x="9792139" y="4392196"/>
                  </a:lnTo>
                  <a:lnTo>
                    <a:pt x="9903063" y="4327329"/>
                  </a:lnTo>
                  <a:lnTo>
                    <a:pt x="9895713" y="4308727"/>
                  </a:lnTo>
                  <a:lnTo>
                    <a:pt x="10006319" y="4243056"/>
                  </a:lnTo>
                  <a:lnTo>
                    <a:pt x="9998655" y="4223659"/>
                  </a:lnTo>
                  <a:lnTo>
                    <a:pt x="10108951" y="4157202"/>
                  </a:lnTo>
                  <a:lnTo>
                    <a:pt x="10100979" y="4137027"/>
                  </a:lnTo>
                  <a:lnTo>
                    <a:pt x="10210971" y="4069800"/>
                  </a:lnTo>
                  <a:lnTo>
                    <a:pt x="10202699" y="4048864"/>
                  </a:lnTo>
                  <a:lnTo>
                    <a:pt x="10312393" y="3980885"/>
                  </a:lnTo>
                  <a:lnTo>
                    <a:pt x="10303827" y="3959205"/>
                  </a:lnTo>
                  <a:lnTo>
                    <a:pt x="10413231" y="3890490"/>
                  </a:lnTo>
                  <a:lnTo>
                    <a:pt x="10395383" y="3845319"/>
                  </a:lnTo>
                  <a:lnTo>
                    <a:pt x="10504363" y="3775533"/>
                  </a:lnTo>
                  <a:lnTo>
                    <a:pt x="10495091" y="3752067"/>
                  </a:lnTo>
                  <a:lnTo>
                    <a:pt x="10603798" y="3681588"/>
                  </a:lnTo>
                  <a:lnTo>
                    <a:pt x="10594256" y="3657438"/>
                  </a:lnTo>
                  <a:lnTo>
                    <a:pt x="10702695" y="3586283"/>
                  </a:lnTo>
                  <a:lnTo>
                    <a:pt x="10682954" y="3536320"/>
                  </a:lnTo>
                  <a:lnTo>
                    <a:pt x="10791005" y="3464182"/>
                  </a:lnTo>
                  <a:lnTo>
                    <a:pt x="10780816" y="3438395"/>
                  </a:lnTo>
                  <a:lnTo>
                    <a:pt x="10888617" y="3365623"/>
                  </a:lnTo>
                  <a:lnTo>
                    <a:pt x="10867624" y="3312492"/>
                  </a:lnTo>
                  <a:lnTo>
                    <a:pt x="10975061" y="3238803"/>
                  </a:lnTo>
                  <a:lnTo>
                    <a:pt x="10953358" y="3183873"/>
                  </a:lnTo>
                  <a:lnTo>
                    <a:pt x="11060448" y="3109303"/>
                  </a:lnTo>
                  <a:lnTo>
                    <a:pt x="11038063" y="3052650"/>
                  </a:lnTo>
                  <a:lnTo>
                    <a:pt x="11144821" y="2977238"/>
                  </a:lnTo>
                  <a:lnTo>
                    <a:pt x="11121786" y="2918940"/>
                  </a:lnTo>
                  <a:lnTo>
                    <a:pt x="11228226" y="2842724"/>
                  </a:lnTo>
                  <a:lnTo>
                    <a:pt x="11204571" y="2782856"/>
                  </a:lnTo>
                  <a:lnTo>
                    <a:pt x="11310708" y="2705874"/>
                  </a:lnTo>
                  <a:lnTo>
                    <a:pt x="11274198" y="2613473"/>
                  </a:lnTo>
                  <a:lnTo>
                    <a:pt x="11379956" y="2535530"/>
                  </a:lnTo>
                  <a:lnTo>
                    <a:pt x="11354971" y="2472297"/>
                  </a:lnTo>
                  <a:lnTo>
                    <a:pt x="11460461" y="2393677"/>
                  </a:lnTo>
                  <a:lnTo>
                    <a:pt x="11422081" y="2296541"/>
                  </a:lnTo>
                  <a:lnTo>
                    <a:pt x="11527238" y="2217079"/>
                  </a:lnTo>
                  <a:lnTo>
                    <a:pt x="11487899" y="2117517"/>
                  </a:lnTo>
                  <a:lnTo>
                    <a:pt x="11592750" y="2037280"/>
                  </a:lnTo>
                  <a:lnTo>
                    <a:pt x="11538991" y="1901222"/>
                  </a:lnTo>
                  <a:lnTo>
                    <a:pt x="11643497" y="1820113"/>
                  </a:lnTo>
                  <a:lnTo>
                    <a:pt x="11574532" y="1645570"/>
                  </a:lnTo>
                  <a:lnTo>
                    <a:pt x="11678680" y="1563554"/>
                  </a:lnTo>
                  <a:lnTo>
                    <a:pt x="11608074" y="1384858"/>
                  </a:lnTo>
                  <a:lnTo>
                    <a:pt x="11711924" y="1302088"/>
                  </a:lnTo>
                  <a:lnTo>
                    <a:pt x="11596374" y="1009644"/>
                  </a:lnTo>
                  <a:lnTo>
                    <a:pt x="11699890" y="926029"/>
                  </a:lnTo>
                  <a:lnTo>
                    <a:pt x="11337733" y="9452"/>
                  </a:lnTo>
                  <a:lnTo>
                    <a:pt x="0" y="0"/>
                  </a:lnTo>
                  <a:lnTo>
                    <a:pt x="85580" y="7819847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131763" y="0"/>
              <a:ext cx="1156335" cy="5021580"/>
            </a:xfrm>
            <a:custGeom>
              <a:avLst/>
              <a:gdLst/>
              <a:ahLst/>
              <a:cxnLst/>
              <a:rect l="l" t="t" r="r" b="b"/>
              <a:pathLst>
                <a:path w="1156334" h="5021580">
                  <a:moveTo>
                    <a:pt x="1156235" y="5021069"/>
                  </a:moveTo>
                  <a:lnTo>
                    <a:pt x="1103881" y="4986511"/>
                  </a:lnTo>
                  <a:lnTo>
                    <a:pt x="1052722" y="4952098"/>
                  </a:lnTo>
                  <a:lnTo>
                    <a:pt x="1008564" y="4921487"/>
                  </a:lnTo>
                  <a:lnTo>
                    <a:pt x="965498" y="4890415"/>
                  </a:lnTo>
                  <a:lnTo>
                    <a:pt x="923514" y="4858888"/>
                  </a:lnTo>
                  <a:lnTo>
                    <a:pt x="882603" y="4826914"/>
                  </a:lnTo>
                  <a:lnTo>
                    <a:pt x="842757" y="4794500"/>
                  </a:lnTo>
                  <a:lnTo>
                    <a:pt x="803965" y="4761653"/>
                  </a:lnTo>
                  <a:lnTo>
                    <a:pt x="766218" y="4728381"/>
                  </a:lnTo>
                  <a:lnTo>
                    <a:pt x="729508" y="4694690"/>
                  </a:lnTo>
                  <a:lnTo>
                    <a:pt x="693825" y="4660589"/>
                  </a:lnTo>
                  <a:lnTo>
                    <a:pt x="659159" y="4626083"/>
                  </a:lnTo>
                  <a:lnTo>
                    <a:pt x="625502" y="4591181"/>
                  </a:lnTo>
                  <a:lnTo>
                    <a:pt x="592845" y="4555890"/>
                  </a:lnTo>
                  <a:lnTo>
                    <a:pt x="561177" y="4520216"/>
                  </a:lnTo>
                  <a:lnTo>
                    <a:pt x="530490" y="4484167"/>
                  </a:lnTo>
                  <a:lnTo>
                    <a:pt x="500775" y="4447751"/>
                  </a:lnTo>
                  <a:lnTo>
                    <a:pt x="472022" y="4410974"/>
                  </a:lnTo>
                  <a:lnTo>
                    <a:pt x="444223" y="4373844"/>
                  </a:lnTo>
                  <a:lnTo>
                    <a:pt x="417367" y="4336367"/>
                  </a:lnTo>
                  <a:lnTo>
                    <a:pt x="391446" y="4298552"/>
                  </a:lnTo>
                  <a:lnTo>
                    <a:pt x="366450" y="4260406"/>
                  </a:lnTo>
                  <a:lnTo>
                    <a:pt x="342371" y="4221935"/>
                  </a:lnTo>
                  <a:lnTo>
                    <a:pt x="319199" y="4183146"/>
                  </a:lnTo>
                  <a:lnTo>
                    <a:pt x="296924" y="4144048"/>
                  </a:lnTo>
                  <a:lnTo>
                    <a:pt x="275538" y="4104647"/>
                  </a:lnTo>
                  <a:lnTo>
                    <a:pt x="255032" y="4064951"/>
                  </a:lnTo>
                  <a:lnTo>
                    <a:pt x="235395" y="4024967"/>
                  </a:lnTo>
                  <a:lnTo>
                    <a:pt x="216619" y="3984701"/>
                  </a:lnTo>
                  <a:lnTo>
                    <a:pt x="198695" y="3944162"/>
                  </a:lnTo>
                  <a:lnTo>
                    <a:pt x="181613" y="3903356"/>
                  </a:lnTo>
                  <a:lnTo>
                    <a:pt x="165365" y="3862291"/>
                  </a:lnTo>
                  <a:lnTo>
                    <a:pt x="149940" y="3820974"/>
                  </a:lnTo>
                  <a:lnTo>
                    <a:pt x="135330" y="3779411"/>
                  </a:lnTo>
                  <a:lnTo>
                    <a:pt x="121525" y="3737612"/>
                  </a:lnTo>
                  <a:lnTo>
                    <a:pt x="108517" y="3695581"/>
                  </a:lnTo>
                  <a:lnTo>
                    <a:pt x="96296" y="3653328"/>
                  </a:lnTo>
                  <a:lnTo>
                    <a:pt x="84852" y="3610858"/>
                  </a:lnTo>
                  <a:lnTo>
                    <a:pt x="74177" y="3568180"/>
                  </a:lnTo>
                  <a:lnTo>
                    <a:pt x="64261" y="3525300"/>
                  </a:lnTo>
                  <a:lnTo>
                    <a:pt x="55096" y="3482226"/>
                  </a:lnTo>
                  <a:lnTo>
                    <a:pt x="46671" y="3438965"/>
                  </a:lnTo>
                  <a:lnTo>
                    <a:pt x="38978" y="3395524"/>
                  </a:lnTo>
                  <a:lnTo>
                    <a:pt x="32007" y="3351911"/>
                  </a:lnTo>
                  <a:lnTo>
                    <a:pt x="25749" y="3308132"/>
                  </a:lnTo>
                  <a:lnTo>
                    <a:pt x="20196" y="3264195"/>
                  </a:lnTo>
                  <a:lnTo>
                    <a:pt x="15337" y="3220107"/>
                  </a:lnTo>
                  <a:lnTo>
                    <a:pt x="11163" y="3175875"/>
                  </a:lnTo>
                  <a:lnTo>
                    <a:pt x="7666" y="3131507"/>
                  </a:lnTo>
                  <a:lnTo>
                    <a:pt x="4835" y="3087009"/>
                  </a:lnTo>
                  <a:lnTo>
                    <a:pt x="2663" y="3042390"/>
                  </a:lnTo>
                  <a:lnTo>
                    <a:pt x="1139" y="2997655"/>
                  </a:lnTo>
                  <a:lnTo>
                    <a:pt x="254" y="2952813"/>
                  </a:lnTo>
                  <a:lnTo>
                    <a:pt x="0" y="2907871"/>
                  </a:lnTo>
                  <a:lnTo>
                    <a:pt x="366" y="2862836"/>
                  </a:lnTo>
                  <a:lnTo>
                    <a:pt x="1344" y="2817714"/>
                  </a:lnTo>
                  <a:lnTo>
                    <a:pt x="2924" y="2772514"/>
                  </a:lnTo>
                  <a:lnTo>
                    <a:pt x="5097" y="2727243"/>
                  </a:lnTo>
                  <a:lnTo>
                    <a:pt x="7854" y="2681907"/>
                  </a:lnTo>
                  <a:lnTo>
                    <a:pt x="11186" y="2636515"/>
                  </a:lnTo>
                  <a:lnTo>
                    <a:pt x="15084" y="2591072"/>
                  </a:lnTo>
                  <a:lnTo>
                    <a:pt x="19538" y="2545587"/>
                  </a:lnTo>
                  <a:lnTo>
                    <a:pt x="24538" y="2500067"/>
                  </a:lnTo>
                  <a:lnTo>
                    <a:pt x="30077" y="2454518"/>
                  </a:lnTo>
                  <a:lnTo>
                    <a:pt x="36144" y="2408949"/>
                  </a:lnTo>
                  <a:lnTo>
                    <a:pt x="42730" y="2363366"/>
                  </a:lnTo>
                  <a:lnTo>
                    <a:pt x="49826" y="2317777"/>
                  </a:lnTo>
                  <a:lnTo>
                    <a:pt x="57424" y="2272188"/>
                  </a:lnTo>
                  <a:lnTo>
                    <a:pt x="65513" y="2226608"/>
                  </a:lnTo>
                  <a:lnTo>
                    <a:pt x="74084" y="2181043"/>
                  </a:lnTo>
                  <a:lnTo>
                    <a:pt x="83128" y="2135500"/>
                  </a:lnTo>
                  <a:lnTo>
                    <a:pt x="92636" y="2089987"/>
                  </a:lnTo>
                  <a:lnTo>
                    <a:pt x="102599" y="2044511"/>
                  </a:lnTo>
                  <a:lnTo>
                    <a:pt x="113008" y="1999079"/>
                  </a:lnTo>
                  <a:lnTo>
                    <a:pt x="123853" y="1953699"/>
                  </a:lnTo>
                  <a:lnTo>
                    <a:pt x="135124" y="1908377"/>
                  </a:lnTo>
                  <a:lnTo>
                    <a:pt x="146814" y="1863121"/>
                  </a:lnTo>
                  <a:lnTo>
                    <a:pt x="158912" y="1817938"/>
                  </a:lnTo>
                  <a:lnTo>
                    <a:pt x="171409" y="1772835"/>
                  </a:lnTo>
                  <a:lnTo>
                    <a:pt x="184297" y="1727820"/>
                  </a:lnTo>
                  <a:lnTo>
                    <a:pt x="197565" y="1682900"/>
                  </a:lnTo>
                  <a:lnTo>
                    <a:pt x="211205" y="1638081"/>
                  </a:lnTo>
                  <a:lnTo>
                    <a:pt x="225207" y="1593372"/>
                  </a:lnTo>
                  <a:lnTo>
                    <a:pt x="239563" y="1548779"/>
                  </a:lnTo>
                  <a:lnTo>
                    <a:pt x="254262" y="1504310"/>
                  </a:lnTo>
                  <a:lnTo>
                    <a:pt x="269296" y="1459972"/>
                  </a:lnTo>
                  <a:lnTo>
                    <a:pt x="284655" y="1415772"/>
                  </a:lnTo>
                  <a:lnTo>
                    <a:pt x="300331" y="1371717"/>
                  </a:lnTo>
                  <a:lnTo>
                    <a:pt x="316314" y="1327815"/>
                  </a:lnTo>
                  <a:lnTo>
                    <a:pt x="332594" y="1284073"/>
                  </a:lnTo>
                  <a:lnTo>
                    <a:pt x="349164" y="1240497"/>
                  </a:lnTo>
                  <a:lnTo>
                    <a:pt x="366012" y="1197096"/>
                  </a:lnTo>
                  <a:lnTo>
                    <a:pt x="383130" y="1153876"/>
                  </a:lnTo>
                  <a:lnTo>
                    <a:pt x="400510" y="1110846"/>
                  </a:lnTo>
                  <a:lnTo>
                    <a:pt x="418141" y="1068010"/>
                  </a:lnTo>
                  <a:lnTo>
                    <a:pt x="436014" y="1025379"/>
                  </a:lnTo>
                  <a:lnTo>
                    <a:pt x="454120" y="982957"/>
                  </a:lnTo>
                  <a:lnTo>
                    <a:pt x="472451" y="940753"/>
                  </a:lnTo>
                  <a:lnTo>
                    <a:pt x="490996" y="898774"/>
                  </a:lnTo>
                  <a:lnTo>
                    <a:pt x="509747" y="857027"/>
                  </a:lnTo>
                  <a:lnTo>
                    <a:pt x="528693" y="815519"/>
                  </a:lnTo>
                  <a:lnTo>
                    <a:pt x="547827" y="774258"/>
                  </a:lnTo>
                  <a:lnTo>
                    <a:pt x="567139" y="733250"/>
                  </a:lnTo>
                  <a:lnTo>
                    <a:pt x="586619" y="692504"/>
                  </a:lnTo>
                  <a:lnTo>
                    <a:pt x="606258" y="652026"/>
                  </a:lnTo>
                  <a:lnTo>
                    <a:pt x="626048" y="611823"/>
                  </a:lnTo>
                  <a:lnTo>
                    <a:pt x="645978" y="571902"/>
                  </a:lnTo>
                  <a:lnTo>
                    <a:pt x="666040" y="532272"/>
                  </a:lnTo>
                  <a:lnTo>
                    <a:pt x="686225" y="492938"/>
                  </a:lnTo>
                  <a:lnTo>
                    <a:pt x="706522" y="453909"/>
                  </a:lnTo>
                  <a:lnTo>
                    <a:pt x="726924" y="415192"/>
                  </a:lnTo>
                  <a:lnTo>
                    <a:pt x="747420" y="376793"/>
                  </a:lnTo>
                  <a:lnTo>
                    <a:pt x="768001" y="338720"/>
                  </a:lnTo>
                  <a:lnTo>
                    <a:pt x="788659" y="300981"/>
                  </a:lnTo>
                  <a:lnTo>
                    <a:pt x="809384" y="263582"/>
                  </a:lnTo>
                  <a:lnTo>
                    <a:pt x="830167" y="226530"/>
                  </a:lnTo>
                  <a:lnTo>
                    <a:pt x="850998" y="189834"/>
                  </a:lnTo>
                  <a:lnTo>
                    <a:pt x="871869" y="153499"/>
                  </a:lnTo>
                  <a:lnTo>
                    <a:pt x="892769" y="117534"/>
                  </a:lnTo>
                  <a:lnTo>
                    <a:pt x="913691" y="81946"/>
                  </a:lnTo>
                  <a:lnTo>
                    <a:pt x="934624" y="46741"/>
                  </a:lnTo>
                  <a:lnTo>
                    <a:pt x="955559" y="11928"/>
                  </a:lnTo>
                  <a:lnTo>
                    <a:pt x="962813" y="0"/>
                  </a:lnTo>
                  <a:lnTo>
                    <a:pt x="1156235" y="0"/>
                  </a:lnTo>
                  <a:lnTo>
                    <a:pt x="1156235" y="5021069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343" y="2397687"/>
              <a:ext cx="17316449" cy="710564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7232292" y="975912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65659" y="984176"/>
            <a:ext cx="443865" cy="636270"/>
          </a:xfrm>
          <a:custGeom>
            <a:avLst/>
            <a:gdLst/>
            <a:ahLst/>
            <a:cxnLst/>
            <a:rect l="l" t="t" r="r" b="b"/>
            <a:pathLst>
              <a:path w="443865" h="636269">
                <a:moveTo>
                  <a:pt x="0" y="81527"/>
                </a:moveTo>
                <a:lnTo>
                  <a:pt x="0" y="0"/>
                </a:lnTo>
                <a:lnTo>
                  <a:pt x="443597" y="0"/>
                </a:lnTo>
                <a:lnTo>
                  <a:pt x="443597" y="81527"/>
                </a:lnTo>
                <a:lnTo>
                  <a:pt x="274512" y="81527"/>
                </a:lnTo>
                <a:lnTo>
                  <a:pt x="274512" y="635912"/>
                </a:lnTo>
                <a:lnTo>
                  <a:pt x="170202" y="635912"/>
                </a:lnTo>
                <a:lnTo>
                  <a:pt x="170202" y="81527"/>
                </a:lnTo>
                <a:lnTo>
                  <a:pt x="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14475" y="984176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55141" y="983283"/>
            <a:ext cx="1086485" cy="636905"/>
          </a:xfrm>
          <a:custGeom>
            <a:avLst/>
            <a:gdLst/>
            <a:ahLst/>
            <a:cxnLst/>
            <a:rect l="l" t="t" r="r" b="b"/>
            <a:pathLst>
              <a:path w="1086484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1086484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  <a:path w="1086484" h="636905">
                <a:moveTo>
                  <a:pt x="642348" y="82420"/>
                </a:moveTo>
                <a:lnTo>
                  <a:pt x="642348" y="893"/>
                </a:lnTo>
                <a:lnTo>
                  <a:pt x="1085945" y="893"/>
                </a:lnTo>
                <a:lnTo>
                  <a:pt x="1085945" y="82420"/>
                </a:lnTo>
                <a:lnTo>
                  <a:pt x="916860" y="82420"/>
                </a:lnTo>
                <a:lnTo>
                  <a:pt x="916860" y="636805"/>
                </a:lnTo>
                <a:lnTo>
                  <a:pt x="812550" y="636805"/>
                </a:lnTo>
                <a:lnTo>
                  <a:pt x="812550" y="82420"/>
                </a:lnTo>
                <a:lnTo>
                  <a:pt x="642348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46306" y="983283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91072" y="975912"/>
            <a:ext cx="640080" cy="650240"/>
          </a:xfrm>
          <a:custGeom>
            <a:avLst/>
            <a:gdLst/>
            <a:ahLst/>
            <a:cxnLst/>
            <a:rect l="l" t="t" r="r" b="b"/>
            <a:pathLst>
              <a:path w="640079" h="650239">
                <a:moveTo>
                  <a:pt x="318737" y="649760"/>
                </a:moveTo>
                <a:lnTo>
                  <a:pt x="268007" y="646097"/>
                </a:lnTo>
                <a:lnTo>
                  <a:pt x="220172" y="635108"/>
                </a:lnTo>
                <a:lnTo>
                  <a:pt x="175232" y="616792"/>
                </a:lnTo>
                <a:lnTo>
                  <a:pt x="133186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5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6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4" y="458157"/>
                </a:lnTo>
                <a:lnTo>
                  <a:pt x="167745" y="492290"/>
                </a:lnTo>
                <a:lnTo>
                  <a:pt x="200076" y="519945"/>
                </a:lnTo>
                <a:lnTo>
                  <a:pt x="236093" y="539699"/>
                </a:lnTo>
                <a:lnTo>
                  <a:pt x="275796" y="551551"/>
                </a:lnTo>
                <a:lnTo>
                  <a:pt x="319184" y="555502"/>
                </a:lnTo>
                <a:lnTo>
                  <a:pt x="362195" y="552500"/>
                </a:lnTo>
                <a:lnTo>
                  <a:pt x="400544" y="543496"/>
                </a:lnTo>
                <a:lnTo>
                  <a:pt x="463253" y="507479"/>
                </a:lnTo>
                <a:lnTo>
                  <a:pt x="506194" y="450856"/>
                </a:lnTo>
                <a:lnTo>
                  <a:pt x="527804" y="377035"/>
                </a:lnTo>
                <a:lnTo>
                  <a:pt x="289030" y="377035"/>
                </a:lnTo>
                <a:lnTo>
                  <a:pt x="289030" y="295508"/>
                </a:lnTo>
                <a:lnTo>
                  <a:pt x="639486" y="295508"/>
                </a:lnTo>
                <a:lnTo>
                  <a:pt x="639486" y="377035"/>
                </a:lnTo>
                <a:lnTo>
                  <a:pt x="630667" y="421377"/>
                </a:lnTo>
                <a:lnTo>
                  <a:pt x="616006" y="462913"/>
                </a:lnTo>
                <a:lnTo>
                  <a:pt x="595501" y="501644"/>
                </a:lnTo>
                <a:lnTo>
                  <a:pt x="569153" y="537570"/>
                </a:lnTo>
                <a:lnTo>
                  <a:pt x="536962" y="570690"/>
                </a:lnTo>
                <a:lnTo>
                  <a:pt x="500143" y="599156"/>
                </a:lnTo>
                <a:lnTo>
                  <a:pt x="459911" y="621295"/>
                </a:lnTo>
                <a:lnTo>
                  <a:pt x="416266" y="637109"/>
                </a:lnTo>
                <a:lnTo>
                  <a:pt x="369208" y="646598"/>
                </a:lnTo>
                <a:lnTo>
                  <a:pt x="318737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32880" y="984176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74402" y="983283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64645" y="692497"/>
            <a:ext cx="47332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495" dirty="0">
                <a:latin typeface="Verdana"/>
                <a:cs typeface="Verdana"/>
              </a:rPr>
              <a:t>STRATEGIE</a:t>
            </a:r>
            <a:endParaRPr sz="72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/>
              <a:t>Associazione</a:t>
            </a:r>
            <a:r>
              <a:rPr sz="1800" spc="-80" dirty="0"/>
              <a:t> </a:t>
            </a:r>
            <a:r>
              <a:rPr sz="1800" spc="25" dirty="0"/>
              <a:t>Italiana</a:t>
            </a:r>
            <a:r>
              <a:rPr sz="1800" spc="-80" dirty="0"/>
              <a:t> </a:t>
            </a:r>
            <a:r>
              <a:rPr sz="1800" spc="40" dirty="0"/>
              <a:t>per</a:t>
            </a:r>
            <a:r>
              <a:rPr sz="1800" spc="-75" dirty="0"/>
              <a:t> </a:t>
            </a:r>
            <a:r>
              <a:rPr sz="1800" spc="-10" dirty="0"/>
              <a:t>i</a:t>
            </a:r>
            <a:r>
              <a:rPr sz="1800" spc="-80" dirty="0"/>
              <a:t> </a:t>
            </a:r>
            <a:r>
              <a:rPr sz="1800" dirty="0"/>
              <a:t>Disturbi </a:t>
            </a:r>
            <a:r>
              <a:rPr sz="1800" spc="-615" dirty="0"/>
              <a:t> </a:t>
            </a:r>
            <a:r>
              <a:rPr sz="1800" spc="55" dirty="0"/>
              <a:t>di</a:t>
            </a:r>
            <a:r>
              <a:rPr sz="1800" spc="-90" dirty="0"/>
              <a:t> </a:t>
            </a:r>
            <a:r>
              <a:rPr sz="1800" spc="20" dirty="0"/>
              <a:t>Attenzione</a:t>
            </a:r>
            <a:r>
              <a:rPr sz="1800" spc="-85" dirty="0"/>
              <a:t> </a:t>
            </a:r>
            <a:r>
              <a:rPr sz="1800" spc="60" dirty="0"/>
              <a:t>e</a:t>
            </a:r>
            <a:r>
              <a:rPr sz="1800" spc="-90" dirty="0"/>
              <a:t> </a:t>
            </a:r>
            <a:r>
              <a:rPr sz="1800" spc="5" dirty="0"/>
              <a:t>Iperattività</a:t>
            </a:r>
            <a:endParaRPr sz="1800"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27" y="0"/>
            <a:ext cx="11711940" cy="9956800"/>
            <a:chOff x="28927" y="0"/>
            <a:chExt cx="11711940" cy="9956800"/>
          </a:xfrm>
        </p:grpSpPr>
        <p:sp>
          <p:nvSpPr>
            <p:cNvPr id="3" name="object 3"/>
            <p:cNvSpPr/>
            <p:nvPr/>
          </p:nvSpPr>
          <p:spPr>
            <a:xfrm>
              <a:off x="28927" y="0"/>
              <a:ext cx="11711940" cy="7884795"/>
            </a:xfrm>
            <a:custGeom>
              <a:avLst/>
              <a:gdLst/>
              <a:ahLst/>
              <a:cxnLst/>
              <a:rect l="l" t="t" r="r" b="b"/>
              <a:pathLst>
                <a:path w="11711940" h="7884795">
                  <a:moveTo>
                    <a:pt x="85580" y="7819847"/>
                  </a:moveTo>
                  <a:lnTo>
                    <a:pt x="107571" y="7875505"/>
                  </a:lnTo>
                  <a:lnTo>
                    <a:pt x="232688" y="7846556"/>
                  </a:lnTo>
                  <a:lnTo>
                    <a:pt x="246386" y="7881225"/>
                  </a:lnTo>
                  <a:lnTo>
                    <a:pt x="371198" y="7851506"/>
                  </a:lnTo>
                  <a:lnTo>
                    <a:pt x="384292" y="7884647"/>
                  </a:lnTo>
                  <a:lnTo>
                    <a:pt x="508804" y="7854169"/>
                  </a:lnTo>
                  <a:lnTo>
                    <a:pt x="515103" y="7870111"/>
                  </a:lnTo>
                  <a:lnTo>
                    <a:pt x="639418" y="7839135"/>
                  </a:lnTo>
                  <a:lnTo>
                    <a:pt x="651526" y="7869780"/>
                  </a:lnTo>
                  <a:lnTo>
                    <a:pt x="775549" y="7838064"/>
                  </a:lnTo>
                  <a:lnTo>
                    <a:pt x="787078" y="7867243"/>
                  </a:lnTo>
                  <a:lnTo>
                    <a:pt x="910814" y="7834800"/>
                  </a:lnTo>
                  <a:lnTo>
                    <a:pt x="921772" y="7862536"/>
                  </a:lnTo>
                  <a:lnTo>
                    <a:pt x="1045225" y="7829378"/>
                  </a:lnTo>
                  <a:lnTo>
                    <a:pt x="1050471" y="7842653"/>
                  </a:lnTo>
                  <a:lnTo>
                    <a:pt x="1173738" y="7809025"/>
                  </a:lnTo>
                  <a:lnTo>
                    <a:pt x="1183767" y="7834409"/>
                  </a:lnTo>
                  <a:lnTo>
                    <a:pt x="1306759" y="7800084"/>
                  </a:lnTo>
                  <a:lnTo>
                    <a:pt x="1311547" y="7812200"/>
                  </a:lnTo>
                  <a:lnTo>
                    <a:pt x="1434358" y="7777419"/>
                  </a:lnTo>
                  <a:lnTo>
                    <a:pt x="1443484" y="7800515"/>
                  </a:lnTo>
                  <a:lnTo>
                    <a:pt x="1566028" y="7765057"/>
                  </a:lnTo>
                  <a:lnTo>
                    <a:pt x="1570370" y="7776046"/>
                  </a:lnTo>
                  <a:lnTo>
                    <a:pt x="1692738" y="7740144"/>
                  </a:lnTo>
                  <a:lnTo>
                    <a:pt x="1700986" y="7761019"/>
                  </a:lnTo>
                  <a:lnTo>
                    <a:pt x="1823095" y="7724460"/>
                  </a:lnTo>
                  <a:lnTo>
                    <a:pt x="1827005" y="7734354"/>
                  </a:lnTo>
                  <a:lnTo>
                    <a:pt x="1948943" y="7697364"/>
                  </a:lnTo>
                  <a:lnTo>
                    <a:pt x="1952683" y="7706829"/>
                  </a:lnTo>
                  <a:lnTo>
                    <a:pt x="2074454" y="7669413"/>
                  </a:lnTo>
                  <a:lnTo>
                    <a:pt x="2081516" y="7687287"/>
                  </a:lnTo>
                  <a:lnTo>
                    <a:pt x="2203038" y="7649241"/>
                  </a:lnTo>
                  <a:lnTo>
                    <a:pt x="2206363" y="7657658"/>
                  </a:lnTo>
                  <a:lnTo>
                    <a:pt x="2327722" y="7619199"/>
                  </a:lnTo>
                  <a:lnTo>
                    <a:pt x="2330885" y="7627206"/>
                  </a:lnTo>
                  <a:lnTo>
                    <a:pt x="2452083" y="7588339"/>
                  </a:lnTo>
                  <a:lnTo>
                    <a:pt x="2455086" y="7595940"/>
                  </a:lnTo>
                  <a:lnTo>
                    <a:pt x="2576124" y="7556671"/>
                  </a:lnTo>
                  <a:lnTo>
                    <a:pt x="2578969" y="7563872"/>
                  </a:lnTo>
                  <a:lnTo>
                    <a:pt x="2699851" y="7524206"/>
                  </a:lnTo>
                  <a:lnTo>
                    <a:pt x="2702540" y="7531012"/>
                  </a:lnTo>
                  <a:lnTo>
                    <a:pt x="2823266" y="7490954"/>
                  </a:lnTo>
                  <a:lnTo>
                    <a:pt x="2825802" y="7497371"/>
                  </a:lnTo>
                  <a:lnTo>
                    <a:pt x="2946375" y="7456926"/>
                  </a:lnTo>
                  <a:lnTo>
                    <a:pt x="2948759" y="7462958"/>
                  </a:lnTo>
                  <a:lnTo>
                    <a:pt x="3069181" y="7422131"/>
                  </a:lnTo>
                  <a:lnTo>
                    <a:pt x="3073575" y="7433250"/>
                  </a:lnTo>
                  <a:lnTo>
                    <a:pt x="3193775" y="7391861"/>
                  </a:lnTo>
                  <a:lnTo>
                    <a:pt x="3195788" y="7396955"/>
                  </a:lnTo>
                  <a:lnTo>
                    <a:pt x="3315843" y="7355197"/>
                  </a:lnTo>
                  <a:lnTo>
                    <a:pt x="3317711" y="7359925"/>
                  </a:lnTo>
                  <a:lnTo>
                    <a:pt x="3437622" y="7317804"/>
                  </a:lnTo>
                  <a:lnTo>
                    <a:pt x="3557462" y="7275502"/>
                  </a:lnTo>
                  <a:lnTo>
                    <a:pt x="3559118" y="7279691"/>
                  </a:lnTo>
                  <a:lnTo>
                    <a:pt x="3678817" y="7237034"/>
                  </a:lnTo>
                  <a:lnTo>
                    <a:pt x="3680333" y="7240871"/>
                  </a:lnTo>
                  <a:lnTo>
                    <a:pt x="3799894" y="7197863"/>
                  </a:lnTo>
                  <a:lnTo>
                    <a:pt x="3801273" y="7201352"/>
                  </a:lnTo>
                  <a:lnTo>
                    <a:pt x="3920697" y="7157999"/>
                  </a:lnTo>
                  <a:lnTo>
                    <a:pt x="3921940" y="7161145"/>
                  </a:lnTo>
                  <a:lnTo>
                    <a:pt x="4041231" y="7117453"/>
                  </a:lnTo>
                  <a:lnTo>
                    <a:pt x="4042341" y="7120261"/>
                  </a:lnTo>
                  <a:lnTo>
                    <a:pt x="4161499" y="7076234"/>
                  </a:lnTo>
                  <a:lnTo>
                    <a:pt x="4162477" y="7078711"/>
                  </a:lnTo>
                  <a:lnTo>
                    <a:pt x="4281505" y="7034354"/>
                  </a:lnTo>
                  <a:lnTo>
                    <a:pt x="4282355" y="7036504"/>
                  </a:lnTo>
                  <a:lnTo>
                    <a:pt x="4401255" y="6991823"/>
                  </a:lnTo>
                  <a:lnTo>
                    <a:pt x="4520091" y="6946982"/>
                  </a:lnTo>
                  <a:lnTo>
                    <a:pt x="4520751" y="6948651"/>
                  </a:lnTo>
                  <a:lnTo>
                    <a:pt x="4639462" y="6903494"/>
                  </a:lnTo>
                  <a:lnTo>
                    <a:pt x="4639998" y="6904849"/>
                  </a:lnTo>
                  <a:lnTo>
                    <a:pt x="4758587" y="6859380"/>
                  </a:lnTo>
                  <a:lnTo>
                    <a:pt x="4759000" y="6860427"/>
                  </a:lnTo>
                  <a:lnTo>
                    <a:pt x="4877468" y="6814652"/>
                  </a:lnTo>
                  <a:lnTo>
                    <a:pt x="4877762" y="6815396"/>
                  </a:lnTo>
                  <a:lnTo>
                    <a:pt x="4996111" y="6769320"/>
                  </a:lnTo>
                  <a:lnTo>
                    <a:pt x="5114401" y="6723096"/>
                  </a:lnTo>
                  <a:lnTo>
                    <a:pt x="5114519" y="6723395"/>
                  </a:lnTo>
                  <a:lnTo>
                    <a:pt x="5232696" y="6676886"/>
                  </a:lnTo>
                  <a:lnTo>
                    <a:pt x="5350757" y="6630081"/>
                  </a:lnTo>
                  <a:lnTo>
                    <a:pt x="5468762" y="6583135"/>
                  </a:lnTo>
                  <a:lnTo>
                    <a:pt x="5468597" y="6582717"/>
                  </a:lnTo>
                  <a:lnTo>
                    <a:pt x="5586491" y="6535490"/>
                  </a:lnTo>
                  <a:lnTo>
                    <a:pt x="5586216" y="6534795"/>
                  </a:lnTo>
                  <a:lnTo>
                    <a:pt x="5704002" y="6487294"/>
                  </a:lnTo>
                  <a:lnTo>
                    <a:pt x="5821734" y="6439658"/>
                  </a:lnTo>
                  <a:lnTo>
                    <a:pt x="5821299" y="6438557"/>
                  </a:lnTo>
                  <a:lnTo>
                    <a:pt x="5938926" y="6390653"/>
                  </a:lnTo>
                  <a:lnTo>
                    <a:pt x="5938386" y="6389288"/>
                  </a:lnTo>
                  <a:lnTo>
                    <a:pt x="6055909" y="6341123"/>
                  </a:lnTo>
                  <a:lnTo>
                    <a:pt x="6173382" y="6292829"/>
                  </a:lnTo>
                  <a:lnTo>
                    <a:pt x="6172690" y="6291077"/>
                  </a:lnTo>
                  <a:lnTo>
                    <a:pt x="6290062" y="6242530"/>
                  </a:lnTo>
                  <a:lnTo>
                    <a:pt x="6289270" y="6240527"/>
                  </a:lnTo>
                  <a:lnTo>
                    <a:pt x="6406544" y="6191731"/>
                  </a:lnTo>
                  <a:lnTo>
                    <a:pt x="6523770" y="6142812"/>
                  </a:lnTo>
                  <a:lnTo>
                    <a:pt x="6522833" y="6140442"/>
                  </a:lnTo>
                  <a:lnTo>
                    <a:pt x="6639964" y="6091283"/>
                  </a:lnTo>
                  <a:lnTo>
                    <a:pt x="6757047" y="6042006"/>
                  </a:lnTo>
                  <a:lnTo>
                    <a:pt x="6755971" y="6039280"/>
                  </a:lnTo>
                  <a:lnTo>
                    <a:pt x="6872962" y="5989770"/>
                  </a:lnTo>
                  <a:lnTo>
                    <a:pt x="6989909" y="5940145"/>
                  </a:lnTo>
                  <a:lnTo>
                    <a:pt x="6988696" y="5937076"/>
                  </a:lnTo>
                  <a:lnTo>
                    <a:pt x="7105554" y="5887226"/>
                  </a:lnTo>
                  <a:lnTo>
                    <a:pt x="7222368" y="5837266"/>
                  </a:lnTo>
                  <a:lnTo>
                    <a:pt x="7221024" y="5833865"/>
                  </a:lnTo>
                  <a:lnTo>
                    <a:pt x="7337752" y="5783688"/>
                  </a:lnTo>
                  <a:lnTo>
                    <a:pt x="7336324" y="5780072"/>
                  </a:lnTo>
                  <a:lnTo>
                    <a:pt x="7452968" y="5729683"/>
                  </a:lnTo>
                  <a:lnTo>
                    <a:pt x="7569571" y="5679189"/>
                  </a:lnTo>
                  <a:lnTo>
                    <a:pt x="7568019" y="5675262"/>
                  </a:lnTo>
                  <a:lnTo>
                    <a:pt x="7684542" y="5624564"/>
                  </a:lnTo>
                  <a:lnTo>
                    <a:pt x="7801024" y="5573765"/>
                  </a:lnTo>
                  <a:lnTo>
                    <a:pt x="7917468" y="5522868"/>
                  </a:lnTo>
                  <a:lnTo>
                    <a:pt x="7915759" y="5518543"/>
                  </a:lnTo>
                  <a:lnTo>
                    <a:pt x="8032041" y="5467235"/>
                  </a:lnTo>
                  <a:lnTo>
                    <a:pt x="8148114" y="5415401"/>
                  </a:lnTo>
                  <a:lnTo>
                    <a:pt x="8145867" y="5409712"/>
                  </a:lnTo>
                  <a:lnTo>
                    <a:pt x="8261528" y="5356836"/>
                  </a:lnTo>
                  <a:lnTo>
                    <a:pt x="8258873" y="5350115"/>
                  </a:lnTo>
                  <a:lnTo>
                    <a:pt x="8374130" y="5296215"/>
                  </a:lnTo>
                  <a:lnTo>
                    <a:pt x="8489187" y="5241809"/>
                  </a:lnTo>
                  <a:lnTo>
                    <a:pt x="8485932" y="5233570"/>
                  </a:lnTo>
                  <a:lnTo>
                    <a:pt x="8600595" y="5178165"/>
                  </a:lnTo>
                  <a:lnTo>
                    <a:pt x="8715062" y="5122267"/>
                  </a:lnTo>
                  <a:lnTo>
                    <a:pt x="8711223" y="5112549"/>
                  </a:lnTo>
                  <a:lnTo>
                    <a:pt x="8825306" y="5055678"/>
                  </a:lnTo>
                  <a:lnTo>
                    <a:pt x="8821085" y="5044995"/>
                  </a:lnTo>
                  <a:lnTo>
                    <a:pt x="8934790" y="4987168"/>
                  </a:lnTo>
                  <a:lnTo>
                    <a:pt x="9048309" y="4928868"/>
                  </a:lnTo>
                  <a:lnTo>
                    <a:pt x="9043529" y="4916770"/>
                  </a:lnTo>
                  <a:lnTo>
                    <a:pt x="9156680" y="4857539"/>
                  </a:lnTo>
                  <a:lnTo>
                    <a:pt x="9151535" y="4844519"/>
                  </a:lnTo>
                  <a:lnTo>
                    <a:pt x="9264325" y="4784375"/>
                  </a:lnTo>
                  <a:lnTo>
                    <a:pt x="9376937" y="4723780"/>
                  </a:lnTo>
                  <a:lnTo>
                    <a:pt x="9371259" y="4709407"/>
                  </a:lnTo>
                  <a:lnTo>
                    <a:pt x="9483520" y="4647924"/>
                  </a:lnTo>
                  <a:lnTo>
                    <a:pt x="9477493" y="4632672"/>
                  </a:lnTo>
                  <a:lnTo>
                    <a:pt x="9589410" y="4570317"/>
                  </a:lnTo>
                  <a:lnTo>
                    <a:pt x="9583042" y="4554202"/>
                  </a:lnTo>
                  <a:lnTo>
                    <a:pt x="9694621" y="4490993"/>
                  </a:lnTo>
                  <a:lnTo>
                    <a:pt x="9687920" y="4474032"/>
                  </a:lnTo>
                  <a:lnTo>
                    <a:pt x="9799168" y="4409985"/>
                  </a:lnTo>
                  <a:lnTo>
                    <a:pt x="9792139" y="4392195"/>
                  </a:lnTo>
                  <a:lnTo>
                    <a:pt x="9903063" y="4327328"/>
                  </a:lnTo>
                  <a:lnTo>
                    <a:pt x="9895713" y="4308726"/>
                  </a:lnTo>
                  <a:lnTo>
                    <a:pt x="10006319" y="4243055"/>
                  </a:lnTo>
                  <a:lnTo>
                    <a:pt x="9998655" y="4223658"/>
                  </a:lnTo>
                  <a:lnTo>
                    <a:pt x="10108951" y="4157201"/>
                  </a:lnTo>
                  <a:lnTo>
                    <a:pt x="10100979" y="4137026"/>
                  </a:lnTo>
                  <a:lnTo>
                    <a:pt x="10210971" y="4069800"/>
                  </a:lnTo>
                  <a:lnTo>
                    <a:pt x="10202699" y="4048864"/>
                  </a:lnTo>
                  <a:lnTo>
                    <a:pt x="10312393" y="3980884"/>
                  </a:lnTo>
                  <a:lnTo>
                    <a:pt x="10303827" y="3959205"/>
                  </a:lnTo>
                  <a:lnTo>
                    <a:pt x="10413230" y="3890490"/>
                  </a:lnTo>
                  <a:lnTo>
                    <a:pt x="10395383" y="3845319"/>
                  </a:lnTo>
                  <a:lnTo>
                    <a:pt x="10504363" y="3775532"/>
                  </a:lnTo>
                  <a:lnTo>
                    <a:pt x="10495091" y="3752067"/>
                  </a:lnTo>
                  <a:lnTo>
                    <a:pt x="10603798" y="3681588"/>
                  </a:lnTo>
                  <a:lnTo>
                    <a:pt x="10594255" y="3657437"/>
                  </a:lnTo>
                  <a:lnTo>
                    <a:pt x="10702695" y="3586282"/>
                  </a:lnTo>
                  <a:lnTo>
                    <a:pt x="10682953" y="3536319"/>
                  </a:lnTo>
                  <a:lnTo>
                    <a:pt x="10791005" y="3464181"/>
                  </a:lnTo>
                  <a:lnTo>
                    <a:pt x="10780815" y="3438394"/>
                  </a:lnTo>
                  <a:lnTo>
                    <a:pt x="10888616" y="3365623"/>
                  </a:lnTo>
                  <a:lnTo>
                    <a:pt x="10867623" y="3312492"/>
                  </a:lnTo>
                  <a:lnTo>
                    <a:pt x="10975061" y="3238802"/>
                  </a:lnTo>
                  <a:lnTo>
                    <a:pt x="10953357" y="3183872"/>
                  </a:lnTo>
                  <a:lnTo>
                    <a:pt x="11060447" y="3109302"/>
                  </a:lnTo>
                  <a:lnTo>
                    <a:pt x="11038063" y="3052650"/>
                  </a:lnTo>
                  <a:lnTo>
                    <a:pt x="11144820" y="2977237"/>
                  </a:lnTo>
                  <a:lnTo>
                    <a:pt x="11121786" y="2918939"/>
                  </a:lnTo>
                  <a:lnTo>
                    <a:pt x="11228225" y="2842723"/>
                  </a:lnTo>
                  <a:lnTo>
                    <a:pt x="11204570" y="2782855"/>
                  </a:lnTo>
                  <a:lnTo>
                    <a:pt x="11310708" y="2705873"/>
                  </a:lnTo>
                  <a:lnTo>
                    <a:pt x="11274198" y="2613472"/>
                  </a:lnTo>
                  <a:lnTo>
                    <a:pt x="11379955" y="2535529"/>
                  </a:lnTo>
                  <a:lnTo>
                    <a:pt x="11354971" y="2472296"/>
                  </a:lnTo>
                  <a:lnTo>
                    <a:pt x="11460461" y="2393676"/>
                  </a:lnTo>
                  <a:lnTo>
                    <a:pt x="11422081" y="2296540"/>
                  </a:lnTo>
                  <a:lnTo>
                    <a:pt x="11527238" y="2217078"/>
                  </a:lnTo>
                  <a:lnTo>
                    <a:pt x="11487899" y="2117516"/>
                  </a:lnTo>
                  <a:lnTo>
                    <a:pt x="11592750" y="2037279"/>
                  </a:lnTo>
                  <a:lnTo>
                    <a:pt x="11538991" y="1901222"/>
                  </a:lnTo>
                  <a:lnTo>
                    <a:pt x="11643497" y="1820112"/>
                  </a:lnTo>
                  <a:lnTo>
                    <a:pt x="11574532" y="1645570"/>
                  </a:lnTo>
                  <a:lnTo>
                    <a:pt x="11678680" y="1563553"/>
                  </a:lnTo>
                  <a:lnTo>
                    <a:pt x="11608074" y="1384858"/>
                  </a:lnTo>
                  <a:lnTo>
                    <a:pt x="11711924" y="1302087"/>
                  </a:lnTo>
                  <a:lnTo>
                    <a:pt x="11596374" y="1009644"/>
                  </a:lnTo>
                  <a:lnTo>
                    <a:pt x="11699890" y="926029"/>
                  </a:lnTo>
                  <a:lnTo>
                    <a:pt x="11337733" y="9452"/>
                  </a:lnTo>
                  <a:lnTo>
                    <a:pt x="0" y="0"/>
                  </a:lnTo>
                  <a:lnTo>
                    <a:pt x="85580" y="7819847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240" y="1668116"/>
              <a:ext cx="5848349" cy="827722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7131763" y="1"/>
            <a:ext cx="1156335" cy="5021580"/>
          </a:xfrm>
          <a:custGeom>
            <a:avLst/>
            <a:gdLst/>
            <a:ahLst/>
            <a:cxnLst/>
            <a:rect l="l" t="t" r="r" b="b"/>
            <a:pathLst>
              <a:path w="1156334" h="5021580">
                <a:moveTo>
                  <a:pt x="1156235" y="5021068"/>
                </a:moveTo>
                <a:lnTo>
                  <a:pt x="1103881" y="4986510"/>
                </a:lnTo>
                <a:lnTo>
                  <a:pt x="1052722" y="4952097"/>
                </a:lnTo>
                <a:lnTo>
                  <a:pt x="1008564" y="4921486"/>
                </a:lnTo>
                <a:lnTo>
                  <a:pt x="965498" y="4890414"/>
                </a:lnTo>
                <a:lnTo>
                  <a:pt x="923514" y="4858887"/>
                </a:lnTo>
                <a:lnTo>
                  <a:pt x="882603" y="4826913"/>
                </a:lnTo>
                <a:lnTo>
                  <a:pt x="842757" y="4794499"/>
                </a:lnTo>
                <a:lnTo>
                  <a:pt x="803965" y="4761653"/>
                </a:lnTo>
                <a:lnTo>
                  <a:pt x="766218" y="4728380"/>
                </a:lnTo>
                <a:lnTo>
                  <a:pt x="729508" y="4694690"/>
                </a:lnTo>
                <a:lnTo>
                  <a:pt x="693825" y="4660588"/>
                </a:lnTo>
                <a:lnTo>
                  <a:pt x="659159" y="4626083"/>
                </a:lnTo>
                <a:lnTo>
                  <a:pt x="625502" y="4591180"/>
                </a:lnTo>
                <a:lnTo>
                  <a:pt x="592845" y="4555889"/>
                </a:lnTo>
                <a:lnTo>
                  <a:pt x="561177" y="4520215"/>
                </a:lnTo>
                <a:lnTo>
                  <a:pt x="530490" y="4484166"/>
                </a:lnTo>
                <a:lnTo>
                  <a:pt x="500775" y="4447750"/>
                </a:lnTo>
                <a:lnTo>
                  <a:pt x="472022" y="4410973"/>
                </a:lnTo>
                <a:lnTo>
                  <a:pt x="444223" y="4373843"/>
                </a:lnTo>
                <a:lnTo>
                  <a:pt x="417367" y="4336367"/>
                </a:lnTo>
                <a:lnTo>
                  <a:pt x="391446" y="4298552"/>
                </a:lnTo>
                <a:lnTo>
                  <a:pt x="366450" y="4260405"/>
                </a:lnTo>
                <a:lnTo>
                  <a:pt x="342371" y="4221934"/>
                </a:lnTo>
                <a:lnTo>
                  <a:pt x="319199" y="4183146"/>
                </a:lnTo>
                <a:lnTo>
                  <a:pt x="296924" y="4144048"/>
                </a:lnTo>
                <a:lnTo>
                  <a:pt x="275538" y="4104647"/>
                </a:lnTo>
                <a:lnTo>
                  <a:pt x="255032" y="4064950"/>
                </a:lnTo>
                <a:lnTo>
                  <a:pt x="235395" y="4024966"/>
                </a:lnTo>
                <a:lnTo>
                  <a:pt x="216619" y="3984700"/>
                </a:lnTo>
                <a:lnTo>
                  <a:pt x="198695" y="3944161"/>
                </a:lnTo>
                <a:lnTo>
                  <a:pt x="181613" y="3903355"/>
                </a:lnTo>
                <a:lnTo>
                  <a:pt x="165365" y="3862290"/>
                </a:lnTo>
                <a:lnTo>
                  <a:pt x="149940" y="3820973"/>
                </a:lnTo>
                <a:lnTo>
                  <a:pt x="135330" y="3779411"/>
                </a:lnTo>
                <a:lnTo>
                  <a:pt x="121525" y="3737611"/>
                </a:lnTo>
                <a:lnTo>
                  <a:pt x="108517" y="3695581"/>
                </a:lnTo>
                <a:lnTo>
                  <a:pt x="96296" y="3653327"/>
                </a:lnTo>
                <a:lnTo>
                  <a:pt x="84852" y="3610858"/>
                </a:lnTo>
                <a:lnTo>
                  <a:pt x="74177" y="3568179"/>
                </a:lnTo>
                <a:lnTo>
                  <a:pt x="64261" y="3525300"/>
                </a:lnTo>
                <a:lnTo>
                  <a:pt x="55096" y="3482226"/>
                </a:lnTo>
                <a:lnTo>
                  <a:pt x="46671" y="3438965"/>
                </a:lnTo>
                <a:lnTo>
                  <a:pt x="38978" y="3395524"/>
                </a:lnTo>
                <a:lnTo>
                  <a:pt x="32007" y="3351910"/>
                </a:lnTo>
                <a:lnTo>
                  <a:pt x="25749" y="3308131"/>
                </a:lnTo>
                <a:lnTo>
                  <a:pt x="20196" y="3264194"/>
                </a:lnTo>
                <a:lnTo>
                  <a:pt x="15337" y="3220106"/>
                </a:lnTo>
                <a:lnTo>
                  <a:pt x="11163" y="3175874"/>
                </a:lnTo>
                <a:lnTo>
                  <a:pt x="7666" y="3131506"/>
                </a:lnTo>
                <a:lnTo>
                  <a:pt x="4835" y="3087008"/>
                </a:lnTo>
                <a:lnTo>
                  <a:pt x="2663" y="3042389"/>
                </a:lnTo>
                <a:lnTo>
                  <a:pt x="1139" y="2997655"/>
                </a:lnTo>
                <a:lnTo>
                  <a:pt x="254" y="2952813"/>
                </a:lnTo>
                <a:lnTo>
                  <a:pt x="0" y="2907870"/>
                </a:lnTo>
                <a:lnTo>
                  <a:pt x="366" y="2862835"/>
                </a:lnTo>
                <a:lnTo>
                  <a:pt x="1344" y="2817714"/>
                </a:lnTo>
                <a:lnTo>
                  <a:pt x="2924" y="2772514"/>
                </a:lnTo>
                <a:lnTo>
                  <a:pt x="5097" y="2727242"/>
                </a:lnTo>
                <a:lnTo>
                  <a:pt x="7854" y="2681906"/>
                </a:lnTo>
                <a:lnTo>
                  <a:pt x="11186" y="2636514"/>
                </a:lnTo>
                <a:lnTo>
                  <a:pt x="15084" y="2591071"/>
                </a:lnTo>
                <a:lnTo>
                  <a:pt x="19538" y="2545586"/>
                </a:lnTo>
                <a:lnTo>
                  <a:pt x="24538" y="2500066"/>
                </a:lnTo>
                <a:lnTo>
                  <a:pt x="30077" y="2454518"/>
                </a:lnTo>
                <a:lnTo>
                  <a:pt x="36144" y="2408948"/>
                </a:lnTo>
                <a:lnTo>
                  <a:pt x="42730" y="2363365"/>
                </a:lnTo>
                <a:lnTo>
                  <a:pt x="49826" y="2317776"/>
                </a:lnTo>
                <a:lnTo>
                  <a:pt x="57424" y="2272188"/>
                </a:lnTo>
                <a:lnTo>
                  <a:pt x="65513" y="2226607"/>
                </a:lnTo>
                <a:lnTo>
                  <a:pt x="74084" y="2181042"/>
                </a:lnTo>
                <a:lnTo>
                  <a:pt x="83128" y="2135499"/>
                </a:lnTo>
                <a:lnTo>
                  <a:pt x="92636" y="2089986"/>
                </a:lnTo>
                <a:lnTo>
                  <a:pt x="102599" y="2044510"/>
                </a:lnTo>
                <a:lnTo>
                  <a:pt x="113008" y="1999078"/>
                </a:lnTo>
                <a:lnTo>
                  <a:pt x="123853" y="1953698"/>
                </a:lnTo>
                <a:lnTo>
                  <a:pt x="135124" y="1908376"/>
                </a:lnTo>
                <a:lnTo>
                  <a:pt x="146814" y="1863120"/>
                </a:lnTo>
                <a:lnTo>
                  <a:pt x="158912" y="1817937"/>
                </a:lnTo>
                <a:lnTo>
                  <a:pt x="171409" y="1772834"/>
                </a:lnTo>
                <a:lnTo>
                  <a:pt x="184297" y="1727819"/>
                </a:lnTo>
                <a:lnTo>
                  <a:pt x="197565" y="1682899"/>
                </a:lnTo>
                <a:lnTo>
                  <a:pt x="211205" y="1638080"/>
                </a:lnTo>
                <a:lnTo>
                  <a:pt x="225207" y="1593371"/>
                </a:lnTo>
                <a:lnTo>
                  <a:pt x="239563" y="1548779"/>
                </a:lnTo>
                <a:lnTo>
                  <a:pt x="254262" y="1504309"/>
                </a:lnTo>
                <a:lnTo>
                  <a:pt x="269296" y="1459971"/>
                </a:lnTo>
                <a:lnTo>
                  <a:pt x="284655" y="1415771"/>
                </a:lnTo>
                <a:lnTo>
                  <a:pt x="300331" y="1371716"/>
                </a:lnTo>
                <a:lnTo>
                  <a:pt x="316314" y="1327814"/>
                </a:lnTo>
                <a:lnTo>
                  <a:pt x="332594" y="1284072"/>
                </a:lnTo>
                <a:lnTo>
                  <a:pt x="349164" y="1240497"/>
                </a:lnTo>
                <a:lnTo>
                  <a:pt x="366012" y="1197095"/>
                </a:lnTo>
                <a:lnTo>
                  <a:pt x="383130" y="1153876"/>
                </a:lnTo>
                <a:lnTo>
                  <a:pt x="400510" y="1110845"/>
                </a:lnTo>
                <a:lnTo>
                  <a:pt x="418141" y="1068010"/>
                </a:lnTo>
                <a:lnTo>
                  <a:pt x="436014" y="1025378"/>
                </a:lnTo>
                <a:lnTo>
                  <a:pt x="454120" y="982956"/>
                </a:lnTo>
                <a:lnTo>
                  <a:pt x="472451" y="940752"/>
                </a:lnTo>
                <a:lnTo>
                  <a:pt x="490996" y="898773"/>
                </a:lnTo>
                <a:lnTo>
                  <a:pt x="509747" y="857026"/>
                </a:lnTo>
                <a:lnTo>
                  <a:pt x="528693" y="815519"/>
                </a:lnTo>
                <a:lnTo>
                  <a:pt x="547827" y="774257"/>
                </a:lnTo>
                <a:lnTo>
                  <a:pt x="567139" y="733250"/>
                </a:lnTo>
                <a:lnTo>
                  <a:pt x="586619" y="692503"/>
                </a:lnTo>
                <a:lnTo>
                  <a:pt x="606258" y="652025"/>
                </a:lnTo>
                <a:lnTo>
                  <a:pt x="626048" y="611822"/>
                </a:lnTo>
                <a:lnTo>
                  <a:pt x="645978" y="571902"/>
                </a:lnTo>
                <a:lnTo>
                  <a:pt x="666040" y="532271"/>
                </a:lnTo>
                <a:lnTo>
                  <a:pt x="686225" y="492938"/>
                </a:lnTo>
                <a:lnTo>
                  <a:pt x="706522" y="453909"/>
                </a:lnTo>
                <a:lnTo>
                  <a:pt x="726924" y="415191"/>
                </a:lnTo>
                <a:lnTo>
                  <a:pt x="747420" y="376792"/>
                </a:lnTo>
                <a:lnTo>
                  <a:pt x="768001" y="338720"/>
                </a:lnTo>
                <a:lnTo>
                  <a:pt x="788659" y="300980"/>
                </a:lnTo>
                <a:lnTo>
                  <a:pt x="809384" y="263581"/>
                </a:lnTo>
                <a:lnTo>
                  <a:pt x="830167" y="226530"/>
                </a:lnTo>
                <a:lnTo>
                  <a:pt x="850998" y="189833"/>
                </a:lnTo>
                <a:lnTo>
                  <a:pt x="871869" y="153499"/>
                </a:lnTo>
                <a:lnTo>
                  <a:pt x="892769" y="117534"/>
                </a:lnTo>
                <a:lnTo>
                  <a:pt x="913691" y="81945"/>
                </a:lnTo>
                <a:lnTo>
                  <a:pt x="934624" y="46741"/>
                </a:lnTo>
                <a:lnTo>
                  <a:pt x="955559" y="11927"/>
                </a:lnTo>
                <a:lnTo>
                  <a:pt x="962812" y="0"/>
                </a:lnTo>
                <a:lnTo>
                  <a:pt x="1156235" y="0"/>
                </a:lnTo>
                <a:lnTo>
                  <a:pt x="1156235" y="5021068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880816" y="1668116"/>
            <a:ext cx="10593705" cy="8443595"/>
            <a:chOff x="6880816" y="1668116"/>
            <a:chExt cx="10593705" cy="84435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92" y="1668116"/>
              <a:ext cx="5857874" cy="82772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7696" y="7720538"/>
              <a:ext cx="3524249" cy="2390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0816" y="6281284"/>
              <a:ext cx="5038724" cy="16192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880816" y="1758928"/>
            <a:ext cx="4439920" cy="4345305"/>
            <a:chOff x="6880816" y="1758928"/>
            <a:chExt cx="4439920" cy="434530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67696" y="3818070"/>
              <a:ext cx="4352924" cy="2285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80816" y="1758928"/>
              <a:ext cx="4438649" cy="2057399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6844965" y="654719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8332" y="662983"/>
            <a:ext cx="443865" cy="636270"/>
          </a:xfrm>
          <a:custGeom>
            <a:avLst/>
            <a:gdLst/>
            <a:ahLst/>
            <a:cxnLst/>
            <a:rect l="l" t="t" r="r" b="b"/>
            <a:pathLst>
              <a:path w="443865" h="636269">
                <a:moveTo>
                  <a:pt x="0" y="81527"/>
                </a:moveTo>
                <a:lnTo>
                  <a:pt x="0" y="0"/>
                </a:lnTo>
                <a:lnTo>
                  <a:pt x="443597" y="0"/>
                </a:lnTo>
                <a:lnTo>
                  <a:pt x="443597" y="81527"/>
                </a:lnTo>
                <a:lnTo>
                  <a:pt x="274512" y="81527"/>
                </a:lnTo>
                <a:lnTo>
                  <a:pt x="274512" y="635912"/>
                </a:lnTo>
                <a:lnTo>
                  <a:pt x="170202" y="635912"/>
                </a:lnTo>
                <a:lnTo>
                  <a:pt x="170202" y="81527"/>
                </a:lnTo>
                <a:lnTo>
                  <a:pt x="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27148" y="662983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67814" y="662090"/>
            <a:ext cx="1086485" cy="636905"/>
          </a:xfrm>
          <a:custGeom>
            <a:avLst/>
            <a:gdLst/>
            <a:ahLst/>
            <a:cxnLst/>
            <a:rect l="l" t="t" r="r" b="b"/>
            <a:pathLst>
              <a:path w="1086484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1086484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  <a:path w="1086484" h="636905">
                <a:moveTo>
                  <a:pt x="642348" y="82420"/>
                </a:moveTo>
                <a:lnTo>
                  <a:pt x="642348" y="893"/>
                </a:lnTo>
                <a:lnTo>
                  <a:pt x="1085945" y="893"/>
                </a:lnTo>
                <a:lnTo>
                  <a:pt x="1085945" y="82420"/>
                </a:lnTo>
                <a:lnTo>
                  <a:pt x="916860" y="82420"/>
                </a:lnTo>
                <a:lnTo>
                  <a:pt x="916860" y="636805"/>
                </a:lnTo>
                <a:lnTo>
                  <a:pt x="812550" y="636805"/>
                </a:lnTo>
                <a:lnTo>
                  <a:pt x="812550" y="82420"/>
                </a:lnTo>
                <a:lnTo>
                  <a:pt x="642348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658979" y="662090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103745" y="654719"/>
            <a:ext cx="640080" cy="650240"/>
          </a:xfrm>
          <a:custGeom>
            <a:avLst/>
            <a:gdLst/>
            <a:ahLst/>
            <a:cxnLst/>
            <a:rect l="l" t="t" r="r" b="b"/>
            <a:pathLst>
              <a:path w="640079" h="650240">
                <a:moveTo>
                  <a:pt x="318737" y="649760"/>
                </a:moveTo>
                <a:lnTo>
                  <a:pt x="268007" y="646097"/>
                </a:lnTo>
                <a:lnTo>
                  <a:pt x="220172" y="635108"/>
                </a:lnTo>
                <a:lnTo>
                  <a:pt x="175232" y="616792"/>
                </a:lnTo>
                <a:lnTo>
                  <a:pt x="133186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5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6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4" y="458157"/>
                </a:lnTo>
                <a:lnTo>
                  <a:pt x="167745" y="492290"/>
                </a:lnTo>
                <a:lnTo>
                  <a:pt x="200076" y="519945"/>
                </a:lnTo>
                <a:lnTo>
                  <a:pt x="236093" y="539699"/>
                </a:lnTo>
                <a:lnTo>
                  <a:pt x="275796" y="551551"/>
                </a:lnTo>
                <a:lnTo>
                  <a:pt x="319184" y="555502"/>
                </a:lnTo>
                <a:lnTo>
                  <a:pt x="362195" y="552500"/>
                </a:lnTo>
                <a:lnTo>
                  <a:pt x="400544" y="543496"/>
                </a:lnTo>
                <a:lnTo>
                  <a:pt x="463253" y="507479"/>
                </a:lnTo>
                <a:lnTo>
                  <a:pt x="506194" y="450856"/>
                </a:lnTo>
                <a:lnTo>
                  <a:pt x="527804" y="377035"/>
                </a:lnTo>
                <a:lnTo>
                  <a:pt x="289030" y="377035"/>
                </a:lnTo>
                <a:lnTo>
                  <a:pt x="289030" y="295508"/>
                </a:lnTo>
                <a:lnTo>
                  <a:pt x="639486" y="295508"/>
                </a:lnTo>
                <a:lnTo>
                  <a:pt x="639486" y="377035"/>
                </a:lnTo>
                <a:lnTo>
                  <a:pt x="630667" y="421377"/>
                </a:lnTo>
                <a:lnTo>
                  <a:pt x="616006" y="462913"/>
                </a:lnTo>
                <a:lnTo>
                  <a:pt x="595501" y="501644"/>
                </a:lnTo>
                <a:lnTo>
                  <a:pt x="569153" y="537570"/>
                </a:lnTo>
                <a:lnTo>
                  <a:pt x="536962" y="570690"/>
                </a:lnTo>
                <a:lnTo>
                  <a:pt x="500143" y="599156"/>
                </a:lnTo>
                <a:lnTo>
                  <a:pt x="459911" y="621295"/>
                </a:lnTo>
                <a:lnTo>
                  <a:pt x="416266" y="637109"/>
                </a:lnTo>
                <a:lnTo>
                  <a:pt x="369208" y="646598"/>
                </a:lnTo>
                <a:lnTo>
                  <a:pt x="318737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845553" y="6629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87075" y="662090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777318" y="371304"/>
            <a:ext cx="47332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95" dirty="0"/>
              <a:t>STRATEGIE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27" y="0"/>
            <a:ext cx="11711940" cy="7884795"/>
          </a:xfrm>
          <a:custGeom>
            <a:avLst/>
            <a:gdLst/>
            <a:ahLst/>
            <a:cxnLst/>
            <a:rect l="l" t="t" r="r" b="b"/>
            <a:pathLst>
              <a:path w="11711940" h="7884795">
                <a:moveTo>
                  <a:pt x="85580" y="7819847"/>
                </a:moveTo>
                <a:lnTo>
                  <a:pt x="107571" y="7875504"/>
                </a:lnTo>
                <a:lnTo>
                  <a:pt x="232688" y="7846556"/>
                </a:lnTo>
                <a:lnTo>
                  <a:pt x="246386" y="7881225"/>
                </a:lnTo>
                <a:lnTo>
                  <a:pt x="371198" y="7851506"/>
                </a:lnTo>
                <a:lnTo>
                  <a:pt x="384292" y="7884647"/>
                </a:lnTo>
                <a:lnTo>
                  <a:pt x="508804" y="7854169"/>
                </a:lnTo>
                <a:lnTo>
                  <a:pt x="515103" y="7870111"/>
                </a:lnTo>
                <a:lnTo>
                  <a:pt x="639418" y="7839135"/>
                </a:lnTo>
                <a:lnTo>
                  <a:pt x="651526" y="7869779"/>
                </a:lnTo>
                <a:lnTo>
                  <a:pt x="775549" y="7838064"/>
                </a:lnTo>
                <a:lnTo>
                  <a:pt x="787078" y="7867242"/>
                </a:lnTo>
                <a:lnTo>
                  <a:pt x="910814" y="7834800"/>
                </a:lnTo>
                <a:lnTo>
                  <a:pt x="921772" y="7862536"/>
                </a:lnTo>
                <a:lnTo>
                  <a:pt x="1045225" y="7829378"/>
                </a:lnTo>
                <a:lnTo>
                  <a:pt x="1050471" y="7842653"/>
                </a:lnTo>
                <a:lnTo>
                  <a:pt x="1173738" y="7809025"/>
                </a:lnTo>
                <a:lnTo>
                  <a:pt x="1183767" y="7834409"/>
                </a:lnTo>
                <a:lnTo>
                  <a:pt x="1306759" y="7800084"/>
                </a:lnTo>
                <a:lnTo>
                  <a:pt x="1311547" y="7812200"/>
                </a:lnTo>
                <a:lnTo>
                  <a:pt x="1434358" y="7777419"/>
                </a:lnTo>
                <a:lnTo>
                  <a:pt x="1443484" y="7800515"/>
                </a:lnTo>
                <a:lnTo>
                  <a:pt x="1566028" y="7765057"/>
                </a:lnTo>
                <a:lnTo>
                  <a:pt x="1570370" y="7776046"/>
                </a:lnTo>
                <a:lnTo>
                  <a:pt x="1692738" y="7740144"/>
                </a:lnTo>
                <a:lnTo>
                  <a:pt x="1700986" y="7761019"/>
                </a:lnTo>
                <a:lnTo>
                  <a:pt x="1823095" y="7724460"/>
                </a:lnTo>
                <a:lnTo>
                  <a:pt x="1827005" y="7734354"/>
                </a:lnTo>
                <a:lnTo>
                  <a:pt x="1948943" y="7697364"/>
                </a:lnTo>
                <a:lnTo>
                  <a:pt x="1952683" y="7706829"/>
                </a:lnTo>
                <a:lnTo>
                  <a:pt x="2074454" y="7669413"/>
                </a:lnTo>
                <a:lnTo>
                  <a:pt x="2081516" y="7687287"/>
                </a:lnTo>
                <a:lnTo>
                  <a:pt x="2203038" y="7649241"/>
                </a:lnTo>
                <a:lnTo>
                  <a:pt x="2206363" y="7657658"/>
                </a:lnTo>
                <a:lnTo>
                  <a:pt x="2327722" y="7619199"/>
                </a:lnTo>
                <a:lnTo>
                  <a:pt x="2330885" y="7627206"/>
                </a:lnTo>
                <a:lnTo>
                  <a:pt x="2452083" y="7588339"/>
                </a:lnTo>
                <a:lnTo>
                  <a:pt x="2455086" y="7595940"/>
                </a:lnTo>
                <a:lnTo>
                  <a:pt x="2576124" y="7556671"/>
                </a:lnTo>
                <a:lnTo>
                  <a:pt x="2578969" y="7563872"/>
                </a:lnTo>
                <a:lnTo>
                  <a:pt x="2699851" y="7524206"/>
                </a:lnTo>
                <a:lnTo>
                  <a:pt x="2702540" y="7531012"/>
                </a:lnTo>
                <a:lnTo>
                  <a:pt x="2823266" y="7490954"/>
                </a:lnTo>
                <a:lnTo>
                  <a:pt x="2825802" y="7497371"/>
                </a:lnTo>
                <a:lnTo>
                  <a:pt x="2946375" y="7456925"/>
                </a:lnTo>
                <a:lnTo>
                  <a:pt x="2948759" y="7462958"/>
                </a:lnTo>
                <a:lnTo>
                  <a:pt x="3069181" y="7422131"/>
                </a:lnTo>
                <a:lnTo>
                  <a:pt x="3073575" y="7433250"/>
                </a:lnTo>
                <a:lnTo>
                  <a:pt x="3193775" y="7391861"/>
                </a:lnTo>
                <a:lnTo>
                  <a:pt x="3195788" y="7396955"/>
                </a:lnTo>
                <a:lnTo>
                  <a:pt x="3315843" y="7355197"/>
                </a:lnTo>
                <a:lnTo>
                  <a:pt x="3317711" y="7359925"/>
                </a:lnTo>
                <a:lnTo>
                  <a:pt x="3437622" y="7317804"/>
                </a:lnTo>
                <a:lnTo>
                  <a:pt x="3557462" y="7275502"/>
                </a:lnTo>
                <a:lnTo>
                  <a:pt x="3559118" y="7279691"/>
                </a:lnTo>
                <a:lnTo>
                  <a:pt x="3678817" y="7237034"/>
                </a:lnTo>
                <a:lnTo>
                  <a:pt x="3680333" y="7240871"/>
                </a:lnTo>
                <a:lnTo>
                  <a:pt x="3799894" y="7197863"/>
                </a:lnTo>
                <a:lnTo>
                  <a:pt x="3801272" y="7201352"/>
                </a:lnTo>
                <a:lnTo>
                  <a:pt x="3920697" y="7157999"/>
                </a:lnTo>
                <a:lnTo>
                  <a:pt x="3921940" y="7161145"/>
                </a:lnTo>
                <a:lnTo>
                  <a:pt x="4041231" y="7117453"/>
                </a:lnTo>
                <a:lnTo>
                  <a:pt x="4042341" y="7120261"/>
                </a:lnTo>
                <a:lnTo>
                  <a:pt x="4161499" y="7076234"/>
                </a:lnTo>
                <a:lnTo>
                  <a:pt x="4162477" y="7078711"/>
                </a:lnTo>
                <a:lnTo>
                  <a:pt x="4281505" y="7034354"/>
                </a:lnTo>
                <a:lnTo>
                  <a:pt x="4282355" y="7036504"/>
                </a:lnTo>
                <a:lnTo>
                  <a:pt x="4401255" y="6991823"/>
                </a:lnTo>
                <a:lnTo>
                  <a:pt x="4520091" y="6946982"/>
                </a:lnTo>
                <a:lnTo>
                  <a:pt x="4520751" y="6948651"/>
                </a:lnTo>
                <a:lnTo>
                  <a:pt x="4639462" y="6903494"/>
                </a:lnTo>
                <a:lnTo>
                  <a:pt x="4639998" y="6904849"/>
                </a:lnTo>
                <a:lnTo>
                  <a:pt x="4758587" y="6859380"/>
                </a:lnTo>
                <a:lnTo>
                  <a:pt x="4759000" y="6860427"/>
                </a:lnTo>
                <a:lnTo>
                  <a:pt x="4877468" y="6814652"/>
                </a:lnTo>
                <a:lnTo>
                  <a:pt x="4877762" y="6815396"/>
                </a:lnTo>
                <a:lnTo>
                  <a:pt x="4996111" y="6769320"/>
                </a:lnTo>
                <a:lnTo>
                  <a:pt x="5114401" y="6723096"/>
                </a:lnTo>
                <a:lnTo>
                  <a:pt x="5114519" y="6723395"/>
                </a:lnTo>
                <a:lnTo>
                  <a:pt x="5232696" y="6676886"/>
                </a:lnTo>
                <a:lnTo>
                  <a:pt x="5350757" y="6630081"/>
                </a:lnTo>
                <a:lnTo>
                  <a:pt x="5468762" y="6583135"/>
                </a:lnTo>
                <a:lnTo>
                  <a:pt x="5468597" y="6582717"/>
                </a:lnTo>
                <a:lnTo>
                  <a:pt x="5586491" y="6535490"/>
                </a:lnTo>
                <a:lnTo>
                  <a:pt x="5586216" y="6534795"/>
                </a:lnTo>
                <a:lnTo>
                  <a:pt x="5704002" y="6487294"/>
                </a:lnTo>
                <a:lnTo>
                  <a:pt x="5821734" y="6439658"/>
                </a:lnTo>
                <a:lnTo>
                  <a:pt x="5821299" y="6438557"/>
                </a:lnTo>
                <a:lnTo>
                  <a:pt x="5938925" y="6390653"/>
                </a:lnTo>
                <a:lnTo>
                  <a:pt x="5938386" y="6389288"/>
                </a:lnTo>
                <a:lnTo>
                  <a:pt x="6055909" y="6341123"/>
                </a:lnTo>
                <a:lnTo>
                  <a:pt x="6173382" y="6292829"/>
                </a:lnTo>
                <a:lnTo>
                  <a:pt x="6172689" y="6291077"/>
                </a:lnTo>
                <a:lnTo>
                  <a:pt x="6290062" y="6242530"/>
                </a:lnTo>
                <a:lnTo>
                  <a:pt x="6289270" y="6240527"/>
                </a:lnTo>
                <a:lnTo>
                  <a:pt x="6406544" y="6191731"/>
                </a:lnTo>
                <a:lnTo>
                  <a:pt x="6523770" y="6142812"/>
                </a:lnTo>
                <a:lnTo>
                  <a:pt x="6522833" y="6140442"/>
                </a:lnTo>
                <a:lnTo>
                  <a:pt x="6639964" y="6091283"/>
                </a:lnTo>
                <a:lnTo>
                  <a:pt x="6757047" y="6042006"/>
                </a:lnTo>
                <a:lnTo>
                  <a:pt x="6755971" y="6039280"/>
                </a:lnTo>
                <a:lnTo>
                  <a:pt x="6872962" y="5989770"/>
                </a:lnTo>
                <a:lnTo>
                  <a:pt x="6989909" y="5940145"/>
                </a:lnTo>
                <a:lnTo>
                  <a:pt x="6988696" y="5937076"/>
                </a:lnTo>
                <a:lnTo>
                  <a:pt x="7105554" y="5887226"/>
                </a:lnTo>
                <a:lnTo>
                  <a:pt x="7222368" y="5837266"/>
                </a:lnTo>
                <a:lnTo>
                  <a:pt x="7221024" y="5833865"/>
                </a:lnTo>
                <a:lnTo>
                  <a:pt x="7337752" y="5783688"/>
                </a:lnTo>
                <a:lnTo>
                  <a:pt x="7336324" y="5780072"/>
                </a:lnTo>
                <a:lnTo>
                  <a:pt x="7452968" y="5729683"/>
                </a:lnTo>
                <a:lnTo>
                  <a:pt x="7569571" y="5679189"/>
                </a:lnTo>
                <a:lnTo>
                  <a:pt x="7568019" y="5675261"/>
                </a:lnTo>
                <a:lnTo>
                  <a:pt x="7684542" y="5624563"/>
                </a:lnTo>
                <a:lnTo>
                  <a:pt x="7801024" y="5573765"/>
                </a:lnTo>
                <a:lnTo>
                  <a:pt x="7917468" y="5522868"/>
                </a:lnTo>
                <a:lnTo>
                  <a:pt x="7915759" y="5518543"/>
                </a:lnTo>
                <a:lnTo>
                  <a:pt x="8032041" y="5467235"/>
                </a:lnTo>
                <a:lnTo>
                  <a:pt x="8148114" y="5415401"/>
                </a:lnTo>
                <a:lnTo>
                  <a:pt x="8145867" y="5409712"/>
                </a:lnTo>
                <a:lnTo>
                  <a:pt x="8261528" y="5356836"/>
                </a:lnTo>
                <a:lnTo>
                  <a:pt x="8258873" y="5350115"/>
                </a:lnTo>
                <a:lnTo>
                  <a:pt x="8374130" y="5296215"/>
                </a:lnTo>
                <a:lnTo>
                  <a:pt x="8489187" y="5241809"/>
                </a:lnTo>
                <a:lnTo>
                  <a:pt x="8485932" y="5233570"/>
                </a:lnTo>
                <a:lnTo>
                  <a:pt x="8600594" y="5178165"/>
                </a:lnTo>
                <a:lnTo>
                  <a:pt x="8715062" y="5122267"/>
                </a:lnTo>
                <a:lnTo>
                  <a:pt x="8711223" y="5112549"/>
                </a:lnTo>
                <a:lnTo>
                  <a:pt x="8825306" y="5055678"/>
                </a:lnTo>
                <a:lnTo>
                  <a:pt x="8821085" y="5044995"/>
                </a:lnTo>
                <a:lnTo>
                  <a:pt x="8934790" y="4987167"/>
                </a:lnTo>
                <a:lnTo>
                  <a:pt x="9048309" y="4928868"/>
                </a:lnTo>
                <a:lnTo>
                  <a:pt x="9043529" y="4916770"/>
                </a:lnTo>
                <a:lnTo>
                  <a:pt x="9156680" y="4857539"/>
                </a:lnTo>
                <a:lnTo>
                  <a:pt x="9151535" y="4844519"/>
                </a:lnTo>
                <a:lnTo>
                  <a:pt x="9264325" y="4784374"/>
                </a:lnTo>
                <a:lnTo>
                  <a:pt x="9376937" y="4723779"/>
                </a:lnTo>
                <a:lnTo>
                  <a:pt x="9371259" y="4709407"/>
                </a:lnTo>
                <a:lnTo>
                  <a:pt x="9483520" y="4647924"/>
                </a:lnTo>
                <a:lnTo>
                  <a:pt x="9477493" y="4632672"/>
                </a:lnTo>
                <a:lnTo>
                  <a:pt x="9589410" y="4570317"/>
                </a:lnTo>
                <a:lnTo>
                  <a:pt x="9583042" y="4554202"/>
                </a:lnTo>
                <a:lnTo>
                  <a:pt x="9694621" y="4490993"/>
                </a:lnTo>
                <a:lnTo>
                  <a:pt x="9687920" y="4474032"/>
                </a:lnTo>
                <a:lnTo>
                  <a:pt x="9799168" y="4409985"/>
                </a:lnTo>
                <a:lnTo>
                  <a:pt x="9792139" y="4392195"/>
                </a:lnTo>
                <a:lnTo>
                  <a:pt x="9903063" y="4327328"/>
                </a:lnTo>
                <a:lnTo>
                  <a:pt x="9895713" y="4308726"/>
                </a:lnTo>
                <a:lnTo>
                  <a:pt x="10006319" y="4243055"/>
                </a:lnTo>
                <a:lnTo>
                  <a:pt x="9998655" y="4223658"/>
                </a:lnTo>
                <a:lnTo>
                  <a:pt x="10108951" y="4157201"/>
                </a:lnTo>
                <a:lnTo>
                  <a:pt x="10100979" y="4137026"/>
                </a:lnTo>
                <a:lnTo>
                  <a:pt x="10210971" y="4069799"/>
                </a:lnTo>
                <a:lnTo>
                  <a:pt x="10202699" y="4048864"/>
                </a:lnTo>
                <a:lnTo>
                  <a:pt x="10312393" y="3980884"/>
                </a:lnTo>
                <a:lnTo>
                  <a:pt x="10303827" y="3959204"/>
                </a:lnTo>
                <a:lnTo>
                  <a:pt x="10413230" y="3890490"/>
                </a:lnTo>
                <a:lnTo>
                  <a:pt x="10395382" y="3845319"/>
                </a:lnTo>
                <a:lnTo>
                  <a:pt x="10504363" y="3775532"/>
                </a:lnTo>
                <a:lnTo>
                  <a:pt x="10495091" y="3752067"/>
                </a:lnTo>
                <a:lnTo>
                  <a:pt x="10603798" y="3681587"/>
                </a:lnTo>
                <a:lnTo>
                  <a:pt x="10594255" y="3657437"/>
                </a:lnTo>
                <a:lnTo>
                  <a:pt x="10702695" y="3586282"/>
                </a:lnTo>
                <a:lnTo>
                  <a:pt x="10682953" y="3536319"/>
                </a:lnTo>
                <a:lnTo>
                  <a:pt x="10791005" y="3464181"/>
                </a:lnTo>
                <a:lnTo>
                  <a:pt x="10780815" y="3438394"/>
                </a:lnTo>
                <a:lnTo>
                  <a:pt x="10888616" y="3365623"/>
                </a:lnTo>
                <a:lnTo>
                  <a:pt x="10867623" y="3312492"/>
                </a:lnTo>
                <a:lnTo>
                  <a:pt x="10975061" y="3238802"/>
                </a:lnTo>
                <a:lnTo>
                  <a:pt x="10953357" y="3183872"/>
                </a:lnTo>
                <a:lnTo>
                  <a:pt x="11060447" y="3109302"/>
                </a:lnTo>
                <a:lnTo>
                  <a:pt x="11038063" y="3052649"/>
                </a:lnTo>
                <a:lnTo>
                  <a:pt x="11144820" y="2977237"/>
                </a:lnTo>
                <a:lnTo>
                  <a:pt x="11121786" y="2918939"/>
                </a:lnTo>
                <a:lnTo>
                  <a:pt x="11228225" y="2842723"/>
                </a:lnTo>
                <a:lnTo>
                  <a:pt x="11204570" y="2782855"/>
                </a:lnTo>
                <a:lnTo>
                  <a:pt x="11310708" y="2705873"/>
                </a:lnTo>
                <a:lnTo>
                  <a:pt x="11274198" y="2613472"/>
                </a:lnTo>
                <a:lnTo>
                  <a:pt x="11379955" y="2535529"/>
                </a:lnTo>
                <a:lnTo>
                  <a:pt x="11354971" y="2472296"/>
                </a:lnTo>
                <a:lnTo>
                  <a:pt x="11460461" y="2393676"/>
                </a:lnTo>
                <a:lnTo>
                  <a:pt x="11422081" y="2296540"/>
                </a:lnTo>
                <a:lnTo>
                  <a:pt x="11527238" y="2217078"/>
                </a:lnTo>
                <a:lnTo>
                  <a:pt x="11487899" y="2117516"/>
                </a:lnTo>
                <a:lnTo>
                  <a:pt x="11592750" y="2037279"/>
                </a:lnTo>
                <a:lnTo>
                  <a:pt x="11538991" y="1901221"/>
                </a:lnTo>
                <a:lnTo>
                  <a:pt x="11643497" y="1820112"/>
                </a:lnTo>
                <a:lnTo>
                  <a:pt x="11574532" y="1645569"/>
                </a:lnTo>
                <a:lnTo>
                  <a:pt x="11678680" y="1563553"/>
                </a:lnTo>
                <a:lnTo>
                  <a:pt x="11608074" y="1384858"/>
                </a:lnTo>
                <a:lnTo>
                  <a:pt x="11711924" y="1302087"/>
                </a:lnTo>
                <a:lnTo>
                  <a:pt x="11596374" y="1009644"/>
                </a:lnTo>
                <a:lnTo>
                  <a:pt x="11699890" y="926029"/>
                </a:lnTo>
                <a:lnTo>
                  <a:pt x="11337733" y="9452"/>
                </a:lnTo>
                <a:lnTo>
                  <a:pt x="0" y="0"/>
                </a:lnTo>
                <a:lnTo>
                  <a:pt x="85580" y="7819847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14615" y="2"/>
            <a:ext cx="4373880" cy="5021580"/>
            <a:chOff x="13914615" y="2"/>
            <a:chExt cx="4373880" cy="5021580"/>
          </a:xfrm>
        </p:grpSpPr>
        <p:sp>
          <p:nvSpPr>
            <p:cNvPr id="4" name="object 4"/>
            <p:cNvSpPr/>
            <p:nvPr/>
          </p:nvSpPr>
          <p:spPr>
            <a:xfrm>
              <a:off x="17131764" y="2"/>
              <a:ext cx="1156335" cy="5021580"/>
            </a:xfrm>
            <a:custGeom>
              <a:avLst/>
              <a:gdLst/>
              <a:ahLst/>
              <a:cxnLst/>
              <a:rect l="l" t="t" r="r" b="b"/>
              <a:pathLst>
                <a:path w="1156334" h="5021580">
                  <a:moveTo>
                    <a:pt x="1156235" y="5021067"/>
                  </a:moveTo>
                  <a:lnTo>
                    <a:pt x="1103881" y="4986509"/>
                  </a:lnTo>
                  <a:lnTo>
                    <a:pt x="1052722" y="4952096"/>
                  </a:lnTo>
                  <a:lnTo>
                    <a:pt x="1008564" y="4921486"/>
                  </a:lnTo>
                  <a:lnTo>
                    <a:pt x="965498" y="4890413"/>
                  </a:lnTo>
                  <a:lnTo>
                    <a:pt x="923514" y="4858886"/>
                  </a:lnTo>
                  <a:lnTo>
                    <a:pt x="882603" y="4826912"/>
                  </a:lnTo>
                  <a:lnTo>
                    <a:pt x="842757" y="4794499"/>
                  </a:lnTo>
                  <a:lnTo>
                    <a:pt x="803965" y="4761652"/>
                  </a:lnTo>
                  <a:lnTo>
                    <a:pt x="766218" y="4728380"/>
                  </a:lnTo>
                  <a:lnTo>
                    <a:pt x="729508" y="4694689"/>
                  </a:lnTo>
                  <a:lnTo>
                    <a:pt x="693825" y="4660587"/>
                  </a:lnTo>
                  <a:lnTo>
                    <a:pt x="659159" y="4626082"/>
                  </a:lnTo>
                  <a:lnTo>
                    <a:pt x="625502" y="4591180"/>
                  </a:lnTo>
                  <a:lnTo>
                    <a:pt x="592845" y="4555888"/>
                  </a:lnTo>
                  <a:lnTo>
                    <a:pt x="561177" y="4520214"/>
                  </a:lnTo>
                  <a:lnTo>
                    <a:pt x="530490" y="4484166"/>
                  </a:lnTo>
                  <a:lnTo>
                    <a:pt x="500775" y="4447749"/>
                  </a:lnTo>
                  <a:lnTo>
                    <a:pt x="472022" y="4410972"/>
                  </a:lnTo>
                  <a:lnTo>
                    <a:pt x="444223" y="4373842"/>
                  </a:lnTo>
                  <a:lnTo>
                    <a:pt x="417367" y="4336366"/>
                  </a:lnTo>
                  <a:lnTo>
                    <a:pt x="391446" y="4298551"/>
                  </a:lnTo>
                  <a:lnTo>
                    <a:pt x="366450" y="4260404"/>
                  </a:lnTo>
                  <a:lnTo>
                    <a:pt x="342371" y="4221933"/>
                  </a:lnTo>
                  <a:lnTo>
                    <a:pt x="319199" y="4183145"/>
                  </a:lnTo>
                  <a:lnTo>
                    <a:pt x="296924" y="4144047"/>
                  </a:lnTo>
                  <a:lnTo>
                    <a:pt x="275538" y="4104646"/>
                  </a:lnTo>
                  <a:lnTo>
                    <a:pt x="255032" y="4064950"/>
                  </a:lnTo>
                  <a:lnTo>
                    <a:pt x="235395" y="4024965"/>
                  </a:lnTo>
                  <a:lnTo>
                    <a:pt x="216619" y="3984700"/>
                  </a:lnTo>
                  <a:lnTo>
                    <a:pt x="198695" y="3944160"/>
                  </a:lnTo>
                  <a:lnTo>
                    <a:pt x="181613" y="3903355"/>
                  </a:lnTo>
                  <a:lnTo>
                    <a:pt x="165365" y="3862289"/>
                  </a:lnTo>
                  <a:lnTo>
                    <a:pt x="149940" y="3820972"/>
                  </a:lnTo>
                  <a:lnTo>
                    <a:pt x="135330" y="3779410"/>
                  </a:lnTo>
                  <a:lnTo>
                    <a:pt x="121525" y="3737610"/>
                  </a:lnTo>
                  <a:lnTo>
                    <a:pt x="108517" y="3695580"/>
                  </a:lnTo>
                  <a:lnTo>
                    <a:pt x="96296" y="3653326"/>
                  </a:lnTo>
                  <a:lnTo>
                    <a:pt x="84852" y="3610857"/>
                  </a:lnTo>
                  <a:lnTo>
                    <a:pt x="74177" y="3568179"/>
                  </a:lnTo>
                  <a:lnTo>
                    <a:pt x="64261" y="3525299"/>
                  </a:lnTo>
                  <a:lnTo>
                    <a:pt x="55096" y="3482225"/>
                  </a:lnTo>
                  <a:lnTo>
                    <a:pt x="46671" y="3438964"/>
                  </a:lnTo>
                  <a:lnTo>
                    <a:pt x="38978" y="3395523"/>
                  </a:lnTo>
                  <a:lnTo>
                    <a:pt x="32007" y="3351909"/>
                  </a:lnTo>
                  <a:lnTo>
                    <a:pt x="25749" y="3308130"/>
                  </a:lnTo>
                  <a:lnTo>
                    <a:pt x="20196" y="3264193"/>
                  </a:lnTo>
                  <a:lnTo>
                    <a:pt x="15337" y="3220105"/>
                  </a:lnTo>
                  <a:lnTo>
                    <a:pt x="11163" y="3175873"/>
                  </a:lnTo>
                  <a:lnTo>
                    <a:pt x="7666" y="3131505"/>
                  </a:lnTo>
                  <a:lnTo>
                    <a:pt x="4835" y="3087008"/>
                  </a:lnTo>
                  <a:lnTo>
                    <a:pt x="2663" y="3042388"/>
                  </a:lnTo>
                  <a:lnTo>
                    <a:pt x="1139" y="2997654"/>
                  </a:lnTo>
                  <a:lnTo>
                    <a:pt x="254" y="2952812"/>
                  </a:lnTo>
                  <a:lnTo>
                    <a:pt x="0" y="2907870"/>
                  </a:lnTo>
                  <a:lnTo>
                    <a:pt x="366" y="2862834"/>
                  </a:lnTo>
                  <a:lnTo>
                    <a:pt x="1344" y="2817713"/>
                  </a:lnTo>
                  <a:lnTo>
                    <a:pt x="2924" y="2772513"/>
                  </a:lnTo>
                  <a:lnTo>
                    <a:pt x="5097" y="2727241"/>
                  </a:lnTo>
                  <a:lnTo>
                    <a:pt x="7854" y="2681906"/>
                  </a:lnTo>
                  <a:lnTo>
                    <a:pt x="11186" y="2636513"/>
                  </a:lnTo>
                  <a:lnTo>
                    <a:pt x="15084" y="2591071"/>
                  </a:lnTo>
                  <a:lnTo>
                    <a:pt x="19538" y="2545586"/>
                  </a:lnTo>
                  <a:lnTo>
                    <a:pt x="24538" y="2500065"/>
                  </a:lnTo>
                  <a:lnTo>
                    <a:pt x="30077" y="2454517"/>
                  </a:lnTo>
                  <a:lnTo>
                    <a:pt x="36144" y="2408948"/>
                  </a:lnTo>
                  <a:lnTo>
                    <a:pt x="42730" y="2363365"/>
                  </a:lnTo>
                  <a:lnTo>
                    <a:pt x="49826" y="2317775"/>
                  </a:lnTo>
                  <a:lnTo>
                    <a:pt x="57424" y="2272187"/>
                  </a:lnTo>
                  <a:lnTo>
                    <a:pt x="65513" y="2226606"/>
                  </a:lnTo>
                  <a:lnTo>
                    <a:pt x="74084" y="2181041"/>
                  </a:lnTo>
                  <a:lnTo>
                    <a:pt x="83128" y="2135498"/>
                  </a:lnTo>
                  <a:lnTo>
                    <a:pt x="92636" y="2089985"/>
                  </a:lnTo>
                  <a:lnTo>
                    <a:pt x="102599" y="2044509"/>
                  </a:lnTo>
                  <a:lnTo>
                    <a:pt x="113008" y="1999078"/>
                  </a:lnTo>
                  <a:lnTo>
                    <a:pt x="123853" y="1953697"/>
                  </a:lnTo>
                  <a:lnTo>
                    <a:pt x="135124" y="1908375"/>
                  </a:lnTo>
                  <a:lnTo>
                    <a:pt x="146814" y="1863119"/>
                  </a:lnTo>
                  <a:lnTo>
                    <a:pt x="158912" y="1817936"/>
                  </a:lnTo>
                  <a:lnTo>
                    <a:pt x="171409" y="1772834"/>
                  </a:lnTo>
                  <a:lnTo>
                    <a:pt x="184297" y="1727818"/>
                  </a:lnTo>
                  <a:lnTo>
                    <a:pt x="197565" y="1682898"/>
                  </a:lnTo>
                  <a:lnTo>
                    <a:pt x="211205" y="1638080"/>
                  </a:lnTo>
                  <a:lnTo>
                    <a:pt x="225207" y="1593371"/>
                  </a:lnTo>
                  <a:lnTo>
                    <a:pt x="239563" y="1548778"/>
                  </a:lnTo>
                  <a:lnTo>
                    <a:pt x="254262" y="1504309"/>
                  </a:lnTo>
                  <a:lnTo>
                    <a:pt x="269296" y="1459971"/>
                  </a:lnTo>
                  <a:lnTo>
                    <a:pt x="284655" y="1415770"/>
                  </a:lnTo>
                  <a:lnTo>
                    <a:pt x="300331" y="1371716"/>
                  </a:lnTo>
                  <a:lnTo>
                    <a:pt x="316314" y="1327814"/>
                  </a:lnTo>
                  <a:lnTo>
                    <a:pt x="332594" y="1284071"/>
                  </a:lnTo>
                  <a:lnTo>
                    <a:pt x="349164" y="1240496"/>
                  </a:lnTo>
                  <a:lnTo>
                    <a:pt x="366012" y="1197095"/>
                  </a:lnTo>
                  <a:lnTo>
                    <a:pt x="383130" y="1153875"/>
                  </a:lnTo>
                  <a:lnTo>
                    <a:pt x="400510" y="1110844"/>
                  </a:lnTo>
                  <a:lnTo>
                    <a:pt x="418141" y="1068009"/>
                  </a:lnTo>
                  <a:lnTo>
                    <a:pt x="436014" y="1025377"/>
                  </a:lnTo>
                  <a:lnTo>
                    <a:pt x="454120" y="982956"/>
                  </a:lnTo>
                  <a:lnTo>
                    <a:pt x="472451" y="940752"/>
                  </a:lnTo>
                  <a:lnTo>
                    <a:pt x="490996" y="898773"/>
                  </a:lnTo>
                  <a:lnTo>
                    <a:pt x="509747" y="857026"/>
                  </a:lnTo>
                  <a:lnTo>
                    <a:pt x="528693" y="815518"/>
                  </a:lnTo>
                  <a:lnTo>
                    <a:pt x="547827" y="774257"/>
                  </a:lnTo>
                  <a:lnTo>
                    <a:pt x="567139" y="733249"/>
                  </a:lnTo>
                  <a:lnTo>
                    <a:pt x="586619" y="692502"/>
                  </a:lnTo>
                  <a:lnTo>
                    <a:pt x="606258" y="652024"/>
                  </a:lnTo>
                  <a:lnTo>
                    <a:pt x="626048" y="611821"/>
                  </a:lnTo>
                  <a:lnTo>
                    <a:pt x="645978" y="571901"/>
                  </a:lnTo>
                  <a:lnTo>
                    <a:pt x="666040" y="532270"/>
                  </a:lnTo>
                  <a:lnTo>
                    <a:pt x="686225" y="492937"/>
                  </a:lnTo>
                  <a:lnTo>
                    <a:pt x="706522" y="453908"/>
                  </a:lnTo>
                  <a:lnTo>
                    <a:pt x="726924" y="415190"/>
                  </a:lnTo>
                  <a:lnTo>
                    <a:pt x="747420" y="376792"/>
                  </a:lnTo>
                  <a:lnTo>
                    <a:pt x="768001" y="338719"/>
                  </a:lnTo>
                  <a:lnTo>
                    <a:pt x="788659" y="300979"/>
                  </a:lnTo>
                  <a:lnTo>
                    <a:pt x="809384" y="263580"/>
                  </a:lnTo>
                  <a:lnTo>
                    <a:pt x="830167" y="226529"/>
                  </a:lnTo>
                  <a:lnTo>
                    <a:pt x="850998" y="189832"/>
                  </a:lnTo>
                  <a:lnTo>
                    <a:pt x="871869" y="153498"/>
                  </a:lnTo>
                  <a:lnTo>
                    <a:pt x="892769" y="117533"/>
                  </a:lnTo>
                  <a:lnTo>
                    <a:pt x="913691" y="81944"/>
                  </a:lnTo>
                  <a:lnTo>
                    <a:pt x="934624" y="46740"/>
                  </a:lnTo>
                  <a:lnTo>
                    <a:pt x="955559" y="11926"/>
                  </a:lnTo>
                  <a:lnTo>
                    <a:pt x="962812" y="0"/>
                  </a:lnTo>
                  <a:lnTo>
                    <a:pt x="1156235" y="0"/>
                  </a:lnTo>
                  <a:lnTo>
                    <a:pt x="1156235" y="5021067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14615" y="1576243"/>
              <a:ext cx="4067174" cy="15430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1576243"/>
            <a:ext cx="12553949" cy="842009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844965" y="654721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78332" y="662985"/>
            <a:ext cx="443865" cy="636270"/>
          </a:xfrm>
          <a:custGeom>
            <a:avLst/>
            <a:gdLst/>
            <a:ahLst/>
            <a:cxnLst/>
            <a:rect l="l" t="t" r="r" b="b"/>
            <a:pathLst>
              <a:path w="443865" h="636269">
                <a:moveTo>
                  <a:pt x="0" y="81527"/>
                </a:moveTo>
                <a:lnTo>
                  <a:pt x="0" y="0"/>
                </a:lnTo>
                <a:lnTo>
                  <a:pt x="443597" y="0"/>
                </a:lnTo>
                <a:lnTo>
                  <a:pt x="443597" y="81527"/>
                </a:lnTo>
                <a:lnTo>
                  <a:pt x="274512" y="81527"/>
                </a:lnTo>
                <a:lnTo>
                  <a:pt x="274512" y="635912"/>
                </a:lnTo>
                <a:lnTo>
                  <a:pt x="170202" y="635912"/>
                </a:lnTo>
                <a:lnTo>
                  <a:pt x="170202" y="81527"/>
                </a:lnTo>
                <a:lnTo>
                  <a:pt x="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27148" y="662985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67814" y="662092"/>
            <a:ext cx="1086485" cy="636905"/>
          </a:xfrm>
          <a:custGeom>
            <a:avLst/>
            <a:gdLst/>
            <a:ahLst/>
            <a:cxnLst/>
            <a:rect l="l" t="t" r="r" b="b"/>
            <a:pathLst>
              <a:path w="1086484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1086484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  <a:path w="1086484" h="636905">
                <a:moveTo>
                  <a:pt x="642348" y="82420"/>
                </a:moveTo>
                <a:lnTo>
                  <a:pt x="642348" y="893"/>
                </a:lnTo>
                <a:lnTo>
                  <a:pt x="1085945" y="893"/>
                </a:lnTo>
                <a:lnTo>
                  <a:pt x="1085945" y="82420"/>
                </a:lnTo>
                <a:lnTo>
                  <a:pt x="916860" y="82420"/>
                </a:lnTo>
                <a:lnTo>
                  <a:pt x="916860" y="636805"/>
                </a:lnTo>
                <a:lnTo>
                  <a:pt x="812550" y="636805"/>
                </a:lnTo>
                <a:lnTo>
                  <a:pt x="812550" y="82420"/>
                </a:lnTo>
                <a:lnTo>
                  <a:pt x="642348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58979" y="662092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8" y="0"/>
                </a:moveTo>
                <a:lnTo>
                  <a:pt x="351348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8" y="555278"/>
                </a:lnTo>
                <a:lnTo>
                  <a:pt x="351348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8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03745" y="654721"/>
            <a:ext cx="640080" cy="650240"/>
          </a:xfrm>
          <a:custGeom>
            <a:avLst/>
            <a:gdLst/>
            <a:ahLst/>
            <a:cxnLst/>
            <a:rect l="l" t="t" r="r" b="b"/>
            <a:pathLst>
              <a:path w="640079" h="650240">
                <a:moveTo>
                  <a:pt x="318737" y="649760"/>
                </a:moveTo>
                <a:lnTo>
                  <a:pt x="268007" y="646097"/>
                </a:lnTo>
                <a:lnTo>
                  <a:pt x="220172" y="635108"/>
                </a:lnTo>
                <a:lnTo>
                  <a:pt x="175232" y="616792"/>
                </a:lnTo>
                <a:lnTo>
                  <a:pt x="133186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5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6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4" y="458157"/>
                </a:lnTo>
                <a:lnTo>
                  <a:pt x="167745" y="492290"/>
                </a:lnTo>
                <a:lnTo>
                  <a:pt x="200076" y="519945"/>
                </a:lnTo>
                <a:lnTo>
                  <a:pt x="236093" y="539699"/>
                </a:lnTo>
                <a:lnTo>
                  <a:pt x="275796" y="551551"/>
                </a:lnTo>
                <a:lnTo>
                  <a:pt x="319184" y="555502"/>
                </a:lnTo>
                <a:lnTo>
                  <a:pt x="362195" y="552500"/>
                </a:lnTo>
                <a:lnTo>
                  <a:pt x="400544" y="543496"/>
                </a:lnTo>
                <a:lnTo>
                  <a:pt x="463253" y="507479"/>
                </a:lnTo>
                <a:lnTo>
                  <a:pt x="506194" y="450856"/>
                </a:lnTo>
                <a:lnTo>
                  <a:pt x="527804" y="377035"/>
                </a:lnTo>
                <a:lnTo>
                  <a:pt x="289030" y="377035"/>
                </a:lnTo>
                <a:lnTo>
                  <a:pt x="289030" y="295508"/>
                </a:lnTo>
                <a:lnTo>
                  <a:pt x="639486" y="295508"/>
                </a:lnTo>
                <a:lnTo>
                  <a:pt x="639486" y="377035"/>
                </a:lnTo>
                <a:lnTo>
                  <a:pt x="630667" y="421377"/>
                </a:lnTo>
                <a:lnTo>
                  <a:pt x="616006" y="462913"/>
                </a:lnTo>
                <a:lnTo>
                  <a:pt x="595501" y="501644"/>
                </a:lnTo>
                <a:lnTo>
                  <a:pt x="569153" y="537570"/>
                </a:lnTo>
                <a:lnTo>
                  <a:pt x="536962" y="570690"/>
                </a:lnTo>
                <a:lnTo>
                  <a:pt x="500143" y="599156"/>
                </a:lnTo>
                <a:lnTo>
                  <a:pt x="459911" y="621295"/>
                </a:lnTo>
                <a:lnTo>
                  <a:pt x="416266" y="637109"/>
                </a:lnTo>
                <a:lnTo>
                  <a:pt x="369208" y="646598"/>
                </a:lnTo>
                <a:lnTo>
                  <a:pt x="318737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845553" y="66298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87075" y="662092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777318" y="371306"/>
            <a:ext cx="47332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95" dirty="0"/>
              <a:t>STRATEGIE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588125" cy="5105400"/>
          </a:xfrm>
          <a:custGeom>
            <a:avLst/>
            <a:gdLst/>
            <a:ahLst/>
            <a:cxnLst/>
            <a:rect l="l" t="t" r="r" b="b"/>
            <a:pathLst>
              <a:path w="6588125" h="5105400">
                <a:moveTo>
                  <a:pt x="0" y="5105179"/>
                </a:moveTo>
                <a:lnTo>
                  <a:pt x="0" y="0"/>
                </a:lnTo>
                <a:lnTo>
                  <a:pt x="6575423" y="0"/>
                </a:lnTo>
                <a:lnTo>
                  <a:pt x="6577353" y="17128"/>
                </a:lnTo>
                <a:lnTo>
                  <a:pt x="6580932" y="55764"/>
                </a:lnTo>
                <a:lnTo>
                  <a:pt x="6583744" y="94413"/>
                </a:lnTo>
                <a:lnTo>
                  <a:pt x="6585798" y="133064"/>
                </a:lnTo>
                <a:lnTo>
                  <a:pt x="6587100" y="171708"/>
                </a:lnTo>
                <a:lnTo>
                  <a:pt x="6587658" y="210336"/>
                </a:lnTo>
                <a:lnTo>
                  <a:pt x="6587479" y="248936"/>
                </a:lnTo>
                <a:lnTo>
                  <a:pt x="6586570" y="287500"/>
                </a:lnTo>
                <a:lnTo>
                  <a:pt x="6584938" y="326019"/>
                </a:lnTo>
                <a:lnTo>
                  <a:pt x="6582592" y="364481"/>
                </a:lnTo>
                <a:lnTo>
                  <a:pt x="6579537" y="402877"/>
                </a:lnTo>
                <a:lnTo>
                  <a:pt x="6575781" y="441199"/>
                </a:lnTo>
                <a:lnTo>
                  <a:pt x="6571331" y="479435"/>
                </a:lnTo>
                <a:lnTo>
                  <a:pt x="6566195" y="517577"/>
                </a:lnTo>
                <a:lnTo>
                  <a:pt x="6560380" y="555613"/>
                </a:lnTo>
                <a:lnTo>
                  <a:pt x="6553893" y="593536"/>
                </a:lnTo>
                <a:lnTo>
                  <a:pt x="6546741" y="631335"/>
                </a:lnTo>
                <a:lnTo>
                  <a:pt x="6538931" y="669000"/>
                </a:lnTo>
                <a:lnTo>
                  <a:pt x="6530471" y="706522"/>
                </a:lnTo>
                <a:lnTo>
                  <a:pt x="6521367" y="743890"/>
                </a:lnTo>
                <a:lnTo>
                  <a:pt x="6511628" y="781095"/>
                </a:lnTo>
                <a:lnTo>
                  <a:pt x="6501260" y="818128"/>
                </a:lnTo>
                <a:lnTo>
                  <a:pt x="6490270" y="854979"/>
                </a:lnTo>
                <a:lnTo>
                  <a:pt x="6478666" y="891637"/>
                </a:lnTo>
                <a:lnTo>
                  <a:pt x="6466455" y="928093"/>
                </a:lnTo>
                <a:lnTo>
                  <a:pt x="6453645" y="964338"/>
                </a:lnTo>
                <a:lnTo>
                  <a:pt x="6440241" y="1000362"/>
                </a:lnTo>
                <a:lnTo>
                  <a:pt x="6426252" y="1036154"/>
                </a:lnTo>
                <a:lnTo>
                  <a:pt x="6411685" y="1071706"/>
                </a:lnTo>
                <a:lnTo>
                  <a:pt x="6396547" y="1107007"/>
                </a:lnTo>
                <a:lnTo>
                  <a:pt x="6380845" y="1142048"/>
                </a:lnTo>
                <a:lnTo>
                  <a:pt x="6364586" y="1176819"/>
                </a:lnTo>
                <a:lnTo>
                  <a:pt x="6347779" y="1211311"/>
                </a:lnTo>
                <a:lnTo>
                  <a:pt x="6330429" y="1245512"/>
                </a:lnTo>
                <a:lnTo>
                  <a:pt x="6312544" y="1279415"/>
                </a:lnTo>
                <a:lnTo>
                  <a:pt x="6294131" y="1313009"/>
                </a:lnTo>
                <a:lnTo>
                  <a:pt x="6275198" y="1346284"/>
                </a:lnTo>
                <a:lnTo>
                  <a:pt x="6255752" y="1379230"/>
                </a:lnTo>
                <a:lnTo>
                  <a:pt x="6235800" y="1411839"/>
                </a:lnTo>
                <a:lnTo>
                  <a:pt x="6215349" y="1444100"/>
                </a:lnTo>
                <a:lnTo>
                  <a:pt x="6194406" y="1476003"/>
                </a:lnTo>
                <a:lnTo>
                  <a:pt x="6172979" y="1507539"/>
                </a:lnTo>
                <a:lnTo>
                  <a:pt x="6128701" y="1569469"/>
                </a:lnTo>
                <a:lnTo>
                  <a:pt x="6082571" y="1629814"/>
                </a:lnTo>
                <a:lnTo>
                  <a:pt x="6034649" y="1688495"/>
                </a:lnTo>
                <a:lnTo>
                  <a:pt x="5984991" y="1745434"/>
                </a:lnTo>
                <a:lnTo>
                  <a:pt x="5933656" y="1800553"/>
                </a:lnTo>
                <a:lnTo>
                  <a:pt x="5880700" y="1853775"/>
                </a:lnTo>
                <a:lnTo>
                  <a:pt x="5826183" y="1905021"/>
                </a:lnTo>
                <a:lnTo>
                  <a:pt x="5770161" y="1954214"/>
                </a:lnTo>
                <a:lnTo>
                  <a:pt x="5712692" y="2001276"/>
                </a:lnTo>
                <a:lnTo>
                  <a:pt x="5653835" y="2046129"/>
                </a:lnTo>
                <a:lnTo>
                  <a:pt x="5593646" y="2088696"/>
                </a:lnTo>
                <a:lnTo>
                  <a:pt x="5532184" y="2128897"/>
                </a:lnTo>
                <a:lnTo>
                  <a:pt x="5469506" y="2166656"/>
                </a:lnTo>
                <a:lnTo>
                  <a:pt x="5405670" y="2201894"/>
                </a:lnTo>
                <a:lnTo>
                  <a:pt x="5340734" y="2234534"/>
                </a:lnTo>
                <a:lnTo>
                  <a:pt x="5274756" y="2264498"/>
                </a:lnTo>
                <a:lnTo>
                  <a:pt x="5207793" y="2291708"/>
                </a:lnTo>
                <a:lnTo>
                  <a:pt x="5139903" y="2316086"/>
                </a:lnTo>
                <a:lnTo>
                  <a:pt x="5071144" y="2337554"/>
                </a:lnTo>
                <a:lnTo>
                  <a:pt x="5001573" y="2356035"/>
                </a:lnTo>
                <a:lnTo>
                  <a:pt x="4931248" y="2371450"/>
                </a:lnTo>
                <a:lnTo>
                  <a:pt x="4860228" y="2383721"/>
                </a:lnTo>
                <a:lnTo>
                  <a:pt x="4788569" y="2392772"/>
                </a:lnTo>
                <a:lnTo>
                  <a:pt x="4716330" y="2398523"/>
                </a:lnTo>
                <a:lnTo>
                  <a:pt x="4643568" y="2400897"/>
                </a:lnTo>
                <a:lnTo>
                  <a:pt x="4570341" y="2399817"/>
                </a:lnTo>
                <a:lnTo>
                  <a:pt x="4496707" y="2395203"/>
                </a:lnTo>
                <a:lnTo>
                  <a:pt x="4422724" y="2386979"/>
                </a:lnTo>
                <a:lnTo>
                  <a:pt x="4348448" y="2375067"/>
                </a:lnTo>
                <a:lnTo>
                  <a:pt x="4273939" y="2359388"/>
                </a:lnTo>
                <a:lnTo>
                  <a:pt x="4236615" y="2350112"/>
                </a:lnTo>
                <a:lnTo>
                  <a:pt x="4199526" y="2340356"/>
                </a:lnTo>
                <a:lnTo>
                  <a:pt x="4162549" y="2330470"/>
                </a:lnTo>
                <a:lnTo>
                  <a:pt x="4125683" y="2320474"/>
                </a:lnTo>
                <a:lnTo>
                  <a:pt x="4088928" y="2310388"/>
                </a:lnTo>
                <a:lnTo>
                  <a:pt x="4015743" y="2290023"/>
                </a:lnTo>
                <a:lnTo>
                  <a:pt x="3798721" y="2228766"/>
                </a:lnTo>
                <a:lnTo>
                  <a:pt x="3762909" y="2218737"/>
                </a:lnTo>
                <a:lnTo>
                  <a:pt x="3691584" y="2199006"/>
                </a:lnTo>
                <a:lnTo>
                  <a:pt x="3620650" y="2179843"/>
                </a:lnTo>
                <a:lnTo>
                  <a:pt x="3550097" y="2161400"/>
                </a:lnTo>
                <a:lnTo>
                  <a:pt x="3479919" y="2143835"/>
                </a:lnTo>
                <a:lnTo>
                  <a:pt x="3410106" y="2127300"/>
                </a:lnTo>
                <a:lnTo>
                  <a:pt x="3340651" y="2111951"/>
                </a:lnTo>
                <a:lnTo>
                  <a:pt x="3271545" y="2097942"/>
                </a:lnTo>
                <a:lnTo>
                  <a:pt x="3202779" y="2085429"/>
                </a:lnTo>
                <a:lnTo>
                  <a:pt x="3134347" y="2074566"/>
                </a:lnTo>
                <a:lnTo>
                  <a:pt x="3066238" y="2065508"/>
                </a:lnTo>
                <a:lnTo>
                  <a:pt x="2998446" y="2058410"/>
                </a:lnTo>
                <a:lnTo>
                  <a:pt x="2930961" y="2053426"/>
                </a:lnTo>
                <a:lnTo>
                  <a:pt x="2863776" y="2050711"/>
                </a:lnTo>
                <a:lnTo>
                  <a:pt x="2830293" y="2050253"/>
                </a:lnTo>
                <a:lnTo>
                  <a:pt x="2796882" y="2050420"/>
                </a:lnTo>
                <a:lnTo>
                  <a:pt x="2730271" y="2052707"/>
                </a:lnTo>
                <a:lnTo>
                  <a:pt x="2663935" y="2057728"/>
                </a:lnTo>
                <a:lnTo>
                  <a:pt x="2597865" y="2065637"/>
                </a:lnTo>
                <a:lnTo>
                  <a:pt x="2532053" y="2076589"/>
                </a:lnTo>
                <a:lnTo>
                  <a:pt x="2466490" y="2090739"/>
                </a:lnTo>
                <a:lnTo>
                  <a:pt x="2401170" y="2108241"/>
                </a:lnTo>
                <a:lnTo>
                  <a:pt x="2336082" y="2129250"/>
                </a:lnTo>
                <a:lnTo>
                  <a:pt x="2271220" y="2153921"/>
                </a:lnTo>
                <a:lnTo>
                  <a:pt x="2206574" y="2182409"/>
                </a:lnTo>
                <a:lnTo>
                  <a:pt x="2142136" y="2214868"/>
                </a:lnTo>
                <a:lnTo>
                  <a:pt x="2077899" y="2251453"/>
                </a:lnTo>
                <a:lnTo>
                  <a:pt x="2013853" y="2292320"/>
                </a:lnTo>
                <a:lnTo>
                  <a:pt x="1981900" y="2314407"/>
                </a:lnTo>
                <a:lnTo>
                  <a:pt x="1949991" y="2337622"/>
                </a:lnTo>
                <a:lnTo>
                  <a:pt x="1918127" y="2361985"/>
                </a:lnTo>
                <a:lnTo>
                  <a:pt x="1886305" y="2387514"/>
                </a:lnTo>
                <a:lnTo>
                  <a:pt x="1854524" y="2414231"/>
                </a:lnTo>
                <a:lnTo>
                  <a:pt x="1822785" y="2442152"/>
                </a:lnTo>
                <a:lnTo>
                  <a:pt x="1791085" y="2471299"/>
                </a:lnTo>
                <a:lnTo>
                  <a:pt x="1759424" y="2501690"/>
                </a:lnTo>
                <a:lnTo>
                  <a:pt x="1727800" y="2533345"/>
                </a:lnTo>
                <a:lnTo>
                  <a:pt x="1696213" y="2566283"/>
                </a:lnTo>
                <a:lnTo>
                  <a:pt x="1664662" y="2600523"/>
                </a:lnTo>
                <a:lnTo>
                  <a:pt x="1633145" y="2636085"/>
                </a:lnTo>
                <a:lnTo>
                  <a:pt x="1601661" y="2672988"/>
                </a:lnTo>
                <a:lnTo>
                  <a:pt x="1570210" y="2711251"/>
                </a:lnTo>
                <a:lnTo>
                  <a:pt x="1538790" y="2750894"/>
                </a:lnTo>
                <a:lnTo>
                  <a:pt x="1507401" y="2791936"/>
                </a:lnTo>
                <a:lnTo>
                  <a:pt x="1476041" y="2834397"/>
                </a:lnTo>
                <a:lnTo>
                  <a:pt x="1444709" y="2878295"/>
                </a:lnTo>
                <a:lnTo>
                  <a:pt x="1413405" y="2923651"/>
                </a:lnTo>
                <a:lnTo>
                  <a:pt x="1382127" y="2970483"/>
                </a:lnTo>
                <a:lnTo>
                  <a:pt x="1350874" y="3018811"/>
                </a:lnTo>
                <a:lnTo>
                  <a:pt x="1319645" y="3068654"/>
                </a:lnTo>
                <a:lnTo>
                  <a:pt x="1288439" y="3120032"/>
                </a:lnTo>
                <a:lnTo>
                  <a:pt x="1257255" y="3172963"/>
                </a:lnTo>
                <a:lnTo>
                  <a:pt x="1226093" y="3227468"/>
                </a:lnTo>
                <a:lnTo>
                  <a:pt x="1194950" y="3283565"/>
                </a:lnTo>
                <a:lnTo>
                  <a:pt x="1163826" y="3341274"/>
                </a:lnTo>
                <a:lnTo>
                  <a:pt x="1132721" y="3400614"/>
                </a:lnTo>
                <a:lnTo>
                  <a:pt x="1101632" y="3461605"/>
                </a:lnTo>
                <a:lnTo>
                  <a:pt x="1070559" y="3524266"/>
                </a:lnTo>
                <a:lnTo>
                  <a:pt x="1039501" y="3588616"/>
                </a:lnTo>
                <a:lnTo>
                  <a:pt x="1008457" y="3654674"/>
                </a:lnTo>
                <a:lnTo>
                  <a:pt x="977425" y="3722461"/>
                </a:lnTo>
                <a:lnTo>
                  <a:pt x="946405" y="3791995"/>
                </a:lnTo>
                <a:lnTo>
                  <a:pt x="890479" y="3919974"/>
                </a:lnTo>
                <a:lnTo>
                  <a:pt x="864900" y="3975675"/>
                </a:lnTo>
                <a:lnTo>
                  <a:pt x="838674" y="4030402"/>
                </a:lnTo>
                <a:lnTo>
                  <a:pt x="811815" y="4084158"/>
                </a:lnTo>
                <a:lnTo>
                  <a:pt x="784336" y="4136949"/>
                </a:lnTo>
                <a:lnTo>
                  <a:pt x="756253" y="4188777"/>
                </a:lnTo>
                <a:lnTo>
                  <a:pt x="727580" y="4239648"/>
                </a:lnTo>
                <a:lnTo>
                  <a:pt x="698330" y="4289564"/>
                </a:lnTo>
                <a:lnTo>
                  <a:pt x="668519" y="4338530"/>
                </a:lnTo>
                <a:lnTo>
                  <a:pt x="638160" y="4386549"/>
                </a:lnTo>
                <a:lnTo>
                  <a:pt x="607267" y="4433626"/>
                </a:lnTo>
                <a:lnTo>
                  <a:pt x="575856" y="4479765"/>
                </a:lnTo>
                <a:lnTo>
                  <a:pt x="543940" y="4524969"/>
                </a:lnTo>
                <a:lnTo>
                  <a:pt x="511533" y="4569243"/>
                </a:lnTo>
                <a:lnTo>
                  <a:pt x="478650" y="4612590"/>
                </a:lnTo>
                <a:lnTo>
                  <a:pt x="445306" y="4655015"/>
                </a:lnTo>
                <a:lnTo>
                  <a:pt x="411513" y="4696520"/>
                </a:lnTo>
                <a:lnTo>
                  <a:pt x="377287" y="4737112"/>
                </a:lnTo>
                <a:lnTo>
                  <a:pt x="342642" y="4776792"/>
                </a:lnTo>
                <a:lnTo>
                  <a:pt x="307592" y="4815566"/>
                </a:lnTo>
                <a:lnTo>
                  <a:pt x="272151" y="4853436"/>
                </a:lnTo>
                <a:lnTo>
                  <a:pt x="236334" y="4890408"/>
                </a:lnTo>
                <a:lnTo>
                  <a:pt x="200155" y="4926485"/>
                </a:lnTo>
                <a:lnTo>
                  <a:pt x="163629" y="4961671"/>
                </a:lnTo>
                <a:lnTo>
                  <a:pt x="126768" y="4995970"/>
                </a:lnTo>
                <a:lnTo>
                  <a:pt x="89589" y="5029386"/>
                </a:lnTo>
                <a:lnTo>
                  <a:pt x="52104" y="5061923"/>
                </a:lnTo>
                <a:lnTo>
                  <a:pt x="14329" y="5093584"/>
                </a:lnTo>
                <a:lnTo>
                  <a:pt x="0" y="510517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34346" y="1061291"/>
            <a:ext cx="5454015" cy="9225915"/>
          </a:xfrm>
          <a:custGeom>
            <a:avLst/>
            <a:gdLst/>
            <a:ahLst/>
            <a:cxnLst/>
            <a:rect l="l" t="t" r="r" b="b"/>
            <a:pathLst>
              <a:path w="5454015" h="9225915">
                <a:moveTo>
                  <a:pt x="0" y="9139159"/>
                </a:moveTo>
                <a:lnTo>
                  <a:pt x="103" y="9085151"/>
                </a:lnTo>
                <a:lnTo>
                  <a:pt x="874" y="9031633"/>
                </a:lnTo>
                <a:lnTo>
                  <a:pt x="2306" y="8978598"/>
                </a:lnTo>
                <a:lnTo>
                  <a:pt x="4390" y="8926042"/>
                </a:lnTo>
                <a:lnTo>
                  <a:pt x="7120" y="8873958"/>
                </a:lnTo>
                <a:lnTo>
                  <a:pt x="10488" y="8822341"/>
                </a:lnTo>
                <a:lnTo>
                  <a:pt x="14486" y="8771186"/>
                </a:lnTo>
                <a:lnTo>
                  <a:pt x="19108" y="8720486"/>
                </a:lnTo>
                <a:lnTo>
                  <a:pt x="24346" y="8670237"/>
                </a:lnTo>
                <a:lnTo>
                  <a:pt x="30191" y="8620433"/>
                </a:lnTo>
                <a:lnTo>
                  <a:pt x="36638" y="8571068"/>
                </a:lnTo>
                <a:lnTo>
                  <a:pt x="43678" y="8522136"/>
                </a:lnTo>
                <a:lnTo>
                  <a:pt x="51305" y="8473633"/>
                </a:lnTo>
                <a:lnTo>
                  <a:pt x="59510" y="8425552"/>
                </a:lnTo>
                <a:lnTo>
                  <a:pt x="68286" y="8377888"/>
                </a:lnTo>
                <a:lnTo>
                  <a:pt x="77625" y="8330636"/>
                </a:lnTo>
                <a:lnTo>
                  <a:pt x="87521" y="8283790"/>
                </a:lnTo>
                <a:lnTo>
                  <a:pt x="97966" y="8237344"/>
                </a:lnTo>
                <a:lnTo>
                  <a:pt x="108953" y="8191292"/>
                </a:lnTo>
                <a:lnTo>
                  <a:pt x="120473" y="8145630"/>
                </a:lnTo>
                <a:lnTo>
                  <a:pt x="132520" y="8100352"/>
                </a:lnTo>
                <a:lnTo>
                  <a:pt x="145087" y="8055451"/>
                </a:lnTo>
                <a:lnTo>
                  <a:pt x="158165" y="8010924"/>
                </a:lnTo>
                <a:lnTo>
                  <a:pt x="171747" y="7966763"/>
                </a:lnTo>
                <a:lnTo>
                  <a:pt x="185826" y="7922963"/>
                </a:lnTo>
                <a:lnTo>
                  <a:pt x="200395" y="7879520"/>
                </a:lnTo>
                <a:lnTo>
                  <a:pt x="215445" y="7836426"/>
                </a:lnTo>
                <a:lnTo>
                  <a:pt x="230971" y="7793678"/>
                </a:lnTo>
                <a:lnTo>
                  <a:pt x="246963" y="7751268"/>
                </a:lnTo>
                <a:lnTo>
                  <a:pt x="263415" y="7709192"/>
                </a:lnTo>
                <a:lnTo>
                  <a:pt x="280320" y="7667445"/>
                </a:lnTo>
                <a:lnTo>
                  <a:pt x="297669" y="7626019"/>
                </a:lnTo>
                <a:lnTo>
                  <a:pt x="315456" y="7584911"/>
                </a:lnTo>
                <a:lnTo>
                  <a:pt x="333673" y="7544114"/>
                </a:lnTo>
                <a:lnTo>
                  <a:pt x="352312" y="7503623"/>
                </a:lnTo>
                <a:lnTo>
                  <a:pt x="371366" y="7463432"/>
                </a:lnTo>
                <a:lnTo>
                  <a:pt x="390829" y="7423536"/>
                </a:lnTo>
                <a:lnTo>
                  <a:pt x="410691" y="7383929"/>
                </a:lnTo>
                <a:lnTo>
                  <a:pt x="430947" y="7344605"/>
                </a:lnTo>
                <a:lnTo>
                  <a:pt x="451587" y="7305560"/>
                </a:lnTo>
                <a:lnTo>
                  <a:pt x="472606" y="7266787"/>
                </a:lnTo>
                <a:lnTo>
                  <a:pt x="493996" y="7228281"/>
                </a:lnTo>
                <a:lnTo>
                  <a:pt x="515748" y="7190036"/>
                </a:lnTo>
                <a:lnTo>
                  <a:pt x="537856" y="7152047"/>
                </a:lnTo>
                <a:lnTo>
                  <a:pt x="560313" y="7114308"/>
                </a:lnTo>
                <a:lnTo>
                  <a:pt x="583110" y="7076814"/>
                </a:lnTo>
                <a:lnTo>
                  <a:pt x="606241" y="7039559"/>
                </a:lnTo>
                <a:lnTo>
                  <a:pt x="629698" y="7002537"/>
                </a:lnTo>
                <a:lnTo>
                  <a:pt x="653473" y="6965744"/>
                </a:lnTo>
                <a:lnTo>
                  <a:pt x="677560" y="6929173"/>
                </a:lnTo>
                <a:lnTo>
                  <a:pt x="701950" y="6892819"/>
                </a:lnTo>
                <a:lnTo>
                  <a:pt x="726637" y="6856676"/>
                </a:lnTo>
                <a:lnTo>
                  <a:pt x="751612" y="6820738"/>
                </a:lnTo>
                <a:lnTo>
                  <a:pt x="776869" y="6785002"/>
                </a:lnTo>
                <a:lnTo>
                  <a:pt x="802399" y="6749459"/>
                </a:lnTo>
                <a:lnTo>
                  <a:pt x="828197" y="6714106"/>
                </a:lnTo>
                <a:lnTo>
                  <a:pt x="854253" y="6678936"/>
                </a:lnTo>
                <a:lnTo>
                  <a:pt x="880561" y="6643944"/>
                </a:lnTo>
                <a:lnTo>
                  <a:pt x="907114" y="6609125"/>
                </a:lnTo>
                <a:lnTo>
                  <a:pt x="933903" y="6574472"/>
                </a:lnTo>
                <a:lnTo>
                  <a:pt x="960922" y="6539981"/>
                </a:lnTo>
                <a:lnTo>
                  <a:pt x="1015617" y="6471460"/>
                </a:lnTo>
                <a:lnTo>
                  <a:pt x="1071142" y="6403517"/>
                </a:lnTo>
                <a:lnTo>
                  <a:pt x="1127435" y="6336108"/>
                </a:lnTo>
                <a:lnTo>
                  <a:pt x="1184438" y="6269188"/>
                </a:lnTo>
                <a:lnTo>
                  <a:pt x="1242091" y="6202714"/>
                </a:lnTo>
                <a:lnTo>
                  <a:pt x="1329659" y="6103739"/>
                </a:lnTo>
                <a:lnTo>
                  <a:pt x="1418357" y="6005515"/>
                </a:lnTo>
                <a:lnTo>
                  <a:pt x="1538028" y="5875458"/>
                </a:lnTo>
                <a:lnTo>
                  <a:pt x="2144487" y="5228744"/>
                </a:lnTo>
                <a:lnTo>
                  <a:pt x="2264071" y="5097624"/>
                </a:lnTo>
                <a:lnTo>
                  <a:pt x="2352682" y="4998371"/>
                </a:lnTo>
                <a:lnTo>
                  <a:pt x="2411133" y="4931683"/>
                </a:lnTo>
                <a:lnTo>
                  <a:pt x="2469016" y="4864528"/>
                </a:lnTo>
                <a:lnTo>
                  <a:pt x="2526270" y="4796862"/>
                </a:lnTo>
                <a:lnTo>
                  <a:pt x="2582838" y="4728640"/>
                </a:lnTo>
                <a:lnTo>
                  <a:pt x="2638659" y="4659818"/>
                </a:lnTo>
                <a:lnTo>
                  <a:pt x="2693673" y="4590352"/>
                </a:lnTo>
                <a:lnTo>
                  <a:pt x="2720860" y="4555363"/>
                </a:lnTo>
                <a:lnTo>
                  <a:pt x="2747823" y="4520196"/>
                </a:lnTo>
                <a:lnTo>
                  <a:pt x="2774554" y="4484845"/>
                </a:lnTo>
                <a:lnTo>
                  <a:pt x="2801047" y="4449306"/>
                </a:lnTo>
                <a:lnTo>
                  <a:pt x="2827294" y="4413572"/>
                </a:lnTo>
                <a:lnTo>
                  <a:pt x="2853287" y="4377638"/>
                </a:lnTo>
                <a:lnTo>
                  <a:pt x="2879019" y="4341499"/>
                </a:lnTo>
                <a:lnTo>
                  <a:pt x="2904483" y="4305148"/>
                </a:lnTo>
                <a:lnTo>
                  <a:pt x="2929671" y="4268581"/>
                </a:lnTo>
                <a:lnTo>
                  <a:pt x="2954576" y="4231791"/>
                </a:lnTo>
                <a:lnTo>
                  <a:pt x="2979190" y="4194773"/>
                </a:lnTo>
                <a:lnTo>
                  <a:pt x="3003506" y="4157522"/>
                </a:lnTo>
                <a:lnTo>
                  <a:pt x="3027516" y="4120032"/>
                </a:lnTo>
                <a:lnTo>
                  <a:pt x="3051213" y="4082297"/>
                </a:lnTo>
                <a:lnTo>
                  <a:pt x="3074590" y="4044312"/>
                </a:lnTo>
                <a:lnTo>
                  <a:pt x="3097640" y="4006071"/>
                </a:lnTo>
                <a:lnTo>
                  <a:pt x="3120354" y="3967569"/>
                </a:lnTo>
                <a:lnTo>
                  <a:pt x="3142725" y="3928801"/>
                </a:lnTo>
                <a:lnTo>
                  <a:pt x="3164746" y="3889760"/>
                </a:lnTo>
                <a:lnTo>
                  <a:pt x="3186410" y="3850441"/>
                </a:lnTo>
                <a:lnTo>
                  <a:pt x="3207708" y="3810838"/>
                </a:lnTo>
                <a:lnTo>
                  <a:pt x="3228635" y="3770947"/>
                </a:lnTo>
                <a:lnTo>
                  <a:pt x="3249181" y="3730761"/>
                </a:lnTo>
                <a:lnTo>
                  <a:pt x="3269340" y="3690274"/>
                </a:lnTo>
                <a:lnTo>
                  <a:pt x="3289104" y="3649482"/>
                </a:lnTo>
                <a:lnTo>
                  <a:pt x="3308467" y="3608379"/>
                </a:lnTo>
                <a:lnTo>
                  <a:pt x="3327419" y="3566959"/>
                </a:lnTo>
                <a:lnTo>
                  <a:pt x="3345955" y="3525216"/>
                </a:lnTo>
                <a:lnTo>
                  <a:pt x="3364066" y="3483146"/>
                </a:lnTo>
                <a:lnTo>
                  <a:pt x="3381746" y="3440742"/>
                </a:lnTo>
                <a:lnTo>
                  <a:pt x="3398986" y="3397999"/>
                </a:lnTo>
                <a:lnTo>
                  <a:pt x="3415780" y="3354911"/>
                </a:lnTo>
                <a:lnTo>
                  <a:pt x="3432119" y="3311473"/>
                </a:lnTo>
                <a:lnTo>
                  <a:pt x="3447997" y="3267680"/>
                </a:lnTo>
                <a:lnTo>
                  <a:pt x="3463406" y="3223525"/>
                </a:lnTo>
                <a:lnTo>
                  <a:pt x="3478338" y="3179003"/>
                </a:lnTo>
                <a:lnTo>
                  <a:pt x="3492786" y="3134108"/>
                </a:lnTo>
                <a:lnTo>
                  <a:pt x="3506744" y="3088836"/>
                </a:lnTo>
                <a:lnTo>
                  <a:pt x="3520202" y="3043180"/>
                </a:lnTo>
                <a:lnTo>
                  <a:pt x="3533155" y="2997135"/>
                </a:lnTo>
                <a:lnTo>
                  <a:pt x="3545593" y="2950696"/>
                </a:lnTo>
                <a:lnTo>
                  <a:pt x="3557511" y="2903856"/>
                </a:lnTo>
                <a:lnTo>
                  <a:pt x="3568901" y="2856610"/>
                </a:lnTo>
                <a:lnTo>
                  <a:pt x="3579754" y="2808953"/>
                </a:lnTo>
                <a:lnTo>
                  <a:pt x="3590064" y="2760879"/>
                </a:lnTo>
                <a:lnTo>
                  <a:pt x="3599824" y="2712383"/>
                </a:lnTo>
                <a:lnTo>
                  <a:pt x="3619980" y="2605303"/>
                </a:lnTo>
                <a:lnTo>
                  <a:pt x="3631514" y="2547758"/>
                </a:lnTo>
                <a:lnTo>
                  <a:pt x="3643622" y="2490822"/>
                </a:lnTo>
                <a:lnTo>
                  <a:pt x="3656297" y="2434492"/>
                </a:lnTo>
                <a:lnTo>
                  <a:pt x="3669535" y="2378768"/>
                </a:lnTo>
                <a:lnTo>
                  <a:pt x="3683329" y="2323648"/>
                </a:lnTo>
                <a:lnTo>
                  <a:pt x="3697674" y="2269132"/>
                </a:lnTo>
                <a:lnTo>
                  <a:pt x="3712564" y="2215217"/>
                </a:lnTo>
                <a:lnTo>
                  <a:pt x="3727995" y="2161903"/>
                </a:lnTo>
                <a:lnTo>
                  <a:pt x="3743959" y="2109187"/>
                </a:lnTo>
                <a:lnTo>
                  <a:pt x="3760453" y="2057070"/>
                </a:lnTo>
                <a:lnTo>
                  <a:pt x="3777469" y="2005549"/>
                </a:lnTo>
                <a:lnTo>
                  <a:pt x="3795003" y="1954623"/>
                </a:lnTo>
                <a:lnTo>
                  <a:pt x="3813050" y="1904290"/>
                </a:lnTo>
                <a:lnTo>
                  <a:pt x="3831602" y="1854551"/>
                </a:lnTo>
                <a:lnTo>
                  <a:pt x="3850655" y="1805402"/>
                </a:lnTo>
                <a:lnTo>
                  <a:pt x="3870204" y="1756843"/>
                </a:lnTo>
                <a:lnTo>
                  <a:pt x="3890242" y="1708873"/>
                </a:lnTo>
                <a:lnTo>
                  <a:pt x="3910764" y="1661490"/>
                </a:lnTo>
                <a:lnTo>
                  <a:pt x="3931765" y="1614692"/>
                </a:lnTo>
                <a:lnTo>
                  <a:pt x="3953238" y="1568479"/>
                </a:lnTo>
                <a:lnTo>
                  <a:pt x="3975179" y="1522850"/>
                </a:lnTo>
                <a:lnTo>
                  <a:pt x="3997582" y="1477802"/>
                </a:lnTo>
                <a:lnTo>
                  <a:pt x="4020440" y="1433334"/>
                </a:lnTo>
                <a:lnTo>
                  <a:pt x="4043750" y="1389446"/>
                </a:lnTo>
                <a:lnTo>
                  <a:pt x="4067504" y="1346136"/>
                </a:lnTo>
                <a:lnTo>
                  <a:pt x="4091698" y="1303402"/>
                </a:lnTo>
                <a:lnTo>
                  <a:pt x="4116325" y="1261244"/>
                </a:lnTo>
                <a:lnTo>
                  <a:pt x="4141381" y="1219659"/>
                </a:lnTo>
                <a:lnTo>
                  <a:pt x="4166860" y="1178647"/>
                </a:lnTo>
                <a:lnTo>
                  <a:pt x="4192755" y="1138206"/>
                </a:lnTo>
                <a:lnTo>
                  <a:pt x="4219062" y="1098336"/>
                </a:lnTo>
                <a:lnTo>
                  <a:pt x="4245775" y="1059033"/>
                </a:lnTo>
                <a:lnTo>
                  <a:pt x="4272889" y="1020298"/>
                </a:lnTo>
                <a:lnTo>
                  <a:pt x="4300397" y="982129"/>
                </a:lnTo>
                <a:lnTo>
                  <a:pt x="4328294" y="944525"/>
                </a:lnTo>
                <a:lnTo>
                  <a:pt x="4356575" y="907484"/>
                </a:lnTo>
                <a:lnTo>
                  <a:pt x="4385234" y="871004"/>
                </a:lnTo>
                <a:lnTo>
                  <a:pt x="4414265" y="835086"/>
                </a:lnTo>
                <a:lnTo>
                  <a:pt x="4443663" y="799727"/>
                </a:lnTo>
                <a:lnTo>
                  <a:pt x="4473423" y="764925"/>
                </a:lnTo>
                <a:lnTo>
                  <a:pt x="4503538" y="730681"/>
                </a:lnTo>
                <a:lnTo>
                  <a:pt x="4534003" y="696992"/>
                </a:lnTo>
                <a:lnTo>
                  <a:pt x="4564813" y="663856"/>
                </a:lnTo>
                <a:lnTo>
                  <a:pt x="4595962" y="631274"/>
                </a:lnTo>
                <a:lnTo>
                  <a:pt x="4627444" y="599243"/>
                </a:lnTo>
                <a:lnTo>
                  <a:pt x="4659254" y="567761"/>
                </a:lnTo>
                <a:lnTo>
                  <a:pt x="4691386" y="536829"/>
                </a:lnTo>
                <a:lnTo>
                  <a:pt x="4723835" y="506444"/>
                </a:lnTo>
                <a:lnTo>
                  <a:pt x="4756594" y="476605"/>
                </a:lnTo>
                <a:lnTo>
                  <a:pt x="4789660" y="447311"/>
                </a:lnTo>
                <a:lnTo>
                  <a:pt x="4823025" y="418560"/>
                </a:lnTo>
                <a:lnTo>
                  <a:pt x="4856684" y="390351"/>
                </a:lnTo>
                <a:lnTo>
                  <a:pt x="4890632" y="362683"/>
                </a:lnTo>
                <a:lnTo>
                  <a:pt x="4924864" y="335554"/>
                </a:lnTo>
                <a:lnTo>
                  <a:pt x="4959373" y="308964"/>
                </a:lnTo>
                <a:lnTo>
                  <a:pt x="4994153" y="282910"/>
                </a:lnTo>
                <a:lnTo>
                  <a:pt x="5029201" y="257392"/>
                </a:lnTo>
                <a:lnTo>
                  <a:pt x="5064509" y="232407"/>
                </a:lnTo>
                <a:lnTo>
                  <a:pt x="5100072" y="207956"/>
                </a:lnTo>
                <a:lnTo>
                  <a:pt x="5135885" y="184036"/>
                </a:lnTo>
                <a:lnTo>
                  <a:pt x="5171942" y="160646"/>
                </a:lnTo>
                <a:lnTo>
                  <a:pt x="5208238" y="137785"/>
                </a:lnTo>
                <a:lnTo>
                  <a:pt x="5244766" y="115452"/>
                </a:lnTo>
                <a:lnTo>
                  <a:pt x="5281522" y="93645"/>
                </a:lnTo>
                <a:lnTo>
                  <a:pt x="5318499" y="72362"/>
                </a:lnTo>
                <a:lnTo>
                  <a:pt x="5355693" y="51603"/>
                </a:lnTo>
                <a:lnTo>
                  <a:pt x="5393097" y="31367"/>
                </a:lnTo>
                <a:lnTo>
                  <a:pt x="5430706" y="11651"/>
                </a:lnTo>
                <a:lnTo>
                  <a:pt x="5453655" y="0"/>
                </a:lnTo>
                <a:lnTo>
                  <a:pt x="5453655" y="9225708"/>
                </a:lnTo>
                <a:lnTo>
                  <a:pt x="1302" y="9225708"/>
                </a:lnTo>
                <a:lnTo>
                  <a:pt x="571" y="9193662"/>
                </a:lnTo>
                <a:lnTo>
                  <a:pt x="0" y="913915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313254"/>
            <a:ext cx="7569834" cy="3973829"/>
          </a:xfrm>
          <a:custGeom>
            <a:avLst/>
            <a:gdLst/>
            <a:ahLst/>
            <a:cxnLst/>
            <a:rect l="l" t="t" r="r" b="b"/>
            <a:pathLst>
              <a:path w="7569834" h="3973829">
                <a:moveTo>
                  <a:pt x="0" y="62"/>
                </a:moveTo>
                <a:lnTo>
                  <a:pt x="62243" y="1747"/>
                </a:lnTo>
                <a:lnTo>
                  <a:pt x="117663" y="6507"/>
                </a:lnTo>
                <a:lnTo>
                  <a:pt x="172592" y="14201"/>
                </a:lnTo>
                <a:lnTo>
                  <a:pt x="227101" y="24751"/>
                </a:lnTo>
                <a:lnTo>
                  <a:pt x="281264" y="38077"/>
                </a:lnTo>
                <a:lnTo>
                  <a:pt x="335152" y="54102"/>
                </a:lnTo>
                <a:lnTo>
                  <a:pt x="388837" y="72746"/>
                </a:lnTo>
                <a:lnTo>
                  <a:pt x="442393" y="93931"/>
                </a:lnTo>
                <a:lnTo>
                  <a:pt x="495891" y="117578"/>
                </a:lnTo>
                <a:lnTo>
                  <a:pt x="549404" y="143609"/>
                </a:lnTo>
                <a:lnTo>
                  <a:pt x="603004" y="171944"/>
                </a:lnTo>
                <a:lnTo>
                  <a:pt x="656764" y="202506"/>
                </a:lnTo>
                <a:lnTo>
                  <a:pt x="710754" y="235215"/>
                </a:lnTo>
                <a:lnTo>
                  <a:pt x="765049" y="269994"/>
                </a:lnTo>
                <a:lnTo>
                  <a:pt x="819721" y="306763"/>
                </a:lnTo>
                <a:lnTo>
                  <a:pt x="874841" y="345443"/>
                </a:lnTo>
                <a:lnTo>
                  <a:pt x="930482" y="385956"/>
                </a:lnTo>
                <a:lnTo>
                  <a:pt x="986716" y="428224"/>
                </a:lnTo>
                <a:lnTo>
                  <a:pt x="1043616" y="472168"/>
                </a:lnTo>
                <a:lnTo>
                  <a:pt x="1101253" y="517709"/>
                </a:lnTo>
                <a:lnTo>
                  <a:pt x="1159701" y="564768"/>
                </a:lnTo>
                <a:lnTo>
                  <a:pt x="1189252" y="588842"/>
                </a:lnTo>
                <a:lnTo>
                  <a:pt x="1219032" y="613267"/>
                </a:lnTo>
                <a:lnTo>
                  <a:pt x="1249051" y="638031"/>
                </a:lnTo>
                <a:lnTo>
                  <a:pt x="1279317" y="663127"/>
                </a:lnTo>
                <a:lnTo>
                  <a:pt x="1309841" y="688543"/>
                </a:lnTo>
                <a:lnTo>
                  <a:pt x="1340630" y="714269"/>
                </a:lnTo>
                <a:lnTo>
                  <a:pt x="1597599" y="930092"/>
                </a:lnTo>
                <a:lnTo>
                  <a:pt x="1665133" y="986467"/>
                </a:lnTo>
                <a:lnTo>
                  <a:pt x="1699443" y="1014964"/>
                </a:lnTo>
                <a:lnTo>
                  <a:pt x="1734127" y="1043653"/>
                </a:lnTo>
                <a:lnTo>
                  <a:pt x="1769195" y="1072526"/>
                </a:lnTo>
                <a:lnTo>
                  <a:pt x="1804655" y="1101572"/>
                </a:lnTo>
                <a:lnTo>
                  <a:pt x="1840517" y="1130781"/>
                </a:lnTo>
                <a:lnTo>
                  <a:pt x="1876789" y="1160143"/>
                </a:lnTo>
                <a:lnTo>
                  <a:pt x="1913481" y="1189649"/>
                </a:lnTo>
                <a:lnTo>
                  <a:pt x="1950601" y="1219289"/>
                </a:lnTo>
                <a:lnTo>
                  <a:pt x="1988159" y="1249053"/>
                </a:lnTo>
                <a:lnTo>
                  <a:pt x="2026164" y="1278931"/>
                </a:lnTo>
                <a:lnTo>
                  <a:pt x="2064624" y="1308914"/>
                </a:lnTo>
                <a:lnTo>
                  <a:pt x="2103549" y="1338991"/>
                </a:lnTo>
                <a:lnTo>
                  <a:pt x="2142948" y="1369153"/>
                </a:lnTo>
                <a:lnTo>
                  <a:pt x="2182829" y="1399389"/>
                </a:lnTo>
                <a:lnTo>
                  <a:pt x="2223203" y="1429691"/>
                </a:lnTo>
                <a:lnTo>
                  <a:pt x="2264077" y="1460048"/>
                </a:lnTo>
                <a:lnTo>
                  <a:pt x="2305461" y="1490450"/>
                </a:lnTo>
                <a:lnTo>
                  <a:pt x="2347364" y="1520888"/>
                </a:lnTo>
                <a:lnTo>
                  <a:pt x="2389795" y="1551351"/>
                </a:lnTo>
                <a:lnTo>
                  <a:pt x="2432764" y="1581831"/>
                </a:lnTo>
                <a:lnTo>
                  <a:pt x="2476278" y="1612316"/>
                </a:lnTo>
                <a:lnTo>
                  <a:pt x="2520347" y="1642798"/>
                </a:lnTo>
                <a:lnTo>
                  <a:pt x="2564981" y="1673266"/>
                </a:lnTo>
                <a:lnTo>
                  <a:pt x="2610188" y="1703710"/>
                </a:lnTo>
                <a:lnTo>
                  <a:pt x="2655977" y="1734122"/>
                </a:lnTo>
                <a:lnTo>
                  <a:pt x="2702357" y="1764490"/>
                </a:lnTo>
                <a:lnTo>
                  <a:pt x="2749338" y="1794805"/>
                </a:lnTo>
                <a:lnTo>
                  <a:pt x="2796928" y="1825057"/>
                </a:lnTo>
                <a:lnTo>
                  <a:pt x="2845136" y="1855237"/>
                </a:lnTo>
                <a:lnTo>
                  <a:pt x="2893972" y="1885335"/>
                </a:lnTo>
                <a:lnTo>
                  <a:pt x="2943445" y="1915340"/>
                </a:lnTo>
                <a:lnTo>
                  <a:pt x="2993562" y="1945243"/>
                </a:lnTo>
                <a:lnTo>
                  <a:pt x="3044335" y="1975034"/>
                </a:lnTo>
                <a:lnTo>
                  <a:pt x="3095771" y="2004704"/>
                </a:lnTo>
                <a:lnTo>
                  <a:pt x="3147880" y="2034241"/>
                </a:lnTo>
                <a:lnTo>
                  <a:pt x="3200670" y="2063638"/>
                </a:lnTo>
                <a:lnTo>
                  <a:pt x="3254151" y="2092883"/>
                </a:lnTo>
                <a:lnTo>
                  <a:pt x="3308332" y="2121967"/>
                </a:lnTo>
                <a:lnTo>
                  <a:pt x="3363222" y="2150880"/>
                </a:lnTo>
                <a:lnTo>
                  <a:pt x="3418830" y="2179613"/>
                </a:lnTo>
                <a:lnTo>
                  <a:pt x="3454765" y="2196370"/>
                </a:lnTo>
                <a:lnTo>
                  <a:pt x="3494147" y="2211800"/>
                </a:lnTo>
                <a:lnTo>
                  <a:pt x="3536853" y="2225978"/>
                </a:lnTo>
                <a:lnTo>
                  <a:pt x="3582761" y="2238977"/>
                </a:lnTo>
                <a:lnTo>
                  <a:pt x="3631746" y="2250874"/>
                </a:lnTo>
                <a:lnTo>
                  <a:pt x="3683688" y="2261743"/>
                </a:lnTo>
                <a:lnTo>
                  <a:pt x="3738463" y="2271661"/>
                </a:lnTo>
                <a:lnTo>
                  <a:pt x="3795948" y="2280701"/>
                </a:lnTo>
                <a:lnTo>
                  <a:pt x="3856021" y="2288939"/>
                </a:lnTo>
                <a:lnTo>
                  <a:pt x="3918560" y="2296450"/>
                </a:lnTo>
                <a:lnTo>
                  <a:pt x="3983440" y="2303310"/>
                </a:lnTo>
                <a:lnTo>
                  <a:pt x="4050540" y="2309593"/>
                </a:lnTo>
                <a:lnTo>
                  <a:pt x="4155084" y="2318101"/>
                </a:lnTo>
                <a:lnTo>
                  <a:pt x="4301099" y="2328127"/>
                </a:lnTo>
                <a:lnTo>
                  <a:pt x="4858234" y="2359654"/>
                </a:lnTo>
                <a:lnTo>
                  <a:pt x="5154289" y="2379089"/>
                </a:lnTo>
                <a:lnTo>
                  <a:pt x="5325886" y="2393015"/>
                </a:lnTo>
                <a:lnTo>
                  <a:pt x="5454988" y="2405267"/>
                </a:lnTo>
                <a:lnTo>
                  <a:pt x="5541019" y="2414436"/>
                </a:lnTo>
                <a:lnTo>
                  <a:pt x="5626876" y="2424493"/>
                </a:lnTo>
                <a:lnTo>
                  <a:pt x="5712438" y="2435514"/>
                </a:lnTo>
                <a:lnTo>
                  <a:pt x="5797581" y="2447573"/>
                </a:lnTo>
                <a:lnTo>
                  <a:pt x="5839958" y="2454016"/>
                </a:lnTo>
                <a:lnTo>
                  <a:pt x="5882183" y="2460747"/>
                </a:lnTo>
                <a:lnTo>
                  <a:pt x="5924243" y="2467775"/>
                </a:lnTo>
                <a:lnTo>
                  <a:pt x="5966122" y="2475110"/>
                </a:lnTo>
                <a:lnTo>
                  <a:pt x="6007803" y="2482761"/>
                </a:lnTo>
                <a:lnTo>
                  <a:pt x="6049273" y="2490737"/>
                </a:lnTo>
                <a:lnTo>
                  <a:pt x="6090516" y="2499048"/>
                </a:lnTo>
                <a:lnTo>
                  <a:pt x="6131515" y="2507703"/>
                </a:lnTo>
                <a:lnTo>
                  <a:pt x="6172257" y="2516712"/>
                </a:lnTo>
                <a:lnTo>
                  <a:pt x="6212726" y="2526084"/>
                </a:lnTo>
                <a:lnTo>
                  <a:pt x="6252905" y="2535829"/>
                </a:lnTo>
                <a:lnTo>
                  <a:pt x="6292781" y="2545955"/>
                </a:lnTo>
                <a:lnTo>
                  <a:pt x="6332338" y="2556472"/>
                </a:lnTo>
                <a:lnTo>
                  <a:pt x="6371559" y="2567390"/>
                </a:lnTo>
                <a:lnTo>
                  <a:pt x="6410431" y="2578718"/>
                </a:lnTo>
                <a:lnTo>
                  <a:pt x="6448937" y="2590465"/>
                </a:lnTo>
                <a:lnTo>
                  <a:pt x="6487063" y="2602641"/>
                </a:lnTo>
                <a:lnTo>
                  <a:pt x="6524792" y="2615256"/>
                </a:lnTo>
                <a:lnTo>
                  <a:pt x="6562111" y="2628317"/>
                </a:lnTo>
                <a:lnTo>
                  <a:pt x="6599002" y="2641836"/>
                </a:lnTo>
                <a:lnTo>
                  <a:pt x="6635451" y="2655821"/>
                </a:lnTo>
                <a:lnTo>
                  <a:pt x="6671443" y="2670282"/>
                </a:lnTo>
                <a:lnTo>
                  <a:pt x="6706963" y="2685228"/>
                </a:lnTo>
                <a:lnTo>
                  <a:pt x="6741994" y="2700668"/>
                </a:lnTo>
                <a:lnTo>
                  <a:pt x="6810531" y="2733070"/>
                </a:lnTo>
                <a:lnTo>
                  <a:pt x="6876931" y="2767562"/>
                </a:lnTo>
                <a:lnTo>
                  <a:pt x="6941073" y="2804221"/>
                </a:lnTo>
                <a:lnTo>
                  <a:pt x="7002832" y="2843120"/>
                </a:lnTo>
                <a:lnTo>
                  <a:pt x="7062087" y="2884335"/>
                </a:lnTo>
                <a:lnTo>
                  <a:pt x="7118715" y="2927942"/>
                </a:lnTo>
                <a:lnTo>
                  <a:pt x="7172594" y="2974015"/>
                </a:lnTo>
                <a:lnTo>
                  <a:pt x="7223599" y="3022630"/>
                </a:lnTo>
                <a:lnTo>
                  <a:pt x="7271609" y="3073861"/>
                </a:lnTo>
                <a:lnTo>
                  <a:pt x="7316502" y="3127784"/>
                </a:lnTo>
                <a:lnTo>
                  <a:pt x="7358153" y="3184474"/>
                </a:lnTo>
                <a:lnTo>
                  <a:pt x="7396442" y="3244007"/>
                </a:lnTo>
                <a:lnTo>
                  <a:pt x="7431244" y="3306456"/>
                </a:lnTo>
                <a:lnTo>
                  <a:pt x="7462437" y="3371898"/>
                </a:lnTo>
                <a:lnTo>
                  <a:pt x="7489899" y="3440407"/>
                </a:lnTo>
                <a:lnTo>
                  <a:pt x="7513507" y="3512058"/>
                </a:lnTo>
                <a:lnTo>
                  <a:pt x="7523827" y="3549086"/>
                </a:lnTo>
                <a:lnTo>
                  <a:pt x="7533138" y="3586928"/>
                </a:lnTo>
                <a:lnTo>
                  <a:pt x="7541424" y="3625593"/>
                </a:lnTo>
                <a:lnTo>
                  <a:pt x="7548669" y="3665090"/>
                </a:lnTo>
                <a:lnTo>
                  <a:pt x="7554859" y="3705430"/>
                </a:lnTo>
                <a:lnTo>
                  <a:pt x="7559978" y="3746621"/>
                </a:lnTo>
                <a:lnTo>
                  <a:pt x="7564011" y="3788673"/>
                </a:lnTo>
                <a:lnTo>
                  <a:pt x="7566942" y="3831594"/>
                </a:lnTo>
                <a:lnTo>
                  <a:pt x="7568756" y="3875396"/>
                </a:lnTo>
                <a:lnTo>
                  <a:pt x="7569438" y="3920086"/>
                </a:lnTo>
                <a:lnTo>
                  <a:pt x="7568972" y="3965675"/>
                </a:lnTo>
                <a:lnTo>
                  <a:pt x="7568690" y="3973744"/>
                </a:lnTo>
                <a:lnTo>
                  <a:pt x="0" y="3973744"/>
                </a:lnTo>
                <a:lnTo>
                  <a:pt x="0" y="62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9255" y="1576241"/>
            <a:ext cx="14973299" cy="72770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7444150" y="6629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85673" y="662983"/>
            <a:ext cx="319405" cy="636270"/>
          </a:xfrm>
          <a:custGeom>
            <a:avLst/>
            <a:gdLst/>
            <a:ahLst/>
            <a:cxnLst/>
            <a:rect l="l" t="t" r="r" b="b"/>
            <a:pathLst>
              <a:path w="319404" h="636269">
                <a:moveTo>
                  <a:pt x="0" y="0"/>
                </a:moveTo>
                <a:lnTo>
                  <a:pt x="104310" y="0"/>
                </a:lnTo>
                <a:lnTo>
                  <a:pt x="104310" y="556395"/>
                </a:lnTo>
                <a:lnTo>
                  <a:pt x="319408" y="556395"/>
                </a:lnTo>
                <a:lnTo>
                  <a:pt x="319408" y="635912"/>
                </a:lnTo>
                <a:lnTo>
                  <a:pt x="0" y="635912"/>
                </a:lnTo>
                <a:lnTo>
                  <a:pt x="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1708" y="654719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40">
                <a:moveTo>
                  <a:pt x="324768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8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35991" y="662090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97549" y="654719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0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7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2" y="327281"/>
                </a:lnTo>
                <a:lnTo>
                  <a:pt x="407859" y="359613"/>
                </a:lnTo>
                <a:lnTo>
                  <a:pt x="433992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89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3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7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1" y="564911"/>
                </a:lnTo>
                <a:lnTo>
                  <a:pt x="223138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7" y="415453"/>
                </a:lnTo>
                <a:lnTo>
                  <a:pt x="284437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1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0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29128" y="654719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5" y="552416"/>
                </a:lnTo>
                <a:lnTo>
                  <a:pt x="411991" y="540480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5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5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5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4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89" y="540480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362877" y="371304"/>
            <a:ext cx="35623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35" dirty="0"/>
              <a:t>I</a:t>
            </a:r>
            <a:r>
              <a:rPr spc="-810" dirty="0"/>
              <a:t>L</a:t>
            </a:r>
            <a:r>
              <a:rPr spc="-375" dirty="0"/>
              <a:t> </a:t>
            </a:r>
            <a:r>
              <a:rPr spc="535" dirty="0"/>
              <a:t>C</a:t>
            </a:r>
            <a:r>
              <a:rPr spc="90" dirty="0"/>
              <a:t>A</a:t>
            </a:r>
            <a:r>
              <a:rPr spc="-580" dirty="0"/>
              <a:t>S</a:t>
            </a:r>
            <a:r>
              <a:rPr spc="-20" dirty="0"/>
              <a:t>O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6588125" cy="5105400"/>
          </a:xfrm>
          <a:custGeom>
            <a:avLst/>
            <a:gdLst/>
            <a:ahLst/>
            <a:cxnLst/>
            <a:rect l="l" t="t" r="r" b="b"/>
            <a:pathLst>
              <a:path w="6588125" h="5105400">
                <a:moveTo>
                  <a:pt x="0" y="5105179"/>
                </a:moveTo>
                <a:lnTo>
                  <a:pt x="0" y="0"/>
                </a:lnTo>
                <a:lnTo>
                  <a:pt x="6575424" y="0"/>
                </a:lnTo>
                <a:lnTo>
                  <a:pt x="6577354" y="17127"/>
                </a:lnTo>
                <a:lnTo>
                  <a:pt x="6580932" y="55764"/>
                </a:lnTo>
                <a:lnTo>
                  <a:pt x="6583744" y="94413"/>
                </a:lnTo>
                <a:lnTo>
                  <a:pt x="6585798" y="133064"/>
                </a:lnTo>
                <a:lnTo>
                  <a:pt x="6587100" y="171708"/>
                </a:lnTo>
                <a:lnTo>
                  <a:pt x="6587658" y="210335"/>
                </a:lnTo>
                <a:lnTo>
                  <a:pt x="6587479" y="248936"/>
                </a:lnTo>
                <a:lnTo>
                  <a:pt x="6586570" y="287500"/>
                </a:lnTo>
                <a:lnTo>
                  <a:pt x="6584939" y="326018"/>
                </a:lnTo>
                <a:lnTo>
                  <a:pt x="6582592" y="364481"/>
                </a:lnTo>
                <a:lnTo>
                  <a:pt x="6579537" y="402877"/>
                </a:lnTo>
                <a:lnTo>
                  <a:pt x="6575781" y="441199"/>
                </a:lnTo>
                <a:lnTo>
                  <a:pt x="6571332" y="479435"/>
                </a:lnTo>
                <a:lnTo>
                  <a:pt x="6566196" y="517576"/>
                </a:lnTo>
                <a:lnTo>
                  <a:pt x="6560380" y="555613"/>
                </a:lnTo>
                <a:lnTo>
                  <a:pt x="6553893" y="593536"/>
                </a:lnTo>
                <a:lnTo>
                  <a:pt x="6546741" y="631335"/>
                </a:lnTo>
                <a:lnTo>
                  <a:pt x="6538931" y="669000"/>
                </a:lnTo>
                <a:lnTo>
                  <a:pt x="6530471" y="706521"/>
                </a:lnTo>
                <a:lnTo>
                  <a:pt x="6521368" y="743890"/>
                </a:lnTo>
                <a:lnTo>
                  <a:pt x="6511628" y="781095"/>
                </a:lnTo>
                <a:lnTo>
                  <a:pt x="6501260" y="818128"/>
                </a:lnTo>
                <a:lnTo>
                  <a:pt x="6490271" y="854978"/>
                </a:lnTo>
                <a:lnTo>
                  <a:pt x="6478667" y="891637"/>
                </a:lnTo>
                <a:lnTo>
                  <a:pt x="6466456" y="928093"/>
                </a:lnTo>
                <a:lnTo>
                  <a:pt x="6453645" y="964338"/>
                </a:lnTo>
                <a:lnTo>
                  <a:pt x="6440241" y="1000362"/>
                </a:lnTo>
                <a:lnTo>
                  <a:pt x="6426252" y="1036154"/>
                </a:lnTo>
                <a:lnTo>
                  <a:pt x="6411685" y="1071706"/>
                </a:lnTo>
                <a:lnTo>
                  <a:pt x="6396547" y="1107007"/>
                </a:lnTo>
                <a:lnTo>
                  <a:pt x="6380845" y="1142048"/>
                </a:lnTo>
                <a:lnTo>
                  <a:pt x="6364587" y="1176819"/>
                </a:lnTo>
                <a:lnTo>
                  <a:pt x="6347779" y="1211310"/>
                </a:lnTo>
                <a:lnTo>
                  <a:pt x="6330429" y="1245512"/>
                </a:lnTo>
                <a:lnTo>
                  <a:pt x="6312544" y="1279415"/>
                </a:lnTo>
                <a:lnTo>
                  <a:pt x="6294132" y="1313008"/>
                </a:lnTo>
                <a:lnTo>
                  <a:pt x="6275199" y="1346284"/>
                </a:lnTo>
                <a:lnTo>
                  <a:pt x="6255752" y="1379230"/>
                </a:lnTo>
                <a:lnTo>
                  <a:pt x="6235800" y="1411839"/>
                </a:lnTo>
                <a:lnTo>
                  <a:pt x="6215349" y="1444099"/>
                </a:lnTo>
                <a:lnTo>
                  <a:pt x="6194406" y="1476003"/>
                </a:lnTo>
                <a:lnTo>
                  <a:pt x="6172979" y="1507538"/>
                </a:lnTo>
                <a:lnTo>
                  <a:pt x="6128701" y="1569469"/>
                </a:lnTo>
                <a:lnTo>
                  <a:pt x="6082572" y="1629814"/>
                </a:lnTo>
                <a:lnTo>
                  <a:pt x="6034649" y="1688495"/>
                </a:lnTo>
                <a:lnTo>
                  <a:pt x="5984992" y="1745434"/>
                </a:lnTo>
                <a:lnTo>
                  <a:pt x="5933656" y="1800553"/>
                </a:lnTo>
                <a:lnTo>
                  <a:pt x="5880701" y="1853775"/>
                </a:lnTo>
                <a:lnTo>
                  <a:pt x="5826183" y="1905021"/>
                </a:lnTo>
                <a:lnTo>
                  <a:pt x="5770161" y="1954214"/>
                </a:lnTo>
                <a:lnTo>
                  <a:pt x="5712693" y="2001276"/>
                </a:lnTo>
                <a:lnTo>
                  <a:pt x="5653835" y="2046129"/>
                </a:lnTo>
                <a:lnTo>
                  <a:pt x="5593646" y="2088695"/>
                </a:lnTo>
                <a:lnTo>
                  <a:pt x="5532184" y="2128897"/>
                </a:lnTo>
                <a:lnTo>
                  <a:pt x="5469506" y="2166656"/>
                </a:lnTo>
                <a:lnTo>
                  <a:pt x="5405671" y="2201894"/>
                </a:lnTo>
                <a:lnTo>
                  <a:pt x="5340735" y="2234534"/>
                </a:lnTo>
                <a:lnTo>
                  <a:pt x="5274756" y="2264498"/>
                </a:lnTo>
                <a:lnTo>
                  <a:pt x="5207793" y="2291708"/>
                </a:lnTo>
                <a:lnTo>
                  <a:pt x="5139903" y="2316086"/>
                </a:lnTo>
                <a:lnTo>
                  <a:pt x="5071144" y="2337554"/>
                </a:lnTo>
                <a:lnTo>
                  <a:pt x="5001573" y="2356034"/>
                </a:lnTo>
                <a:lnTo>
                  <a:pt x="4931249" y="2371449"/>
                </a:lnTo>
                <a:lnTo>
                  <a:pt x="4860228" y="2383721"/>
                </a:lnTo>
                <a:lnTo>
                  <a:pt x="4788570" y="2392771"/>
                </a:lnTo>
                <a:lnTo>
                  <a:pt x="4716331" y="2398523"/>
                </a:lnTo>
                <a:lnTo>
                  <a:pt x="4643569" y="2400897"/>
                </a:lnTo>
                <a:lnTo>
                  <a:pt x="4570342" y="2399816"/>
                </a:lnTo>
                <a:lnTo>
                  <a:pt x="4496708" y="2395203"/>
                </a:lnTo>
                <a:lnTo>
                  <a:pt x="4422724" y="2386979"/>
                </a:lnTo>
                <a:lnTo>
                  <a:pt x="4348449" y="2375067"/>
                </a:lnTo>
                <a:lnTo>
                  <a:pt x="4273939" y="2359388"/>
                </a:lnTo>
                <a:lnTo>
                  <a:pt x="4236615" y="2350112"/>
                </a:lnTo>
                <a:lnTo>
                  <a:pt x="4199526" y="2340356"/>
                </a:lnTo>
                <a:lnTo>
                  <a:pt x="4162549" y="2330470"/>
                </a:lnTo>
                <a:lnTo>
                  <a:pt x="4125684" y="2320474"/>
                </a:lnTo>
                <a:lnTo>
                  <a:pt x="4088928" y="2310388"/>
                </a:lnTo>
                <a:lnTo>
                  <a:pt x="4015743" y="2290022"/>
                </a:lnTo>
                <a:lnTo>
                  <a:pt x="3798721" y="2228766"/>
                </a:lnTo>
                <a:lnTo>
                  <a:pt x="3762910" y="2218736"/>
                </a:lnTo>
                <a:lnTo>
                  <a:pt x="3691585" y="2199006"/>
                </a:lnTo>
                <a:lnTo>
                  <a:pt x="3620650" y="2179842"/>
                </a:lnTo>
                <a:lnTo>
                  <a:pt x="3550097" y="2161400"/>
                </a:lnTo>
                <a:lnTo>
                  <a:pt x="3479919" y="2143834"/>
                </a:lnTo>
                <a:lnTo>
                  <a:pt x="3410106" y="2127300"/>
                </a:lnTo>
                <a:lnTo>
                  <a:pt x="3340651" y="2111951"/>
                </a:lnTo>
                <a:lnTo>
                  <a:pt x="3271545" y="2097942"/>
                </a:lnTo>
                <a:lnTo>
                  <a:pt x="3202780" y="2085429"/>
                </a:lnTo>
                <a:lnTo>
                  <a:pt x="3134347" y="2074566"/>
                </a:lnTo>
                <a:lnTo>
                  <a:pt x="3066239" y="2065508"/>
                </a:lnTo>
                <a:lnTo>
                  <a:pt x="2998446" y="2058410"/>
                </a:lnTo>
                <a:lnTo>
                  <a:pt x="2930962" y="2053426"/>
                </a:lnTo>
                <a:lnTo>
                  <a:pt x="2863776" y="2050711"/>
                </a:lnTo>
                <a:lnTo>
                  <a:pt x="2830294" y="2050252"/>
                </a:lnTo>
                <a:lnTo>
                  <a:pt x="2796883" y="2050419"/>
                </a:lnTo>
                <a:lnTo>
                  <a:pt x="2730271" y="2052707"/>
                </a:lnTo>
                <a:lnTo>
                  <a:pt x="2663935" y="2057728"/>
                </a:lnTo>
                <a:lnTo>
                  <a:pt x="2597865" y="2065637"/>
                </a:lnTo>
                <a:lnTo>
                  <a:pt x="2532053" y="2076589"/>
                </a:lnTo>
                <a:lnTo>
                  <a:pt x="2466491" y="2090738"/>
                </a:lnTo>
                <a:lnTo>
                  <a:pt x="2401170" y="2108240"/>
                </a:lnTo>
                <a:lnTo>
                  <a:pt x="2336082" y="2129250"/>
                </a:lnTo>
                <a:lnTo>
                  <a:pt x="2271220" y="2153921"/>
                </a:lnTo>
                <a:lnTo>
                  <a:pt x="2206574" y="2182408"/>
                </a:lnTo>
                <a:lnTo>
                  <a:pt x="2142137" y="2214868"/>
                </a:lnTo>
                <a:lnTo>
                  <a:pt x="2077899" y="2251453"/>
                </a:lnTo>
                <a:lnTo>
                  <a:pt x="2013854" y="2292320"/>
                </a:lnTo>
                <a:lnTo>
                  <a:pt x="1981900" y="2314406"/>
                </a:lnTo>
                <a:lnTo>
                  <a:pt x="1949992" y="2337622"/>
                </a:lnTo>
                <a:lnTo>
                  <a:pt x="1918127" y="2361985"/>
                </a:lnTo>
                <a:lnTo>
                  <a:pt x="1886305" y="2387514"/>
                </a:lnTo>
                <a:lnTo>
                  <a:pt x="1854525" y="2414230"/>
                </a:lnTo>
                <a:lnTo>
                  <a:pt x="1822785" y="2442152"/>
                </a:lnTo>
                <a:lnTo>
                  <a:pt x="1791085" y="2471299"/>
                </a:lnTo>
                <a:lnTo>
                  <a:pt x="1759424" y="2501690"/>
                </a:lnTo>
                <a:lnTo>
                  <a:pt x="1727801" y="2533345"/>
                </a:lnTo>
                <a:lnTo>
                  <a:pt x="1696213" y="2566282"/>
                </a:lnTo>
                <a:lnTo>
                  <a:pt x="1664662" y="2600523"/>
                </a:lnTo>
                <a:lnTo>
                  <a:pt x="1633145" y="2636085"/>
                </a:lnTo>
                <a:lnTo>
                  <a:pt x="1601661" y="2672987"/>
                </a:lnTo>
                <a:lnTo>
                  <a:pt x="1570210" y="2711251"/>
                </a:lnTo>
                <a:lnTo>
                  <a:pt x="1538791" y="2750894"/>
                </a:lnTo>
                <a:lnTo>
                  <a:pt x="1507401" y="2791936"/>
                </a:lnTo>
                <a:lnTo>
                  <a:pt x="1476041" y="2834397"/>
                </a:lnTo>
                <a:lnTo>
                  <a:pt x="1444710" y="2878295"/>
                </a:lnTo>
                <a:lnTo>
                  <a:pt x="1413405" y="2923651"/>
                </a:lnTo>
                <a:lnTo>
                  <a:pt x="1382127" y="2970483"/>
                </a:lnTo>
                <a:lnTo>
                  <a:pt x="1350874" y="3018811"/>
                </a:lnTo>
                <a:lnTo>
                  <a:pt x="1319645" y="3068654"/>
                </a:lnTo>
                <a:lnTo>
                  <a:pt x="1288439" y="3120031"/>
                </a:lnTo>
                <a:lnTo>
                  <a:pt x="1257256" y="3172963"/>
                </a:lnTo>
                <a:lnTo>
                  <a:pt x="1226093" y="3227467"/>
                </a:lnTo>
                <a:lnTo>
                  <a:pt x="1194950" y="3283565"/>
                </a:lnTo>
                <a:lnTo>
                  <a:pt x="1163827" y="3341274"/>
                </a:lnTo>
                <a:lnTo>
                  <a:pt x="1132721" y="3400614"/>
                </a:lnTo>
                <a:lnTo>
                  <a:pt x="1101632" y="3461605"/>
                </a:lnTo>
                <a:lnTo>
                  <a:pt x="1070559" y="3524265"/>
                </a:lnTo>
                <a:lnTo>
                  <a:pt x="1039501" y="3588616"/>
                </a:lnTo>
                <a:lnTo>
                  <a:pt x="1008457" y="3654674"/>
                </a:lnTo>
                <a:lnTo>
                  <a:pt x="977425" y="3722461"/>
                </a:lnTo>
                <a:lnTo>
                  <a:pt x="946406" y="3791995"/>
                </a:lnTo>
                <a:lnTo>
                  <a:pt x="890479" y="3919974"/>
                </a:lnTo>
                <a:lnTo>
                  <a:pt x="864901" y="3975675"/>
                </a:lnTo>
                <a:lnTo>
                  <a:pt x="838674" y="4030401"/>
                </a:lnTo>
                <a:lnTo>
                  <a:pt x="811815" y="4084158"/>
                </a:lnTo>
                <a:lnTo>
                  <a:pt x="784336" y="4136949"/>
                </a:lnTo>
                <a:lnTo>
                  <a:pt x="756253" y="4188777"/>
                </a:lnTo>
                <a:lnTo>
                  <a:pt x="727580" y="4239648"/>
                </a:lnTo>
                <a:lnTo>
                  <a:pt x="698330" y="4289564"/>
                </a:lnTo>
                <a:lnTo>
                  <a:pt x="668519" y="4338529"/>
                </a:lnTo>
                <a:lnTo>
                  <a:pt x="638160" y="4386549"/>
                </a:lnTo>
                <a:lnTo>
                  <a:pt x="607268" y="4433626"/>
                </a:lnTo>
                <a:lnTo>
                  <a:pt x="575856" y="4479765"/>
                </a:lnTo>
                <a:lnTo>
                  <a:pt x="543940" y="4524969"/>
                </a:lnTo>
                <a:lnTo>
                  <a:pt x="511534" y="4569243"/>
                </a:lnTo>
                <a:lnTo>
                  <a:pt x="478651" y="4612590"/>
                </a:lnTo>
                <a:lnTo>
                  <a:pt x="445306" y="4655014"/>
                </a:lnTo>
                <a:lnTo>
                  <a:pt x="411513" y="4696520"/>
                </a:lnTo>
                <a:lnTo>
                  <a:pt x="377287" y="4737111"/>
                </a:lnTo>
                <a:lnTo>
                  <a:pt x="342642" y="4776792"/>
                </a:lnTo>
                <a:lnTo>
                  <a:pt x="307592" y="4815565"/>
                </a:lnTo>
                <a:lnTo>
                  <a:pt x="272152" y="4853436"/>
                </a:lnTo>
                <a:lnTo>
                  <a:pt x="236335" y="4890408"/>
                </a:lnTo>
                <a:lnTo>
                  <a:pt x="200156" y="4926485"/>
                </a:lnTo>
                <a:lnTo>
                  <a:pt x="163629" y="4961671"/>
                </a:lnTo>
                <a:lnTo>
                  <a:pt x="126769" y="4995970"/>
                </a:lnTo>
                <a:lnTo>
                  <a:pt x="89589" y="5029386"/>
                </a:lnTo>
                <a:lnTo>
                  <a:pt x="52104" y="5061922"/>
                </a:lnTo>
                <a:lnTo>
                  <a:pt x="14329" y="5093584"/>
                </a:lnTo>
                <a:lnTo>
                  <a:pt x="0" y="510517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34346" y="1061294"/>
            <a:ext cx="5454015" cy="9225915"/>
          </a:xfrm>
          <a:custGeom>
            <a:avLst/>
            <a:gdLst/>
            <a:ahLst/>
            <a:cxnLst/>
            <a:rect l="l" t="t" r="r" b="b"/>
            <a:pathLst>
              <a:path w="5454015" h="9225915">
                <a:moveTo>
                  <a:pt x="0" y="9139159"/>
                </a:moveTo>
                <a:lnTo>
                  <a:pt x="103" y="9085151"/>
                </a:lnTo>
                <a:lnTo>
                  <a:pt x="874" y="9031633"/>
                </a:lnTo>
                <a:lnTo>
                  <a:pt x="2306" y="8978598"/>
                </a:lnTo>
                <a:lnTo>
                  <a:pt x="4390" y="8926042"/>
                </a:lnTo>
                <a:lnTo>
                  <a:pt x="7120" y="8873958"/>
                </a:lnTo>
                <a:lnTo>
                  <a:pt x="10488" y="8822341"/>
                </a:lnTo>
                <a:lnTo>
                  <a:pt x="14486" y="8771186"/>
                </a:lnTo>
                <a:lnTo>
                  <a:pt x="19108" y="8720486"/>
                </a:lnTo>
                <a:lnTo>
                  <a:pt x="24346" y="8670237"/>
                </a:lnTo>
                <a:lnTo>
                  <a:pt x="30191" y="8620433"/>
                </a:lnTo>
                <a:lnTo>
                  <a:pt x="36638" y="8571068"/>
                </a:lnTo>
                <a:lnTo>
                  <a:pt x="43678" y="8522136"/>
                </a:lnTo>
                <a:lnTo>
                  <a:pt x="51305" y="8473633"/>
                </a:lnTo>
                <a:lnTo>
                  <a:pt x="59510" y="8425552"/>
                </a:lnTo>
                <a:lnTo>
                  <a:pt x="68286" y="8377888"/>
                </a:lnTo>
                <a:lnTo>
                  <a:pt x="77625" y="8330636"/>
                </a:lnTo>
                <a:lnTo>
                  <a:pt x="87521" y="8283790"/>
                </a:lnTo>
                <a:lnTo>
                  <a:pt x="97966" y="8237344"/>
                </a:lnTo>
                <a:lnTo>
                  <a:pt x="108953" y="8191292"/>
                </a:lnTo>
                <a:lnTo>
                  <a:pt x="120473" y="8145630"/>
                </a:lnTo>
                <a:lnTo>
                  <a:pt x="132520" y="8100352"/>
                </a:lnTo>
                <a:lnTo>
                  <a:pt x="145087" y="8055451"/>
                </a:lnTo>
                <a:lnTo>
                  <a:pt x="158165" y="8010924"/>
                </a:lnTo>
                <a:lnTo>
                  <a:pt x="171747" y="7966763"/>
                </a:lnTo>
                <a:lnTo>
                  <a:pt x="185826" y="7922963"/>
                </a:lnTo>
                <a:lnTo>
                  <a:pt x="200395" y="7879520"/>
                </a:lnTo>
                <a:lnTo>
                  <a:pt x="215445" y="7836426"/>
                </a:lnTo>
                <a:lnTo>
                  <a:pt x="230971" y="7793678"/>
                </a:lnTo>
                <a:lnTo>
                  <a:pt x="246963" y="7751268"/>
                </a:lnTo>
                <a:lnTo>
                  <a:pt x="263415" y="7709192"/>
                </a:lnTo>
                <a:lnTo>
                  <a:pt x="280320" y="7667445"/>
                </a:lnTo>
                <a:lnTo>
                  <a:pt x="297669" y="7626019"/>
                </a:lnTo>
                <a:lnTo>
                  <a:pt x="315456" y="7584911"/>
                </a:lnTo>
                <a:lnTo>
                  <a:pt x="333673" y="7544114"/>
                </a:lnTo>
                <a:lnTo>
                  <a:pt x="352312" y="7503623"/>
                </a:lnTo>
                <a:lnTo>
                  <a:pt x="371366" y="7463432"/>
                </a:lnTo>
                <a:lnTo>
                  <a:pt x="390829" y="7423536"/>
                </a:lnTo>
                <a:lnTo>
                  <a:pt x="410691" y="7383929"/>
                </a:lnTo>
                <a:lnTo>
                  <a:pt x="430947" y="7344605"/>
                </a:lnTo>
                <a:lnTo>
                  <a:pt x="451587" y="7305560"/>
                </a:lnTo>
                <a:lnTo>
                  <a:pt x="472606" y="7266787"/>
                </a:lnTo>
                <a:lnTo>
                  <a:pt x="493996" y="7228281"/>
                </a:lnTo>
                <a:lnTo>
                  <a:pt x="515748" y="7190036"/>
                </a:lnTo>
                <a:lnTo>
                  <a:pt x="537856" y="7152047"/>
                </a:lnTo>
                <a:lnTo>
                  <a:pt x="560313" y="7114308"/>
                </a:lnTo>
                <a:lnTo>
                  <a:pt x="583110" y="7076814"/>
                </a:lnTo>
                <a:lnTo>
                  <a:pt x="606241" y="7039559"/>
                </a:lnTo>
                <a:lnTo>
                  <a:pt x="629698" y="7002537"/>
                </a:lnTo>
                <a:lnTo>
                  <a:pt x="653473" y="6965744"/>
                </a:lnTo>
                <a:lnTo>
                  <a:pt x="677560" y="6929173"/>
                </a:lnTo>
                <a:lnTo>
                  <a:pt x="701950" y="6892819"/>
                </a:lnTo>
                <a:lnTo>
                  <a:pt x="726637" y="6856676"/>
                </a:lnTo>
                <a:lnTo>
                  <a:pt x="751612" y="6820738"/>
                </a:lnTo>
                <a:lnTo>
                  <a:pt x="776869" y="6785002"/>
                </a:lnTo>
                <a:lnTo>
                  <a:pt x="802399" y="6749459"/>
                </a:lnTo>
                <a:lnTo>
                  <a:pt x="828197" y="6714106"/>
                </a:lnTo>
                <a:lnTo>
                  <a:pt x="854253" y="6678936"/>
                </a:lnTo>
                <a:lnTo>
                  <a:pt x="880561" y="6643944"/>
                </a:lnTo>
                <a:lnTo>
                  <a:pt x="907114" y="6609125"/>
                </a:lnTo>
                <a:lnTo>
                  <a:pt x="933903" y="6574472"/>
                </a:lnTo>
                <a:lnTo>
                  <a:pt x="960922" y="6539981"/>
                </a:lnTo>
                <a:lnTo>
                  <a:pt x="1015617" y="6471460"/>
                </a:lnTo>
                <a:lnTo>
                  <a:pt x="1071142" y="6403517"/>
                </a:lnTo>
                <a:lnTo>
                  <a:pt x="1127435" y="6336108"/>
                </a:lnTo>
                <a:lnTo>
                  <a:pt x="1184438" y="6269188"/>
                </a:lnTo>
                <a:lnTo>
                  <a:pt x="1242091" y="6202714"/>
                </a:lnTo>
                <a:lnTo>
                  <a:pt x="1329659" y="6103739"/>
                </a:lnTo>
                <a:lnTo>
                  <a:pt x="1418357" y="6005515"/>
                </a:lnTo>
                <a:lnTo>
                  <a:pt x="1538028" y="5875458"/>
                </a:lnTo>
                <a:lnTo>
                  <a:pt x="2144487" y="5228744"/>
                </a:lnTo>
                <a:lnTo>
                  <a:pt x="2264071" y="5097624"/>
                </a:lnTo>
                <a:lnTo>
                  <a:pt x="2352682" y="4998371"/>
                </a:lnTo>
                <a:lnTo>
                  <a:pt x="2411133" y="4931683"/>
                </a:lnTo>
                <a:lnTo>
                  <a:pt x="2469016" y="4864528"/>
                </a:lnTo>
                <a:lnTo>
                  <a:pt x="2526270" y="4796862"/>
                </a:lnTo>
                <a:lnTo>
                  <a:pt x="2582838" y="4728640"/>
                </a:lnTo>
                <a:lnTo>
                  <a:pt x="2638659" y="4659818"/>
                </a:lnTo>
                <a:lnTo>
                  <a:pt x="2693673" y="4590352"/>
                </a:lnTo>
                <a:lnTo>
                  <a:pt x="2720860" y="4555363"/>
                </a:lnTo>
                <a:lnTo>
                  <a:pt x="2747823" y="4520196"/>
                </a:lnTo>
                <a:lnTo>
                  <a:pt x="2774554" y="4484845"/>
                </a:lnTo>
                <a:lnTo>
                  <a:pt x="2801047" y="4449306"/>
                </a:lnTo>
                <a:lnTo>
                  <a:pt x="2827294" y="4413572"/>
                </a:lnTo>
                <a:lnTo>
                  <a:pt x="2853287" y="4377638"/>
                </a:lnTo>
                <a:lnTo>
                  <a:pt x="2879019" y="4341499"/>
                </a:lnTo>
                <a:lnTo>
                  <a:pt x="2904483" y="4305148"/>
                </a:lnTo>
                <a:lnTo>
                  <a:pt x="2929671" y="4268581"/>
                </a:lnTo>
                <a:lnTo>
                  <a:pt x="2954576" y="4231791"/>
                </a:lnTo>
                <a:lnTo>
                  <a:pt x="2979190" y="4194773"/>
                </a:lnTo>
                <a:lnTo>
                  <a:pt x="3003506" y="4157522"/>
                </a:lnTo>
                <a:lnTo>
                  <a:pt x="3027516" y="4120032"/>
                </a:lnTo>
                <a:lnTo>
                  <a:pt x="3051213" y="4082297"/>
                </a:lnTo>
                <a:lnTo>
                  <a:pt x="3074590" y="4044312"/>
                </a:lnTo>
                <a:lnTo>
                  <a:pt x="3097640" y="4006071"/>
                </a:lnTo>
                <a:lnTo>
                  <a:pt x="3120354" y="3967569"/>
                </a:lnTo>
                <a:lnTo>
                  <a:pt x="3142725" y="3928801"/>
                </a:lnTo>
                <a:lnTo>
                  <a:pt x="3164746" y="3889760"/>
                </a:lnTo>
                <a:lnTo>
                  <a:pt x="3186410" y="3850441"/>
                </a:lnTo>
                <a:lnTo>
                  <a:pt x="3207708" y="3810838"/>
                </a:lnTo>
                <a:lnTo>
                  <a:pt x="3228635" y="3770947"/>
                </a:lnTo>
                <a:lnTo>
                  <a:pt x="3249181" y="3730761"/>
                </a:lnTo>
                <a:lnTo>
                  <a:pt x="3269340" y="3690274"/>
                </a:lnTo>
                <a:lnTo>
                  <a:pt x="3289104" y="3649482"/>
                </a:lnTo>
                <a:lnTo>
                  <a:pt x="3308467" y="3608379"/>
                </a:lnTo>
                <a:lnTo>
                  <a:pt x="3327419" y="3566959"/>
                </a:lnTo>
                <a:lnTo>
                  <a:pt x="3345955" y="3525216"/>
                </a:lnTo>
                <a:lnTo>
                  <a:pt x="3364066" y="3483146"/>
                </a:lnTo>
                <a:lnTo>
                  <a:pt x="3381746" y="3440742"/>
                </a:lnTo>
                <a:lnTo>
                  <a:pt x="3398986" y="3397999"/>
                </a:lnTo>
                <a:lnTo>
                  <a:pt x="3415780" y="3354911"/>
                </a:lnTo>
                <a:lnTo>
                  <a:pt x="3432119" y="3311473"/>
                </a:lnTo>
                <a:lnTo>
                  <a:pt x="3447997" y="3267680"/>
                </a:lnTo>
                <a:lnTo>
                  <a:pt x="3463406" y="3223525"/>
                </a:lnTo>
                <a:lnTo>
                  <a:pt x="3478338" y="3179003"/>
                </a:lnTo>
                <a:lnTo>
                  <a:pt x="3492786" y="3134108"/>
                </a:lnTo>
                <a:lnTo>
                  <a:pt x="3506744" y="3088836"/>
                </a:lnTo>
                <a:lnTo>
                  <a:pt x="3520202" y="3043180"/>
                </a:lnTo>
                <a:lnTo>
                  <a:pt x="3533155" y="2997135"/>
                </a:lnTo>
                <a:lnTo>
                  <a:pt x="3545593" y="2950696"/>
                </a:lnTo>
                <a:lnTo>
                  <a:pt x="3557511" y="2903856"/>
                </a:lnTo>
                <a:lnTo>
                  <a:pt x="3568901" y="2856610"/>
                </a:lnTo>
                <a:lnTo>
                  <a:pt x="3579754" y="2808953"/>
                </a:lnTo>
                <a:lnTo>
                  <a:pt x="3590064" y="2760879"/>
                </a:lnTo>
                <a:lnTo>
                  <a:pt x="3599824" y="2712383"/>
                </a:lnTo>
                <a:lnTo>
                  <a:pt x="3619980" y="2605303"/>
                </a:lnTo>
                <a:lnTo>
                  <a:pt x="3631514" y="2547758"/>
                </a:lnTo>
                <a:lnTo>
                  <a:pt x="3643622" y="2490822"/>
                </a:lnTo>
                <a:lnTo>
                  <a:pt x="3656297" y="2434492"/>
                </a:lnTo>
                <a:lnTo>
                  <a:pt x="3669535" y="2378768"/>
                </a:lnTo>
                <a:lnTo>
                  <a:pt x="3683329" y="2323648"/>
                </a:lnTo>
                <a:lnTo>
                  <a:pt x="3697674" y="2269132"/>
                </a:lnTo>
                <a:lnTo>
                  <a:pt x="3712564" y="2215217"/>
                </a:lnTo>
                <a:lnTo>
                  <a:pt x="3727995" y="2161903"/>
                </a:lnTo>
                <a:lnTo>
                  <a:pt x="3743959" y="2109187"/>
                </a:lnTo>
                <a:lnTo>
                  <a:pt x="3760453" y="2057070"/>
                </a:lnTo>
                <a:lnTo>
                  <a:pt x="3777469" y="2005549"/>
                </a:lnTo>
                <a:lnTo>
                  <a:pt x="3795003" y="1954623"/>
                </a:lnTo>
                <a:lnTo>
                  <a:pt x="3813050" y="1904290"/>
                </a:lnTo>
                <a:lnTo>
                  <a:pt x="3831602" y="1854551"/>
                </a:lnTo>
                <a:lnTo>
                  <a:pt x="3850655" y="1805402"/>
                </a:lnTo>
                <a:lnTo>
                  <a:pt x="3870204" y="1756843"/>
                </a:lnTo>
                <a:lnTo>
                  <a:pt x="3890242" y="1708873"/>
                </a:lnTo>
                <a:lnTo>
                  <a:pt x="3910764" y="1661490"/>
                </a:lnTo>
                <a:lnTo>
                  <a:pt x="3931765" y="1614692"/>
                </a:lnTo>
                <a:lnTo>
                  <a:pt x="3953238" y="1568479"/>
                </a:lnTo>
                <a:lnTo>
                  <a:pt x="3975179" y="1522850"/>
                </a:lnTo>
                <a:lnTo>
                  <a:pt x="3997582" y="1477802"/>
                </a:lnTo>
                <a:lnTo>
                  <a:pt x="4020440" y="1433334"/>
                </a:lnTo>
                <a:lnTo>
                  <a:pt x="4043750" y="1389446"/>
                </a:lnTo>
                <a:lnTo>
                  <a:pt x="4067504" y="1346136"/>
                </a:lnTo>
                <a:lnTo>
                  <a:pt x="4091698" y="1303402"/>
                </a:lnTo>
                <a:lnTo>
                  <a:pt x="4116325" y="1261244"/>
                </a:lnTo>
                <a:lnTo>
                  <a:pt x="4141381" y="1219659"/>
                </a:lnTo>
                <a:lnTo>
                  <a:pt x="4166860" y="1178647"/>
                </a:lnTo>
                <a:lnTo>
                  <a:pt x="4192755" y="1138206"/>
                </a:lnTo>
                <a:lnTo>
                  <a:pt x="4219062" y="1098336"/>
                </a:lnTo>
                <a:lnTo>
                  <a:pt x="4245775" y="1059033"/>
                </a:lnTo>
                <a:lnTo>
                  <a:pt x="4272889" y="1020298"/>
                </a:lnTo>
                <a:lnTo>
                  <a:pt x="4300397" y="982129"/>
                </a:lnTo>
                <a:lnTo>
                  <a:pt x="4328294" y="944525"/>
                </a:lnTo>
                <a:lnTo>
                  <a:pt x="4356575" y="907484"/>
                </a:lnTo>
                <a:lnTo>
                  <a:pt x="4385234" y="871004"/>
                </a:lnTo>
                <a:lnTo>
                  <a:pt x="4414265" y="835086"/>
                </a:lnTo>
                <a:lnTo>
                  <a:pt x="4443663" y="799727"/>
                </a:lnTo>
                <a:lnTo>
                  <a:pt x="4473423" y="764925"/>
                </a:lnTo>
                <a:lnTo>
                  <a:pt x="4503538" y="730681"/>
                </a:lnTo>
                <a:lnTo>
                  <a:pt x="4534003" y="696992"/>
                </a:lnTo>
                <a:lnTo>
                  <a:pt x="4564813" y="663856"/>
                </a:lnTo>
                <a:lnTo>
                  <a:pt x="4595962" y="631274"/>
                </a:lnTo>
                <a:lnTo>
                  <a:pt x="4627444" y="599243"/>
                </a:lnTo>
                <a:lnTo>
                  <a:pt x="4659254" y="567761"/>
                </a:lnTo>
                <a:lnTo>
                  <a:pt x="4691386" y="536829"/>
                </a:lnTo>
                <a:lnTo>
                  <a:pt x="4723835" y="506444"/>
                </a:lnTo>
                <a:lnTo>
                  <a:pt x="4756594" y="476605"/>
                </a:lnTo>
                <a:lnTo>
                  <a:pt x="4789660" y="447311"/>
                </a:lnTo>
                <a:lnTo>
                  <a:pt x="4823025" y="418560"/>
                </a:lnTo>
                <a:lnTo>
                  <a:pt x="4856684" y="390351"/>
                </a:lnTo>
                <a:lnTo>
                  <a:pt x="4890632" y="362683"/>
                </a:lnTo>
                <a:lnTo>
                  <a:pt x="4924864" y="335554"/>
                </a:lnTo>
                <a:lnTo>
                  <a:pt x="4959373" y="308964"/>
                </a:lnTo>
                <a:lnTo>
                  <a:pt x="4994153" y="282910"/>
                </a:lnTo>
                <a:lnTo>
                  <a:pt x="5029201" y="257392"/>
                </a:lnTo>
                <a:lnTo>
                  <a:pt x="5064509" y="232407"/>
                </a:lnTo>
                <a:lnTo>
                  <a:pt x="5100072" y="207956"/>
                </a:lnTo>
                <a:lnTo>
                  <a:pt x="5135885" y="184036"/>
                </a:lnTo>
                <a:lnTo>
                  <a:pt x="5171942" y="160646"/>
                </a:lnTo>
                <a:lnTo>
                  <a:pt x="5208238" y="137785"/>
                </a:lnTo>
                <a:lnTo>
                  <a:pt x="5244766" y="115452"/>
                </a:lnTo>
                <a:lnTo>
                  <a:pt x="5281522" y="93645"/>
                </a:lnTo>
                <a:lnTo>
                  <a:pt x="5318499" y="72362"/>
                </a:lnTo>
                <a:lnTo>
                  <a:pt x="5355693" y="51603"/>
                </a:lnTo>
                <a:lnTo>
                  <a:pt x="5393097" y="31367"/>
                </a:lnTo>
                <a:lnTo>
                  <a:pt x="5430706" y="11651"/>
                </a:lnTo>
                <a:lnTo>
                  <a:pt x="5453655" y="0"/>
                </a:lnTo>
                <a:lnTo>
                  <a:pt x="5453655" y="9225706"/>
                </a:lnTo>
                <a:lnTo>
                  <a:pt x="1302" y="9225706"/>
                </a:lnTo>
                <a:lnTo>
                  <a:pt x="571" y="9193662"/>
                </a:lnTo>
                <a:lnTo>
                  <a:pt x="0" y="913915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313254"/>
            <a:ext cx="7569834" cy="3973829"/>
          </a:xfrm>
          <a:custGeom>
            <a:avLst/>
            <a:gdLst/>
            <a:ahLst/>
            <a:cxnLst/>
            <a:rect l="l" t="t" r="r" b="b"/>
            <a:pathLst>
              <a:path w="7569834" h="3973829">
                <a:moveTo>
                  <a:pt x="0" y="62"/>
                </a:moveTo>
                <a:lnTo>
                  <a:pt x="62243" y="1747"/>
                </a:lnTo>
                <a:lnTo>
                  <a:pt x="117663" y="6507"/>
                </a:lnTo>
                <a:lnTo>
                  <a:pt x="172592" y="14201"/>
                </a:lnTo>
                <a:lnTo>
                  <a:pt x="227101" y="24751"/>
                </a:lnTo>
                <a:lnTo>
                  <a:pt x="281264" y="38077"/>
                </a:lnTo>
                <a:lnTo>
                  <a:pt x="335152" y="54102"/>
                </a:lnTo>
                <a:lnTo>
                  <a:pt x="388837" y="72746"/>
                </a:lnTo>
                <a:lnTo>
                  <a:pt x="442393" y="93931"/>
                </a:lnTo>
                <a:lnTo>
                  <a:pt x="495891" y="117578"/>
                </a:lnTo>
                <a:lnTo>
                  <a:pt x="549404" y="143609"/>
                </a:lnTo>
                <a:lnTo>
                  <a:pt x="603004" y="171944"/>
                </a:lnTo>
                <a:lnTo>
                  <a:pt x="656764" y="202506"/>
                </a:lnTo>
                <a:lnTo>
                  <a:pt x="710754" y="235215"/>
                </a:lnTo>
                <a:lnTo>
                  <a:pt x="765049" y="269994"/>
                </a:lnTo>
                <a:lnTo>
                  <a:pt x="819721" y="306763"/>
                </a:lnTo>
                <a:lnTo>
                  <a:pt x="874841" y="345443"/>
                </a:lnTo>
                <a:lnTo>
                  <a:pt x="930482" y="385956"/>
                </a:lnTo>
                <a:lnTo>
                  <a:pt x="986716" y="428224"/>
                </a:lnTo>
                <a:lnTo>
                  <a:pt x="1043616" y="472168"/>
                </a:lnTo>
                <a:lnTo>
                  <a:pt x="1101253" y="517709"/>
                </a:lnTo>
                <a:lnTo>
                  <a:pt x="1159701" y="564768"/>
                </a:lnTo>
                <a:lnTo>
                  <a:pt x="1189252" y="588842"/>
                </a:lnTo>
                <a:lnTo>
                  <a:pt x="1219032" y="613267"/>
                </a:lnTo>
                <a:lnTo>
                  <a:pt x="1249051" y="638031"/>
                </a:lnTo>
                <a:lnTo>
                  <a:pt x="1279317" y="663127"/>
                </a:lnTo>
                <a:lnTo>
                  <a:pt x="1309841" y="688543"/>
                </a:lnTo>
                <a:lnTo>
                  <a:pt x="1340630" y="714269"/>
                </a:lnTo>
                <a:lnTo>
                  <a:pt x="1597599" y="930092"/>
                </a:lnTo>
                <a:lnTo>
                  <a:pt x="1665133" y="986467"/>
                </a:lnTo>
                <a:lnTo>
                  <a:pt x="1699443" y="1014964"/>
                </a:lnTo>
                <a:lnTo>
                  <a:pt x="1734127" y="1043653"/>
                </a:lnTo>
                <a:lnTo>
                  <a:pt x="1769195" y="1072526"/>
                </a:lnTo>
                <a:lnTo>
                  <a:pt x="1804655" y="1101572"/>
                </a:lnTo>
                <a:lnTo>
                  <a:pt x="1840517" y="1130781"/>
                </a:lnTo>
                <a:lnTo>
                  <a:pt x="1876789" y="1160143"/>
                </a:lnTo>
                <a:lnTo>
                  <a:pt x="1913481" y="1189649"/>
                </a:lnTo>
                <a:lnTo>
                  <a:pt x="1950601" y="1219289"/>
                </a:lnTo>
                <a:lnTo>
                  <a:pt x="1988159" y="1249053"/>
                </a:lnTo>
                <a:lnTo>
                  <a:pt x="2026164" y="1278931"/>
                </a:lnTo>
                <a:lnTo>
                  <a:pt x="2064624" y="1308914"/>
                </a:lnTo>
                <a:lnTo>
                  <a:pt x="2103549" y="1338991"/>
                </a:lnTo>
                <a:lnTo>
                  <a:pt x="2142948" y="1369153"/>
                </a:lnTo>
                <a:lnTo>
                  <a:pt x="2182829" y="1399389"/>
                </a:lnTo>
                <a:lnTo>
                  <a:pt x="2223203" y="1429691"/>
                </a:lnTo>
                <a:lnTo>
                  <a:pt x="2264077" y="1460048"/>
                </a:lnTo>
                <a:lnTo>
                  <a:pt x="2305461" y="1490450"/>
                </a:lnTo>
                <a:lnTo>
                  <a:pt x="2347364" y="1520888"/>
                </a:lnTo>
                <a:lnTo>
                  <a:pt x="2389795" y="1551351"/>
                </a:lnTo>
                <a:lnTo>
                  <a:pt x="2432764" y="1581831"/>
                </a:lnTo>
                <a:lnTo>
                  <a:pt x="2476278" y="1612316"/>
                </a:lnTo>
                <a:lnTo>
                  <a:pt x="2520347" y="1642798"/>
                </a:lnTo>
                <a:lnTo>
                  <a:pt x="2564981" y="1673266"/>
                </a:lnTo>
                <a:lnTo>
                  <a:pt x="2610188" y="1703710"/>
                </a:lnTo>
                <a:lnTo>
                  <a:pt x="2655977" y="1734122"/>
                </a:lnTo>
                <a:lnTo>
                  <a:pt x="2702357" y="1764490"/>
                </a:lnTo>
                <a:lnTo>
                  <a:pt x="2749338" y="1794805"/>
                </a:lnTo>
                <a:lnTo>
                  <a:pt x="2796928" y="1825057"/>
                </a:lnTo>
                <a:lnTo>
                  <a:pt x="2845136" y="1855237"/>
                </a:lnTo>
                <a:lnTo>
                  <a:pt x="2893972" y="1885335"/>
                </a:lnTo>
                <a:lnTo>
                  <a:pt x="2943445" y="1915340"/>
                </a:lnTo>
                <a:lnTo>
                  <a:pt x="2993562" y="1945243"/>
                </a:lnTo>
                <a:lnTo>
                  <a:pt x="3044335" y="1975034"/>
                </a:lnTo>
                <a:lnTo>
                  <a:pt x="3095771" y="2004704"/>
                </a:lnTo>
                <a:lnTo>
                  <a:pt x="3147880" y="2034241"/>
                </a:lnTo>
                <a:lnTo>
                  <a:pt x="3200670" y="2063638"/>
                </a:lnTo>
                <a:lnTo>
                  <a:pt x="3254151" y="2092883"/>
                </a:lnTo>
                <a:lnTo>
                  <a:pt x="3308332" y="2121967"/>
                </a:lnTo>
                <a:lnTo>
                  <a:pt x="3363222" y="2150880"/>
                </a:lnTo>
                <a:lnTo>
                  <a:pt x="3418830" y="2179613"/>
                </a:lnTo>
                <a:lnTo>
                  <a:pt x="3454765" y="2196370"/>
                </a:lnTo>
                <a:lnTo>
                  <a:pt x="3494147" y="2211800"/>
                </a:lnTo>
                <a:lnTo>
                  <a:pt x="3536853" y="2225978"/>
                </a:lnTo>
                <a:lnTo>
                  <a:pt x="3582761" y="2238977"/>
                </a:lnTo>
                <a:lnTo>
                  <a:pt x="3631746" y="2250874"/>
                </a:lnTo>
                <a:lnTo>
                  <a:pt x="3683688" y="2261743"/>
                </a:lnTo>
                <a:lnTo>
                  <a:pt x="3738463" y="2271661"/>
                </a:lnTo>
                <a:lnTo>
                  <a:pt x="3795948" y="2280701"/>
                </a:lnTo>
                <a:lnTo>
                  <a:pt x="3856021" y="2288939"/>
                </a:lnTo>
                <a:lnTo>
                  <a:pt x="3918560" y="2296450"/>
                </a:lnTo>
                <a:lnTo>
                  <a:pt x="3983440" y="2303310"/>
                </a:lnTo>
                <a:lnTo>
                  <a:pt x="4050540" y="2309593"/>
                </a:lnTo>
                <a:lnTo>
                  <a:pt x="4155084" y="2318101"/>
                </a:lnTo>
                <a:lnTo>
                  <a:pt x="4301099" y="2328127"/>
                </a:lnTo>
                <a:lnTo>
                  <a:pt x="4858234" y="2359654"/>
                </a:lnTo>
                <a:lnTo>
                  <a:pt x="5154289" y="2379089"/>
                </a:lnTo>
                <a:lnTo>
                  <a:pt x="5325886" y="2393015"/>
                </a:lnTo>
                <a:lnTo>
                  <a:pt x="5454988" y="2405267"/>
                </a:lnTo>
                <a:lnTo>
                  <a:pt x="5541019" y="2414436"/>
                </a:lnTo>
                <a:lnTo>
                  <a:pt x="5626876" y="2424493"/>
                </a:lnTo>
                <a:lnTo>
                  <a:pt x="5712438" y="2435514"/>
                </a:lnTo>
                <a:lnTo>
                  <a:pt x="5797581" y="2447573"/>
                </a:lnTo>
                <a:lnTo>
                  <a:pt x="5839958" y="2454016"/>
                </a:lnTo>
                <a:lnTo>
                  <a:pt x="5882183" y="2460747"/>
                </a:lnTo>
                <a:lnTo>
                  <a:pt x="5924243" y="2467775"/>
                </a:lnTo>
                <a:lnTo>
                  <a:pt x="5966122" y="2475110"/>
                </a:lnTo>
                <a:lnTo>
                  <a:pt x="6007803" y="2482761"/>
                </a:lnTo>
                <a:lnTo>
                  <a:pt x="6049273" y="2490737"/>
                </a:lnTo>
                <a:lnTo>
                  <a:pt x="6090516" y="2499048"/>
                </a:lnTo>
                <a:lnTo>
                  <a:pt x="6131515" y="2507703"/>
                </a:lnTo>
                <a:lnTo>
                  <a:pt x="6172257" y="2516712"/>
                </a:lnTo>
                <a:lnTo>
                  <a:pt x="6212726" y="2526084"/>
                </a:lnTo>
                <a:lnTo>
                  <a:pt x="6252905" y="2535829"/>
                </a:lnTo>
                <a:lnTo>
                  <a:pt x="6292781" y="2545955"/>
                </a:lnTo>
                <a:lnTo>
                  <a:pt x="6332338" y="2556472"/>
                </a:lnTo>
                <a:lnTo>
                  <a:pt x="6371559" y="2567390"/>
                </a:lnTo>
                <a:lnTo>
                  <a:pt x="6410431" y="2578718"/>
                </a:lnTo>
                <a:lnTo>
                  <a:pt x="6448937" y="2590465"/>
                </a:lnTo>
                <a:lnTo>
                  <a:pt x="6487063" y="2602641"/>
                </a:lnTo>
                <a:lnTo>
                  <a:pt x="6524792" y="2615256"/>
                </a:lnTo>
                <a:lnTo>
                  <a:pt x="6562111" y="2628317"/>
                </a:lnTo>
                <a:lnTo>
                  <a:pt x="6599002" y="2641836"/>
                </a:lnTo>
                <a:lnTo>
                  <a:pt x="6635451" y="2655821"/>
                </a:lnTo>
                <a:lnTo>
                  <a:pt x="6671443" y="2670282"/>
                </a:lnTo>
                <a:lnTo>
                  <a:pt x="6706963" y="2685228"/>
                </a:lnTo>
                <a:lnTo>
                  <a:pt x="6741994" y="2700668"/>
                </a:lnTo>
                <a:lnTo>
                  <a:pt x="6810531" y="2733070"/>
                </a:lnTo>
                <a:lnTo>
                  <a:pt x="6876931" y="2767562"/>
                </a:lnTo>
                <a:lnTo>
                  <a:pt x="6941073" y="2804221"/>
                </a:lnTo>
                <a:lnTo>
                  <a:pt x="7002832" y="2843120"/>
                </a:lnTo>
                <a:lnTo>
                  <a:pt x="7062087" y="2884335"/>
                </a:lnTo>
                <a:lnTo>
                  <a:pt x="7118715" y="2927942"/>
                </a:lnTo>
                <a:lnTo>
                  <a:pt x="7172594" y="2974015"/>
                </a:lnTo>
                <a:lnTo>
                  <a:pt x="7223599" y="3022630"/>
                </a:lnTo>
                <a:lnTo>
                  <a:pt x="7271609" y="3073861"/>
                </a:lnTo>
                <a:lnTo>
                  <a:pt x="7316502" y="3127784"/>
                </a:lnTo>
                <a:lnTo>
                  <a:pt x="7358153" y="3184474"/>
                </a:lnTo>
                <a:lnTo>
                  <a:pt x="7396442" y="3244007"/>
                </a:lnTo>
                <a:lnTo>
                  <a:pt x="7431244" y="3306456"/>
                </a:lnTo>
                <a:lnTo>
                  <a:pt x="7462437" y="3371898"/>
                </a:lnTo>
                <a:lnTo>
                  <a:pt x="7489899" y="3440407"/>
                </a:lnTo>
                <a:lnTo>
                  <a:pt x="7513507" y="3512058"/>
                </a:lnTo>
                <a:lnTo>
                  <a:pt x="7523827" y="3549086"/>
                </a:lnTo>
                <a:lnTo>
                  <a:pt x="7533138" y="3586928"/>
                </a:lnTo>
                <a:lnTo>
                  <a:pt x="7541424" y="3625593"/>
                </a:lnTo>
                <a:lnTo>
                  <a:pt x="7548669" y="3665090"/>
                </a:lnTo>
                <a:lnTo>
                  <a:pt x="7554859" y="3705430"/>
                </a:lnTo>
                <a:lnTo>
                  <a:pt x="7559978" y="3746621"/>
                </a:lnTo>
                <a:lnTo>
                  <a:pt x="7564011" y="3788673"/>
                </a:lnTo>
                <a:lnTo>
                  <a:pt x="7566942" y="3831594"/>
                </a:lnTo>
                <a:lnTo>
                  <a:pt x="7568756" y="3875396"/>
                </a:lnTo>
                <a:lnTo>
                  <a:pt x="7569438" y="3920086"/>
                </a:lnTo>
                <a:lnTo>
                  <a:pt x="7568972" y="3965675"/>
                </a:lnTo>
                <a:lnTo>
                  <a:pt x="7568690" y="3973744"/>
                </a:lnTo>
                <a:lnTo>
                  <a:pt x="0" y="3973744"/>
                </a:lnTo>
                <a:lnTo>
                  <a:pt x="0" y="62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5068" y="2102959"/>
            <a:ext cx="11534774" cy="715327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811200" y="152930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40">
                <a:moveTo>
                  <a:pt x="324768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8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18388" y="152930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5" y="552416"/>
                </a:lnTo>
                <a:lnTo>
                  <a:pt x="411991" y="540480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5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5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5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4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90" y="540480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70259" y="161195"/>
            <a:ext cx="669925" cy="636270"/>
          </a:xfrm>
          <a:custGeom>
            <a:avLst/>
            <a:gdLst/>
            <a:ahLst/>
            <a:cxnLst/>
            <a:rect l="l" t="t" r="r" b="b"/>
            <a:pathLst>
              <a:path w="669925" h="636270">
                <a:moveTo>
                  <a:pt x="669640" y="0"/>
                </a:moveTo>
                <a:lnTo>
                  <a:pt x="669640" y="635912"/>
                </a:lnTo>
                <a:lnTo>
                  <a:pt x="565553" y="635912"/>
                </a:lnTo>
                <a:lnTo>
                  <a:pt x="565553" y="200356"/>
                </a:lnTo>
                <a:lnTo>
                  <a:pt x="371451" y="635912"/>
                </a:lnTo>
                <a:lnTo>
                  <a:pt x="299305" y="635912"/>
                </a:lnTo>
                <a:lnTo>
                  <a:pt x="104310" y="200356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112574" y="0"/>
                </a:lnTo>
                <a:lnTo>
                  <a:pt x="335713" y="498768"/>
                </a:lnTo>
                <a:lnTo>
                  <a:pt x="558182" y="0"/>
                </a:lnTo>
                <a:lnTo>
                  <a:pt x="66964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77166" y="160301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93486" y="152930"/>
            <a:ext cx="1280160" cy="650240"/>
          </a:xfrm>
          <a:custGeom>
            <a:avLst/>
            <a:gdLst/>
            <a:ahLst/>
            <a:cxnLst/>
            <a:rect l="l" t="t" r="r" b="b"/>
            <a:pathLst>
              <a:path w="1280159" h="650240">
                <a:moveTo>
                  <a:pt x="466603" y="644176"/>
                </a:moveTo>
                <a:lnTo>
                  <a:pt x="420814" y="514180"/>
                </a:lnTo>
                <a:lnTo>
                  <a:pt x="154566" y="514180"/>
                </a:lnTo>
                <a:lnTo>
                  <a:pt x="109000" y="644176"/>
                </a:lnTo>
                <a:lnTo>
                  <a:pt x="0" y="644176"/>
                </a:lnTo>
                <a:lnTo>
                  <a:pt x="227829" y="7370"/>
                </a:lnTo>
                <a:lnTo>
                  <a:pt x="348668" y="7370"/>
                </a:lnTo>
                <a:lnTo>
                  <a:pt x="576498" y="644176"/>
                </a:lnTo>
                <a:lnTo>
                  <a:pt x="466603" y="644176"/>
                </a:lnTo>
                <a:close/>
              </a:path>
              <a:path w="1280159" h="650240">
                <a:moveTo>
                  <a:pt x="182933" y="432876"/>
                </a:moveTo>
                <a:lnTo>
                  <a:pt x="392447" y="432876"/>
                </a:lnTo>
                <a:lnTo>
                  <a:pt x="288360" y="133570"/>
                </a:lnTo>
                <a:lnTo>
                  <a:pt x="182933" y="432876"/>
                </a:lnTo>
                <a:close/>
              </a:path>
              <a:path w="1280159" h="650240">
                <a:moveTo>
                  <a:pt x="959299" y="649760"/>
                </a:moveTo>
                <a:lnTo>
                  <a:pt x="908569" y="646097"/>
                </a:lnTo>
                <a:lnTo>
                  <a:pt x="860734" y="635108"/>
                </a:lnTo>
                <a:lnTo>
                  <a:pt x="815794" y="616792"/>
                </a:lnTo>
                <a:lnTo>
                  <a:pt x="773748" y="591150"/>
                </a:lnTo>
                <a:lnTo>
                  <a:pt x="734597" y="558182"/>
                </a:lnTo>
                <a:lnTo>
                  <a:pt x="700744" y="519567"/>
                </a:lnTo>
                <a:lnTo>
                  <a:pt x="674414" y="476985"/>
                </a:lnTo>
                <a:lnTo>
                  <a:pt x="655607" y="430437"/>
                </a:lnTo>
                <a:lnTo>
                  <a:pt x="644322" y="379921"/>
                </a:lnTo>
                <a:lnTo>
                  <a:pt x="640561" y="325438"/>
                </a:lnTo>
                <a:lnTo>
                  <a:pt x="644322" y="270858"/>
                </a:lnTo>
                <a:lnTo>
                  <a:pt x="655607" y="220226"/>
                </a:lnTo>
                <a:lnTo>
                  <a:pt x="674414" y="173543"/>
                </a:lnTo>
                <a:lnTo>
                  <a:pt x="700744" y="130809"/>
                </a:lnTo>
                <a:lnTo>
                  <a:pt x="734597" y="92025"/>
                </a:lnTo>
                <a:lnTo>
                  <a:pt x="773989" y="58896"/>
                </a:lnTo>
                <a:lnTo>
                  <a:pt x="816758" y="33129"/>
                </a:lnTo>
                <a:lnTo>
                  <a:pt x="862905" y="14724"/>
                </a:lnTo>
                <a:lnTo>
                  <a:pt x="912429" y="3681"/>
                </a:lnTo>
                <a:lnTo>
                  <a:pt x="965330" y="0"/>
                </a:lnTo>
                <a:lnTo>
                  <a:pt x="1014637" y="3127"/>
                </a:lnTo>
                <a:lnTo>
                  <a:pt x="1061152" y="12508"/>
                </a:lnTo>
                <a:lnTo>
                  <a:pt x="1104876" y="28143"/>
                </a:lnTo>
                <a:lnTo>
                  <a:pt x="1145807" y="50033"/>
                </a:lnTo>
                <a:lnTo>
                  <a:pt x="1182731" y="77534"/>
                </a:lnTo>
                <a:lnTo>
                  <a:pt x="1214211" y="110229"/>
                </a:lnTo>
                <a:lnTo>
                  <a:pt x="1240247" y="148117"/>
                </a:lnTo>
                <a:lnTo>
                  <a:pt x="1260839" y="191198"/>
                </a:lnTo>
                <a:lnTo>
                  <a:pt x="1135309" y="191198"/>
                </a:lnTo>
                <a:lnTo>
                  <a:pt x="1105504" y="149178"/>
                </a:lnTo>
                <a:lnTo>
                  <a:pt x="1067239" y="119163"/>
                </a:lnTo>
                <a:lnTo>
                  <a:pt x="1020515" y="101155"/>
                </a:lnTo>
                <a:lnTo>
                  <a:pt x="965330" y="95152"/>
                </a:lnTo>
                <a:lnTo>
                  <a:pt x="919499" y="99103"/>
                </a:lnTo>
                <a:lnTo>
                  <a:pt x="878051" y="110955"/>
                </a:lnTo>
                <a:lnTo>
                  <a:pt x="840987" y="130708"/>
                </a:lnTo>
                <a:lnTo>
                  <a:pt x="808306" y="158363"/>
                </a:lnTo>
                <a:lnTo>
                  <a:pt x="781726" y="192510"/>
                </a:lnTo>
                <a:lnTo>
                  <a:pt x="762740" y="231738"/>
                </a:lnTo>
                <a:lnTo>
                  <a:pt x="751349" y="276047"/>
                </a:lnTo>
                <a:lnTo>
                  <a:pt x="747552" y="325438"/>
                </a:lnTo>
                <a:lnTo>
                  <a:pt x="751349" y="374732"/>
                </a:lnTo>
                <a:lnTo>
                  <a:pt x="762740" y="418971"/>
                </a:lnTo>
                <a:lnTo>
                  <a:pt x="781726" y="458157"/>
                </a:lnTo>
                <a:lnTo>
                  <a:pt x="808306" y="492290"/>
                </a:lnTo>
                <a:lnTo>
                  <a:pt x="840638" y="519945"/>
                </a:lnTo>
                <a:lnTo>
                  <a:pt x="876655" y="539699"/>
                </a:lnTo>
                <a:lnTo>
                  <a:pt x="916358" y="551551"/>
                </a:lnTo>
                <a:lnTo>
                  <a:pt x="959746" y="555502"/>
                </a:lnTo>
                <a:lnTo>
                  <a:pt x="1002757" y="552500"/>
                </a:lnTo>
                <a:lnTo>
                  <a:pt x="1041106" y="543496"/>
                </a:lnTo>
                <a:lnTo>
                  <a:pt x="1103815" y="507479"/>
                </a:lnTo>
                <a:lnTo>
                  <a:pt x="1146756" y="450856"/>
                </a:lnTo>
                <a:lnTo>
                  <a:pt x="1168367" y="377035"/>
                </a:lnTo>
                <a:lnTo>
                  <a:pt x="929592" y="377035"/>
                </a:lnTo>
                <a:lnTo>
                  <a:pt x="929592" y="295508"/>
                </a:lnTo>
                <a:lnTo>
                  <a:pt x="1280048" y="295508"/>
                </a:lnTo>
                <a:lnTo>
                  <a:pt x="1280048" y="377035"/>
                </a:lnTo>
                <a:lnTo>
                  <a:pt x="1271229" y="421377"/>
                </a:lnTo>
                <a:lnTo>
                  <a:pt x="1256568" y="462913"/>
                </a:lnTo>
                <a:lnTo>
                  <a:pt x="1236063" y="501644"/>
                </a:lnTo>
                <a:lnTo>
                  <a:pt x="1209715" y="537570"/>
                </a:lnTo>
                <a:lnTo>
                  <a:pt x="1177524" y="570690"/>
                </a:lnTo>
                <a:lnTo>
                  <a:pt x="1140705" y="599156"/>
                </a:lnTo>
                <a:lnTo>
                  <a:pt x="1100473" y="621295"/>
                </a:lnTo>
                <a:lnTo>
                  <a:pt x="1056828" y="637109"/>
                </a:lnTo>
                <a:lnTo>
                  <a:pt x="1009770" y="646598"/>
                </a:lnTo>
                <a:lnTo>
                  <a:pt x="95929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75856" y="16119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03754" y="152930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1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8" y="258304"/>
                </a:lnTo>
                <a:lnTo>
                  <a:pt x="201152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3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90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8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2" y="564911"/>
                </a:lnTo>
                <a:lnTo>
                  <a:pt x="223139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8" y="524608"/>
                </a:lnTo>
                <a:lnTo>
                  <a:pt x="337500" y="473974"/>
                </a:lnTo>
                <a:lnTo>
                  <a:pt x="336328" y="456245"/>
                </a:lnTo>
                <a:lnTo>
                  <a:pt x="318738" y="415453"/>
                </a:lnTo>
                <a:lnTo>
                  <a:pt x="284438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7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1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935334" y="152930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40">
                <a:moveTo>
                  <a:pt x="324769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6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8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8" y="99103"/>
                </a:lnTo>
                <a:lnTo>
                  <a:pt x="237490" y="110955"/>
                </a:lnTo>
                <a:lnTo>
                  <a:pt x="200426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6" y="519945"/>
                </a:lnTo>
                <a:lnTo>
                  <a:pt x="237490" y="539699"/>
                </a:lnTo>
                <a:lnTo>
                  <a:pt x="278938" y="551551"/>
                </a:lnTo>
                <a:lnTo>
                  <a:pt x="324769" y="555502"/>
                </a:lnTo>
                <a:lnTo>
                  <a:pt x="379953" y="549499"/>
                </a:lnTo>
                <a:lnTo>
                  <a:pt x="426678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6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1625365" y="135775"/>
            <a:ext cx="864235" cy="820419"/>
            <a:chOff x="11625365" y="135775"/>
            <a:chExt cx="864235" cy="820419"/>
          </a:xfrm>
        </p:grpSpPr>
        <p:sp>
          <p:nvSpPr>
            <p:cNvPr id="17" name="object 17"/>
            <p:cNvSpPr/>
            <p:nvPr/>
          </p:nvSpPr>
          <p:spPr>
            <a:xfrm>
              <a:off x="11642520" y="152930"/>
              <a:ext cx="649605" cy="650875"/>
            </a:xfrm>
            <a:custGeom>
              <a:avLst/>
              <a:gdLst/>
              <a:ahLst/>
              <a:cxnLst/>
              <a:rect l="l" t="t" r="r" b="b"/>
              <a:pathLst>
                <a:path w="649604" h="650875">
                  <a:moveTo>
                    <a:pt x="324769" y="556395"/>
                  </a:moveTo>
                  <a:lnTo>
                    <a:pt x="370586" y="552416"/>
                  </a:lnTo>
                  <a:lnTo>
                    <a:pt x="411991" y="540480"/>
                  </a:lnTo>
                  <a:lnTo>
                    <a:pt x="448986" y="520587"/>
                  </a:lnTo>
                  <a:lnTo>
                    <a:pt x="481569" y="492737"/>
                  </a:lnTo>
                  <a:lnTo>
                    <a:pt x="508149" y="458409"/>
                  </a:lnTo>
                  <a:lnTo>
                    <a:pt x="527135" y="419083"/>
                  </a:lnTo>
                  <a:lnTo>
                    <a:pt x="538526" y="374760"/>
                  </a:lnTo>
                  <a:lnTo>
                    <a:pt x="542323" y="325438"/>
                  </a:lnTo>
                  <a:lnTo>
                    <a:pt x="538526" y="276047"/>
                  </a:lnTo>
                  <a:lnTo>
                    <a:pt x="527135" y="231738"/>
                  </a:lnTo>
                  <a:lnTo>
                    <a:pt x="508149" y="192510"/>
                  </a:lnTo>
                  <a:lnTo>
                    <a:pt x="481569" y="158363"/>
                  </a:lnTo>
                  <a:lnTo>
                    <a:pt x="448986" y="130708"/>
                  </a:lnTo>
                  <a:lnTo>
                    <a:pt x="411991" y="110955"/>
                  </a:lnTo>
                  <a:lnTo>
                    <a:pt x="370586" y="99103"/>
                  </a:lnTo>
                  <a:lnTo>
                    <a:pt x="324769" y="95152"/>
                  </a:lnTo>
                  <a:lnTo>
                    <a:pt x="278938" y="99103"/>
                  </a:lnTo>
                  <a:lnTo>
                    <a:pt x="237490" y="110955"/>
                  </a:lnTo>
                  <a:lnTo>
                    <a:pt x="200426" y="130708"/>
                  </a:lnTo>
                  <a:lnTo>
                    <a:pt x="167745" y="158363"/>
                  </a:lnTo>
                  <a:lnTo>
                    <a:pt x="141165" y="192510"/>
                  </a:lnTo>
                  <a:lnTo>
                    <a:pt x="122179" y="231738"/>
                  </a:lnTo>
                  <a:lnTo>
                    <a:pt x="110787" y="276047"/>
                  </a:lnTo>
                  <a:lnTo>
                    <a:pt x="106990" y="325438"/>
                  </a:lnTo>
                  <a:lnTo>
                    <a:pt x="110787" y="374760"/>
                  </a:lnTo>
                  <a:lnTo>
                    <a:pt x="122179" y="419083"/>
                  </a:lnTo>
                  <a:lnTo>
                    <a:pt x="141165" y="458409"/>
                  </a:lnTo>
                  <a:lnTo>
                    <a:pt x="167745" y="492737"/>
                  </a:lnTo>
                  <a:lnTo>
                    <a:pt x="200426" y="520587"/>
                  </a:lnTo>
                  <a:lnTo>
                    <a:pt x="237490" y="540480"/>
                  </a:lnTo>
                  <a:lnTo>
                    <a:pt x="278938" y="552416"/>
                  </a:lnTo>
                  <a:lnTo>
                    <a:pt x="324769" y="556395"/>
                  </a:lnTo>
                  <a:close/>
                </a:path>
                <a:path w="649604" h="650875">
                  <a:moveTo>
                    <a:pt x="324992" y="650654"/>
                  </a:moveTo>
                  <a:lnTo>
                    <a:pt x="272011" y="646973"/>
                  </a:lnTo>
                  <a:lnTo>
                    <a:pt x="222424" y="635930"/>
                  </a:lnTo>
                  <a:lnTo>
                    <a:pt x="176233" y="617525"/>
                  </a:lnTo>
                  <a:lnTo>
                    <a:pt x="133436" y="591758"/>
                  </a:lnTo>
                  <a:lnTo>
                    <a:pt x="94035" y="558629"/>
                  </a:lnTo>
                  <a:lnTo>
                    <a:pt x="60182" y="519853"/>
                  </a:lnTo>
                  <a:lnTo>
                    <a:pt x="33852" y="477146"/>
                  </a:lnTo>
                  <a:lnTo>
                    <a:pt x="15045" y="430508"/>
                  </a:lnTo>
                  <a:lnTo>
                    <a:pt x="3761" y="379939"/>
                  </a:lnTo>
                  <a:lnTo>
                    <a:pt x="0" y="325438"/>
                  </a:lnTo>
                  <a:lnTo>
                    <a:pt x="3761" y="270858"/>
                  </a:lnTo>
                  <a:lnTo>
                    <a:pt x="15045" y="220226"/>
                  </a:lnTo>
                  <a:lnTo>
                    <a:pt x="33852" y="173543"/>
                  </a:lnTo>
                  <a:lnTo>
                    <a:pt x="60182" y="130809"/>
                  </a:lnTo>
                  <a:lnTo>
                    <a:pt x="94035" y="92025"/>
                  </a:lnTo>
                  <a:lnTo>
                    <a:pt x="133436" y="58896"/>
                  </a:lnTo>
                  <a:lnTo>
                    <a:pt x="176233" y="33129"/>
                  </a:lnTo>
                  <a:lnTo>
                    <a:pt x="222424" y="14724"/>
                  </a:lnTo>
                  <a:lnTo>
                    <a:pt x="272011" y="3681"/>
                  </a:lnTo>
                  <a:lnTo>
                    <a:pt x="324992" y="0"/>
                  </a:lnTo>
                  <a:lnTo>
                    <a:pt x="378036" y="3681"/>
                  </a:lnTo>
                  <a:lnTo>
                    <a:pt x="427631" y="14724"/>
                  </a:lnTo>
                  <a:lnTo>
                    <a:pt x="473778" y="33129"/>
                  </a:lnTo>
                  <a:lnTo>
                    <a:pt x="516476" y="58896"/>
                  </a:lnTo>
                  <a:lnTo>
                    <a:pt x="555725" y="92025"/>
                  </a:lnTo>
                  <a:lnTo>
                    <a:pt x="589498" y="130809"/>
                  </a:lnTo>
                  <a:lnTo>
                    <a:pt x="615765" y="173543"/>
                  </a:lnTo>
                  <a:lnTo>
                    <a:pt x="634528" y="220226"/>
                  </a:lnTo>
                  <a:lnTo>
                    <a:pt x="645785" y="270858"/>
                  </a:lnTo>
                  <a:lnTo>
                    <a:pt x="649538" y="325438"/>
                  </a:lnTo>
                  <a:lnTo>
                    <a:pt x="645785" y="379939"/>
                  </a:lnTo>
                  <a:lnTo>
                    <a:pt x="634528" y="430508"/>
                  </a:lnTo>
                  <a:lnTo>
                    <a:pt x="615765" y="477146"/>
                  </a:lnTo>
                  <a:lnTo>
                    <a:pt x="589498" y="519853"/>
                  </a:lnTo>
                  <a:lnTo>
                    <a:pt x="555725" y="558629"/>
                  </a:lnTo>
                  <a:lnTo>
                    <a:pt x="516476" y="591758"/>
                  </a:lnTo>
                  <a:lnTo>
                    <a:pt x="473778" y="617525"/>
                  </a:lnTo>
                  <a:lnTo>
                    <a:pt x="427631" y="635930"/>
                  </a:lnTo>
                  <a:lnTo>
                    <a:pt x="378036" y="646973"/>
                  </a:lnTo>
                  <a:lnTo>
                    <a:pt x="324992" y="650654"/>
                  </a:lnTo>
                  <a:close/>
                </a:path>
              </a:pathLst>
            </a:custGeom>
            <a:ln w="34310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1499" y="708699"/>
              <a:ext cx="147890" cy="247398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764549" y="0"/>
            <a:ext cx="67995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COME</a:t>
            </a:r>
            <a:r>
              <a:rPr spc="-450" dirty="0"/>
              <a:t> </a:t>
            </a:r>
            <a:r>
              <a:rPr spc="-575" dirty="0"/>
              <a:t>AGISCO,</a:t>
            </a:r>
            <a:r>
              <a:rPr sz="10800" spc="-862" baseline="-2314" dirty="0">
                <a:solidFill>
                  <a:srgbClr val="ECC2D4"/>
                </a:solidFill>
              </a:rPr>
              <a:t>,</a:t>
            </a:r>
            <a:endParaRPr sz="10800" baseline="-2314"/>
          </a:p>
        </p:txBody>
      </p:sp>
      <p:sp>
        <p:nvSpPr>
          <p:cNvPr id="20" name="object 20"/>
          <p:cNvSpPr/>
          <p:nvPr/>
        </p:nvSpPr>
        <p:spPr>
          <a:xfrm>
            <a:off x="6242629" y="1156515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39">
                <a:moveTo>
                  <a:pt x="324768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8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9816" y="1156515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6" y="552416"/>
                </a:lnTo>
                <a:lnTo>
                  <a:pt x="411991" y="540481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4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4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6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4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89" y="540481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01688" y="1164780"/>
            <a:ext cx="669925" cy="636270"/>
          </a:xfrm>
          <a:custGeom>
            <a:avLst/>
            <a:gdLst/>
            <a:ahLst/>
            <a:cxnLst/>
            <a:rect l="l" t="t" r="r" b="b"/>
            <a:pathLst>
              <a:path w="669925" h="636269">
                <a:moveTo>
                  <a:pt x="669640" y="0"/>
                </a:moveTo>
                <a:lnTo>
                  <a:pt x="669640" y="635912"/>
                </a:lnTo>
                <a:lnTo>
                  <a:pt x="565553" y="635912"/>
                </a:lnTo>
                <a:lnTo>
                  <a:pt x="565553" y="200355"/>
                </a:lnTo>
                <a:lnTo>
                  <a:pt x="371451" y="635912"/>
                </a:lnTo>
                <a:lnTo>
                  <a:pt x="299305" y="635912"/>
                </a:lnTo>
                <a:lnTo>
                  <a:pt x="104310" y="200355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112574" y="0"/>
                </a:lnTo>
                <a:lnTo>
                  <a:pt x="335713" y="498767"/>
                </a:lnTo>
                <a:lnTo>
                  <a:pt x="558182" y="0"/>
                </a:lnTo>
                <a:lnTo>
                  <a:pt x="66964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08595" y="1163886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24915" y="1156515"/>
            <a:ext cx="1280160" cy="650240"/>
          </a:xfrm>
          <a:custGeom>
            <a:avLst/>
            <a:gdLst/>
            <a:ahLst/>
            <a:cxnLst/>
            <a:rect l="l" t="t" r="r" b="b"/>
            <a:pathLst>
              <a:path w="1280159" h="650239">
                <a:moveTo>
                  <a:pt x="466603" y="644176"/>
                </a:moveTo>
                <a:lnTo>
                  <a:pt x="420814" y="514180"/>
                </a:lnTo>
                <a:lnTo>
                  <a:pt x="154566" y="514180"/>
                </a:lnTo>
                <a:lnTo>
                  <a:pt x="109000" y="644176"/>
                </a:lnTo>
                <a:lnTo>
                  <a:pt x="0" y="644176"/>
                </a:lnTo>
                <a:lnTo>
                  <a:pt x="227829" y="7371"/>
                </a:lnTo>
                <a:lnTo>
                  <a:pt x="348668" y="7371"/>
                </a:lnTo>
                <a:lnTo>
                  <a:pt x="576498" y="644176"/>
                </a:lnTo>
                <a:lnTo>
                  <a:pt x="466603" y="644176"/>
                </a:lnTo>
                <a:close/>
              </a:path>
              <a:path w="1280159" h="650239">
                <a:moveTo>
                  <a:pt x="182933" y="432876"/>
                </a:moveTo>
                <a:lnTo>
                  <a:pt x="392447" y="432876"/>
                </a:lnTo>
                <a:lnTo>
                  <a:pt x="288360" y="133570"/>
                </a:lnTo>
                <a:lnTo>
                  <a:pt x="182933" y="432876"/>
                </a:lnTo>
                <a:close/>
              </a:path>
              <a:path w="1280159" h="650239">
                <a:moveTo>
                  <a:pt x="959299" y="649760"/>
                </a:moveTo>
                <a:lnTo>
                  <a:pt x="908569" y="646097"/>
                </a:lnTo>
                <a:lnTo>
                  <a:pt x="860734" y="635108"/>
                </a:lnTo>
                <a:lnTo>
                  <a:pt x="815794" y="616792"/>
                </a:lnTo>
                <a:lnTo>
                  <a:pt x="773748" y="591150"/>
                </a:lnTo>
                <a:lnTo>
                  <a:pt x="734597" y="558182"/>
                </a:lnTo>
                <a:lnTo>
                  <a:pt x="700744" y="519567"/>
                </a:lnTo>
                <a:lnTo>
                  <a:pt x="674414" y="476985"/>
                </a:lnTo>
                <a:lnTo>
                  <a:pt x="655607" y="430437"/>
                </a:lnTo>
                <a:lnTo>
                  <a:pt x="644322" y="379921"/>
                </a:lnTo>
                <a:lnTo>
                  <a:pt x="640561" y="325438"/>
                </a:lnTo>
                <a:lnTo>
                  <a:pt x="644322" y="270858"/>
                </a:lnTo>
                <a:lnTo>
                  <a:pt x="655607" y="220226"/>
                </a:lnTo>
                <a:lnTo>
                  <a:pt x="674414" y="173543"/>
                </a:lnTo>
                <a:lnTo>
                  <a:pt x="700744" y="130809"/>
                </a:lnTo>
                <a:lnTo>
                  <a:pt x="734597" y="92025"/>
                </a:lnTo>
                <a:lnTo>
                  <a:pt x="773989" y="58896"/>
                </a:lnTo>
                <a:lnTo>
                  <a:pt x="816758" y="33129"/>
                </a:lnTo>
                <a:lnTo>
                  <a:pt x="862905" y="14724"/>
                </a:lnTo>
                <a:lnTo>
                  <a:pt x="912429" y="3681"/>
                </a:lnTo>
                <a:lnTo>
                  <a:pt x="965330" y="0"/>
                </a:lnTo>
                <a:lnTo>
                  <a:pt x="1014637" y="3127"/>
                </a:lnTo>
                <a:lnTo>
                  <a:pt x="1061152" y="12508"/>
                </a:lnTo>
                <a:lnTo>
                  <a:pt x="1104876" y="28143"/>
                </a:lnTo>
                <a:lnTo>
                  <a:pt x="1145807" y="50033"/>
                </a:lnTo>
                <a:lnTo>
                  <a:pt x="1182731" y="77534"/>
                </a:lnTo>
                <a:lnTo>
                  <a:pt x="1214211" y="110229"/>
                </a:lnTo>
                <a:lnTo>
                  <a:pt x="1240247" y="148117"/>
                </a:lnTo>
                <a:lnTo>
                  <a:pt x="1260839" y="191198"/>
                </a:lnTo>
                <a:lnTo>
                  <a:pt x="1135309" y="191198"/>
                </a:lnTo>
                <a:lnTo>
                  <a:pt x="1105504" y="149178"/>
                </a:lnTo>
                <a:lnTo>
                  <a:pt x="1067239" y="119163"/>
                </a:lnTo>
                <a:lnTo>
                  <a:pt x="1020514" y="101155"/>
                </a:lnTo>
                <a:lnTo>
                  <a:pt x="965330" y="95152"/>
                </a:lnTo>
                <a:lnTo>
                  <a:pt x="919499" y="99103"/>
                </a:lnTo>
                <a:lnTo>
                  <a:pt x="878051" y="110955"/>
                </a:lnTo>
                <a:lnTo>
                  <a:pt x="840987" y="130708"/>
                </a:lnTo>
                <a:lnTo>
                  <a:pt x="808306" y="158363"/>
                </a:lnTo>
                <a:lnTo>
                  <a:pt x="781726" y="192510"/>
                </a:lnTo>
                <a:lnTo>
                  <a:pt x="762740" y="231738"/>
                </a:lnTo>
                <a:lnTo>
                  <a:pt x="751349" y="276047"/>
                </a:lnTo>
                <a:lnTo>
                  <a:pt x="747552" y="325438"/>
                </a:lnTo>
                <a:lnTo>
                  <a:pt x="751349" y="374732"/>
                </a:lnTo>
                <a:lnTo>
                  <a:pt x="762740" y="418971"/>
                </a:lnTo>
                <a:lnTo>
                  <a:pt x="781726" y="458157"/>
                </a:lnTo>
                <a:lnTo>
                  <a:pt x="808306" y="492290"/>
                </a:lnTo>
                <a:lnTo>
                  <a:pt x="840638" y="519945"/>
                </a:lnTo>
                <a:lnTo>
                  <a:pt x="876655" y="539699"/>
                </a:lnTo>
                <a:lnTo>
                  <a:pt x="916358" y="551551"/>
                </a:lnTo>
                <a:lnTo>
                  <a:pt x="959746" y="555502"/>
                </a:lnTo>
                <a:lnTo>
                  <a:pt x="1002757" y="552500"/>
                </a:lnTo>
                <a:lnTo>
                  <a:pt x="1041106" y="543496"/>
                </a:lnTo>
                <a:lnTo>
                  <a:pt x="1103815" y="507479"/>
                </a:lnTo>
                <a:lnTo>
                  <a:pt x="1146756" y="450856"/>
                </a:lnTo>
                <a:lnTo>
                  <a:pt x="1168366" y="377035"/>
                </a:lnTo>
                <a:lnTo>
                  <a:pt x="929592" y="377035"/>
                </a:lnTo>
                <a:lnTo>
                  <a:pt x="929592" y="295508"/>
                </a:lnTo>
                <a:lnTo>
                  <a:pt x="1280048" y="295508"/>
                </a:lnTo>
                <a:lnTo>
                  <a:pt x="1280048" y="377035"/>
                </a:lnTo>
                <a:lnTo>
                  <a:pt x="1271229" y="421377"/>
                </a:lnTo>
                <a:lnTo>
                  <a:pt x="1256567" y="462913"/>
                </a:lnTo>
                <a:lnTo>
                  <a:pt x="1236063" y="501644"/>
                </a:lnTo>
                <a:lnTo>
                  <a:pt x="1209715" y="537570"/>
                </a:lnTo>
                <a:lnTo>
                  <a:pt x="1177524" y="570690"/>
                </a:lnTo>
                <a:lnTo>
                  <a:pt x="1140705" y="599156"/>
                </a:lnTo>
                <a:lnTo>
                  <a:pt x="1100473" y="621295"/>
                </a:lnTo>
                <a:lnTo>
                  <a:pt x="1056828" y="637109"/>
                </a:lnTo>
                <a:lnTo>
                  <a:pt x="1009770" y="646598"/>
                </a:lnTo>
                <a:lnTo>
                  <a:pt x="95929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607285" y="11647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848808" y="1164780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8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7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8"/>
                </a:lnTo>
                <a:lnTo>
                  <a:pt x="104310" y="377928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427000" y="1163886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06387" y="116478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95978" y="873100"/>
            <a:ext cx="5896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latin typeface="Verdana"/>
                <a:cs typeface="Verdana"/>
              </a:rPr>
              <a:t>COME</a:t>
            </a:r>
            <a:r>
              <a:rPr sz="7200" spc="-434" dirty="0">
                <a:latin typeface="Verdana"/>
                <a:cs typeface="Verdana"/>
              </a:rPr>
              <a:t> </a:t>
            </a:r>
            <a:r>
              <a:rPr sz="7200" spc="-575" dirty="0">
                <a:latin typeface="Verdana"/>
                <a:cs typeface="Verdana"/>
              </a:rPr>
              <a:t>AGIREI</a:t>
            </a:r>
            <a:endParaRPr sz="7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588125" cy="5105400"/>
          </a:xfrm>
          <a:custGeom>
            <a:avLst/>
            <a:gdLst/>
            <a:ahLst/>
            <a:cxnLst/>
            <a:rect l="l" t="t" r="r" b="b"/>
            <a:pathLst>
              <a:path w="6588125" h="5105400">
                <a:moveTo>
                  <a:pt x="0" y="5105179"/>
                </a:moveTo>
                <a:lnTo>
                  <a:pt x="0" y="0"/>
                </a:lnTo>
                <a:lnTo>
                  <a:pt x="6575423" y="0"/>
                </a:lnTo>
                <a:lnTo>
                  <a:pt x="6577353" y="17128"/>
                </a:lnTo>
                <a:lnTo>
                  <a:pt x="6580932" y="55764"/>
                </a:lnTo>
                <a:lnTo>
                  <a:pt x="6583744" y="94413"/>
                </a:lnTo>
                <a:lnTo>
                  <a:pt x="6585798" y="133064"/>
                </a:lnTo>
                <a:lnTo>
                  <a:pt x="6587100" y="171708"/>
                </a:lnTo>
                <a:lnTo>
                  <a:pt x="6587658" y="210336"/>
                </a:lnTo>
                <a:lnTo>
                  <a:pt x="6587479" y="248936"/>
                </a:lnTo>
                <a:lnTo>
                  <a:pt x="6586570" y="287500"/>
                </a:lnTo>
                <a:lnTo>
                  <a:pt x="6584938" y="326019"/>
                </a:lnTo>
                <a:lnTo>
                  <a:pt x="6582592" y="364481"/>
                </a:lnTo>
                <a:lnTo>
                  <a:pt x="6579537" y="402877"/>
                </a:lnTo>
                <a:lnTo>
                  <a:pt x="6575781" y="441199"/>
                </a:lnTo>
                <a:lnTo>
                  <a:pt x="6571331" y="479435"/>
                </a:lnTo>
                <a:lnTo>
                  <a:pt x="6566195" y="517577"/>
                </a:lnTo>
                <a:lnTo>
                  <a:pt x="6560380" y="555613"/>
                </a:lnTo>
                <a:lnTo>
                  <a:pt x="6553893" y="593536"/>
                </a:lnTo>
                <a:lnTo>
                  <a:pt x="6546741" y="631335"/>
                </a:lnTo>
                <a:lnTo>
                  <a:pt x="6538931" y="669000"/>
                </a:lnTo>
                <a:lnTo>
                  <a:pt x="6530471" y="706522"/>
                </a:lnTo>
                <a:lnTo>
                  <a:pt x="6521367" y="743890"/>
                </a:lnTo>
                <a:lnTo>
                  <a:pt x="6511628" y="781095"/>
                </a:lnTo>
                <a:lnTo>
                  <a:pt x="6501260" y="818128"/>
                </a:lnTo>
                <a:lnTo>
                  <a:pt x="6490270" y="854979"/>
                </a:lnTo>
                <a:lnTo>
                  <a:pt x="6478666" y="891637"/>
                </a:lnTo>
                <a:lnTo>
                  <a:pt x="6466455" y="928093"/>
                </a:lnTo>
                <a:lnTo>
                  <a:pt x="6453645" y="964338"/>
                </a:lnTo>
                <a:lnTo>
                  <a:pt x="6440241" y="1000362"/>
                </a:lnTo>
                <a:lnTo>
                  <a:pt x="6426252" y="1036154"/>
                </a:lnTo>
                <a:lnTo>
                  <a:pt x="6411685" y="1071706"/>
                </a:lnTo>
                <a:lnTo>
                  <a:pt x="6396547" y="1107007"/>
                </a:lnTo>
                <a:lnTo>
                  <a:pt x="6380845" y="1142048"/>
                </a:lnTo>
                <a:lnTo>
                  <a:pt x="6364586" y="1176819"/>
                </a:lnTo>
                <a:lnTo>
                  <a:pt x="6347779" y="1211311"/>
                </a:lnTo>
                <a:lnTo>
                  <a:pt x="6330429" y="1245512"/>
                </a:lnTo>
                <a:lnTo>
                  <a:pt x="6312544" y="1279415"/>
                </a:lnTo>
                <a:lnTo>
                  <a:pt x="6294131" y="1313009"/>
                </a:lnTo>
                <a:lnTo>
                  <a:pt x="6275198" y="1346284"/>
                </a:lnTo>
                <a:lnTo>
                  <a:pt x="6255752" y="1379230"/>
                </a:lnTo>
                <a:lnTo>
                  <a:pt x="6235800" y="1411839"/>
                </a:lnTo>
                <a:lnTo>
                  <a:pt x="6215349" y="1444100"/>
                </a:lnTo>
                <a:lnTo>
                  <a:pt x="6194406" y="1476003"/>
                </a:lnTo>
                <a:lnTo>
                  <a:pt x="6172979" y="1507539"/>
                </a:lnTo>
                <a:lnTo>
                  <a:pt x="6128701" y="1569469"/>
                </a:lnTo>
                <a:lnTo>
                  <a:pt x="6082571" y="1629814"/>
                </a:lnTo>
                <a:lnTo>
                  <a:pt x="6034649" y="1688495"/>
                </a:lnTo>
                <a:lnTo>
                  <a:pt x="5984991" y="1745434"/>
                </a:lnTo>
                <a:lnTo>
                  <a:pt x="5933656" y="1800553"/>
                </a:lnTo>
                <a:lnTo>
                  <a:pt x="5880700" y="1853775"/>
                </a:lnTo>
                <a:lnTo>
                  <a:pt x="5826183" y="1905021"/>
                </a:lnTo>
                <a:lnTo>
                  <a:pt x="5770161" y="1954214"/>
                </a:lnTo>
                <a:lnTo>
                  <a:pt x="5712692" y="2001276"/>
                </a:lnTo>
                <a:lnTo>
                  <a:pt x="5653835" y="2046129"/>
                </a:lnTo>
                <a:lnTo>
                  <a:pt x="5593646" y="2088696"/>
                </a:lnTo>
                <a:lnTo>
                  <a:pt x="5532184" y="2128897"/>
                </a:lnTo>
                <a:lnTo>
                  <a:pt x="5469506" y="2166656"/>
                </a:lnTo>
                <a:lnTo>
                  <a:pt x="5405670" y="2201894"/>
                </a:lnTo>
                <a:lnTo>
                  <a:pt x="5340734" y="2234534"/>
                </a:lnTo>
                <a:lnTo>
                  <a:pt x="5274756" y="2264498"/>
                </a:lnTo>
                <a:lnTo>
                  <a:pt x="5207793" y="2291708"/>
                </a:lnTo>
                <a:lnTo>
                  <a:pt x="5139903" y="2316086"/>
                </a:lnTo>
                <a:lnTo>
                  <a:pt x="5071144" y="2337554"/>
                </a:lnTo>
                <a:lnTo>
                  <a:pt x="5001573" y="2356035"/>
                </a:lnTo>
                <a:lnTo>
                  <a:pt x="4931248" y="2371450"/>
                </a:lnTo>
                <a:lnTo>
                  <a:pt x="4860228" y="2383721"/>
                </a:lnTo>
                <a:lnTo>
                  <a:pt x="4788569" y="2392772"/>
                </a:lnTo>
                <a:lnTo>
                  <a:pt x="4716330" y="2398523"/>
                </a:lnTo>
                <a:lnTo>
                  <a:pt x="4643568" y="2400897"/>
                </a:lnTo>
                <a:lnTo>
                  <a:pt x="4570341" y="2399817"/>
                </a:lnTo>
                <a:lnTo>
                  <a:pt x="4496707" y="2395203"/>
                </a:lnTo>
                <a:lnTo>
                  <a:pt x="4422724" y="2386979"/>
                </a:lnTo>
                <a:lnTo>
                  <a:pt x="4348448" y="2375067"/>
                </a:lnTo>
                <a:lnTo>
                  <a:pt x="4273939" y="2359388"/>
                </a:lnTo>
                <a:lnTo>
                  <a:pt x="4236615" y="2350112"/>
                </a:lnTo>
                <a:lnTo>
                  <a:pt x="4199526" y="2340356"/>
                </a:lnTo>
                <a:lnTo>
                  <a:pt x="4162549" y="2330470"/>
                </a:lnTo>
                <a:lnTo>
                  <a:pt x="4125683" y="2320474"/>
                </a:lnTo>
                <a:lnTo>
                  <a:pt x="4088928" y="2310388"/>
                </a:lnTo>
                <a:lnTo>
                  <a:pt x="4015743" y="2290023"/>
                </a:lnTo>
                <a:lnTo>
                  <a:pt x="3798721" y="2228766"/>
                </a:lnTo>
                <a:lnTo>
                  <a:pt x="3762909" y="2218737"/>
                </a:lnTo>
                <a:lnTo>
                  <a:pt x="3691584" y="2199006"/>
                </a:lnTo>
                <a:lnTo>
                  <a:pt x="3620650" y="2179843"/>
                </a:lnTo>
                <a:lnTo>
                  <a:pt x="3550097" y="2161400"/>
                </a:lnTo>
                <a:lnTo>
                  <a:pt x="3479919" y="2143835"/>
                </a:lnTo>
                <a:lnTo>
                  <a:pt x="3410106" y="2127300"/>
                </a:lnTo>
                <a:lnTo>
                  <a:pt x="3340651" y="2111951"/>
                </a:lnTo>
                <a:lnTo>
                  <a:pt x="3271545" y="2097942"/>
                </a:lnTo>
                <a:lnTo>
                  <a:pt x="3202779" y="2085429"/>
                </a:lnTo>
                <a:lnTo>
                  <a:pt x="3134347" y="2074566"/>
                </a:lnTo>
                <a:lnTo>
                  <a:pt x="3066238" y="2065508"/>
                </a:lnTo>
                <a:lnTo>
                  <a:pt x="2998446" y="2058410"/>
                </a:lnTo>
                <a:lnTo>
                  <a:pt x="2930961" y="2053426"/>
                </a:lnTo>
                <a:lnTo>
                  <a:pt x="2863776" y="2050711"/>
                </a:lnTo>
                <a:lnTo>
                  <a:pt x="2830293" y="2050253"/>
                </a:lnTo>
                <a:lnTo>
                  <a:pt x="2796882" y="2050420"/>
                </a:lnTo>
                <a:lnTo>
                  <a:pt x="2730271" y="2052707"/>
                </a:lnTo>
                <a:lnTo>
                  <a:pt x="2663935" y="2057728"/>
                </a:lnTo>
                <a:lnTo>
                  <a:pt x="2597865" y="2065637"/>
                </a:lnTo>
                <a:lnTo>
                  <a:pt x="2532053" y="2076589"/>
                </a:lnTo>
                <a:lnTo>
                  <a:pt x="2466490" y="2090739"/>
                </a:lnTo>
                <a:lnTo>
                  <a:pt x="2401170" y="2108241"/>
                </a:lnTo>
                <a:lnTo>
                  <a:pt x="2336082" y="2129250"/>
                </a:lnTo>
                <a:lnTo>
                  <a:pt x="2271220" y="2153921"/>
                </a:lnTo>
                <a:lnTo>
                  <a:pt x="2206574" y="2182409"/>
                </a:lnTo>
                <a:lnTo>
                  <a:pt x="2142136" y="2214868"/>
                </a:lnTo>
                <a:lnTo>
                  <a:pt x="2077899" y="2251453"/>
                </a:lnTo>
                <a:lnTo>
                  <a:pt x="2013853" y="2292320"/>
                </a:lnTo>
                <a:lnTo>
                  <a:pt x="1981900" y="2314407"/>
                </a:lnTo>
                <a:lnTo>
                  <a:pt x="1949991" y="2337622"/>
                </a:lnTo>
                <a:lnTo>
                  <a:pt x="1918127" y="2361985"/>
                </a:lnTo>
                <a:lnTo>
                  <a:pt x="1886305" y="2387514"/>
                </a:lnTo>
                <a:lnTo>
                  <a:pt x="1854524" y="2414231"/>
                </a:lnTo>
                <a:lnTo>
                  <a:pt x="1822785" y="2442152"/>
                </a:lnTo>
                <a:lnTo>
                  <a:pt x="1791085" y="2471299"/>
                </a:lnTo>
                <a:lnTo>
                  <a:pt x="1759424" y="2501690"/>
                </a:lnTo>
                <a:lnTo>
                  <a:pt x="1727800" y="2533345"/>
                </a:lnTo>
                <a:lnTo>
                  <a:pt x="1696213" y="2566283"/>
                </a:lnTo>
                <a:lnTo>
                  <a:pt x="1664662" y="2600523"/>
                </a:lnTo>
                <a:lnTo>
                  <a:pt x="1633145" y="2636085"/>
                </a:lnTo>
                <a:lnTo>
                  <a:pt x="1601661" y="2672988"/>
                </a:lnTo>
                <a:lnTo>
                  <a:pt x="1570210" y="2711251"/>
                </a:lnTo>
                <a:lnTo>
                  <a:pt x="1538790" y="2750894"/>
                </a:lnTo>
                <a:lnTo>
                  <a:pt x="1507401" y="2791936"/>
                </a:lnTo>
                <a:lnTo>
                  <a:pt x="1476041" y="2834397"/>
                </a:lnTo>
                <a:lnTo>
                  <a:pt x="1444709" y="2878295"/>
                </a:lnTo>
                <a:lnTo>
                  <a:pt x="1413405" y="2923651"/>
                </a:lnTo>
                <a:lnTo>
                  <a:pt x="1382127" y="2970483"/>
                </a:lnTo>
                <a:lnTo>
                  <a:pt x="1350874" y="3018811"/>
                </a:lnTo>
                <a:lnTo>
                  <a:pt x="1319645" y="3068654"/>
                </a:lnTo>
                <a:lnTo>
                  <a:pt x="1288439" y="3120032"/>
                </a:lnTo>
                <a:lnTo>
                  <a:pt x="1257255" y="3172963"/>
                </a:lnTo>
                <a:lnTo>
                  <a:pt x="1226093" y="3227468"/>
                </a:lnTo>
                <a:lnTo>
                  <a:pt x="1194950" y="3283565"/>
                </a:lnTo>
                <a:lnTo>
                  <a:pt x="1163826" y="3341274"/>
                </a:lnTo>
                <a:lnTo>
                  <a:pt x="1132721" y="3400614"/>
                </a:lnTo>
                <a:lnTo>
                  <a:pt x="1101632" y="3461605"/>
                </a:lnTo>
                <a:lnTo>
                  <a:pt x="1070559" y="3524266"/>
                </a:lnTo>
                <a:lnTo>
                  <a:pt x="1039501" y="3588616"/>
                </a:lnTo>
                <a:lnTo>
                  <a:pt x="1008457" y="3654674"/>
                </a:lnTo>
                <a:lnTo>
                  <a:pt x="977425" y="3722461"/>
                </a:lnTo>
                <a:lnTo>
                  <a:pt x="946405" y="3791995"/>
                </a:lnTo>
                <a:lnTo>
                  <a:pt x="890479" y="3919974"/>
                </a:lnTo>
                <a:lnTo>
                  <a:pt x="864900" y="3975675"/>
                </a:lnTo>
                <a:lnTo>
                  <a:pt x="838674" y="4030402"/>
                </a:lnTo>
                <a:lnTo>
                  <a:pt x="811815" y="4084158"/>
                </a:lnTo>
                <a:lnTo>
                  <a:pt x="784336" y="4136949"/>
                </a:lnTo>
                <a:lnTo>
                  <a:pt x="756253" y="4188777"/>
                </a:lnTo>
                <a:lnTo>
                  <a:pt x="727580" y="4239648"/>
                </a:lnTo>
                <a:lnTo>
                  <a:pt x="698330" y="4289564"/>
                </a:lnTo>
                <a:lnTo>
                  <a:pt x="668519" y="4338530"/>
                </a:lnTo>
                <a:lnTo>
                  <a:pt x="638160" y="4386549"/>
                </a:lnTo>
                <a:lnTo>
                  <a:pt x="607267" y="4433626"/>
                </a:lnTo>
                <a:lnTo>
                  <a:pt x="575856" y="4479765"/>
                </a:lnTo>
                <a:lnTo>
                  <a:pt x="543940" y="4524969"/>
                </a:lnTo>
                <a:lnTo>
                  <a:pt x="511533" y="4569243"/>
                </a:lnTo>
                <a:lnTo>
                  <a:pt x="478650" y="4612590"/>
                </a:lnTo>
                <a:lnTo>
                  <a:pt x="445306" y="4655015"/>
                </a:lnTo>
                <a:lnTo>
                  <a:pt x="411513" y="4696520"/>
                </a:lnTo>
                <a:lnTo>
                  <a:pt x="377287" y="4737112"/>
                </a:lnTo>
                <a:lnTo>
                  <a:pt x="342642" y="4776792"/>
                </a:lnTo>
                <a:lnTo>
                  <a:pt x="307592" y="4815566"/>
                </a:lnTo>
                <a:lnTo>
                  <a:pt x="272151" y="4853436"/>
                </a:lnTo>
                <a:lnTo>
                  <a:pt x="236334" y="4890408"/>
                </a:lnTo>
                <a:lnTo>
                  <a:pt x="200155" y="4926485"/>
                </a:lnTo>
                <a:lnTo>
                  <a:pt x="163629" y="4961671"/>
                </a:lnTo>
                <a:lnTo>
                  <a:pt x="126768" y="4995970"/>
                </a:lnTo>
                <a:lnTo>
                  <a:pt x="89589" y="5029386"/>
                </a:lnTo>
                <a:lnTo>
                  <a:pt x="52104" y="5061923"/>
                </a:lnTo>
                <a:lnTo>
                  <a:pt x="14329" y="5093584"/>
                </a:lnTo>
                <a:lnTo>
                  <a:pt x="0" y="510517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34346" y="1061293"/>
            <a:ext cx="5454015" cy="9225915"/>
          </a:xfrm>
          <a:custGeom>
            <a:avLst/>
            <a:gdLst/>
            <a:ahLst/>
            <a:cxnLst/>
            <a:rect l="l" t="t" r="r" b="b"/>
            <a:pathLst>
              <a:path w="5454015" h="9225915">
                <a:moveTo>
                  <a:pt x="0" y="9139159"/>
                </a:moveTo>
                <a:lnTo>
                  <a:pt x="103" y="9085151"/>
                </a:lnTo>
                <a:lnTo>
                  <a:pt x="874" y="9031633"/>
                </a:lnTo>
                <a:lnTo>
                  <a:pt x="2306" y="8978598"/>
                </a:lnTo>
                <a:lnTo>
                  <a:pt x="4390" y="8926042"/>
                </a:lnTo>
                <a:lnTo>
                  <a:pt x="7120" y="8873958"/>
                </a:lnTo>
                <a:lnTo>
                  <a:pt x="10488" y="8822341"/>
                </a:lnTo>
                <a:lnTo>
                  <a:pt x="14486" y="8771186"/>
                </a:lnTo>
                <a:lnTo>
                  <a:pt x="19108" y="8720486"/>
                </a:lnTo>
                <a:lnTo>
                  <a:pt x="24346" y="8670237"/>
                </a:lnTo>
                <a:lnTo>
                  <a:pt x="30191" y="8620433"/>
                </a:lnTo>
                <a:lnTo>
                  <a:pt x="36638" y="8571068"/>
                </a:lnTo>
                <a:lnTo>
                  <a:pt x="43678" y="8522136"/>
                </a:lnTo>
                <a:lnTo>
                  <a:pt x="51305" y="8473633"/>
                </a:lnTo>
                <a:lnTo>
                  <a:pt x="59510" y="8425552"/>
                </a:lnTo>
                <a:lnTo>
                  <a:pt x="68286" y="8377888"/>
                </a:lnTo>
                <a:lnTo>
                  <a:pt x="77625" y="8330636"/>
                </a:lnTo>
                <a:lnTo>
                  <a:pt x="87521" y="8283790"/>
                </a:lnTo>
                <a:lnTo>
                  <a:pt x="97966" y="8237344"/>
                </a:lnTo>
                <a:lnTo>
                  <a:pt x="108953" y="8191292"/>
                </a:lnTo>
                <a:lnTo>
                  <a:pt x="120473" y="8145630"/>
                </a:lnTo>
                <a:lnTo>
                  <a:pt x="132520" y="8100352"/>
                </a:lnTo>
                <a:lnTo>
                  <a:pt x="145087" y="8055451"/>
                </a:lnTo>
                <a:lnTo>
                  <a:pt x="158165" y="8010924"/>
                </a:lnTo>
                <a:lnTo>
                  <a:pt x="171747" y="7966763"/>
                </a:lnTo>
                <a:lnTo>
                  <a:pt x="185826" y="7922963"/>
                </a:lnTo>
                <a:lnTo>
                  <a:pt x="200395" y="7879520"/>
                </a:lnTo>
                <a:lnTo>
                  <a:pt x="215445" y="7836426"/>
                </a:lnTo>
                <a:lnTo>
                  <a:pt x="230971" y="7793678"/>
                </a:lnTo>
                <a:lnTo>
                  <a:pt x="246963" y="7751268"/>
                </a:lnTo>
                <a:lnTo>
                  <a:pt x="263415" y="7709192"/>
                </a:lnTo>
                <a:lnTo>
                  <a:pt x="280320" y="7667445"/>
                </a:lnTo>
                <a:lnTo>
                  <a:pt x="297669" y="7626019"/>
                </a:lnTo>
                <a:lnTo>
                  <a:pt x="315456" y="7584911"/>
                </a:lnTo>
                <a:lnTo>
                  <a:pt x="333673" y="7544114"/>
                </a:lnTo>
                <a:lnTo>
                  <a:pt x="352312" y="7503623"/>
                </a:lnTo>
                <a:lnTo>
                  <a:pt x="371366" y="7463432"/>
                </a:lnTo>
                <a:lnTo>
                  <a:pt x="390829" y="7423536"/>
                </a:lnTo>
                <a:lnTo>
                  <a:pt x="410691" y="7383929"/>
                </a:lnTo>
                <a:lnTo>
                  <a:pt x="430947" y="7344605"/>
                </a:lnTo>
                <a:lnTo>
                  <a:pt x="451587" y="7305560"/>
                </a:lnTo>
                <a:lnTo>
                  <a:pt x="472606" y="7266787"/>
                </a:lnTo>
                <a:lnTo>
                  <a:pt x="493996" y="7228281"/>
                </a:lnTo>
                <a:lnTo>
                  <a:pt x="515748" y="7190036"/>
                </a:lnTo>
                <a:lnTo>
                  <a:pt x="537856" y="7152047"/>
                </a:lnTo>
                <a:lnTo>
                  <a:pt x="560313" y="7114308"/>
                </a:lnTo>
                <a:lnTo>
                  <a:pt x="583110" y="7076814"/>
                </a:lnTo>
                <a:lnTo>
                  <a:pt x="606241" y="7039559"/>
                </a:lnTo>
                <a:lnTo>
                  <a:pt x="629698" y="7002537"/>
                </a:lnTo>
                <a:lnTo>
                  <a:pt x="653473" y="6965744"/>
                </a:lnTo>
                <a:lnTo>
                  <a:pt x="677560" y="6929173"/>
                </a:lnTo>
                <a:lnTo>
                  <a:pt x="701950" y="6892819"/>
                </a:lnTo>
                <a:lnTo>
                  <a:pt x="726637" y="6856676"/>
                </a:lnTo>
                <a:lnTo>
                  <a:pt x="751612" y="6820738"/>
                </a:lnTo>
                <a:lnTo>
                  <a:pt x="776869" y="6785002"/>
                </a:lnTo>
                <a:lnTo>
                  <a:pt x="802399" y="6749459"/>
                </a:lnTo>
                <a:lnTo>
                  <a:pt x="828197" y="6714106"/>
                </a:lnTo>
                <a:lnTo>
                  <a:pt x="854253" y="6678936"/>
                </a:lnTo>
                <a:lnTo>
                  <a:pt x="880561" y="6643944"/>
                </a:lnTo>
                <a:lnTo>
                  <a:pt x="907114" y="6609125"/>
                </a:lnTo>
                <a:lnTo>
                  <a:pt x="933903" y="6574472"/>
                </a:lnTo>
                <a:lnTo>
                  <a:pt x="960922" y="6539981"/>
                </a:lnTo>
                <a:lnTo>
                  <a:pt x="1015617" y="6471460"/>
                </a:lnTo>
                <a:lnTo>
                  <a:pt x="1071142" y="6403517"/>
                </a:lnTo>
                <a:lnTo>
                  <a:pt x="1127435" y="6336108"/>
                </a:lnTo>
                <a:lnTo>
                  <a:pt x="1184438" y="6269188"/>
                </a:lnTo>
                <a:lnTo>
                  <a:pt x="1242091" y="6202714"/>
                </a:lnTo>
                <a:lnTo>
                  <a:pt x="1329659" y="6103739"/>
                </a:lnTo>
                <a:lnTo>
                  <a:pt x="1418357" y="6005515"/>
                </a:lnTo>
                <a:lnTo>
                  <a:pt x="1538028" y="5875458"/>
                </a:lnTo>
                <a:lnTo>
                  <a:pt x="2144487" y="5228744"/>
                </a:lnTo>
                <a:lnTo>
                  <a:pt x="2264071" y="5097624"/>
                </a:lnTo>
                <a:lnTo>
                  <a:pt x="2352682" y="4998371"/>
                </a:lnTo>
                <a:lnTo>
                  <a:pt x="2411133" y="4931683"/>
                </a:lnTo>
                <a:lnTo>
                  <a:pt x="2469016" y="4864528"/>
                </a:lnTo>
                <a:lnTo>
                  <a:pt x="2526270" y="4796862"/>
                </a:lnTo>
                <a:lnTo>
                  <a:pt x="2582838" y="4728640"/>
                </a:lnTo>
                <a:lnTo>
                  <a:pt x="2638659" y="4659818"/>
                </a:lnTo>
                <a:lnTo>
                  <a:pt x="2693673" y="4590352"/>
                </a:lnTo>
                <a:lnTo>
                  <a:pt x="2720860" y="4555363"/>
                </a:lnTo>
                <a:lnTo>
                  <a:pt x="2747823" y="4520196"/>
                </a:lnTo>
                <a:lnTo>
                  <a:pt x="2774554" y="4484845"/>
                </a:lnTo>
                <a:lnTo>
                  <a:pt x="2801047" y="4449306"/>
                </a:lnTo>
                <a:lnTo>
                  <a:pt x="2827294" y="4413572"/>
                </a:lnTo>
                <a:lnTo>
                  <a:pt x="2853287" y="4377638"/>
                </a:lnTo>
                <a:lnTo>
                  <a:pt x="2879019" y="4341499"/>
                </a:lnTo>
                <a:lnTo>
                  <a:pt x="2904483" y="4305148"/>
                </a:lnTo>
                <a:lnTo>
                  <a:pt x="2929671" y="4268581"/>
                </a:lnTo>
                <a:lnTo>
                  <a:pt x="2954576" y="4231791"/>
                </a:lnTo>
                <a:lnTo>
                  <a:pt x="2979190" y="4194773"/>
                </a:lnTo>
                <a:lnTo>
                  <a:pt x="3003506" y="4157522"/>
                </a:lnTo>
                <a:lnTo>
                  <a:pt x="3027516" y="4120032"/>
                </a:lnTo>
                <a:lnTo>
                  <a:pt x="3051213" y="4082297"/>
                </a:lnTo>
                <a:lnTo>
                  <a:pt x="3074590" y="4044312"/>
                </a:lnTo>
                <a:lnTo>
                  <a:pt x="3097640" y="4006071"/>
                </a:lnTo>
                <a:lnTo>
                  <a:pt x="3120354" y="3967569"/>
                </a:lnTo>
                <a:lnTo>
                  <a:pt x="3142725" y="3928801"/>
                </a:lnTo>
                <a:lnTo>
                  <a:pt x="3164746" y="3889760"/>
                </a:lnTo>
                <a:lnTo>
                  <a:pt x="3186410" y="3850441"/>
                </a:lnTo>
                <a:lnTo>
                  <a:pt x="3207708" y="3810838"/>
                </a:lnTo>
                <a:lnTo>
                  <a:pt x="3228635" y="3770947"/>
                </a:lnTo>
                <a:lnTo>
                  <a:pt x="3249181" y="3730761"/>
                </a:lnTo>
                <a:lnTo>
                  <a:pt x="3269340" y="3690274"/>
                </a:lnTo>
                <a:lnTo>
                  <a:pt x="3289104" y="3649482"/>
                </a:lnTo>
                <a:lnTo>
                  <a:pt x="3308467" y="3608379"/>
                </a:lnTo>
                <a:lnTo>
                  <a:pt x="3327419" y="3566959"/>
                </a:lnTo>
                <a:lnTo>
                  <a:pt x="3345955" y="3525216"/>
                </a:lnTo>
                <a:lnTo>
                  <a:pt x="3364066" y="3483146"/>
                </a:lnTo>
                <a:lnTo>
                  <a:pt x="3381746" y="3440742"/>
                </a:lnTo>
                <a:lnTo>
                  <a:pt x="3398986" y="3397999"/>
                </a:lnTo>
                <a:lnTo>
                  <a:pt x="3415780" y="3354911"/>
                </a:lnTo>
                <a:lnTo>
                  <a:pt x="3432119" y="3311473"/>
                </a:lnTo>
                <a:lnTo>
                  <a:pt x="3447997" y="3267680"/>
                </a:lnTo>
                <a:lnTo>
                  <a:pt x="3463406" y="3223525"/>
                </a:lnTo>
                <a:lnTo>
                  <a:pt x="3478338" y="3179003"/>
                </a:lnTo>
                <a:lnTo>
                  <a:pt x="3492786" y="3134108"/>
                </a:lnTo>
                <a:lnTo>
                  <a:pt x="3506744" y="3088836"/>
                </a:lnTo>
                <a:lnTo>
                  <a:pt x="3520202" y="3043180"/>
                </a:lnTo>
                <a:lnTo>
                  <a:pt x="3533155" y="2997135"/>
                </a:lnTo>
                <a:lnTo>
                  <a:pt x="3545593" y="2950696"/>
                </a:lnTo>
                <a:lnTo>
                  <a:pt x="3557511" y="2903856"/>
                </a:lnTo>
                <a:lnTo>
                  <a:pt x="3568901" y="2856610"/>
                </a:lnTo>
                <a:lnTo>
                  <a:pt x="3579754" y="2808953"/>
                </a:lnTo>
                <a:lnTo>
                  <a:pt x="3590064" y="2760879"/>
                </a:lnTo>
                <a:lnTo>
                  <a:pt x="3599824" y="2712383"/>
                </a:lnTo>
                <a:lnTo>
                  <a:pt x="3619980" y="2605303"/>
                </a:lnTo>
                <a:lnTo>
                  <a:pt x="3631514" y="2547758"/>
                </a:lnTo>
                <a:lnTo>
                  <a:pt x="3643622" y="2490822"/>
                </a:lnTo>
                <a:lnTo>
                  <a:pt x="3656297" y="2434492"/>
                </a:lnTo>
                <a:lnTo>
                  <a:pt x="3669535" y="2378768"/>
                </a:lnTo>
                <a:lnTo>
                  <a:pt x="3683329" y="2323648"/>
                </a:lnTo>
                <a:lnTo>
                  <a:pt x="3697674" y="2269132"/>
                </a:lnTo>
                <a:lnTo>
                  <a:pt x="3712564" y="2215217"/>
                </a:lnTo>
                <a:lnTo>
                  <a:pt x="3727995" y="2161903"/>
                </a:lnTo>
                <a:lnTo>
                  <a:pt x="3743959" y="2109187"/>
                </a:lnTo>
                <a:lnTo>
                  <a:pt x="3760453" y="2057070"/>
                </a:lnTo>
                <a:lnTo>
                  <a:pt x="3777469" y="2005549"/>
                </a:lnTo>
                <a:lnTo>
                  <a:pt x="3795003" y="1954623"/>
                </a:lnTo>
                <a:lnTo>
                  <a:pt x="3813050" y="1904290"/>
                </a:lnTo>
                <a:lnTo>
                  <a:pt x="3831602" y="1854551"/>
                </a:lnTo>
                <a:lnTo>
                  <a:pt x="3850655" y="1805402"/>
                </a:lnTo>
                <a:lnTo>
                  <a:pt x="3870204" y="1756843"/>
                </a:lnTo>
                <a:lnTo>
                  <a:pt x="3890242" y="1708873"/>
                </a:lnTo>
                <a:lnTo>
                  <a:pt x="3910764" y="1661490"/>
                </a:lnTo>
                <a:lnTo>
                  <a:pt x="3931765" y="1614692"/>
                </a:lnTo>
                <a:lnTo>
                  <a:pt x="3953238" y="1568479"/>
                </a:lnTo>
                <a:lnTo>
                  <a:pt x="3975179" y="1522850"/>
                </a:lnTo>
                <a:lnTo>
                  <a:pt x="3997582" y="1477802"/>
                </a:lnTo>
                <a:lnTo>
                  <a:pt x="4020440" y="1433334"/>
                </a:lnTo>
                <a:lnTo>
                  <a:pt x="4043750" y="1389446"/>
                </a:lnTo>
                <a:lnTo>
                  <a:pt x="4067504" y="1346136"/>
                </a:lnTo>
                <a:lnTo>
                  <a:pt x="4091698" y="1303402"/>
                </a:lnTo>
                <a:lnTo>
                  <a:pt x="4116325" y="1261244"/>
                </a:lnTo>
                <a:lnTo>
                  <a:pt x="4141381" y="1219659"/>
                </a:lnTo>
                <a:lnTo>
                  <a:pt x="4166860" y="1178647"/>
                </a:lnTo>
                <a:lnTo>
                  <a:pt x="4192755" y="1138206"/>
                </a:lnTo>
                <a:lnTo>
                  <a:pt x="4219062" y="1098336"/>
                </a:lnTo>
                <a:lnTo>
                  <a:pt x="4245775" y="1059033"/>
                </a:lnTo>
                <a:lnTo>
                  <a:pt x="4272889" y="1020298"/>
                </a:lnTo>
                <a:lnTo>
                  <a:pt x="4300397" y="982129"/>
                </a:lnTo>
                <a:lnTo>
                  <a:pt x="4328294" y="944525"/>
                </a:lnTo>
                <a:lnTo>
                  <a:pt x="4356575" y="907484"/>
                </a:lnTo>
                <a:lnTo>
                  <a:pt x="4385234" y="871004"/>
                </a:lnTo>
                <a:lnTo>
                  <a:pt x="4414265" y="835086"/>
                </a:lnTo>
                <a:lnTo>
                  <a:pt x="4443663" y="799727"/>
                </a:lnTo>
                <a:lnTo>
                  <a:pt x="4473423" y="764925"/>
                </a:lnTo>
                <a:lnTo>
                  <a:pt x="4503538" y="730681"/>
                </a:lnTo>
                <a:lnTo>
                  <a:pt x="4534003" y="696992"/>
                </a:lnTo>
                <a:lnTo>
                  <a:pt x="4564813" y="663856"/>
                </a:lnTo>
                <a:lnTo>
                  <a:pt x="4595962" y="631274"/>
                </a:lnTo>
                <a:lnTo>
                  <a:pt x="4627444" y="599243"/>
                </a:lnTo>
                <a:lnTo>
                  <a:pt x="4659254" y="567761"/>
                </a:lnTo>
                <a:lnTo>
                  <a:pt x="4691386" y="536829"/>
                </a:lnTo>
                <a:lnTo>
                  <a:pt x="4723835" y="506444"/>
                </a:lnTo>
                <a:lnTo>
                  <a:pt x="4756594" y="476605"/>
                </a:lnTo>
                <a:lnTo>
                  <a:pt x="4789660" y="447311"/>
                </a:lnTo>
                <a:lnTo>
                  <a:pt x="4823025" y="418560"/>
                </a:lnTo>
                <a:lnTo>
                  <a:pt x="4856684" y="390351"/>
                </a:lnTo>
                <a:lnTo>
                  <a:pt x="4890632" y="362683"/>
                </a:lnTo>
                <a:lnTo>
                  <a:pt x="4924864" y="335554"/>
                </a:lnTo>
                <a:lnTo>
                  <a:pt x="4959373" y="308964"/>
                </a:lnTo>
                <a:lnTo>
                  <a:pt x="4994153" y="282910"/>
                </a:lnTo>
                <a:lnTo>
                  <a:pt x="5029201" y="257392"/>
                </a:lnTo>
                <a:lnTo>
                  <a:pt x="5064509" y="232407"/>
                </a:lnTo>
                <a:lnTo>
                  <a:pt x="5100072" y="207956"/>
                </a:lnTo>
                <a:lnTo>
                  <a:pt x="5135885" y="184036"/>
                </a:lnTo>
                <a:lnTo>
                  <a:pt x="5171942" y="160646"/>
                </a:lnTo>
                <a:lnTo>
                  <a:pt x="5208238" y="137785"/>
                </a:lnTo>
                <a:lnTo>
                  <a:pt x="5244766" y="115452"/>
                </a:lnTo>
                <a:lnTo>
                  <a:pt x="5281522" y="93645"/>
                </a:lnTo>
                <a:lnTo>
                  <a:pt x="5318499" y="72362"/>
                </a:lnTo>
                <a:lnTo>
                  <a:pt x="5355693" y="51603"/>
                </a:lnTo>
                <a:lnTo>
                  <a:pt x="5393097" y="31367"/>
                </a:lnTo>
                <a:lnTo>
                  <a:pt x="5430706" y="11651"/>
                </a:lnTo>
                <a:lnTo>
                  <a:pt x="5453655" y="0"/>
                </a:lnTo>
                <a:lnTo>
                  <a:pt x="5453655" y="9225706"/>
                </a:lnTo>
                <a:lnTo>
                  <a:pt x="1302" y="9225706"/>
                </a:lnTo>
                <a:lnTo>
                  <a:pt x="571" y="9193662"/>
                </a:lnTo>
                <a:lnTo>
                  <a:pt x="0" y="913915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313252"/>
            <a:ext cx="7569834" cy="3973829"/>
          </a:xfrm>
          <a:custGeom>
            <a:avLst/>
            <a:gdLst/>
            <a:ahLst/>
            <a:cxnLst/>
            <a:rect l="l" t="t" r="r" b="b"/>
            <a:pathLst>
              <a:path w="7569834" h="3973829">
                <a:moveTo>
                  <a:pt x="0" y="62"/>
                </a:moveTo>
                <a:lnTo>
                  <a:pt x="62243" y="1747"/>
                </a:lnTo>
                <a:lnTo>
                  <a:pt x="117663" y="6507"/>
                </a:lnTo>
                <a:lnTo>
                  <a:pt x="172592" y="14201"/>
                </a:lnTo>
                <a:lnTo>
                  <a:pt x="227101" y="24751"/>
                </a:lnTo>
                <a:lnTo>
                  <a:pt x="281264" y="38077"/>
                </a:lnTo>
                <a:lnTo>
                  <a:pt x="335152" y="54102"/>
                </a:lnTo>
                <a:lnTo>
                  <a:pt x="388837" y="72746"/>
                </a:lnTo>
                <a:lnTo>
                  <a:pt x="442393" y="93931"/>
                </a:lnTo>
                <a:lnTo>
                  <a:pt x="495891" y="117578"/>
                </a:lnTo>
                <a:lnTo>
                  <a:pt x="549404" y="143609"/>
                </a:lnTo>
                <a:lnTo>
                  <a:pt x="603004" y="171944"/>
                </a:lnTo>
                <a:lnTo>
                  <a:pt x="656764" y="202506"/>
                </a:lnTo>
                <a:lnTo>
                  <a:pt x="710755" y="235215"/>
                </a:lnTo>
                <a:lnTo>
                  <a:pt x="765050" y="269994"/>
                </a:lnTo>
                <a:lnTo>
                  <a:pt x="819721" y="306763"/>
                </a:lnTo>
                <a:lnTo>
                  <a:pt x="874841" y="345443"/>
                </a:lnTo>
                <a:lnTo>
                  <a:pt x="930482" y="385956"/>
                </a:lnTo>
                <a:lnTo>
                  <a:pt x="986716" y="428224"/>
                </a:lnTo>
                <a:lnTo>
                  <a:pt x="1043616" y="472168"/>
                </a:lnTo>
                <a:lnTo>
                  <a:pt x="1101254" y="517709"/>
                </a:lnTo>
                <a:lnTo>
                  <a:pt x="1159701" y="564768"/>
                </a:lnTo>
                <a:lnTo>
                  <a:pt x="1189252" y="588842"/>
                </a:lnTo>
                <a:lnTo>
                  <a:pt x="1219032" y="613267"/>
                </a:lnTo>
                <a:lnTo>
                  <a:pt x="1249051" y="638031"/>
                </a:lnTo>
                <a:lnTo>
                  <a:pt x="1279317" y="663127"/>
                </a:lnTo>
                <a:lnTo>
                  <a:pt x="1309841" y="688543"/>
                </a:lnTo>
                <a:lnTo>
                  <a:pt x="1340630" y="714269"/>
                </a:lnTo>
                <a:lnTo>
                  <a:pt x="1597599" y="930092"/>
                </a:lnTo>
                <a:lnTo>
                  <a:pt x="1665133" y="986467"/>
                </a:lnTo>
                <a:lnTo>
                  <a:pt x="1699443" y="1014964"/>
                </a:lnTo>
                <a:lnTo>
                  <a:pt x="1734128" y="1043653"/>
                </a:lnTo>
                <a:lnTo>
                  <a:pt x="1769195" y="1072526"/>
                </a:lnTo>
                <a:lnTo>
                  <a:pt x="1804656" y="1101572"/>
                </a:lnTo>
                <a:lnTo>
                  <a:pt x="1840517" y="1130781"/>
                </a:lnTo>
                <a:lnTo>
                  <a:pt x="1876790" y="1160143"/>
                </a:lnTo>
                <a:lnTo>
                  <a:pt x="1913481" y="1189649"/>
                </a:lnTo>
                <a:lnTo>
                  <a:pt x="1950602" y="1219289"/>
                </a:lnTo>
                <a:lnTo>
                  <a:pt x="1988159" y="1249053"/>
                </a:lnTo>
                <a:lnTo>
                  <a:pt x="2026164" y="1278931"/>
                </a:lnTo>
                <a:lnTo>
                  <a:pt x="2064624" y="1308914"/>
                </a:lnTo>
                <a:lnTo>
                  <a:pt x="2103549" y="1338991"/>
                </a:lnTo>
                <a:lnTo>
                  <a:pt x="2142948" y="1369153"/>
                </a:lnTo>
                <a:lnTo>
                  <a:pt x="2182829" y="1399389"/>
                </a:lnTo>
                <a:lnTo>
                  <a:pt x="2223203" y="1429691"/>
                </a:lnTo>
                <a:lnTo>
                  <a:pt x="2264077" y="1460048"/>
                </a:lnTo>
                <a:lnTo>
                  <a:pt x="2305461" y="1490450"/>
                </a:lnTo>
                <a:lnTo>
                  <a:pt x="2347364" y="1520888"/>
                </a:lnTo>
                <a:lnTo>
                  <a:pt x="2389796" y="1551351"/>
                </a:lnTo>
                <a:lnTo>
                  <a:pt x="2432764" y="1581831"/>
                </a:lnTo>
                <a:lnTo>
                  <a:pt x="2476278" y="1612316"/>
                </a:lnTo>
                <a:lnTo>
                  <a:pt x="2520348" y="1642798"/>
                </a:lnTo>
                <a:lnTo>
                  <a:pt x="2564981" y="1673266"/>
                </a:lnTo>
                <a:lnTo>
                  <a:pt x="2610188" y="1703710"/>
                </a:lnTo>
                <a:lnTo>
                  <a:pt x="2655977" y="1734122"/>
                </a:lnTo>
                <a:lnTo>
                  <a:pt x="2702357" y="1764490"/>
                </a:lnTo>
                <a:lnTo>
                  <a:pt x="2749338" y="1794805"/>
                </a:lnTo>
                <a:lnTo>
                  <a:pt x="2796928" y="1825057"/>
                </a:lnTo>
                <a:lnTo>
                  <a:pt x="2845136" y="1855237"/>
                </a:lnTo>
                <a:lnTo>
                  <a:pt x="2893972" y="1885335"/>
                </a:lnTo>
                <a:lnTo>
                  <a:pt x="2943445" y="1915340"/>
                </a:lnTo>
                <a:lnTo>
                  <a:pt x="2993563" y="1945243"/>
                </a:lnTo>
                <a:lnTo>
                  <a:pt x="3044335" y="1975034"/>
                </a:lnTo>
                <a:lnTo>
                  <a:pt x="3095771" y="2004704"/>
                </a:lnTo>
                <a:lnTo>
                  <a:pt x="3147880" y="2034241"/>
                </a:lnTo>
                <a:lnTo>
                  <a:pt x="3200670" y="2063638"/>
                </a:lnTo>
                <a:lnTo>
                  <a:pt x="3254152" y="2092883"/>
                </a:lnTo>
                <a:lnTo>
                  <a:pt x="3308332" y="2121967"/>
                </a:lnTo>
                <a:lnTo>
                  <a:pt x="3363222" y="2150880"/>
                </a:lnTo>
                <a:lnTo>
                  <a:pt x="3418830" y="2179613"/>
                </a:lnTo>
                <a:lnTo>
                  <a:pt x="3454765" y="2196370"/>
                </a:lnTo>
                <a:lnTo>
                  <a:pt x="3494147" y="2211800"/>
                </a:lnTo>
                <a:lnTo>
                  <a:pt x="3536853" y="2225978"/>
                </a:lnTo>
                <a:lnTo>
                  <a:pt x="3582761" y="2238977"/>
                </a:lnTo>
                <a:lnTo>
                  <a:pt x="3631747" y="2250874"/>
                </a:lnTo>
                <a:lnTo>
                  <a:pt x="3683688" y="2261743"/>
                </a:lnTo>
                <a:lnTo>
                  <a:pt x="3738463" y="2271661"/>
                </a:lnTo>
                <a:lnTo>
                  <a:pt x="3795949" y="2280701"/>
                </a:lnTo>
                <a:lnTo>
                  <a:pt x="3856022" y="2288939"/>
                </a:lnTo>
                <a:lnTo>
                  <a:pt x="3918560" y="2296450"/>
                </a:lnTo>
                <a:lnTo>
                  <a:pt x="3983440" y="2303310"/>
                </a:lnTo>
                <a:lnTo>
                  <a:pt x="4050540" y="2309593"/>
                </a:lnTo>
                <a:lnTo>
                  <a:pt x="4155084" y="2318101"/>
                </a:lnTo>
                <a:lnTo>
                  <a:pt x="4301099" y="2328127"/>
                </a:lnTo>
                <a:lnTo>
                  <a:pt x="4858234" y="2359654"/>
                </a:lnTo>
                <a:lnTo>
                  <a:pt x="5154289" y="2379089"/>
                </a:lnTo>
                <a:lnTo>
                  <a:pt x="5325886" y="2393015"/>
                </a:lnTo>
                <a:lnTo>
                  <a:pt x="5454988" y="2405267"/>
                </a:lnTo>
                <a:lnTo>
                  <a:pt x="5541019" y="2414436"/>
                </a:lnTo>
                <a:lnTo>
                  <a:pt x="5626876" y="2424493"/>
                </a:lnTo>
                <a:lnTo>
                  <a:pt x="5712438" y="2435514"/>
                </a:lnTo>
                <a:lnTo>
                  <a:pt x="5797581" y="2447573"/>
                </a:lnTo>
                <a:lnTo>
                  <a:pt x="5839958" y="2454016"/>
                </a:lnTo>
                <a:lnTo>
                  <a:pt x="5882183" y="2460747"/>
                </a:lnTo>
                <a:lnTo>
                  <a:pt x="5924243" y="2467775"/>
                </a:lnTo>
                <a:lnTo>
                  <a:pt x="5966122" y="2475110"/>
                </a:lnTo>
                <a:lnTo>
                  <a:pt x="6007803" y="2482761"/>
                </a:lnTo>
                <a:lnTo>
                  <a:pt x="6049273" y="2490737"/>
                </a:lnTo>
                <a:lnTo>
                  <a:pt x="6090516" y="2499048"/>
                </a:lnTo>
                <a:lnTo>
                  <a:pt x="6131515" y="2507703"/>
                </a:lnTo>
                <a:lnTo>
                  <a:pt x="6172257" y="2516712"/>
                </a:lnTo>
                <a:lnTo>
                  <a:pt x="6212726" y="2526084"/>
                </a:lnTo>
                <a:lnTo>
                  <a:pt x="6252906" y="2535829"/>
                </a:lnTo>
                <a:lnTo>
                  <a:pt x="6292781" y="2545955"/>
                </a:lnTo>
                <a:lnTo>
                  <a:pt x="6332338" y="2556472"/>
                </a:lnTo>
                <a:lnTo>
                  <a:pt x="6371559" y="2567390"/>
                </a:lnTo>
                <a:lnTo>
                  <a:pt x="6410431" y="2578718"/>
                </a:lnTo>
                <a:lnTo>
                  <a:pt x="6448937" y="2590465"/>
                </a:lnTo>
                <a:lnTo>
                  <a:pt x="6487063" y="2602641"/>
                </a:lnTo>
                <a:lnTo>
                  <a:pt x="6524793" y="2615256"/>
                </a:lnTo>
                <a:lnTo>
                  <a:pt x="6562111" y="2628317"/>
                </a:lnTo>
                <a:lnTo>
                  <a:pt x="6599002" y="2641836"/>
                </a:lnTo>
                <a:lnTo>
                  <a:pt x="6635452" y="2655821"/>
                </a:lnTo>
                <a:lnTo>
                  <a:pt x="6671444" y="2670282"/>
                </a:lnTo>
                <a:lnTo>
                  <a:pt x="6706963" y="2685228"/>
                </a:lnTo>
                <a:lnTo>
                  <a:pt x="6741994" y="2700668"/>
                </a:lnTo>
                <a:lnTo>
                  <a:pt x="6810531" y="2733070"/>
                </a:lnTo>
                <a:lnTo>
                  <a:pt x="6876931" y="2767562"/>
                </a:lnTo>
                <a:lnTo>
                  <a:pt x="6941073" y="2804221"/>
                </a:lnTo>
                <a:lnTo>
                  <a:pt x="7002832" y="2843120"/>
                </a:lnTo>
                <a:lnTo>
                  <a:pt x="7062087" y="2884335"/>
                </a:lnTo>
                <a:lnTo>
                  <a:pt x="7118716" y="2927942"/>
                </a:lnTo>
                <a:lnTo>
                  <a:pt x="7172594" y="2974015"/>
                </a:lnTo>
                <a:lnTo>
                  <a:pt x="7223599" y="3022630"/>
                </a:lnTo>
                <a:lnTo>
                  <a:pt x="7271610" y="3073861"/>
                </a:lnTo>
                <a:lnTo>
                  <a:pt x="7316502" y="3127784"/>
                </a:lnTo>
                <a:lnTo>
                  <a:pt x="7358154" y="3184474"/>
                </a:lnTo>
                <a:lnTo>
                  <a:pt x="7396442" y="3244007"/>
                </a:lnTo>
                <a:lnTo>
                  <a:pt x="7431244" y="3306456"/>
                </a:lnTo>
                <a:lnTo>
                  <a:pt x="7462438" y="3371898"/>
                </a:lnTo>
                <a:lnTo>
                  <a:pt x="7489899" y="3440407"/>
                </a:lnTo>
                <a:lnTo>
                  <a:pt x="7513507" y="3512058"/>
                </a:lnTo>
                <a:lnTo>
                  <a:pt x="7523827" y="3549086"/>
                </a:lnTo>
                <a:lnTo>
                  <a:pt x="7533138" y="3586928"/>
                </a:lnTo>
                <a:lnTo>
                  <a:pt x="7541424" y="3625593"/>
                </a:lnTo>
                <a:lnTo>
                  <a:pt x="7548669" y="3665090"/>
                </a:lnTo>
                <a:lnTo>
                  <a:pt x="7554859" y="3705430"/>
                </a:lnTo>
                <a:lnTo>
                  <a:pt x="7559978" y="3746621"/>
                </a:lnTo>
                <a:lnTo>
                  <a:pt x="7564011" y="3788673"/>
                </a:lnTo>
                <a:lnTo>
                  <a:pt x="7566942" y="3831594"/>
                </a:lnTo>
                <a:lnTo>
                  <a:pt x="7568756" y="3875396"/>
                </a:lnTo>
                <a:lnTo>
                  <a:pt x="7569438" y="3920086"/>
                </a:lnTo>
                <a:lnTo>
                  <a:pt x="7568972" y="3965675"/>
                </a:lnTo>
                <a:lnTo>
                  <a:pt x="7568690" y="3973747"/>
                </a:lnTo>
                <a:lnTo>
                  <a:pt x="0" y="3973747"/>
                </a:lnTo>
                <a:lnTo>
                  <a:pt x="0" y="62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5068" y="2102955"/>
            <a:ext cx="11534774" cy="715327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811200" y="152926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40">
                <a:moveTo>
                  <a:pt x="324768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8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18388" y="152926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5" y="552416"/>
                </a:lnTo>
                <a:lnTo>
                  <a:pt x="411991" y="540480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5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5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5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4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90" y="540480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70259" y="161190"/>
            <a:ext cx="669925" cy="636270"/>
          </a:xfrm>
          <a:custGeom>
            <a:avLst/>
            <a:gdLst/>
            <a:ahLst/>
            <a:cxnLst/>
            <a:rect l="l" t="t" r="r" b="b"/>
            <a:pathLst>
              <a:path w="669925" h="636270">
                <a:moveTo>
                  <a:pt x="669640" y="0"/>
                </a:moveTo>
                <a:lnTo>
                  <a:pt x="669640" y="635912"/>
                </a:lnTo>
                <a:lnTo>
                  <a:pt x="565553" y="635912"/>
                </a:lnTo>
                <a:lnTo>
                  <a:pt x="565553" y="200356"/>
                </a:lnTo>
                <a:lnTo>
                  <a:pt x="371451" y="635912"/>
                </a:lnTo>
                <a:lnTo>
                  <a:pt x="299305" y="635912"/>
                </a:lnTo>
                <a:lnTo>
                  <a:pt x="104310" y="200356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112574" y="0"/>
                </a:lnTo>
                <a:lnTo>
                  <a:pt x="335713" y="498768"/>
                </a:lnTo>
                <a:lnTo>
                  <a:pt x="558182" y="0"/>
                </a:lnTo>
                <a:lnTo>
                  <a:pt x="66964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77166" y="160297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93486" y="152926"/>
            <a:ext cx="1280160" cy="650240"/>
          </a:xfrm>
          <a:custGeom>
            <a:avLst/>
            <a:gdLst/>
            <a:ahLst/>
            <a:cxnLst/>
            <a:rect l="l" t="t" r="r" b="b"/>
            <a:pathLst>
              <a:path w="1280159" h="650240">
                <a:moveTo>
                  <a:pt x="466603" y="644176"/>
                </a:moveTo>
                <a:lnTo>
                  <a:pt x="420814" y="514180"/>
                </a:lnTo>
                <a:lnTo>
                  <a:pt x="154566" y="514180"/>
                </a:lnTo>
                <a:lnTo>
                  <a:pt x="109000" y="644176"/>
                </a:lnTo>
                <a:lnTo>
                  <a:pt x="0" y="644176"/>
                </a:lnTo>
                <a:lnTo>
                  <a:pt x="227829" y="7370"/>
                </a:lnTo>
                <a:lnTo>
                  <a:pt x="348668" y="7370"/>
                </a:lnTo>
                <a:lnTo>
                  <a:pt x="576498" y="644176"/>
                </a:lnTo>
                <a:lnTo>
                  <a:pt x="466603" y="644176"/>
                </a:lnTo>
                <a:close/>
              </a:path>
              <a:path w="1280159" h="650240">
                <a:moveTo>
                  <a:pt x="182933" y="432876"/>
                </a:moveTo>
                <a:lnTo>
                  <a:pt x="392447" y="432876"/>
                </a:lnTo>
                <a:lnTo>
                  <a:pt x="288360" y="133570"/>
                </a:lnTo>
                <a:lnTo>
                  <a:pt x="182933" y="432876"/>
                </a:lnTo>
                <a:close/>
              </a:path>
              <a:path w="1280159" h="650240">
                <a:moveTo>
                  <a:pt x="959299" y="649760"/>
                </a:moveTo>
                <a:lnTo>
                  <a:pt x="908569" y="646097"/>
                </a:lnTo>
                <a:lnTo>
                  <a:pt x="860734" y="635108"/>
                </a:lnTo>
                <a:lnTo>
                  <a:pt x="815794" y="616792"/>
                </a:lnTo>
                <a:lnTo>
                  <a:pt x="773748" y="591150"/>
                </a:lnTo>
                <a:lnTo>
                  <a:pt x="734597" y="558182"/>
                </a:lnTo>
                <a:lnTo>
                  <a:pt x="700744" y="519567"/>
                </a:lnTo>
                <a:lnTo>
                  <a:pt x="674414" y="476985"/>
                </a:lnTo>
                <a:lnTo>
                  <a:pt x="655607" y="430437"/>
                </a:lnTo>
                <a:lnTo>
                  <a:pt x="644322" y="379921"/>
                </a:lnTo>
                <a:lnTo>
                  <a:pt x="640561" y="325438"/>
                </a:lnTo>
                <a:lnTo>
                  <a:pt x="644322" y="270858"/>
                </a:lnTo>
                <a:lnTo>
                  <a:pt x="655607" y="220226"/>
                </a:lnTo>
                <a:lnTo>
                  <a:pt x="674414" y="173543"/>
                </a:lnTo>
                <a:lnTo>
                  <a:pt x="700744" y="130809"/>
                </a:lnTo>
                <a:lnTo>
                  <a:pt x="734597" y="92025"/>
                </a:lnTo>
                <a:lnTo>
                  <a:pt x="773989" y="58896"/>
                </a:lnTo>
                <a:lnTo>
                  <a:pt x="816758" y="33129"/>
                </a:lnTo>
                <a:lnTo>
                  <a:pt x="862905" y="14724"/>
                </a:lnTo>
                <a:lnTo>
                  <a:pt x="912429" y="3681"/>
                </a:lnTo>
                <a:lnTo>
                  <a:pt x="965330" y="0"/>
                </a:lnTo>
                <a:lnTo>
                  <a:pt x="1014637" y="3127"/>
                </a:lnTo>
                <a:lnTo>
                  <a:pt x="1061152" y="12508"/>
                </a:lnTo>
                <a:lnTo>
                  <a:pt x="1104876" y="28143"/>
                </a:lnTo>
                <a:lnTo>
                  <a:pt x="1145807" y="50033"/>
                </a:lnTo>
                <a:lnTo>
                  <a:pt x="1182731" y="77534"/>
                </a:lnTo>
                <a:lnTo>
                  <a:pt x="1214211" y="110229"/>
                </a:lnTo>
                <a:lnTo>
                  <a:pt x="1240247" y="148117"/>
                </a:lnTo>
                <a:lnTo>
                  <a:pt x="1260839" y="191198"/>
                </a:lnTo>
                <a:lnTo>
                  <a:pt x="1135309" y="191198"/>
                </a:lnTo>
                <a:lnTo>
                  <a:pt x="1105504" y="149178"/>
                </a:lnTo>
                <a:lnTo>
                  <a:pt x="1067239" y="119163"/>
                </a:lnTo>
                <a:lnTo>
                  <a:pt x="1020515" y="101155"/>
                </a:lnTo>
                <a:lnTo>
                  <a:pt x="965330" y="95152"/>
                </a:lnTo>
                <a:lnTo>
                  <a:pt x="919499" y="99103"/>
                </a:lnTo>
                <a:lnTo>
                  <a:pt x="878051" y="110955"/>
                </a:lnTo>
                <a:lnTo>
                  <a:pt x="840987" y="130708"/>
                </a:lnTo>
                <a:lnTo>
                  <a:pt x="808306" y="158363"/>
                </a:lnTo>
                <a:lnTo>
                  <a:pt x="781726" y="192510"/>
                </a:lnTo>
                <a:lnTo>
                  <a:pt x="762740" y="231738"/>
                </a:lnTo>
                <a:lnTo>
                  <a:pt x="751349" y="276047"/>
                </a:lnTo>
                <a:lnTo>
                  <a:pt x="747552" y="325438"/>
                </a:lnTo>
                <a:lnTo>
                  <a:pt x="751349" y="374732"/>
                </a:lnTo>
                <a:lnTo>
                  <a:pt x="762740" y="418971"/>
                </a:lnTo>
                <a:lnTo>
                  <a:pt x="781726" y="458157"/>
                </a:lnTo>
                <a:lnTo>
                  <a:pt x="808306" y="492290"/>
                </a:lnTo>
                <a:lnTo>
                  <a:pt x="840638" y="519945"/>
                </a:lnTo>
                <a:lnTo>
                  <a:pt x="876655" y="539699"/>
                </a:lnTo>
                <a:lnTo>
                  <a:pt x="916358" y="551551"/>
                </a:lnTo>
                <a:lnTo>
                  <a:pt x="959746" y="555502"/>
                </a:lnTo>
                <a:lnTo>
                  <a:pt x="1002757" y="552500"/>
                </a:lnTo>
                <a:lnTo>
                  <a:pt x="1041106" y="543496"/>
                </a:lnTo>
                <a:lnTo>
                  <a:pt x="1103815" y="507479"/>
                </a:lnTo>
                <a:lnTo>
                  <a:pt x="1146756" y="450856"/>
                </a:lnTo>
                <a:lnTo>
                  <a:pt x="1168367" y="377035"/>
                </a:lnTo>
                <a:lnTo>
                  <a:pt x="929592" y="377035"/>
                </a:lnTo>
                <a:lnTo>
                  <a:pt x="929592" y="295508"/>
                </a:lnTo>
                <a:lnTo>
                  <a:pt x="1280048" y="295508"/>
                </a:lnTo>
                <a:lnTo>
                  <a:pt x="1280048" y="377035"/>
                </a:lnTo>
                <a:lnTo>
                  <a:pt x="1271229" y="421377"/>
                </a:lnTo>
                <a:lnTo>
                  <a:pt x="1256568" y="462913"/>
                </a:lnTo>
                <a:lnTo>
                  <a:pt x="1236063" y="501644"/>
                </a:lnTo>
                <a:lnTo>
                  <a:pt x="1209715" y="537570"/>
                </a:lnTo>
                <a:lnTo>
                  <a:pt x="1177524" y="570690"/>
                </a:lnTo>
                <a:lnTo>
                  <a:pt x="1140705" y="599156"/>
                </a:lnTo>
                <a:lnTo>
                  <a:pt x="1100473" y="621295"/>
                </a:lnTo>
                <a:lnTo>
                  <a:pt x="1056828" y="637109"/>
                </a:lnTo>
                <a:lnTo>
                  <a:pt x="1009770" y="646598"/>
                </a:lnTo>
                <a:lnTo>
                  <a:pt x="95929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75856" y="161190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03754" y="152926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1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8" y="258304"/>
                </a:lnTo>
                <a:lnTo>
                  <a:pt x="201152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3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90" y="594813"/>
                </a:lnTo>
                <a:lnTo>
                  <a:pt x="351055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8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2" y="564911"/>
                </a:lnTo>
                <a:lnTo>
                  <a:pt x="223139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8" y="524608"/>
                </a:lnTo>
                <a:lnTo>
                  <a:pt x="337500" y="473974"/>
                </a:lnTo>
                <a:lnTo>
                  <a:pt x="336328" y="456245"/>
                </a:lnTo>
                <a:lnTo>
                  <a:pt x="318738" y="415453"/>
                </a:lnTo>
                <a:lnTo>
                  <a:pt x="284438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7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1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935334" y="152926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40">
                <a:moveTo>
                  <a:pt x="324769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9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6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8" y="119163"/>
                </a:lnTo>
                <a:lnTo>
                  <a:pt x="379953" y="101155"/>
                </a:lnTo>
                <a:lnTo>
                  <a:pt x="324769" y="95152"/>
                </a:lnTo>
                <a:lnTo>
                  <a:pt x="278938" y="99103"/>
                </a:lnTo>
                <a:lnTo>
                  <a:pt x="237490" y="110955"/>
                </a:lnTo>
                <a:lnTo>
                  <a:pt x="200426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6" y="519945"/>
                </a:lnTo>
                <a:lnTo>
                  <a:pt x="237490" y="539699"/>
                </a:lnTo>
                <a:lnTo>
                  <a:pt x="278938" y="551551"/>
                </a:lnTo>
                <a:lnTo>
                  <a:pt x="324769" y="555502"/>
                </a:lnTo>
                <a:lnTo>
                  <a:pt x="379953" y="549499"/>
                </a:lnTo>
                <a:lnTo>
                  <a:pt x="426678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6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1625365" y="135771"/>
            <a:ext cx="864235" cy="820419"/>
            <a:chOff x="11625365" y="135771"/>
            <a:chExt cx="864235" cy="820419"/>
          </a:xfrm>
        </p:grpSpPr>
        <p:sp>
          <p:nvSpPr>
            <p:cNvPr id="17" name="object 17"/>
            <p:cNvSpPr/>
            <p:nvPr/>
          </p:nvSpPr>
          <p:spPr>
            <a:xfrm>
              <a:off x="11642520" y="152926"/>
              <a:ext cx="649605" cy="650875"/>
            </a:xfrm>
            <a:custGeom>
              <a:avLst/>
              <a:gdLst/>
              <a:ahLst/>
              <a:cxnLst/>
              <a:rect l="l" t="t" r="r" b="b"/>
              <a:pathLst>
                <a:path w="649604" h="650875">
                  <a:moveTo>
                    <a:pt x="324769" y="556395"/>
                  </a:moveTo>
                  <a:lnTo>
                    <a:pt x="370586" y="552416"/>
                  </a:lnTo>
                  <a:lnTo>
                    <a:pt x="411991" y="540480"/>
                  </a:lnTo>
                  <a:lnTo>
                    <a:pt x="448986" y="520587"/>
                  </a:lnTo>
                  <a:lnTo>
                    <a:pt x="481569" y="492737"/>
                  </a:lnTo>
                  <a:lnTo>
                    <a:pt x="508149" y="458409"/>
                  </a:lnTo>
                  <a:lnTo>
                    <a:pt x="527135" y="419083"/>
                  </a:lnTo>
                  <a:lnTo>
                    <a:pt x="538526" y="374760"/>
                  </a:lnTo>
                  <a:lnTo>
                    <a:pt x="542323" y="325438"/>
                  </a:lnTo>
                  <a:lnTo>
                    <a:pt x="538526" y="276047"/>
                  </a:lnTo>
                  <a:lnTo>
                    <a:pt x="527135" y="231738"/>
                  </a:lnTo>
                  <a:lnTo>
                    <a:pt x="508149" y="192510"/>
                  </a:lnTo>
                  <a:lnTo>
                    <a:pt x="481569" y="158363"/>
                  </a:lnTo>
                  <a:lnTo>
                    <a:pt x="448986" y="130708"/>
                  </a:lnTo>
                  <a:lnTo>
                    <a:pt x="411991" y="110955"/>
                  </a:lnTo>
                  <a:lnTo>
                    <a:pt x="370586" y="99103"/>
                  </a:lnTo>
                  <a:lnTo>
                    <a:pt x="324769" y="95152"/>
                  </a:lnTo>
                  <a:lnTo>
                    <a:pt x="278938" y="99103"/>
                  </a:lnTo>
                  <a:lnTo>
                    <a:pt x="237490" y="110955"/>
                  </a:lnTo>
                  <a:lnTo>
                    <a:pt x="200426" y="130708"/>
                  </a:lnTo>
                  <a:lnTo>
                    <a:pt x="167745" y="158363"/>
                  </a:lnTo>
                  <a:lnTo>
                    <a:pt x="141165" y="192510"/>
                  </a:lnTo>
                  <a:lnTo>
                    <a:pt x="122179" y="231738"/>
                  </a:lnTo>
                  <a:lnTo>
                    <a:pt x="110787" y="276047"/>
                  </a:lnTo>
                  <a:lnTo>
                    <a:pt x="106990" y="325438"/>
                  </a:lnTo>
                  <a:lnTo>
                    <a:pt x="110787" y="374760"/>
                  </a:lnTo>
                  <a:lnTo>
                    <a:pt x="122179" y="419083"/>
                  </a:lnTo>
                  <a:lnTo>
                    <a:pt x="141165" y="458409"/>
                  </a:lnTo>
                  <a:lnTo>
                    <a:pt x="167745" y="492737"/>
                  </a:lnTo>
                  <a:lnTo>
                    <a:pt x="200426" y="520587"/>
                  </a:lnTo>
                  <a:lnTo>
                    <a:pt x="237490" y="540480"/>
                  </a:lnTo>
                  <a:lnTo>
                    <a:pt x="278938" y="552416"/>
                  </a:lnTo>
                  <a:lnTo>
                    <a:pt x="324769" y="556395"/>
                  </a:lnTo>
                  <a:close/>
                </a:path>
                <a:path w="649604" h="650875">
                  <a:moveTo>
                    <a:pt x="324992" y="650654"/>
                  </a:moveTo>
                  <a:lnTo>
                    <a:pt x="272011" y="646973"/>
                  </a:lnTo>
                  <a:lnTo>
                    <a:pt x="222424" y="635930"/>
                  </a:lnTo>
                  <a:lnTo>
                    <a:pt x="176233" y="617525"/>
                  </a:lnTo>
                  <a:lnTo>
                    <a:pt x="133436" y="591758"/>
                  </a:lnTo>
                  <a:lnTo>
                    <a:pt x="94035" y="558629"/>
                  </a:lnTo>
                  <a:lnTo>
                    <a:pt x="60182" y="519853"/>
                  </a:lnTo>
                  <a:lnTo>
                    <a:pt x="33852" y="477146"/>
                  </a:lnTo>
                  <a:lnTo>
                    <a:pt x="15045" y="430508"/>
                  </a:lnTo>
                  <a:lnTo>
                    <a:pt x="3761" y="379939"/>
                  </a:lnTo>
                  <a:lnTo>
                    <a:pt x="0" y="325438"/>
                  </a:lnTo>
                  <a:lnTo>
                    <a:pt x="3761" y="270858"/>
                  </a:lnTo>
                  <a:lnTo>
                    <a:pt x="15045" y="220226"/>
                  </a:lnTo>
                  <a:lnTo>
                    <a:pt x="33852" y="173543"/>
                  </a:lnTo>
                  <a:lnTo>
                    <a:pt x="60182" y="130809"/>
                  </a:lnTo>
                  <a:lnTo>
                    <a:pt x="94035" y="92025"/>
                  </a:lnTo>
                  <a:lnTo>
                    <a:pt x="133436" y="58896"/>
                  </a:lnTo>
                  <a:lnTo>
                    <a:pt x="176233" y="33129"/>
                  </a:lnTo>
                  <a:lnTo>
                    <a:pt x="222424" y="14724"/>
                  </a:lnTo>
                  <a:lnTo>
                    <a:pt x="272011" y="3681"/>
                  </a:lnTo>
                  <a:lnTo>
                    <a:pt x="324992" y="0"/>
                  </a:lnTo>
                  <a:lnTo>
                    <a:pt x="378036" y="3681"/>
                  </a:lnTo>
                  <a:lnTo>
                    <a:pt x="427631" y="14724"/>
                  </a:lnTo>
                  <a:lnTo>
                    <a:pt x="473778" y="33129"/>
                  </a:lnTo>
                  <a:lnTo>
                    <a:pt x="516476" y="58896"/>
                  </a:lnTo>
                  <a:lnTo>
                    <a:pt x="555725" y="92025"/>
                  </a:lnTo>
                  <a:lnTo>
                    <a:pt x="589498" y="130809"/>
                  </a:lnTo>
                  <a:lnTo>
                    <a:pt x="615765" y="173543"/>
                  </a:lnTo>
                  <a:lnTo>
                    <a:pt x="634528" y="220226"/>
                  </a:lnTo>
                  <a:lnTo>
                    <a:pt x="645785" y="270858"/>
                  </a:lnTo>
                  <a:lnTo>
                    <a:pt x="649538" y="325438"/>
                  </a:lnTo>
                  <a:lnTo>
                    <a:pt x="645785" y="379939"/>
                  </a:lnTo>
                  <a:lnTo>
                    <a:pt x="634528" y="430508"/>
                  </a:lnTo>
                  <a:lnTo>
                    <a:pt x="615765" y="477146"/>
                  </a:lnTo>
                  <a:lnTo>
                    <a:pt x="589498" y="519853"/>
                  </a:lnTo>
                  <a:lnTo>
                    <a:pt x="555725" y="558629"/>
                  </a:lnTo>
                  <a:lnTo>
                    <a:pt x="516476" y="591758"/>
                  </a:lnTo>
                  <a:lnTo>
                    <a:pt x="473778" y="617525"/>
                  </a:lnTo>
                  <a:lnTo>
                    <a:pt x="427631" y="635930"/>
                  </a:lnTo>
                  <a:lnTo>
                    <a:pt x="378036" y="646973"/>
                  </a:lnTo>
                  <a:lnTo>
                    <a:pt x="324992" y="650654"/>
                  </a:lnTo>
                  <a:close/>
                </a:path>
              </a:pathLst>
            </a:custGeom>
            <a:ln w="34310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1499" y="708695"/>
              <a:ext cx="147890" cy="247398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764549" y="0"/>
            <a:ext cx="67995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COME</a:t>
            </a:r>
            <a:r>
              <a:rPr spc="-450" dirty="0"/>
              <a:t> </a:t>
            </a:r>
            <a:r>
              <a:rPr spc="-575" dirty="0"/>
              <a:t>AGISCO,</a:t>
            </a:r>
            <a:r>
              <a:rPr sz="10800" spc="-862" baseline="-2314" dirty="0">
                <a:solidFill>
                  <a:srgbClr val="ECC2D4"/>
                </a:solidFill>
              </a:rPr>
              <a:t>,</a:t>
            </a:r>
            <a:endParaRPr sz="10800" baseline="-2314"/>
          </a:p>
        </p:txBody>
      </p:sp>
      <p:sp>
        <p:nvSpPr>
          <p:cNvPr id="20" name="object 20"/>
          <p:cNvSpPr/>
          <p:nvPr/>
        </p:nvSpPr>
        <p:spPr>
          <a:xfrm>
            <a:off x="6242629" y="1156511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5" h="650239">
                <a:moveTo>
                  <a:pt x="324768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90" y="539699"/>
                </a:lnTo>
                <a:lnTo>
                  <a:pt x="278937" y="551551"/>
                </a:lnTo>
                <a:lnTo>
                  <a:pt x="324768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7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6" y="646675"/>
                </a:lnTo>
                <a:lnTo>
                  <a:pt x="32476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9816" y="1156511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6" y="552416"/>
                </a:lnTo>
                <a:lnTo>
                  <a:pt x="411991" y="540481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4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4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6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4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89" y="540481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01688" y="1164775"/>
            <a:ext cx="669925" cy="636270"/>
          </a:xfrm>
          <a:custGeom>
            <a:avLst/>
            <a:gdLst/>
            <a:ahLst/>
            <a:cxnLst/>
            <a:rect l="l" t="t" r="r" b="b"/>
            <a:pathLst>
              <a:path w="669925" h="636269">
                <a:moveTo>
                  <a:pt x="669640" y="0"/>
                </a:moveTo>
                <a:lnTo>
                  <a:pt x="669640" y="635912"/>
                </a:lnTo>
                <a:lnTo>
                  <a:pt x="565553" y="635912"/>
                </a:lnTo>
                <a:lnTo>
                  <a:pt x="565553" y="200355"/>
                </a:lnTo>
                <a:lnTo>
                  <a:pt x="371451" y="635912"/>
                </a:lnTo>
                <a:lnTo>
                  <a:pt x="299305" y="635912"/>
                </a:lnTo>
                <a:lnTo>
                  <a:pt x="104310" y="200355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112574" y="0"/>
                </a:lnTo>
                <a:lnTo>
                  <a:pt x="335713" y="498767"/>
                </a:lnTo>
                <a:lnTo>
                  <a:pt x="558182" y="0"/>
                </a:lnTo>
                <a:lnTo>
                  <a:pt x="66964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08595" y="1163882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24915" y="1156511"/>
            <a:ext cx="1280160" cy="650240"/>
          </a:xfrm>
          <a:custGeom>
            <a:avLst/>
            <a:gdLst/>
            <a:ahLst/>
            <a:cxnLst/>
            <a:rect l="l" t="t" r="r" b="b"/>
            <a:pathLst>
              <a:path w="1280159" h="650239">
                <a:moveTo>
                  <a:pt x="466603" y="644176"/>
                </a:moveTo>
                <a:lnTo>
                  <a:pt x="420814" y="514180"/>
                </a:lnTo>
                <a:lnTo>
                  <a:pt x="154566" y="514180"/>
                </a:lnTo>
                <a:lnTo>
                  <a:pt x="109000" y="644176"/>
                </a:lnTo>
                <a:lnTo>
                  <a:pt x="0" y="644176"/>
                </a:lnTo>
                <a:lnTo>
                  <a:pt x="227829" y="7371"/>
                </a:lnTo>
                <a:lnTo>
                  <a:pt x="348668" y="7371"/>
                </a:lnTo>
                <a:lnTo>
                  <a:pt x="576498" y="644176"/>
                </a:lnTo>
                <a:lnTo>
                  <a:pt x="466603" y="644176"/>
                </a:lnTo>
                <a:close/>
              </a:path>
              <a:path w="1280159" h="650239">
                <a:moveTo>
                  <a:pt x="182933" y="432876"/>
                </a:moveTo>
                <a:lnTo>
                  <a:pt x="392447" y="432876"/>
                </a:lnTo>
                <a:lnTo>
                  <a:pt x="288360" y="133570"/>
                </a:lnTo>
                <a:lnTo>
                  <a:pt x="182933" y="432876"/>
                </a:lnTo>
                <a:close/>
              </a:path>
              <a:path w="1280159" h="650239">
                <a:moveTo>
                  <a:pt x="959299" y="649760"/>
                </a:moveTo>
                <a:lnTo>
                  <a:pt x="908569" y="646097"/>
                </a:lnTo>
                <a:lnTo>
                  <a:pt x="860734" y="635108"/>
                </a:lnTo>
                <a:lnTo>
                  <a:pt x="815794" y="616792"/>
                </a:lnTo>
                <a:lnTo>
                  <a:pt x="773748" y="591150"/>
                </a:lnTo>
                <a:lnTo>
                  <a:pt x="734597" y="558182"/>
                </a:lnTo>
                <a:lnTo>
                  <a:pt x="700744" y="519567"/>
                </a:lnTo>
                <a:lnTo>
                  <a:pt x="674414" y="476985"/>
                </a:lnTo>
                <a:lnTo>
                  <a:pt x="655607" y="430437"/>
                </a:lnTo>
                <a:lnTo>
                  <a:pt x="644322" y="379921"/>
                </a:lnTo>
                <a:lnTo>
                  <a:pt x="640561" y="325438"/>
                </a:lnTo>
                <a:lnTo>
                  <a:pt x="644322" y="270858"/>
                </a:lnTo>
                <a:lnTo>
                  <a:pt x="655607" y="220226"/>
                </a:lnTo>
                <a:lnTo>
                  <a:pt x="674414" y="173543"/>
                </a:lnTo>
                <a:lnTo>
                  <a:pt x="700744" y="130809"/>
                </a:lnTo>
                <a:lnTo>
                  <a:pt x="734597" y="92025"/>
                </a:lnTo>
                <a:lnTo>
                  <a:pt x="773989" y="58896"/>
                </a:lnTo>
                <a:lnTo>
                  <a:pt x="816758" y="33129"/>
                </a:lnTo>
                <a:lnTo>
                  <a:pt x="862905" y="14724"/>
                </a:lnTo>
                <a:lnTo>
                  <a:pt x="912429" y="3681"/>
                </a:lnTo>
                <a:lnTo>
                  <a:pt x="965330" y="0"/>
                </a:lnTo>
                <a:lnTo>
                  <a:pt x="1014637" y="3127"/>
                </a:lnTo>
                <a:lnTo>
                  <a:pt x="1061152" y="12508"/>
                </a:lnTo>
                <a:lnTo>
                  <a:pt x="1104876" y="28143"/>
                </a:lnTo>
                <a:lnTo>
                  <a:pt x="1145807" y="50033"/>
                </a:lnTo>
                <a:lnTo>
                  <a:pt x="1182731" y="77534"/>
                </a:lnTo>
                <a:lnTo>
                  <a:pt x="1214211" y="110229"/>
                </a:lnTo>
                <a:lnTo>
                  <a:pt x="1240247" y="148117"/>
                </a:lnTo>
                <a:lnTo>
                  <a:pt x="1260839" y="191198"/>
                </a:lnTo>
                <a:lnTo>
                  <a:pt x="1135309" y="191198"/>
                </a:lnTo>
                <a:lnTo>
                  <a:pt x="1105504" y="149178"/>
                </a:lnTo>
                <a:lnTo>
                  <a:pt x="1067239" y="119163"/>
                </a:lnTo>
                <a:lnTo>
                  <a:pt x="1020514" y="101155"/>
                </a:lnTo>
                <a:lnTo>
                  <a:pt x="965330" y="95152"/>
                </a:lnTo>
                <a:lnTo>
                  <a:pt x="919499" y="99103"/>
                </a:lnTo>
                <a:lnTo>
                  <a:pt x="878051" y="110955"/>
                </a:lnTo>
                <a:lnTo>
                  <a:pt x="840987" y="130708"/>
                </a:lnTo>
                <a:lnTo>
                  <a:pt x="808306" y="158363"/>
                </a:lnTo>
                <a:lnTo>
                  <a:pt x="781726" y="192510"/>
                </a:lnTo>
                <a:lnTo>
                  <a:pt x="762740" y="231738"/>
                </a:lnTo>
                <a:lnTo>
                  <a:pt x="751349" y="276047"/>
                </a:lnTo>
                <a:lnTo>
                  <a:pt x="747552" y="325438"/>
                </a:lnTo>
                <a:lnTo>
                  <a:pt x="751349" y="374732"/>
                </a:lnTo>
                <a:lnTo>
                  <a:pt x="762740" y="418971"/>
                </a:lnTo>
                <a:lnTo>
                  <a:pt x="781726" y="458157"/>
                </a:lnTo>
                <a:lnTo>
                  <a:pt x="808306" y="492290"/>
                </a:lnTo>
                <a:lnTo>
                  <a:pt x="840638" y="519945"/>
                </a:lnTo>
                <a:lnTo>
                  <a:pt x="876655" y="539699"/>
                </a:lnTo>
                <a:lnTo>
                  <a:pt x="916358" y="551551"/>
                </a:lnTo>
                <a:lnTo>
                  <a:pt x="959746" y="555502"/>
                </a:lnTo>
                <a:lnTo>
                  <a:pt x="1002757" y="552500"/>
                </a:lnTo>
                <a:lnTo>
                  <a:pt x="1041106" y="543496"/>
                </a:lnTo>
                <a:lnTo>
                  <a:pt x="1103815" y="507479"/>
                </a:lnTo>
                <a:lnTo>
                  <a:pt x="1146756" y="450856"/>
                </a:lnTo>
                <a:lnTo>
                  <a:pt x="1168366" y="377035"/>
                </a:lnTo>
                <a:lnTo>
                  <a:pt x="929592" y="377035"/>
                </a:lnTo>
                <a:lnTo>
                  <a:pt x="929592" y="295508"/>
                </a:lnTo>
                <a:lnTo>
                  <a:pt x="1280048" y="295508"/>
                </a:lnTo>
                <a:lnTo>
                  <a:pt x="1280048" y="377035"/>
                </a:lnTo>
                <a:lnTo>
                  <a:pt x="1271229" y="421377"/>
                </a:lnTo>
                <a:lnTo>
                  <a:pt x="1256567" y="462913"/>
                </a:lnTo>
                <a:lnTo>
                  <a:pt x="1236063" y="501644"/>
                </a:lnTo>
                <a:lnTo>
                  <a:pt x="1209715" y="537570"/>
                </a:lnTo>
                <a:lnTo>
                  <a:pt x="1177524" y="570690"/>
                </a:lnTo>
                <a:lnTo>
                  <a:pt x="1140705" y="599156"/>
                </a:lnTo>
                <a:lnTo>
                  <a:pt x="1100473" y="621295"/>
                </a:lnTo>
                <a:lnTo>
                  <a:pt x="1056828" y="637109"/>
                </a:lnTo>
                <a:lnTo>
                  <a:pt x="1009770" y="646598"/>
                </a:lnTo>
                <a:lnTo>
                  <a:pt x="959299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607285" y="116477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848808" y="1164775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8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7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8"/>
                </a:lnTo>
                <a:lnTo>
                  <a:pt x="104310" y="377928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427000" y="1163882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06387" y="116477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95978" y="873096"/>
            <a:ext cx="5896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latin typeface="Verdana"/>
                <a:cs typeface="Verdana"/>
              </a:rPr>
              <a:t>COME</a:t>
            </a:r>
            <a:r>
              <a:rPr sz="7200" spc="-434" dirty="0">
                <a:latin typeface="Verdana"/>
                <a:cs typeface="Verdana"/>
              </a:rPr>
              <a:t> </a:t>
            </a:r>
            <a:r>
              <a:rPr sz="7200" spc="-575" dirty="0">
                <a:latin typeface="Verdana"/>
                <a:cs typeface="Verdana"/>
              </a:rPr>
              <a:t>AGIREI</a:t>
            </a:r>
            <a:endParaRPr sz="7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6588125" cy="5105400"/>
          </a:xfrm>
          <a:custGeom>
            <a:avLst/>
            <a:gdLst/>
            <a:ahLst/>
            <a:cxnLst/>
            <a:rect l="l" t="t" r="r" b="b"/>
            <a:pathLst>
              <a:path w="6588125" h="5105400">
                <a:moveTo>
                  <a:pt x="0" y="5105178"/>
                </a:moveTo>
                <a:lnTo>
                  <a:pt x="0" y="0"/>
                </a:lnTo>
                <a:lnTo>
                  <a:pt x="6575423" y="0"/>
                </a:lnTo>
                <a:lnTo>
                  <a:pt x="6577353" y="17127"/>
                </a:lnTo>
                <a:lnTo>
                  <a:pt x="6580932" y="55763"/>
                </a:lnTo>
                <a:lnTo>
                  <a:pt x="6583744" y="94412"/>
                </a:lnTo>
                <a:lnTo>
                  <a:pt x="6585798" y="133064"/>
                </a:lnTo>
                <a:lnTo>
                  <a:pt x="6587100" y="171708"/>
                </a:lnTo>
                <a:lnTo>
                  <a:pt x="6587658" y="210335"/>
                </a:lnTo>
                <a:lnTo>
                  <a:pt x="6587479" y="248936"/>
                </a:lnTo>
                <a:lnTo>
                  <a:pt x="6586570" y="287500"/>
                </a:lnTo>
                <a:lnTo>
                  <a:pt x="6584938" y="326018"/>
                </a:lnTo>
                <a:lnTo>
                  <a:pt x="6582592" y="364480"/>
                </a:lnTo>
                <a:lnTo>
                  <a:pt x="6579537" y="402877"/>
                </a:lnTo>
                <a:lnTo>
                  <a:pt x="6575781" y="441198"/>
                </a:lnTo>
                <a:lnTo>
                  <a:pt x="6571331" y="479434"/>
                </a:lnTo>
                <a:lnTo>
                  <a:pt x="6566195" y="517576"/>
                </a:lnTo>
                <a:lnTo>
                  <a:pt x="6560380" y="555613"/>
                </a:lnTo>
                <a:lnTo>
                  <a:pt x="6553893" y="593535"/>
                </a:lnTo>
                <a:lnTo>
                  <a:pt x="6546741" y="631334"/>
                </a:lnTo>
                <a:lnTo>
                  <a:pt x="6538931" y="668999"/>
                </a:lnTo>
                <a:lnTo>
                  <a:pt x="6530471" y="706521"/>
                </a:lnTo>
                <a:lnTo>
                  <a:pt x="6521367" y="743889"/>
                </a:lnTo>
                <a:lnTo>
                  <a:pt x="6511628" y="781095"/>
                </a:lnTo>
                <a:lnTo>
                  <a:pt x="6501260" y="818127"/>
                </a:lnTo>
                <a:lnTo>
                  <a:pt x="6490270" y="854978"/>
                </a:lnTo>
                <a:lnTo>
                  <a:pt x="6478666" y="891636"/>
                </a:lnTo>
                <a:lnTo>
                  <a:pt x="6466455" y="928093"/>
                </a:lnTo>
                <a:lnTo>
                  <a:pt x="6453645" y="964338"/>
                </a:lnTo>
                <a:lnTo>
                  <a:pt x="6440241" y="1000361"/>
                </a:lnTo>
                <a:lnTo>
                  <a:pt x="6426252" y="1036154"/>
                </a:lnTo>
                <a:lnTo>
                  <a:pt x="6411685" y="1071705"/>
                </a:lnTo>
                <a:lnTo>
                  <a:pt x="6396547" y="1107007"/>
                </a:lnTo>
                <a:lnTo>
                  <a:pt x="6380845" y="1142048"/>
                </a:lnTo>
                <a:lnTo>
                  <a:pt x="6364586" y="1176818"/>
                </a:lnTo>
                <a:lnTo>
                  <a:pt x="6347779" y="1211310"/>
                </a:lnTo>
                <a:lnTo>
                  <a:pt x="6330429" y="1245512"/>
                </a:lnTo>
                <a:lnTo>
                  <a:pt x="6312544" y="1279414"/>
                </a:lnTo>
                <a:lnTo>
                  <a:pt x="6294131" y="1313008"/>
                </a:lnTo>
                <a:lnTo>
                  <a:pt x="6275198" y="1346283"/>
                </a:lnTo>
                <a:lnTo>
                  <a:pt x="6255752" y="1379230"/>
                </a:lnTo>
                <a:lnTo>
                  <a:pt x="6235800" y="1411838"/>
                </a:lnTo>
                <a:lnTo>
                  <a:pt x="6215349" y="1444099"/>
                </a:lnTo>
                <a:lnTo>
                  <a:pt x="6194406" y="1476002"/>
                </a:lnTo>
                <a:lnTo>
                  <a:pt x="6172979" y="1507538"/>
                </a:lnTo>
                <a:lnTo>
                  <a:pt x="6128701" y="1569469"/>
                </a:lnTo>
                <a:lnTo>
                  <a:pt x="6082571" y="1629813"/>
                </a:lnTo>
                <a:lnTo>
                  <a:pt x="6034649" y="1688494"/>
                </a:lnTo>
                <a:lnTo>
                  <a:pt x="5984991" y="1745433"/>
                </a:lnTo>
                <a:lnTo>
                  <a:pt x="5933656" y="1800552"/>
                </a:lnTo>
                <a:lnTo>
                  <a:pt x="5880700" y="1853774"/>
                </a:lnTo>
                <a:lnTo>
                  <a:pt x="5826183" y="1905021"/>
                </a:lnTo>
                <a:lnTo>
                  <a:pt x="5770161" y="1954214"/>
                </a:lnTo>
                <a:lnTo>
                  <a:pt x="5712692" y="2001276"/>
                </a:lnTo>
                <a:lnTo>
                  <a:pt x="5653835" y="2046129"/>
                </a:lnTo>
                <a:lnTo>
                  <a:pt x="5593646" y="2088695"/>
                </a:lnTo>
                <a:lnTo>
                  <a:pt x="5532184" y="2128896"/>
                </a:lnTo>
                <a:lnTo>
                  <a:pt x="5469506" y="2166655"/>
                </a:lnTo>
                <a:lnTo>
                  <a:pt x="5405670" y="2201894"/>
                </a:lnTo>
                <a:lnTo>
                  <a:pt x="5340734" y="2234534"/>
                </a:lnTo>
                <a:lnTo>
                  <a:pt x="5274756" y="2264498"/>
                </a:lnTo>
                <a:lnTo>
                  <a:pt x="5207793" y="2291707"/>
                </a:lnTo>
                <a:lnTo>
                  <a:pt x="5139903" y="2316085"/>
                </a:lnTo>
                <a:lnTo>
                  <a:pt x="5071144" y="2337553"/>
                </a:lnTo>
                <a:lnTo>
                  <a:pt x="5001573" y="2356034"/>
                </a:lnTo>
                <a:lnTo>
                  <a:pt x="4931248" y="2371449"/>
                </a:lnTo>
                <a:lnTo>
                  <a:pt x="4860228" y="2383721"/>
                </a:lnTo>
                <a:lnTo>
                  <a:pt x="4788569" y="2392771"/>
                </a:lnTo>
                <a:lnTo>
                  <a:pt x="4716330" y="2398522"/>
                </a:lnTo>
                <a:lnTo>
                  <a:pt x="4643568" y="2400896"/>
                </a:lnTo>
                <a:lnTo>
                  <a:pt x="4570341" y="2399816"/>
                </a:lnTo>
                <a:lnTo>
                  <a:pt x="4496707" y="2395202"/>
                </a:lnTo>
                <a:lnTo>
                  <a:pt x="4422724" y="2386979"/>
                </a:lnTo>
                <a:lnTo>
                  <a:pt x="4348448" y="2375066"/>
                </a:lnTo>
                <a:lnTo>
                  <a:pt x="4273939" y="2359388"/>
                </a:lnTo>
                <a:lnTo>
                  <a:pt x="4236615" y="2350112"/>
                </a:lnTo>
                <a:lnTo>
                  <a:pt x="4199526" y="2340355"/>
                </a:lnTo>
                <a:lnTo>
                  <a:pt x="4162549" y="2330469"/>
                </a:lnTo>
                <a:lnTo>
                  <a:pt x="4125683" y="2320474"/>
                </a:lnTo>
                <a:lnTo>
                  <a:pt x="4088928" y="2310388"/>
                </a:lnTo>
                <a:lnTo>
                  <a:pt x="4015743" y="2290022"/>
                </a:lnTo>
                <a:lnTo>
                  <a:pt x="3798721" y="2228765"/>
                </a:lnTo>
                <a:lnTo>
                  <a:pt x="3762909" y="2218736"/>
                </a:lnTo>
                <a:lnTo>
                  <a:pt x="3691584" y="2199005"/>
                </a:lnTo>
                <a:lnTo>
                  <a:pt x="3620650" y="2179842"/>
                </a:lnTo>
                <a:lnTo>
                  <a:pt x="3550097" y="2161400"/>
                </a:lnTo>
                <a:lnTo>
                  <a:pt x="3479919" y="2143834"/>
                </a:lnTo>
                <a:lnTo>
                  <a:pt x="3410106" y="2127299"/>
                </a:lnTo>
                <a:lnTo>
                  <a:pt x="3340651" y="2111950"/>
                </a:lnTo>
                <a:lnTo>
                  <a:pt x="3271545" y="2097942"/>
                </a:lnTo>
                <a:lnTo>
                  <a:pt x="3202779" y="2085429"/>
                </a:lnTo>
                <a:lnTo>
                  <a:pt x="3134347" y="2074566"/>
                </a:lnTo>
                <a:lnTo>
                  <a:pt x="3066238" y="2065508"/>
                </a:lnTo>
                <a:lnTo>
                  <a:pt x="2998446" y="2058409"/>
                </a:lnTo>
                <a:lnTo>
                  <a:pt x="2930961" y="2053425"/>
                </a:lnTo>
                <a:lnTo>
                  <a:pt x="2863776" y="2050710"/>
                </a:lnTo>
                <a:lnTo>
                  <a:pt x="2830293" y="2050252"/>
                </a:lnTo>
                <a:lnTo>
                  <a:pt x="2796882" y="2050419"/>
                </a:lnTo>
                <a:lnTo>
                  <a:pt x="2730271" y="2052706"/>
                </a:lnTo>
                <a:lnTo>
                  <a:pt x="2663935" y="2057727"/>
                </a:lnTo>
                <a:lnTo>
                  <a:pt x="2597865" y="2065636"/>
                </a:lnTo>
                <a:lnTo>
                  <a:pt x="2532053" y="2076588"/>
                </a:lnTo>
                <a:lnTo>
                  <a:pt x="2466490" y="2090738"/>
                </a:lnTo>
                <a:lnTo>
                  <a:pt x="2401170" y="2108240"/>
                </a:lnTo>
                <a:lnTo>
                  <a:pt x="2336082" y="2129249"/>
                </a:lnTo>
                <a:lnTo>
                  <a:pt x="2271220" y="2153920"/>
                </a:lnTo>
                <a:lnTo>
                  <a:pt x="2206574" y="2182408"/>
                </a:lnTo>
                <a:lnTo>
                  <a:pt x="2142136" y="2214867"/>
                </a:lnTo>
                <a:lnTo>
                  <a:pt x="2077899" y="2251453"/>
                </a:lnTo>
                <a:lnTo>
                  <a:pt x="2013853" y="2292319"/>
                </a:lnTo>
                <a:lnTo>
                  <a:pt x="1981900" y="2314406"/>
                </a:lnTo>
                <a:lnTo>
                  <a:pt x="1949991" y="2337621"/>
                </a:lnTo>
                <a:lnTo>
                  <a:pt x="1918127" y="2361984"/>
                </a:lnTo>
                <a:lnTo>
                  <a:pt x="1886305" y="2387514"/>
                </a:lnTo>
                <a:lnTo>
                  <a:pt x="1854524" y="2414230"/>
                </a:lnTo>
                <a:lnTo>
                  <a:pt x="1822785" y="2442152"/>
                </a:lnTo>
                <a:lnTo>
                  <a:pt x="1791085" y="2471298"/>
                </a:lnTo>
                <a:lnTo>
                  <a:pt x="1759424" y="2501689"/>
                </a:lnTo>
                <a:lnTo>
                  <a:pt x="1727800" y="2533344"/>
                </a:lnTo>
                <a:lnTo>
                  <a:pt x="1696213" y="2566282"/>
                </a:lnTo>
                <a:lnTo>
                  <a:pt x="1664662" y="2600522"/>
                </a:lnTo>
                <a:lnTo>
                  <a:pt x="1633145" y="2636084"/>
                </a:lnTo>
                <a:lnTo>
                  <a:pt x="1601661" y="2672987"/>
                </a:lnTo>
                <a:lnTo>
                  <a:pt x="1570210" y="2711250"/>
                </a:lnTo>
                <a:lnTo>
                  <a:pt x="1538790" y="2750893"/>
                </a:lnTo>
                <a:lnTo>
                  <a:pt x="1507401" y="2791936"/>
                </a:lnTo>
                <a:lnTo>
                  <a:pt x="1476041" y="2834396"/>
                </a:lnTo>
                <a:lnTo>
                  <a:pt x="1444709" y="2878295"/>
                </a:lnTo>
                <a:lnTo>
                  <a:pt x="1413405" y="2923650"/>
                </a:lnTo>
                <a:lnTo>
                  <a:pt x="1382127" y="2970482"/>
                </a:lnTo>
                <a:lnTo>
                  <a:pt x="1350874" y="3018810"/>
                </a:lnTo>
                <a:lnTo>
                  <a:pt x="1319645" y="3068653"/>
                </a:lnTo>
                <a:lnTo>
                  <a:pt x="1288439" y="3120031"/>
                </a:lnTo>
                <a:lnTo>
                  <a:pt x="1257255" y="3172962"/>
                </a:lnTo>
                <a:lnTo>
                  <a:pt x="1226093" y="3227467"/>
                </a:lnTo>
                <a:lnTo>
                  <a:pt x="1194950" y="3283564"/>
                </a:lnTo>
                <a:lnTo>
                  <a:pt x="1163826" y="3341273"/>
                </a:lnTo>
                <a:lnTo>
                  <a:pt x="1132721" y="3400613"/>
                </a:lnTo>
                <a:lnTo>
                  <a:pt x="1101632" y="3461604"/>
                </a:lnTo>
                <a:lnTo>
                  <a:pt x="1070559" y="3524265"/>
                </a:lnTo>
                <a:lnTo>
                  <a:pt x="1039501" y="3588615"/>
                </a:lnTo>
                <a:lnTo>
                  <a:pt x="1008457" y="3654674"/>
                </a:lnTo>
                <a:lnTo>
                  <a:pt x="977425" y="3722460"/>
                </a:lnTo>
                <a:lnTo>
                  <a:pt x="946405" y="3791994"/>
                </a:lnTo>
                <a:lnTo>
                  <a:pt x="890479" y="3919973"/>
                </a:lnTo>
                <a:lnTo>
                  <a:pt x="864900" y="3975674"/>
                </a:lnTo>
                <a:lnTo>
                  <a:pt x="838674" y="4030401"/>
                </a:lnTo>
                <a:lnTo>
                  <a:pt x="811815" y="4084158"/>
                </a:lnTo>
                <a:lnTo>
                  <a:pt x="784336" y="4136948"/>
                </a:lnTo>
                <a:lnTo>
                  <a:pt x="756253" y="4188777"/>
                </a:lnTo>
                <a:lnTo>
                  <a:pt x="727580" y="4239647"/>
                </a:lnTo>
                <a:lnTo>
                  <a:pt x="698330" y="4289563"/>
                </a:lnTo>
                <a:lnTo>
                  <a:pt x="668519" y="4338529"/>
                </a:lnTo>
                <a:lnTo>
                  <a:pt x="638160" y="4386548"/>
                </a:lnTo>
                <a:lnTo>
                  <a:pt x="607267" y="4433625"/>
                </a:lnTo>
                <a:lnTo>
                  <a:pt x="575856" y="4479764"/>
                </a:lnTo>
                <a:lnTo>
                  <a:pt x="543940" y="4524968"/>
                </a:lnTo>
                <a:lnTo>
                  <a:pt x="511533" y="4569242"/>
                </a:lnTo>
                <a:lnTo>
                  <a:pt x="478650" y="4612589"/>
                </a:lnTo>
                <a:lnTo>
                  <a:pt x="445306" y="4655014"/>
                </a:lnTo>
                <a:lnTo>
                  <a:pt x="411513" y="4696520"/>
                </a:lnTo>
                <a:lnTo>
                  <a:pt x="377287" y="4737111"/>
                </a:lnTo>
                <a:lnTo>
                  <a:pt x="342642" y="4776791"/>
                </a:lnTo>
                <a:lnTo>
                  <a:pt x="307592" y="4815565"/>
                </a:lnTo>
                <a:lnTo>
                  <a:pt x="272151" y="4853436"/>
                </a:lnTo>
                <a:lnTo>
                  <a:pt x="236334" y="4890408"/>
                </a:lnTo>
                <a:lnTo>
                  <a:pt x="200155" y="4926485"/>
                </a:lnTo>
                <a:lnTo>
                  <a:pt x="163629" y="4961670"/>
                </a:lnTo>
                <a:lnTo>
                  <a:pt x="126768" y="4995969"/>
                </a:lnTo>
                <a:lnTo>
                  <a:pt x="89589" y="5029385"/>
                </a:lnTo>
                <a:lnTo>
                  <a:pt x="52104" y="5061922"/>
                </a:lnTo>
                <a:lnTo>
                  <a:pt x="14329" y="5093583"/>
                </a:lnTo>
                <a:lnTo>
                  <a:pt x="0" y="5105178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34346" y="1061293"/>
            <a:ext cx="5454015" cy="9225915"/>
          </a:xfrm>
          <a:custGeom>
            <a:avLst/>
            <a:gdLst/>
            <a:ahLst/>
            <a:cxnLst/>
            <a:rect l="l" t="t" r="r" b="b"/>
            <a:pathLst>
              <a:path w="5454015" h="9225915">
                <a:moveTo>
                  <a:pt x="0" y="9139159"/>
                </a:moveTo>
                <a:lnTo>
                  <a:pt x="103" y="9085151"/>
                </a:lnTo>
                <a:lnTo>
                  <a:pt x="874" y="9031633"/>
                </a:lnTo>
                <a:lnTo>
                  <a:pt x="2306" y="8978598"/>
                </a:lnTo>
                <a:lnTo>
                  <a:pt x="4390" y="8926042"/>
                </a:lnTo>
                <a:lnTo>
                  <a:pt x="7120" y="8873958"/>
                </a:lnTo>
                <a:lnTo>
                  <a:pt x="10488" y="8822341"/>
                </a:lnTo>
                <a:lnTo>
                  <a:pt x="14486" y="8771186"/>
                </a:lnTo>
                <a:lnTo>
                  <a:pt x="19108" y="8720486"/>
                </a:lnTo>
                <a:lnTo>
                  <a:pt x="24346" y="8670237"/>
                </a:lnTo>
                <a:lnTo>
                  <a:pt x="30191" y="8620433"/>
                </a:lnTo>
                <a:lnTo>
                  <a:pt x="36638" y="8571068"/>
                </a:lnTo>
                <a:lnTo>
                  <a:pt x="43678" y="8522136"/>
                </a:lnTo>
                <a:lnTo>
                  <a:pt x="51305" y="8473633"/>
                </a:lnTo>
                <a:lnTo>
                  <a:pt x="59510" y="8425552"/>
                </a:lnTo>
                <a:lnTo>
                  <a:pt x="68286" y="8377888"/>
                </a:lnTo>
                <a:lnTo>
                  <a:pt x="77625" y="8330636"/>
                </a:lnTo>
                <a:lnTo>
                  <a:pt x="87521" y="8283790"/>
                </a:lnTo>
                <a:lnTo>
                  <a:pt x="97966" y="8237344"/>
                </a:lnTo>
                <a:lnTo>
                  <a:pt x="108953" y="8191292"/>
                </a:lnTo>
                <a:lnTo>
                  <a:pt x="120473" y="8145630"/>
                </a:lnTo>
                <a:lnTo>
                  <a:pt x="132520" y="8100352"/>
                </a:lnTo>
                <a:lnTo>
                  <a:pt x="145087" y="8055451"/>
                </a:lnTo>
                <a:lnTo>
                  <a:pt x="158165" y="8010924"/>
                </a:lnTo>
                <a:lnTo>
                  <a:pt x="171747" y="7966763"/>
                </a:lnTo>
                <a:lnTo>
                  <a:pt x="185826" y="7922963"/>
                </a:lnTo>
                <a:lnTo>
                  <a:pt x="200395" y="7879520"/>
                </a:lnTo>
                <a:lnTo>
                  <a:pt x="215445" y="7836426"/>
                </a:lnTo>
                <a:lnTo>
                  <a:pt x="230971" y="7793678"/>
                </a:lnTo>
                <a:lnTo>
                  <a:pt x="246963" y="7751268"/>
                </a:lnTo>
                <a:lnTo>
                  <a:pt x="263415" y="7709192"/>
                </a:lnTo>
                <a:lnTo>
                  <a:pt x="280320" y="7667445"/>
                </a:lnTo>
                <a:lnTo>
                  <a:pt x="297669" y="7626019"/>
                </a:lnTo>
                <a:lnTo>
                  <a:pt x="315456" y="7584911"/>
                </a:lnTo>
                <a:lnTo>
                  <a:pt x="333673" y="7544114"/>
                </a:lnTo>
                <a:lnTo>
                  <a:pt x="352312" y="7503623"/>
                </a:lnTo>
                <a:lnTo>
                  <a:pt x="371366" y="7463432"/>
                </a:lnTo>
                <a:lnTo>
                  <a:pt x="390829" y="7423536"/>
                </a:lnTo>
                <a:lnTo>
                  <a:pt x="410691" y="7383929"/>
                </a:lnTo>
                <a:lnTo>
                  <a:pt x="430947" y="7344605"/>
                </a:lnTo>
                <a:lnTo>
                  <a:pt x="451587" y="7305560"/>
                </a:lnTo>
                <a:lnTo>
                  <a:pt x="472606" y="7266787"/>
                </a:lnTo>
                <a:lnTo>
                  <a:pt x="493996" y="7228281"/>
                </a:lnTo>
                <a:lnTo>
                  <a:pt x="515748" y="7190036"/>
                </a:lnTo>
                <a:lnTo>
                  <a:pt x="537856" y="7152047"/>
                </a:lnTo>
                <a:lnTo>
                  <a:pt x="560313" y="7114308"/>
                </a:lnTo>
                <a:lnTo>
                  <a:pt x="583110" y="7076814"/>
                </a:lnTo>
                <a:lnTo>
                  <a:pt x="606241" y="7039559"/>
                </a:lnTo>
                <a:lnTo>
                  <a:pt x="629698" y="7002537"/>
                </a:lnTo>
                <a:lnTo>
                  <a:pt x="653473" y="6965744"/>
                </a:lnTo>
                <a:lnTo>
                  <a:pt x="677560" y="6929173"/>
                </a:lnTo>
                <a:lnTo>
                  <a:pt x="701950" y="6892819"/>
                </a:lnTo>
                <a:lnTo>
                  <a:pt x="726637" y="6856676"/>
                </a:lnTo>
                <a:lnTo>
                  <a:pt x="751612" y="6820738"/>
                </a:lnTo>
                <a:lnTo>
                  <a:pt x="776869" y="6785002"/>
                </a:lnTo>
                <a:lnTo>
                  <a:pt x="802399" y="6749459"/>
                </a:lnTo>
                <a:lnTo>
                  <a:pt x="828197" y="6714106"/>
                </a:lnTo>
                <a:lnTo>
                  <a:pt x="854253" y="6678936"/>
                </a:lnTo>
                <a:lnTo>
                  <a:pt x="880561" y="6643944"/>
                </a:lnTo>
                <a:lnTo>
                  <a:pt x="907114" y="6609125"/>
                </a:lnTo>
                <a:lnTo>
                  <a:pt x="933903" y="6574472"/>
                </a:lnTo>
                <a:lnTo>
                  <a:pt x="960922" y="6539981"/>
                </a:lnTo>
                <a:lnTo>
                  <a:pt x="1015617" y="6471460"/>
                </a:lnTo>
                <a:lnTo>
                  <a:pt x="1071142" y="6403517"/>
                </a:lnTo>
                <a:lnTo>
                  <a:pt x="1127435" y="6336108"/>
                </a:lnTo>
                <a:lnTo>
                  <a:pt x="1184438" y="6269188"/>
                </a:lnTo>
                <a:lnTo>
                  <a:pt x="1242091" y="6202714"/>
                </a:lnTo>
                <a:lnTo>
                  <a:pt x="1329659" y="6103739"/>
                </a:lnTo>
                <a:lnTo>
                  <a:pt x="1418357" y="6005515"/>
                </a:lnTo>
                <a:lnTo>
                  <a:pt x="1538028" y="5875458"/>
                </a:lnTo>
                <a:lnTo>
                  <a:pt x="2144487" y="5228744"/>
                </a:lnTo>
                <a:lnTo>
                  <a:pt x="2264071" y="5097624"/>
                </a:lnTo>
                <a:lnTo>
                  <a:pt x="2352682" y="4998371"/>
                </a:lnTo>
                <a:lnTo>
                  <a:pt x="2411133" y="4931683"/>
                </a:lnTo>
                <a:lnTo>
                  <a:pt x="2469016" y="4864528"/>
                </a:lnTo>
                <a:lnTo>
                  <a:pt x="2526270" y="4796862"/>
                </a:lnTo>
                <a:lnTo>
                  <a:pt x="2582838" y="4728640"/>
                </a:lnTo>
                <a:lnTo>
                  <a:pt x="2638659" y="4659818"/>
                </a:lnTo>
                <a:lnTo>
                  <a:pt x="2693673" y="4590352"/>
                </a:lnTo>
                <a:lnTo>
                  <a:pt x="2720860" y="4555363"/>
                </a:lnTo>
                <a:lnTo>
                  <a:pt x="2747823" y="4520196"/>
                </a:lnTo>
                <a:lnTo>
                  <a:pt x="2774554" y="4484845"/>
                </a:lnTo>
                <a:lnTo>
                  <a:pt x="2801047" y="4449306"/>
                </a:lnTo>
                <a:lnTo>
                  <a:pt x="2827294" y="4413572"/>
                </a:lnTo>
                <a:lnTo>
                  <a:pt x="2853287" y="4377638"/>
                </a:lnTo>
                <a:lnTo>
                  <a:pt x="2879019" y="4341499"/>
                </a:lnTo>
                <a:lnTo>
                  <a:pt x="2904483" y="4305148"/>
                </a:lnTo>
                <a:lnTo>
                  <a:pt x="2929671" y="4268581"/>
                </a:lnTo>
                <a:lnTo>
                  <a:pt x="2954576" y="4231791"/>
                </a:lnTo>
                <a:lnTo>
                  <a:pt x="2979190" y="4194773"/>
                </a:lnTo>
                <a:lnTo>
                  <a:pt x="3003506" y="4157522"/>
                </a:lnTo>
                <a:lnTo>
                  <a:pt x="3027516" y="4120032"/>
                </a:lnTo>
                <a:lnTo>
                  <a:pt x="3051213" y="4082297"/>
                </a:lnTo>
                <a:lnTo>
                  <a:pt x="3074590" y="4044312"/>
                </a:lnTo>
                <a:lnTo>
                  <a:pt x="3097640" y="4006071"/>
                </a:lnTo>
                <a:lnTo>
                  <a:pt x="3120354" y="3967569"/>
                </a:lnTo>
                <a:lnTo>
                  <a:pt x="3142725" y="3928801"/>
                </a:lnTo>
                <a:lnTo>
                  <a:pt x="3164746" y="3889760"/>
                </a:lnTo>
                <a:lnTo>
                  <a:pt x="3186410" y="3850441"/>
                </a:lnTo>
                <a:lnTo>
                  <a:pt x="3207708" y="3810838"/>
                </a:lnTo>
                <a:lnTo>
                  <a:pt x="3228635" y="3770947"/>
                </a:lnTo>
                <a:lnTo>
                  <a:pt x="3249181" y="3730761"/>
                </a:lnTo>
                <a:lnTo>
                  <a:pt x="3269340" y="3690274"/>
                </a:lnTo>
                <a:lnTo>
                  <a:pt x="3289104" y="3649482"/>
                </a:lnTo>
                <a:lnTo>
                  <a:pt x="3308467" y="3608379"/>
                </a:lnTo>
                <a:lnTo>
                  <a:pt x="3327419" y="3566959"/>
                </a:lnTo>
                <a:lnTo>
                  <a:pt x="3345955" y="3525216"/>
                </a:lnTo>
                <a:lnTo>
                  <a:pt x="3364066" y="3483146"/>
                </a:lnTo>
                <a:lnTo>
                  <a:pt x="3381746" y="3440742"/>
                </a:lnTo>
                <a:lnTo>
                  <a:pt x="3398986" y="3397999"/>
                </a:lnTo>
                <a:lnTo>
                  <a:pt x="3415780" y="3354911"/>
                </a:lnTo>
                <a:lnTo>
                  <a:pt x="3432119" y="3311473"/>
                </a:lnTo>
                <a:lnTo>
                  <a:pt x="3447997" y="3267680"/>
                </a:lnTo>
                <a:lnTo>
                  <a:pt x="3463406" y="3223525"/>
                </a:lnTo>
                <a:lnTo>
                  <a:pt x="3478338" y="3179003"/>
                </a:lnTo>
                <a:lnTo>
                  <a:pt x="3492786" y="3134108"/>
                </a:lnTo>
                <a:lnTo>
                  <a:pt x="3506744" y="3088836"/>
                </a:lnTo>
                <a:lnTo>
                  <a:pt x="3520202" y="3043180"/>
                </a:lnTo>
                <a:lnTo>
                  <a:pt x="3533155" y="2997135"/>
                </a:lnTo>
                <a:lnTo>
                  <a:pt x="3545593" y="2950696"/>
                </a:lnTo>
                <a:lnTo>
                  <a:pt x="3557511" y="2903856"/>
                </a:lnTo>
                <a:lnTo>
                  <a:pt x="3568901" y="2856610"/>
                </a:lnTo>
                <a:lnTo>
                  <a:pt x="3579754" y="2808953"/>
                </a:lnTo>
                <a:lnTo>
                  <a:pt x="3590064" y="2760879"/>
                </a:lnTo>
                <a:lnTo>
                  <a:pt x="3599824" y="2712383"/>
                </a:lnTo>
                <a:lnTo>
                  <a:pt x="3619980" y="2605303"/>
                </a:lnTo>
                <a:lnTo>
                  <a:pt x="3631514" y="2547758"/>
                </a:lnTo>
                <a:lnTo>
                  <a:pt x="3643622" y="2490822"/>
                </a:lnTo>
                <a:lnTo>
                  <a:pt x="3656297" y="2434492"/>
                </a:lnTo>
                <a:lnTo>
                  <a:pt x="3669535" y="2378768"/>
                </a:lnTo>
                <a:lnTo>
                  <a:pt x="3683329" y="2323648"/>
                </a:lnTo>
                <a:lnTo>
                  <a:pt x="3697674" y="2269132"/>
                </a:lnTo>
                <a:lnTo>
                  <a:pt x="3712564" y="2215217"/>
                </a:lnTo>
                <a:lnTo>
                  <a:pt x="3727995" y="2161903"/>
                </a:lnTo>
                <a:lnTo>
                  <a:pt x="3743959" y="2109187"/>
                </a:lnTo>
                <a:lnTo>
                  <a:pt x="3760453" y="2057070"/>
                </a:lnTo>
                <a:lnTo>
                  <a:pt x="3777469" y="2005549"/>
                </a:lnTo>
                <a:lnTo>
                  <a:pt x="3795003" y="1954623"/>
                </a:lnTo>
                <a:lnTo>
                  <a:pt x="3813050" y="1904290"/>
                </a:lnTo>
                <a:lnTo>
                  <a:pt x="3831602" y="1854551"/>
                </a:lnTo>
                <a:lnTo>
                  <a:pt x="3850655" y="1805402"/>
                </a:lnTo>
                <a:lnTo>
                  <a:pt x="3870204" y="1756843"/>
                </a:lnTo>
                <a:lnTo>
                  <a:pt x="3890242" y="1708873"/>
                </a:lnTo>
                <a:lnTo>
                  <a:pt x="3910764" y="1661490"/>
                </a:lnTo>
                <a:lnTo>
                  <a:pt x="3931765" y="1614692"/>
                </a:lnTo>
                <a:lnTo>
                  <a:pt x="3953238" y="1568479"/>
                </a:lnTo>
                <a:lnTo>
                  <a:pt x="3975179" y="1522850"/>
                </a:lnTo>
                <a:lnTo>
                  <a:pt x="3997582" y="1477802"/>
                </a:lnTo>
                <a:lnTo>
                  <a:pt x="4020440" y="1433334"/>
                </a:lnTo>
                <a:lnTo>
                  <a:pt x="4043750" y="1389446"/>
                </a:lnTo>
                <a:lnTo>
                  <a:pt x="4067504" y="1346136"/>
                </a:lnTo>
                <a:lnTo>
                  <a:pt x="4091698" y="1303402"/>
                </a:lnTo>
                <a:lnTo>
                  <a:pt x="4116325" y="1261244"/>
                </a:lnTo>
                <a:lnTo>
                  <a:pt x="4141381" y="1219659"/>
                </a:lnTo>
                <a:lnTo>
                  <a:pt x="4166860" y="1178647"/>
                </a:lnTo>
                <a:lnTo>
                  <a:pt x="4192755" y="1138206"/>
                </a:lnTo>
                <a:lnTo>
                  <a:pt x="4219062" y="1098336"/>
                </a:lnTo>
                <a:lnTo>
                  <a:pt x="4245775" y="1059033"/>
                </a:lnTo>
                <a:lnTo>
                  <a:pt x="4272889" y="1020298"/>
                </a:lnTo>
                <a:lnTo>
                  <a:pt x="4300397" y="982129"/>
                </a:lnTo>
                <a:lnTo>
                  <a:pt x="4328294" y="944525"/>
                </a:lnTo>
                <a:lnTo>
                  <a:pt x="4356575" y="907484"/>
                </a:lnTo>
                <a:lnTo>
                  <a:pt x="4385234" y="871004"/>
                </a:lnTo>
                <a:lnTo>
                  <a:pt x="4414265" y="835086"/>
                </a:lnTo>
                <a:lnTo>
                  <a:pt x="4443663" y="799727"/>
                </a:lnTo>
                <a:lnTo>
                  <a:pt x="4473423" y="764925"/>
                </a:lnTo>
                <a:lnTo>
                  <a:pt x="4503538" y="730681"/>
                </a:lnTo>
                <a:lnTo>
                  <a:pt x="4534003" y="696992"/>
                </a:lnTo>
                <a:lnTo>
                  <a:pt x="4564813" y="663856"/>
                </a:lnTo>
                <a:lnTo>
                  <a:pt x="4595962" y="631274"/>
                </a:lnTo>
                <a:lnTo>
                  <a:pt x="4627444" y="599243"/>
                </a:lnTo>
                <a:lnTo>
                  <a:pt x="4659254" y="567761"/>
                </a:lnTo>
                <a:lnTo>
                  <a:pt x="4691386" y="536829"/>
                </a:lnTo>
                <a:lnTo>
                  <a:pt x="4723835" y="506444"/>
                </a:lnTo>
                <a:lnTo>
                  <a:pt x="4756594" y="476605"/>
                </a:lnTo>
                <a:lnTo>
                  <a:pt x="4789660" y="447311"/>
                </a:lnTo>
                <a:lnTo>
                  <a:pt x="4823025" y="418560"/>
                </a:lnTo>
                <a:lnTo>
                  <a:pt x="4856684" y="390351"/>
                </a:lnTo>
                <a:lnTo>
                  <a:pt x="4890632" y="362683"/>
                </a:lnTo>
                <a:lnTo>
                  <a:pt x="4924864" y="335554"/>
                </a:lnTo>
                <a:lnTo>
                  <a:pt x="4959373" y="308964"/>
                </a:lnTo>
                <a:lnTo>
                  <a:pt x="4994153" y="282910"/>
                </a:lnTo>
                <a:lnTo>
                  <a:pt x="5029201" y="257392"/>
                </a:lnTo>
                <a:lnTo>
                  <a:pt x="5064509" y="232407"/>
                </a:lnTo>
                <a:lnTo>
                  <a:pt x="5100072" y="207956"/>
                </a:lnTo>
                <a:lnTo>
                  <a:pt x="5135885" y="184036"/>
                </a:lnTo>
                <a:lnTo>
                  <a:pt x="5171942" y="160646"/>
                </a:lnTo>
                <a:lnTo>
                  <a:pt x="5208238" y="137785"/>
                </a:lnTo>
                <a:lnTo>
                  <a:pt x="5244766" y="115452"/>
                </a:lnTo>
                <a:lnTo>
                  <a:pt x="5281522" y="93645"/>
                </a:lnTo>
                <a:lnTo>
                  <a:pt x="5318499" y="72362"/>
                </a:lnTo>
                <a:lnTo>
                  <a:pt x="5355693" y="51603"/>
                </a:lnTo>
                <a:lnTo>
                  <a:pt x="5393097" y="31367"/>
                </a:lnTo>
                <a:lnTo>
                  <a:pt x="5430706" y="11651"/>
                </a:lnTo>
                <a:lnTo>
                  <a:pt x="5453655" y="0"/>
                </a:lnTo>
                <a:lnTo>
                  <a:pt x="5453655" y="9225706"/>
                </a:lnTo>
                <a:lnTo>
                  <a:pt x="1302" y="9225706"/>
                </a:lnTo>
                <a:lnTo>
                  <a:pt x="571" y="9193662"/>
                </a:lnTo>
                <a:lnTo>
                  <a:pt x="0" y="913915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313252"/>
            <a:ext cx="7569834" cy="3973829"/>
          </a:xfrm>
          <a:custGeom>
            <a:avLst/>
            <a:gdLst/>
            <a:ahLst/>
            <a:cxnLst/>
            <a:rect l="l" t="t" r="r" b="b"/>
            <a:pathLst>
              <a:path w="7569834" h="3973829">
                <a:moveTo>
                  <a:pt x="0" y="62"/>
                </a:moveTo>
                <a:lnTo>
                  <a:pt x="62243" y="1747"/>
                </a:lnTo>
                <a:lnTo>
                  <a:pt x="117663" y="6507"/>
                </a:lnTo>
                <a:lnTo>
                  <a:pt x="172592" y="14201"/>
                </a:lnTo>
                <a:lnTo>
                  <a:pt x="227101" y="24751"/>
                </a:lnTo>
                <a:lnTo>
                  <a:pt x="281264" y="38077"/>
                </a:lnTo>
                <a:lnTo>
                  <a:pt x="335152" y="54102"/>
                </a:lnTo>
                <a:lnTo>
                  <a:pt x="388837" y="72746"/>
                </a:lnTo>
                <a:lnTo>
                  <a:pt x="442393" y="93931"/>
                </a:lnTo>
                <a:lnTo>
                  <a:pt x="495891" y="117578"/>
                </a:lnTo>
                <a:lnTo>
                  <a:pt x="549404" y="143609"/>
                </a:lnTo>
                <a:lnTo>
                  <a:pt x="603004" y="171944"/>
                </a:lnTo>
                <a:lnTo>
                  <a:pt x="656764" y="202506"/>
                </a:lnTo>
                <a:lnTo>
                  <a:pt x="710755" y="235215"/>
                </a:lnTo>
                <a:lnTo>
                  <a:pt x="765050" y="269994"/>
                </a:lnTo>
                <a:lnTo>
                  <a:pt x="819721" y="306763"/>
                </a:lnTo>
                <a:lnTo>
                  <a:pt x="874841" y="345443"/>
                </a:lnTo>
                <a:lnTo>
                  <a:pt x="930482" y="385956"/>
                </a:lnTo>
                <a:lnTo>
                  <a:pt x="986716" y="428224"/>
                </a:lnTo>
                <a:lnTo>
                  <a:pt x="1043616" y="472168"/>
                </a:lnTo>
                <a:lnTo>
                  <a:pt x="1101254" y="517709"/>
                </a:lnTo>
                <a:lnTo>
                  <a:pt x="1159701" y="564768"/>
                </a:lnTo>
                <a:lnTo>
                  <a:pt x="1189252" y="588842"/>
                </a:lnTo>
                <a:lnTo>
                  <a:pt x="1219032" y="613267"/>
                </a:lnTo>
                <a:lnTo>
                  <a:pt x="1249051" y="638031"/>
                </a:lnTo>
                <a:lnTo>
                  <a:pt x="1279317" y="663127"/>
                </a:lnTo>
                <a:lnTo>
                  <a:pt x="1309841" y="688543"/>
                </a:lnTo>
                <a:lnTo>
                  <a:pt x="1340630" y="714269"/>
                </a:lnTo>
                <a:lnTo>
                  <a:pt x="1597599" y="930092"/>
                </a:lnTo>
                <a:lnTo>
                  <a:pt x="1665133" y="986467"/>
                </a:lnTo>
                <a:lnTo>
                  <a:pt x="1699443" y="1014964"/>
                </a:lnTo>
                <a:lnTo>
                  <a:pt x="1734128" y="1043653"/>
                </a:lnTo>
                <a:lnTo>
                  <a:pt x="1769195" y="1072526"/>
                </a:lnTo>
                <a:lnTo>
                  <a:pt x="1804656" y="1101572"/>
                </a:lnTo>
                <a:lnTo>
                  <a:pt x="1840517" y="1130781"/>
                </a:lnTo>
                <a:lnTo>
                  <a:pt x="1876790" y="1160143"/>
                </a:lnTo>
                <a:lnTo>
                  <a:pt x="1913481" y="1189649"/>
                </a:lnTo>
                <a:lnTo>
                  <a:pt x="1950602" y="1219289"/>
                </a:lnTo>
                <a:lnTo>
                  <a:pt x="1988159" y="1249053"/>
                </a:lnTo>
                <a:lnTo>
                  <a:pt x="2026164" y="1278931"/>
                </a:lnTo>
                <a:lnTo>
                  <a:pt x="2064624" y="1308914"/>
                </a:lnTo>
                <a:lnTo>
                  <a:pt x="2103549" y="1338991"/>
                </a:lnTo>
                <a:lnTo>
                  <a:pt x="2142948" y="1369153"/>
                </a:lnTo>
                <a:lnTo>
                  <a:pt x="2182829" y="1399389"/>
                </a:lnTo>
                <a:lnTo>
                  <a:pt x="2223203" y="1429691"/>
                </a:lnTo>
                <a:lnTo>
                  <a:pt x="2264077" y="1460048"/>
                </a:lnTo>
                <a:lnTo>
                  <a:pt x="2305461" y="1490450"/>
                </a:lnTo>
                <a:lnTo>
                  <a:pt x="2347364" y="1520888"/>
                </a:lnTo>
                <a:lnTo>
                  <a:pt x="2389796" y="1551351"/>
                </a:lnTo>
                <a:lnTo>
                  <a:pt x="2432764" y="1581831"/>
                </a:lnTo>
                <a:lnTo>
                  <a:pt x="2476278" y="1612316"/>
                </a:lnTo>
                <a:lnTo>
                  <a:pt x="2520348" y="1642798"/>
                </a:lnTo>
                <a:lnTo>
                  <a:pt x="2564981" y="1673266"/>
                </a:lnTo>
                <a:lnTo>
                  <a:pt x="2610188" y="1703710"/>
                </a:lnTo>
                <a:lnTo>
                  <a:pt x="2655977" y="1734122"/>
                </a:lnTo>
                <a:lnTo>
                  <a:pt x="2702357" y="1764490"/>
                </a:lnTo>
                <a:lnTo>
                  <a:pt x="2749338" y="1794805"/>
                </a:lnTo>
                <a:lnTo>
                  <a:pt x="2796928" y="1825057"/>
                </a:lnTo>
                <a:lnTo>
                  <a:pt x="2845136" y="1855237"/>
                </a:lnTo>
                <a:lnTo>
                  <a:pt x="2893972" y="1885335"/>
                </a:lnTo>
                <a:lnTo>
                  <a:pt x="2943445" y="1915340"/>
                </a:lnTo>
                <a:lnTo>
                  <a:pt x="2993563" y="1945243"/>
                </a:lnTo>
                <a:lnTo>
                  <a:pt x="3044335" y="1975034"/>
                </a:lnTo>
                <a:lnTo>
                  <a:pt x="3095771" y="2004704"/>
                </a:lnTo>
                <a:lnTo>
                  <a:pt x="3147880" y="2034241"/>
                </a:lnTo>
                <a:lnTo>
                  <a:pt x="3200670" y="2063638"/>
                </a:lnTo>
                <a:lnTo>
                  <a:pt x="3254152" y="2092883"/>
                </a:lnTo>
                <a:lnTo>
                  <a:pt x="3308332" y="2121967"/>
                </a:lnTo>
                <a:lnTo>
                  <a:pt x="3363222" y="2150880"/>
                </a:lnTo>
                <a:lnTo>
                  <a:pt x="3418830" y="2179613"/>
                </a:lnTo>
                <a:lnTo>
                  <a:pt x="3454765" y="2196370"/>
                </a:lnTo>
                <a:lnTo>
                  <a:pt x="3494147" y="2211800"/>
                </a:lnTo>
                <a:lnTo>
                  <a:pt x="3536853" y="2225978"/>
                </a:lnTo>
                <a:lnTo>
                  <a:pt x="3582761" y="2238977"/>
                </a:lnTo>
                <a:lnTo>
                  <a:pt x="3631747" y="2250874"/>
                </a:lnTo>
                <a:lnTo>
                  <a:pt x="3683688" y="2261743"/>
                </a:lnTo>
                <a:lnTo>
                  <a:pt x="3738463" y="2271661"/>
                </a:lnTo>
                <a:lnTo>
                  <a:pt x="3795949" y="2280701"/>
                </a:lnTo>
                <a:lnTo>
                  <a:pt x="3856022" y="2288939"/>
                </a:lnTo>
                <a:lnTo>
                  <a:pt x="3918560" y="2296450"/>
                </a:lnTo>
                <a:lnTo>
                  <a:pt x="3983440" y="2303310"/>
                </a:lnTo>
                <a:lnTo>
                  <a:pt x="4050540" y="2309593"/>
                </a:lnTo>
                <a:lnTo>
                  <a:pt x="4155084" y="2318101"/>
                </a:lnTo>
                <a:lnTo>
                  <a:pt x="4301099" y="2328127"/>
                </a:lnTo>
                <a:lnTo>
                  <a:pt x="4858234" y="2359654"/>
                </a:lnTo>
                <a:lnTo>
                  <a:pt x="5154289" y="2379089"/>
                </a:lnTo>
                <a:lnTo>
                  <a:pt x="5325886" y="2393015"/>
                </a:lnTo>
                <a:lnTo>
                  <a:pt x="5454988" y="2405267"/>
                </a:lnTo>
                <a:lnTo>
                  <a:pt x="5541019" y="2414436"/>
                </a:lnTo>
                <a:lnTo>
                  <a:pt x="5626876" y="2424493"/>
                </a:lnTo>
                <a:lnTo>
                  <a:pt x="5712438" y="2435514"/>
                </a:lnTo>
                <a:lnTo>
                  <a:pt x="5797581" y="2447573"/>
                </a:lnTo>
                <a:lnTo>
                  <a:pt x="5839958" y="2454016"/>
                </a:lnTo>
                <a:lnTo>
                  <a:pt x="5882183" y="2460747"/>
                </a:lnTo>
                <a:lnTo>
                  <a:pt x="5924243" y="2467775"/>
                </a:lnTo>
                <a:lnTo>
                  <a:pt x="5966122" y="2475110"/>
                </a:lnTo>
                <a:lnTo>
                  <a:pt x="6007803" y="2482761"/>
                </a:lnTo>
                <a:lnTo>
                  <a:pt x="6049273" y="2490737"/>
                </a:lnTo>
                <a:lnTo>
                  <a:pt x="6090516" y="2499048"/>
                </a:lnTo>
                <a:lnTo>
                  <a:pt x="6131515" y="2507703"/>
                </a:lnTo>
                <a:lnTo>
                  <a:pt x="6172257" y="2516712"/>
                </a:lnTo>
                <a:lnTo>
                  <a:pt x="6212726" y="2526084"/>
                </a:lnTo>
                <a:lnTo>
                  <a:pt x="6252906" y="2535829"/>
                </a:lnTo>
                <a:lnTo>
                  <a:pt x="6292781" y="2545955"/>
                </a:lnTo>
                <a:lnTo>
                  <a:pt x="6332338" y="2556472"/>
                </a:lnTo>
                <a:lnTo>
                  <a:pt x="6371559" y="2567390"/>
                </a:lnTo>
                <a:lnTo>
                  <a:pt x="6410431" y="2578718"/>
                </a:lnTo>
                <a:lnTo>
                  <a:pt x="6448937" y="2590465"/>
                </a:lnTo>
                <a:lnTo>
                  <a:pt x="6487063" y="2602641"/>
                </a:lnTo>
                <a:lnTo>
                  <a:pt x="6524793" y="2615256"/>
                </a:lnTo>
                <a:lnTo>
                  <a:pt x="6562111" y="2628317"/>
                </a:lnTo>
                <a:lnTo>
                  <a:pt x="6599002" y="2641836"/>
                </a:lnTo>
                <a:lnTo>
                  <a:pt x="6635452" y="2655821"/>
                </a:lnTo>
                <a:lnTo>
                  <a:pt x="6671444" y="2670282"/>
                </a:lnTo>
                <a:lnTo>
                  <a:pt x="6706963" y="2685228"/>
                </a:lnTo>
                <a:lnTo>
                  <a:pt x="6741994" y="2700668"/>
                </a:lnTo>
                <a:lnTo>
                  <a:pt x="6810531" y="2733070"/>
                </a:lnTo>
                <a:lnTo>
                  <a:pt x="6876931" y="2767562"/>
                </a:lnTo>
                <a:lnTo>
                  <a:pt x="6941073" y="2804221"/>
                </a:lnTo>
                <a:lnTo>
                  <a:pt x="7002832" y="2843120"/>
                </a:lnTo>
                <a:lnTo>
                  <a:pt x="7062087" y="2884335"/>
                </a:lnTo>
                <a:lnTo>
                  <a:pt x="7118716" y="2927942"/>
                </a:lnTo>
                <a:lnTo>
                  <a:pt x="7172594" y="2974015"/>
                </a:lnTo>
                <a:lnTo>
                  <a:pt x="7223599" y="3022630"/>
                </a:lnTo>
                <a:lnTo>
                  <a:pt x="7271610" y="3073861"/>
                </a:lnTo>
                <a:lnTo>
                  <a:pt x="7316502" y="3127784"/>
                </a:lnTo>
                <a:lnTo>
                  <a:pt x="7358154" y="3184474"/>
                </a:lnTo>
                <a:lnTo>
                  <a:pt x="7396442" y="3244007"/>
                </a:lnTo>
                <a:lnTo>
                  <a:pt x="7431244" y="3306456"/>
                </a:lnTo>
                <a:lnTo>
                  <a:pt x="7462438" y="3371898"/>
                </a:lnTo>
                <a:lnTo>
                  <a:pt x="7489899" y="3440407"/>
                </a:lnTo>
                <a:lnTo>
                  <a:pt x="7513507" y="3512058"/>
                </a:lnTo>
                <a:lnTo>
                  <a:pt x="7523827" y="3549086"/>
                </a:lnTo>
                <a:lnTo>
                  <a:pt x="7533138" y="3586928"/>
                </a:lnTo>
                <a:lnTo>
                  <a:pt x="7541424" y="3625593"/>
                </a:lnTo>
                <a:lnTo>
                  <a:pt x="7548669" y="3665090"/>
                </a:lnTo>
                <a:lnTo>
                  <a:pt x="7554859" y="3705430"/>
                </a:lnTo>
                <a:lnTo>
                  <a:pt x="7559978" y="3746621"/>
                </a:lnTo>
                <a:lnTo>
                  <a:pt x="7564011" y="3788673"/>
                </a:lnTo>
                <a:lnTo>
                  <a:pt x="7566942" y="3831594"/>
                </a:lnTo>
                <a:lnTo>
                  <a:pt x="7568756" y="3875396"/>
                </a:lnTo>
                <a:lnTo>
                  <a:pt x="7569438" y="3920086"/>
                </a:lnTo>
                <a:lnTo>
                  <a:pt x="7568972" y="3965675"/>
                </a:lnTo>
                <a:lnTo>
                  <a:pt x="7568690" y="3973747"/>
                </a:lnTo>
                <a:lnTo>
                  <a:pt x="0" y="3973747"/>
                </a:lnTo>
                <a:lnTo>
                  <a:pt x="0" y="62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750608" y="1576240"/>
            <a:ext cx="12782550" cy="7524750"/>
            <a:chOff x="2750608" y="1576240"/>
            <a:chExt cx="12782550" cy="75247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0608" y="1576240"/>
              <a:ext cx="12782547" cy="47529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9099" y="6328662"/>
              <a:ext cx="9153524" cy="277177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5910824" y="662983"/>
            <a:ext cx="463550" cy="636270"/>
          </a:xfrm>
          <a:custGeom>
            <a:avLst/>
            <a:gdLst/>
            <a:ahLst/>
            <a:cxnLst/>
            <a:rect l="l" t="t" r="r" b="b"/>
            <a:pathLst>
              <a:path w="463550" h="636269">
                <a:moveTo>
                  <a:pt x="0" y="0"/>
                </a:moveTo>
                <a:lnTo>
                  <a:pt x="242571" y="0"/>
                </a:lnTo>
                <a:lnTo>
                  <a:pt x="288737" y="2973"/>
                </a:lnTo>
                <a:lnTo>
                  <a:pt x="329403" y="11894"/>
                </a:lnTo>
                <a:lnTo>
                  <a:pt x="364569" y="26761"/>
                </a:lnTo>
                <a:lnTo>
                  <a:pt x="417882" y="72969"/>
                </a:lnTo>
                <a:lnTo>
                  <a:pt x="444909" y="133389"/>
                </a:lnTo>
                <a:lnTo>
                  <a:pt x="448288" y="168415"/>
                </a:lnTo>
                <a:lnTo>
                  <a:pt x="440568" y="217345"/>
                </a:lnTo>
                <a:lnTo>
                  <a:pt x="417408" y="257145"/>
                </a:lnTo>
                <a:lnTo>
                  <a:pt x="378808" y="287816"/>
                </a:lnTo>
                <a:lnTo>
                  <a:pt x="324768" y="309356"/>
                </a:lnTo>
                <a:lnTo>
                  <a:pt x="354406" y="316588"/>
                </a:lnTo>
                <a:lnTo>
                  <a:pt x="404550" y="344285"/>
                </a:lnTo>
                <a:lnTo>
                  <a:pt x="441671" y="388147"/>
                </a:lnTo>
                <a:lnTo>
                  <a:pt x="460656" y="439967"/>
                </a:lnTo>
                <a:lnTo>
                  <a:pt x="463030" y="468390"/>
                </a:lnTo>
                <a:lnTo>
                  <a:pt x="459484" y="503388"/>
                </a:lnTo>
                <a:lnTo>
                  <a:pt x="431117" y="563585"/>
                </a:lnTo>
                <a:lnTo>
                  <a:pt x="375527" y="609402"/>
                </a:lnTo>
                <a:lnTo>
                  <a:pt x="339957" y="624130"/>
                </a:lnTo>
                <a:lnTo>
                  <a:pt x="299584" y="632966"/>
                </a:lnTo>
                <a:lnTo>
                  <a:pt x="254409" y="635912"/>
                </a:lnTo>
                <a:lnTo>
                  <a:pt x="0" y="635912"/>
                </a:lnTo>
                <a:lnTo>
                  <a:pt x="0" y="0"/>
                </a:lnTo>
                <a:close/>
              </a:path>
              <a:path w="463550" h="636269">
                <a:moveTo>
                  <a:pt x="104310" y="81527"/>
                </a:moveTo>
                <a:lnTo>
                  <a:pt x="104310" y="270045"/>
                </a:lnTo>
                <a:lnTo>
                  <a:pt x="233413" y="270045"/>
                </a:lnTo>
                <a:lnTo>
                  <a:pt x="278979" y="263846"/>
                </a:lnTo>
                <a:lnTo>
                  <a:pt x="313377" y="245251"/>
                </a:lnTo>
                <a:lnTo>
                  <a:pt x="340390" y="197131"/>
                </a:lnTo>
                <a:lnTo>
                  <a:pt x="342191" y="176232"/>
                </a:lnTo>
                <a:lnTo>
                  <a:pt x="340390" y="155222"/>
                </a:lnTo>
                <a:lnTo>
                  <a:pt x="313377" y="106767"/>
                </a:lnTo>
                <a:lnTo>
                  <a:pt x="278979" y="87837"/>
                </a:lnTo>
                <a:lnTo>
                  <a:pt x="233413" y="81527"/>
                </a:lnTo>
                <a:lnTo>
                  <a:pt x="104310" y="81527"/>
                </a:lnTo>
                <a:close/>
              </a:path>
              <a:path w="463550" h="636269">
                <a:moveTo>
                  <a:pt x="104310" y="554385"/>
                </a:moveTo>
                <a:lnTo>
                  <a:pt x="245251" y="554385"/>
                </a:lnTo>
                <a:lnTo>
                  <a:pt x="270296" y="552737"/>
                </a:lnTo>
                <a:lnTo>
                  <a:pt x="311841" y="539559"/>
                </a:lnTo>
                <a:lnTo>
                  <a:pt x="341632" y="513454"/>
                </a:lnTo>
                <a:lnTo>
                  <a:pt x="356821" y="476599"/>
                </a:lnTo>
                <a:lnTo>
                  <a:pt x="358720" y="454318"/>
                </a:lnTo>
                <a:lnTo>
                  <a:pt x="356709" y="431954"/>
                </a:lnTo>
                <a:lnTo>
                  <a:pt x="340627" y="394429"/>
                </a:lnTo>
                <a:lnTo>
                  <a:pt x="309273" y="367054"/>
                </a:lnTo>
                <a:lnTo>
                  <a:pt x="266834" y="353093"/>
                </a:lnTo>
                <a:lnTo>
                  <a:pt x="241678" y="351348"/>
                </a:lnTo>
                <a:lnTo>
                  <a:pt x="104310" y="351348"/>
                </a:lnTo>
                <a:lnTo>
                  <a:pt x="104310" y="55438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6293" y="662983"/>
            <a:ext cx="497205" cy="642620"/>
          </a:xfrm>
          <a:custGeom>
            <a:avLst/>
            <a:gdLst/>
            <a:ahLst/>
            <a:cxnLst/>
            <a:rect l="l" t="t" r="r" b="b"/>
            <a:pathLst>
              <a:path w="497204" h="642619">
                <a:moveTo>
                  <a:pt x="0" y="403615"/>
                </a:moveTo>
                <a:lnTo>
                  <a:pt x="0" y="0"/>
                </a:lnTo>
                <a:lnTo>
                  <a:pt x="104310" y="0"/>
                </a:lnTo>
                <a:lnTo>
                  <a:pt x="104310" y="403615"/>
                </a:lnTo>
                <a:lnTo>
                  <a:pt x="106683" y="437469"/>
                </a:lnTo>
                <a:lnTo>
                  <a:pt x="125669" y="491857"/>
                </a:lnTo>
                <a:lnTo>
                  <a:pt x="163152" y="528419"/>
                </a:lnTo>
                <a:lnTo>
                  <a:pt x="216200" y="546735"/>
                </a:lnTo>
                <a:lnTo>
                  <a:pt x="248378" y="549024"/>
                </a:lnTo>
                <a:lnTo>
                  <a:pt x="280557" y="546735"/>
                </a:lnTo>
                <a:lnTo>
                  <a:pt x="333605" y="528419"/>
                </a:lnTo>
                <a:lnTo>
                  <a:pt x="371088" y="491857"/>
                </a:lnTo>
                <a:lnTo>
                  <a:pt x="390074" y="437469"/>
                </a:lnTo>
                <a:lnTo>
                  <a:pt x="392447" y="403615"/>
                </a:lnTo>
                <a:lnTo>
                  <a:pt x="392447" y="0"/>
                </a:lnTo>
                <a:lnTo>
                  <a:pt x="496757" y="0"/>
                </a:lnTo>
                <a:lnTo>
                  <a:pt x="496757" y="403615"/>
                </a:lnTo>
                <a:lnTo>
                  <a:pt x="492262" y="457906"/>
                </a:lnTo>
                <a:lnTo>
                  <a:pt x="478777" y="505524"/>
                </a:lnTo>
                <a:lnTo>
                  <a:pt x="456301" y="546469"/>
                </a:lnTo>
                <a:lnTo>
                  <a:pt x="424835" y="580742"/>
                </a:lnTo>
                <a:lnTo>
                  <a:pt x="386807" y="607713"/>
                </a:lnTo>
                <a:lnTo>
                  <a:pt x="344424" y="626978"/>
                </a:lnTo>
                <a:lnTo>
                  <a:pt x="297686" y="638537"/>
                </a:lnTo>
                <a:lnTo>
                  <a:pt x="246591" y="642390"/>
                </a:lnTo>
                <a:lnTo>
                  <a:pt x="195595" y="638564"/>
                </a:lnTo>
                <a:lnTo>
                  <a:pt x="149150" y="627089"/>
                </a:lnTo>
                <a:lnTo>
                  <a:pt x="107255" y="607964"/>
                </a:lnTo>
                <a:lnTo>
                  <a:pt x="69912" y="581188"/>
                </a:lnTo>
                <a:lnTo>
                  <a:pt x="39325" y="547056"/>
                </a:lnTo>
                <a:lnTo>
                  <a:pt x="17478" y="506083"/>
                </a:lnTo>
                <a:lnTo>
                  <a:pt x="4369" y="458269"/>
                </a:lnTo>
                <a:lnTo>
                  <a:pt x="0" y="40361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83818" y="654719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5" y="552416"/>
                </a:lnTo>
                <a:lnTo>
                  <a:pt x="411991" y="540480"/>
                </a:lnTo>
                <a:lnTo>
                  <a:pt x="448985" y="520587"/>
                </a:lnTo>
                <a:lnTo>
                  <a:pt x="481568" y="492737"/>
                </a:lnTo>
                <a:lnTo>
                  <a:pt x="508149" y="458409"/>
                </a:lnTo>
                <a:lnTo>
                  <a:pt x="527134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4" y="231738"/>
                </a:lnTo>
                <a:lnTo>
                  <a:pt x="508149" y="192510"/>
                </a:lnTo>
                <a:lnTo>
                  <a:pt x="481568" y="158363"/>
                </a:lnTo>
                <a:lnTo>
                  <a:pt x="448985" y="130708"/>
                </a:lnTo>
                <a:lnTo>
                  <a:pt x="411991" y="110955"/>
                </a:lnTo>
                <a:lnTo>
                  <a:pt x="370585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4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89" y="540480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35690" y="662090"/>
            <a:ext cx="522605" cy="636905"/>
          </a:xfrm>
          <a:custGeom>
            <a:avLst/>
            <a:gdLst/>
            <a:ahLst/>
            <a:cxnLst/>
            <a:rect l="l" t="t" r="r" b="b"/>
            <a:pathLst>
              <a:path w="522604" h="636905">
                <a:moveTo>
                  <a:pt x="418134" y="0"/>
                </a:moveTo>
                <a:lnTo>
                  <a:pt x="522444" y="0"/>
                </a:lnTo>
                <a:lnTo>
                  <a:pt x="522444" y="636805"/>
                </a:lnTo>
                <a:lnTo>
                  <a:pt x="418134" y="636805"/>
                </a:lnTo>
                <a:lnTo>
                  <a:pt x="104310" y="161937"/>
                </a:lnTo>
                <a:lnTo>
                  <a:pt x="104310" y="636805"/>
                </a:lnTo>
                <a:lnTo>
                  <a:pt x="0" y="636805"/>
                </a:lnTo>
                <a:lnTo>
                  <a:pt x="0" y="0"/>
                </a:lnTo>
                <a:lnTo>
                  <a:pt x="104310" y="0"/>
                </a:lnTo>
                <a:lnTo>
                  <a:pt x="418134" y="473974"/>
                </a:lnTo>
                <a:lnTo>
                  <a:pt x="418134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57780" y="662090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07420" y="662983"/>
            <a:ext cx="445134" cy="636270"/>
          </a:xfrm>
          <a:custGeom>
            <a:avLst/>
            <a:gdLst/>
            <a:ahLst/>
            <a:cxnLst/>
            <a:rect l="l" t="t" r="r" b="b"/>
            <a:pathLst>
              <a:path w="445134" h="636269">
                <a:moveTo>
                  <a:pt x="219565" y="0"/>
                </a:move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3" y="53606"/>
                </a:lnTo>
                <a:lnTo>
                  <a:pt x="411796" y="82057"/>
                </a:lnTo>
                <a:lnTo>
                  <a:pt x="441057" y="148843"/>
                </a:lnTo>
                <a:lnTo>
                  <a:pt x="444714" y="187177"/>
                </a:lnTo>
                <a:lnTo>
                  <a:pt x="441252" y="225623"/>
                </a:lnTo>
                <a:lnTo>
                  <a:pt x="413555" y="293302"/>
                </a:lnTo>
                <a:lnTo>
                  <a:pt x="357938" y="346770"/>
                </a:lnTo>
                <a:lnTo>
                  <a:pt x="319185" y="364080"/>
                </a:lnTo>
                <a:lnTo>
                  <a:pt x="273060" y="374466"/>
                </a:lnTo>
                <a:lnTo>
                  <a:pt x="219565" y="377929"/>
                </a:lnTo>
                <a:lnTo>
                  <a:pt x="104310" y="377929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close/>
              </a:path>
              <a:path w="445134" h="636269">
                <a:moveTo>
                  <a:pt x="104310" y="296401"/>
                </a:moveTo>
                <a:lnTo>
                  <a:pt x="219565" y="296401"/>
                </a:lnTo>
                <a:lnTo>
                  <a:pt x="247388" y="294628"/>
                </a:lnTo>
                <a:lnTo>
                  <a:pt x="291725" y="280445"/>
                </a:lnTo>
                <a:lnTo>
                  <a:pt x="321139" y="252455"/>
                </a:lnTo>
                <a:lnTo>
                  <a:pt x="335881" y="212920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lnTo>
                  <a:pt x="104310" y="296401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51763" y="662983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92429" y="662090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153987" y="654719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1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8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3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90" y="594813"/>
                </a:lnTo>
                <a:lnTo>
                  <a:pt x="351056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8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2" y="564911"/>
                </a:lnTo>
                <a:lnTo>
                  <a:pt x="223139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8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1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06562" y="654719"/>
            <a:ext cx="443230" cy="650875"/>
          </a:xfrm>
          <a:custGeom>
            <a:avLst/>
            <a:gdLst/>
            <a:ahLst/>
            <a:cxnLst/>
            <a:rect l="l" t="t" r="r" b="b"/>
            <a:pathLst>
              <a:path w="443229" h="650875">
                <a:moveTo>
                  <a:pt x="211301" y="85100"/>
                </a:moveTo>
                <a:lnTo>
                  <a:pt x="168973" y="91075"/>
                </a:lnTo>
                <a:lnTo>
                  <a:pt x="122556" y="122193"/>
                </a:lnTo>
                <a:lnTo>
                  <a:pt x="106097" y="178019"/>
                </a:lnTo>
                <a:lnTo>
                  <a:pt x="108260" y="199350"/>
                </a:lnTo>
                <a:lnTo>
                  <a:pt x="125571" y="233971"/>
                </a:lnTo>
                <a:lnTo>
                  <a:pt x="159048" y="258304"/>
                </a:lnTo>
                <a:lnTo>
                  <a:pt x="201151" y="275615"/>
                </a:lnTo>
                <a:lnTo>
                  <a:pt x="249705" y="287565"/>
                </a:lnTo>
                <a:lnTo>
                  <a:pt x="274456" y="293665"/>
                </a:lnTo>
                <a:lnTo>
                  <a:pt x="323875" y="307123"/>
                </a:lnTo>
                <a:lnTo>
                  <a:pt x="369553" y="327281"/>
                </a:lnTo>
                <a:lnTo>
                  <a:pt x="407859" y="359613"/>
                </a:lnTo>
                <a:lnTo>
                  <a:pt x="433993" y="406072"/>
                </a:lnTo>
                <a:lnTo>
                  <a:pt x="442704" y="468614"/>
                </a:lnTo>
                <a:lnTo>
                  <a:pt x="438990" y="502886"/>
                </a:lnTo>
                <a:lnTo>
                  <a:pt x="409283" y="565986"/>
                </a:lnTo>
                <a:lnTo>
                  <a:pt x="383290" y="594813"/>
                </a:lnTo>
                <a:lnTo>
                  <a:pt x="351056" y="619244"/>
                </a:lnTo>
                <a:lnTo>
                  <a:pt x="313768" y="636694"/>
                </a:lnTo>
                <a:lnTo>
                  <a:pt x="271427" y="647164"/>
                </a:lnTo>
                <a:lnTo>
                  <a:pt x="224032" y="650654"/>
                </a:lnTo>
                <a:lnTo>
                  <a:pt x="176554" y="647736"/>
                </a:lnTo>
                <a:lnTo>
                  <a:pt x="133738" y="638983"/>
                </a:lnTo>
                <a:lnTo>
                  <a:pt x="95585" y="624395"/>
                </a:lnTo>
                <a:lnTo>
                  <a:pt x="62094" y="603971"/>
                </a:lnTo>
                <a:lnTo>
                  <a:pt x="15523" y="548354"/>
                </a:lnTo>
                <a:lnTo>
                  <a:pt x="0" y="474868"/>
                </a:lnTo>
                <a:lnTo>
                  <a:pt x="111458" y="474868"/>
                </a:lnTo>
                <a:lnTo>
                  <a:pt x="114836" y="494887"/>
                </a:lnTo>
                <a:lnTo>
                  <a:pt x="121174" y="512728"/>
                </a:lnTo>
                <a:lnTo>
                  <a:pt x="158056" y="552626"/>
                </a:lnTo>
                <a:lnTo>
                  <a:pt x="198262" y="564911"/>
                </a:lnTo>
                <a:lnTo>
                  <a:pt x="223139" y="566446"/>
                </a:lnTo>
                <a:lnTo>
                  <a:pt x="248309" y="564729"/>
                </a:lnTo>
                <a:lnTo>
                  <a:pt x="290189" y="550992"/>
                </a:lnTo>
                <a:lnTo>
                  <a:pt x="320287" y="524608"/>
                </a:lnTo>
                <a:lnTo>
                  <a:pt x="337500" y="473974"/>
                </a:lnTo>
                <a:lnTo>
                  <a:pt x="336327" y="456245"/>
                </a:lnTo>
                <a:lnTo>
                  <a:pt x="318738" y="415453"/>
                </a:lnTo>
                <a:lnTo>
                  <a:pt x="284438" y="389864"/>
                </a:lnTo>
                <a:lnTo>
                  <a:pt x="239053" y="374020"/>
                </a:lnTo>
                <a:lnTo>
                  <a:pt x="187024" y="360897"/>
                </a:lnTo>
                <a:lnTo>
                  <a:pt x="169141" y="356262"/>
                </a:lnTo>
                <a:lnTo>
                  <a:pt x="115436" y="340110"/>
                </a:lnTo>
                <a:lnTo>
                  <a:pt x="67232" y="317621"/>
                </a:lnTo>
                <a:lnTo>
                  <a:pt x="28827" y="282567"/>
                </a:lnTo>
                <a:lnTo>
                  <a:pt x="4690" y="229672"/>
                </a:lnTo>
                <a:lnTo>
                  <a:pt x="0" y="184943"/>
                </a:lnTo>
                <a:lnTo>
                  <a:pt x="3741" y="145325"/>
                </a:lnTo>
                <a:lnTo>
                  <a:pt x="33671" y="78316"/>
                </a:lnTo>
                <a:lnTo>
                  <a:pt x="92025" y="28646"/>
                </a:lnTo>
                <a:lnTo>
                  <a:pt x="128656" y="12731"/>
                </a:lnTo>
                <a:lnTo>
                  <a:pt x="169755" y="3182"/>
                </a:lnTo>
                <a:lnTo>
                  <a:pt x="215321" y="0"/>
                </a:lnTo>
                <a:lnTo>
                  <a:pt x="260719" y="2750"/>
                </a:lnTo>
                <a:lnTo>
                  <a:pt x="301315" y="11000"/>
                </a:lnTo>
                <a:lnTo>
                  <a:pt x="337109" y="24751"/>
                </a:lnTo>
                <a:lnTo>
                  <a:pt x="393522" y="68446"/>
                </a:lnTo>
                <a:lnTo>
                  <a:pt x="425351" y="131993"/>
                </a:lnTo>
                <a:lnTo>
                  <a:pt x="431759" y="171095"/>
                </a:lnTo>
                <a:lnTo>
                  <a:pt x="316504" y="171095"/>
                </a:lnTo>
                <a:lnTo>
                  <a:pt x="313223" y="153617"/>
                </a:lnTo>
                <a:lnTo>
                  <a:pt x="306955" y="137591"/>
                </a:lnTo>
                <a:lnTo>
                  <a:pt x="270519" y="99047"/>
                </a:lnTo>
                <a:lnTo>
                  <a:pt x="233441" y="86650"/>
                </a:lnTo>
                <a:lnTo>
                  <a:pt x="211301" y="8510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72763" y="662983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829552" y="371304"/>
            <a:ext cx="66294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BUONA</a:t>
            </a:r>
            <a:r>
              <a:rPr spc="-425" dirty="0"/>
              <a:t> </a:t>
            </a:r>
            <a:r>
              <a:rPr spc="-455" dirty="0"/>
              <a:t>PRASSI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6588125" cy="5105400"/>
          </a:xfrm>
          <a:custGeom>
            <a:avLst/>
            <a:gdLst/>
            <a:ahLst/>
            <a:cxnLst/>
            <a:rect l="l" t="t" r="r" b="b"/>
            <a:pathLst>
              <a:path w="6588125" h="5105400">
                <a:moveTo>
                  <a:pt x="0" y="5105178"/>
                </a:moveTo>
                <a:lnTo>
                  <a:pt x="0" y="0"/>
                </a:lnTo>
                <a:lnTo>
                  <a:pt x="6575423" y="0"/>
                </a:lnTo>
                <a:lnTo>
                  <a:pt x="6577353" y="17127"/>
                </a:lnTo>
                <a:lnTo>
                  <a:pt x="6580932" y="55764"/>
                </a:lnTo>
                <a:lnTo>
                  <a:pt x="6583744" y="94412"/>
                </a:lnTo>
                <a:lnTo>
                  <a:pt x="6585798" y="133064"/>
                </a:lnTo>
                <a:lnTo>
                  <a:pt x="6587100" y="171708"/>
                </a:lnTo>
                <a:lnTo>
                  <a:pt x="6587658" y="210335"/>
                </a:lnTo>
                <a:lnTo>
                  <a:pt x="6587479" y="248936"/>
                </a:lnTo>
                <a:lnTo>
                  <a:pt x="6586570" y="287500"/>
                </a:lnTo>
                <a:lnTo>
                  <a:pt x="6584939" y="326018"/>
                </a:lnTo>
                <a:lnTo>
                  <a:pt x="6582592" y="364480"/>
                </a:lnTo>
                <a:lnTo>
                  <a:pt x="6579537" y="402877"/>
                </a:lnTo>
                <a:lnTo>
                  <a:pt x="6575781" y="441198"/>
                </a:lnTo>
                <a:lnTo>
                  <a:pt x="6571332" y="479434"/>
                </a:lnTo>
                <a:lnTo>
                  <a:pt x="6566196" y="517576"/>
                </a:lnTo>
                <a:lnTo>
                  <a:pt x="6560380" y="555613"/>
                </a:lnTo>
                <a:lnTo>
                  <a:pt x="6553893" y="593536"/>
                </a:lnTo>
                <a:lnTo>
                  <a:pt x="6546741" y="631334"/>
                </a:lnTo>
                <a:lnTo>
                  <a:pt x="6538931" y="668999"/>
                </a:lnTo>
                <a:lnTo>
                  <a:pt x="6530471" y="706521"/>
                </a:lnTo>
                <a:lnTo>
                  <a:pt x="6521367" y="743889"/>
                </a:lnTo>
                <a:lnTo>
                  <a:pt x="6511628" y="781095"/>
                </a:lnTo>
                <a:lnTo>
                  <a:pt x="6501260" y="818128"/>
                </a:lnTo>
                <a:lnTo>
                  <a:pt x="6490270" y="854978"/>
                </a:lnTo>
                <a:lnTo>
                  <a:pt x="6478667" y="891636"/>
                </a:lnTo>
                <a:lnTo>
                  <a:pt x="6466456" y="928093"/>
                </a:lnTo>
                <a:lnTo>
                  <a:pt x="6453645" y="964338"/>
                </a:lnTo>
                <a:lnTo>
                  <a:pt x="6440241" y="1000361"/>
                </a:lnTo>
                <a:lnTo>
                  <a:pt x="6426252" y="1036154"/>
                </a:lnTo>
                <a:lnTo>
                  <a:pt x="6411685" y="1071706"/>
                </a:lnTo>
                <a:lnTo>
                  <a:pt x="6396547" y="1107007"/>
                </a:lnTo>
                <a:lnTo>
                  <a:pt x="6380845" y="1142048"/>
                </a:lnTo>
                <a:lnTo>
                  <a:pt x="6364587" y="1176819"/>
                </a:lnTo>
                <a:lnTo>
                  <a:pt x="6347779" y="1211310"/>
                </a:lnTo>
                <a:lnTo>
                  <a:pt x="6330429" y="1245512"/>
                </a:lnTo>
                <a:lnTo>
                  <a:pt x="6312544" y="1279414"/>
                </a:lnTo>
                <a:lnTo>
                  <a:pt x="6294131" y="1313008"/>
                </a:lnTo>
                <a:lnTo>
                  <a:pt x="6275198" y="1346283"/>
                </a:lnTo>
                <a:lnTo>
                  <a:pt x="6255752" y="1379230"/>
                </a:lnTo>
                <a:lnTo>
                  <a:pt x="6235800" y="1411838"/>
                </a:lnTo>
                <a:lnTo>
                  <a:pt x="6215349" y="1444099"/>
                </a:lnTo>
                <a:lnTo>
                  <a:pt x="6194406" y="1476002"/>
                </a:lnTo>
                <a:lnTo>
                  <a:pt x="6172979" y="1507538"/>
                </a:lnTo>
                <a:lnTo>
                  <a:pt x="6128701" y="1569469"/>
                </a:lnTo>
                <a:lnTo>
                  <a:pt x="6082572" y="1629813"/>
                </a:lnTo>
                <a:lnTo>
                  <a:pt x="6034649" y="1688494"/>
                </a:lnTo>
                <a:lnTo>
                  <a:pt x="5984991" y="1745433"/>
                </a:lnTo>
                <a:lnTo>
                  <a:pt x="5933656" y="1800553"/>
                </a:lnTo>
                <a:lnTo>
                  <a:pt x="5880700" y="1853774"/>
                </a:lnTo>
                <a:lnTo>
                  <a:pt x="5826183" y="1905021"/>
                </a:lnTo>
                <a:lnTo>
                  <a:pt x="5770161" y="1954214"/>
                </a:lnTo>
                <a:lnTo>
                  <a:pt x="5712692" y="2001276"/>
                </a:lnTo>
                <a:lnTo>
                  <a:pt x="5653835" y="2046129"/>
                </a:lnTo>
                <a:lnTo>
                  <a:pt x="5593646" y="2088695"/>
                </a:lnTo>
                <a:lnTo>
                  <a:pt x="5532184" y="2128896"/>
                </a:lnTo>
                <a:lnTo>
                  <a:pt x="5469506" y="2166655"/>
                </a:lnTo>
                <a:lnTo>
                  <a:pt x="5405671" y="2201894"/>
                </a:lnTo>
                <a:lnTo>
                  <a:pt x="5340735" y="2234534"/>
                </a:lnTo>
                <a:lnTo>
                  <a:pt x="5274756" y="2264498"/>
                </a:lnTo>
                <a:lnTo>
                  <a:pt x="5207793" y="2291708"/>
                </a:lnTo>
                <a:lnTo>
                  <a:pt x="5139903" y="2316085"/>
                </a:lnTo>
                <a:lnTo>
                  <a:pt x="5071144" y="2337554"/>
                </a:lnTo>
                <a:lnTo>
                  <a:pt x="5001573" y="2356034"/>
                </a:lnTo>
                <a:lnTo>
                  <a:pt x="4931249" y="2371449"/>
                </a:lnTo>
                <a:lnTo>
                  <a:pt x="4860228" y="2383721"/>
                </a:lnTo>
                <a:lnTo>
                  <a:pt x="4788569" y="2392771"/>
                </a:lnTo>
                <a:lnTo>
                  <a:pt x="4716330" y="2398522"/>
                </a:lnTo>
                <a:lnTo>
                  <a:pt x="4643568" y="2400897"/>
                </a:lnTo>
                <a:lnTo>
                  <a:pt x="4570342" y="2399816"/>
                </a:lnTo>
                <a:lnTo>
                  <a:pt x="4496707" y="2395203"/>
                </a:lnTo>
                <a:lnTo>
                  <a:pt x="4422724" y="2386979"/>
                </a:lnTo>
                <a:lnTo>
                  <a:pt x="4348449" y="2375066"/>
                </a:lnTo>
                <a:lnTo>
                  <a:pt x="4273939" y="2359388"/>
                </a:lnTo>
                <a:lnTo>
                  <a:pt x="4236615" y="2350112"/>
                </a:lnTo>
                <a:lnTo>
                  <a:pt x="4199526" y="2340355"/>
                </a:lnTo>
                <a:lnTo>
                  <a:pt x="4162549" y="2330469"/>
                </a:lnTo>
                <a:lnTo>
                  <a:pt x="4125684" y="2320474"/>
                </a:lnTo>
                <a:lnTo>
                  <a:pt x="4088928" y="2310388"/>
                </a:lnTo>
                <a:lnTo>
                  <a:pt x="4015743" y="2290022"/>
                </a:lnTo>
                <a:lnTo>
                  <a:pt x="3798721" y="2228766"/>
                </a:lnTo>
                <a:lnTo>
                  <a:pt x="3762910" y="2218736"/>
                </a:lnTo>
                <a:lnTo>
                  <a:pt x="3691584" y="2199006"/>
                </a:lnTo>
                <a:lnTo>
                  <a:pt x="3620650" y="2179842"/>
                </a:lnTo>
                <a:lnTo>
                  <a:pt x="3550097" y="2161400"/>
                </a:lnTo>
                <a:lnTo>
                  <a:pt x="3479919" y="2143834"/>
                </a:lnTo>
                <a:lnTo>
                  <a:pt x="3410106" y="2127299"/>
                </a:lnTo>
                <a:lnTo>
                  <a:pt x="3340651" y="2111950"/>
                </a:lnTo>
                <a:lnTo>
                  <a:pt x="3271545" y="2097942"/>
                </a:lnTo>
                <a:lnTo>
                  <a:pt x="3202779" y="2085429"/>
                </a:lnTo>
                <a:lnTo>
                  <a:pt x="3134347" y="2074566"/>
                </a:lnTo>
                <a:lnTo>
                  <a:pt x="3066238" y="2065508"/>
                </a:lnTo>
                <a:lnTo>
                  <a:pt x="2998446" y="2058409"/>
                </a:lnTo>
                <a:lnTo>
                  <a:pt x="2930961" y="2053425"/>
                </a:lnTo>
                <a:lnTo>
                  <a:pt x="2863776" y="2050710"/>
                </a:lnTo>
                <a:lnTo>
                  <a:pt x="2830293" y="2050252"/>
                </a:lnTo>
                <a:lnTo>
                  <a:pt x="2796882" y="2050419"/>
                </a:lnTo>
                <a:lnTo>
                  <a:pt x="2730271" y="2052707"/>
                </a:lnTo>
                <a:lnTo>
                  <a:pt x="2663935" y="2057727"/>
                </a:lnTo>
                <a:lnTo>
                  <a:pt x="2597865" y="2065636"/>
                </a:lnTo>
                <a:lnTo>
                  <a:pt x="2532053" y="2076588"/>
                </a:lnTo>
                <a:lnTo>
                  <a:pt x="2466490" y="2090738"/>
                </a:lnTo>
                <a:lnTo>
                  <a:pt x="2401170" y="2108240"/>
                </a:lnTo>
                <a:lnTo>
                  <a:pt x="2336082" y="2129249"/>
                </a:lnTo>
                <a:lnTo>
                  <a:pt x="2271220" y="2153920"/>
                </a:lnTo>
                <a:lnTo>
                  <a:pt x="2206574" y="2182408"/>
                </a:lnTo>
                <a:lnTo>
                  <a:pt x="2142136" y="2214867"/>
                </a:lnTo>
                <a:lnTo>
                  <a:pt x="2077899" y="2251453"/>
                </a:lnTo>
                <a:lnTo>
                  <a:pt x="2013853" y="2292319"/>
                </a:lnTo>
                <a:lnTo>
                  <a:pt x="1981900" y="2314406"/>
                </a:lnTo>
                <a:lnTo>
                  <a:pt x="1949991" y="2337621"/>
                </a:lnTo>
                <a:lnTo>
                  <a:pt x="1918127" y="2361984"/>
                </a:lnTo>
                <a:lnTo>
                  <a:pt x="1886305" y="2387514"/>
                </a:lnTo>
                <a:lnTo>
                  <a:pt x="1854524" y="2414230"/>
                </a:lnTo>
                <a:lnTo>
                  <a:pt x="1822785" y="2442152"/>
                </a:lnTo>
                <a:lnTo>
                  <a:pt x="1791085" y="2471298"/>
                </a:lnTo>
                <a:lnTo>
                  <a:pt x="1759424" y="2501690"/>
                </a:lnTo>
                <a:lnTo>
                  <a:pt x="1727800" y="2533344"/>
                </a:lnTo>
                <a:lnTo>
                  <a:pt x="1696213" y="2566282"/>
                </a:lnTo>
                <a:lnTo>
                  <a:pt x="1664662" y="2600522"/>
                </a:lnTo>
                <a:lnTo>
                  <a:pt x="1633145" y="2636084"/>
                </a:lnTo>
                <a:lnTo>
                  <a:pt x="1601661" y="2672987"/>
                </a:lnTo>
                <a:lnTo>
                  <a:pt x="1570210" y="2711250"/>
                </a:lnTo>
                <a:lnTo>
                  <a:pt x="1538790" y="2750894"/>
                </a:lnTo>
                <a:lnTo>
                  <a:pt x="1507401" y="2791936"/>
                </a:lnTo>
                <a:lnTo>
                  <a:pt x="1476041" y="2834396"/>
                </a:lnTo>
                <a:lnTo>
                  <a:pt x="1444709" y="2878295"/>
                </a:lnTo>
                <a:lnTo>
                  <a:pt x="1413405" y="2923651"/>
                </a:lnTo>
                <a:lnTo>
                  <a:pt x="1382127" y="2970483"/>
                </a:lnTo>
                <a:lnTo>
                  <a:pt x="1350874" y="3018810"/>
                </a:lnTo>
                <a:lnTo>
                  <a:pt x="1319645" y="3068653"/>
                </a:lnTo>
                <a:lnTo>
                  <a:pt x="1288439" y="3120031"/>
                </a:lnTo>
                <a:lnTo>
                  <a:pt x="1257255" y="3172962"/>
                </a:lnTo>
                <a:lnTo>
                  <a:pt x="1226093" y="3227467"/>
                </a:lnTo>
                <a:lnTo>
                  <a:pt x="1194950" y="3283564"/>
                </a:lnTo>
                <a:lnTo>
                  <a:pt x="1163826" y="3341273"/>
                </a:lnTo>
                <a:lnTo>
                  <a:pt x="1132721" y="3400613"/>
                </a:lnTo>
                <a:lnTo>
                  <a:pt x="1101632" y="3461604"/>
                </a:lnTo>
                <a:lnTo>
                  <a:pt x="1070559" y="3524265"/>
                </a:lnTo>
                <a:lnTo>
                  <a:pt x="1039501" y="3588615"/>
                </a:lnTo>
                <a:lnTo>
                  <a:pt x="1008457" y="3654674"/>
                </a:lnTo>
                <a:lnTo>
                  <a:pt x="977425" y="3722460"/>
                </a:lnTo>
                <a:lnTo>
                  <a:pt x="946405" y="3791994"/>
                </a:lnTo>
                <a:lnTo>
                  <a:pt x="890479" y="3919974"/>
                </a:lnTo>
                <a:lnTo>
                  <a:pt x="864900" y="3975674"/>
                </a:lnTo>
                <a:lnTo>
                  <a:pt x="838674" y="4030401"/>
                </a:lnTo>
                <a:lnTo>
                  <a:pt x="811815" y="4084158"/>
                </a:lnTo>
                <a:lnTo>
                  <a:pt x="784336" y="4136948"/>
                </a:lnTo>
                <a:lnTo>
                  <a:pt x="756253" y="4188777"/>
                </a:lnTo>
                <a:lnTo>
                  <a:pt x="727580" y="4239647"/>
                </a:lnTo>
                <a:lnTo>
                  <a:pt x="698330" y="4289563"/>
                </a:lnTo>
                <a:lnTo>
                  <a:pt x="668519" y="4338529"/>
                </a:lnTo>
                <a:lnTo>
                  <a:pt x="638160" y="4386549"/>
                </a:lnTo>
                <a:lnTo>
                  <a:pt x="607267" y="4433626"/>
                </a:lnTo>
                <a:lnTo>
                  <a:pt x="575856" y="4479764"/>
                </a:lnTo>
                <a:lnTo>
                  <a:pt x="543940" y="4524969"/>
                </a:lnTo>
                <a:lnTo>
                  <a:pt x="511533" y="4569242"/>
                </a:lnTo>
                <a:lnTo>
                  <a:pt x="478651" y="4612589"/>
                </a:lnTo>
                <a:lnTo>
                  <a:pt x="445306" y="4655014"/>
                </a:lnTo>
                <a:lnTo>
                  <a:pt x="411513" y="4696520"/>
                </a:lnTo>
                <a:lnTo>
                  <a:pt x="377287" y="4737111"/>
                </a:lnTo>
                <a:lnTo>
                  <a:pt x="342642" y="4776791"/>
                </a:lnTo>
                <a:lnTo>
                  <a:pt x="307592" y="4815565"/>
                </a:lnTo>
                <a:lnTo>
                  <a:pt x="272152" y="4853436"/>
                </a:lnTo>
                <a:lnTo>
                  <a:pt x="236335" y="4890408"/>
                </a:lnTo>
                <a:lnTo>
                  <a:pt x="200156" y="4926485"/>
                </a:lnTo>
                <a:lnTo>
                  <a:pt x="163629" y="4961671"/>
                </a:lnTo>
                <a:lnTo>
                  <a:pt x="126768" y="4995970"/>
                </a:lnTo>
                <a:lnTo>
                  <a:pt x="89589" y="5029385"/>
                </a:lnTo>
                <a:lnTo>
                  <a:pt x="52104" y="5061922"/>
                </a:lnTo>
                <a:lnTo>
                  <a:pt x="14329" y="5093583"/>
                </a:lnTo>
                <a:lnTo>
                  <a:pt x="0" y="5105178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34346" y="1061294"/>
            <a:ext cx="5454015" cy="9225915"/>
          </a:xfrm>
          <a:custGeom>
            <a:avLst/>
            <a:gdLst/>
            <a:ahLst/>
            <a:cxnLst/>
            <a:rect l="l" t="t" r="r" b="b"/>
            <a:pathLst>
              <a:path w="5454015" h="9225915">
                <a:moveTo>
                  <a:pt x="0" y="9139159"/>
                </a:moveTo>
                <a:lnTo>
                  <a:pt x="103" y="9085151"/>
                </a:lnTo>
                <a:lnTo>
                  <a:pt x="874" y="9031633"/>
                </a:lnTo>
                <a:lnTo>
                  <a:pt x="2306" y="8978598"/>
                </a:lnTo>
                <a:lnTo>
                  <a:pt x="4390" y="8926042"/>
                </a:lnTo>
                <a:lnTo>
                  <a:pt x="7120" y="8873958"/>
                </a:lnTo>
                <a:lnTo>
                  <a:pt x="10488" y="8822341"/>
                </a:lnTo>
                <a:lnTo>
                  <a:pt x="14486" y="8771186"/>
                </a:lnTo>
                <a:lnTo>
                  <a:pt x="19108" y="8720486"/>
                </a:lnTo>
                <a:lnTo>
                  <a:pt x="24346" y="8670237"/>
                </a:lnTo>
                <a:lnTo>
                  <a:pt x="30191" y="8620433"/>
                </a:lnTo>
                <a:lnTo>
                  <a:pt x="36638" y="8571068"/>
                </a:lnTo>
                <a:lnTo>
                  <a:pt x="43678" y="8522136"/>
                </a:lnTo>
                <a:lnTo>
                  <a:pt x="51305" y="8473633"/>
                </a:lnTo>
                <a:lnTo>
                  <a:pt x="59510" y="8425552"/>
                </a:lnTo>
                <a:lnTo>
                  <a:pt x="68286" y="8377888"/>
                </a:lnTo>
                <a:lnTo>
                  <a:pt x="77625" y="8330636"/>
                </a:lnTo>
                <a:lnTo>
                  <a:pt x="87521" y="8283790"/>
                </a:lnTo>
                <a:lnTo>
                  <a:pt x="97966" y="8237344"/>
                </a:lnTo>
                <a:lnTo>
                  <a:pt x="108953" y="8191292"/>
                </a:lnTo>
                <a:lnTo>
                  <a:pt x="120473" y="8145630"/>
                </a:lnTo>
                <a:lnTo>
                  <a:pt x="132520" y="8100352"/>
                </a:lnTo>
                <a:lnTo>
                  <a:pt x="145087" y="8055451"/>
                </a:lnTo>
                <a:lnTo>
                  <a:pt x="158165" y="8010924"/>
                </a:lnTo>
                <a:lnTo>
                  <a:pt x="171747" y="7966763"/>
                </a:lnTo>
                <a:lnTo>
                  <a:pt x="185826" y="7922963"/>
                </a:lnTo>
                <a:lnTo>
                  <a:pt x="200395" y="7879520"/>
                </a:lnTo>
                <a:lnTo>
                  <a:pt x="215445" y="7836426"/>
                </a:lnTo>
                <a:lnTo>
                  <a:pt x="230971" y="7793678"/>
                </a:lnTo>
                <a:lnTo>
                  <a:pt x="246963" y="7751268"/>
                </a:lnTo>
                <a:lnTo>
                  <a:pt x="263415" y="7709192"/>
                </a:lnTo>
                <a:lnTo>
                  <a:pt x="280320" y="7667445"/>
                </a:lnTo>
                <a:lnTo>
                  <a:pt x="297669" y="7626019"/>
                </a:lnTo>
                <a:lnTo>
                  <a:pt x="315456" y="7584911"/>
                </a:lnTo>
                <a:lnTo>
                  <a:pt x="333673" y="7544114"/>
                </a:lnTo>
                <a:lnTo>
                  <a:pt x="352312" y="7503623"/>
                </a:lnTo>
                <a:lnTo>
                  <a:pt x="371366" y="7463432"/>
                </a:lnTo>
                <a:lnTo>
                  <a:pt x="390829" y="7423536"/>
                </a:lnTo>
                <a:lnTo>
                  <a:pt x="410691" y="7383929"/>
                </a:lnTo>
                <a:lnTo>
                  <a:pt x="430947" y="7344605"/>
                </a:lnTo>
                <a:lnTo>
                  <a:pt x="451587" y="7305560"/>
                </a:lnTo>
                <a:lnTo>
                  <a:pt x="472606" y="7266787"/>
                </a:lnTo>
                <a:lnTo>
                  <a:pt x="493996" y="7228281"/>
                </a:lnTo>
                <a:lnTo>
                  <a:pt x="515748" y="7190036"/>
                </a:lnTo>
                <a:lnTo>
                  <a:pt x="537856" y="7152047"/>
                </a:lnTo>
                <a:lnTo>
                  <a:pt x="560313" y="7114308"/>
                </a:lnTo>
                <a:lnTo>
                  <a:pt x="583110" y="7076814"/>
                </a:lnTo>
                <a:lnTo>
                  <a:pt x="606241" y="7039559"/>
                </a:lnTo>
                <a:lnTo>
                  <a:pt x="629698" y="7002537"/>
                </a:lnTo>
                <a:lnTo>
                  <a:pt x="653473" y="6965744"/>
                </a:lnTo>
                <a:lnTo>
                  <a:pt x="677560" y="6929173"/>
                </a:lnTo>
                <a:lnTo>
                  <a:pt x="701950" y="6892819"/>
                </a:lnTo>
                <a:lnTo>
                  <a:pt x="726637" y="6856676"/>
                </a:lnTo>
                <a:lnTo>
                  <a:pt x="751612" y="6820738"/>
                </a:lnTo>
                <a:lnTo>
                  <a:pt x="776869" y="6785002"/>
                </a:lnTo>
                <a:lnTo>
                  <a:pt x="802399" y="6749459"/>
                </a:lnTo>
                <a:lnTo>
                  <a:pt x="828197" y="6714106"/>
                </a:lnTo>
                <a:lnTo>
                  <a:pt x="854253" y="6678936"/>
                </a:lnTo>
                <a:lnTo>
                  <a:pt x="880561" y="6643944"/>
                </a:lnTo>
                <a:lnTo>
                  <a:pt x="907114" y="6609125"/>
                </a:lnTo>
                <a:lnTo>
                  <a:pt x="933903" y="6574472"/>
                </a:lnTo>
                <a:lnTo>
                  <a:pt x="960922" y="6539981"/>
                </a:lnTo>
                <a:lnTo>
                  <a:pt x="1015617" y="6471460"/>
                </a:lnTo>
                <a:lnTo>
                  <a:pt x="1071142" y="6403517"/>
                </a:lnTo>
                <a:lnTo>
                  <a:pt x="1127435" y="6336108"/>
                </a:lnTo>
                <a:lnTo>
                  <a:pt x="1184438" y="6269188"/>
                </a:lnTo>
                <a:lnTo>
                  <a:pt x="1242091" y="6202714"/>
                </a:lnTo>
                <a:lnTo>
                  <a:pt x="1329659" y="6103739"/>
                </a:lnTo>
                <a:lnTo>
                  <a:pt x="1418357" y="6005515"/>
                </a:lnTo>
                <a:lnTo>
                  <a:pt x="1538028" y="5875458"/>
                </a:lnTo>
                <a:lnTo>
                  <a:pt x="2144487" y="5228744"/>
                </a:lnTo>
                <a:lnTo>
                  <a:pt x="2264071" y="5097624"/>
                </a:lnTo>
                <a:lnTo>
                  <a:pt x="2352682" y="4998371"/>
                </a:lnTo>
                <a:lnTo>
                  <a:pt x="2411133" y="4931683"/>
                </a:lnTo>
                <a:lnTo>
                  <a:pt x="2469016" y="4864528"/>
                </a:lnTo>
                <a:lnTo>
                  <a:pt x="2526270" y="4796862"/>
                </a:lnTo>
                <a:lnTo>
                  <a:pt x="2582838" y="4728640"/>
                </a:lnTo>
                <a:lnTo>
                  <a:pt x="2638659" y="4659818"/>
                </a:lnTo>
                <a:lnTo>
                  <a:pt x="2693673" y="4590352"/>
                </a:lnTo>
                <a:lnTo>
                  <a:pt x="2720860" y="4555363"/>
                </a:lnTo>
                <a:lnTo>
                  <a:pt x="2747823" y="4520196"/>
                </a:lnTo>
                <a:lnTo>
                  <a:pt x="2774554" y="4484845"/>
                </a:lnTo>
                <a:lnTo>
                  <a:pt x="2801047" y="4449306"/>
                </a:lnTo>
                <a:lnTo>
                  <a:pt x="2827294" y="4413572"/>
                </a:lnTo>
                <a:lnTo>
                  <a:pt x="2853287" y="4377638"/>
                </a:lnTo>
                <a:lnTo>
                  <a:pt x="2879019" y="4341499"/>
                </a:lnTo>
                <a:lnTo>
                  <a:pt x="2904483" y="4305148"/>
                </a:lnTo>
                <a:lnTo>
                  <a:pt x="2929671" y="4268581"/>
                </a:lnTo>
                <a:lnTo>
                  <a:pt x="2954576" y="4231791"/>
                </a:lnTo>
                <a:lnTo>
                  <a:pt x="2979190" y="4194773"/>
                </a:lnTo>
                <a:lnTo>
                  <a:pt x="3003506" y="4157522"/>
                </a:lnTo>
                <a:lnTo>
                  <a:pt x="3027516" y="4120032"/>
                </a:lnTo>
                <a:lnTo>
                  <a:pt x="3051213" y="4082297"/>
                </a:lnTo>
                <a:lnTo>
                  <a:pt x="3074590" y="4044312"/>
                </a:lnTo>
                <a:lnTo>
                  <a:pt x="3097640" y="4006071"/>
                </a:lnTo>
                <a:lnTo>
                  <a:pt x="3120354" y="3967569"/>
                </a:lnTo>
                <a:lnTo>
                  <a:pt x="3142725" y="3928801"/>
                </a:lnTo>
                <a:lnTo>
                  <a:pt x="3164746" y="3889760"/>
                </a:lnTo>
                <a:lnTo>
                  <a:pt x="3186410" y="3850441"/>
                </a:lnTo>
                <a:lnTo>
                  <a:pt x="3207708" y="3810838"/>
                </a:lnTo>
                <a:lnTo>
                  <a:pt x="3228635" y="3770947"/>
                </a:lnTo>
                <a:lnTo>
                  <a:pt x="3249181" y="3730761"/>
                </a:lnTo>
                <a:lnTo>
                  <a:pt x="3269340" y="3690274"/>
                </a:lnTo>
                <a:lnTo>
                  <a:pt x="3289104" y="3649482"/>
                </a:lnTo>
                <a:lnTo>
                  <a:pt x="3308467" y="3608379"/>
                </a:lnTo>
                <a:lnTo>
                  <a:pt x="3327419" y="3566959"/>
                </a:lnTo>
                <a:lnTo>
                  <a:pt x="3345955" y="3525216"/>
                </a:lnTo>
                <a:lnTo>
                  <a:pt x="3364066" y="3483146"/>
                </a:lnTo>
                <a:lnTo>
                  <a:pt x="3381746" y="3440742"/>
                </a:lnTo>
                <a:lnTo>
                  <a:pt x="3398986" y="3397999"/>
                </a:lnTo>
                <a:lnTo>
                  <a:pt x="3415780" y="3354911"/>
                </a:lnTo>
                <a:lnTo>
                  <a:pt x="3432119" y="3311473"/>
                </a:lnTo>
                <a:lnTo>
                  <a:pt x="3447997" y="3267680"/>
                </a:lnTo>
                <a:lnTo>
                  <a:pt x="3463406" y="3223525"/>
                </a:lnTo>
                <a:lnTo>
                  <a:pt x="3478338" y="3179003"/>
                </a:lnTo>
                <a:lnTo>
                  <a:pt x="3492786" y="3134108"/>
                </a:lnTo>
                <a:lnTo>
                  <a:pt x="3506744" y="3088836"/>
                </a:lnTo>
                <a:lnTo>
                  <a:pt x="3520202" y="3043180"/>
                </a:lnTo>
                <a:lnTo>
                  <a:pt x="3533155" y="2997135"/>
                </a:lnTo>
                <a:lnTo>
                  <a:pt x="3545593" y="2950696"/>
                </a:lnTo>
                <a:lnTo>
                  <a:pt x="3557511" y="2903856"/>
                </a:lnTo>
                <a:lnTo>
                  <a:pt x="3568901" y="2856610"/>
                </a:lnTo>
                <a:lnTo>
                  <a:pt x="3579754" y="2808953"/>
                </a:lnTo>
                <a:lnTo>
                  <a:pt x="3590064" y="2760879"/>
                </a:lnTo>
                <a:lnTo>
                  <a:pt x="3599824" y="2712383"/>
                </a:lnTo>
                <a:lnTo>
                  <a:pt x="3619980" y="2605303"/>
                </a:lnTo>
                <a:lnTo>
                  <a:pt x="3631514" y="2547758"/>
                </a:lnTo>
                <a:lnTo>
                  <a:pt x="3643622" y="2490822"/>
                </a:lnTo>
                <a:lnTo>
                  <a:pt x="3656297" y="2434492"/>
                </a:lnTo>
                <a:lnTo>
                  <a:pt x="3669535" y="2378768"/>
                </a:lnTo>
                <a:lnTo>
                  <a:pt x="3683329" y="2323648"/>
                </a:lnTo>
                <a:lnTo>
                  <a:pt x="3697674" y="2269132"/>
                </a:lnTo>
                <a:lnTo>
                  <a:pt x="3712564" y="2215217"/>
                </a:lnTo>
                <a:lnTo>
                  <a:pt x="3727995" y="2161903"/>
                </a:lnTo>
                <a:lnTo>
                  <a:pt x="3743959" y="2109187"/>
                </a:lnTo>
                <a:lnTo>
                  <a:pt x="3760453" y="2057070"/>
                </a:lnTo>
                <a:lnTo>
                  <a:pt x="3777469" y="2005549"/>
                </a:lnTo>
                <a:lnTo>
                  <a:pt x="3795003" y="1954623"/>
                </a:lnTo>
                <a:lnTo>
                  <a:pt x="3813050" y="1904290"/>
                </a:lnTo>
                <a:lnTo>
                  <a:pt x="3831602" y="1854551"/>
                </a:lnTo>
                <a:lnTo>
                  <a:pt x="3850655" y="1805402"/>
                </a:lnTo>
                <a:lnTo>
                  <a:pt x="3870204" y="1756843"/>
                </a:lnTo>
                <a:lnTo>
                  <a:pt x="3890242" y="1708873"/>
                </a:lnTo>
                <a:lnTo>
                  <a:pt x="3910764" y="1661490"/>
                </a:lnTo>
                <a:lnTo>
                  <a:pt x="3931765" y="1614692"/>
                </a:lnTo>
                <a:lnTo>
                  <a:pt x="3953238" y="1568479"/>
                </a:lnTo>
                <a:lnTo>
                  <a:pt x="3975179" y="1522850"/>
                </a:lnTo>
                <a:lnTo>
                  <a:pt x="3997582" y="1477802"/>
                </a:lnTo>
                <a:lnTo>
                  <a:pt x="4020440" y="1433334"/>
                </a:lnTo>
                <a:lnTo>
                  <a:pt x="4043750" y="1389446"/>
                </a:lnTo>
                <a:lnTo>
                  <a:pt x="4067504" y="1346136"/>
                </a:lnTo>
                <a:lnTo>
                  <a:pt x="4091698" y="1303402"/>
                </a:lnTo>
                <a:lnTo>
                  <a:pt x="4116325" y="1261244"/>
                </a:lnTo>
                <a:lnTo>
                  <a:pt x="4141381" y="1219659"/>
                </a:lnTo>
                <a:lnTo>
                  <a:pt x="4166860" y="1178647"/>
                </a:lnTo>
                <a:lnTo>
                  <a:pt x="4192755" y="1138206"/>
                </a:lnTo>
                <a:lnTo>
                  <a:pt x="4219062" y="1098336"/>
                </a:lnTo>
                <a:lnTo>
                  <a:pt x="4245775" y="1059033"/>
                </a:lnTo>
                <a:lnTo>
                  <a:pt x="4272889" y="1020298"/>
                </a:lnTo>
                <a:lnTo>
                  <a:pt x="4300397" y="982129"/>
                </a:lnTo>
                <a:lnTo>
                  <a:pt x="4328294" y="944525"/>
                </a:lnTo>
                <a:lnTo>
                  <a:pt x="4356575" y="907484"/>
                </a:lnTo>
                <a:lnTo>
                  <a:pt x="4385234" y="871004"/>
                </a:lnTo>
                <a:lnTo>
                  <a:pt x="4414265" y="835086"/>
                </a:lnTo>
                <a:lnTo>
                  <a:pt x="4443663" y="799727"/>
                </a:lnTo>
                <a:lnTo>
                  <a:pt x="4473423" y="764925"/>
                </a:lnTo>
                <a:lnTo>
                  <a:pt x="4503538" y="730681"/>
                </a:lnTo>
                <a:lnTo>
                  <a:pt x="4534003" y="696992"/>
                </a:lnTo>
                <a:lnTo>
                  <a:pt x="4564813" y="663856"/>
                </a:lnTo>
                <a:lnTo>
                  <a:pt x="4595962" y="631274"/>
                </a:lnTo>
                <a:lnTo>
                  <a:pt x="4627444" y="599243"/>
                </a:lnTo>
                <a:lnTo>
                  <a:pt x="4659254" y="567761"/>
                </a:lnTo>
                <a:lnTo>
                  <a:pt x="4691386" y="536829"/>
                </a:lnTo>
                <a:lnTo>
                  <a:pt x="4723835" y="506444"/>
                </a:lnTo>
                <a:lnTo>
                  <a:pt x="4756594" y="476605"/>
                </a:lnTo>
                <a:lnTo>
                  <a:pt x="4789660" y="447311"/>
                </a:lnTo>
                <a:lnTo>
                  <a:pt x="4823025" y="418560"/>
                </a:lnTo>
                <a:lnTo>
                  <a:pt x="4856684" y="390351"/>
                </a:lnTo>
                <a:lnTo>
                  <a:pt x="4890632" y="362683"/>
                </a:lnTo>
                <a:lnTo>
                  <a:pt x="4924864" y="335554"/>
                </a:lnTo>
                <a:lnTo>
                  <a:pt x="4959373" y="308964"/>
                </a:lnTo>
                <a:lnTo>
                  <a:pt x="4994153" y="282910"/>
                </a:lnTo>
                <a:lnTo>
                  <a:pt x="5029201" y="257392"/>
                </a:lnTo>
                <a:lnTo>
                  <a:pt x="5064509" y="232407"/>
                </a:lnTo>
                <a:lnTo>
                  <a:pt x="5100072" y="207956"/>
                </a:lnTo>
                <a:lnTo>
                  <a:pt x="5135885" y="184036"/>
                </a:lnTo>
                <a:lnTo>
                  <a:pt x="5171942" y="160646"/>
                </a:lnTo>
                <a:lnTo>
                  <a:pt x="5208238" y="137785"/>
                </a:lnTo>
                <a:lnTo>
                  <a:pt x="5244766" y="115452"/>
                </a:lnTo>
                <a:lnTo>
                  <a:pt x="5281522" y="93645"/>
                </a:lnTo>
                <a:lnTo>
                  <a:pt x="5318499" y="72362"/>
                </a:lnTo>
                <a:lnTo>
                  <a:pt x="5355693" y="51603"/>
                </a:lnTo>
                <a:lnTo>
                  <a:pt x="5393097" y="31367"/>
                </a:lnTo>
                <a:lnTo>
                  <a:pt x="5430706" y="11651"/>
                </a:lnTo>
                <a:lnTo>
                  <a:pt x="5453655" y="0"/>
                </a:lnTo>
                <a:lnTo>
                  <a:pt x="5453655" y="9225706"/>
                </a:lnTo>
                <a:lnTo>
                  <a:pt x="1302" y="9225706"/>
                </a:lnTo>
                <a:lnTo>
                  <a:pt x="571" y="9193662"/>
                </a:lnTo>
                <a:lnTo>
                  <a:pt x="0" y="9139159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952589"/>
            <a:ext cx="15996285" cy="8335009"/>
            <a:chOff x="0" y="1952589"/>
            <a:chExt cx="15996285" cy="8335009"/>
          </a:xfrm>
        </p:grpSpPr>
        <p:sp>
          <p:nvSpPr>
            <p:cNvPr id="5" name="object 5"/>
            <p:cNvSpPr/>
            <p:nvPr/>
          </p:nvSpPr>
          <p:spPr>
            <a:xfrm>
              <a:off x="0" y="6313253"/>
              <a:ext cx="7569834" cy="3973829"/>
            </a:xfrm>
            <a:custGeom>
              <a:avLst/>
              <a:gdLst/>
              <a:ahLst/>
              <a:cxnLst/>
              <a:rect l="l" t="t" r="r" b="b"/>
              <a:pathLst>
                <a:path w="7569834" h="3973829">
                  <a:moveTo>
                    <a:pt x="0" y="62"/>
                  </a:moveTo>
                  <a:lnTo>
                    <a:pt x="62243" y="1747"/>
                  </a:lnTo>
                  <a:lnTo>
                    <a:pt x="117663" y="6507"/>
                  </a:lnTo>
                  <a:lnTo>
                    <a:pt x="172592" y="14201"/>
                  </a:lnTo>
                  <a:lnTo>
                    <a:pt x="227101" y="24751"/>
                  </a:lnTo>
                  <a:lnTo>
                    <a:pt x="281264" y="38077"/>
                  </a:lnTo>
                  <a:lnTo>
                    <a:pt x="335152" y="54102"/>
                  </a:lnTo>
                  <a:lnTo>
                    <a:pt x="388837" y="72746"/>
                  </a:lnTo>
                  <a:lnTo>
                    <a:pt x="442393" y="93931"/>
                  </a:lnTo>
                  <a:lnTo>
                    <a:pt x="495891" y="117578"/>
                  </a:lnTo>
                  <a:lnTo>
                    <a:pt x="549404" y="143609"/>
                  </a:lnTo>
                  <a:lnTo>
                    <a:pt x="603004" y="171944"/>
                  </a:lnTo>
                  <a:lnTo>
                    <a:pt x="656764" y="202506"/>
                  </a:lnTo>
                  <a:lnTo>
                    <a:pt x="710754" y="235215"/>
                  </a:lnTo>
                  <a:lnTo>
                    <a:pt x="765049" y="269994"/>
                  </a:lnTo>
                  <a:lnTo>
                    <a:pt x="819721" y="306763"/>
                  </a:lnTo>
                  <a:lnTo>
                    <a:pt x="874841" y="345443"/>
                  </a:lnTo>
                  <a:lnTo>
                    <a:pt x="930482" y="385956"/>
                  </a:lnTo>
                  <a:lnTo>
                    <a:pt x="986716" y="428224"/>
                  </a:lnTo>
                  <a:lnTo>
                    <a:pt x="1043616" y="472168"/>
                  </a:lnTo>
                  <a:lnTo>
                    <a:pt x="1101253" y="517709"/>
                  </a:lnTo>
                  <a:lnTo>
                    <a:pt x="1159701" y="564768"/>
                  </a:lnTo>
                  <a:lnTo>
                    <a:pt x="1189252" y="588842"/>
                  </a:lnTo>
                  <a:lnTo>
                    <a:pt x="1219032" y="613267"/>
                  </a:lnTo>
                  <a:lnTo>
                    <a:pt x="1249051" y="638031"/>
                  </a:lnTo>
                  <a:lnTo>
                    <a:pt x="1279317" y="663127"/>
                  </a:lnTo>
                  <a:lnTo>
                    <a:pt x="1309841" y="688543"/>
                  </a:lnTo>
                  <a:lnTo>
                    <a:pt x="1340630" y="714269"/>
                  </a:lnTo>
                  <a:lnTo>
                    <a:pt x="1597599" y="930092"/>
                  </a:lnTo>
                  <a:lnTo>
                    <a:pt x="1665133" y="986467"/>
                  </a:lnTo>
                  <a:lnTo>
                    <a:pt x="1699443" y="1014964"/>
                  </a:lnTo>
                  <a:lnTo>
                    <a:pt x="1734127" y="1043653"/>
                  </a:lnTo>
                  <a:lnTo>
                    <a:pt x="1769195" y="1072526"/>
                  </a:lnTo>
                  <a:lnTo>
                    <a:pt x="1804655" y="1101572"/>
                  </a:lnTo>
                  <a:lnTo>
                    <a:pt x="1840517" y="1130781"/>
                  </a:lnTo>
                  <a:lnTo>
                    <a:pt x="1876789" y="1160143"/>
                  </a:lnTo>
                  <a:lnTo>
                    <a:pt x="1913481" y="1189649"/>
                  </a:lnTo>
                  <a:lnTo>
                    <a:pt x="1950601" y="1219289"/>
                  </a:lnTo>
                  <a:lnTo>
                    <a:pt x="1988159" y="1249053"/>
                  </a:lnTo>
                  <a:lnTo>
                    <a:pt x="2026164" y="1278931"/>
                  </a:lnTo>
                  <a:lnTo>
                    <a:pt x="2064624" y="1308914"/>
                  </a:lnTo>
                  <a:lnTo>
                    <a:pt x="2103549" y="1338991"/>
                  </a:lnTo>
                  <a:lnTo>
                    <a:pt x="2142948" y="1369153"/>
                  </a:lnTo>
                  <a:lnTo>
                    <a:pt x="2182829" y="1399389"/>
                  </a:lnTo>
                  <a:lnTo>
                    <a:pt x="2223203" y="1429691"/>
                  </a:lnTo>
                  <a:lnTo>
                    <a:pt x="2264077" y="1460048"/>
                  </a:lnTo>
                  <a:lnTo>
                    <a:pt x="2305461" y="1490450"/>
                  </a:lnTo>
                  <a:lnTo>
                    <a:pt x="2347364" y="1520888"/>
                  </a:lnTo>
                  <a:lnTo>
                    <a:pt x="2389795" y="1551351"/>
                  </a:lnTo>
                  <a:lnTo>
                    <a:pt x="2432764" y="1581831"/>
                  </a:lnTo>
                  <a:lnTo>
                    <a:pt x="2476278" y="1612316"/>
                  </a:lnTo>
                  <a:lnTo>
                    <a:pt x="2520347" y="1642798"/>
                  </a:lnTo>
                  <a:lnTo>
                    <a:pt x="2564981" y="1673266"/>
                  </a:lnTo>
                  <a:lnTo>
                    <a:pt x="2610188" y="1703710"/>
                  </a:lnTo>
                  <a:lnTo>
                    <a:pt x="2655977" y="1734122"/>
                  </a:lnTo>
                  <a:lnTo>
                    <a:pt x="2702357" y="1764490"/>
                  </a:lnTo>
                  <a:lnTo>
                    <a:pt x="2749338" y="1794805"/>
                  </a:lnTo>
                  <a:lnTo>
                    <a:pt x="2796928" y="1825057"/>
                  </a:lnTo>
                  <a:lnTo>
                    <a:pt x="2845136" y="1855237"/>
                  </a:lnTo>
                  <a:lnTo>
                    <a:pt x="2893972" y="1885335"/>
                  </a:lnTo>
                  <a:lnTo>
                    <a:pt x="2943445" y="1915340"/>
                  </a:lnTo>
                  <a:lnTo>
                    <a:pt x="2993562" y="1945243"/>
                  </a:lnTo>
                  <a:lnTo>
                    <a:pt x="3044335" y="1975034"/>
                  </a:lnTo>
                  <a:lnTo>
                    <a:pt x="3095771" y="2004704"/>
                  </a:lnTo>
                  <a:lnTo>
                    <a:pt x="3147880" y="2034241"/>
                  </a:lnTo>
                  <a:lnTo>
                    <a:pt x="3200670" y="2063638"/>
                  </a:lnTo>
                  <a:lnTo>
                    <a:pt x="3254151" y="2092883"/>
                  </a:lnTo>
                  <a:lnTo>
                    <a:pt x="3308332" y="2121967"/>
                  </a:lnTo>
                  <a:lnTo>
                    <a:pt x="3363222" y="2150880"/>
                  </a:lnTo>
                  <a:lnTo>
                    <a:pt x="3418830" y="2179613"/>
                  </a:lnTo>
                  <a:lnTo>
                    <a:pt x="3454765" y="2196370"/>
                  </a:lnTo>
                  <a:lnTo>
                    <a:pt x="3494147" y="2211800"/>
                  </a:lnTo>
                  <a:lnTo>
                    <a:pt x="3536853" y="2225978"/>
                  </a:lnTo>
                  <a:lnTo>
                    <a:pt x="3582761" y="2238977"/>
                  </a:lnTo>
                  <a:lnTo>
                    <a:pt x="3631746" y="2250874"/>
                  </a:lnTo>
                  <a:lnTo>
                    <a:pt x="3683688" y="2261743"/>
                  </a:lnTo>
                  <a:lnTo>
                    <a:pt x="3738463" y="2271661"/>
                  </a:lnTo>
                  <a:lnTo>
                    <a:pt x="3795948" y="2280701"/>
                  </a:lnTo>
                  <a:lnTo>
                    <a:pt x="3856022" y="2288939"/>
                  </a:lnTo>
                  <a:lnTo>
                    <a:pt x="3918560" y="2296450"/>
                  </a:lnTo>
                  <a:lnTo>
                    <a:pt x="3983440" y="2303310"/>
                  </a:lnTo>
                  <a:lnTo>
                    <a:pt x="4050540" y="2309593"/>
                  </a:lnTo>
                  <a:lnTo>
                    <a:pt x="4155084" y="2318101"/>
                  </a:lnTo>
                  <a:lnTo>
                    <a:pt x="4301099" y="2328127"/>
                  </a:lnTo>
                  <a:lnTo>
                    <a:pt x="4858234" y="2359654"/>
                  </a:lnTo>
                  <a:lnTo>
                    <a:pt x="5154289" y="2379089"/>
                  </a:lnTo>
                  <a:lnTo>
                    <a:pt x="5325886" y="2393015"/>
                  </a:lnTo>
                  <a:lnTo>
                    <a:pt x="5454988" y="2405267"/>
                  </a:lnTo>
                  <a:lnTo>
                    <a:pt x="5541019" y="2414436"/>
                  </a:lnTo>
                  <a:lnTo>
                    <a:pt x="5626876" y="2424493"/>
                  </a:lnTo>
                  <a:lnTo>
                    <a:pt x="5712438" y="2435514"/>
                  </a:lnTo>
                  <a:lnTo>
                    <a:pt x="5797581" y="2447573"/>
                  </a:lnTo>
                  <a:lnTo>
                    <a:pt x="5839958" y="2454016"/>
                  </a:lnTo>
                  <a:lnTo>
                    <a:pt x="5882183" y="2460747"/>
                  </a:lnTo>
                  <a:lnTo>
                    <a:pt x="5924243" y="2467775"/>
                  </a:lnTo>
                  <a:lnTo>
                    <a:pt x="5966122" y="2475110"/>
                  </a:lnTo>
                  <a:lnTo>
                    <a:pt x="6007803" y="2482761"/>
                  </a:lnTo>
                  <a:lnTo>
                    <a:pt x="6049273" y="2490737"/>
                  </a:lnTo>
                  <a:lnTo>
                    <a:pt x="6090516" y="2499048"/>
                  </a:lnTo>
                  <a:lnTo>
                    <a:pt x="6131515" y="2507703"/>
                  </a:lnTo>
                  <a:lnTo>
                    <a:pt x="6172257" y="2516712"/>
                  </a:lnTo>
                  <a:lnTo>
                    <a:pt x="6212726" y="2526084"/>
                  </a:lnTo>
                  <a:lnTo>
                    <a:pt x="6252905" y="2535829"/>
                  </a:lnTo>
                  <a:lnTo>
                    <a:pt x="6292781" y="2545955"/>
                  </a:lnTo>
                  <a:lnTo>
                    <a:pt x="6332338" y="2556472"/>
                  </a:lnTo>
                  <a:lnTo>
                    <a:pt x="6371559" y="2567390"/>
                  </a:lnTo>
                  <a:lnTo>
                    <a:pt x="6410431" y="2578718"/>
                  </a:lnTo>
                  <a:lnTo>
                    <a:pt x="6448937" y="2590465"/>
                  </a:lnTo>
                  <a:lnTo>
                    <a:pt x="6487063" y="2602641"/>
                  </a:lnTo>
                  <a:lnTo>
                    <a:pt x="6524792" y="2615256"/>
                  </a:lnTo>
                  <a:lnTo>
                    <a:pt x="6562111" y="2628317"/>
                  </a:lnTo>
                  <a:lnTo>
                    <a:pt x="6599002" y="2641836"/>
                  </a:lnTo>
                  <a:lnTo>
                    <a:pt x="6635451" y="2655821"/>
                  </a:lnTo>
                  <a:lnTo>
                    <a:pt x="6671443" y="2670282"/>
                  </a:lnTo>
                  <a:lnTo>
                    <a:pt x="6706963" y="2685228"/>
                  </a:lnTo>
                  <a:lnTo>
                    <a:pt x="6741994" y="2700668"/>
                  </a:lnTo>
                  <a:lnTo>
                    <a:pt x="6810531" y="2733070"/>
                  </a:lnTo>
                  <a:lnTo>
                    <a:pt x="6876931" y="2767562"/>
                  </a:lnTo>
                  <a:lnTo>
                    <a:pt x="6941073" y="2804221"/>
                  </a:lnTo>
                  <a:lnTo>
                    <a:pt x="7002832" y="2843120"/>
                  </a:lnTo>
                  <a:lnTo>
                    <a:pt x="7062087" y="2884335"/>
                  </a:lnTo>
                  <a:lnTo>
                    <a:pt x="7118715" y="2927942"/>
                  </a:lnTo>
                  <a:lnTo>
                    <a:pt x="7172594" y="2974015"/>
                  </a:lnTo>
                  <a:lnTo>
                    <a:pt x="7223599" y="3022630"/>
                  </a:lnTo>
                  <a:lnTo>
                    <a:pt x="7271609" y="3073861"/>
                  </a:lnTo>
                  <a:lnTo>
                    <a:pt x="7316502" y="3127784"/>
                  </a:lnTo>
                  <a:lnTo>
                    <a:pt x="7358153" y="3184474"/>
                  </a:lnTo>
                  <a:lnTo>
                    <a:pt x="7396442" y="3244007"/>
                  </a:lnTo>
                  <a:lnTo>
                    <a:pt x="7431244" y="3306456"/>
                  </a:lnTo>
                  <a:lnTo>
                    <a:pt x="7462437" y="3371898"/>
                  </a:lnTo>
                  <a:lnTo>
                    <a:pt x="7489899" y="3440407"/>
                  </a:lnTo>
                  <a:lnTo>
                    <a:pt x="7513507" y="3512058"/>
                  </a:lnTo>
                  <a:lnTo>
                    <a:pt x="7523827" y="3549086"/>
                  </a:lnTo>
                  <a:lnTo>
                    <a:pt x="7533138" y="3586928"/>
                  </a:lnTo>
                  <a:lnTo>
                    <a:pt x="7541424" y="3625593"/>
                  </a:lnTo>
                  <a:lnTo>
                    <a:pt x="7548669" y="3665090"/>
                  </a:lnTo>
                  <a:lnTo>
                    <a:pt x="7554859" y="3705430"/>
                  </a:lnTo>
                  <a:lnTo>
                    <a:pt x="7559978" y="3746621"/>
                  </a:lnTo>
                  <a:lnTo>
                    <a:pt x="7564011" y="3788673"/>
                  </a:lnTo>
                  <a:lnTo>
                    <a:pt x="7566942" y="3831594"/>
                  </a:lnTo>
                  <a:lnTo>
                    <a:pt x="7568756" y="3875396"/>
                  </a:lnTo>
                  <a:lnTo>
                    <a:pt x="7569438" y="3920086"/>
                  </a:lnTo>
                  <a:lnTo>
                    <a:pt x="7568972" y="3965675"/>
                  </a:lnTo>
                  <a:lnTo>
                    <a:pt x="7568690" y="3973746"/>
                  </a:lnTo>
                  <a:lnTo>
                    <a:pt x="0" y="397374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9811" y="1952589"/>
              <a:ext cx="13706472" cy="694355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0808" y="628305"/>
            <a:ext cx="4095115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0808" y="953547"/>
            <a:ext cx="3136900" cy="306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10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741181" y="662985"/>
            <a:ext cx="445134" cy="636270"/>
          </a:xfrm>
          <a:custGeom>
            <a:avLst/>
            <a:gdLst/>
            <a:ahLst/>
            <a:cxnLst/>
            <a:rect l="l" t="t" r="r" b="b"/>
            <a:pathLst>
              <a:path w="445135" h="636269">
                <a:moveTo>
                  <a:pt x="219565" y="0"/>
                </a:move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057"/>
                </a:lnTo>
                <a:lnTo>
                  <a:pt x="441056" y="148843"/>
                </a:lnTo>
                <a:lnTo>
                  <a:pt x="444714" y="187177"/>
                </a:lnTo>
                <a:lnTo>
                  <a:pt x="441252" y="225623"/>
                </a:lnTo>
                <a:lnTo>
                  <a:pt x="413555" y="293302"/>
                </a:lnTo>
                <a:lnTo>
                  <a:pt x="357938" y="346770"/>
                </a:lnTo>
                <a:lnTo>
                  <a:pt x="319184" y="364080"/>
                </a:lnTo>
                <a:lnTo>
                  <a:pt x="273060" y="374466"/>
                </a:lnTo>
                <a:lnTo>
                  <a:pt x="219565" y="377929"/>
                </a:lnTo>
                <a:lnTo>
                  <a:pt x="104310" y="377929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close/>
              </a:path>
              <a:path w="445135" h="636269">
                <a:moveTo>
                  <a:pt x="104310" y="296401"/>
                </a:moveTo>
                <a:lnTo>
                  <a:pt x="219565" y="296401"/>
                </a:lnTo>
                <a:lnTo>
                  <a:pt x="247387" y="294628"/>
                </a:lnTo>
                <a:lnTo>
                  <a:pt x="291725" y="280445"/>
                </a:lnTo>
                <a:lnTo>
                  <a:pt x="321139" y="252455"/>
                </a:lnTo>
                <a:lnTo>
                  <a:pt x="335881" y="212920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lnTo>
                  <a:pt x="104310" y="296401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85523" y="66298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89521" y="662092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5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5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64704" y="662092"/>
            <a:ext cx="522605" cy="636905"/>
          </a:xfrm>
          <a:custGeom>
            <a:avLst/>
            <a:gdLst/>
            <a:ahLst/>
            <a:cxnLst/>
            <a:rect l="l" t="t" r="r" b="b"/>
            <a:pathLst>
              <a:path w="522604" h="636905">
                <a:moveTo>
                  <a:pt x="418134" y="0"/>
                </a:moveTo>
                <a:lnTo>
                  <a:pt x="522444" y="0"/>
                </a:lnTo>
                <a:lnTo>
                  <a:pt x="522444" y="636805"/>
                </a:lnTo>
                <a:lnTo>
                  <a:pt x="418134" y="636805"/>
                </a:lnTo>
                <a:lnTo>
                  <a:pt x="104310" y="161937"/>
                </a:lnTo>
                <a:lnTo>
                  <a:pt x="104310" y="636805"/>
                </a:lnTo>
                <a:lnTo>
                  <a:pt x="0" y="636805"/>
                </a:lnTo>
                <a:lnTo>
                  <a:pt x="0" y="0"/>
                </a:lnTo>
                <a:lnTo>
                  <a:pt x="104310" y="0"/>
                </a:lnTo>
                <a:lnTo>
                  <a:pt x="418134" y="473974"/>
                </a:lnTo>
                <a:lnTo>
                  <a:pt x="418134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24319" y="66298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40300" y="662985"/>
            <a:ext cx="445134" cy="636270"/>
          </a:xfrm>
          <a:custGeom>
            <a:avLst/>
            <a:gdLst/>
            <a:ahLst/>
            <a:cxnLst/>
            <a:rect l="l" t="t" r="r" b="b"/>
            <a:pathLst>
              <a:path w="445134" h="636269">
                <a:moveTo>
                  <a:pt x="219565" y="0"/>
                </a:move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057"/>
                </a:lnTo>
                <a:lnTo>
                  <a:pt x="441056" y="148843"/>
                </a:lnTo>
                <a:lnTo>
                  <a:pt x="444714" y="187177"/>
                </a:lnTo>
                <a:lnTo>
                  <a:pt x="441252" y="225623"/>
                </a:lnTo>
                <a:lnTo>
                  <a:pt x="413555" y="293302"/>
                </a:lnTo>
                <a:lnTo>
                  <a:pt x="357938" y="346770"/>
                </a:lnTo>
                <a:lnTo>
                  <a:pt x="319184" y="364080"/>
                </a:lnTo>
                <a:lnTo>
                  <a:pt x="273060" y="374466"/>
                </a:lnTo>
                <a:lnTo>
                  <a:pt x="219565" y="377929"/>
                </a:lnTo>
                <a:lnTo>
                  <a:pt x="104310" y="377929"/>
                </a:ln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close/>
              </a:path>
              <a:path w="445134" h="636269">
                <a:moveTo>
                  <a:pt x="104310" y="296401"/>
                </a:moveTo>
                <a:lnTo>
                  <a:pt x="219565" y="296401"/>
                </a:lnTo>
                <a:lnTo>
                  <a:pt x="247387" y="294628"/>
                </a:lnTo>
                <a:lnTo>
                  <a:pt x="291725" y="280445"/>
                </a:lnTo>
                <a:lnTo>
                  <a:pt x="321139" y="252455"/>
                </a:lnTo>
                <a:lnTo>
                  <a:pt x="335881" y="212920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lnTo>
                  <a:pt x="104310" y="296401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84641" y="662092"/>
            <a:ext cx="351790" cy="636905"/>
          </a:xfrm>
          <a:custGeom>
            <a:avLst/>
            <a:gdLst/>
            <a:ahLst/>
            <a:cxnLst/>
            <a:rect l="l" t="t" r="r" b="b"/>
            <a:pathLst>
              <a:path w="351790" h="636905">
                <a:moveTo>
                  <a:pt x="351349" y="0"/>
                </a:moveTo>
                <a:lnTo>
                  <a:pt x="351349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23875" y="274512"/>
                </a:lnTo>
                <a:lnTo>
                  <a:pt x="323875" y="354922"/>
                </a:lnTo>
                <a:lnTo>
                  <a:pt x="104310" y="354922"/>
                </a:lnTo>
                <a:lnTo>
                  <a:pt x="104310" y="555278"/>
                </a:lnTo>
                <a:lnTo>
                  <a:pt x="351349" y="555278"/>
                </a:lnTo>
                <a:lnTo>
                  <a:pt x="351349" y="636805"/>
                </a:lnTo>
                <a:lnTo>
                  <a:pt x="0" y="636805"/>
                </a:lnTo>
                <a:lnTo>
                  <a:pt x="0" y="0"/>
                </a:lnTo>
                <a:lnTo>
                  <a:pt x="351349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64029" y="662985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39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16678" y="662985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69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58201" y="662985"/>
            <a:ext cx="319405" cy="636270"/>
          </a:xfrm>
          <a:custGeom>
            <a:avLst/>
            <a:gdLst/>
            <a:ahLst/>
            <a:cxnLst/>
            <a:rect l="l" t="t" r="r" b="b"/>
            <a:pathLst>
              <a:path w="319404" h="636269">
                <a:moveTo>
                  <a:pt x="0" y="0"/>
                </a:moveTo>
                <a:lnTo>
                  <a:pt x="104310" y="0"/>
                </a:lnTo>
                <a:lnTo>
                  <a:pt x="104310" y="556395"/>
                </a:lnTo>
                <a:lnTo>
                  <a:pt x="319408" y="556395"/>
                </a:lnTo>
                <a:lnTo>
                  <a:pt x="319408" y="635912"/>
                </a:lnTo>
                <a:lnTo>
                  <a:pt x="0" y="635912"/>
                </a:lnTo>
                <a:lnTo>
                  <a:pt x="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138857" y="662985"/>
            <a:ext cx="374650" cy="636270"/>
          </a:xfrm>
          <a:custGeom>
            <a:avLst/>
            <a:gdLst/>
            <a:ahLst/>
            <a:cxnLst/>
            <a:rect l="l" t="t" r="r" b="b"/>
            <a:pathLst>
              <a:path w="374650" h="636269">
                <a:moveTo>
                  <a:pt x="0" y="635912"/>
                </a:moveTo>
                <a:lnTo>
                  <a:pt x="0" y="0"/>
                </a:lnTo>
                <a:lnTo>
                  <a:pt x="374132" y="0"/>
                </a:lnTo>
                <a:lnTo>
                  <a:pt x="374132" y="81527"/>
                </a:lnTo>
                <a:lnTo>
                  <a:pt x="104310" y="81527"/>
                </a:lnTo>
                <a:lnTo>
                  <a:pt x="104310" y="274512"/>
                </a:lnTo>
                <a:lnTo>
                  <a:pt x="314717" y="274512"/>
                </a:lnTo>
                <a:lnTo>
                  <a:pt x="314717" y="355146"/>
                </a:lnTo>
                <a:lnTo>
                  <a:pt x="104310" y="355146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09118" y="662985"/>
            <a:ext cx="497205" cy="642620"/>
          </a:xfrm>
          <a:custGeom>
            <a:avLst/>
            <a:gdLst/>
            <a:ahLst/>
            <a:cxnLst/>
            <a:rect l="l" t="t" r="r" b="b"/>
            <a:pathLst>
              <a:path w="497204" h="642619">
                <a:moveTo>
                  <a:pt x="0" y="403615"/>
                </a:moveTo>
                <a:lnTo>
                  <a:pt x="0" y="0"/>
                </a:lnTo>
                <a:lnTo>
                  <a:pt x="104310" y="0"/>
                </a:lnTo>
                <a:lnTo>
                  <a:pt x="104310" y="403615"/>
                </a:lnTo>
                <a:lnTo>
                  <a:pt x="106683" y="437469"/>
                </a:lnTo>
                <a:lnTo>
                  <a:pt x="125669" y="491857"/>
                </a:lnTo>
                <a:lnTo>
                  <a:pt x="163152" y="528419"/>
                </a:lnTo>
                <a:lnTo>
                  <a:pt x="216200" y="546735"/>
                </a:lnTo>
                <a:lnTo>
                  <a:pt x="248379" y="549024"/>
                </a:lnTo>
                <a:lnTo>
                  <a:pt x="280557" y="546735"/>
                </a:lnTo>
                <a:lnTo>
                  <a:pt x="333605" y="528419"/>
                </a:lnTo>
                <a:lnTo>
                  <a:pt x="371088" y="491857"/>
                </a:lnTo>
                <a:lnTo>
                  <a:pt x="390074" y="437469"/>
                </a:lnTo>
                <a:lnTo>
                  <a:pt x="392447" y="403615"/>
                </a:lnTo>
                <a:lnTo>
                  <a:pt x="392447" y="0"/>
                </a:lnTo>
                <a:lnTo>
                  <a:pt x="496757" y="0"/>
                </a:lnTo>
                <a:lnTo>
                  <a:pt x="496757" y="403615"/>
                </a:lnTo>
                <a:lnTo>
                  <a:pt x="492262" y="457906"/>
                </a:lnTo>
                <a:lnTo>
                  <a:pt x="478776" y="505524"/>
                </a:lnTo>
                <a:lnTo>
                  <a:pt x="456301" y="546469"/>
                </a:lnTo>
                <a:lnTo>
                  <a:pt x="424835" y="580742"/>
                </a:lnTo>
                <a:lnTo>
                  <a:pt x="386807" y="607713"/>
                </a:lnTo>
                <a:lnTo>
                  <a:pt x="344424" y="626978"/>
                </a:lnTo>
                <a:lnTo>
                  <a:pt x="297686" y="638537"/>
                </a:lnTo>
                <a:lnTo>
                  <a:pt x="246592" y="642390"/>
                </a:lnTo>
                <a:lnTo>
                  <a:pt x="195595" y="638564"/>
                </a:lnTo>
                <a:lnTo>
                  <a:pt x="149150" y="627089"/>
                </a:lnTo>
                <a:lnTo>
                  <a:pt x="107255" y="607964"/>
                </a:lnTo>
                <a:lnTo>
                  <a:pt x="69912" y="581188"/>
                </a:lnTo>
                <a:lnTo>
                  <a:pt x="39325" y="547056"/>
                </a:lnTo>
                <a:lnTo>
                  <a:pt x="17478" y="506083"/>
                </a:lnTo>
                <a:lnTo>
                  <a:pt x="4369" y="458269"/>
                </a:lnTo>
                <a:lnTo>
                  <a:pt x="0" y="40361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08430" y="662985"/>
            <a:ext cx="443865" cy="636270"/>
          </a:xfrm>
          <a:custGeom>
            <a:avLst/>
            <a:gdLst/>
            <a:ahLst/>
            <a:cxnLst/>
            <a:rect l="l" t="t" r="r" b="b"/>
            <a:pathLst>
              <a:path w="443865" h="636269">
                <a:moveTo>
                  <a:pt x="0" y="81527"/>
                </a:moveTo>
                <a:lnTo>
                  <a:pt x="0" y="0"/>
                </a:lnTo>
                <a:lnTo>
                  <a:pt x="443598" y="0"/>
                </a:lnTo>
                <a:lnTo>
                  <a:pt x="443598" y="81527"/>
                </a:lnTo>
                <a:lnTo>
                  <a:pt x="274512" y="81527"/>
                </a:lnTo>
                <a:lnTo>
                  <a:pt x="274512" y="635912"/>
                </a:lnTo>
                <a:lnTo>
                  <a:pt x="170202" y="635912"/>
                </a:lnTo>
                <a:lnTo>
                  <a:pt x="170202" y="81527"/>
                </a:lnTo>
                <a:lnTo>
                  <a:pt x="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56352" y="662985"/>
            <a:ext cx="497205" cy="642620"/>
          </a:xfrm>
          <a:custGeom>
            <a:avLst/>
            <a:gdLst/>
            <a:ahLst/>
            <a:cxnLst/>
            <a:rect l="l" t="t" r="r" b="b"/>
            <a:pathLst>
              <a:path w="497204" h="642619">
                <a:moveTo>
                  <a:pt x="0" y="403615"/>
                </a:moveTo>
                <a:lnTo>
                  <a:pt x="0" y="0"/>
                </a:lnTo>
                <a:lnTo>
                  <a:pt x="104310" y="0"/>
                </a:lnTo>
                <a:lnTo>
                  <a:pt x="104310" y="403615"/>
                </a:lnTo>
                <a:lnTo>
                  <a:pt x="106683" y="437469"/>
                </a:lnTo>
                <a:lnTo>
                  <a:pt x="125669" y="491857"/>
                </a:lnTo>
                <a:lnTo>
                  <a:pt x="163152" y="528419"/>
                </a:lnTo>
                <a:lnTo>
                  <a:pt x="216200" y="546735"/>
                </a:lnTo>
                <a:lnTo>
                  <a:pt x="248379" y="549024"/>
                </a:lnTo>
                <a:lnTo>
                  <a:pt x="280557" y="546735"/>
                </a:lnTo>
                <a:lnTo>
                  <a:pt x="333605" y="528419"/>
                </a:lnTo>
                <a:lnTo>
                  <a:pt x="371088" y="491857"/>
                </a:lnTo>
                <a:lnTo>
                  <a:pt x="390074" y="437469"/>
                </a:lnTo>
                <a:lnTo>
                  <a:pt x="392447" y="403615"/>
                </a:lnTo>
                <a:lnTo>
                  <a:pt x="392447" y="0"/>
                </a:lnTo>
                <a:lnTo>
                  <a:pt x="496757" y="0"/>
                </a:lnTo>
                <a:lnTo>
                  <a:pt x="496757" y="403615"/>
                </a:lnTo>
                <a:lnTo>
                  <a:pt x="492262" y="457906"/>
                </a:lnTo>
                <a:lnTo>
                  <a:pt x="478776" y="505524"/>
                </a:lnTo>
                <a:lnTo>
                  <a:pt x="456301" y="546469"/>
                </a:lnTo>
                <a:lnTo>
                  <a:pt x="424834" y="580742"/>
                </a:lnTo>
                <a:lnTo>
                  <a:pt x="386807" y="607713"/>
                </a:lnTo>
                <a:lnTo>
                  <a:pt x="344424" y="626978"/>
                </a:lnTo>
                <a:lnTo>
                  <a:pt x="297685" y="638537"/>
                </a:lnTo>
                <a:lnTo>
                  <a:pt x="246591" y="642390"/>
                </a:lnTo>
                <a:lnTo>
                  <a:pt x="195595" y="638564"/>
                </a:lnTo>
                <a:lnTo>
                  <a:pt x="149150" y="627089"/>
                </a:lnTo>
                <a:lnTo>
                  <a:pt x="107255" y="607964"/>
                </a:lnTo>
                <a:lnTo>
                  <a:pt x="69912" y="581188"/>
                </a:lnTo>
                <a:lnTo>
                  <a:pt x="39325" y="547056"/>
                </a:lnTo>
                <a:lnTo>
                  <a:pt x="17478" y="506083"/>
                </a:lnTo>
                <a:lnTo>
                  <a:pt x="4369" y="458269"/>
                </a:lnTo>
                <a:lnTo>
                  <a:pt x="0" y="40361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88499" y="662985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69">
                <a:moveTo>
                  <a:pt x="104310" y="377929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6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8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9"/>
                </a:lnTo>
                <a:lnTo>
                  <a:pt x="104310" y="377929"/>
                </a:lnTo>
                <a:close/>
              </a:path>
              <a:path w="455295" h="636269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32070" y="654721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5" h="650875">
                <a:moveTo>
                  <a:pt x="324769" y="556395"/>
                </a:moveTo>
                <a:lnTo>
                  <a:pt x="370586" y="552416"/>
                </a:lnTo>
                <a:lnTo>
                  <a:pt x="411992" y="540480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5" y="419083"/>
                </a:lnTo>
                <a:lnTo>
                  <a:pt x="538527" y="374760"/>
                </a:lnTo>
                <a:lnTo>
                  <a:pt x="542324" y="325438"/>
                </a:lnTo>
                <a:lnTo>
                  <a:pt x="538527" y="276047"/>
                </a:lnTo>
                <a:lnTo>
                  <a:pt x="527135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2" y="110955"/>
                </a:lnTo>
                <a:lnTo>
                  <a:pt x="370586" y="99103"/>
                </a:lnTo>
                <a:lnTo>
                  <a:pt x="324769" y="95152"/>
                </a:lnTo>
                <a:lnTo>
                  <a:pt x="278938" y="99103"/>
                </a:lnTo>
                <a:lnTo>
                  <a:pt x="237490" y="110955"/>
                </a:lnTo>
                <a:lnTo>
                  <a:pt x="200426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5" y="458409"/>
                </a:lnTo>
                <a:lnTo>
                  <a:pt x="167745" y="492737"/>
                </a:lnTo>
                <a:lnTo>
                  <a:pt x="200426" y="520587"/>
                </a:lnTo>
                <a:lnTo>
                  <a:pt x="237490" y="540480"/>
                </a:lnTo>
                <a:lnTo>
                  <a:pt x="278938" y="552416"/>
                </a:lnTo>
                <a:lnTo>
                  <a:pt x="324769" y="556395"/>
                </a:lnTo>
                <a:close/>
              </a:path>
              <a:path w="649605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3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3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659909" y="371306"/>
            <a:ext cx="89687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P</a:t>
            </a:r>
            <a:r>
              <a:rPr spc="-1135" dirty="0"/>
              <a:t>I</a:t>
            </a:r>
            <a:r>
              <a:rPr spc="90" dirty="0"/>
              <a:t>A</a:t>
            </a:r>
            <a:r>
              <a:rPr spc="-200" dirty="0"/>
              <a:t>N</a:t>
            </a:r>
            <a:r>
              <a:rPr spc="-1130" dirty="0"/>
              <a:t>I</a:t>
            </a:r>
            <a:r>
              <a:rPr spc="-375" dirty="0"/>
              <a:t> </a:t>
            </a:r>
            <a:r>
              <a:rPr spc="-65" dirty="0"/>
              <a:t>P</a:t>
            </a:r>
            <a:r>
              <a:rPr spc="-785" dirty="0"/>
              <a:t>E</a:t>
            </a:r>
            <a:r>
              <a:rPr spc="-455" dirty="0"/>
              <a:t>R</a:t>
            </a:r>
            <a:r>
              <a:rPr spc="-375" dirty="0"/>
              <a:t> </a:t>
            </a:r>
            <a:r>
              <a:rPr spc="-1135" dirty="0"/>
              <a:t>I</a:t>
            </a:r>
            <a:r>
              <a:rPr spc="-810" dirty="0"/>
              <a:t>L</a:t>
            </a:r>
            <a:r>
              <a:rPr spc="-375" dirty="0"/>
              <a:t> </a:t>
            </a:r>
            <a:r>
              <a:rPr spc="-434" dirty="0"/>
              <a:t>F</a:t>
            </a:r>
            <a:r>
              <a:rPr spc="-305" dirty="0"/>
              <a:t>U</a:t>
            </a:r>
            <a:r>
              <a:rPr spc="-380" dirty="0"/>
              <a:t>T</a:t>
            </a:r>
            <a:r>
              <a:rPr spc="-305" dirty="0"/>
              <a:t>U</a:t>
            </a:r>
            <a:r>
              <a:rPr spc="-459" dirty="0"/>
              <a:t>R</a:t>
            </a:r>
            <a:r>
              <a:rPr spc="-20" dirty="0"/>
              <a:t>O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37829" y="2851253"/>
            <a:ext cx="4750435" cy="7435850"/>
          </a:xfrm>
          <a:custGeom>
            <a:avLst/>
            <a:gdLst/>
            <a:ahLst/>
            <a:cxnLst/>
            <a:rect l="l" t="t" r="r" b="b"/>
            <a:pathLst>
              <a:path w="4750434" h="7435850">
                <a:moveTo>
                  <a:pt x="628869" y="7435746"/>
                </a:moveTo>
                <a:lnTo>
                  <a:pt x="575214" y="7373230"/>
                </a:lnTo>
                <a:lnTo>
                  <a:pt x="512484" y="7297801"/>
                </a:lnTo>
                <a:lnTo>
                  <a:pt x="482081" y="7260144"/>
                </a:lnTo>
                <a:lnTo>
                  <a:pt x="452353" y="7222488"/>
                </a:lnTo>
                <a:lnTo>
                  <a:pt x="423327" y="7184809"/>
                </a:lnTo>
                <a:lnTo>
                  <a:pt x="395029" y="7147079"/>
                </a:lnTo>
                <a:lnTo>
                  <a:pt x="367484" y="7109271"/>
                </a:lnTo>
                <a:lnTo>
                  <a:pt x="340719" y="7071360"/>
                </a:lnTo>
                <a:lnTo>
                  <a:pt x="314760" y="7033319"/>
                </a:lnTo>
                <a:lnTo>
                  <a:pt x="289633" y="6995121"/>
                </a:lnTo>
                <a:lnTo>
                  <a:pt x="265364" y="6956739"/>
                </a:lnTo>
                <a:lnTo>
                  <a:pt x="241979" y="6918148"/>
                </a:lnTo>
                <a:lnTo>
                  <a:pt x="219504" y="6879320"/>
                </a:lnTo>
                <a:lnTo>
                  <a:pt x="197965" y="6840230"/>
                </a:lnTo>
                <a:lnTo>
                  <a:pt x="177388" y="6800849"/>
                </a:lnTo>
                <a:lnTo>
                  <a:pt x="157799" y="6761153"/>
                </a:lnTo>
                <a:lnTo>
                  <a:pt x="139225" y="6721114"/>
                </a:lnTo>
                <a:lnTo>
                  <a:pt x="121690" y="6680706"/>
                </a:lnTo>
                <a:lnTo>
                  <a:pt x="105222" y="6639903"/>
                </a:lnTo>
                <a:lnTo>
                  <a:pt x="89845" y="6598677"/>
                </a:lnTo>
                <a:lnTo>
                  <a:pt x="75587" y="6557003"/>
                </a:lnTo>
                <a:lnTo>
                  <a:pt x="62474" y="6514853"/>
                </a:lnTo>
                <a:lnTo>
                  <a:pt x="50530" y="6472202"/>
                </a:lnTo>
                <a:lnTo>
                  <a:pt x="39783" y="6429022"/>
                </a:lnTo>
                <a:lnTo>
                  <a:pt x="30259" y="6385288"/>
                </a:lnTo>
                <a:lnTo>
                  <a:pt x="21982" y="6340972"/>
                </a:lnTo>
                <a:lnTo>
                  <a:pt x="14981" y="6296048"/>
                </a:lnTo>
                <a:lnTo>
                  <a:pt x="9279" y="6250490"/>
                </a:lnTo>
                <a:lnTo>
                  <a:pt x="4905" y="6204271"/>
                </a:lnTo>
                <a:lnTo>
                  <a:pt x="1882" y="6157364"/>
                </a:lnTo>
                <a:lnTo>
                  <a:pt x="239" y="6109743"/>
                </a:lnTo>
                <a:lnTo>
                  <a:pt x="0" y="6061382"/>
                </a:lnTo>
                <a:lnTo>
                  <a:pt x="1191" y="6012253"/>
                </a:lnTo>
                <a:lnTo>
                  <a:pt x="3839" y="5962331"/>
                </a:lnTo>
                <a:lnTo>
                  <a:pt x="7970" y="5911589"/>
                </a:lnTo>
                <a:lnTo>
                  <a:pt x="13610" y="5860000"/>
                </a:lnTo>
                <a:lnTo>
                  <a:pt x="20784" y="5807538"/>
                </a:lnTo>
                <a:lnTo>
                  <a:pt x="29519" y="5754176"/>
                </a:lnTo>
                <a:lnTo>
                  <a:pt x="39841" y="5699887"/>
                </a:lnTo>
                <a:lnTo>
                  <a:pt x="51776" y="5644646"/>
                </a:lnTo>
                <a:lnTo>
                  <a:pt x="65350" y="5588425"/>
                </a:lnTo>
                <a:lnTo>
                  <a:pt x="77565" y="5542132"/>
                </a:lnTo>
                <a:lnTo>
                  <a:pt x="90739" y="5496080"/>
                </a:lnTo>
                <a:lnTo>
                  <a:pt x="104864" y="5450292"/>
                </a:lnTo>
                <a:lnTo>
                  <a:pt x="119931" y="5404789"/>
                </a:lnTo>
                <a:lnTo>
                  <a:pt x="135930" y="5359591"/>
                </a:lnTo>
                <a:lnTo>
                  <a:pt x="152852" y="5314721"/>
                </a:lnTo>
                <a:lnTo>
                  <a:pt x="170689" y="5270201"/>
                </a:lnTo>
                <a:lnTo>
                  <a:pt x="189431" y="5226050"/>
                </a:lnTo>
                <a:lnTo>
                  <a:pt x="209068" y="5182291"/>
                </a:lnTo>
                <a:lnTo>
                  <a:pt x="229592" y="5138946"/>
                </a:lnTo>
                <a:lnTo>
                  <a:pt x="250994" y="5096035"/>
                </a:lnTo>
                <a:lnTo>
                  <a:pt x="273265" y="5053580"/>
                </a:lnTo>
                <a:lnTo>
                  <a:pt x="296395" y="5011602"/>
                </a:lnTo>
                <a:lnTo>
                  <a:pt x="320375" y="4970123"/>
                </a:lnTo>
                <a:lnTo>
                  <a:pt x="345196" y="4929165"/>
                </a:lnTo>
                <a:lnTo>
                  <a:pt x="370849" y="4888747"/>
                </a:lnTo>
                <a:lnTo>
                  <a:pt x="397324" y="4848893"/>
                </a:lnTo>
                <a:lnTo>
                  <a:pt x="424614" y="4809623"/>
                </a:lnTo>
                <a:lnTo>
                  <a:pt x="452708" y="4770959"/>
                </a:lnTo>
                <a:lnTo>
                  <a:pt x="481597" y="4732922"/>
                </a:lnTo>
                <a:lnTo>
                  <a:pt x="511272" y="4695534"/>
                </a:lnTo>
                <a:lnTo>
                  <a:pt x="541725" y="4658816"/>
                </a:lnTo>
                <a:lnTo>
                  <a:pt x="572945" y="4622789"/>
                </a:lnTo>
                <a:lnTo>
                  <a:pt x="604925" y="4587474"/>
                </a:lnTo>
                <a:lnTo>
                  <a:pt x="637653" y="4552894"/>
                </a:lnTo>
                <a:lnTo>
                  <a:pt x="671123" y="4519070"/>
                </a:lnTo>
                <a:lnTo>
                  <a:pt x="705324" y="4486022"/>
                </a:lnTo>
                <a:lnTo>
                  <a:pt x="740247" y="4453773"/>
                </a:lnTo>
                <a:lnTo>
                  <a:pt x="775883" y="4422343"/>
                </a:lnTo>
                <a:lnTo>
                  <a:pt x="812223" y="4391755"/>
                </a:lnTo>
                <a:lnTo>
                  <a:pt x="849257" y="4362029"/>
                </a:lnTo>
                <a:lnTo>
                  <a:pt x="886978" y="4333188"/>
                </a:lnTo>
                <a:lnTo>
                  <a:pt x="925375" y="4305251"/>
                </a:lnTo>
                <a:lnTo>
                  <a:pt x="964439" y="4278242"/>
                </a:lnTo>
                <a:lnTo>
                  <a:pt x="1004162" y="4252180"/>
                </a:lnTo>
                <a:lnTo>
                  <a:pt x="1044534" y="4227088"/>
                </a:lnTo>
                <a:lnTo>
                  <a:pt x="1085545" y="4202987"/>
                </a:lnTo>
                <a:lnTo>
                  <a:pt x="1127188" y="4179899"/>
                </a:lnTo>
                <a:lnTo>
                  <a:pt x="1169452" y="4157844"/>
                </a:lnTo>
                <a:lnTo>
                  <a:pt x="1212329" y="4136844"/>
                </a:lnTo>
                <a:lnTo>
                  <a:pt x="1255809" y="4116921"/>
                </a:lnTo>
                <a:lnTo>
                  <a:pt x="1299883" y="4098096"/>
                </a:lnTo>
                <a:lnTo>
                  <a:pt x="1344543" y="4080391"/>
                </a:lnTo>
                <a:lnTo>
                  <a:pt x="1389778" y="4063826"/>
                </a:lnTo>
                <a:lnTo>
                  <a:pt x="1435580" y="4048423"/>
                </a:lnTo>
                <a:lnTo>
                  <a:pt x="1481940" y="4034204"/>
                </a:lnTo>
                <a:lnTo>
                  <a:pt x="1528849" y="4021190"/>
                </a:lnTo>
                <a:lnTo>
                  <a:pt x="1576297" y="4009402"/>
                </a:lnTo>
                <a:lnTo>
                  <a:pt x="1624355" y="3997882"/>
                </a:lnTo>
                <a:lnTo>
                  <a:pt x="1672045" y="3984909"/>
                </a:lnTo>
                <a:lnTo>
                  <a:pt x="1719346" y="3970507"/>
                </a:lnTo>
                <a:lnTo>
                  <a:pt x="1766238" y="3954704"/>
                </a:lnTo>
                <a:lnTo>
                  <a:pt x="1812701" y="3937523"/>
                </a:lnTo>
                <a:lnTo>
                  <a:pt x="1858713" y="3918991"/>
                </a:lnTo>
                <a:lnTo>
                  <a:pt x="1904256" y="3899133"/>
                </a:lnTo>
                <a:lnTo>
                  <a:pt x="1949308" y="3877974"/>
                </a:lnTo>
                <a:lnTo>
                  <a:pt x="1993849" y="3855541"/>
                </a:lnTo>
                <a:lnTo>
                  <a:pt x="2037859" y="3831859"/>
                </a:lnTo>
                <a:lnTo>
                  <a:pt x="2081318" y="3806953"/>
                </a:lnTo>
                <a:lnTo>
                  <a:pt x="2124205" y="3780849"/>
                </a:lnTo>
                <a:lnTo>
                  <a:pt x="2166500" y="3753573"/>
                </a:lnTo>
                <a:lnTo>
                  <a:pt x="2208182" y="3725149"/>
                </a:lnTo>
                <a:lnTo>
                  <a:pt x="2249232" y="3695604"/>
                </a:lnTo>
                <a:lnTo>
                  <a:pt x="2289629" y="3664963"/>
                </a:lnTo>
                <a:lnTo>
                  <a:pt x="2329352" y="3633252"/>
                </a:lnTo>
                <a:lnTo>
                  <a:pt x="2368381" y="3600496"/>
                </a:lnTo>
                <a:lnTo>
                  <a:pt x="2406697" y="3566720"/>
                </a:lnTo>
                <a:lnTo>
                  <a:pt x="2444278" y="3531951"/>
                </a:lnTo>
                <a:lnTo>
                  <a:pt x="2481104" y="3496213"/>
                </a:lnTo>
                <a:lnTo>
                  <a:pt x="2517155" y="3459533"/>
                </a:lnTo>
                <a:lnTo>
                  <a:pt x="2552411" y="3421936"/>
                </a:lnTo>
                <a:lnTo>
                  <a:pt x="2586851" y="3383448"/>
                </a:lnTo>
                <a:lnTo>
                  <a:pt x="2620455" y="3344093"/>
                </a:lnTo>
                <a:lnTo>
                  <a:pt x="2653202" y="3303898"/>
                </a:lnTo>
                <a:lnTo>
                  <a:pt x="2683679" y="3264740"/>
                </a:lnTo>
                <a:lnTo>
                  <a:pt x="2713363" y="3224861"/>
                </a:lnTo>
                <a:lnTo>
                  <a:pt x="2742237" y="3184281"/>
                </a:lnTo>
                <a:lnTo>
                  <a:pt x="2770284" y="3143021"/>
                </a:lnTo>
                <a:lnTo>
                  <a:pt x="2797485" y="3101104"/>
                </a:lnTo>
                <a:lnTo>
                  <a:pt x="2823823" y="3058549"/>
                </a:lnTo>
                <a:lnTo>
                  <a:pt x="2849280" y="3015378"/>
                </a:lnTo>
                <a:lnTo>
                  <a:pt x="2873839" y="2971612"/>
                </a:lnTo>
                <a:lnTo>
                  <a:pt x="2897481" y="2927273"/>
                </a:lnTo>
                <a:lnTo>
                  <a:pt x="2920190" y="2882380"/>
                </a:lnTo>
                <a:lnTo>
                  <a:pt x="2941946" y="2836957"/>
                </a:lnTo>
                <a:lnTo>
                  <a:pt x="2962734" y="2791022"/>
                </a:lnTo>
                <a:lnTo>
                  <a:pt x="2982534" y="2744599"/>
                </a:lnTo>
                <a:lnTo>
                  <a:pt x="3001329" y="2697707"/>
                </a:lnTo>
                <a:lnTo>
                  <a:pt x="3019102" y="2650368"/>
                </a:lnTo>
                <a:lnTo>
                  <a:pt x="3035835" y="2602603"/>
                </a:lnTo>
                <a:lnTo>
                  <a:pt x="3051510" y="2554433"/>
                </a:lnTo>
                <a:lnTo>
                  <a:pt x="3066109" y="2505879"/>
                </a:lnTo>
                <a:lnTo>
                  <a:pt x="3079614" y="2456963"/>
                </a:lnTo>
                <a:lnTo>
                  <a:pt x="3092009" y="2407705"/>
                </a:lnTo>
                <a:lnTo>
                  <a:pt x="3103275" y="2358127"/>
                </a:lnTo>
                <a:lnTo>
                  <a:pt x="3113394" y="2308250"/>
                </a:lnTo>
                <a:lnTo>
                  <a:pt x="3122350" y="2258095"/>
                </a:lnTo>
                <a:lnTo>
                  <a:pt x="3130123" y="2207682"/>
                </a:lnTo>
                <a:lnTo>
                  <a:pt x="3136697" y="2157034"/>
                </a:lnTo>
                <a:lnTo>
                  <a:pt x="3142053" y="2106171"/>
                </a:lnTo>
                <a:lnTo>
                  <a:pt x="3146175" y="2055114"/>
                </a:lnTo>
                <a:lnTo>
                  <a:pt x="3149043" y="2003884"/>
                </a:lnTo>
                <a:lnTo>
                  <a:pt x="3152406" y="1950379"/>
                </a:lnTo>
                <a:lnTo>
                  <a:pt x="3156983" y="1897336"/>
                </a:lnTo>
                <a:lnTo>
                  <a:pt x="3162754" y="1844764"/>
                </a:lnTo>
                <a:lnTo>
                  <a:pt x="3169700" y="1792675"/>
                </a:lnTo>
                <a:lnTo>
                  <a:pt x="3177799" y="1741078"/>
                </a:lnTo>
                <a:lnTo>
                  <a:pt x="3187034" y="1689984"/>
                </a:lnTo>
                <a:lnTo>
                  <a:pt x="3197383" y="1639403"/>
                </a:lnTo>
                <a:lnTo>
                  <a:pt x="3208826" y="1589345"/>
                </a:lnTo>
                <a:lnTo>
                  <a:pt x="3221344" y="1539821"/>
                </a:lnTo>
                <a:lnTo>
                  <a:pt x="3234917" y="1490841"/>
                </a:lnTo>
                <a:lnTo>
                  <a:pt x="3249524" y="1442415"/>
                </a:lnTo>
                <a:lnTo>
                  <a:pt x="3265147" y="1394554"/>
                </a:lnTo>
                <a:lnTo>
                  <a:pt x="3281764" y="1347268"/>
                </a:lnTo>
                <a:lnTo>
                  <a:pt x="3299356" y="1300568"/>
                </a:lnTo>
                <a:lnTo>
                  <a:pt x="3317903" y="1254462"/>
                </a:lnTo>
                <a:lnTo>
                  <a:pt x="3337385" y="1208963"/>
                </a:lnTo>
                <a:lnTo>
                  <a:pt x="3357782" y="1164080"/>
                </a:lnTo>
                <a:lnTo>
                  <a:pt x="3379074" y="1119823"/>
                </a:lnTo>
                <a:lnTo>
                  <a:pt x="3401241" y="1076203"/>
                </a:lnTo>
                <a:lnTo>
                  <a:pt x="3424263" y="1033231"/>
                </a:lnTo>
                <a:lnTo>
                  <a:pt x="3448121" y="990916"/>
                </a:lnTo>
                <a:lnTo>
                  <a:pt x="3472794" y="949268"/>
                </a:lnTo>
                <a:lnTo>
                  <a:pt x="3498263" y="908299"/>
                </a:lnTo>
                <a:lnTo>
                  <a:pt x="3524507" y="868018"/>
                </a:lnTo>
                <a:lnTo>
                  <a:pt x="3551506" y="828435"/>
                </a:lnTo>
                <a:lnTo>
                  <a:pt x="3579241" y="789562"/>
                </a:lnTo>
                <a:lnTo>
                  <a:pt x="3607691" y="751408"/>
                </a:lnTo>
                <a:lnTo>
                  <a:pt x="3636837" y="713983"/>
                </a:lnTo>
                <a:lnTo>
                  <a:pt x="3666534" y="677748"/>
                </a:lnTo>
                <a:lnTo>
                  <a:pt x="3697647" y="641883"/>
                </a:lnTo>
                <a:lnTo>
                  <a:pt x="3730119" y="606434"/>
                </a:lnTo>
                <a:lnTo>
                  <a:pt x="3763892" y="571444"/>
                </a:lnTo>
                <a:lnTo>
                  <a:pt x="3798909" y="536958"/>
                </a:lnTo>
                <a:lnTo>
                  <a:pt x="3835114" y="503021"/>
                </a:lnTo>
                <a:lnTo>
                  <a:pt x="3872448" y="469675"/>
                </a:lnTo>
                <a:lnTo>
                  <a:pt x="3910856" y="436967"/>
                </a:lnTo>
                <a:lnTo>
                  <a:pt x="3950278" y="404939"/>
                </a:lnTo>
                <a:lnTo>
                  <a:pt x="3990659" y="373637"/>
                </a:lnTo>
                <a:lnTo>
                  <a:pt x="4031941" y="343104"/>
                </a:lnTo>
                <a:lnTo>
                  <a:pt x="4074067" y="313385"/>
                </a:lnTo>
                <a:lnTo>
                  <a:pt x="4116979" y="284524"/>
                </a:lnTo>
                <a:lnTo>
                  <a:pt x="4160621" y="256566"/>
                </a:lnTo>
                <a:lnTo>
                  <a:pt x="4204935" y="229554"/>
                </a:lnTo>
                <a:lnTo>
                  <a:pt x="4249864" y="203533"/>
                </a:lnTo>
                <a:lnTo>
                  <a:pt x="4295351" y="178548"/>
                </a:lnTo>
                <a:lnTo>
                  <a:pt x="4341339" y="154642"/>
                </a:lnTo>
                <a:lnTo>
                  <a:pt x="4387769" y="131861"/>
                </a:lnTo>
                <a:lnTo>
                  <a:pt x="4434587" y="110247"/>
                </a:lnTo>
                <a:lnTo>
                  <a:pt x="4481733" y="89846"/>
                </a:lnTo>
                <a:lnTo>
                  <a:pt x="4529150" y="70701"/>
                </a:lnTo>
                <a:lnTo>
                  <a:pt x="4576783" y="52858"/>
                </a:lnTo>
                <a:lnTo>
                  <a:pt x="4624573" y="36360"/>
                </a:lnTo>
                <a:lnTo>
                  <a:pt x="4672463" y="21252"/>
                </a:lnTo>
                <a:lnTo>
                  <a:pt x="4720396" y="7578"/>
                </a:lnTo>
                <a:lnTo>
                  <a:pt x="4750171" y="0"/>
                </a:lnTo>
                <a:lnTo>
                  <a:pt x="4750171" y="7435746"/>
                </a:lnTo>
                <a:lnTo>
                  <a:pt x="628869" y="7435746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441323"/>
            <a:ext cx="3379470" cy="3846195"/>
          </a:xfrm>
          <a:custGeom>
            <a:avLst/>
            <a:gdLst/>
            <a:ahLst/>
            <a:cxnLst/>
            <a:rect l="l" t="t" r="r" b="b"/>
            <a:pathLst>
              <a:path w="3379470" h="3846195">
                <a:moveTo>
                  <a:pt x="3088360" y="3845676"/>
                </a:moveTo>
                <a:lnTo>
                  <a:pt x="0" y="3845676"/>
                </a:lnTo>
                <a:lnTo>
                  <a:pt x="0" y="292171"/>
                </a:lnTo>
                <a:lnTo>
                  <a:pt x="58097" y="265256"/>
                </a:lnTo>
                <a:lnTo>
                  <a:pt x="93138" y="249693"/>
                </a:lnTo>
                <a:lnTo>
                  <a:pt x="128274" y="234564"/>
                </a:lnTo>
                <a:lnTo>
                  <a:pt x="163497" y="219873"/>
                </a:lnTo>
                <a:lnTo>
                  <a:pt x="234168" y="191819"/>
                </a:lnTo>
                <a:lnTo>
                  <a:pt x="305089" y="165560"/>
                </a:lnTo>
                <a:lnTo>
                  <a:pt x="376195" y="141122"/>
                </a:lnTo>
                <a:lnTo>
                  <a:pt x="447422" y="118534"/>
                </a:lnTo>
                <a:lnTo>
                  <a:pt x="518704" y="97823"/>
                </a:lnTo>
                <a:lnTo>
                  <a:pt x="589979" y="79016"/>
                </a:lnTo>
                <a:lnTo>
                  <a:pt x="661181" y="62143"/>
                </a:lnTo>
                <a:lnTo>
                  <a:pt x="732246" y="47230"/>
                </a:lnTo>
                <a:lnTo>
                  <a:pt x="803110" y="34305"/>
                </a:lnTo>
                <a:lnTo>
                  <a:pt x="873708" y="23397"/>
                </a:lnTo>
                <a:lnTo>
                  <a:pt x="943976" y="14532"/>
                </a:lnTo>
                <a:lnTo>
                  <a:pt x="1013849" y="7738"/>
                </a:lnTo>
                <a:lnTo>
                  <a:pt x="1083264" y="3044"/>
                </a:lnTo>
                <a:lnTo>
                  <a:pt x="1152156" y="477"/>
                </a:lnTo>
                <a:lnTo>
                  <a:pt x="1186386" y="0"/>
                </a:lnTo>
                <a:lnTo>
                  <a:pt x="1220460" y="64"/>
                </a:lnTo>
                <a:lnTo>
                  <a:pt x="1288113" y="1834"/>
                </a:lnTo>
                <a:lnTo>
                  <a:pt x="1355049" y="5814"/>
                </a:lnTo>
                <a:lnTo>
                  <a:pt x="1421204" y="12033"/>
                </a:lnTo>
                <a:lnTo>
                  <a:pt x="1486515" y="20516"/>
                </a:lnTo>
                <a:lnTo>
                  <a:pt x="1550916" y="31294"/>
                </a:lnTo>
                <a:lnTo>
                  <a:pt x="1614344" y="44392"/>
                </a:lnTo>
                <a:lnTo>
                  <a:pt x="1676733" y="59840"/>
                </a:lnTo>
                <a:lnTo>
                  <a:pt x="1738020" y="77664"/>
                </a:lnTo>
                <a:lnTo>
                  <a:pt x="1798140" y="97893"/>
                </a:lnTo>
                <a:lnTo>
                  <a:pt x="1857029" y="120554"/>
                </a:lnTo>
                <a:lnTo>
                  <a:pt x="1914623" y="145675"/>
                </a:lnTo>
                <a:lnTo>
                  <a:pt x="1970856" y="173284"/>
                </a:lnTo>
                <a:lnTo>
                  <a:pt x="2025665" y="203408"/>
                </a:lnTo>
                <a:lnTo>
                  <a:pt x="2610736" y="611726"/>
                </a:lnTo>
                <a:lnTo>
                  <a:pt x="2917093" y="910534"/>
                </a:lnTo>
                <a:lnTo>
                  <a:pt x="3046195" y="1100830"/>
                </a:lnTo>
                <a:lnTo>
                  <a:pt x="3072650" y="1167599"/>
                </a:lnTo>
                <a:lnTo>
                  <a:pt x="3095397" y="1220333"/>
                </a:lnTo>
                <a:lnTo>
                  <a:pt x="3117221" y="1273095"/>
                </a:lnTo>
                <a:lnTo>
                  <a:pt x="3138128" y="1325873"/>
                </a:lnTo>
                <a:lnTo>
                  <a:pt x="3158122" y="1378657"/>
                </a:lnTo>
                <a:lnTo>
                  <a:pt x="3177210" y="1431435"/>
                </a:lnTo>
                <a:lnTo>
                  <a:pt x="3195396" y="1484199"/>
                </a:lnTo>
                <a:lnTo>
                  <a:pt x="3212687" y="1536935"/>
                </a:lnTo>
                <a:lnTo>
                  <a:pt x="3229089" y="1589635"/>
                </a:lnTo>
                <a:lnTo>
                  <a:pt x="3244605" y="1642287"/>
                </a:lnTo>
                <a:lnTo>
                  <a:pt x="3259243" y="1694880"/>
                </a:lnTo>
                <a:lnTo>
                  <a:pt x="3273008" y="1747404"/>
                </a:lnTo>
                <a:lnTo>
                  <a:pt x="3285904" y="1799847"/>
                </a:lnTo>
                <a:lnTo>
                  <a:pt x="3297939" y="1852200"/>
                </a:lnTo>
                <a:lnTo>
                  <a:pt x="3309116" y="1904452"/>
                </a:lnTo>
                <a:lnTo>
                  <a:pt x="3319443" y="1956592"/>
                </a:lnTo>
                <a:lnTo>
                  <a:pt x="3328923" y="2008608"/>
                </a:lnTo>
                <a:lnTo>
                  <a:pt x="3337564" y="2060491"/>
                </a:lnTo>
                <a:lnTo>
                  <a:pt x="3345369" y="2112230"/>
                </a:lnTo>
                <a:lnTo>
                  <a:pt x="3352346" y="2163813"/>
                </a:lnTo>
                <a:lnTo>
                  <a:pt x="3358499" y="2215231"/>
                </a:lnTo>
                <a:lnTo>
                  <a:pt x="3363834" y="2266472"/>
                </a:lnTo>
                <a:lnTo>
                  <a:pt x="3368356" y="2317526"/>
                </a:lnTo>
                <a:lnTo>
                  <a:pt x="3372072" y="2368382"/>
                </a:lnTo>
                <a:lnTo>
                  <a:pt x="3374986" y="2419029"/>
                </a:lnTo>
                <a:lnTo>
                  <a:pt x="3377104" y="2469457"/>
                </a:lnTo>
                <a:lnTo>
                  <a:pt x="3378431" y="2519655"/>
                </a:lnTo>
                <a:lnTo>
                  <a:pt x="3378974" y="2569612"/>
                </a:lnTo>
                <a:lnTo>
                  <a:pt x="3378738" y="2619318"/>
                </a:lnTo>
                <a:lnTo>
                  <a:pt x="3377727" y="2668761"/>
                </a:lnTo>
                <a:lnTo>
                  <a:pt x="3375948" y="2717931"/>
                </a:lnTo>
                <a:lnTo>
                  <a:pt x="3373407" y="2766818"/>
                </a:lnTo>
                <a:lnTo>
                  <a:pt x="3370108" y="2815410"/>
                </a:lnTo>
                <a:lnTo>
                  <a:pt x="3366058" y="2863697"/>
                </a:lnTo>
                <a:lnTo>
                  <a:pt x="3361261" y="2911668"/>
                </a:lnTo>
                <a:lnTo>
                  <a:pt x="3355724" y="2959312"/>
                </a:lnTo>
                <a:lnTo>
                  <a:pt x="3349452" y="3006619"/>
                </a:lnTo>
                <a:lnTo>
                  <a:pt x="3342450" y="3053578"/>
                </a:lnTo>
                <a:lnTo>
                  <a:pt x="3334724" y="3100178"/>
                </a:lnTo>
                <a:lnTo>
                  <a:pt x="3326280" y="3146409"/>
                </a:lnTo>
                <a:lnTo>
                  <a:pt x="3317122" y="3192259"/>
                </a:lnTo>
                <a:lnTo>
                  <a:pt x="3307258" y="3237719"/>
                </a:lnTo>
                <a:lnTo>
                  <a:pt x="3296691" y="3282777"/>
                </a:lnTo>
                <a:lnTo>
                  <a:pt x="3285428" y="3327422"/>
                </a:lnTo>
                <a:lnTo>
                  <a:pt x="3273474" y="3371645"/>
                </a:lnTo>
                <a:lnTo>
                  <a:pt x="3260835" y="3415434"/>
                </a:lnTo>
                <a:lnTo>
                  <a:pt x="3247516" y="3458778"/>
                </a:lnTo>
                <a:lnTo>
                  <a:pt x="3233522" y="3501667"/>
                </a:lnTo>
                <a:lnTo>
                  <a:pt x="3218860" y="3544089"/>
                </a:lnTo>
                <a:lnTo>
                  <a:pt x="3203535" y="3586036"/>
                </a:lnTo>
                <a:lnTo>
                  <a:pt x="3187552" y="3627494"/>
                </a:lnTo>
                <a:lnTo>
                  <a:pt x="3170917" y="3668455"/>
                </a:lnTo>
                <a:lnTo>
                  <a:pt x="3153636" y="3708907"/>
                </a:lnTo>
                <a:lnTo>
                  <a:pt x="3135713" y="3748839"/>
                </a:lnTo>
                <a:lnTo>
                  <a:pt x="3117155" y="3788240"/>
                </a:lnTo>
                <a:lnTo>
                  <a:pt x="3097966" y="3827101"/>
                </a:lnTo>
                <a:lnTo>
                  <a:pt x="3088360" y="3845676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96397" y="2562841"/>
            <a:ext cx="6049010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5"/>
              </a:spcBef>
            </a:pPr>
            <a:r>
              <a:rPr sz="2750" spc="85" dirty="0"/>
              <a:t>Richiamano </a:t>
            </a:r>
            <a:r>
              <a:rPr sz="2750" spc="-25" dirty="0"/>
              <a:t>il </a:t>
            </a:r>
            <a:r>
              <a:rPr sz="2750" spc="60" dirty="0">
                <a:solidFill>
                  <a:srgbClr val="FF66C3"/>
                </a:solidFill>
              </a:rPr>
              <a:t>coinvolgimento </a:t>
            </a:r>
            <a:r>
              <a:rPr sz="2750" spc="65" dirty="0">
                <a:solidFill>
                  <a:srgbClr val="FF66C3"/>
                </a:solidFill>
              </a:rPr>
              <a:t> </a:t>
            </a:r>
            <a:r>
              <a:rPr sz="2750" spc="-15" dirty="0">
                <a:solidFill>
                  <a:srgbClr val="FF66C3"/>
                </a:solidFill>
              </a:rPr>
              <a:t>emotivo</a:t>
            </a:r>
            <a:r>
              <a:rPr sz="2750" spc="-15" dirty="0"/>
              <a:t>,</a:t>
            </a:r>
            <a:r>
              <a:rPr sz="2750" spc="-140" dirty="0"/>
              <a:t> </a:t>
            </a:r>
            <a:r>
              <a:rPr sz="2750" spc="105" dirty="0"/>
              <a:t>aumentando</a:t>
            </a:r>
            <a:r>
              <a:rPr sz="2750" spc="-140" dirty="0"/>
              <a:t> </a:t>
            </a:r>
            <a:r>
              <a:rPr sz="2750" spc="15" dirty="0"/>
              <a:t>interesse</a:t>
            </a:r>
            <a:r>
              <a:rPr sz="2750" spc="-135" dirty="0"/>
              <a:t> </a:t>
            </a:r>
            <a:r>
              <a:rPr sz="2750" spc="70" dirty="0"/>
              <a:t>e </a:t>
            </a:r>
            <a:r>
              <a:rPr sz="2750" spc="-950" dirty="0"/>
              <a:t> </a:t>
            </a:r>
            <a:r>
              <a:rPr sz="2750" spc="5" dirty="0"/>
              <a:t>motivazione.</a:t>
            </a:r>
            <a:endParaRPr sz="2750"/>
          </a:p>
        </p:txBody>
      </p:sp>
      <p:sp>
        <p:nvSpPr>
          <p:cNvPr id="6" name="object 6"/>
          <p:cNvSpPr txBox="1"/>
          <p:nvPr/>
        </p:nvSpPr>
        <p:spPr>
          <a:xfrm>
            <a:off x="2296397" y="4391640"/>
            <a:ext cx="6323965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5"/>
              </a:spcBef>
            </a:pPr>
            <a:r>
              <a:rPr sz="2750" spc="10" dirty="0">
                <a:latin typeface="Verdana"/>
                <a:cs typeface="Verdana"/>
              </a:rPr>
              <a:t>Sono </a:t>
            </a:r>
            <a:r>
              <a:rPr sz="2750" spc="55" dirty="0">
                <a:latin typeface="Verdana"/>
                <a:cs typeface="Verdana"/>
              </a:rPr>
              <a:t>un </a:t>
            </a:r>
            <a:r>
              <a:rPr sz="2750" spc="140" dirty="0">
                <a:latin typeface="Verdana"/>
                <a:cs typeface="Verdana"/>
              </a:rPr>
              <a:t>modo </a:t>
            </a:r>
            <a:r>
              <a:rPr sz="2750" spc="70" dirty="0">
                <a:latin typeface="Verdana"/>
                <a:cs typeface="Verdana"/>
              </a:rPr>
              <a:t>di richiamare </a:t>
            </a:r>
            <a:r>
              <a:rPr sz="2750" spc="75" dirty="0"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FF66C3"/>
                </a:solidFill>
                <a:latin typeface="Verdana"/>
                <a:cs typeface="Verdana"/>
              </a:rPr>
              <a:t>l’attenzione </a:t>
            </a:r>
            <a:r>
              <a:rPr sz="2750" spc="95" dirty="0">
                <a:latin typeface="Verdana"/>
                <a:cs typeface="Verdana"/>
              </a:rPr>
              <a:t>poiché </a:t>
            </a:r>
            <a:r>
              <a:rPr sz="2750" spc="55" dirty="0">
                <a:latin typeface="Verdana"/>
                <a:cs typeface="Verdana"/>
              </a:rPr>
              <a:t>richiedono </a:t>
            </a:r>
            <a:r>
              <a:rPr sz="2750" spc="60" dirty="0">
                <a:latin typeface="Verdana"/>
                <a:cs typeface="Verdana"/>
              </a:rPr>
              <a:t> </a:t>
            </a:r>
            <a:r>
              <a:rPr sz="2750" spc="10" dirty="0">
                <a:latin typeface="Verdana"/>
                <a:cs typeface="Verdana"/>
              </a:rPr>
              <a:t>un’attivazione</a:t>
            </a:r>
            <a:r>
              <a:rPr sz="2750" spc="-140" dirty="0">
                <a:latin typeface="Verdana"/>
                <a:cs typeface="Verdana"/>
              </a:rPr>
              <a:t> </a:t>
            </a:r>
            <a:r>
              <a:rPr sz="2750" spc="65" dirty="0">
                <a:latin typeface="Verdana"/>
                <a:cs typeface="Verdana"/>
              </a:rPr>
              <a:t>dei</a:t>
            </a:r>
            <a:r>
              <a:rPr sz="2750" spc="-140" dirty="0">
                <a:latin typeface="Verdana"/>
                <a:cs typeface="Verdana"/>
              </a:rPr>
              <a:t> </a:t>
            </a:r>
            <a:r>
              <a:rPr sz="2750" spc="60" dirty="0">
                <a:latin typeface="Verdana"/>
                <a:cs typeface="Verdana"/>
              </a:rPr>
              <a:t>processi</a:t>
            </a:r>
            <a:r>
              <a:rPr sz="2750" spc="-135" dirty="0">
                <a:latin typeface="Verdana"/>
                <a:cs typeface="Verdana"/>
              </a:rPr>
              <a:t> </a:t>
            </a:r>
            <a:r>
              <a:rPr sz="2750" spc="10" dirty="0">
                <a:latin typeface="Verdana"/>
                <a:cs typeface="Verdana"/>
              </a:rPr>
              <a:t>mentali.</a:t>
            </a:r>
            <a:endParaRPr sz="2750">
              <a:latin typeface="Verdana"/>
              <a:cs typeface="Verdana"/>
            </a:endParaRPr>
          </a:p>
          <a:p>
            <a:pPr marL="12700" marR="220345">
              <a:lnSpc>
                <a:spcPct val="109100"/>
              </a:lnSpc>
              <a:spcBef>
                <a:spcPts val="3600"/>
              </a:spcBef>
            </a:pPr>
            <a:r>
              <a:rPr sz="2750" spc="70" dirty="0">
                <a:latin typeface="Verdana"/>
                <a:cs typeface="Verdana"/>
              </a:rPr>
              <a:t>Consentono</a:t>
            </a:r>
            <a:r>
              <a:rPr sz="2750" spc="-140" dirty="0">
                <a:latin typeface="Verdana"/>
                <a:cs typeface="Verdana"/>
              </a:rPr>
              <a:t> </a:t>
            </a:r>
            <a:r>
              <a:rPr sz="2750" spc="70" dirty="0">
                <a:latin typeface="Verdana"/>
                <a:cs typeface="Verdana"/>
              </a:rPr>
              <a:t>di</a:t>
            </a:r>
            <a:r>
              <a:rPr sz="2750" spc="-135" dirty="0">
                <a:latin typeface="Verdana"/>
                <a:cs typeface="Verdana"/>
              </a:rPr>
              <a:t> </a:t>
            </a:r>
            <a:r>
              <a:rPr sz="2750" spc="35" dirty="0">
                <a:latin typeface="Verdana"/>
                <a:cs typeface="Verdana"/>
              </a:rPr>
              <a:t>prevedere</a:t>
            </a:r>
            <a:r>
              <a:rPr sz="2750" spc="-140" dirty="0">
                <a:latin typeface="Verdana"/>
                <a:cs typeface="Verdana"/>
              </a:rPr>
              <a:t> </a:t>
            </a:r>
            <a:r>
              <a:rPr sz="2750" spc="70" dirty="0">
                <a:latin typeface="Verdana"/>
                <a:cs typeface="Verdana"/>
              </a:rPr>
              <a:t>e</a:t>
            </a:r>
            <a:r>
              <a:rPr sz="2750" spc="-135" dirty="0">
                <a:latin typeface="Verdana"/>
                <a:cs typeface="Verdana"/>
              </a:rPr>
              <a:t> </a:t>
            </a:r>
            <a:r>
              <a:rPr sz="2750" spc="60" dirty="0">
                <a:latin typeface="Verdana"/>
                <a:cs typeface="Verdana"/>
              </a:rPr>
              <a:t>quindi </a:t>
            </a:r>
            <a:r>
              <a:rPr sz="2750" spc="-950" dirty="0">
                <a:latin typeface="Verdana"/>
                <a:cs typeface="Verdana"/>
              </a:rPr>
              <a:t> </a:t>
            </a:r>
            <a:r>
              <a:rPr sz="2750" spc="20" dirty="0">
                <a:latin typeface="Verdana"/>
                <a:cs typeface="Verdana"/>
              </a:rPr>
              <a:t>pre-</a:t>
            </a:r>
            <a:r>
              <a:rPr sz="2750" spc="20" dirty="0">
                <a:solidFill>
                  <a:srgbClr val="FF66C3"/>
                </a:solidFill>
                <a:latin typeface="Verdana"/>
                <a:cs typeface="Verdana"/>
              </a:rPr>
              <a:t>organizzare</a:t>
            </a:r>
            <a:r>
              <a:rPr sz="2750" spc="20" dirty="0">
                <a:latin typeface="Verdana"/>
                <a:cs typeface="Verdana"/>
              </a:rPr>
              <a:t>, </a:t>
            </a:r>
            <a:r>
              <a:rPr sz="2750" spc="80" dirty="0">
                <a:latin typeface="Verdana"/>
                <a:cs typeface="Verdana"/>
              </a:rPr>
              <a:t>diminuendo </a:t>
            </a:r>
            <a:r>
              <a:rPr sz="2750" spc="100" dirty="0">
                <a:latin typeface="Verdana"/>
                <a:cs typeface="Verdana"/>
              </a:rPr>
              <a:t>la </a:t>
            </a:r>
            <a:r>
              <a:rPr sz="2750" spc="105" dirty="0">
                <a:latin typeface="Verdana"/>
                <a:cs typeface="Verdana"/>
              </a:rPr>
              <a:t> </a:t>
            </a:r>
            <a:r>
              <a:rPr sz="2750" spc="90" dirty="0">
                <a:latin typeface="Verdana"/>
                <a:cs typeface="Verdana"/>
              </a:rPr>
              <a:t>fatica</a:t>
            </a:r>
            <a:r>
              <a:rPr sz="2750" spc="-140" dirty="0">
                <a:latin typeface="Verdana"/>
                <a:cs typeface="Verdana"/>
              </a:rPr>
              <a:t> </a:t>
            </a:r>
            <a:r>
              <a:rPr sz="2750" spc="25" dirty="0">
                <a:latin typeface="Verdana"/>
                <a:cs typeface="Verdana"/>
              </a:rPr>
              <a:t>nelle</a:t>
            </a:r>
            <a:r>
              <a:rPr sz="2750" spc="-135" dirty="0">
                <a:latin typeface="Verdana"/>
                <a:cs typeface="Verdana"/>
              </a:rPr>
              <a:t> </a:t>
            </a:r>
            <a:r>
              <a:rPr sz="2750" spc="45" dirty="0">
                <a:latin typeface="Verdana"/>
                <a:cs typeface="Verdana"/>
              </a:rPr>
              <a:t>fasi</a:t>
            </a:r>
            <a:r>
              <a:rPr sz="2750" spc="-135" dirty="0">
                <a:latin typeface="Verdana"/>
                <a:cs typeface="Verdana"/>
              </a:rPr>
              <a:t> </a:t>
            </a:r>
            <a:r>
              <a:rPr sz="2750" spc="30" dirty="0">
                <a:latin typeface="Verdana"/>
                <a:cs typeface="Verdana"/>
              </a:rPr>
              <a:t>successive.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392186" y="3400893"/>
            <a:ext cx="640080" cy="650240"/>
          </a:xfrm>
          <a:custGeom>
            <a:avLst/>
            <a:gdLst/>
            <a:ahLst/>
            <a:cxnLst/>
            <a:rect l="l" t="t" r="r" b="b"/>
            <a:pathLst>
              <a:path w="640080" h="650239">
                <a:moveTo>
                  <a:pt x="318737" y="649760"/>
                </a:moveTo>
                <a:lnTo>
                  <a:pt x="268007" y="646097"/>
                </a:lnTo>
                <a:lnTo>
                  <a:pt x="220172" y="635108"/>
                </a:lnTo>
                <a:lnTo>
                  <a:pt x="175232" y="616792"/>
                </a:lnTo>
                <a:lnTo>
                  <a:pt x="133186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4" y="458157"/>
                </a:lnTo>
                <a:lnTo>
                  <a:pt x="167745" y="492290"/>
                </a:lnTo>
                <a:lnTo>
                  <a:pt x="200076" y="519945"/>
                </a:lnTo>
                <a:lnTo>
                  <a:pt x="236093" y="539699"/>
                </a:lnTo>
                <a:lnTo>
                  <a:pt x="275796" y="551551"/>
                </a:lnTo>
                <a:lnTo>
                  <a:pt x="319184" y="555502"/>
                </a:lnTo>
                <a:lnTo>
                  <a:pt x="362195" y="552500"/>
                </a:lnTo>
                <a:lnTo>
                  <a:pt x="400544" y="543496"/>
                </a:lnTo>
                <a:lnTo>
                  <a:pt x="463253" y="507479"/>
                </a:lnTo>
                <a:lnTo>
                  <a:pt x="506194" y="450856"/>
                </a:lnTo>
                <a:lnTo>
                  <a:pt x="527805" y="377035"/>
                </a:lnTo>
                <a:lnTo>
                  <a:pt x="289030" y="377035"/>
                </a:lnTo>
                <a:lnTo>
                  <a:pt x="289030" y="295508"/>
                </a:lnTo>
                <a:lnTo>
                  <a:pt x="639486" y="295508"/>
                </a:lnTo>
                <a:lnTo>
                  <a:pt x="639486" y="377035"/>
                </a:lnTo>
                <a:lnTo>
                  <a:pt x="630667" y="421377"/>
                </a:lnTo>
                <a:lnTo>
                  <a:pt x="616006" y="462913"/>
                </a:lnTo>
                <a:lnTo>
                  <a:pt x="595501" y="501644"/>
                </a:lnTo>
                <a:lnTo>
                  <a:pt x="569153" y="537570"/>
                </a:lnTo>
                <a:lnTo>
                  <a:pt x="536962" y="570690"/>
                </a:lnTo>
                <a:lnTo>
                  <a:pt x="500144" y="599156"/>
                </a:lnTo>
                <a:lnTo>
                  <a:pt x="459912" y="621295"/>
                </a:lnTo>
                <a:lnTo>
                  <a:pt x="416266" y="637109"/>
                </a:lnTo>
                <a:lnTo>
                  <a:pt x="369208" y="646598"/>
                </a:lnTo>
                <a:lnTo>
                  <a:pt x="318737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33993" y="3409157"/>
            <a:ext cx="319405" cy="636270"/>
          </a:xfrm>
          <a:custGeom>
            <a:avLst/>
            <a:gdLst/>
            <a:ahLst/>
            <a:cxnLst/>
            <a:rect l="l" t="t" r="r" b="b"/>
            <a:pathLst>
              <a:path w="319405" h="636270">
                <a:moveTo>
                  <a:pt x="0" y="0"/>
                </a:moveTo>
                <a:lnTo>
                  <a:pt x="104310" y="0"/>
                </a:lnTo>
                <a:lnTo>
                  <a:pt x="104310" y="556395"/>
                </a:lnTo>
                <a:lnTo>
                  <a:pt x="319407" y="556395"/>
                </a:lnTo>
                <a:lnTo>
                  <a:pt x="319407" y="635912"/>
                </a:lnTo>
                <a:lnTo>
                  <a:pt x="0" y="635912"/>
                </a:lnTo>
                <a:lnTo>
                  <a:pt x="0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40192" y="3409157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345534" y="3117478"/>
            <a:ext cx="13804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20" dirty="0">
                <a:latin typeface="Verdana"/>
                <a:cs typeface="Verdana"/>
              </a:rPr>
              <a:t>G</a:t>
            </a:r>
            <a:r>
              <a:rPr sz="7200" spc="-815" dirty="0">
                <a:latin typeface="Verdana"/>
                <a:cs typeface="Verdana"/>
              </a:rPr>
              <a:t>L</a:t>
            </a:r>
            <a:r>
              <a:rPr sz="7200" spc="-1130" dirty="0">
                <a:latin typeface="Verdana"/>
                <a:cs typeface="Verdana"/>
              </a:rPr>
              <a:t>I</a:t>
            </a:r>
            <a:endParaRPr sz="7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3216" y="4404478"/>
            <a:ext cx="649605" cy="650875"/>
          </a:xfrm>
          <a:custGeom>
            <a:avLst/>
            <a:gdLst/>
            <a:ahLst/>
            <a:cxnLst/>
            <a:rect l="l" t="t" r="r" b="b"/>
            <a:pathLst>
              <a:path w="649604" h="650875">
                <a:moveTo>
                  <a:pt x="324768" y="556395"/>
                </a:moveTo>
                <a:lnTo>
                  <a:pt x="370586" y="552416"/>
                </a:lnTo>
                <a:lnTo>
                  <a:pt x="411991" y="540481"/>
                </a:lnTo>
                <a:lnTo>
                  <a:pt x="448986" y="520587"/>
                </a:lnTo>
                <a:lnTo>
                  <a:pt x="481569" y="492737"/>
                </a:lnTo>
                <a:lnTo>
                  <a:pt x="508149" y="458409"/>
                </a:lnTo>
                <a:lnTo>
                  <a:pt x="527135" y="419083"/>
                </a:lnTo>
                <a:lnTo>
                  <a:pt x="538526" y="374760"/>
                </a:lnTo>
                <a:lnTo>
                  <a:pt x="542323" y="325438"/>
                </a:lnTo>
                <a:lnTo>
                  <a:pt x="538526" y="276047"/>
                </a:lnTo>
                <a:lnTo>
                  <a:pt x="527135" y="231738"/>
                </a:lnTo>
                <a:lnTo>
                  <a:pt x="508149" y="192510"/>
                </a:lnTo>
                <a:lnTo>
                  <a:pt x="481569" y="158363"/>
                </a:lnTo>
                <a:lnTo>
                  <a:pt x="448986" y="130708"/>
                </a:lnTo>
                <a:lnTo>
                  <a:pt x="411991" y="110955"/>
                </a:lnTo>
                <a:lnTo>
                  <a:pt x="370586" y="99103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60"/>
                </a:lnTo>
                <a:lnTo>
                  <a:pt x="122179" y="419083"/>
                </a:lnTo>
                <a:lnTo>
                  <a:pt x="141164" y="458409"/>
                </a:lnTo>
                <a:lnTo>
                  <a:pt x="167745" y="492737"/>
                </a:lnTo>
                <a:lnTo>
                  <a:pt x="200425" y="520587"/>
                </a:lnTo>
                <a:lnTo>
                  <a:pt x="237489" y="540481"/>
                </a:lnTo>
                <a:lnTo>
                  <a:pt x="278937" y="552416"/>
                </a:lnTo>
                <a:lnTo>
                  <a:pt x="324768" y="556395"/>
                </a:lnTo>
                <a:close/>
              </a:path>
              <a:path w="649604" h="650875">
                <a:moveTo>
                  <a:pt x="324992" y="650654"/>
                </a:moveTo>
                <a:lnTo>
                  <a:pt x="272010" y="646973"/>
                </a:lnTo>
                <a:lnTo>
                  <a:pt x="222424" y="635930"/>
                </a:lnTo>
                <a:lnTo>
                  <a:pt x="176232" y="617525"/>
                </a:lnTo>
                <a:lnTo>
                  <a:pt x="133436" y="591758"/>
                </a:lnTo>
                <a:lnTo>
                  <a:pt x="94035" y="558629"/>
                </a:lnTo>
                <a:lnTo>
                  <a:pt x="60182" y="519853"/>
                </a:lnTo>
                <a:lnTo>
                  <a:pt x="33852" y="477146"/>
                </a:lnTo>
                <a:lnTo>
                  <a:pt x="15045" y="430508"/>
                </a:lnTo>
                <a:lnTo>
                  <a:pt x="3761" y="379939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36" y="58896"/>
                </a:lnTo>
                <a:lnTo>
                  <a:pt x="176232" y="33129"/>
                </a:lnTo>
                <a:lnTo>
                  <a:pt x="222424" y="14724"/>
                </a:lnTo>
                <a:lnTo>
                  <a:pt x="272010" y="3681"/>
                </a:lnTo>
                <a:lnTo>
                  <a:pt x="324992" y="0"/>
                </a:lnTo>
                <a:lnTo>
                  <a:pt x="378036" y="3681"/>
                </a:lnTo>
                <a:lnTo>
                  <a:pt x="427631" y="14724"/>
                </a:lnTo>
                <a:lnTo>
                  <a:pt x="473778" y="33129"/>
                </a:lnTo>
                <a:lnTo>
                  <a:pt x="516476" y="58896"/>
                </a:lnTo>
                <a:lnTo>
                  <a:pt x="555725" y="92025"/>
                </a:lnTo>
                <a:lnTo>
                  <a:pt x="589497" y="130809"/>
                </a:lnTo>
                <a:lnTo>
                  <a:pt x="615765" y="173543"/>
                </a:lnTo>
                <a:lnTo>
                  <a:pt x="634527" y="220226"/>
                </a:lnTo>
                <a:lnTo>
                  <a:pt x="645785" y="270858"/>
                </a:lnTo>
                <a:lnTo>
                  <a:pt x="649537" y="325438"/>
                </a:lnTo>
                <a:lnTo>
                  <a:pt x="645785" y="379939"/>
                </a:lnTo>
                <a:lnTo>
                  <a:pt x="634527" y="430508"/>
                </a:lnTo>
                <a:lnTo>
                  <a:pt x="615765" y="477146"/>
                </a:lnTo>
                <a:lnTo>
                  <a:pt x="589497" y="519853"/>
                </a:lnTo>
                <a:lnTo>
                  <a:pt x="555725" y="558629"/>
                </a:lnTo>
                <a:lnTo>
                  <a:pt x="516476" y="591758"/>
                </a:lnTo>
                <a:lnTo>
                  <a:pt x="473778" y="617525"/>
                </a:lnTo>
                <a:lnTo>
                  <a:pt x="427631" y="635930"/>
                </a:lnTo>
                <a:lnTo>
                  <a:pt x="378036" y="646973"/>
                </a:lnTo>
                <a:lnTo>
                  <a:pt x="324992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95088" y="4412742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5" h="636270">
                <a:moveTo>
                  <a:pt x="104310" y="377928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19" y="3350"/>
                </a:lnTo>
                <a:lnTo>
                  <a:pt x="315275" y="13401"/>
                </a:lnTo>
                <a:lnTo>
                  <a:pt x="353833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6" y="150099"/>
                </a:lnTo>
                <a:lnTo>
                  <a:pt x="444714" y="189411"/>
                </a:lnTo>
                <a:lnTo>
                  <a:pt x="442285" y="220667"/>
                </a:lnTo>
                <a:lnTo>
                  <a:pt x="422852" y="278407"/>
                </a:lnTo>
                <a:lnTo>
                  <a:pt x="383806" y="328230"/>
                </a:lnTo>
                <a:lnTo>
                  <a:pt x="324056" y="361511"/>
                </a:lnTo>
                <a:lnTo>
                  <a:pt x="286350" y="371451"/>
                </a:lnTo>
                <a:lnTo>
                  <a:pt x="454765" y="635912"/>
                </a:lnTo>
                <a:lnTo>
                  <a:pt x="327672" y="635912"/>
                </a:lnTo>
                <a:lnTo>
                  <a:pt x="168415" y="377928"/>
                </a:lnTo>
                <a:lnTo>
                  <a:pt x="104310" y="377928"/>
                </a:lnTo>
                <a:close/>
              </a:path>
              <a:path w="455295" h="636270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2" y="234083"/>
                </a:lnTo>
                <a:lnTo>
                  <a:pt x="337723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7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38659" y="4404478"/>
            <a:ext cx="1280795" cy="650240"/>
          </a:xfrm>
          <a:custGeom>
            <a:avLst/>
            <a:gdLst/>
            <a:ahLst/>
            <a:cxnLst/>
            <a:rect l="l" t="t" r="r" b="b"/>
            <a:pathLst>
              <a:path w="1280795" h="650239">
                <a:moveTo>
                  <a:pt x="318738" y="649760"/>
                </a:moveTo>
                <a:lnTo>
                  <a:pt x="268007" y="646097"/>
                </a:lnTo>
                <a:lnTo>
                  <a:pt x="220172" y="635108"/>
                </a:lnTo>
                <a:lnTo>
                  <a:pt x="175232" y="616792"/>
                </a:lnTo>
                <a:lnTo>
                  <a:pt x="133186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7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8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6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7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90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5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5" y="458157"/>
                </a:lnTo>
                <a:lnTo>
                  <a:pt x="167745" y="492290"/>
                </a:lnTo>
                <a:lnTo>
                  <a:pt x="200076" y="519945"/>
                </a:lnTo>
                <a:lnTo>
                  <a:pt x="236094" y="539699"/>
                </a:lnTo>
                <a:lnTo>
                  <a:pt x="275796" y="551551"/>
                </a:lnTo>
                <a:lnTo>
                  <a:pt x="319184" y="555502"/>
                </a:lnTo>
                <a:lnTo>
                  <a:pt x="362196" y="552500"/>
                </a:lnTo>
                <a:lnTo>
                  <a:pt x="400544" y="543496"/>
                </a:lnTo>
                <a:lnTo>
                  <a:pt x="463253" y="507479"/>
                </a:lnTo>
                <a:lnTo>
                  <a:pt x="506194" y="450856"/>
                </a:lnTo>
                <a:lnTo>
                  <a:pt x="527805" y="377035"/>
                </a:lnTo>
                <a:lnTo>
                  <a:pt x="289030" y="377035"/>
                </a:lnTo>
                <a:lnTo>
                  <a:pt x="289030" y="295508"/>
                </a:lnTo>
                <a:lnTo>
                  <a:pt x="639486" y="295508"/>
                </a:lnTo>
                <a:lnTo>
                  <a:pt x="639486" y="377035"/>
                </a:lnTo>
                <a:lnTo>
                  <a:pt x="630668" y="421377"/>
                </a:lnTo>
                <a:lnTo>
                  <a:pt x="616006" y="462913"/>
                </a:lnTo>
                <a:lnTo>
                  <a:pt x="595501" y="501644"/>
                </a:lnTo>
                <a:lnTo>
                  <a:pt x="569154" y="537570"/>
                </a:lnTo>
                <a:lnTo>
                  <a:pt x="536963" y="570690"/>
                </a:lnTo>
                <a:lnTo>
                  <a:pt x="500144" y="599156"/>
                </a:lnTo>
                <a:lnTo>
                  <a:pt x="459912" y="621295"/>
                </a:lnTo>
                <a:lnTo>
                  <a:pt x="416267" y="637109"/>
                </a:lnTo>
                <a:lnTo>
                  <a:pt x="369209" y="646598"/>
                </a:lnTo>
                <a:lnTo>
                  <a:pt x="318738" y="649760"/>
                </a:lnTo>
                <a:close/>
              </a:path>
              <a:path w="1280795" h="650239">
                <a:moveTo>
                  <a:pt x="1170887" y="644176"/>
                </a:moveTo>
                <a:lnTo>
                  <a:pt x="1125098" y="514180"/>
                </a:lnTo>
                <a:lnTo>
                  <a:pt x="858850" y="514180"/>
                </a:lnTo>
                <a:lnTo>
                  <a:pt x="813284" y="644176"/>
                </a:lnTo>
                <a:lnTo>
                  <a:pt x="704283" y="644176"/>
                </a:lnTo>
                <a:lnTo>
                  <a:pt x="932112" y="7371"/>
                </a:lnTo>
                <a:lnTo>
                  <a:pt x="1052951" y="7371"/>
                </a:lnTo>
                <a:lnTo>
                  <a:pt x="1280781" y="644176"/>
                </a:lnTo>
                <a:lnTo>
                  <a:pt x="1170887" y="644176"/>
                </a:lnTo>
                <a:close/>
              </a:path>
              <a:path w="1280795" h="650239">
                <a:moveTo>
                  <a:pt x="887217" y="432876"/>
                </a:moveTo>
                <a:lnTo>
                  <a:pt x="1096730" y="432876"/>
                </a:lnTo>
                <a:lnTo>
                  <a:pt x="992644" y="133570"/>
                </a:lnTo>
                <a:lnTo>
                  <a:pt x="887217" y="432876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18125" y="4411848"/>
            <a:ext cx="522605" cy="636905"/>
          </a:xfrm>
          <a:custGeom>
            <a:avLst/>
            <a:gdLst/>
            <a:ahLst/>
            <a:cxnLst/>
            <a:rect l="l" t="t" r="r" b="b"/>
            <a:pathLst>
              <a:path w="522604" h="636904">
                <a:moveTo>
                  <a:pt x="418134" y="0"/>
                </a:moveTo>
                <a:lnTo>
                  <a:pt x="522444" y="0"/>
                </a:lnTo>
                <a:lnTo>
                  <a:pt x="522444" y="636805"/>
                </a:lnTo>
                <a:lnTo>
                  <a:pt x="418134" y="636805"/>
                </a:lnTo>
                <a:lnTo>
                  <a:pt x="104310" y="161937"/>
                </a:lnTo>
                <a:lnTo>
                  <a:pt x="104310" y="636805"/>
                </a:lnTo>
                <a:lnTo>
                  <a:pt x="0" y="636805"/>
                </a:lnTo>
                <a:lnTo>
                  <a:pt x="0" y="0"/>
                </a:lnTo>
                <a:lnTo>
                  <a:pt x="104310" y="0"/>
                </a:lnTo>
                <a:lnTo>
                  <a:pt x="418134" y="473974"/>
                </a:lnTo>
                <a:lnTo>
                  <a:pt x="418134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777739" y="4412742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96479" y="4412742"/>
            <a:ext cx="419100" cy="636270"/>
          </a:xfrm>
          <a:custGeom>
            <a:avLst/>
            <a:gdLst/>
            <a:ahLst/>
            <a:cxnLst/>
            <a:rect l="l" t="t" r="r" b="b"/>
            <a:pathLst>
              <a:path w="419100" h="636270">
                <a:moveTo>
                  <a:pt x="419027" y="0"/>
                </a:moveTo>
                <a:lnTo>
                  <a:pt x="419027" y="81527"/>
                </a:lnTo>
                <a:lnTo>
                  <a:pt x="119722" y="554385"/>
                </a:lnTo>
                <a:lnTo>
                  <a:pt x="419027" y="554385"/>
                </a:lnTo>
                <a:lnTo>
                  <a:pt x="419027" y="635912"/>
                </a:lnTo>
                <a:lnTo>
                  <a:pt x="0" y="635912"/>
                </a:lnTo>
                <a:lnTo>
                  <a:pt x="0" y="554385"/>
                </a:lnTo>
                <a:lnTo>
                  <a:pt x="298188" y="81527"/>
                </a:lnTo>
                <a:lnTo>
                  <a:pt x="0" y="81527"/>
                </a:lnTo>
                <a:lnTo>
                  <a:pt x="0" y="0"/>
                </a:lnTo>
                <a:lnTo>
                  <a:pt x="419027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6972" y="4404478"/>
            <a:ext cx="2301875" cy="650875"/>
          </a:xfrm>
          <a:custGeom>
            <a:avLst/>
            <a:gdLst/>
            <a:ahLst/>
            <a:cxnLst/>
            <a:rect l="l" t="t" r="r" b="b"/>
            <a:pathLst>
              <a:path w="2301875" h="650875">
                <a:moveTo>
                  <a:pt x="419027" y="8264"/>
                </a:moveTo>
                <a:lnTo>
                  <a:pt x="419027" y="89791"/>
                </a:lnTo>
                <a:lnTo>
                  <a:pt x="119722" y="562649"/>
                </a:lnTo>
                <a:lnTo>
                  <a:pt x="419027" y="562649"/>
                </a:lnTo>
                <a:lnTo>
                  <a:pt x="419027" y="644176"/>
                </a:lnTo>
                <a:lnTo>
                  <a:pt x="0" y="644176"/>
                </a:lnTo>
                <a:lnTo>
                  <a:pt x="0" y="562649"/>
                </a:lnTo>
                <a:lnTo>
                  <a:pt x="298189" y="89791"/>
                </a:lnTo>
                <a:lnTo>
                  <a:pt x="0" y="89791"/>
                </a:lnTo>
                <a:lnTo>
                  <a:pt x="0" y="8264"/>
                </a:lnTo>
                <a:lnTo>
                  <a:pt x="419027" y="8264"/>
                </a:lnTo>
                <a:close/>
              </a:path>
              <a:path w="2301875" h="650875">
                <a:moveTo>
                  <a:pt x="962354" y="644176"/>
                </a:moveTo>
                <a:lnTo>
                  <a:pt x="916565" y="514180"/>
                </a:lnTo>
                <a:lnTo>
                  <a:pt x="650317" y="514180"/>
                </a:lnTo>
                <a:lnTo>
                  <a:pt x="604751" y="644176"/>
                </a:lnTo>
                <a:lnTo>
                  <a:pt x="495750" y="644176"/>
                </a:lnTo>
                <a:lnTo>
                  <a:pt x="723580" y="7371"/>
                </a:lnTo>
                <a:lnTo>
                  <a:pt x="844418" y="7371"/>
                </a:lnTo>
                <a:lnTo>
                  <a:pt x="1072248" y="644176"/>
                </a:lnTo>
                <a:lnTo>
                  <a:pt x="962354" y="644176"/>
                </a:lnTo>
                <a:close/>
              </a:path>
              <a:path w="2301875" h="650875">
                <a:moveTo>
                  <a:pt x="678684" y="432876"/>
                </a:moveTo>
                <a:lnTo>
                  <a:pt x="888197" y="432876"/>
                </a:lnTo>
                <a:lnTo>
                  <a:pt x="784110" y="133570"/>
                </a:lnTo>
                <a:lnTo>
                  <a:pt x="678684" y="432876"/>
                </a:lnTo>
                <a:close/>
              </a:path>
              <a:path w="2301875" h="650875">
                <a:moveTo>
                  <a:pt x="1138098" y="89791"/>
                </a:moveTo>
                <a:lnTo>
                  <a:pt x="1138098" y="8264"/>
                </a:lnTo>
                <a:lnTo>
                  <a:pt x="1581696" y="8264"/>
                </a:lnTo>
                <a:lnTo>
                  <a:pt x="1581696" y="89791"/>
                </a:lnTo>
                <a:lnTo>
                  <a:pt x="1412611" y="89791"/>
                </a:lnTo>
                <a:lnTo>
                  <a:pt x="1412611" y="644176"/>
                </a:lnTo>
                <a:lnTo>
                  <a:pt x="1308300" y="644176"/>
                </a:lnTo>
                <a:lnTo>
                  <a:pt x="1308300" y="89791"/>
                </a:lnTo>
                <a:lnTo>
                  <a:pt x="1138098" y="89791"/>
                </a:lnTo>
                <a:close/>
              </a:path>
              <a:path w="2301875" h="650875">
                <a:moveTo>
                  <a:pt x="1977062" y="556395"/>
                </a:moveTo>
                <a:lnTo>
                  <a:pt x="2022879" y="552416"/>
                </a:lnTo>
                <a:lnTo>
                  <a:pt x="2064285" y="540481"/>
                </a:lnTo>
                <a:lnTo>
                  <a:pt x="2101279" y="520587"/>
                </a:lnTo>
                <a:lnTo>
                  <a:pt x="2133862" y="492737"/>
                </a:lnTo>
                <a:lnTo>
                  <a:pt x="2160442" y="458409"/>
                </a:lnTo>
                <a:lnTo>
                  <a:pt x="2179428" y="419083"/>
                </a:lnTo>
                <a:lnTo>
                  <a:pt x="2190819" y="374760"/>
                </a:lnTo>
                <a:lnTo>
                  <a:pt x="2194617" y="325438"/>
                </a:lnTo>
                <a:lnTo>
                  <a:pt x="2190819" y="276047"/>
                </a:lnTo>
                <a:lnTo>
                  <a:pt x="2179428" y="231738"/>
                </a:lnTo>
                <a:lnTo>
                  <a:pt x="2160442" y="192510"/>
                </a:lnTo>
                <a:lnTo>
                  <a:pt x="2133862" y="158363"/>
                </a:lnTo>
                <a:lnTo>
                  <a:pt x="2101279" y="130708"/>
                </a:lnTo>
                <a:lnTo>
                  <a:pt x="2064285" y="110955"/>
                </a:lnTo>
                <a:lnTo>
                  <a:pt x="2022879" y="99103"/>
                </a:lnTo>
                <a:lnTo>
                  <a:pt x="1977062" y="95152"/>
                </a:lnTo>
                <a:lnTo>
                  <a:pt x="1931231" y="99103"/>
                </a:lnTo>
                <a:lnTo>
                  <a:pt x="1889783" y="110955"/>
                </a:lnTo>
                <a:lnTo>
                  <a:pt x="1852719" y="130708"/>
                </a:lnTo>
                <a:lnTo>
                  <a:pt x="1820038" y="158363"/>
                </a:lnTo>
                <a:lnTo>
                  <a:pt x="1793458" y="192510"/>
                </a:lnTo>
                <a:lnTo>
                  <a:pt x="1774472" y="231738"/>
                </a:lnTo>
                <a:lnTo>
                  <a:pt x="1763081" y="276047"/>
                </a:lnTo>
                <a:lnTo>
                  <a:pt x="1759284" y="325438"/>
                </a:lnTo>
                <a:lnTo>
                  <a:pt x="1763081" y="374760"/>
                </a:lnTo>
                <a:lnTo>
                  <a:pt x="1774472" y="419083"/>
                </a:lnTo>
                <a:lnTo>
                  <a:pt x="1793458" y="458409"/>
                </a:lnTo>
                <a:lnTo>
                  <a:pt x="1820038" y="492737"/>
                </a:lnTo>
                <a:lnTo>
                  <a:pt x="1852719" y="520587"/>
                </a:lnTo>
                <a:lnTo>
                  <a:pt x="1889783" y="540481"/>
                </a:lnTo>
                <a:lnTo>
                  <a:pt x="1931231" y="552416"/>
                </a:lnTo>
                <a:lnTo>
                  <a:pt x="1977062" y="556395"/>
                </a:lnTo>
                <a:close/>
              </a:path>
              <a:path w="2301875" h="650875">
                <a:moveTo>
                  <a:pt x="1977285" y="650654"/>
                </a:moveTo>
                <a:lnTo>
                  <a:pt x="1924303" y="646973"/>
                </a:lnTo>
                <a:lnTo>
                  <a:pt x="1874717" y="635930"/>
                </a:lnTo>
                <a:lnTo>
                  <a:pt x="1828526" y="617525"/>
                </a:lnTo>
                <a:lnTo>
                  <a:pt x="1785730" y="591758"/>
                </a:lnTo>
                <a:lnTo>
                  <a:pt x="1746329" y="558629"/>
                </a:lnTo>
                <a:lnTo>
                  <a:pt x="1712476" y="519853"/>
                </a:lnTo>
                <a:lnTo>
                  <a:pt x="1686146" y="477146"/>
                </a:lnTo>
                <a:lnTo>
                  <a:pt x="1667338" y="430508"/>
                </a:lnTo>
                <a:lnTo>
                  <a:pt x="1656054" y="379939"/>
                </a:lnTo>
                <a:lnTo>
                  <a:pt x="1652293" y="325438"/>
                </a:lnTo>
                <a:lnTo>
                  <a:pt x="1656054" y="270858"/>
                </a:lnTo>
                <a:lnTo>
                  <a:pt x="1667338" y="220226"/>
                </a:lnTo>
                <a:lnTo>
                  <a:pt x="1686146" y="173543"/>
                </a:lnTo>
                <a:lnTo>
                  <a:pt x="1712476" y="130809"/>
                </a:lnTo>
                <a:lnTo>
                  <a:pt x="1746329" y="92025"/>
                </a:lnTo>
                <a:lnTo>
                  <a:pt x="1785730" y="58896"/>
                </a:lnTo>
                <a:lnTo>
                  <a:pt x="1828526" y="33129"/>
                </a:lnTo>
                <a:lnTo>
                  <a:pt x="1874717" y="14724"/>
                </a:lnTo>
                <a:lnTo>
                  <a:pt x="1924303" y="3681"/>
                </a:lnTo>
                <a:lnTo>
                  <a:pt x="1977285" y="0"/>
                </a:lnTo>
                <a:lnTo>
                  <a:pt x="2030329" y="3681"/>
                </a:lnTo>
                <a:lnTo>
                  <a:pt x="2079925" y="14724"/>
                </a:lnTo>
                <a:lnTo>
                  <a:pt x="2126071" y="33129"/>
                </a:lnTo>
                <a:lnTo>
                  <a:pt x="2168769" y="58896"/>
                </a:lnTo>
                <a:lnTo>
                  <a:pt x="2208019" y="92025"/>
                </a:lnTo>
                <a:lnTo>
                  <a:pt x="2241791" y="130809"/>
                </a:lnTo>
                <a:lnTo>
                  <a:pt x="2268058" y="173543"/>
                </a:lnTo>
                <a:lnTo>
                  <a:pt x="2286821" y="220226"/>
                </a:lnTo>
                <a:lnTo>
                  <a:pt x="2298078" y="270858"/>
                </a:lnTo>
                <a:lnTo>
                  <a:pt x="2301830" y="325438"/>
                </a:lnTo>
                <a:lnTo>
                  <a:pt x="2298078" y="379939"/>
                </a:lnTo>
                <a:lnTo>
                  <a:pt x="2286821" y="430508"/>
                </a:lnTo>
                <a:lnTo>
                  <a:pt x="2268058" y="477146"/>
                </a:lnTo>
                <a:lnTo>
                  <a:pt x="2241791" y="519853"/>
                </a:lnTo>
                <a:lnTo>
                  <a:pt x="2208019" y="558629"/>
                </a:lnTo>
                <a:lnTo>
                  <a:pt x="2168769" y="591758"/>
                </a:lnTo>
                <a:lnTo>
                  <a:pt x="2126071" y="617525"/>
                </a:lnTo>
                <a:lnTo>
                  <a:pt x="2079925" y="635930"/>
                </a:lnTo>
                <a:lnTo>
                  <a:pt x="2030329" y="646973"/>
                </a:lnTo>
                <a:lnTo>
                  <a:pt x="1977285" y="650654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911135" y="4412742"/>
            <a:ext cx="455295" cy="636270"/>
          </a:xfrm>
          <a:custGeom>
            <a:avLst/>
            <a:gdLst/>
            <a:ahLst/>
            <a:cxnLst/>
            <a:rect l="l" t="t" r="r" b="b"/>
            <a:pathLst>
              <a:path w="455294" h="636270">
                <a:moveTo>
                  <a:pt x="104310" y="377928"/>
                </a:moveTo>
                <a:lnTo>
                  <a:pt x="104310" y="635912"/>
                </a:lnTo>
                <a:lnTo>
                  <a:pt x="0" y="635912"/>
                </a:lnTo>
                <a:lnTo>
                  <a:pt x="0" y="0"/>
                </a:lnTo>
                <a:lnTo>
                  <a:pt x="219565" y="0"/>
                </a:lnTo>
                <a:lnTo>
                  <a:pt x="270520" y="3350"/>
                </a:lnTo>
                <a:lnTo>
                  <a:pt x="315276" y="13401"/>
                </a:lnTo>
                <a:lnTo>
                  <a:pt x="353834" y="30153"/>
                </a:lnTo>
                <a:lnTo>
                  <a:pt x="386193" y="53606"/>
                </a:lnTo>
                <a:lnTo>
                  <a:pt x="411796" y="82197"/>
                </a:lnTo>
                <a:lnTo>
                  <a:pt x="441057" y="150099"/>
                </a:lnTo>
                <a:lnTo>
                  <a:pt x="444714" y="189411"/>
                </a:lnTo>
                <a:lnTo>
                  <a:pt x="442285" y="220667"/>
                </a:lnTo>
                <a:lnTo>
                  <a:pt x="422853" y="278407"/>
                </a:lnTo>
                <a:lnTo>
                  <a:pt x="383806" y="328230"/>
                </a:lnTo>
                <a:lnTo>
                  <a:pt x="324057" y="361511"/>
                </a:lnTo>
                <a:lnTo>
                  <a:pt x="286350" y="371451"/>
                </a:lnTo>
                <a:lnTo>
                  <a:pt x="454766" y="635912"/>
                </a:lnTo>
                <a:lnTo>
                  <a:pt x="327672" y="635912"/>
                </a:lnTo>
                <a:lnTo>
                  <a:pt x="168415" y="377928"/>
                </a:lnTo>
                <a:lnTo>
                  <a:pt x="104310" y="377928"/>
                </a:lnTo>
                <a:close/>
              </a:path>
              <a:path w="455294" h="636270">
                <a:moveTo>
                  <a:pt x="104310" y="81527"/>
                </a:moveTo>
                <a:lnTo>
                  <a:pt x="104310" y="296401"/>
                </a:lnTo>
                <a:lnTo>
                  <a:pt x="219565" y="296401"/>
                </a:lnTo>
                <a:lnTo>
                  <a:pt x="271441" y="289310"/>
                </a:lnTo>
                <a:lnTo>
                  <a:pt x="308240" y="268034"/>
                </a:lnTo>
                <a:lnTo>
                  <a:pt x="330353" y="234083"/>
                </a:lnTo>
                <a:lnTo>
                  <a:pt x="337724" y="188964"/>
                </a:lnTo>
                <a:lnTo>
                  <a:pt x="335881" y="165008"/>
                </a:lnTo>
                <a:lnTo>
                  <a:pt x="321139" y="125473"/>
                </a:lnTo>
                <a:lnTo>
                  <a:pt x="291725" y="97483"/>
                </a:lnTo>
                <a:lnTo>
                  <a:pt x="247388" y="83300"/>
                </a:lnTo>
                <a:lnTo>
                  <a:pt x="219565" y="81527"/>
                </a:lnTo>
                <a:lnTo>
                  <a:pt x="10431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489328" y="4412742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396565" y="4121062"/>
            <a:ext cx="72790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425" dirty="0">
                <a:latin typeface="Verdana"/>
                <a:cs typeface="Verdana"/>
              </a:rPr>
              <a:t>ORGANIZZATORI</a:t>
            </a:r>
            <a:endParaRPr sz="72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595347" y="5415434"/>
            <a:ext cx="576580" cy="636905"/>
          </a:xfrm>
          <a:custGeom>
            <a:avLst/>
            <a:gdLst/>
            <a:ahLst/>
            <a:cxnLst/>
            <a:rect l="l" t="t" r="r" b="b"/>
            <a:pathLst>
              <a:path w="576579" h="636904">
                <a:moveTo>
                  <a:pt x="466603" y="636805"/>
                </a:moveTo>
                <a:lnTo>
                  <a:pt x="420814" y="506809"/>
                </a:lnTo>
                <a:lnTo>
                  <a:pt x="154566" y="506809"/>
                </a:lnTo>
                <a:lnTo>
                  <a:pt x="109000" y="636805"/>
                </a:lnTo>
                <a:lnTo>
                  <a:pt x="0" y="636805"/>
                </a:lnTo>
                <a:lnTo>
                  <a:pt x="227829" y="0"/>
                </a:lnTo>
                <a:lnTo>
                  <a:pt x="348668" y="0"/>
                </a:lnTo>
                <a:lnTo>
                  <a:pt x="576498" y="636805"/>
                </a:lnTo>
                <a:lnTo>
                  <a:pt x="466603" y="636805"/>
                </a:lnTo>
                <a:close/>
              </a:path>
              <a:path w="576579" h="636904">
                <a:moveTo>
                  <a:pt x="182933" y="425505"/>
                </a:moveTo>
                <a:lnTo>
                  <a:pt x="392447" y="425505"/>
                </a:lnTo>
                <a:lnTo>
                  <a:pt x="288360" y="126199"/>
                </a:lnTo>
                <a:lnTo>
                  <a:pt x="182933" y="425505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70529" y="5415434"/>
            <a:ext cx="522605" cy="636905"/>
          </a:xfrm>
          <a:custGeom>
            <a:avLst/>
            <a:gdLst/>
            <a:ahLst/>
            <a:cxnLst/>
            <a:rect l="l" t="t" r="r" b="b"/>
            <a:pathLst>
              <a:path w="522604" h="636904">
                <a:moveTo>
                  <a:pt x="418134" y="0"/>
                </a:moveTo>
                <a:lnTo>
                  <a:pt x="522444" y="0"/>
                </a:lnTo>
                <a:lnTo>
                  <a:pt x="522444" y="636805"/>
                </a:lnTo>
                <a:lnTo>
                  <a:pt x="418134" y="636805"/>
                </a:lnTo>
                <a:lnTo>
                  <a:pt x="104310" y="161937"/>
                </a:lnTo>
                <a:lnTo>
                  <a:pt x="104310" y="636805"/>
                </a:lnTo>
                <a:lnTo>
                  <a:pt x="0" y="636805"/>
                </a:lnTo>
                <a:lnTo>
                  <a:pt x="0" y="0"/>
                </a:lnTo>
                <a:lnTo>
                  <a:pt x="104310" y="0"/>
                </a:lnTo>
                <a:lnTo>
                  <a:pt x="418134" y="473974"/>
                </a:lnTo>
                <a:lnTo>
                  <a:pt x="418134" y="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97310" y="5416327"/>
            <a:ext cx="443865" cy="636270"/>
          </a:xfrm>
          <a:custGeom>
            <a:avLst/>
            <a:gdLst/>
            <a:ahLst/>
            <a:cxnLst/>
            <a:rect l="l" t="t" r="r" b="b"/>
            <a:pathLst>
              <a:path w="443865" h="636270">
                <a:moveTo>
                  <a:pt x="0" y="81527"/>
                </a:moveTo>
                <a:lnTo>
                  <a:pt x="0" y="0"/>
                </a:lnTo>
                <a:lnTo>
                  <a:pt x="443597" y="0"/>
                </a:lnTo>
                <a:lnTo>
                  <a:pt x="443597" y="81527"/>
                </a:lnTo>
                <a:lnTo>
                  <a:pt x="274512" y="81527"/>
                </a:lnTo>
                <a:lnTo>
                  <a:pt x="274512" y="635912"/>
                </a:lnTo>
                <a:lnTo>
                  <a:pt x="170202" y="635912"/>
                </a:lnTo>
                <a:lnTo>
                  <a:pt x="170202" y="81527"/>
                </a:lnTo>
                <a:lnTo>
                  <a:pt x="0" y="81527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446125" y="5416327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53027" y="5408062"/>
            <a:ext cx="620395" cy="650240"/>
          </a:xfrm>
          <a:custGeom>
            <a:avLst/>
            <a:gdLst/>
            <a:ahLst/>
            <a:cxnLst/>
            <a:rect l="l" t="t" r="r" b="b"/>
            <a:pathLst>
              <a:path w="620394" h="650239">
                <a:moveTo>
                  <a:pt x="324768" y="649760"/>
                </a:moveTo>
                <a:lnTo>
                  <a:pt x="271867" y="646097"/>
                </a:lnTo>
                <a:lnTo>
                  <a:pt x="222343" y="635108"/>
                </a:lnTo>
                <a:lnTo>
                  <a:pt x="176197" y="616792"/>
                </a:lnTo>
                <a:lnTo>
                  <a:pt x="133427" y="591150"/>
                </a:lnTo>
                <a:lnTo>
                  <a:pt x="94035" y="558182"/>
                </a:lnTo>
                <a:lnTo>
                  <a:pt x="60182" y="519567"/>
                </a:lnTo>
                <a:lnTo>
                  <a:pt x="33852" y="476985"/>
                </a:lnTo>
                <a:lnTo>
                  <a:pt x="15045" y="430436"/>
                </a:lnTo>
                <a:lnTo>
                  <a:pt x="3761" y="379921"/>
                </a:lnTo>
                <a:lnTo>
                  <a:pt x="0" y="325438"/>
                </a:lnTo>
                <a:lnTo>
                  <a:pt x="3761" y="270857"/>
                </a:lnTo>
                <a:lnTo>
                  <a:pt x="15045" y="220226"/>
                </a:lnTo>
                <a:lnTo>
                  <a:pt x="33852" y="173543"/>
                </a:lnTo>
                <a:lnTo>
                  <a:pt x="60182" y="130809"/>
                </a:lnTo>
                <a:lnTo>
                  <a:pt x="94035" y="92025"/>
                </a:lnTo>
                <a:lnTo>
                  <a:pt x="133427" y="58896"/>
                </a:lnTo>
                <a:lnTo>
                  <a:pt x="176197" y="33129"/>
                </a:lnTo>
                <a:lnTo>
                  <a:pt x="222343" y="14724"/>
                </a:lnTo>
                <a:lnTo>
                  <a:pt x="271867" y="3681"/>
                </a:lnTo>
                <a:lnTo>
                  <a:pt x="324768" y="0"/>
                </a:lnTo>
                <a:lnTo>
                  <a:pt x="374075" y="3127"/>
                </a:lnTo>
                <a:lnTo>
                  <a:pt x="420591" y="12508"/>
                </a:lnTo>
                <a:lnTo>
                  <a:pt x="464314" y="28143"/>
                </a:lnTo>
                <a:lnTo>
                  <a:pt x="505245" y="50033"/>
                </a:lnTo>
                <a:lnTo>
                  <a:pt x="542170" y="77534"/>
                </a:lnTo>
                <a:lnTo>
                  <a:pt x="573650" y="110229"/>
                </a:lnTo>
                <a:lnTo>
                  <a:pt x="599685" y="148117"/>
                </a:lnTo>
                <a:lnTo>
                  <a:pt x="620276" y="191198"/>
                </a:lnTo>
                <a:lnTo>
                  <a:pt x="494747" y="191198"/>
                </a:lnTo>
                <a:lnTo>
                  <a:pt x="464942" y="149178"/>
                </a:lnTo>
                <a:lnTo>
                  <a:pt x="426677" y="119163"/>
                </a:lnTo>
                <a:lnTo>
                  <a:pt x="379953" y="101155"/>
                </a:lnTo>
                <a:lnTo>
                  <a:pt x="324768" y="95152"/>
                </a:lnTo>
                <a:lnTo>
                  <a:pt x="278937" y="99103"/>
                </a:lnTo>
                <a:lnTo>
                  <a:pt x="237489" y="110955"/>
                </a:lnTo>
                <a:lnTo>
                  <a:pt x="200425" y="130708"/>
                </a:lnTo>
                <a:lnTo>
                  <a:pt x="167745" y="158363"/>
                </a:lnTo>
                <a:lnTo>
                  <a:pt x="141164" y="192510"/>
                </a:lnTo>
                <a:lnTo>
                  <a:pt x="122179" y="231738"/>
                </a:lnTo>
                <a:lnTo>
                  <a:pt x="110787" y="276047"/>
                </a:lnTo>
                <a:lnTo>
                  <a:pt x="106990" y="325438"/>
                </a:lnTo>
                <a:lnTo>
                  <a:pt x="110787" y="374732"/>
                </a:lnTo>
                <a:lnTo>
                  <a:pt x="122179" y="418971"/>
                </a:lnTo>
                <a:lnTo>
                  <a:pt x="141164" y="458157"/>
                </a:lnTo>
                <a:lnTo>
                  <a:pt x="167745" y="492290"/>
                </a:lnTo>
                <a:lnTo>
                  <a:pt x="200425" y="519945"/>
                </a:lnTo>
                <a:lnTo>
                  <a:pt x="237489" y="539699"/>
                </a:lnTo>
                <a:lnTo>
                  <a:pt x="278937" y="551551"/>
                </a:lnTo>
                <a:lnTo>
                  <a:pt x="324768" y="555502"/>
                </a:lnTo>
                <a:lnTo>
                  <a:pt x="379953" y="549499"/>
                </a:lnTo>
                <a:lnTo>
                  <a:pt x="426677" y="531490"/>
                </a:lnTo>
                <a:lnTo>
                  <a:pt x="464942" y="501476"/>
                </a:lnTo>
                <a:lnTo>
                  <a:pt x="494747" y="459456"/>
                </a:lnTo>
                <a:lnTo>
                  <a:pt x="620276" y="459456"/>
                </a:lnTo>
                <a:lnTo>
                  <a:pt x="599685" y="502523"/>
                </a:lnTo>
                <a:lnTo>
                  <a:pt x="573650" y="540369"/>
                </a:lnTo>
                <a:lnTo>
                  <a:pt x="542170" y="572994"/>
                </a:lnTo>
                <a:lnTo>
                  <a:pt x="505245" y="600397"/>
                </a:lnTo>
                <a:lnTo>
                  <a:pt x="464314" y="621994"/>
                </a:lnTo>
                <a:lnTo>
                  <a:pt x="420591" y="637420"/>
                </a:lnTo>
                <a:lnTo>
                  <a:pt x="374075" y="646675"/>
                </a:lnTo>
                <a:lnTo>
                  <a:pt x="324768" y="64976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394836" y="5416327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636359" y="5415434"/>
            <a:ext cx="1593215" cy="636905"/>
          </a:xfrm>
          <a:custGeom>
            <a:avLst/>
            <a:gdLst/>
            <a:ahLst/>
            <a:cxnLst/>
            <a:rect l="l" t="t" r="r" b="b"/>
            <a:pathLst>
              <a:path w="1593215" h="636904">
                <a:moveTo>
                  <a:pt x="219565" y="893"/>
                </a:moveTo>
                <a:lnTo>
                  <a:pt x="270519" y="4243"/>
                </a:lnTo>
                <a:lnTo>
                  <a:pt x="315275" y="14295"/>
                </a:lnTo>
                <a:lnTo>
                  <a:pt x="353833" y="31047"/>
                </a:lnTo>
                <a:lnTo>
                  <a:pt x="386193" y="54500"/>
                </a:lnTo>
                <a:lnTo>
                  <a:pt x="411796" y="82951"/>
                </a:lnTo>
                <a:lnTo>
                  <a:pt x="441056" y="149736"/>
                </a:lnTo>
                <a:lnTo>
                  <a:pt x="444714" y="188070"/>
                </a:lnTo>
                <a:lnTo>
                  <a:pt x="441252" y="226517"/>
                </a:lnTo>
                <a:lnTo>
                  <a:pt x="413555" y="294196"/>
                </a:lnTo>
                <a:lnTo>
                  <a:pt x="357938" y="347663"/>
                </a:lnTo>
                <a:lnTo>
                  <a:pt x="319184" y="364974"/>
                </a:lnTo>
                <a:lnTo>
                  <a:pt x="273060" y="375360"/>
                </a:lnTo>
                <a:lnTo>
                  <a:pt x="219565" y="378822"/>
                </a:lnTo>
                <a:lnTo>
                  <a:pt x="104310" y="378822"/>
                </a:lnTo>
                <a:lnTo>
                  <a:pt x="104310" y="636805"/>
                </a:lnTo>
                <a:lnTo>
                  <a:pt x="0" y="636805"/>
                </a:lnTo>
                <a:lnTo>
                  <a:pt x="0" y="893"/>
                </a:lnTo>
                <a:lnTo>
                  <a:pt x="219565" y="893"/>
                </a:lnTo>
                <a:close/>
              </a:path>
              <a:path w="1593215" h="636904">
                <a:moveTo>
                  <a:pt x="104310" y="297295"/>
                </a:moveTo>
                <a:lnTo>
                  <a:pt x="219565" y="297295"/>
                </a:lnTo>
                <a:lnTo>
                  <a:pt x="247387" y="295522"/>
                </a:lnTo>
                <a:lnTo>
                  <a:pt x="291725" y="281338"/>
                </a:lnTo>
                <a:lnTo>
                  <a:pt x="321139" y="253348"/>
                </a:lnTo>
                <a:lnTo>
                  <a:pt x="335881" y="213813"/>
                </a:lnTo>
                <a:lnTo>
                  <a:pt x="337723" y="189857"/>
                </a:lnTo>
                <a:lnTo>
                  <a:pt x="335881" y="165902"/>
                </a:lnTo>
                <a:lnTo>
                  <a:pt x="321139" y="126367"/>
                </a:lnTo>
                <a:lnTo>
                  <a:pt x="291725" y="98377"/>
                </a:lnTo>
                <a:lnTo>
                  <a:pt x="247387" y="84193"/>
                </a:lnTo>
                <a:lnTo>
                  <a:pt x="219565" y="82420"/>
                </a:lnTo>
                <a:lnTo>
                  <a:pt x="104310" y="82420"/>
                </a:lnTo>
                <a:lnTo>
                  <a:pt x="104310" y="297295"/>
                </a:lnTo>
                <a:close/>
              </a:path>
              <a:path w="1593215" h="636904">
                <a:moveTo>
                  <a:pt x="973421" y="636805"/>
                </a:moveTo>
                <a:lnTo>
                  <a:pt x="927631" y="506809"/>
                </a:lnTo>
                <a:lnTo>
                  <a:pt x="661383" y="506809"/>
                </a:lnTo>
                <a:lnTo>
                  <a:pt x="615817" y="636805"/>
                </a:lnTo>
                <a:lnTo>
                  <a:pt x="506817" y="636805"/>
                </a:lnTo>
                <a:lnTo>
                  <a:pt x="734646" y="0"/>
                </a:lnTo>
                <a:lnTo>
                  <a:pt x="855485" y="0"/>
                </a:lnTo>
                <a:lnTo>
                  <a:pt x="1083315" y="636805"/>
                </a:lnTo>
                <a:lnTo>
                  <a:pt x="973421" y="636805"/>
                </a:lnTo>
                <a:close/>
              </a:path>
              <a:path w="1593215" h="636904">
                <a:moveTo>
                  <a:pt x="689750" y="425505"/>
                </a:moveTo>
                <a:lnTo>
                  <a:pt x="899264" y="425505"/>
                </a:lnTo>
                <a:lnTo>
                  <a:pt x="795177" y="126199"/>
                </a:lnTo>
                <a:lnTo>
                  <a:pt x="689750" y="425505"/>
                </a:lnTo>
                <a:close/>
              </a:path>
              <a:path w="1593215" h="636904">
                <a:moveTo>
                  <a:pt x="1149164" y="82420"/>
                </a:moveTo>
                <a:lnTo>
                  <a:pt x="1149164" y="893"/>
                </a:lnTo>
                <a:lnTo>
                  <a:pt x="1592762" y="893"/>
                </a:lnTo>
                <a:lnTo>
                  <a:pt x="1592762" y="82420"/>
                </a:lnTo>
                <a:lnTo>
                  <a:pt x="1423677" y="82420"/>
                </a:lnTo>
                <a:lnTo>
                  <a:pt x="1423677" y="636805"/>
                </a:lnTo>
                <a:lnTo>
                  <a:pt x="1319367" y="636805"/>
                </a:lnTo>
                <a:lnTo>
                  <a:pt x="1319367" y="82420"/>
                </a:lnTo>
                <a:lnTo>
                  <a:pt x="1149164" y="82420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334339" y="5416327"/>
            <a:ext cx="104775" cy="636270"/>
          </a:xfrm>
          <a:custGeom>
            <a:avLst/>
            <a:gdLst/>
            <a:ahLst/>
            <a:cxnLst/>
            <a:rect l="l" t="t" r="r" b="b"/>
            <a:pathLst>
              <a:path w="104775" h="636270">
                <a:moveTo>
                  <a:pt x="0" y="635912"/>
                </a:moveTo>
                <a:lnTo>
                  <a:pt x="0" y="0"/>
                </a:lnTo>
                <a:lnTo>
                  <a:pt x="104310" y="0"/>
                </a:lnTo>
                <a:lnTo>
                  <a:pt x="104310" y="635912"/>
                </a:lnTo>
                <a:lnTo>
                  <a:pt x="0" y="635912"/>
                </a:lnTo>
                <a:close/>
              </a:path>
            </a:pathLst>
          </a:custGeom>
          <a:ln w="34310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551600" y="5124647"/>
            <a:ext cx="49688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370" dirty="0">
                <a:latin typeface="Verdana"/>
                <a:cs typeface="Verdana"/>
              </a:rPr>
              <a:t>ANTICIPATI</a:t>
            </a:r>
            <a:endParaRPr sz="72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71006"/>
            <a:ext cx="17825085" cy="9915525"/>
            <a:chOff x="0" y="371006"/>
            <a:chExt cx="17825085" cy="9915525"/>
          </a:xfrm>
        </p:grpSpPr>
        <p:sp>
          <p:nvSpPr>
            <p:cNvPr id="4" name="object 4"/>
            <p:cNvSpPr/>
            <p:nvPr/>
          </p:nvSpPr>
          <p:spPr>
            <a:xfrm>
              <a:off x="11191518" y="5041293"/>
              <a:ext cx="6633845" cy="5245100"/>
            </a:xfrm>
            <a:custGeom>
              <a:avLst/>
              <a:gdLst/>
              <a:ahLst/>
              <a:cxnLst/>
              <a:rect l="l" t="t" r="r" b="b"/>
              <a:pathLst>
                <a:path w="6633844" h="5245100">
                  <a:moveTo>
                    <a:pt x="4068700" y="12699"/>
                  </a:moveTo>
                  <a:lnTo>
                    <a:pt x="3497393" y="12699"/>
                  </a:lnTo>
                  <a:lnTo>
                    <a:pt x="3536424" y="0"/>
                  </a:lnTo>
                  <a:lnTo>
                    <a:pt x="4031759" y="0"/>
                  </a:lnTo>
                  <a:lnTo>
                    <a:pt x="4068700" y="12699"/>
                  </a:lnTo>
                  <a:close/>
                </a:path>
                <a:path w="6633844" h="5245100">
                  <a:moveTo>
                    <a:pt x="4178304" y="25399"/>
                  </a:moveTo>
                  <a:lnTo>
                    <a:pt x="3379731" y="25399"/>
                  </a:lnTo>
                  <a:lnTo>
                    <a:pt x="3419040" y="12699"/>
                  </a:lnTo>
                  <a:lnTo>
                    <a:pt x="4141979" y="12699"/>
                  </a:lnTo>
                  <a:lnTo>
                    <a:pt x="4178304" y="25399"/>
                  </a:lnTo>
                  <a:close/>
                </a:path>
                <a:path w="6633844" h="5245100">
                  <a:moveTo>
                    <a:pt x="4250289" y="38099"/>
                  </a:moveTo>
                  <a:lnTo>
                    <a:pt x="3300881" y="38099"/>
                  </a:lnTo>
                  <a:lnTo>
                    <a:pt x="3340342" y="25399"/>
                  </a:lnTo>
                  <a:lnTo>
                    <a:pt x="4214409" y="25399"/>
                  </a:lnTo>
                  <a:lnTo>
                    <a:pt x="4250289" y="38099"/>
                  </a:lnTo>
                  <a:close/>
                </a:path>
                <a:path w="6633844" h="5245100">
                  <a:moveTo>
                    <a:pt x="6111125" y="5245099"/>
                  </a:moveTo>
                  <a:lnTo>
                    <a:pt x="607472" y="5245099"/>
                  </a:lnTo>
                  <a:lnTo>
                    <a:pt x="588548" y="5206999"/>
                  </a:lnTo>
                  <a:lnTo>
                    <a:pt x="549781" y="5156199"/>
                  </a:lnTo>
                  <a:lnTo>
                    <a:pt x="511114" y="5092699"/>
                  </a:lnTo>
                  <a:lnTo>
                    <a:pt x="481474" y="5041899"/>
                  </a:lnTo>
                  <a:lnTo>
                    <a:pt x="452792" y="5003799"/>
                  </a:lnTo>
                  <a:lnTo>
                    <a:pt x="425061" y="4952999"/>
                  </a:lnTo>
                  <a:lnTo>
                    <a:pt x="398275" y="4902199"/>
                  </a:lnTo>
                  <a:lnTo>
                    <a:pt x="372426" y="4851399"/>
                  </a:lnTo>
                  <a:lnTo>
                    <a:pt x="347508" y="4813299"/>
                  </a:lnTo>
                  <a:lnTo>
                    <a:pt x="323516" y="4762499"/>
                  </a:lnTo>
                  <a:lnTo>
                    <a:pt x="300440" y="4711699"/>
                  </a:lnTo>
                  <a:lnTo>
                    <a:pt x="278277" y="4673599"/>
                  </a:lnTo>
                  <a:lnTo>
                    <a:pt x="257017" y="4622799"/>
                  </a:lnTo>
                  <a:lnTo>
                    <a:pt x="236656" y="4571999"/>
                  </a:lnTo>
                  <a:lnTo>
                    <a:pt x="217186" y="4533899"/>
                  </a:lnTo>
                  <a:lnTo>
                    <a:pt x="198600" y="4483099"/>
                  </a:lnTo>
                  <a:lnTo>
                    <a:pt x="180893" y="4432299"/>
                  </a:lnTo>
                  <a:lnTo>
                    <a:pt x="164057" y="4394199"/>
                  </a:lnTo>
                  <a:lnTo>
                    <a:pt x="148085" y="4343399"/>
                  </a:lnTo>
                  <a:lnTo>
                    <a:pt x="132972" y="4292599"/>
                  </a:lnTo>
                  <a:lnTo>
                    <a:pt x="118710" y="4254499"/>
                  </a:lnTo>
                  <a:lnTo>
                    <a:pt x="105292" y="4203699"/>
                  </a:lnTo>
                  <a:lnTo>
                    <a:pt x="92713" y="4152899"/>
                  </a:lnTo>
                  <a:lnTo>
                    <a:pt x="80965" y="4114799"/>
                  </a:lnTo>
                  <a:lnTo>
                    <a:pt x="70042" y="4063999"/>
                  </a:lnTo>
                  <a:lnTo>
                    <a:pt x="59938" y="4025899"/>
                  </a:lnTo>
                  <a:lnTo>
                    <a:pt x="50644" y="3975099"/>
                  </a:lnTo>
                  <a:lnTo>
                    <a:pt x="42156" y="3936999"/>
                  </a:lnTo>
                  <a:lnTo>
                    <a:pt x="34465" y="3886199"/>
                  </a:lnTo>
                  <a:lnTo>
                    <a:pt x="27566" y="3835399"/>
                  </a:lnTo>
                  <a:lnTo>
                    <a:pt x="21452" y="3797299"/>
                  </a:lnTo>
                  <a:lnTo>
                    <a:pt x="16117" y="3746499"/>
                  </a:lnTo>
                  <a:lnTo>
                    <a:pt x="11553" y="3708399"/>
                  </a:lnTo>
                  <a:lnTo>
                    <a:pt x="7754" y="3657599"/>
                  </a:lnTo>
                  <a:lnTo>
                    <a:pt x="4713" y="3619499"/>
                  </a:lnTo>
                  <a:lnTo>
                    <a:pt x="2424" y="3568699"/>
                  </a:lnTo>
                  <a:lnTo>
                    <a:pt x="879" y="3530599"/>
                  </a:lnTo>
                  <a:lnTo>
                    <a:pt x="74" y="3479799"/>
                  </a:lnTo>
                  <a:lnTo>
                    <a:pt x="0" y="3441699"/>
                  </a:lnTo>
                  <a:lnTo>
                    <a:pt x="650" y="3390899"/>
                  </a:lnTo>
                  <a:lnTo>
                    <a:pt x="2020" y="3352799"/>
                  </a:lnTo>
                  <a:lnTo>
                    <a:pt x="4101" y="3301999"/>
                  </a:lnTo>
                  <a:lnTo>
                    <a:pt x="6887" y="3263899"/>
                  </a:lnTo>
                  <a:lnTo>
                    <a:pt x="10372" y="3225799"/>
                  </a:lnTo>
                  <a:lnTo>
                    <a:pt x="14548" y="3174999"/>
                  </a:lnTo>
                  <a:lnTo>
                    <a:pt x="19410" y="3136899"/>
                  </a:lnTo>
                  <a:lnTo>
                    <a:pt x="24950" y="3098799"/>
                  </a:lnTo>
                  <a:lnTo>
                    <a:pt x="31162" y="3047999"/>
                  </a:lnTo>
                  <a:lnTo>
                    <a:pt x="38040" y="3009899"/>
                  </a:lnTo>
                  <a:lnTo>
                    <a:pt x="45575" y="2959099"/>
                  </a:lnTo>
                  <a:lnTo>
                    <a:pt x="53763" y="2920999"/>
                  </a:lnTo>
                  <a:lnTo>
                    <a:pt x="62596" y="2882899"/>
                  </a:lnTo>
                  <a:lnTo>
                    <a:pt x="72068" y="2844799"/>
                  </a:lnTo>
                  <a:lnTo>
                    <a:pt x="82171" y="2793999"/>
                  </a:lnTo>
                  <a:lnTo>
                    <a:pt x="92900" y="2755899"/>
                  </a:lnTo>
                  <a:lnTo>
                    <a:pt x="104248" y="2717799"/>
                  </a:lnTo>
                  <a:lnTo>
                    <a:pt x="116208" y="2679699"/>
                  </a:lnTo>
                  <a:lnTo>
                    <a:pt x="128773" y="2628899"/>
                  </a:lnTo>
                  <a:lnTo>
                    <a:pt x="141937" y="2590799"/>
                  </a:lnTo>
                  <a:lnTo>
                    <a:pt x="155692" y="2552699"/>
                  </a:lnTo>
                  <a:lnTo>
                    <a:pt x="170034" y="2514599"/>
                  </a:lnTo>
                  <a:lnTo>
                    <a:pt x="184954" y="2476499"/>
                  </a:lnTo>
                  <a:lnTo>
                    <a:pt x="200446" y="2438399"/>
                  </a:lnTo>
                  <a:lnTo>
                    <a:pt x="216504" y="2387599"/>
                  </a:lnTo>
                  <a:lnTo>
                    <a:pt x="233120" y="2349499"/>
                  </a:lnTo>
                  <a:lnTo>
                    <a:pt x="250289" y="2311399"/>
                  </a:lnTo>
                  <a:lnTo>
                    <a:pt x="268003" y="2273299"/>
                  </a:lnTo>
                  <a:lnTo>
                    <a:pt x="286257" y="2235199"/>
                  </a:lnTo>
                  <a:lnTo>
                    <a:pt x="305042" y="2197099"/>
                  </a:lnTo>
                  <a:lnTo>
                    <a:pt x="324353" y="2158999"/>
                  </a:lnTo>
                  <a:lnTo>
                    <a:pt x="344183" y="2120899"/>
                  </a:lnTo>
                  <a:lnTo>
                    <a:pt x="364525" y="2082799"/>
                  </a:lnTo>
                  <a:lnTo>
                    <a:pt x="385373" y="2044699"/>
                  </a:lnTo>
                  <a:lnTo>
                    <a:pt x="406720" y="2006599"/>
                  </a:lnTo>
                  <a:lnTo>
                    <a:pt x="428560" y="1968499"/>
                  </a:lnTo>
                  <a:lnTo>
                    <a:pt x="450885" y="1930399"/>
                  </a:lnTo>
                  <a:lnTo>
                    <a:pt x="473689" y="1904999"/>
                  </a:lnTo>
                  <a:lnTo>
                    <a:pt x="496965" y="1866899"/>
                  </a:lnTo>
                  <a:lnTo>
                    <a:pt x="520707" y="1828799"/>
                  </a:lnTo>
                  <a:lnTo>
                    <a:pt x="544909" y="1790699"/>
                  </a:lnTo>
                  <a:lnTo>
                    <a:pt x="569562" y="1752599"/>
                  </a:lnTo>
                  <a:lnTo>
                    <a:pt x="594662" y="1727199"/>
                  </a:lnTo>
                  <a:lnTo>
                    <a:pt x="620201" y="1689099"/>
                  </a:lnTo>
                  <a:lnTo>
                    <a:pt x="646172" y="1650999"/>
                  </a:lnTo>
                  <a:lnTo>
                    <a:pt x="672569" y="1612899"/>
                  </a:lnTo>
                  <a:lnTo>
                    <a:pt x="699386" y="1587499"/>
                  </a:lnTo>
                  <a:lnTo>
                    <a:pt x="726615" y="1549399"/>
                  </a:lnTo>
                  <a:lnTo>
                    <a:pt x="754250" y="1511299"/>
                  </a:lnTo>
                  <a:lnTo>
                    <a:pt x="782284" y="1485899"/>
                  </a:lnTo>
                  <a:lnTo>
                    <a:pt x="810710" y="1447799"/>
                  </a:lnTo>
                  <a:lnTo>
                    <a:pt x="839523" y="1422399"/>
                  </a:lnTo>
                  <a:lnTo>
                    <a:pt x="868715" y="1384299"/>
                  </a:lnTo>
                  <a:lnTo>
                    <a:pt x="898280" y="1346199"/>
                  </a:lnTo>
                  <a:lnTo>
                    <a:pt x="928211" y="1320799"/>
                  </a:lnTo>
                  <a:lnTo>
                    <a:pt x="958501" y="1282699"/>
                  </a:lnTo>
                  <a:lnTo>
                    <a:pt x="1020133" y="1231899"/>
                  </a:lnTo>
                  <a:lnTo>
                    <a:pt x="1051461" y="1193799"/>
                  </a:lnTo>
                  <a:lnTo>
                    <a:pt x="1083122" y="1168399"/>
                  </a:lnTo>
                  <a:lnTo>
                    <a:pt x="1115110" y="1130299"/>
                  </a:lnTo>
                  <a:lnTo>
                    <a:pt x="1180036" y="1079499"/>
                  </a:lnTo>
                  <a:lnTo>
                    <a:pt x="1212962" y="1041399"/>
                  </a:lnTo>
                  <a:lnTo>
                    <a:pt x="1246188" y="1015999"/>
                  </a:lnTo>
                  <a:lnTo>
                    <a:pt x="1347595" y="939799"/>
                  </a:lnTo>
                  <a:lnTo>
                    <a:pt x="1381952" y="901699"/>
                  </a:lnTo>
                  <a:lnTo>
                    <a:pt x="1451458" y="850899"/>
                  </a:lnTo>
                  <a:lnTo>
                    <a:pt x="1593454" y="749299"/>
                  </a:lnTo>
                  <a:lnTo>
                    <a:pt x="1739072" y="647699"/>
                  </a:lnTo>
                  <a:lnTo>
                    <a:pt x="1775993" y="634999"/>
                  </a:lnTo>
                  <a:lnTo>
                    <a:pt x="1887887" y="558799"/>
                  </a:lnTo>
                  <a:lnTo>
                    <a:pt x="1925541" y="546099"/>
                  </a:lnTo>
                  <a:lnTo>
                    <a:pt x="2001341" y="495299"/>
                  </a:lnTo>
                  <a:lnTo>
                    <a:pt x="2039474" y="482599"/>
                  </a:lnTo>
                  <a:lnTo>
                    <a:pt x="2116174" y="431799"/>
                  </a:lnTo>
                  <a:lnTo>
                    <a:pt x="2154727" y="419099"/>
                  </a:lnTo>
                  <a:lnTo>
                    <a:pt x="2193407" y="393699"/>
                  </a:lnTo>
                  <a:lnTo>
                    <a:pt x="2232207" y="380999"/>
                  </a:lnTo>
                  <a:lnTo>
                    <a:pt x="2271120" y="355599"/>
                  </a:lnTo>
                  <a:lnTo>
                    <a:pt x="2349260" y="330199"/>
                  </a:lnTo>
                  <a:lnTo>
                    <a:pt x="2388474" y="304799"/>
                  </a:lnTo>
                  <a:lnTo>
                    <a:pt x="2467154" y="279399"/>
                  </a:lnTo>
                  <a:lnTo>
                    <a:pt x="2506608" y="253999"/>
                  </a:lnTo>
                  <a:lnTo>
                    <a:pt x="3023172" y="88899"/>
                  </a:lnTo>
                  <a:lnTo>
                    <a:pt x="3062957" y="88899"/>
                  </a:lnTo>
                  <a:lnTo>
                    <a:pt x="3142441" y="63499"/>
                  </a:lnTo>
                  <a:lnTo>
                    <a:pt x="3182127" y="63499"/>
                  </a:lnTo>
                  <a:lnTo>
                    <a:pt x="3261353" y="38099"/>
                  </a:lnTo>
                  <a:lnTo>
                    <a:pt x="4285936" y="38099"/>
                  </a:lnTo>
                  <a:lnTo>
                    <a:pt x="4321344" y="50799"/>
                  </a:lnTo>
                  <a:lnTo>
                    <a:pt x="4356507" y="50799"/>
                  </a:lnTo>
                  <a:lnTo>
                    <a:pt x="4426068" y="76199"/>
                  </a:lnTo>
                  <a:lnTo>
                    <a:pt x="4460454" y="76199"/>
                  </a:lnTo>
                  <a:lnTo>
                    <a:pt x="4628166" y="139699"/>
                  </a:lnTo>
                  <a:lnTo>
                    <a:pt x="4756877" y="190499"/>
                  </a:lnTo>
                  <a:lnTo>
                    <a:pt x="4788241" y="215899"/>
                  </a:lnTo>
                  <a:lnTo>
                    <a:pt x="4849947" y="241299"/>
                  </a:lnTo>
                  <a:lnTo>
                    <a:pt x="4880275" y="266699"/>
                  </a:lnTo>
                  <a:lnTo>
                    <a:pt x="4910244" y="279399"/>
                  </a:lnTo>
                  <a:lnTo>
                    <a:pt x="5635446" y="787399"/>
                  </a:lnTo>
                  <a:lnTo>
                    <a:pt x="6033445" y="1181099"/>
                  </a:lnTo>
                  <a:lnTo>
                    <a:pt x="6201166" y="1422399"/>
                  </a:lnTo>
                  <a:lnTo>
                    <a:pt x="6235534" y="1511299"/>
                  </a:lnTo>
                  <a:lnTo>
                    <a:pt x="6258373" y="1562099"/>
                  </a:lnTo>
                  <a:lnTo>
                    <a:pt x="6280501" y="1612899"/>
                  </a:lnTo>
                  <a:lnTo>
                    <a:pt x="6301922" y="1663699"/>
                  </a:lnTo>
                  <a:lnTo>
                    <a:pt x="6322638" y="1727199"/>
                  </a:lnTo>
                  <a:lnTo>
                    <a:pt x="6342654" y="1777999"/>
                  </a:lnTo>
                  <a:lnTo>
                    <a:pt x="6361972" y="1828799"/>
                  </a:lnTo>
                  <a:lnTo>
                    <a:pt x="6380596" y="1879599"/>
                  </a:lnTo>
                  <a:lnTo>
                    <a:pt x="6398529" y="1930399"/>
                  </a:lnTo>
                  <a:lnTo>
                    <a:pt x="6415775" y="1981199"/>
                  </a:lnTo>
                  <a:lnTo>
                    <a:pt x="6432335" y="2031999"/>
                  </a:lnTo>
                  <a:lnTo>
                    <a:pt x="6448215" y="2095499"/>
                  </a:lnTo>
                  <a:lnTo>
                    <a:pt x="6463417" y="2146299"/>
                  </a:lnTo>
                  <a:lnTo>
                    <a:pt x="6477944" y="2197099"/>
                  </a:lnTo>
                  <a:lnTo>
                    <a:pt x="6491799" y="2247899"/>
                  </a:lnTo>
                  <a:lnTo>
                    <a:pt x="6504987" y="2298699"/>
                  </a:lnTo>
                  <a:lnTo>
                    <a:pt x="6517510" y="2349499"/>
                  </a:lnTo>
                  <a:lnTo>
                    <a:pt x="6529371" y="2400299"/>
                  </a:lnTo>
                  <a:lnTo>
                    <a:pt x="6540574" y="2463799"/>
                  </a:lnTo>
                  <a:lnTo>
                    <a:pt x="6551121" y="2514599"/>
                  </a:lnTo>
                  <a:lnTo>
                    <a:pt x="6561017" y="2565399"/>
                  </a:lnTo>
                  <a:lnTo>
                    <a:pt x="6570265" y="2616199"/>
                  </a:lnTo>
                  <a:lnTo>
                    <a:pt x="6578867" y="2666999"/>
                  </a:lnTo>
                  <a:lnTo>
                    <a:pt x="6586828" y="2717799"/>
                  </a:lnTo>
                  <a:lnTo>
                    <a:pt x="6594150" y="2768599"/>
                  </a:lnTo>
                  <a:lnTo>
                    <a:pt x="6600836" y="2819399"/>
                  </a:lnTo>
                  <a:lnTo>
                    <a:pt x="6606890" y="2870199"/>
                  </a:lnTo>
                  <a:lnTo>
                    <a:pt x="6612315" y="2920999"/>
                  </a:lnTo>
                  <a:lnTo>
                    <a:pt x="6617115" y="2971799"/>
                  </a:lnTo>
                  <a:lnTo>
                    <a:pt x="6621293" y="3022599"/>
                  </a:lnTo>
                  <a:lnTo>
                    <a:pt x="6624851" y="3073399"/>
                  </a:lnTo>
                  <a:lnTo>
                    <a:pt x="6627794" y="3124199"/>
                  </a:lnTo>
                  <a:lnTo>
                    <a:pt x="6630124" y="3174999"/>
                  </a:lnTo>
                  <a:lnTo>
                    <a:pt x="6631845" y="3225799"/>
                  </a:lnTo>
                  <a:lnTo>
                    <a:pt x="6632960" y="3276599"/>
                  </a:lnTo>
                  <a:lnTo>
                    <a:pt x="6633472" y="3327399"/>
                  </a:lnTo>
                  <a:lnTo>
                    <a:pt x="6633385" y="3378199"/>
                  </a:lnTo>
                  <a:lnTo>
                    <a:pt x="6632701" y="3428999"/>
                  </a:lnTo>
                  <a:lnTo>
                    <a:pt x="6631425" y="3479799"/>
                  </a:lnTo>
                  <a:lnTo>
                    <a:pt x="6629559" y="3530599"/>
                  </a:lnTo>
                  <a:lnTo>
                    <a:pt x="6627107" y="3568699"/>
                  </a:lnTo>
                  <a:lnTo>
                    <a:pt x="6624072" y="3619499"/>
                  </a:lnTo>
                  <a:lnTo>
                    <a:pt x="6620457" y="3670299"/>
                  </a:lnTo>
                  <a:lnTo>
                    <a:pt x="6616265" y="3721099"/>
                  </a:lnTo>
                  <a:lnTo>
                    <a:pt x="6611500" y="3771899"/>
                  </a:lnTo>
                  <a:lnTo>
                    <a:pt x="6606165" y="3809999"/>
                  </a:lnTo>
                  <a:lnTo>
                    <a:pt x="6600264" y="3860799"/>
                  </a:lnTo>
                  <a:lnTo>
                    <a:pt x="6593799" y="3911599"/>
                  </a:lnTo>
                  <a:lnTo>
                    <a:pt x="6586774" y="3962399"/>
                  </a:lnTo>
                  <a:lnTo>
                    <a:pt x="6579192" y="4000499"/>
                  </a:lnTo>
                  <a:lnTo>
                    <a:pt x="6571056" y="4051299"/>
                  </a:lnTo>
                  <a:lnTo>
                    <a:pt x="6562370" y="4089399"/>
                  </a:lnTo>
                  <a:lnTo>
                    <a:pt x="6553137" y="4140199"/>
                  </a:lnTo>
                  <a:lnTo>
                    <a:pt x="6543360" y="4190999"/>
                  </a:lnTo>
                  <a:lnTo>
                    <a:pt x="6533042" y="4229099"/>
                  </a:lnTo>
                  <a:lnTo>
                    <a:pt x="6522187" y="4279899"/>
                  </a:lnTo>
                  <a:lnTo>
                    <a:pt x="6510798" y="4317999"/>
                  </a:lnTo>
                  <a:lnTo>
                    <a:pt x="6498879" y="4368799"/>
                  </a:lnTo>
                  <a:lnTo>
                    <a:pt x="6486432" y="4406899"/>
                  </a:lnTo>
                  <a:lnTo>
                    <a:pt x="6473460" y="4457699"/>
                  </a:lnTo>
                  <a:lnTo>
                    <a:pt x="6459968" y="4495799"/>
                  </a:lnTo>
                  <a:lnTo>
                    <a:pt x="6445958" y="4533899"/>
                  </a:lnTo>
                  <a:lnTo>
                    <a:pt x="6431434" y="4584699"/>
                  </a:lnTo>
                  <a:lnTo>
                    <a:pt x="6416399" y="4622799"/>
                  </a:lnTo>
                  <a:lnTo>
                    <a:pt x="6400855" y="4660899"/>
                  </a:lnTo>
                  <a:lnTo>
                    <a:pt x="6384808" y="4711699"/>
                  </a:lnTo>
                  <a:lnTo>
                    <a:pt x="6368258" y="4749799"/>
                  </a:lnTo>
                  <a:lnTo>
                    <a:pt x="6351211" y="4787899"/>
                  </a:lnTo>
                  <a:lnTo>
                    <a:pt x="6333669" y="4825999"/>
                  </a:lnTo>
                  <a:lnTo>
                    <a:pt x="6315636" y="4864099"/>
                  </a:lnTo>
                  <a:lnTo>
                    <a:pt x="6297114" y="4902199"/>
                  </a:lnTo>
                  <a:lnTo>
                    <a:pt x="6278108" y="4940299"/>
                  </a:lnTo>
                  <a:lnTo>
                    <a:pt x="6258619" y="4991099"/>
                  </a:lnTo>
                  <a:lnTo>
                    <a:pt x="6238653" y="5029199"/>
                  </a:lnTo>
                  <a:lnTo>
                    <a:pt x="6218211" y="5054599"/>
                  </a:lnTo>
                  <a:lnTo>
                    <a:pt x="6197297" y="5092699"/>
                  </a:lnTo>
                  <a:lnTo>
                    <a:pt x="6175915" y="5130799"/>
                  </a:lnTo>
                  <a:lnTo>
                    <a:pt x="6154067" y="5168899"/>
                  </a:lnTo>
                  <a:lnTo>
                    <a:pt x="6131758" y="5206999"/>
                  </a:lnTo>
                  <a:lnTo>
                    <a:pt x="6111125" y="5245099"/>
                  </a:lnTo>
                  <a:close/>
                </a:path>
              </a:pathLst>
            </a:custGeom>
            <a:solidFill>
              <a:srgbClr val="FFD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74995" y="3839413"/>
              <a:ext cx="6851015" cy="6445885"/>
            </a:xfrm>
            <a:custGeom>
              <a:avLst/>
              <a:gdLst/>
              <a:ahLst/>
              <a:cxnLst/>
              <a:rect l="l" t="t" r="r" b="b"/>
              <a:pathLst>
                <a:path w="6851015" h="6445884">
                  <a:moveTo>
                    <a:pt x="361219" y="1515468"/>
                  </a:moveTo>
                  <a:lnTo>
                    <a:pt x="143914" y="2064000"/>
                  </a:lnTo>
                  <a:lnTo>
                    <a:pt x="146953" y="2021847"/>
                  </a:lnTo>
                  <a:lnTo>
                    <a:pt x="335360" y="1546259"/>
                  </a:lnTo>
                  <a:lnTo>
                    <a:pt x="361219" y="1515468"/>
                  </a:lnTo>
                  <a:close/>
                </a:path>
                <a:path w="6851015" h="6445884">
                  <a:moveTo>
                    <a:pt x="414715" y="1414911"/>
                  </a:moveTo>
                  <a:lnTo>
                    <a:pt x="125918" y="2143907"/>
                  </a:lnTo>
                  <a:lnTo>
                    <a:pt x="129030" y="2101570"/>
                  </a:lnTo>
                  <a:lnTo>
                    <a:pt x="389092" y="1445110"/>
                  </a:lnTo>
                  <a:lnTo>
                    <a:pt x="414715" y="1414911"/>
                  </a:lnTo>
                  <a:close/>
                </a:path>
                <a:path w="6851015" h="6445884">
                  <a:moveTo>
                    <a:pt x="453903" y="1350473"/>
                  </a:moveTo>
                  <a:lnTo>
                    <a:pt x="92782" y="2262033"/>
                  </a:lnTo>
                  <a:lnTo>
                    <a:pt x="95984" y="2219467"/>
                  </a:lnTo>
                  <a:lnTo>
                    <a:pt x="428448" y="1380245"/>
                  </a:lnTo>
                  <a:lnTo>
                    <a:pt x="453903" y="1350473"/>
                  </a:lnTo>
                  <a:close/>
                </a:path>
                <a:path w="6851015" h="6445884">
                  <a:moveTo>
                    <a:pt x="605854" y="1139320"/>
                  </a:moveTo>
                  <a:lnTo>
                    <a:pt x="46188" y="2552059"/>
                  </a:lnTo>
                  <a:lnTo>
                    <a:pt x="56131" y="2423512"/>
                  </a:lnTo>
                  <a:lnTo>
                    <a:pt x="71227" y="2385409"/>
                  </a:lnTo>
                  <a:lnTo>
                    <a:pt x="77747" y="2299985"/>
                  </a:lnTo>
                  <a:lnTo>
                    <a:pt x="467462" y="1316247"/>
                  </a:lnTo>
                  <a:lnTo>
                    <a:pt x="492737" y="1286928"/>
                  </a:lnTo>
                  <a:lnTo>
                    <a:pt x="506112" y="1253167"/>
                  </a:lnTo>
                  <a:lnTo>
                    <a:pt x="605854" y="1139320"/>
                  </a:lnTo>
                  <a:close/>
                </a:path>
                <a:path w="6851015" h="6445884">
                  <a:moveTo>
                    <a:pt x="6795568" y="4479998"/>
                  </a:moveTo>
                  <a:lnTo>
                    <a:pt x="6416979" y="5435652"/>
                  </a:lnTo>
                  <a:lnTo>
                    <a:pt x="6364353" y="5499529"/>
                  </a:lnTo>
                  <a:lnTo>
                    <a:pt x="6349814" y="5536230"/>
                  </a:lnTo>
                  <a:lnTo>
                    <a:pt x="6164849" y="5761754"/>
                  </a:lnTo>
                  <a:lnTo>
                    <a:pt x="6126554" y="5789455"/>
                  </a:lnTo>
                  <a:lnTo>
                    <a:pt x="6073542" y="5854307"/>
                  </a:lnTo>
                  <a:lnTo>
                    <a:pt x="6035213" y="5882096"/>
                  </a:lnTo>
                  <a:lnTo>
                    <a:pt x="6008681" y="5914588"/>
                  </a:lnTo>
                  <a:lnTo>
                    <a:pt x="5970333" y="5942423"/>
                  </a:lnTo>
                  <a:lnTo>
                    <a:pt x="5943786" y="5974954"/>
                  </a:lnTo>
                  <a:lnTo>
                    <a:pt x="5828687" y="6058601"/>
                  </a:lnTo>
                  <a:lnTo>
                    <a:pt x="5802120" y="6091180"/>
                  </a:lnTo>
                  <a:lnTo>
                    <a:pt x="5725367" y="6146997"/>
                  </a:lnTo>
                  <a:lnTo>
                    <a:pt x="5675182" y="6170229"/>
                  </a:lnTo>
                  <a:lnTo>
                    <a:pt x="5560062" y="6253929"/>
                  </a:lnTo>
                  <a:lnTo>
                    <a:pt x="5509889" y="6277133"/>
                  </a:lnTo>
                  <a:lnTo>
                    <a:pt x="5433174" y="6332854"/>
                  </a:lnTo>
                  <a:lnTo>
                    <a:pt x="5332874" y="6379143"/>
                  </a:lnTo>
                  <a:lnTo>
                    <a:pt x="5294546" y="6406930"/>
                  </a:lnTo>
                  <a:lnTo>
                    <a:pt x="5244421" y="6430012"/>
                  </a:lnTo>
                  <a:lnTo>
                    <a:pt x="5210842" y="6445809"/>
                  </a:lnTo>
                  <a:lnTo>
                    <a:pt x="1577938" y="6443973"/>
                  </a:lnTo>
                  <a:lnTo>
                    <a:pt x="1556706" y="6428606"/>
                  </a:lnTo>
                  <a:lnTo>
                    <a:pt x="1525127" y="6404873"/>
                  </a:lnTo>
                  <a:lnTo>
                    <a:pt x="1481979" y="6375861"/>
                  </a:lnTo>
                  <a:lnTo>
                    <a:pt x="1450874" y="6350933"/>
                  </a:lnTo>
                  <a:lnTo>
                    <a:pt x="1420001" y="6325418"/>
                  </a:lnTo>
                  <a:lnTo>
                    <a:pt x="1377551" y="6294644"/>
                  </a:lnTo>
                  <a:lnTo>
                    <a:pt x="1347137" y="6267972"/>
                  </a:lnTo>
                  <a:lnTo>
                    <a:pt x="1316947" y="6240732"/>
                  </a:lnTo>
                  <a:lnTo>
                    <a:pt x="1275173" y="6208252"/>
                  </a:lnTo>
                  <a:lnTo>
                    <a:pt x="1245426" y="6179894"/>
                  </a:lnTo>
                  <a:lnTo>
                    <a:pt x="1215897" y="6150987"/>
                  </a:lnTo>
                  <a:lnTo>
                    <a:pt x="1186584" y="6121537"/>
                  </a:lnTo>
                  <a:lnTo>
                    <a:pt x="1157482" y="6091550"/>
                  </a:lnTo>
                  <a:lnTo>
                    <a:pt x="1116784" y="6056356"/>
                  </a:lnTo>
                  <a:lnTo>
                    <a:pt x="1088100" y="6025315"/>
                  </a:lnTo>
                  <a:lnTo>
                    <a:pt x="1059621" y="5993757"/>
                  </a:lnTo>
                  <a:lnTo>
                    <a:pt x="1031345" y="5961688"/>
                  </a:lnTo>
                  <a:lnTo>
                    <a:pt x="1003268" y="5929114"/>
                  </a:lnTo>
                  <a:lnTo>
                    <a:pt x="975389" y="5896042"/>
                  </a:lnTo>
                  <a:lnTo>
                    <a:pt x="947705" y="5862478"/>
                  </a:lnTo>
                  <a:lnTo>
                    <a:pt x="920213" y="5828429"/>
                  </a:lnTo>
                  <a:lnTo>
                    <a:pt x="892911" y="5793900"/>
                  </a:lnTo>
                  <a:lnTo>
                    <a:pt x="865796" y="5758899"/>
                  </a:lnTo>
                  <a:lnTo>
                    <a:pt x="838866" y="5723432"/>
                  </a:lnTo>
                  <a:lnTo>
                    <a:pt x="812118" y="5687504"/>
                  </a:lnTo>
                  <a:lnTo>
                    <a:pt x="785550" y="5651123"/>
                  </a:lnTo>
                  <a:lnTo>
                    <a:pt x="759159" y="5614295"/>
                  </a:lnTo>
                  <a:lnTo>
                    <a:pt x="732943" y="5577025"/>
                  </a:lnTo>
                  <a:lnTo>
                    <a:pt x="706898" y="5539322"/>
                  </a:lnTo>
                  <a:lnTo>
                    <a:pt x="681024" y="5501190"/>
                  </a:lnTo>
                  <a:lnTo>
                    <a:pt x="655316" y="5462637"/>
                  </a:lnTo>
                  <a:lnTo>
                    <a:pt x="629773" y="5423669"/>
                  </a:lnTo>
                  <a:lnTo>
                    <a:pt x="616199" y="5388969"/>
                  </a:lnTo>
                  <a:lnTo>
                    <a:pt x="590977" y="5349189"/>
                  </a:lnTo>
                  <a:lnTo>
                    <a:pt x="565912" y="5309013"/>
                  </a:lnTo>
                  <a:lnTo>
                    <a:pt x="541002" y="5268447"/>
                  </a:lnTo>
                  <a:lnTo>
                    <a:pt x="528051" y="5232175"/>
                  </a:lnTo>
                  <a:lnTo>
                    <a:pt x="503442" y="5190849"/>
                  </a:lnTo>
                  <a:lnTo>
                    <a:pt x="478979" y="5149152"/>
                  </a:lnTo>
                  <a:lnTo>
                    <a:pt x="466468" y="5111769"/>
                  </a:lnTo>
                  <a:lnTo>
                    <a:pt x="442292" y="5069350"/>
                  </a:lnTo>
                  <a:lnTo>
                    <a:pt x="418255" y="5026580"/>
                  </a:lnTo>
                  <a:lnTo>
                    <a:pt x="406162" y="4988142"/>
                  </a:lnTo>
                  <a:lnTo>
                    <a:pt x="382396" y="4944689"/>
                  </a:lnTo>
                  <a:lnTo>
                    <a:pt x="370568" y="4905580"/>
                  </a:lnTo>
                  <a:lnTo>
                    <a:pt x="347063" y="4861468"/>
                  </a:lnTo>
                  <a:lnTo>
                    <a:pt x="335491" y="4821714"/>
                  </a:lnTo>
                  <a:lnTo>
                    <a:pt x="312236" y="4776969"/>
                  </a:lnTo>
                  <a:lnTo>
                    <a:pt x="289703" y="4695921"/>
                  </a:lnTo>
                  <a:lnTo>
                    <a:pt x="266805" y="4650275"/>
                  </a:lnTo>
                  <a:lnTo>
                    <a:pt x="244963" y="4567482"/>
                  </a:lnTo>
                  <a:lnTo>
                    <a:pt x="222399" y="4520992"/>
                  </a:lnTo>
                  <a:lnTo>
                    <a:pt x="190758" y="4393971"/>
                  </a:lnTo>
                  <a:lnTo>
                    <a:pt x="168605" y="4346446"/>
                  </a:lnTo>
                  <a:lnTo>
                    <a:pt x="158355" y="4303356"/>
                  </a:lnTo>
                  <a:lnTo>
                    <a:pt x="118267" y="4128693"/>
                  </a:lnTo>
                  <a:lnTo>
                    <a:pt x="70018" y="3905664"/>
                  </a:lnTo>
                  <a:lnTo>
                    <a:pt x="72399" y="3865173"/>
                  </a:lnTo>
                  <a:lnTo>
                    <a:pt x="35351" y="3682836"/>
                  </a:lnTo>
                  <a:lnTo>
                    <a:pt x="38048" y="3641545"/>
                  </a:lnTo>
                  <a:lnTo>
                    <a:pt x="28994" y="3595436"/>
                  </a:lnTo>
                  <a:lnTo>
                    <a:pt x="31800" y="3553871"/>
                  </a:lnTo>
                  <a:lnTo>
                    <a:pt x="13948" y="3461006"/>
                  </a:lnTo>
                  <a:lnTo>
                    <a:pt x="16899" y="3419076"/>
                  </a:lnTo>
                  <a:lnTo>
                    <a:pt x="8086" y="3372359"/>
                  </a:lnTo>
                  <a:lnTo>
                    <a:pt x="11120" y="3330217"/>
                  </a:lnTo>
                  <a:lnTo>
                    <a:pt x="2386" y="3283301"/>
                  </a:lnTo>
                  <a:lnTo>
                    <a:pt x="8635" y="3198562"/>
                  </a:lnTo>
                  <a:lnTo>
                    <a:pt x="0" y="3151396"/>
                  </a:lnTo>
                  <a:lnTo>
                    <a:pt x="9672" y="3023534"/>
                  </a:lnTo>
                  <a:lnTo>
                    <a:pt x="1133" y="2976125"/>
                  </a:lnTo>
                  <a:lnTo>
                    <a:pt x="31047" y="2590277"/>
                  </a:lnTo>
                  <a:lnTo>
                    <a:pt x="618724" y="1106834"/>
                  </a:lnTo>
                  <a:lnTo>
                    <a:pt x="716319" y="998406"/>
                  </a:lnTo>
                  <a:lnTo>
                    <a:pt x="752235" y="976710"/>
                  </a:lnTo>
                  <a:lnTo>
                    <a:pt x="847431" y="874340"/>
                  </a:lnTo>
                  <a:lnTo>
                    <a:pt x="882715" y="854238"/>
                  </a:lnTo>
                  <a:lnTo>
                    <a:pt x="906058" y="829796"/>
                  </a:lnTo>
                  <a:lnTo>
                    <a:pt x="941071" y="810377"/>
                  </a:lnTo>
                  <a:lnTo>
                    <a:pt x="1701009" y="305863"/>
                  </a:lnTo>
                  <a:lnTo>
                    <a:pt x="2230225" y="73411"/>
                  </a:lnTo>
                  <a:lnTo>
                    <a:pt x="2530165" y="5926"/>
                  </a:lnTo>
                  <a:lnTo>
                    <a:pt x="2625888" y="5670"/>
                  </a:lnTo>
                  <a:lnTo>
                    <a:pt x="2681531" y="3141"/>
                  </a:lnTo>
                  <a:lnTo>
                    <a:pt x="2736921" y="1252"/>
                  </a:lnTo>
                  <a:lnTo>
                    <a:pt x="2792058" y="0"/>
                  </a:lnTo>
                  <a:lnTo>
                    <a:pt x="2858751" y="4058"/>
                  </a:lnTo>
                  <a:lnTo>
                    <a:pt x="2913388" y="4070"/>
                  </a:lnTo>
                  <a:lnTo>
                    <a:pt x="2967775" y="4711"/>
                  </a:lnTo>
                  <a:lnTo>
                    <a:pt x="3021915" y="5976"/>
                  </a:lnTo>
                  <a:lnTo>
                    <a:pt x="3075808" y="7864"/>
                  </a:lnTo>
                  <a:lnTo>
                    <a:pt x="3129456" y="10372"/>
                  </a:lnTo>
                  <a:lnTo>
                    <a:pt x="3182859" y="13496"/>
                  </a:lnTo>
                  <a:lnTo>
                    <a:pt x="3247826" y="21912"/>
                  </a:lnTo>
                  <a:lnTo>
                    <a:pt x="3300744" y="26262"/>
                  </a:lnTo>
                  <a:lnTo>
                    <a:pt x="3353421" y="31219"/>
                  </a:lnTo>
                  <a:lnTo>
                    <a:pt x="3405859" y="36782"/>
                  </a:lnTo>
                  <a:lnTo>
                    <a:pt x="3458057" y="42947"/>
                  </a:lnTo>
                  <a:lnTo>
                    <a:pt x="3510018" y="49712"/>
                  </a:lnTo>
                  <a:lnTo>
                    <a:pt x="3561743" y="57074"/>
                  </a:lnTo>
                  <a:lnTo>
                    <a:pt x="3625040" y="69707"/>
                  </a:lnTo>
                  <a:lnTo>
                    <a:pt x="3676295" y="78254"/>
                  </a:lnTo>
                  <a:lnTo>
                    <a:pt x="3727317" y="87389"/>
                  </a:lnTo>
                  <a:lnTo>
                    <a:pt x="3778107" y="97110"/>
                  </a:lnTo>
                  <a:lnTo>
                    <a:pt x="3828667" y="107413"/>
                  </a:lnTo>
                  <a:lnTo>
                    <a:pt x="3878996" y="118296"/>
                  </a:lnTo>
                  <a:lnTo>
                    <a:pt x="3929098" y="129755"/>
                  </a:lnTo>
                  <a:lnTo>
                    <a:pt x="3978971" y="141789"/>
                  </a:lnTo>
                  <a:lnTo>
                    <a:pt x="4028619" y="154394"/>
                  </a:lnTo>
                  <a:lnTo>
                    <a:pt x="4078042" y="167567"/>
                  </a:lnTo>
                  <a:lnTo>
                    <a:pt x="4127240" y="181305"/>
                  </a:lnTo>
                  <a:lnTo>
                    <a:pt x="4176216" y="195607"/>
                  </a:lnTo>
                  <a:lnTo>
                    <a:pt x="4224969" y="210468"/>
                  </a:lnTo>
                  <a:lnTo>
                    <a:pt x="4273503" y="225885"/>
                  </a:lnTo>
                  <a:lnTo>
                    <a:pt x="4321816" y="241857"/>
                  </a:lnTo>
                  <a:lnTo>
                    <a:pt x="4369912" y="258380"/>
                  </a:lnTo>
                  <a:lnTo>
                    <a:pt x="4417790" y="275452"/>
                  </a:lnTo>
                  <a:lnTo>
                    <a:pt x="4465452" y="293069"/>
                  </a:lnTo>
                  <a:lnTo>
                    <a:pt x="4512899" y="311229"/>
                  </a:lnTo>
                  <a:lnTo>
                    <a:pt x="4560132" y="329928"/>
                  </a:lnTo>
                  <a:lnTo>
                    <a:pt x="4607152" y="349164"/>
                  </a:lnTo>
                  <a:lnTo>
                    <a:pt x="4653961" y="368935"/>
                  </a:lnTo>
                  <a:lnTo>
                    <a:pt x="4700559" y="389237"/>
                  </a:lnTo>
                  <a:lnTo>
                    <a:pt x="4746948" y="410067"/>
                  </a:lnTo>
                  <a:lnTo>
                    <a:pt x="4781322" y="426745"/>
                  </a:lnTo>
                  <a:lnTo>
                    <a:pt x="4827296" y="448624"/>
                  </a:lnTo>
                  <a:lnTo>
                    <a:pt x="4873063" y="471022"/>
                  </a:lnTo>
                  <a:lnTo>
                    <a:pt x="4918626" y="493938"/>
                  </a:lnTo>
                  <a:lnTo>
                    <a:pt x="4963986" y="517367"/>
                  </a:lnTo>
                  <a:lnTo>
                    <a:pt x="4997335" y="536631"/>
                  </a:lnTo>
                  <a:lnTo>
                    <a:pt x="5042290" y="561080"/>
                  </a:lnTo>
                  <a:lnTo>
                    <a:pt x="5087045" y="586035"/>
                  </a:lnTo>
                  <a:lnTo>
                    <a:pt x="5119794" y="606816"/>
                  </a:lnTo>
                  <a:lnTo>
                    <a:pt x="5164152" y="632773"/>
                  </a:lnTo>
                  <a:lnTo>
                    <a:pt x="5208312" y="659228"/>
                  </a:lnTo>
                  <a:lnTo>
                    <a:pt x="5240470" y="681500"/>
                  </a:lnTo>
                  <a:lnTo>
                    <a:pt x="5284240" y="708940"/>
                  </a:lnTo>
                  <a:lnTo>
                    <a:pt x="5327817" y="736869"/>
                  </a:lnTo>
                  <a:lnTo>
                    <a:pt x="5359394" y="760607"/>
                  </a:lnTo>
                  <a:lnTo>
                    <a:pt x="5402587" y="789504"/>
                  </a:lnTo>
                  <a:lnTo>
                    <a:pt x="5433783" y="814204"/>
                  </a:lnTo>
                  <a:lnTo>
                    <a:pt x="5476597" y="844059"/>
                  </a:lnTo>
                  <a:lnTo>
                    <a:pt x="5507416" y="869710"/>
                  </a:lnTo>
                  <a:lnTo>
                    <a:pt x="5538048" y="895833"/>
                  </a:lnTo>
                  <a:lnTo>
                    <a:pt x="5580302" y="927102"/>
                  </a:lnTo>
                  <a:lnTo>
                    <a:pt x="5610564" y="954159"/>
                  </a:lnTo>
                  <a:lnTo>
                    <a:pt x="5652449" y="986357"/>
                  </a:lnTo>
                  <a:lnTo>
                    <a:pt x="5682346" y="1014337"/>
                  </a:lnTo>
                  <a:lnTo>
                    <a:pt x="5712061" y="1042774"/>
                  </a:lnTo>
                  <a:lnTo>
                    <a:pt x="5741596" y="1071666"/>
                  </a:lnTo>
                  <a:lnTo>
                    <a:pt x="5782759" y="1105687"/>
                  </a:lnTo>
                  <a:lnTo>
                    <a:pt x="5811938" y="1135478"/>
                  </a:lnTo>
                  <a:lnTo>
                    <a:pt x="5840940" y="1165716"/>
                  </a:lnTo>
                  <a:lnTo>
                    <a:pt x="5869766" y="1196397"/>
                  </a:lnTo>
                  <a:lnTo>
                    <a:pt x="5898419" y="1227517"/>
                  </a:lnTo>
                  <a:lnTo>
                    <a:pt x="5926898" y="1259075"/>
                  </a:lnTo>
                  <a:lnTo>
                    <a:pt x="5955204" y="1291067"/>
                  </a:lnTo>
                  <a:lnTo>
                    <a:pt x="5983340" y="1323491"/>
                  </a:lnTo>
                  <a:lnTo>
                    <a:pt x="6011306" y="1356344"/>
                  </a:lnTo>
                  <a:lnTo>
                    <a:pt x="6039104" y="1389622"/>
                  </a:lnTo>
                  <a:lnTo>
                    <a:pt x="6066733" y="1423324"/>
                  </a:lnTo>
                  <a:lnTo>
                    <a:pt x="6094197" y="1457445"/>
                  </a:lnTo>
                  <a:lnTo>
                    <a:pt x="6121495" y="1491984"/>
                  </a:lnTo>
                  <a:lnTo>
                    <a:pt x="6148628" y="1526938"/>
                  </a:lnTo>
                  <a:lnTo>
                    <a:pt x="6175599" y="1562303"/>
                  </a:lnTo>
                  <a:lnTo>
                    <a:pt x="6190601" y="1593399"/>
                  </a:lnTo>
                  <a:lnTo>
                    <a:pt x="6217249" y="1629578"/>
                  </a:lnTo>
                  <a:lnTo>
                    <a:pt x="6243737" y="1666161"/>
                  </a:lnTo>
                  <a:lnTo>
                    <a:pt x="6258259" y="1698467"/>
                  </a:lnTo>
                  <a:lnTo>
                    <a:pt x="6284432" y="1735847"/>
                  </a:lnTo>
                  <a:lnTo>
                    <a:pt x="6310448" y="1773622"/>
                  </a:lnTo>
                  <a:lnTo>
                    <a:pt x="6324501" y="1807111"/>
                  </a:lnTo>
                  <a:lnTo>
                    <a:pt x="6338401" y="1840988"/>
                  </a:lnTo>
                  <a:lnTo>
                    <a:pt x="6363955" y="1879930"/>
                  </a:lnTo>
                  <a:lnTo>
                    <a:pt x="6377550" y="1914576"/>
                  </a:lnTo>
                  <a:lnTo>
                    <a:pt x="6402801" y="1954281"/>
                  </a:lnTo>
                  <a:lnTo>
                    <a:pt x="6416096" y="1989686"/>
                  </a:lnTo>
                  <a:lnTo>
                    <a:pt x="6421804" y="2009759"/>
                  </a:lnTo>
                  <a:lnTo>
                    <a:pt x="6439184" y="2034852"/>
                  </a:lnTo>
                  <a:lnTo>
                    <a:pt x="6444622" y="2055606"/>
                  </a:lnTo>
                  <a:lnTo>
                    <a:pt x="6449927" y="2076697"/>
                  </a:lnTo>
                  <a:lnTo>
                    <a:pt x="6466907" y="2102799"/>
                  </a:lnTo>
                  <a:lnTo>
                    <a:pt x="6471949" y="2124555"/>
                  </a:lnTo>
                  <a:lnTo>
                    <a:pt x="6488668" y="2151317"/>
                  </a:lnTo>
                  <a:lnTo>
                    <a:pt x="6493450" y="2173726"/>
                  </a:lnTo>
                  <a:lnTo>
                    <a:pt x="6509912" y="2201136"/>
                  </a:lnTo>
                  <a:lnTo>
                    <a:pt x="6514440" y="2224189"/>
                  </a:lnTo>
                  <a:lnTo>
                    <a:pt x="6518841" y="2247560"/>
                  </a:lnTo>
                  <a:lnTo>
                    <a:pt x="6534926" y="2275923"/>
                  </a:lnTo>
                  <a:lnTo>
                    <a:pt x="6539079" y="2299921"/>
                  </a:lnTo>
                  <a:lnTo>
                    <a:pt x="6554917" y="2328906"/>
                  </a:lnTo>
                  <a:lnTo>
                    <a:pt x="6558826" y="2353520"/>
                  </a:lnTo>
                  <a:lnTo>
                    <a:pt x="6574422" y="2383115"/>
                  </a:lnTo>
                  <a:lnTo>
                    <a:pt x="6578092" y="2408335"/>
                  </a:lnTo>
                  <a:lnTo>
                    <a:pt x="6593450" y="2438531"/>
                  </a:lnTo>
                  <a:lnTo>
                    <a:pt x="6596884" y="2464346"/>
                  </a:lnTo>
                  <a:lnTo>
                    <a:pt x="6612008" y="2495131"/>
                  </a:lnTo>
                  <a:lnTo>
                    <a:pt x="6615211" y="2521529"/>
                  </a:lnTo>
                  <a:lnTo>
                    <a:pt x="6630106" y="2552893"/>
                  </a:lnTo>
                  <a:lnTo>
                    <a:pt x="6633081" y="2579865"/>
                  </a:lnTo>
                  <a:lnTo>
                    <a:pt x="6647752" y="2611797"/>
                  </a:lnTo>
                  <a:lnTo>
                    <a:pt x="6650504" y="2639331"/>
                  </a:lnTo>
                  <a:lnTo>
                    <a:pt x="6664954" y="2671820"/>
                  </a:lnTo>
                  <a:lnTo>
                    <a:pt x="6667488" y="2699906"/>
                  </a:lnTo>
                  <a:lnTo>
                    <a:pt x="6681721" y="2732942"/>
                  </a:lnTo>
                  <a:lnTo>
                    <a:pt x="6695848" y="2766246"/>
                  </a:lnTo>
                  <a:lnTo>
                    <a:pt x="6698062" y="2795140"/>
                  </a:lnTo>
                  <a:lnTo>
                    <a:pt x="6711978" y="2828974"/>
                  </a:lnTo>
                  <a:lnTo>
                    <a:pt x="6713984" y="2858393"/>
                  </a:lnTo>
                  <a:lnTo>
                    <a:pt x="6727695" y="2892747"/>
                  </a:lnTo>
                  <a:lnTo>
                    <a:pt x="6731200" y="2952864"/>
                  </a:lnTo>
                  <a:lnTo>
                    <a:pt x="6744610" y="2987977"/>
                  </a:lnTo>
                  <a:lnTo>
                    <a:pt x="6746115" y="3018660"/>
                  </a:lnTo>
                  <a:lnTo>
                    <a:pt x="6759330" y="3054266"/>
                  </a:lnTo>
                  <a:lnTo>
                    <a:pt x="6760642" y="3085436"/>
                  </a:lnTo>
                  <a:lnTo>
                    <a:pt x="6773667" y="3121523"/>
                  </a:lnTo>
                  <a:lnTo>
                    <a:pt x="6774790" y="3153170"/>
                  </a:lnTo>
                  <a:lnTo>
                    <a:pt x="6787628" y="3189728"/>
                  </a:lnTo>
                  <a:lnTo>
                    <a:pt x="6789415" y="3254181"/>
                  </a:lnTo>
                  <a:lnTo>
                    <a:pt x="6801981" y="3291425"/>
                  </a:lnTo>
                  <a:lnTo>
                    <a:pt x="6802651" y="3324215"/>
                  </a:lnTo>
                  <a:lnTo>
                    <a:pt x="6815041" y="3361904"/>
                  </a:lnTo>
                  <a:lnTo>
                    <a:pt x="6816275" y="3462233"/>
                  </a:lnTo>
                  <a:lnTo>
                    <a:pt x="6828326" y="3500777"/>
                  </a:lnTo>
                  <a:lnTo>
                    <a:pt x="6828569" y="3569130"/>
                  </a:lnTo>
                  <a:lnTo>
                    <a:pt x="6840377" y="3608287"/>
                  </a:lnTo>
                  <a:lnTo>
                    <a:pt x="6839218" y="3783621"/>
                  </a:lnTo>
                  <a:lnTo>
                    <a:pt x="6850569" y="3823933"/>
                  </a:lnTo>
                  <a:lnTo>
                    <a:pt x="6845403" y="4078346"/>
                  </a:lnTo>
                  <a:lnTo>
                    <a:pt x="6832589" y="4110692"/>
                  </a:lnTo>
                  <a:lnTo>
                    <a:pt x="6827934" y="4260370"/>
                  </a:lnTo>
                  <a:lnTo>
                    <a:pt x="6814811" y="4293495"/>
                  </a:lnTo>
                  <a:lnTo>
                    <a:pt x="6810517" y="4407781"/>
                  </a:lnTo>
                  <a:lnTo>
                    <a:pt x="6797166" y="4441483"/>
                  </a:lnTo>
                  <a:lnTo>
                    <a:pt x="6795568" y="4479998"/>
                  </a:lnTo>
                  <a:close/>
                </a:path>
                <a:path w="6851015" h="6445884">
                  <a:moveTo>
                    <a:pt x="6780406" y="4552753"/>
                  </a:moveTo>
                  <a:lnTo>
                    <a:pt x="6457700" y="5367345"/>
                  </a:lnTo>
                  <a:lnTo>
                    <a:pt x="6431449" y="5399127"/>
                  </a:lnTo>
                  <a:lnTo>
                    <a:pt x="6782109" y="4513971"/>
                  </a:lnTo>
                  <a:lnTo>
                    <a:pt x="6780406" y="4552753"/>
                  </a:lnTo>
                  <a:close/>
                </a:path>
                <a:path w="6851015" h="6445884">
                  <a:moveTo>
                    <a:pt x="6765039" y="4626025"/>
                  </a:moveTo>
                  <a:lnTo>
                    <a:pt x="6498314" y="5299306"/>
                  </a:lnTo>
                  <a:lnTo>
                    <a:pt x="6472117" y="5330952"/>
                  </a:lnTo>
                  <a:lnTo>
                    <a:pt x="6766844" y="4586987"/>
                  </a:lnTo>
                  <a:lnTo>
                    <a:pt x="6765039" y="4626025"/>
                  </a:lnTo>
                  <a:close/>
                </a:path>
                <a:path w="6851015" h="6445884">
                  <a:moveTo>
                    <a:pt x="6735720" y="4734514"/>
                  </a:moveTo>
                  <a:lnTo>
                    <a:pt x="6538813" y="5231558"/>
                  </a:lnTo>
                  <a:lnTo>
                    <a:pt x="6512675" y="5263056"/>
                  </a:lnTo>
                  <a:lnTo>
                    <a:pt x="6737669" y="4695114"/>
                  </a:lnTo>
                  <a:lnTo>
                    <a:pt x="6735720" y="4734514"/>
                  </a:lnTo>
                  <a:close/>
                </a:path>
                <a:path w="6851015" h="6445884">
                  <a:moveTo>
                    <a:pt x="6692057" y="4879215"/>
                  </a:moveTo>
                  <a:lnTo>
                    <a:pt x="6607625" y="5092341"/>
                  </a:lnTo>
                  <a:lnTo>
                    <a:pt x="6581617" y="5123511"/>
                  </a:lnTo>
                  <a:lnTo>
                    <a:pt x="6694182" y="4839367"/>
                  </a:lnTo>
                  <a:lnTo>
                    <a:pt x="6692057" y="4879215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71006"/>
              <a:ext cx="6410325" cy="6972300"/>
            </a:xfrm>
            <a:custGeom>
              <a:avLst/>
              <a:gdLst/>
              <a:ahLst/>
              <a:cxnLst/>
              <a:rect l="l" t="t" r="r" b="b"/>
              <a:pathLst>
                <a:path w="6410325" h="6972300">
                  <a:moveTo>
                    <a:pt x="3821945" y="12699"/>
                  </a:moveTo>
                  <a:lnTo>
                    <a:pt x="3245483" y="12699"/>
                  </a:lnTo>
                  <a:lnTo>
                    <a:pt x="3284866" y="0"/>
                  </a:lnTo>
                  <a:lnTo>
                    <a:pt x="3784670" y="0"/>
                  </a:lnTo>
                  <a:lnTo>
                    <a:pt x="3821945" y="12699"/>
                  </a:lnTo>
                  <a:close/>
                </a:path>
                <a:path w="6410325" h="6972300">
                  <a:moveTo>
                    <a:pt x="3932538" y="25399"/>
                  </a:moveTo>
                  <a:lnTo>
                    <a:pt x="3126759" y="25399"/>
                  </a:lnTo>
                  <a:lnTo>
                    <a:pt x="3166422" y="12699"/>
                  </a:lnTo>
                  <a:lnTo>
                    <a:pt x="3895886" y="12699"/>
                  </a:lnTo>
                  <a:lnTo>
                    <a:pt x="3932538" y="25399"/>
                  </a:lnTo>
                  <a:close/>
                </a:path>
                <a:path w="6410325" h="6972300">
                  <a:moveTo>
                    <a:pt x="4005172" y="38099"/>
                  </a:moveTo>
                  <a:lnTo>
                    <a:pt x="3047197" y="38099"/>
                  </a:lnTo>
                  <a:lnTo>
                    <a:pt x="3087015" y="25399"/>
                  </a:lnTo>
                  <a:lnTo>
                    <a:pt x="3968969" y="25399"/>
                  </a:lnTo>
                  <a:lnTo>
                    <a:pt x="4005172" y="38099"/>
                  </a:lnTo>
                  <a:close/>
                </a:path>
                <a:path w="6410325" h="6972300">
                  <a:moveTo>
                    <a:pt x="4217235" y="88899"/>
                  </a:moveTo>
                  <a:lnTo>
                    <a:pt x="2807126" y="88899"/>
                  </a:lnTo>
                  <a:lnTo>
                    <a:pt x="2887327" y="63499"/>
                  </a:lnTo>
                  <a:lnTo>
                    <a:pt x="2927371" y="63499"/>
                  </a:lnTo>
                  <a:lnTo>
                    <a:pt x="3007313" y="38099"/>
                  </a:lnTo>
                  <a:lnTo>
                    <a:pt x="4041141" y="38099"/>
                  </a:lnTo>
                  <a:lnTo>
                    <a:pt x="4076869" y="50799"/>
                  </a:lnTo>
                  <a:lnTo>
                    <a:pt x="4112349" y="50799"/>
                  </a:lnTo>
                  <a:lnTo>
                    <a:pt x="4217235" y="88899"/>
                  </a:lnTo>
                  <a:close/>
                </a:path>
                <a:path w="6410325" h="6972300">
                  <a:moveTo>
                    <a:pt x="3519957" y="6908799"/>
                  </a:moveTo>
                  <a:lnTo>
                    <a:pt x="2377375" y="6908799"/>
                  </a:lnTo>
                  <a:lnTo>
                    <a:pt x="1979766" y="6781799"/>
                  </a:lnTo>
                  <a:lnTo>
                    <a:pt x="1939773" y="6756399"/>
                  </a:lnTo>
                  <a:lnTo>
                    <a:pt x="1899751" y="6743699"/>
                  </a:lnTo>
                  <a:lnTo>
                    <a:pt x="1859702" y="6718299"/>
                  </a:lnTo>
                  <a:lnTo>
                    <a:pt x="1819629" y="6705599"/>
                  </a:lnTo>
                  <a:lnTo>
                    <a:pt x="1739425" y="6654799"/>
                  </a:lnTo>
                  <a:lnTo>
                    <a:pt x="1699299" y="6642099"/>
                  </a:lnTo>
                  <a:lnTo>
                    <a:pt x="1418266" y="6464299"/>
                  </a:lnTo>
                  <a:lnTo>
                    <a:pt x="1378134" y="6426199"/>
                  </a:lnTo>
                  <a:lnTo>
                    <a:pt x="1338014" y="6400799"/>
                  </a:lnTo>
                  <a:lnTo>
                    <a:pt x="1297910" y="6362699"/>
                  </a:lnTo>
                  <a:lnTo>
                    <a:pt x="1257825" y="6337299"/>
                  </a:lnTo>
                  <a:lnTo>
                    <a:pt x="1217762" y="6299199"/>
                  </a:lnTo>
                  <a:lnTo>
                    <a:pt x="1177723" y="6273799"/>
                  </a:lnTo>
                  <a:lnTo>
                    <a:pt x="898415" y="6007099"/>
                  </a:lnTo>
                  <a:lnTo>
                    <a:pt x="858687" y="5956299"/>
                  </a:lnTo>
                  <a:lnTo>
                    <a:pt x="819011" y="5918199"/>
                  </a:lnTo>
                  <a:lnTo>
                    <a:pt x="779392" y="5867399"/>
                  </a:lnTo>
                  <a:lnTo>
                    <a:pt x="739830" y="5829299"/>
                  </a:lnTo>
                  <a:lnTo>
                    <a:pt x="700331" y="5778499"/>
                  </a:lnTo>
                  <a:lnTo>
                    <a:pt x="660896" y="5740399"/>
                  </a:lnTo>
                  <a:lnTo>
                    <a:pt x="464799" y="5486399"/>
                  </a:lnTo>
                  <a:lnTo>
                    <a:pt x="425816" y="5422899"/>
                  </a:lnTo>
                  <a:lnTo>
                    <a:pt x="348112" y="5321299"/>
                  </a:lnTo>
                  <a:lnTo>
                    <a:pt x="270777" y="5194299"/>
                  </a:lnTo>
                  <a:lnTo>
                    <a:pt x="232255" y="5143499"/>
                  </a:lnTo>
                  <a:lnTo>
                    <a:pt x="202347" y="5092699"/>
                  </a:lnTo>
                  <a:lnTo>
                    <a:pt x="173407" y="5041899"/>
                  </a:lnTo>
                  <a:lnTo>
                    <a:pt x="145425" y="4991099"/>
                  </a:lnTo>
                  <a:lnTo>
                    <a:pt x="118397" y="4952999"/>
                  </a:lnTo>
                  <a:lnTo>
                    <a:pt x="92315" y="4902199"/>
                  </a:lnTo>
                  <a:lnTo>
                    <a:pt x="67173" y="4851399"/>
                  </a:lnTo>
                  <a:lnTo>
                    <a:pt x="42964" y="4813299"/>
                  </a:lnTo>
                  <a:lnTo>
                    <a:pt x="19680" y="4762499"/>
                  </a:lnTo>
                  <a:lnTo>
                    <a:pt x="0" y="4724399"/>
                  </a:lnTo>
                  <a:lnTo>
                    <a:pt x="0" y="2273299"/>
                  </a:lnTo>
                  <a:lnTo>
                    <a:pt x="24323" y="2222499"/>
                  </a:lnTo>
                  <a:lnTo>
                    <a:pt x="43809" y="2184399"/>
                  </a:lnTo>
                  <a:lnTo>
                    <a:pt x="63818" y="2146299"/>
                  </a:lnTo>
                  <a:lnTo>
                    <a:pt x="84344" y="2108199"/>
                  </a:lnTo>
                  <a:lnTo>
                    <a:pt x="105380" y="2070099"/>
                  </a:lnTo>
                  <a:lnTo>
                    <a:pt x="126919" y="2031999"/>
                  </a:lnTo>
                  <a:lnTo>
                    <a:pt x="148956" y="1993899"/>
                  </a:lnTo>
                  <a:lnTo>
                    <a:pt x="171482" y="1955799"/>
                  </a:lnTo>
                  <a:lnTo>
                    <a:pt x="194492" y="1917699"/>
                  </a:lnTo>
                  <a:lnTo>
                    <a:pt x="217978" y="1879599"/>
                  </a:lnTo>
                  <a:lnTo>
                    <a:pt x="241935" y="1841499"/>
                  </a:lnTo>
                  <a:lnTo>
                    <a:pt x="266355" y="1803399"/>
                  </a:lnTo>
                  <a:lnTo>
                    <a:pt x="291231" y="1777999"/>
                  </a:lnTo>
                  <a:lnTo>
                    <a:pt x="316557" y="1739899"/>
                  </a:lnTo>
                  <a:lnTo>
                    <a:pt x="342326" y="1701799"/>
                  </a:lnTo>
                  <a:lnTo>
                    <a:pt x="368532" y="1663699"/>
                  </a:lnTo>
                  <a:lnTo>
                    <a:pt x="395167" y="1638299"/>
                  </a:lnTo>
                  <a:lnTo>
                    <a:pt x="422226" y="1600199"/>
                  </a:lnTo>
                  <a:lnTo>
                    <a:pt x="449700" y="1562099"/>
                  </a:lnTo>
                  <a:lnTo>
                    <a:pt x="477585" y="1523999"/>
                  </a:lnTo>
                  <a:lnTo>
                    <a:pt x="505872" y="1498599"/>
                  </a:lnTo>
                  <a:lnTo>
                    <a:pt x="534555" y="1460499"/>
                  </a:lnTo>
                  <a:lnTo>
                    <a:pt x="563628" y="1435099"/>
                  </a:lnTo>
                  <a:lnTo>
                    <a:pt x="593083" y="1396999"/>
                  </a:lnTo>
                  <a:lnTo>
                    <a:pt x="622915" y="1358899"/>
                  </a:lnTo>
                  <a:lnTo>
                    <a:pt x="653116" y="1333499"/>
                  </a:lnTo>
                  <a:lnTo>
                    <a:pt x="683679" y="1295399"/>
                  </a:lnTo>
                  <a:lnTo>
                    <a:pt x="714599" y="1269999"/>
                  </a:lnTo>
                  <a:lnTo>
                    <a:pt x="745867" y="1231899"/>
                  </a:lnTo>
                  <a:lnTo>
                    <a:pt x="809425" y="1181099"/>
                  </a:lnTo>
                  <a:lnTo>
                    <a:pt x="841701" y="1142999"/>
                  </a:lnTo>
                  <a:lnTo>
                    <a:pt x="907214" y="1092199"/>
                  </a:lnTo>
                  <a:lnTo>
                    <a:pt x="940437" y="1054099"/>
                  </a:lnTo>
                  <a:lnTo>
                    <a:pt x="1007783" y="1003299"/>
                  </a:lnTo>
                  <a:lnTo>
                    <a:pt x="1041892" y="965199"/>
                  </a:lnTo>
                  <a:lnTo>
                    <a:pt x="1145887" y="888999"/>
                  </a:lnTo>
                  <a:lnTo>
                    <a:pt x="1252240" y="812799"/>
                  </a:lnTo>
                  <a:lnTo>
                    <a:pt x="1397398" y="711199"/>
                  </a:lnTo>
                  <a:lnTo>
                    <a:pt x="1583634" y="584199"/>
                  </a:lnTo>
                  <a:lnTo>
                    <a:pt x="1621453" y="571499"/>
                  </a:lnTo>
                  <a:lnTo>
                    <a:pt x="1697607" y="520699"/>
                  </a:lnTo>
                  <a:lnTo>
                    <a:pt x="1735930" y="507999"/>
                  </a:lnTo>
                  <a:lnTo>
                    <a:pt x="1813033" y="457199"/>
                  </a:lnTo>
                  <a:lnTo>
                    <a:pt x="1851799" y="444499"/>
                  </a:lnTo>
                  <a:lnTo>
                    <a:pt x="1890700" y="419099"/>
                  </a:lnTo>
                  <a:lnTo>
                    <a:pt x="1929729" y="406399"/>
                  </a:lnTo>
                  <a:lnTo>
                    <a:pt x="1968879" y="380999"/>
                  </a:lnTo>
                  <a:lnTo>
                    <a:pt x="2008144" y="368299"/>
                  </a:lnTo>
                  <a:lnTo>
                    <a:pt x="2047516" y="342899"/>
                  </a:lnTo>
                  <a:lnTo>
                    <a:pt x="2086989" y="330199"/>
                  </a:lnTo>
                  <a:lnTo>
                    <a:pt x="2126556" y="304799"/>
                  </a:lnTo>
                  <a:lnTo>
                    <a:pt x="2245757" y="266699"/>
                  </a:lnTo>
                  <a:lnTo>
                    <a:pt x="2285634" y="241299"/>
                  </a:lnTo>
                  <a:lnTo>
                    <a:pt x="2766982" y="88899"/>
                  </a:lnTo>
                  <a:lnTo>
                    <a:pt x="4251656" y="88899"/>
                  </a:lnTo>
                  <a:lnTo>
                    <a:pt x="4419407" y="152399"/>
                  </a:lnTo>
                  <a:lnTo>
                    <a:pt x="4484350" y="177799"/>
                  </a:lnTo>
                  <a:lnTo>
                    <a:pt x="4516333" y="203199"/>
                  </a:lnTo>
                  <a:lnTo>
                    <a:pt x="4610242" y="241299"/>
                  </a:lnTo>
                  <a:lnTo>
                    <a:pt x="4640844" y="266699"/>
                  </a:lnTo>
                  <a:lnTo>
                    <a:pt x="4671084" y="279399"/>
                  </a:lnTo>
                  <a:lnTo>
                    <a:pt x="5402830" y="800099"/>
                  </a:lnTo>
                  <a:lnTo>
                    <a:pt x="5804420" y="1193799"/>
                  </a:lnTo>
                  <a:lnTo>
                    <a:pt x="5973655" y="1435099"/>
                  </a:lnTo>
                  <a:lnTo>
                    <a:pt x="6008333" y="1523999"/>
                  </a:lnTo>
                  <a:lnTo>
                    <a:pt x="6031132" y="1574799"/>
                  </a:lnTo>
                  <a:lnTo>
                    <a:pt x="6053228" y="1625599"/>
                  </a:lnTo>
                  <a:lnTo>
                    <a:pt x="6074626" y="1676399"/>
                  </a:lnTo>
                  <a:lnTo>
                    <a:pt x="6095329" y="1739899"/>
                  </a:lnTo>
                  <a:lnTo>
                    <a:pt x="6115340" y="1790699"/>
                  </a:lnTo>
                  <a:lnTo>
                    <a:pt x="6134663" y="1841499"/>
                  </a:lnTo>
                  <a:lnTo>
                    <a:pt x="6153299" y="1892299"/>
                  </a:lnTo>
                  <a:lnTo>
                    <a:pt x="6171253" y="1943099"/>
                  </a:lnTo>
                  <a:lnTo>
                    <a:pt x="6188528" y="1993899"/>
                  </a:lnTo>
                  <a:lnTo>
                    <a:pt x="6205127" y="2057399"/>
                  </a:lnTo>
                  <a:lnTo>
                    <a:pt x="6221054" y="2108199"/>
                  </a:lnTo>
                  <a:lnTo>
                    <a:pt x="6236310" y="2158999"/>
                  </a:lnTo>
                  <a:lnTo>
                    <a:pt x="6250900" y="2209799"/>
                  </a:lnTo>
                  <a:lnTo>
                    <a:pt x="6264827" y="2260599"/>
                  </a:lnTo>
                  <a:lnTo>
                    <a:pt x="6278094" y="2311399"/>
                  </a:lnTo>
                  <a:lnTo>
                    <a:pt x="6290704" y="2362199"/>
                  </a:lnTo>
                  <a:lnTo>
                    <a:pt x="6302660" y="2412999"/>
                  </a:lnTo>
                  <a:lnTo>
                    <a:pt x="6313966" y="2476499"/>
                  </a:lnTo>
                  <a:lnTo>
                    <a:pt x="6324624" y="2527299"/>
                  </a:lnTo>
                  <a:lnTo>
                    <a:pt x="6334639" y="2578099"/>
                  </a:lnTo>
                  <a:lnTo>
                    <a:pt x="6344012" y="2628899"/>
                  </a:lnTo>
                  <a:lnTo>
                    <a:pt x="6352748" y="2679699"/>
                  </a:lnTo>
                  <a:lnTo>
                    <a:pt x="6360849" y="2730499"/>
                  </a:lnTo>
                  <a:lnTo>
                    <a:pt x="6368319" y="2781299"/>
                  </a:lnTo>
                  <a:lnTo>
                    <a:pt x="6375161" y="2832099"/>
                  </a:lnTo>
                  <a:lnTo>
                    <a:pt x="6381378" y="2882899"/>
                  </a:lnTo>
                  <a:lnTo>
                    <a:pt x="6386974" y="2933699"/>
                  </a:lnTo>
                  <a:lnTo>
                    <a:pt x="6391950" y="2984499"/>
                  </a:lnTo>
                  <a:lnTo>
                    <a:pt x="6396312" y="3035299"/>
                  </a:lnTo>
                  <a:lnTo>
                    <a:pt x="6400061" y="3086099"/>
                  </a:lnTo>
                  <a:lnTo>
                    <a:pt x="6403201" y="3136899"/>
                  </a:lnTo>
                  <a:lnTo>
                    <a:pt x="6405736" y="3187699"/>
                  </a:lnTo>
                  <a:lnTo>
                    <a:pt x="6407668" y="3238499"/>
                  </a:lnTo>
                  <a:lnTo>
                    <a:pt x="6409000" y="3289299"/>
                  </a:lnTo>
                  <a:lnTo>
                    <a:pt x="6409737" y="3340099"/>
                  </a:lnTo>
                  <a:lnTo>
                    <a:pt x="6409880" y="3390899"/>
                  </a:lnTo>
                  <a:lnTo>
                    <a:pt x="6409434" y="3441699"/>
                  </a:lnTo>
                  <a:lnTo>
                    <a:pt x="6408401" y="3492499"/>
                  </a:lnTo>
                  <a:lnTo>
                    <a:pt x="6406785" y="3530599"/>
                  </a:lnTo>
                  <a:lnTo>
                    <a:pt x="6404588" y="3581399"/>
                  </a:lnTo>
                  <a:lnTo>
                    <a:pt x="6401814" y="3632199"/>
                  </a:lnTo>
                  <a:lnTo>
                    <a:pt x="6398467" y="3682999"/>
                  </a:lnTo>
                  <a:lnTo>
                    <a:pt x="6394549" y="3733799"/>
                  </a:lnTo>
                  <a:lnTo>
                    <a:pt x="6390063" y="3784599"/>
                  </a:lnTo>
                  <a:lnTo>
                    <a:pt x="6385014" y="3822699"/>
                  </a:lnTo>
                  <a:lnTo>
                    <a:pt x="6379403" y="3873499"/>
                  </a:lnTo>
                  <a:lnTo>
                    <a:pt x="6373234" y="3924299"/>
                  </a:lnTo>
                  <a:lnTo>
                    <a:pt x="6366511" y="3962399"/>
                  </a:lnTo>
                  <a:lnTo>
                    <a:pt x="6359236" y="4013199"/>
                  </a:lnTo>
                  <a:lnTo>
                    <a:pt x="6351413" y="4063999"/>
                  </a:lnTo>
                  <a:lnTo>
                    <a:pt x="6343045" y="4102099"/>
                  </a:lnTo>
                  <a:lnTo>
                    <a:pt x="6334135" y="4152899"/>
                  </a:lnTo>
                  <a:lnTo>
                    <a:pt x="6324686" y="4203699"/>
                  </a:lnTo>
                  <a:lnTo>
                    <a:pt x="6314702" y="4241799"/>
                  </a:lnTo>
                  <a:lnTo>
                    <a:pt x="6304186" y="4292599"/>
                  </a:lnTo>
                  <a:lnTo>
                    <a:pt x="6293140" y="4330699"/>
                  </a:lnTo>
                  <a:lnTo>
                    <a:pt x="6281569" y="4381499"/>
                  </a:lnTo>
                  <a:lnTo>
                    <a:pt x="6269474" y="4419599"/>
                  </a:lnTo>
                  <a:lnTo>
                    <a:pt x="6256861" y="4470399"/>
                  </a:lnTo>
                  <a:lnTo>
                    <a:pt x="6243730" y="4508499"/>
                  </a:lnTo>
                  <a:lnTo>
                    <a:pt x="6230087" y="4546599"/>
                  </a:lnTo>
                  <a:lnTo>
                    <a:pt x="6215934" y="4597399"/>
                  </a:lnTo>
                  <a:lnTo>
                    <a:pt x="6201274" y="4635499"/>
                  </a:lnTo>
                  <a:lnTo>
                    <a:pt x="6186111" y="4673599"/>
                  </a:lnTo>
                  <a:lnTo>
                    <a:pt x="6170447" y="4724399"/>
                  </a:lnTo>
                  <a:lnTo>
                    <a:pt x="6154286" y="4762499"/>
                  </a:lnTo>
                  <a:lnTo>
                    <a:pt x="6137631" y="4800599"/>
                  </a:lnTo>
                  <a:lnTo>
                    <a:pt x="6120485" y="4838699"/>
                  </a:lnTo>
                  <a:lnTo>
                    <a:pt x="6102851" y="4889499"/>
                  </a:lnTo>
                  <a:lnTo>
                    <a:pt x="6084733" y="4927599"/>
                  </a:lnTo>
                  <a:lnTo>
                    <a:pt x="6066134" y="4965699"/>
                  </a:lnTo>
                  <a:lnTo>
                    <a:pt x="6047057" y="5003799"/>
                  </a:lnTo>
                  <a:lnTo>
                    <a:pt x="6027505" y="5041899"/>
                  </a:lnTo>
                  <a:lnTo>
                    <a:pt x="6007482" y="5079999"/>
                  </a:lnTo>
                  <a:lnTo>
                    <a:pt x="5986990" y="5118099"/>
                  </a:lnTo>
                  <a:lnTo>
                    <a:pt x="5966033" y="5156199"/>
                  </a:lnTo>
                  <a:lnTo>
                    <a:pt x="5944614" y="5194299"/>
                  </a:lnTo>
                  <a:lnTo>
                    <a:pt x="5922736" y="5219699"/>
                  </a:lnTo>
                  <a:lnTo>
                    <a:pt x="5900402" y="5257799"/>
                  </a:lnTo>
                  <a:lnTo>
                    <a:pt x="5877616" y="5295899"/>
                  </a:lnTo>
                  <a:lnTo>
                    <a:pt x="5854380" y="5333999"/>
                  </a:lnTo>
                  <a:lnTo>
                    <a:pt x="5830699" y="5359399"/>
                  </a:lnTo>
                  <a:lnTo>
                    <a:pt x="5806574" y="5397499"/>
                  </a:lnTo>
                  <a:lnTo>
                    <a:pt x="5782010" y="5435599"/>
                  </a:lnTo>
                  <a:lnTo>
                    <a:pt x="5757010" y="5460999"/>
                  </a:lnTo>
                  <a:lnTo>
                    <a:pt x="5731576" y="5499099"/>
                  </a:lnTo>
                  <a:lnTo>
                    <a:pt x="5705712" y="5524499"/>
                  </a:lnTo>
                  <a:lnTo>
                    <a:pt x="5679421" y="5562599"/>
                  </a:lnTo>
                  <a:lnTo>
                    <a:pt x="5652706" y="5587999"/>
                  </a:lnTo>
                  <a:lnTo>
                    <a:pt x="5625571" y="5626099"/>
                  </a:lnTo>
                  <a:lnTo>
                    <a:pt x="5598019" y="5651499"/>
                  </a:lnTo>
                  <a:lnTo>
                    <a:pt x="5570052" y="5676899"/>
                  </a:lnTo>
                  <a:lnTo>
                    <a:pt x="5553458" y="5702299"/>
                  </a:lnTo>
                  <a:lnTo>
                    <a:pt x="5536486" y="5714999"/>
                  </a:lnTo>
                  <a:lnTo>
                    <a:pt x="5519140" y="5727699"/>
                  </a:lnTo>
                  <a:lnTo>
                    <a:pt x="5501422" y="5753099"/>
                  </a:lnTo>
                  <a:lnTo>
                    <a:pt x="5483336" y="5765799"/>
                  </a:lnTo>
                  <a:lnTo>
                    <a:pt x="5464884" y="5791199"/>
                  </a:lnTo>
                  <a:lnTo>
                    <a:pt x="5446070" y="5803899"/>
                  </a:lnTo>
                  <a:lnTo>
                    <a:pt x="5426897" y="5829299"/>
                  </a:lnTo>
                  <a:lnTo>
                    <a:pt x="5407368" y="5841999"/>
                  </a:lnTo>
                  <a:lnTo>
                    <a:pt x="5387485" y="5854699"/>
                  </a:lnTo>
                  <a:lnTo>
                    <a:pt x="5367252" y="5880099"/>
                  </a:lnTo>
                  <a:lnTo>
                    <a:pt x="5346673" y="5892799"/>
                  </a:lnTo>
                  <a:lnTo>
                    <a:pt x="5325749" y="5918199"/>
                  </a:lnTo>
                  <a:lnTo>
                    <a:pt x="5304484" y="5930899"/>
                  </a:lnTo>
                  <a:lnTo>
                    <a:pt x="5282881" y="5956299"/>
                  </a:lnTo>
                  <a:lnTo>
                    <a:pt x="5260944" y="5968999"/>
                  </a:lnTo>
                  <a:lnTo>
                    <a:pt x="5238674" y="5994399"/>
                  </a:lnTo>
                  <a:lnTo>
                    <a:pt x="5216076" y="6007099"/>
                  </a:lnTo>
                  <a:lnTo>
                    <a:pt x="5193152" y="6032499"/>
                  </a:lnTo>
                  <a:lnTo>
                    <a:pt x="5169905" y="6045199"/>
                  </a:lnTo>
                  <a:lnTo>
                    <a:pt x="5146339" y="6070599"/>
                  </a:lnTo>
                  <a:lnTo>
                    <a:pt x="5122456" y="6083299"/>
                  </a:lnTo>
                  <a:lnTo>
                    <a:pt x="5098260" y="6108699"/>
                  </a:lnTo>
                  <a:lnTo>
                    <a:pt x="5073753" y="6121399"/>
                  </a:lnTo>
                  <a:lnTo>
                    <a:pt x="5048938" y="6146799"/>
                  </a:lnTo>
                  <a:lnTo>
                    <a:pt x="5023820" y="6159499"/>
                  </a:lnTo>
                  <a:lnTo>
                    <a:pt x="4998400" y="6184899"/>
                  </a:lnTo>
                  <a:lnTo>
                    <a:pt x="4972681" y="6210299"/>
                  </a:lnTo>
                  <a:lnTo>
                    <a:pt x="4946668" y="6222999"/>
                  </a:lnTo>
                  <a:lnTo>
                    <a:pt x="4920362" y="6248399"/>
                  </a:lnTo>
                  <a:lnTo>
                    <a:pt x="4893767" y="6261099"/>
                  </a:lnTo>
                  <a:lnTo>
                    <a:pt x="4866886" y="6286499"/>
                  </a:lnTo>
                  <a:lnTo>
                    <a:pt x="4839723" y="6299199"/>
                  </a:lnTo>
                  <a:lnTo>
                    <a:pt x="4812279" y="6324599"/>
                  </a:lnTo>
                  <a:lnTo>
                    <a:pt x="4756563" y="6349999"/>
                  </a:lnTo>
                  <a:lnTo>
                    <a:pt x="4728298" y="6375399"/>
                  </a:lnTo>
                  <a:lnTo>
                    <a:pt x="4699764" y="6388099"/>
                  </a:lnTo>
                  <a:lnTo>
                    <a:pt x="4670966" y="6413499"/>
                  </a:lnTo>
                  <a:lnTo>
                    <a:pt x="4641906" y="6426199"/>
                  </a:lnTo>
                  <a:lnTo>
                    <a:pt x="4612588" y="6451599"/>
                  </a:lnTo>
                  <a:lnTo>
                    <a:pt x="4553188" y="6476999"/>
                  </a:lnTo>
                  <a:lnTo>
                    <a:pt x="4523112" y="6502399"/>
                  </a:lnTo>
                  <a:lnTo>
                    <a:pt x="4492789" y="6515099"/>
                  </a:lnTo>
                  <a:lnTo>
                    <a:pt x="4462224" y="6540499"/>
                  </a:lnTo>
                  <a:lnTo>
                    <a:pt x="4400374" y="6565899"/>
                  </a:lnTo>
                  <a:lnTo>
                    <a:pt x="4369097" y="6591299"/>
                  </a:lnTo>
                  <a:lnTo>
                    <a:pt x="4273889" y="6629399"/>
                  </a:lnTo>
                  <a:lnTo>
                    <a:pt x="4241705" y="6654799"/>
                  </a:lnTo>
                  <a:lnTo>
                    <a:pt x="4044110" y="6730999"/>
                  </a:lnTo>
                  <a:lnTo>
                    <a:pt x="4010457" y="6756399"/>
                  </a:lnTo>
                  <a:lnTo>
                    <a:pt x="3839290" y="6819899"/>
                  </a:lnTo>
                  <a:lnTo>
                    <a:pt x="3804498" y="6819899"/>
                  </a:lnTo>
                  <a:lnTo>
                    <a:pt x="3627905" y="6883399"/>
                  </a:lnTo>
                  <a:lnTo>
                    <a:pt x="3592082" y="6883399"/>
                  </a:lnTo>
                  <a:lnTo>
                    <a:pt x="3519957" y="6908799"/>
                  </a:lnTo>
                  <a:close/>
                </a:path>
                <a:path w="6410325" h="6972300">
                  <a:moveTo>
                    <a:pt x="3373871" y="6934199"/>
                  </a:moveTo>
                  <a:lnTo>
                    <a:pt x="2495560" y="6934199"/>
                  </a:lnTo>
                  <a:lnTo>
                    <a:pt x="2416838" y="6908799"/>
                  </a:lnTo>
                  <a:lnTo>
                    <a:pt x="3483660" y="6908799"/>
                  </a:lnTo>
                  <a:lnTo>
                    <a:pt x="3447211" y="6921499"/>
                  </a:lnTo>
                  <a:lnTo>
                    <a:pt x="3410614" y="6921499"/>
                  </a:lnTo>
                  <a:lnTo>
                    <a:pt x="3373871" y="6934199"/>
                  </a:lnTo>
                  <a:close/>
                </a:path>
                <a:path w="6410325" h="6972300">
                  <a:moveTo>
                    <a:pt x="3299959" y="6946899"/>
                  </a:moveTo>
                  <a:lnTo>
                    <a:pt x="2573993" y="6946899"/>
                  </a:lnTo>
                  <a:lnTo>
                    <a:pt x="2534814" y="6934199"/>
                  </a:lnTo>
                  <a:lnTo>
                    <a:pt x="3336985" y="6934199"/>
                  </a:lnTo>
                  <a:lnTo>
                    <a:pt x="3299959" y="6946899"/>
                  </a:lnTo>
                  <a:close/>
                </a:path>
                <a:path w="6410325" h="6972300">
                  <a:moveTo>
                    <a:pt x="3188075" y="6959599"/>
                  </a:moveTo>
                  <a:lnTo>
                    <a:pt x="2691044" y="6959599"/>
                  </a:lnTo>
                  <a:lnTo>
                    <a:pt x="2652111" y="6946899"/>
                  </a:lnTo>
                  <a:lnTo>
                    <a:pt x="3225501" y="6946899"/>
                  </a:lnTo>
                  <a:lnTo>
                    <a:pt x="3188075" y="6959599"/>
                  </a:lnTo>
                  <a:close/>
                </a:path>
                <a:path w="6410325" h="6972300">
                  <a:moveTo>
                    <a:pt x="3037126" y="6972299"/>
                  </a:moveTo>
                  <a:lnTo>
                    <a:pt x="2807305" y="6972299"/>
                  </a:lnTo>
                  <a:lnTo>
                    <a:pt x="2768644" y="6959599"/>
                  </a:lnTo>
                  <a:lnTo>
                    <a:pt x="3075043" y="6959599"/>
                  </a:lnTo>
                  <a:lnTo>
                    <a:pt x="3037126" y="6972299"/>
                  </a:lnTo>
                  <a:close/>
                </a:path>
              </a:pathLst>
            </a:custGeom>
            <a:solidFill>
              <a:srgbClr val="FFD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69555" y="0"/>
            <a:ext cx="17817465" cy="6003925"/>
            <a:chOff x="469555" y="0"/>
            <a:chExt cx="17817465" cy="600392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555" y="593904"/>
              <a:ext cx="758896" cy="7588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719603" y="0"/>
              <a:ext cx="6567170" cy="6003925"/>
            </a:xfrm>
            <a:custGeom>
              <a:avLst/>
              <a:gdLst/>
              <a:ahLst/>
              <a:cxnLst/>
              <a:rect l="l" t="t" r="r" b="b"/>
              <a:pathLst>
                <a:path w="6567169" h="6003925">
                  <a:moveTo>
                    <a:pt x="350349" y="761488"/>
                  </a:moveTo>
                  <a:lnTo>
                    <a:pt x="140168" y="1292039"/>
                  </a:lnTo>
                  <a:lnTo>
                    <a:pt x="142720" y="1251115"/>
                  </a:lnTo>
                  <a:lnTo>
                    <a:pt x="324951" y="791117"/>
                  </a:lnTo>
                  <a:lnTo>
                    <a:pt x="350349" y="761488"/>
                  </a:lnTo>
                  <a:close/>
                </a:path>
                <a:path w="6567169" h="6003925">
                  <a:moveTo>
                    <a:pt x="402479" y="664381"/>
                  </a:moveTo>
                  <a:lnTo>
                    <a:pt x="108687" y="1405985"/>
                  </a:lnTo>
                  <a:lnTo>
                    <a:pt x="111342" y="1364803"/>
                  </a:lnTo>
                  <a:lnTo>
                    <a:pt x="377308" y="693437"/>
                  </a:lnTo>
                  <a:lnTo>
                    <a:pt x="402479" y="664381"/>
                  </a:lnTo>
                  <a:close/>
                </a:path>
                <a:path w="6567169" h="6003925">
                  <a:moveTo>
                    <a:pt x="440769" y="602209"/>
                  </a:moveTo>
                  <a:lnTo>
                    <a:pt x="91486" y="1483887"/>
                  </a:lnTo>
                  <a:lnTo>
                    <a:pt x="94196" y="1442564"/>
                  </a:lnTo>
                  <a:lnTo>
                    <a:pt x="415762" y="630852"/>
                  </a:lnTo>
                  <a:lnTo>
                    <a:pt x="440769" y="602209"/>
                  </a:lnTo>
                  <a:close/>
                </a:path>
                <a:path w="6567169" h="6003925">
                  <a:moveTo>
                    <a:pt x="6547571" y="3772878"/>
                  </a:moveTo>
                  <a:lnTo>
                    <a:pt x="6279393" y="4449826"/>
                  </a:lnTo>
                  <a:lnTo>
                    <a:pt x="6226800" y="4513620"/>
                  </a:lnTo>
                  <a:lnTo>
                    <a:pt x="6212270" y="4550297"/>
                  </a:lnTo>
                  <a:lnTo>
                    <a:pt x="6159520" y="4614489"/>
                  </a:lnTo>
                  <a:lnTo>
                    <a:pt x="6144916" y="4651352"/>
                  </a:lnTo>
                  <a:lnTo>
                    <a:pt x="5959484" y="4878056"/>
                  </a:lnTo>
                  <a:lnTo>
                    <a:pt x="5921121" y="4905930"/>
                  </a:lnTo>
                  <a:lnTo>
                    <a:pt x="5867971" y="4971130"/>
                  </a:lnTo>
                  <a:lnTo>
                    <a:pt x="5829572" y="4999094"/>
                  </a:lnTo>
                  <a:lnTo>
                    <a:pt x="5802972" y="5031759"/>
                  </a:lnTo>
                  <a:lnTo>
                    <a:pt x="5726131" y="5087795"/>
                  </a:lnTo>
                  <a:lnTo>
                    <a:pt x="5699509" y="5120514"/>
                  </a:lnTo>
                  <a:lnTo>
                    <a:pt x="5430430" y="5316990"/>
                  </a:lnTo>
                  <a:lnTo>
                    <a:pt x="5380187" y="5340371"/>
                  </a:lnTo>
                  <a:lnTo>
                    <a:pt x="5303329" y="5396452"/>
                  </a:lnTo>
                  <a:lnTo>
                    <a:pt x="5253102" y="5419792"/>
                  </a:lnTo>
                  <a:lnTo>
                    <a:pt x="5214690" y="5447789"/>
                  </a:lnTo>
                  <a:lnTo>
                    <a:pt x="4763263" y="5656291"/>
                  </a:lnTo>
                  <a:lnTo>
                    <a:pt x="4701379" y="5674575"/>
                  </a:lnTo>
                  <a:lnTo>
                    <a:pt x="4651322" y="5697484"/>
                  </a:lnTo>
                  <a:lnTo>
                    <a:pt x="4589480" y="5715661"/>
                  </a:lnTo>
                  <a:lnTo>
                    <a:pt x="4539469" y="5738457"/>
                  </a:lnTo>
                  <a:lnTo>
                    <a:pt x="4107472" y="5863430"/>
                  </a:lnTo>
                  <a:lnTo>
                    <a:pt x="4034071" y="5876304"/>
                  </a:lnTo>
                  <a:lnTo>
                    <a:pt x="3972509" y="5893773"/>
                  </a:lnTo>
                  <a:lnTo>
                    <a:pt x="3899175" y="5906477"/>
                  </a:lnTo>
                  <a:lnTo>
                    <a:pt x="3837684" y="5923768"/>
                  </a:lnTo>
                  <a:lnTo>
                    <a:pt x="3764422" y="5936290"/>
                  </a:lnTo>
                  <a:lnTo>
                    <a:pt x="3706289" y="5945105"/>
                  </a:lnTo>
                  <a:lnTo>
                    <a:pt x="3660315" y="5957708"/>
                  </a:lnTo>
                  <a:lnTo>
                    <a:pt x="3602884" y="5964751"/>
                  </a:lnTo>
                  <a:lnTo>
                    <a:pt x="3545801" y="5970916"/>
                  </a:lnTo>
                  <a:lnTo>
                    <a:pt x="3489062" y="5976211"/>
                  </a:lnTo>
                  <a:lnTo>
                    <a:pt x="3444473" y="5985318"/>
                  </a:lnTo>
                  <a:lnTo>
                    <a:pt x="3388418" y="5988889"/>
                  </a:lnTo>
                  <a:lnTo>
                    <a:pt x="3332699" y="5991608"/>
                  </a:lnTo>
                  <a:lnTo>
                    <a:pt x="3289124" y="5998158"/>
                  </a:lnTo>
                  <a:lnTo>
                    <a:pt x="3234074" y="5999191"/>
                  </a:lnTo>
                  <a:lnTo>
                    <a:pt x="3179354" y="5999389"/>
                  </a:lnTo>
                  <a:lnTo>
                    <a:pt x="3136769" y="6003438"/>
                  </a:lnTo>
                  <a:lnTo>
                    <a:pt x="3082703" y="6001987"/>
                  </a:lnTo>
                  <a:lnTo>
                    <a:pt x="3028959" y="5999722"/>
                  </a:lnTo>
                  <a:lnTo>
                    <a:pt x="2987343" y="6001324"/>
                  </a:lnTo>
                  <a:lnTo>
                    <a:pt x="2934239" y="5997446"/>
                  </a:lnTo>
                  <a:lnTo>
                    <a:pt x="2881450" y="5992771"/>
                  </a:lnTo>
                  <a:lnTo>
                    <a:pt x="2840781" y="5991983"/>
                  </a:lnTo>
                  <a:lnTo>
                    <a:pt x="2788616" y="5985734"/>
                  </a:lnTo>
                  <a:lnTo>
                    <a:pt x="2736759" y="5978705"/>
                  </a:lnTo>
                  <a:lnTo>
                    <a:pt x="2697015" y="5975582"/>
                  </a:lnTo>
                  <a:lnTo>
                    <a:pt x="2645768" y="5967016"/>
                  </a:lnTo>
                  <a:lnTo>
                    <a:pt x="2606629" y="5962368"/>
                  </a:lnTo>
                  <a:lnTo>
                    <a:pt x="2555981" y="5952288"/>
                  </a:lnTo>
                  <a:lnTo>
                    <a:pt x="2517436" y="5946138"/>
                  </a:lnTo>
                  <a:lnTo>
                    <a:pt x="2467378" y="5934570"/>
                  </a:lnTo>
                  <a:lnTo>
                    <a:pt x="2417611" y="5922267"/>
                  </a:lnTo>
                  <a:lnTo>
                    <a:pt x="2379940" y="5913912"/>
                  </a:lnTo>
                  <a:lnTo>
                    <a:pt x="2330748" y="5900157"/>
                  </a:lnTo>
                  <a:lnTo>
                    <a:pt x="2293647" y="5890363"/>
                  </a:lnTo>
                  <a:lnTo>
                    <a:pt x="2245021" y="5875181"/>
                  </a:lnTo>
                  <a:lnTo>
                    <a:pt x="2208480" y="5863972"/>
                  </a:lnTo>
                  <a:lnTo>
                    <a:pt x="2160409" y="5847388"/>
                  </a:lnTo>
                  <a:lnTo>
                    <a:pt x="2124419" y="5834789"/>
                  </a:lnTo>
                  <a:lnTo>
                    <a:pt x="2076894" y="5816828"/>
                  </a:lnTo>
                  <a:lnTo>
                    <a:pt x="2041445" y="5802864"/>
                  </a:lnTo>
                  <a:lnTo>
                    <a:pt x="1994455" y="5783549"/>
                  </a:lnTo>
                  <a:lnTo>
                    <a:pt x="1959537" y="5768245"/>
                  </a:lnTo>
                  <a:lnTo>
                    <a:pt x="1913074" y="5747602"/>
                  </a:lnTo>
                  <a:lnTo>
                    <a:pt x="1878677" y="5730982"/>
                  </a:lnTo>
                  <a:lnTo>
                    <a:pt x="1844538" y="5713714"/>
                  </a:lnTo>
                  <a:lnTo>
                    <a:pt x="1798845" y="5691125"/>
                  </a:lnTo>
                  <a:lnTo>
                    <a:pt x="1765212" y="5672578"/>
                  </a:lnTo>
                  <a:lnTo>
                    <a:pt x="1731829" y="5653400"/>
                  </a:lnTo>
                  <a:lnTo>
                    <a:pt x="1686885" y="5628921"/>
                  </a:lnTo>
                  <a:lnTo>
                    <a:pt x="1653994" y="5608502"/>
                  </a:lnTo>
                  <a:lnTo>
                    <a:pt x="1609537" y="5582794"/>
                  </a:lnTo>
                  <a:lnTo>
                    <a:pt x="1577128" y="5561157"/>
                  </a:lnTo>
                  <a:lnTo>
                    <a:pt x="1544955" y="5538922"/>
                  </a:lnTo>
                  <a:lnTo>
                    <a:pt x="1513018" y="5516093"/>
                  </a:lnTo>
                  <a:lnTo>
                    <a:pt x="1469506" y="5488000"/>
                  </a:lnTo>
                  <a:lnTo>
                    <a:pt x="1438032" y="5464004"/>
                  </a:lnTo>
                  <a:lnTo>
                    <a:pt x="1406785" y="5439434"/>
                  </a:lnTo>
                  <a:lnTo>
                    <a:pt x="1375763" y="5414295"/>
                  </a:lnTo>
                  <a:lnTo>
                    <a:pt x="1333157" y="5383916"/>
                  </a:lnTo>
                  <a:lnTo>
                    <a:pt x="1302578" y="5357658"/>
                  </a:lnTo>
                  <a:lnTo>
                    <a:pt x="1272217" y="5330851"/>
                  </a:lnTo>
                  <a:lnTo>
                    <a:pt x="1242071" y="5303501"/>
                  </a:lnTo>
                  <a:lnTo>
                    <a:pt x="1212139" y="5275612"/>
                  </a:lnTo>
                  <a:lnTo>
                    <a:pt x="1182417" y="5247193"/>
                  </a:lnTo>
                  <a:lnTo>
                    <a:pt x="1141095" y="5213570"/>
                  </a:lnTo>
                  <a:lnTo>
                    <a:pt x="1111787" y="5184107"/>
                  </a:lnTo>
                  <a:lnTo>
                    <a:pt x="1082681" y="5154130"/>
                  </a:lnTo>
                  <a:lnTo>
                    <a:pt x="1053777" y="5123647"/>
                  </a:lnTo>
                  <a:lnTo>
                    <a:pt x="1025070" y="5092663"/>
                  </a:lnTo>
                  <a:lnTo>
                    <a:pt x="996560" y="5061186"/>
                  </a:lnTo>
                  <a:lnTo>
                    <a:pt x="968242" y="5029220"/>
                  </a:lnTo>
                  <a:lnTo>
                    <a:pt x="940116" y="4996772"/>
                  </a:lnTo>
                  <a:lnTo>
                    <a:pt x="912178" y="4963848"/>
                  </a:lnTo>
                  <a:lnTo>
                    <a:pt x="884426" y="4930455"/>
                  </a:lnTo>
                  <a:lnTo>
                    <a:pt x="856858" y="4896598"/>
                  </a:lnTo>
                  <a:lnTo>
                    <a:pt x="829471" y="4862284"/>
                  </a:lnTo>
                  <a:lnTo>
                    <a:pt x="802262" y="4827519"/>
                  </a:lnTo>
                  <a:lnTo>
                    <a:pt x="787038" y="4796987"/>
                  </a:lnTo>
                  <a:lnTo>
                    <a:pt x="760179" y="4761339"/>
                  </a:lnTo>
                  <a:lnTo>
                    <a:pt x="733492" y="4725257"/>
                  </a:lnTo>
                  <a:lnTo>
                    <a:pt x="706974" y="4688750"/>
                  </a:lnTo>
                  <a:lnTo>
                    <a:pt x="680622" y="4651822"/>
                  </a:lnTo>
                  <a:lnTo>
                    <a:pt x="666242" y="4619158"/>
                  </a:lnTo>
                  <a:lnTo>
                    <a:pt x="640216" y="4581409"/>
                  </a:lnTo>
                  <a:lnTo>
                    <a:pt x="614349" y="4543258"/>
                  </a:lnTo>
                  <a:lnTo>
                    <a:pt x="588638" y="4504711"/>
                  </a:lnTo>
                  <a:lnTo>
                    <a:pt x="574890" y="4470453"/>
                  </a:lnTo>
                  <a:lnTo>
                    <a:pt x="549485" y="4431134"/>
                  </a:lnTo>
                  <a:lnTo>
                    <a:pt x="524230" y="4391438"/>
                  </a:lnTo>
                  <a:lnTo>
                    <a:pt x="510930" y="4356049"/>
                  </a:lnTo>
                  <a:lnTo>
                    <a:pt x="485966" y="4315617"/>
                  </a:lnTo>
                  <a:lnTo>
                    <a:pt x="472952" y="4279505"/>
                  </a:lnTo>
                  <a:lnTo>
                    <a:pt x="448269" y="4238363"/>
                  </a:lnTo>
                  <a:lnTo>
                    <a:pt x="423725" y="4196875"/>
                  </a:lnTo>
                  <a:lnTo>
                    <a:pt x="411121" y="4159724"/>
                  </a:lnTo>
                  <a:lnTo>
                    <a:pt x="386843" y="4117562"/>
                  </a:lnTo>
                  <a:lnTo>
                    <a:pt x="362289" y="4041617"/>
                  </a:lnTo>
                  <a:lnTo>
                    <a:pt x="338392" y="3998491"/>
                  </a:lnTo>
                  <a:lnTo>
                    <a:pt x="326426" y="3959733"/>
                  </a:lnTo>
                  <a:lnTo>
                    <a:pt x="302772" y="3915995"/>
                  </a:lnTo>
                  <a:lnTo>
                    <a:pt x="279430" y="3836990"/>
                  </a:lnTo>
                  <a:lnTo>
                    <a:pt x="256121" y="3792381"/>
                  </a:lnTo>
                  <a:lnTo>
                    <a:pt x="244730" y="3752171"/>
                  </a:lnTo>
                  <a:lnTo>
                    <a:pt x="211194" y="3629933"/>
                  </a:lnTo>
                  <a:lnTo>
                    <a:pt x="188412" y="3583994"/>
                  </a:lnTo>
                  <a:lnTo>
                    <a:pt x="166754" y="3500736"/>
                  </a:lnTo>
                  <a:lnTo>
                    <a:pt x="124536" y="3331450"/>
                  </a:lnTo>
                  <a:lnTo>
                    <a:pt x="83650" y="3158800"/>
                  </a:lnTo>
                  <a:lnTo>
                    <a:pt x="85426" y="3119835"/>
                  </a:lnTo>
                  <a:lnTo>
                    <a:pt x="55748" y="2987858"/>
                  </a:lnTo>
                  <a:lnTo>
                    <a:pt x="57794" y="2948213"/>
                  </a:lnTo>
                  <a:lnTo>
                    <a:pt x="38451" y="2859111"/>
                  </a:lnTo>
                  <a:lnTo>
                    <a:pt x="40673" y="2819020"/>
                  </a:lnTo>
                  <a:lnTo>
                    <a:pt x="21662" y="2729082"/>
                  </a:lnTo>
                  <a:lnTo>
                    <a:pt x="24038" y="2688602"/>
                  </a:lnTo>
                  <a:lnTo>
                    <a:pt x="14654" y="2643326"/>
                  </a:lnTo>
                  <a:lnTo>
                    <a:pt x="17121" y="2602617"/>
                  </a:lnTo>
                  <a:lnTo>
                    <a:pt x="7822" y="2557124"/>
                  </a:lnTo>
                  <a:lnTo>
                    <a:pt x="12955" y="2475204"/>
                  </a:lnTo>
                  <a:lnTo>
                    <a:pt x="3767" y="2429433"/>
                  </a:lnTo>
                  <a:lnTo>
                    <a:pt x="9099" y="2347010"/>
                  </a:lnTo>
                  <a:lnTo>
                    <a:pt x="0" y="2301015"/>
                  </a:lnTo>
                  <a:lnTo>
                    <a:pt x="36547" y="1760495"/>
                  </a:lnTo>
                  <a:lnTo>
                    <a:pt x="51184" y="1723549"/>
                  </a:lnTo>
                  <a:lnTo>
                    <a:pt x="56811" y="1640380"/>
                  </a:lnTo>
                  <a:lnTo>
                    <a:pt x="71411" y="1603525"/>
                  </a:lnTo>
                  <a:lnTo>
                    <a:pt x="76944" y="1520595"/>
                  </a:lnTo>
                  <a:lnTo>
                    <a:pt x="453884" y="569105"/>
                  </a:lnTo>
                  <a:lnTo>
                    <a:pt x="478717" y="540900"/>
                  </a:lnTo>
                  <a:lnTo>
                    <a:pt x="491654" y="508246"/>
                  </a:lnTo>
                  <a:lnTo>
                    <a:pt x="540859" y="453002"/>
                  </a:lnTo>
                  <a:lnTo>
                    <a:pt x="553510" y="421069"/>
                  </a:lnTo>
                  <a:lnTo>
                    <a:pt x="674247" y="288709"/>
                  </a:lnTo>
                  <a:lnTo>
                    <a:pt x="768828" y="187890"/>
                  </a:lnTo>
                  <a:lnTo>
                    <a:pt x="803981" y="168118"/>
                  </a:lnTo>
                  <a:lnTo>
                    <a:pt x="850297" y="120170"/>
                  </a:lnTo>
                  <a:lnTo>
                    <a:pt x="885069" y="101361"/>
                  </a:lnTo>
                  <a:lnTo>
                    <a:pt x="907902" y="78207"/>
                  </a:lnTo>
                  <a:lnTo>
                    <a:pt x="1020845" y="0"/>
                  </a:lnTo>
                  <a:lnTo>
                    <a:pt x="5145245" y="2527"/>
                  </a:lnTo>
                  <a:lnTo>
                    <a:pt x="5176972" y="25886"/>
                  </a:lnTo>
                  <a:lnTo>
                    <a:pt x="5220208" y="54677"/>
                  </a:lnTo>
                  <a:lnTo>
                    <a:pt x="5251440" y="79286"/>
                  </a:lnTo>
                  <a:lnTo>
                    <a:pt x="5294283" y="109065"/>
                  </a:lnTo>
                  <a:lnTo>
                    <a:pt x="5325126" y="134657"/>
                  </a:lnTo>
                  <a:lnTo>
                    <a:pt x="5367583" y="165413"/>
                  </a:lnTo>
                  <a:lnTo>
                    <a:pt x="5398041" y="191975"/>
                  </a:lnTo>
                  <a:lnTo>
                    <a:pt x="5428308" y="219018"/>
                  </a:lnTo>
                  <a:lnTo>
                    <a:pt x="5470194" y="251216"/>
                  </a:lnTo>
                  <a:lnTo>
                    <a:pt x="5500084" y="279211"/>
                  </a:lnTo>
                  <a:lnTo>
                    <a:pt x="5529787" y="307678"/>
                  </a:lnTo>
                  <a:lnTo>
                    <a:pt x="5571112" y="341291"/>
                  </a:lnTo>
                  <a:lnTo>
                    <a:pt x="5600446" y="370692"/>
                  </a:lnTo>
                  <a:lnTo>
                    <a:pt x="5629596" y="400556"/>
                  </a:lnTo>
                  <a:lnTo>
                    <a:pt x="5658564" y="430879"/>
                  </a:lnTo>
                  <a:lnTo>
                    <a:pt x="5687351" y="461659"/>
                  </a:lnTo>
                  <a:lnTo>
                    <a:pt x="5715959" y="492891"/>
                  </a:lnTo>
                  <a:lnTo>
                    <a:pt x="5744388" y="524575"/>
                  </a:lnTo>
                  <a:lnTo>
                    <a:pt x="5784448" y="561383"/>
                  </a:lnTo>
                  <a:lnTo>
                    <a:pt x="5812524" y="593958"/>
                  </a:lnTo>
                  <a:lnTo>
                    <a:pt x="5828618" y="622296"/>
                  </a:lnTo>
                  <a:lnTo>
                    <a:pt x="5856345" y="655750"/>
                  </a:lnTo>
                  <a:lnTo>
                    <a:pt x="5883901" y="689640"/>
                  </a:lnTo>
                  <a:lnTo>
                    <a:pt x="5911285" y="723962"/>
                  </a:lnTo>
                  <a:lnTo>
                    <a:pt x="5938499" y="758712"/>
                  </a:lnTo>
                  <a:lnTo>
                    <a:pt x="5965544" y="793889"/>
                  </a:lnTo>
                  <a:lnTo>
                    <a:pt x="5992422" y="829489"/>
                  </a:lnTo>
                  <a:lnTo>
                    <a:pt x="6007326" y="860831"/>
                  </a:lnTo>
                  <a:lnTo>
                    <a:pt x="6033872" y="897268"/>
                  </a:lnTo>
                  <a:lnTo>
                    <a:pt x="6060254" y="934118"/>
                  </a:lnTo>
                  <a:lnTo>
                    <a:pt x="6074666" y="966702"/>
                  </a:lnTo>
                  <a:lnTo>
                    <a:pt x="6100724" y="1004372"/>
                  </a:lnTo>
                  <a:lnTo>
                    <a:pt x="6114814" y="1037768"/>
                  </a:lnTo>
                  <a:lnTo>
                    <a:pt x="6140553" y="1076244"/>
                  </a:lnTo>
                  <a:lnTo>
                    <a:pt x="6154326" y="1110441"/>
                  </a:lnTo>
                  <a:lnTo>
                    <a:pt x="6179749" y="1149712"/>
                  </a:lnTo>
                  <a:lnTo>
                    <a:pt x="6193210" y="1184697"/>
                  </a:lnTo>
                  <a:lnTo>
                    <a:pt x="6206517" y="1220072"/>
                  </a:lnTo>
                  <a:lnTo>
                    <a:pt x="6224002" y="1244898"/>
                  </a:lnTo>
                  <a:lnTo>
                    <a:pt x="6229539" y="1265402"/>
                  </a:lnTo>
                  <a:lnTo>
                    <a:pt x="6234937" y="1286260"/>
                  </a:lnTo>
                  <a:lnTo>
                    <a:pt x="6252002" y="1312146"/>
                  </a:lnTo>
                  <a:lnTo>
                    <a:pt x="6257123" y="1333703"/>
                  </a:lnTo>
                  <a:lnTo>
                    <a:pt x="6273914" y="1360282"/>
                  </a:lnTo>
                  <a:lnTo>
                    <a:pt x="6278763" y="1382525"/>
                  </a:lnTo>
                  <a:lnTo>
                    <a:pt x="6283477" y="1405106"/>
                  </a:lnTo>
                  <a:lnTo>
                    <a:pt x="6299865" y="1432702"/>
                  </a:lnTo>
                  <a:lnTo>
                    <a:pt x="6304314" y="1455953"/>
                  </a:lnTo>
                  <a:lnTo>
                    <a:pt x="6320440" y="1484212"/>
                  </a:lnTo>
                  <a:lnTo>
                    <a:pt x="6324629" y="1508120"/>
                  </a:lnTo>
                  <a:lnTo>
                    <a:pt x="6340496" y="1537031"/>
                  </a:lnTo>
                  <a:lnTo>
                    <a:pt x="6344429" y="1561585"/>
                  </a:lnTo>
                  <a:lnTo>
                    <a:pt x="6360043" y="1591136"/>
                  </a:lnTo>
                  <a:lnTo>
                    <a:pt x="6363725" y="1616324"/>
                  </a:lnTo>
                  <a:lnTo>
                    <a:pt x="6379090" y="1646503"/>
                  </a:lnTo>
                  <a:lnTo>
                    <a:pt x="6382525" y="1672314"/>
                  </a:lnTo>
                  <a:lnTo>
                    <a:pt x="6397646" y="1703109"/>
                  </a:lnTo>
                  <a:lnTo>
                    <a:pt x="6400839" y="1729531"/>
                  </a:lnTo>
                  <a:lnTo>
                    <a:pt x="6415720" y="1760931"/>
                  </a:lnTo>
                  <a:lnTo>
                    <a:pt x="6418675" y="1787952"/>
                  </a:lnTo>
                  <a:lnTo>
                    <a:pt x="6433321" y="1819946"/>
                  </a:lnTo>
                  <a:lnTo>
                    <a:pt x="6436044" y="1847554"/>
                  </a:lnTo>
                  <a:lnTo>
                    <a:pt x="6450460" y="1880129"/>
                  </a:lnTo>
                  <a:lnTo>
                    <a:pt x="6452955" y="1908314"/>
                  </a:lnTo>
                  <a:lnTo>
                    <a:pt x="6467145" y="1941459"/>
                  </a:lnTo>
                  <a:lnTo>
                    <a:pt x="6481223" y="1974885"/>
                  </a:lnTo>
                  <a:lnTo>
                    <a:pt x="6483385" y="2003911"/>
                  </a:lnTo>
                  <a:lnTo>
                    <a:pt x="6497245" y="2037889"/>
                  </a:lnTo>
                  <a:lnTo>
                    <a:pt x="6499190" y="2067462"/>
                  </a:lnTo>
                  <a:lnTo>
                    <a:pt x="6512835" y="2101981"/>
                  </a:lnTo>
                  <a:lnTo>
                    <a:pt x="6514568" y="2132088"/>
                  </a:lnTo>
                  <a:lnTo>
                    <a:pt x="6528004" y="2167137"/>
                  </a:lnTo>
                  <a:lnTo>
                    <a:pt x="6530953" y="2228656"/>
                  </a:lnTo>
                  <a:lnTo>
                    <a:pt x="6544083" y="2264476"/>
                  </a:lnTo>
                  <a:lnTo>
                    <a:pt x="6545307" y="2295870"/>
                  </a:lnTo>
                  <a:lnTo>
                    <a:pt x="6558239" y="2332190"/>
                  </a:lnTo>
                  <a:lnTo>
                    <a:pt x="6559570" y="2363311"/>
                  </a:lnTo>
                  <a:lnTo>
                    <a:pt x="6567090" y="3689124"/>
                  </a:lnTo>
                  <a:lnTo>
                    <a:pt x="6549437" y="3733686"/>
                  </a:lnTo>
                  <a:lnTo>
                    <a:pt x="6547571" y="3772878"/>
                  </a:lnTo>
                  <a:close/>
                </a:path>
                <a:path w="6567169" h="6003925">
                  <a:moveTo>
                    <a:pt x="6518057" y="3881860"/>
                  </a:moveTo>
                  <a:lnTo>
                    <a:pt x="6334447" y="4345339"/>
                  </a:lnTo>
                  <a:lnTo>
                    <a:pt x="6308255" y="4376971"/>
                  </a:lnTo>
                  <a:lnTo>
                    <a:pt x="6520073" y="3842290"/>
                  </a:lnTo>
                  <a:lnTo>
                    <a:pt x="6518057" y="3881860"/>
                  </a:lnTo>
                  <a:close/>
                </a:path>
                <a:path w="6567169" h="6003925">
                  <a:moveTo>
                    <a:pt x="6474108" y="4027281"/>
                  </a:moveTo>
                  <a:lnTo>
                    <a:pt x="6403454" y="4205629"/>
                  </a:lnTo>
                  <a:lnTo>
                    <a:pt x="6377400" y="4236915"/>
                  </a:lnTo>
                  <a:lnTo>
                    <a:pt x="6476307" y="3987247"/>
                  </a:lnTo>
                  <a:lnTo>
                    <a:pt x="6474108" y="4027281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02101" y="6014311"/>
            <a:ext cx="1870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Verdana"/>
                <a:cs typeface="Verdana"/>
              </a:rPr>
              <a:t>dei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coetanei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615" y="1928445"/>
            <a:ext cx="5747385" cy="4020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125"/>
              </a:spcBef>
            </a:pPr>
            <a:r>
              <a:rPr sz="2450" spc="60" dirty="0">
                <a:latin typeface="Verdana"/>
                <a:cs typeface="Verdana"/>
              </a:rPr>
              <a:t>Scuola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spc="20" dirty="0">
                <a:latin typeface="Verdana"/>
                <a:cs typeface="Verdana"/>
              </a:rPr>
              <a:t>dell'infanzia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65" dirty="0">
                <a:latin typeface="Verdana"/>
                <a:cs typeface="Verdana"/>
              </a:rPr>
              <a:t>e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spc="-5" dirty="0">
                <a:latin typeface="Verdana"/>
                <a:cs typeface="Verdana"/>
              </a:rPr>
              <a:t>inizio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65" dirty="0">
                <a:latin typeface="Verdana"/>
                <a:cs typeface="Verdana"/>
              </a:rPr>
              <a:t>primaria</a:t>
            </a:r>
            <a:endParaRPr sz="2450">
              <a:latin typeface="Verdana"/>
              <a:cs typeface="Verdana"/>
            </a:endParaRPr>
          </a:p>
          <a:p>
            <a:pPr marL="12700" marR="5080" indent="-635" algn="ctr">
              <a:lnSpc>
                <a:spcPct val="125000"/>
              </a:lnSpc>
              <a:spcBef>
                <a:spcPts val="3285"/>
              </a:spcBef>
            </a:pPr>
            <a:r>
              <a:rPr sz="2400" spc="-70" dirty="0">
                <a:latin typeface="Verdana"/>
                <a:cs typeface="Verdana"/>
              </a:rPr>
              <a:t>si </a:t>
            </a:r>
            <a:r>
              <a:rPr sz="2400" spc="20" dirty="0">
                <a:latin typeface="Verdana"/>
                <a:cs typeface="Verdana"/>
              </a:rPr>
              <a:t>possono </a:t>
            </a:r>
            <a:r>
              <a:rPr sz="2400" spc="-35" dirty="0">
                <a:latin typeface="Verdana"/>
                <a:cs typeface="Verdana"/>
              </a:rPr>
              <a:t>incontrare </a:t>
            </a:r>
            <a:r>
              <a:rPr sz="2400" spc="10" dirty="0">
                <a:latin typeface="Verdana"/>
                <a:cs typeface="Verdana"/>
              </a:rPr>
              <a:t>bambini </a:t>
            </a:r>
            <a:r>
              <a:rPr sz="2400" spc="-20" dirty="0">
                <a:latin typeface="Verdana"/>
                <a:cs typeface="Verdana"/>
              </a:rPr>
              <a:t>molto 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180" dirty="0">
                <a:latin typeface="Verdana"/>
                <a:cs typeface="Verdana"/>
              </a:rPr>
              <a:t>rr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90" dirty="0">
                <a:latin typeface="Verdana"/>
                <a:cs typeface="Verdana"/>
              </a:rPr>
              <a:t>q</a:t>
            </a:r>
            <a:r>
              <a:rPr sz="2400" spc="-60" dirty="0">
                <a:latin typeface="Verdana"/>
                <a:cs typeface="Verdana"/>
              </a:rPr>
              <a:t>u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35" dirty="0">
                <a:latin typeface="Verdana"/>
                <a:cs typeface="Verdana"/>
              </a:rPr>
              <a:t>ti</a:t>
            </a:r>
            <a:r>
              <a:rPr sz="2400" spc="-465" dirty="0">
                <a:latin typeface="Verdana"/>
                <a:cs typeface="Verdana"/>
              </a:rPr>
              <a:t>,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-60" dirty="0">
                <a:latin typeface="Verdana"/>
                <a:cs typeface="Verdana"/>
              </a:rPr>
              <a:t>h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5" dirty="0">
                <a:latin typeface="Lucida Sans Unicode"/>
                <a:cs typeface="Lucida Sans Unicode"/>
              </a:rPr>
              <a:t>n</a:t>
            </a:r>
            <a:r>
              <a:rPr sz="2400" spc="40" dirty="0">
                <a:latin typeface="Lucida Sans Unicode"/>
                <a:cs typeface="Lucida Sans Unicode"/>
              </a:rPr>
              <a:t>o</a:t>
            </a:r>
            <a:r>
              <a:rPr sz="2400" spc="15" dirty="0">
                <a:latin typeface="Lucida Sans Unicode"/>
                <a:cs typeface="Lucida Sans Unicode"/>
              </a:rPr>
              <a:t>n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r</a:t>
            </a:r>
            <a:r>
              <a:rPr sz="2400" spc="-120" dirty="0">
                <a:latin typeface="Lucida Sans Unicode"/>
                <a:cs typeface="Lucida Sans Unicode"/>
              </a:rPr>
              <a:t>i</a:t>
            </a:r>
            <a:r>
              <a:rPr sz="2400" spc="35" dirty="0">
                <a:latin typeface="Lucida Sans Unicode"/>
                <a:cs typeface="Lucida Sans Unicode"/>
              </a:rPr>
              <a:t>s</a:t>
            </a:r>
            <a:r>
              <a:rPr sz="2400" spc="95" dirty="0">
                <a:latin typeface="Lucida Sans Unicode"/>
                <a:cs typeface="Lucida Sans Unicode"/>
              </a:rPr>
              <a:t>p</a:t>
            </a:r>
            <a:r>
              <a:rPr sz="2400" spc="125" dirty="0">
                <a:latin typeface="Lucida Sans Unicode"/>
                <a:cs typeface="Lucida Sans Unicode"/>
              </a:rPr>
              <a:t>e</a:t>
            </a:r>
            <a:r>
              <a:rPr sz="2400" spc="-50" dirty="0">
                <a:latin typeface="Lucida Sans Unicode"/>
                <a:cs typeface="Lucida Sans Unicode"/>
              </a:rPr>
              <a:t>tt</a:t>
            </a:r>
            <a:r>
              <a:rPr sz="2400" spc="280" dirty="0">
                <a:latin typeface="Lucida Sans Unicode"/>
                <a:cs typeface="Lucida Sans Unicode"/>
              </a:rPr>
              <a:t>a</a:t>
            </a:r>
            <a:r>
              <a:rPr sz="2400" spc="15" dirty="0">
                <a:latin typeface="Lucida Sans Unicode"/>
                <a:cs typeface="Lucida Sans Unicode"/>
              </a:rPr>
              <a:t>n</a:t>
            </a:r>
            <a:r>
              <a:rPr sz="2400" spc="40" dirty="0">
                <a:latin typeface="Lucida Sans Unicode"/>
                <a:cs typeface="Lucida Sans Unicode"/>
              </a:rPr>
              <a:t>o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20" dirty="0">
                <a:latin typeface="Lucida Sans Unicode"/>
                <a:cs typeface="Lucida Sans Unicode"/>
              </a:rPr>
              <a:t>l</a:t>
            </a:r>
            <a:r>
              <a:rPr sz="2400" spc="125" dirty="0">
                <a:latin typeface="Lucida Sans Unicode"/>
                <a:cs typeface="Lucida Sans Unicode"/>
              </a:rPr>
              <a:t>e</a:t>
            </a:r>
            <a:r>
              <a:rPr sz="2400" spc="-40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r</a:t>
            </a:r>
            <a:r>
              <a:rPr sz="2400" spc="125" dirty="0">
                <a:latin typeface="Lucida Sans Unicode"/>
                <a:cs typeface="Lucida Sans Unicode"/>
              </a:rPr>
              <a:t>e</a:t>
            </a:r>
            <a:r>
              <a:rPr sz="2400" spc="110" dirty="0">
                <a:latin typeface="Lucida Sans Unicode"/>
                <a:cs typeface="Lucida Sans Unicode"/>
              </a:rPr>
              <a:t>g</a:t>
            </a:r>
            <a:r>
              <a:rPr sz="2400" spc="40" dirty="0">
                <a:latin typeface="Lucida Sans Unicode"/>
                <a:cs typeface="Lucida Sans Unicode"/>
              </a:rPr>
              <a:t>o</a:t>
            </a:r>
            <a:r>
              <a:rPr sz="2400" spc="-120" dirty="0">
                <a:latin typeface="Lucida Sans Unicode"/>
                <a:cs typeface="Lucida Sans Unicode"/>
              </a:rPr>
              <a:t>l</a:t>
            </a:r>
            <a:r>
              <a:rPr sz="2400" spc="120" dirty="0">
                <a:latin typeface="Lucida Sans Unicode"/>
                <a:cs typeface="Lucida Sans Unicode"/>
              </a:rPr>
              <a:t>e</a:t>
            </a:r>
            <a:r>
              <a:rPr sz="2400" spc="-450" dirty="0">
                <a:latin typeface="Verdana"/>
                <a:cs typeface="Verdana"/>
              </a:rPr>
              <a:t>, 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-60" dirty="0">
                <a:latin typeface="Verdana"/>
                <a:cs typeface="Verdana"/>
              </a:rPr>
              <a:t>h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90" dirty="0">
                <a:latin typeface="Verdana"/>
                <a:cs typeface="Verdana"/>
              </a:rPr>
              <a:t>p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70" dirty="0">
                <a:latin typeface="Verdana"/>
                <a:cs typeface="Verdana"/>
              </a:rPr>
              <a:t>m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l</a:t>
            </a:r>
            <a:r>
              <a:rPr sz="2400" spc="-60" dirty="0">
                <a:latin typeface="Verdana"/>
                <a:cs typeface="Verdana"/>
              </a:rPr>
              <a:t>un</a:t>
            </a:r>
            <a:r>
              <a:rPr sz="2400" spc="90" dirty="0">
                <a:latin typeface="Verdana"/>
                <a:cs typeface="Verdana"/>
              </a:rPr>
              <a:t>g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i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un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f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15" dirty="0">
                <a:latin typeface="Verdana"/>
                <a:cs typeface="Verdana"/>
              </a:rPr>
              <a:t>e  </a:t>
            </a:r>
            <a:r>
              <a:rPr sz="2400" spc="-20" dirty="0">
                <a:latin typeface="Verdana"/>
                <a:cs typeface="Verdana"/>
              </a:rPr>
              <a:t>di </a:t>
            </a:r>
            <a:r>
              <a:rPr sz="2400" spc="15" dirty="0">
                <a:latin typeface="Lucida Sans Unicode"/>
                <a:cs typeface="Lucida Sans Unicode"/>
              </a:rPr>
              <a:t>egocentrismo</a:t>
            </a:r>
            <a:r>
              <a:rPr sz="2400" spc="15" dirty="0">
                <a:latin typeface="Verdana"/>
                <a:cs typeface="Verdana"/>
              </a:rPr>
              <a:t>, </a:t>
            </a:r>
            <a:r>
              <a:rPr sz="2400" spc="45" dirty="0">
                <a:latin typeface="Lucida Sans Unicode"/>
                <a:cs typeface="Lucida Sans Unicode"/>
              </a:rPr>
              <a:t>aggressivi </a:t>
            </a:r>
            <a:r>
              <a:rPr sz="2400" spc="-60" dirty="0">
                <a:latin typeface="Verdana"/>
                <a:cs typeface="Verdana"/>
              </a:rPr>
              <a:t>nei 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confronti </a:t>
            </a:r>
            <a:r>
              <a:rPr sz="2400" spc="-5" dirty="0">
                <a:latin typeface="Verdana"/>
                <a:cs typeface="Verdana"/>
              </a:rPr>
              <a:t>dei </a:t>
            </a:r>
            <a:r>
              <a:rPr sz="2400" spc="55" dirty="0">
                <a:latin typeface="Verdana"/>
                <a:cs typeface="Verdana"/>
              </a:rPr>
              <a:t>compagni </a:t>
            </a:r>
            <a:r>
              <a:rPr sz="2400" spc="-25" dirty="0">
                <a:latin typeface="Verdana"/>
                <a:cs typeface="Verdana"/>
              </a:rPr>
              <a:t>per </a:t>
            </a:r>
            <a:r>
              <a:rPr sz="2400" spc="-50" dirty="0">
                <a:latin typeface="Verdana"/>
                <a:cs typeface="Verdana"/>
              </a:rPr>
              <a:t>ottenere 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spc="-75" dirty="0">
                <a:latin typeface="Verdana"/>
                <a:cs typeface="Verdana"/>
              </a:rPr>
              <a:t>oggetti, </a:t>
            </a:r>
            <a:r>
              <a:rPr sz="2400" spc="15" dirty="0">
                <a:latin typeface="Lucida Sans Unicode"/>
                <a:cs typeface="Lucida Sans Unicode"/>
              </a:rPr>
              <a:t>capricciosi</a:t>
            </a:r>
            <a:r>
              <a:rPr sz="2400" spc="15" dirty="0">
                <a:latin typeface="Verdana"/>
                <a:cs typeface="Verdana"/>
              </a:rPr>
              <a:t>, </a:t>
            </a:r>
            <a:r>
              <a:rPr sz="2400" spc="55" dirty="0">
                <a:latin typeface="Verdana"/>
                <a:cs typeface="Verdana"/>
              </a:rPr>
              <a:t>con </a:t>
            </a:r>
            <a:r>
              <a:rPr sz="2400" spc="50" dirty="0">
                <a:latin typeface="Lucida Sans Unicode"/>
                <a:cs typeface="Lucida Sans Unicode"/>
              </a:rPr>
              <a:t>scatti </a:t>
            </a:r>
            <a:r>
              <a:rPr sz="2400" spc="-10" dirty="0">
                <a:latin typeface="Lucida Sans Unicode"/>
                <a:cs typeface="Lucida Sans Unicode"/>
              </a:rPr>
              <a:t>di </a:t>
            </a:r>
            <a:r>
              <a:rPr sz="2400" spc="-5" dirty="0">
                <a:latin typeface="Lucida Sans Unicode"/>
                <a:cs typeface="Lucida Sans Unicode"/>
              </a:rPr>
              <a:t> </a:t>
            </a:r>
            <a:r>
              <a:rPr sz="2400" spc="90" dirty="0">
                <a:latin typeface="Lucida Sans Unicode"/>
                <a:cs typeface="Lucida Sans Unicode"/>
              </a:rPr>
              <a:t>rabbia</a:t>
            </a:r>
            <a:r>
              <a:rPr sz="2400" spc="-50" dirty="0">
                <a:latin typeface="Lucida Sans Unicode"/>
                <a:cs typeface="Lucida Sans Unicode"/>
              </a:rPr>
              <a:t> </a:t>
            </a:r>
            <a:r>
              <a:rPr sz="2400" spc="-60" dirty="0">
                <a:latin typeface="Verdana"/>
                <a:cs typeface="Verdana"/>
              </a:rPr>
              <a:t>nei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confronti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degli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adulti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56116" y="5691742"/>
            <a:ext cx="3065145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spc="-125" dirty="0">
                <a:latin typeface="Verdana"/>
                <a:cs typeface="Verdana"/>
              </a:rPr>
              <a:t>il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100" dirty="0">
                <a:latin typeface="Verdana"/>
                <a:cs typeface="Verdana"/>
              </a:rPr>
              <a:t>b</a:t>
            </a:r>
            <a:r>
              <a:rPr sz="2300" spc="150" dirty="0">
                <a:latin typeface="Verdana"/>
                <a:cs typeface="Verdana"/>
              </a:rPr>
              <a:t>a</a:t>
            </a:r>
            <a:r>
              <a:rPr sz="2300" spc="85" dirty="0">
                <a:latin typeface="Verdana"/>
                <a:cs typeface="Verdana"/>
              </a:rPr>
              <a:t>m</a:t>
            </a:r>
            <a:r>
              <a:rPr sz="2300" spc="100" dirty="0">
                <a:latin typeface="Verdana"/>
                <a:cs typeface="Verdana"/>
              </a:rPr>
              <a:t>b</a:t>
            </a:r>
            <a:r>
              <a:rPr sz="2300" spc="-125" dirty="0">
                <a:latin typeface="Verdana"/>
                <a:cs typeface="Verdana"/>
              </a:rPr>
              <a:t>i</a:t>
            </a:r>
            <a:r>
              <a:rPr sz="2300" spc="-50" dirty="0">
                <a:latin typeface="Verdana"/>
                <a:cs typeface="Verdana"/>
              </a:rPr>
              <a:t>n</a:t>
            </a:r>
            <a:r>
              <a:rPr sz="2300" spc="50" dirty="0">
                <a:latin typeface="Verdana"/>
                <a:cs typeface="Verdana"/>
              </a:rPr>
              <a:t>o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190" dirty="0">
                <a:latin typeface="Verdana"/>
                <a:cs typeface="Verdana"/>
              </a:rPr>
              <a:t>c</a:t>
            </a:r>
            <a:r>
              <a:rPr sz="2300" spc="50" dirty="0">
                <a:latin typeface="Verdana"/>
                <a:cs typeface="Verdana"/>
              </a:rPr>
              <a:t>o</a:t>
            </a:r>
            <a:r>
              <a:rPr sz="2300" spc="-50" dirty="0">
                <a:latin typeface="Verdana"/>
                <a:cs typeface="Verdana"/>
              </a:rPr>
              <a:t>n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A</a:t>
            </a:r>
            <a:r>
              <a:rPr sz="2300" spc="-190" dirty="0">
                <a:latin typeface="Verdana"/>
                <a:cs typeface="Verdana"/>
              </a:rPr>
              <a:t>D</a:t>
            </a:r>
            <a:r>
              <a:rPr sz="2300" spc="-200" dirty="0">
                <a:latin typeface="Verdana"/>
                <a:cs typeface="Verdana"/>
              </a:rPr>
              <a:t>H</a:t>
            </a:r>
            <a:r>
              <a:rPr sz="2300" spc="-190" dirty="0">
                <a:latin typeface="Verdana"/>
                <a:cs typeface="Verdana"/>
              </a:rPr>
              <a:t>D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9233" y="6044674"/>
            <a:ext cx="5567045" cy="3996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899"/>
              </a:lnSpc>
              <a:spcBef>
                <a:spcPts val="95"/>
              </a:spcBef>
            </a:pPr>
            <a:r>
              <a:rPr sz="2300" spc="-15" dirty="0">
                <a:latin typeface="Verdana"/>
                <a:cs typeface="Verdana"/>
              </a:rPr>
              <a:t>non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40" dirty="0">
                <a:latin typeface="Verdana"/>
                <a:cs typeface="Verdana"/>
              </a:rPr>
              <a:t>vuole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sfidare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50" dirty="0">
                <a:latin typeface="Verdana"/>
                <a:cs typeface="Verdana"/>
              </a:rPr>
              <a:t>volontariamente,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114" dirty="0">
                <a:latin typeface="Verdana"/>
                <a:cs typeface="Verdana"/>
              </a:rPr>
              <a:t>ma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15" dirty="0">
                <a:latin typeface="Verdana"/>
                <a:cs typeface="Verdana"/>
              </a:rPr>
              <a:t>per </a:t>
            </a:r>
            <a:r>
              <a:rPr sz="2300" spc="-50" dirty="0">
                <a:latin typeface="Verdana"/>
                <a:cs typeface="Verdana"/>
              </a:rPr>
              <a:t>le </a:t>
            </a:r>
            <a:r>
              <a:rPr sz="2300" spc="-5" dirty="0">
                <a:latin typeface="Verdana"/>
                <a:cs typeface="Verdana"/>
              </a:rPr>
              <a:t>sue </a:t>
            </a:r>
            <a:r>
              <a:rPr sz="2300" spc="-20" dirty="0">
                <a:latin typeface="Verdana"/>
                <a:cs typeface="Verdana"/>
              </a:rPr>
              <a:t>caratteristiche </a:t>
            </a:r>
            <a:r>
              <a:rPr sz="2300" spc="90" dirty="0">
                <a:latin typeface="Lucida Sans Unicode"/>
                <a:cs typeface="Lucida Sans Unicode"/>
              </a:rPr>
              <a:t>fatica </a:t>
            </a:r>
            <a:r>
              <a:rPr sz="2300" spc="15" dirty="0">
                <a:latin typeface="Lucida Sans Unicode"/>
                <a:cs typeface="Lucida Sans Unicode"/>
              </a:rPr>
              <a:t>nel </a:t>
            </a:r>
            <a:r>
              <a:rPr sz="2300" spc="20" dirty="0">
                <a:latin typeface="Lucida Sans Unicode"/>
                <a:cs typeface="Lucida Sans Unicode"/>
              </a:rPr>
              <a:t> </a:t>
            </a:r>
            <a:r>
              <a:rPr sz="2300" spc="5" dirty="0">
                <a:latin typeface="Lucida Sans Unicode"/>
                <a:cs typeface="Lucida Sans Unicode"/>
              </a:rPr>
              <a:t>rispetto </a:t>
            </a:r>
            <a:r>
              <a:rPr sz="2300" spc="30" dirty="0">
                <a:latin typeface="Lucida Sans Unicode"/>
                <a:cs typeface="Lucida Sans Unicode"/>
              </a:rPr>
              <a:t>delle </a:t>
            </a:r>
            <a:r>
              <a:rPr sz="2300" spc="40" dirty="0">
                <a:latin typeface="Lucida Sans Unicode"/>
                <a:cs typeface="Lucida Sans Unicode"/>
              </a:rPr>
              <a:t>regole </a:t>
            </a:r>
            <a:r>
              <a:rPr sz="2300" spc="10" dirty="0">
                <a:latin typeface="Lucida Sans Unicode"/>
                <a:cs typeface="Lucida Sans Unicode"/>
              </a:rPr>
              <a:t>comunitarie</a:t>
            </a:r>
            <a:r>
              <a:rPr sz="2300" spc="10" dirty="0">
                <a:latin typeface="Verdana"/>
                <a:cs typeface="Verdana"/>
              </a:rPr>
              <a:t>; </a:t>
            </a:r>
            <a:r>
              <a:rPr sz="2300" spc="-125" dirty="0">
                <a:latin typeface="Verdana"/>
                <a:cs typeface="Verdana"/>
              </a:rPr>
              <a:t>i 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100" dirty="0">
                <a:latin typeface="Verdana"/>
                <a:cs typeface="Verdana"/>
              </a:rPr>
              <a:t>b</a:t>
            </a:r>
            <a:r>
              <a:rPr sz="2300" spc="150" dirty="0">
                <a:latin typeface="Verdana"/>
                <a:cs typeface="Verdana"/>
              </a:rPr>
              <a:t>a</a:t>
            </a:r>
            <a:r>
              <a:rPr sz="2300" spc="85" dirty="0">
                <a:latin typeface="Verdana"/>
                <a:cs typeface="Verdana"/>
              </a:rPr>
              <a:t>m</a:t>
            </a:r>
            <a:r>
              <a:rPr sz="2300" spc="100" dirty="0">
                <a:latin typeface="Verdana"/>
                <a:cs typeface="Verdana"/>
              </a:rPr>
              <a:t>b</a:t>
            </a:r>
            <a:r>
              <a:rPr sz="2300" spc="-125" dirty="0">
                <a:latin typeface="Verdana"/>
                <a:cs typeface="Verdana"/>
              </a:rPr>
              <a:t>i</a:t>
            </a:r>
            <a:r>
              <a:rPr sz="2300" spc="-50" dirty="0">
                <a:latin typeface="Verdana"/>
                <a:cs typeface="Verdana"/>
              </a:rPr>
              <a:t>n</a:t>
            </a:r>
            <a:r>
              <a:rPr sz="2300" spc="-125" dirty="0">
                <a:latin typeface="Verdana"/>
                <a:cs typeface="Verdana"/>
              </a:rPr>
              <a:t>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190" dirty="0">
                <a:latin typeface="Verdana"/>
                <a:cs typeface="Verdana"/>
              </a:rPr>
              <a:t>c</a:t>
            </a:r>
            <a:r>
              <a:rPr sz="2300" spc="50" dirty="0">
                <a:latin typeface="Verdana"/>
                <a:cs typeface="Verdana"/>
              </a:rPr>
              <a:t>o</a:t>
            </a:r>
            <a:r>
              <a:rPr sz="2300" spc="-50" dirty="0">
                <a:latin typeface="Verdana"/>
                <a:cs typeface="Verdana"/>
              </a:rPr>
              <a:t>n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90" dirty="0">
                <a:latin typeface="Verdana"/>
                <a:cs typeface="Verdana"/>
              </a:rPr>
              <a:t>D</a:t>
            </a:r>
            <a:r>
              <a:rPr sz="2300" spc="-5" dirty="0">
                <a:latin typeface="Verdana"/>
                <a:cs typeface="Verdana"/>
              </a:rPr>
              <a:t>O</a:t>
            </a:r>
            <a:r>
              <a:rPr sz="2300" spc="-90" dirty="0">
                <a:latin typeface="Verdana"/>
                <a:cs typeface="Verdana"/>
              </a:rPr>
              <a:t>P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65" dirty="0">
                <a:latin typeface="Verdana"/>
                <a:cs typeface="Verdana"/>
              </a:rPr>
              <a:t>r</a:t>
            </a:r>
            <a:r>
              <a:rPr sz="2300" spc="-125" dirty="0">
                <a:latin typeface="Verdana"/>
                <a:cs typeface="Verdana"/>
              </a:rPr>
              <a:t>i</a:t>
            </a:r>
            <a:r>
              <a:rPr sz="2300" spc="-50" dirty="0">
                <a:latin typeface="Verdana"/>
                <a:cs typeface="Verdana"/>
              </a:rPr>
              <a:t>f</a:t>
            </a:r>
            <a:r>
              <a:rPr sz="2300" spc="-125" dirty="0">
                <a:latin typeface="Verdana"/>
                <a:cs typeface="Verdana"/>
              </a:rPr>
              <a:t>i</a:t>
            </a:r>
            <a:r>
              <a:rPr sz="2300" spc="-50" dirty="0">
                <a:latin typeface="Verdana"/>
                <a:cs typeface="Verdana"/>
              </a:rPr>
              <a:t>u</a:t>
            </a:r>
            <a:r>
              <a:rPr sz="2300" spc="-125" dirty="0">
                <a:latin typeface="Verdana"/>
                <a:cs typeface="Verdana"/>
              </a:rPr>
              <a:t>t</a:t>
            </a:r>
            <a:r>
              <a:rPr sz="2300" spc="150" dirty="0">
                <a:latin typeface="Verdana"/>
                <a:cs typeface="Verdana"/>
              </a:rPr>
              <a:t>a</a:t>
            </a:r>
            <a:r>
              <a:rPr sz="2300" spc="-50" dirty="0">
                <a:latin typeface="Verdana"/>
                <a:cs typeface="Verdana"/>
              </a:rPr>
              <a:t>n</a:t>
            </a:r>
            <a:r>
              <a:rPr sz="2300" spc="50" dirty="0">
                <a:latin typeface="Verdana"/>
                <a:cs typeface="Verdana"/>
              </a:rPr>
              <a:t>o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100" dirty="0">
                <a:latin typeface="Verdana"/>
                <a:cs typeface="Verdana"/>
              </a:rPr>
              <a:t>d</a:t>
            </a:r>
            <a:r>
              <a:rPr sz="2300" spc="-125" dirty="0">
                <a:latin typeface="Verdana"/>
                <a:cs typeface="Verdana"/>
              </a:rPr>
              <a:t>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dirty="0">
                <a:latin typeface="Verdana"/>
                <a:cs typeface="Verdana"/>
              </a:rPr>
              <a:t>s</a:t>
            </a:r>
            <a:r>
              <a:rPr sz="2300" spc="-120" dirty="0">
                <a:latin typeface="Verdana"/>
                <a:cs typeface="Verdana"/>
              </a:rPr>
              <a:t>v</a:t>
            </a:r>
            <a:r>
              <a:rPr sz="2300" spc="50" dirty="0">
                <a:latin typeface="Verdana"/>
                <a:cs typeface="Verdana"/>
              </a:rPr>
              <a:t>o</a:t>
            </a:r>
            <a:r>
              <a:rPr sz="2300" spc="-125" dirty="0">
                <a:latin typeface="Verdana"/>
                <a:cs typeface="Verdana"/>
              </a:rPr>
              <a:t>l</a:t>
            </a:r>
            <a:r>
              <a:rPr sz="2300" spc="100" dirty="0">
                <a:latin typeface="Verdana"/>
                <a:cs typeface="Verdana"/>
              </a:rPr>
              <a:t>g</a:t>
            </a:r>
            <a:r>
              <a:rPr sz="2300" spc="30" dirty="0">
                <a:latin typeface="Verdana"/>
                <a:cs typeface="Verdana"/>
              </a:rPr>
              <a:t>e</a:t>
            </a:r>
            <a:r>
              <a:rPr sz="2300" spc="-165" dirty="0">
                <a:latin typeface="Verdana"/>
                <a:cs typeface="Verdana"/>
              </a:rPr>
              <a:t>r</a:t>
            </a:r>
            <a:r>
              <a:rPr sz="2300" spc="20" dirty="0">
                <a:latin typeface="Verdana"/>
                <a:cs typeface="Verdana"/>
              </a:rPr>
              <a:t>e  </a:t>
            </a:r>
            <a:r>
              <a:rPr sz="2300" spc="-50" dirty="0">
                <a:latin typeface="Verdana"/>
                <a:cs typeface="Verdana"/>
              </a:rPr>
              <a:t>compiti, </a:t>
            </a:r>
            <a:r>
              <a:rPr sz="2300" spc="30" dirty="0">
                <a:latin typeface="Verdana"/>
                <a:cs typeface="Verdana"/>
              </a:rPr>
              <a:t>possono </a:t>
            </a:r>
            <a:r>
              <a:rPr sz="2300" spc="-15" dirty="0">
                <a:latin typeface="Verdana"/>
                <a:cs typeface="Verdana"/>
              </a:rPr>
              <a:t>avere </a:t>
            </a:r>
            <a:r>
              <a:rPr sz="2300" spc="-5" dirty="0">
                <a:latin typeface="Verdana"/>
                <a:cs typeface="Verdana"/>
              </a:rPr>
              <a:t>atteggiamenti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15" dirty="0">
                <a:latin typeface="Verdana"/>
                <a:cs typeface="Verdana"/>
              </a:rPr>
              <a:t>aggressivi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coi</a:t>
            </a:r>
            <a:endParaRPr sz="2300">
              <a:latin typeface="Verdana"/>
              <a:cs typeface="Verdana"/>
            </a:endParaRPr>
          </a:p>
          <a:p>
            <a:pPr marL="314960" marR="307340" algn="ctr">
              <a:lnSpc>
                <a:spcPts val="3470"/>
              </a:lnSpc>
              <a:spcBef>
                <a:spcPts val="235"/>
              </a:spcBef>
            </a:pPr>
            <a:r>
              <a:rPr sz="2300" spc="-30" dirty="0">
                <a:latin typeface="Verdana"/>
                <a:cs typeface="Verdana"/>
              </a:rPr>
              <a:t>coetanei,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15" dirty="0">
                <a:latin typeface="Verdana"/>
                <a:cs typeface="Verdana"/>
              </a:rPr>
              <a:t>sono</a:t>
            </a:r>
            <a:r>
              <a:rPr sz="2300" spc="-130" dirty="0">
                <a:latin typeface="Verdana"/>
                <a:cs typeface="Verdana"/>
              </a:rPr>
              <a:t> </a:t>
            </a:r>
            <a:r>
              <a:rPr sz="2300" spc="-40" dirty="0">
                <a:latin typeface="Verdana"/>
                <a:cs typeface="Verdana"/>
              </a:rPr>
              <a:t>presenti</a:t>
            </a:r>
            <a:r>
              <a:rPr sz="2300" spc="-130" dirty="0">
                <a:latin typeface="Verdana"/>
                <a:cs typeface="Verdana"/>
              </a:rPr>
              <a:t> </a:t>
            </a:r>
            <a:r>
              <a:rPr sz="2300" dirty="0">
                <a:latin typeface="Verdana"/>
                <a:cs typeface="Verdana"/>
              </a:rPr>
              <a:t>menzogne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30" dirty="0">
                <a:latin typeface="Verdana"/>
                <a:cs typeface="Verdana"/>
              </a:rPr>
              <a:t>e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scatti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5" dirty="0">
                <a:latin typeface="Verdana"/>
                <a:cs typeface="Verdana"/>
              </a:rPr>
              <a:t>di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35" dirty="0">
                <a:latin typeface="Verdana"/>
                <a:cs typeface="Verdana"/>
              </a:rPr>
              <a:t>rabbia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5" dirty="0">
                <a:latin typeface="Verdana"/>
                <a:cs typeface="Verdana"/>
              </a:rPr>
              <a:t>per</a:t>
            </a:r>
            <a:endParaRPr sz="23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2300" spc="15" dirty="0">
                <a:latin typeface="Verdana"/>
                <a:cs typeface="Verdana"/>
              </a:rPr>
              <a:t>la</a:t>
            </a:r>
            <a:r>
              <a:rPr sz="2300" spc="-140" dirty="0">
                <a:latin typeface="Verdana"/>
                <a:cs typeface="Verdana"/>
              </a:rPr>
              <a:t> </a:t>
            </a:r>
            <a:r>
              <a:rPr sz="2300" spc="-60" dirty="0">
                <a:latin typeface="Verdana"/>
                <a:cs typeface="Verdana"/>
              </a:rPr>
              <a:t>frustrazione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27833" y="4779339"/>
            <a:ext cx="279400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spc="40" dirty="0">
                <a:latin typeface="Verdana"/>
                <a:cs typeface="Verdana"/>
              </a:rPr>
              <a:t>Scuola</a:t>
            </a:r>
            <a:r>
              <a:rPr sz="2700" spc="-200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primaria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95750" y="6797943"/>
            <a:ext cx="5432425" cy="2586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90"/>
              </a:spcBef>
            </a:pPr>
            <a:r>
              <a:rPr sz="2600" spc="40" dirty="0">
                <a:latin typeface="Verdana"/>
                <a:cs typeface="Verdana"/>
              </a:rPr>
              <a:t>Scuola</a:t>
            </a:r>
            <a:r>
              <a:rPr sz="2600" spc="-170" dirty="0">
                <a:latin typeface="Verdana"/>
                <a:cs typeface="Verdana"/>
              </a:rPr>
              <a:t> </a:t>
            </a:r>
            <a:r>
              <a:rPr sz="2600" spc="45" dirty="0">
                <a:latin typeface="Verdana"/>
                <a:cs typeface="Verdana"/>
              </a:rPr>
              <a:t>Secondaria</a:t>
            </a:r>
            <a:endParaRPr sz="2600">
              <a:latin typeface="Verdana"/>
              <a:cs typeface="Verdana"/>
            </a:endParaRPr>
          </a:p>
          <a:p>
            <a:pPr marL="12065" marR="5080" algn="ctr">
              <a:lnSpc>
                <a:spcPct val="125000"/>
              </a:lnSpc>
              <a:spcBef>
                <a:spcPts val="3245"/>
              </a:spcBef>
            </a:pPr>
            <a:r>
              <a:rPr sz="2300" spc="145" dirty="0">
                <a:latin typeface="Verdana"/>
                <a:cs typeface="Verdana"/>
              </a:rPr>
              <a:t>a</a:t>
            </a:r>
            <a:r>
              <a:rPr sz="2300" spc="-55" dirty="0">
                <a:latin typeface="Verdana"/>
                <a:cs typeface="Verdana"/>
              </a:rPr>
              <a:t>u</a:t>
            </a:r>
            <a:r>
              <a:rPr sz="2300" spc="80" dirty="0">
                <a:latin typeface="Verdana"/>
                <a:cs typeface="Verdana"/>
              </a:rPr>
              <a:t>m</a:t>
            </a:r>
            <a:r>
              <a:rPr sz="2300" spc="25" dirty="0">
                <a:latin typeface="Verdana"/>
                <a:cs typeface="Verdana"/>
              </a:rPr>
              <a:t>e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-130" dirty="0">
                <a:latin typeface="Verdana"/>
                <a:cs typeface="Verdana"/>
              </a:rPr>
              <a:t>t</a:t>
            </a:r>
            <a:r>
              <a:rPr sz="2300" spc="145" dirty="0">
                <a:latin typeface="Verdana"/>
                <a:cs typeface="Verdana"/>
              </a:rPr>
              <a:t>a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50" dirty="0">
                <a:latin typeface="Verdana"/>
                <a:cs typeface="Verdana"/>
              </a:rPr>
              <a:t>o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i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204" dirty="0">
                <a:latin typeface="Lucida Sans Unicode"/>
                <a:cs typeface="Lucida Sans Unicode"/>
              </a:rPr>
              <a:t>c</a:t>
            </a:r>
            <a:r>
              <a:rPr sz="2300" spc="45" dirty="0">
                <a:latin typeface="Lucida Sans Unicode"/>
                <a:cs typeface="Lucida Sans Unicode"/>
              </a:rPr>
              <a:t>o</a:t>
            </a:r>
            <a:r>
              <a:rPr sz="2300" spc="204" dirty="0">
                <a:latin typeface="Lucida Sans Unicode"/>
                <a:cs typeface="Lucida Sans Unicode"/>
              </a:rPr>
              <a:t>m</a:t>
            </a:r>
            <a:r>
              <a:rPr sz="2300" spc="95" dirty="0">
                <a:latin typeface="Lucida Sans Unicode"/>
                <a:cs typeface="Lucida Sans Unicode"/>
              </a:rPr>
              <a:t>p</a:t>
            </a:r>
            <a:r>
              <a:rPr sz="2300" spc="45" dirty="0">
                <a:latin typeface="Lucida Sans Unicode"/>
                <a:cs typeface="Lucida Sans Unicode"/>
              </a:rPr>
              <a:t>o</a:t>
            </a:r>
            <a:r>
              <a:rPr sz="2300" spc="-95" dirty="0">
                <a:latin typeface="Lucida Sans Unicode"/>
                <a:cs typeface="Lucida Sans Unicode"/>
              </a:rPr>
              <a:t>r</a:t>
            </a:r>
            <a:r>
              <a:rPr sz="2300" spc="-45" dirty="0">
                <a:latin typeface="Lucida Sans Unicode"/>
                <a:cs typeface="Lucida Sans Unicode"/>
              </a:rPr>
              <a:t>t</a:t>
            </a:r>
            <a:r>
              <a:rPr sz="2300" spc="275" dirty="0">
                <a:latin typeface="Lucida Sans Unicode"/>
                <a:cs typeface="Lucida Sans Unicode"/>
              </a:rPr>
              <a:t>a</a:t>
            </a:r>
            <a:r>
              <a:rPr sz="2300" spc="204" dirty="0">
                <a:latin typeface="Lucida Sans Unicode"/>
                <a:cs typeface="Lucida Sans Unicode"/>
              </a:rPr>
              <a:t>m</a:t>
            </a:r>
            <a:r>
              <a:rPr sz="2300" spc="125" dirty="0">
                <a:latin typeface="Lucida Sans Unicode"/>
                <a:cs typeface="Lucida Sans Unicode"/>
              </a:rPr>
              <a:t>e</a:t>
            </a:r>
            <a:r>
              <a:rPr sz="2300" spc="20" dirty="0">
                <a:latin typeface="Lucida Sans Unicode"/>
                <a:cs typeface="Lucida Sans Unicode"/>
              </a:rPr>
              <a:t>n</a:t>
            </a:r>
            <a:r>
              <a:rPr sz="2300" spc="-45" dirty="0">
                <a:latin typeface="Lucida Sans Unicode"/>
                <a:cs typeface="Lucida Sans Unicode"/>
              </a:rPr>
              <a:t>t</a:t>
            </a:r>
            <a:r>
              <a:rPr sz="2300" spc="-110" dirty="0">
                <a:latin typeface="Lucida Sans Unicode"/>
                <a:cs typeface="Lucida Sans Unicode"/>
              </a:rPr>
              <a:t>i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40" dirty="0">
                <a:latin typeface="Lucida Sans Unicode"/>
                <a:cs typeface="Lucida Sans Unicode"/>
              </a:rPr>
              <a:t>s</a:t>
            </a:r>
            <a:r>
              <a:rPr sz="2300" spc="-90" dirty="0">
                <a:latin typeface="Lucida Sans Unicode"/>
                <a:cs typeface="Lucida Sans Unicode"/>
              </a:rPr>
              <a:t>f</a:t>
            </a:r>
            <a:r>
              <a:rPr sz="2300" spc="-114" dirty="0">
                <a:latin typeface="Lucida Sans Unicode"/>
                <a:cs typeface="Lucida Sans Unicode"/>
              </a:rPr>
              <a:t>i</a:t>
            </a:r>
            <a:r>
              <a:rPr sz="2300" spc="95" dirty="0">
                <a:latin typeface="Lucida Sans Unicode"/>
                <a:cs typeface="Lucida Sans Unicode"/>
              </a:rPr>
              <a:t>d</a:t>
            </a:r>
            <a:r>
              <a:rPr sz="2300" spc="275" dirty="0">
                <a:latin typeface="Lucida Sans Unicode"/>
                <a:cs typeface="Lucida Sans Unicode"/>
              </a:rPr>
              <a:t>a</a:t>
            </a:r>
            <a:r>
              <a:rPr sz="2300" spc="20" dirty="0">
                <a:latin typeface="Lucida Sans Unicode"/>
                <a:cs typeface="Lucida Sans Unicode"/>
              </a:rPr>
              <a:t>n</a:t>
            </a:r>
            <a:r>
              <a:rPr sz="2300" spc="-45" dirty="0">
                <a:latin typeface="Lucida Sans Unicode"/>
                <a:cs typeface="Lucida Sans Unicode"/>
              </a:rPr>
              <a:t>t</a:t>
            </a:r>
            <a:r>
              <a:rPr sz="2300" spc="-114" dirty="0">
                <a:latin typeface="Lucida Sans Unicode"/>
                <a:cs typeface="Lucida Sans Unicode"/>
              </a:rPr>
              <a:t>i  </a:t>
            </a:r>
            <a:r>
              <a:rPr sz="2300" spc="60" dirty="0">
                <a:latin typeface="Verdana"/>
                <a:cs typeface="Verdana"/>
              </a:rPr>
              <a:t>ed</a:t>
            </a:r>
            <a:r>
              <a:rPr sz="2300" spc="-125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oppositivi</a:t>
            </a:r>
            <a:r>
              <a:rPr sz="2300" spc="-125" dirty="0">
                <a:latin typeface="Verdana"/>
                <a:cs typeface="Verdana"/>
              </a:rPr>
              <a:t> </a:t>
            </a:r>
            <a:r>
              <a:rPr sz="2300" spc="-50" dirty="0">
                <a:latin typeface="Verdana"/>
                <a:cs typeface="Verdana"/>
              </a:rPr>
              <a:t>nei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confronti</a:t>
            </a:r>
            <a:r>
              <a:rPr sz="2300" spc="-125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degli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90" dirty="0">
                <a:latin typeface="Verdana"/>
                <a:cs typeface="Verdana"/>
              </a:rPr>
              <a:t>adulti,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hanno </a:t>
            </a:r>
            <a:r>
              <a:rPr sz="2300" spc="60" dirty="0">
                <a:latin typeface="Lucida Sans Unicode"/>
                <a:cs typeface="Lucida Sans Unicode"/>
              </a:rPr>
              <a:t>scoppi </a:t>
            </a:r>
            <a:r>
              <a:rPr sz="2300" spc="-5" dirty="0">
                <a:latin typeface="Lucida Sans Unicode"/>
                <a:cs typeface="Lucida Sans Unicode"/>
              </a:rPr>
              <a:t>di </a:t>
            </a:r>
            <a:r>
              <a:rPr sz="2300" spc="45" dirty="0">
                <a:latin typeface="Lucida Sans Unicode"/>
                <a:cs typeface="Lucida Sans Unicode"/>
              </a:rPr>
              <a:t>collera </a:t>
            </a:r>
            <a:r>
              <a:rPr sz="2300" spc="30" dirty="0">
                <a:latin typeface="Verdana"/>
                <a:cs typeface="Verdana"/>
              </a:rPr>
              <a:t>e </a:t>
            </a:r>
            <a:r>
              <a:rPr sz="2300" spc="-55" dirty="0">
                <a:latin typeface="Verdana"/>
                <a:cs typeface="Verdana"/>
              </a:rPr>
              <a:t>risultano </a:t>
            </a:r>
            <a:r>
              <a:rPr sz="2300" spc="-5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facilmente</a:t>
            </a:r>
            <a:r>
              <a:rPr sz="2300" spc="-125" dirty="0">
                <a:latin typeface="Verdana"/>
                <a:cs typeface="Verdana"/>
              </a:rPr>
              <a:t> </a:t>
            </a:r>
            <a:r>
              <a:rPr sz="2300" spc="-50" dirty="0">
                <a:latin typeface="Lucida Sans Unicode"/>
                <a:cs typeface="Lucida Sans Unicode"/>
              </a:rPr>
              <a:t>frustrabili</a:t>
            </a:r>
            <a:r>
              <a:rPr sz="2300" spc="-50" dirty="0"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413135" y="550728"/>
            <a:ext cx="5119370" cy="43389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90"/>
              </a:spcBef>
            </a:pPr>
            <a:r>
              <a:rPr sz="2600" spc="50" dirty="0">
                <a:latin typeface="Verdana"/>
                <a:cs typeface="Verdana"/>
              </a:rPr>
              <a:t>Adolescenza</a:t>
            </a:r>
            <a:endParaRPr sz="2600">
              <a:latin typeface="Verdana"/>
              <a:cs typeface="Verdana"/>
            </a:endParaRPr>
          </a:p>
          <a:p>
            <a:pPr marL="12700" marR="5080" indent="1603375">
              <a:lnSpc>
                <a:spcPct val="125000"/>
              </a:lnSpc>
              <a:spcBef>
                <a:spcPts val="3245"/>
              </a:spcBef>
            </a:pPr>
            <a:r>
              <a:rPr sz="2300" spc="25" dirty="0">
                <a:latin typeface="Verdana"/>
                <a:cs typeface="Verdana"/>
              </a:rPr>
              <a:t>permangono </a:t>
            </a:r>
            <a:r>
              <a:rPr sz="2300" spc="30" dirty="0">
                <a:latin typeface="Verdana"/>
                <a:cs typeface="Verdana"/>
              </a:rPr>
              <a:t> </a:t>
            </a:r>
            <a:r>
              <a:rPr sz="2300" spc="70" dirty="0">
                <a:latin typeface="Lucida Sans Unicode"/>
                <a:cs typeface="Lucida Sans Unicode"/>
              </a:rPr>
              <a:t>atteggiamenti </a:t>
            </a:r>
            <a:r>
              <a:rPr sz="2300" dirty="0">
                <a:latin typeface="Lucida Sans Unicode"/>
                <a:cs typeface="Lucida Sans Unicode"/>
              </a:rPr>
              <a:t>oppositivi </a:t>
            </a:r>
            <a:r>
              <a:rPr sz="2300" spc="130" dirty="0">
                <a:latin typeface="Lucida Sans Unicode"/>
                <a:cs typeface="Lucida Sans Unicode"/>
              </a:rPr>
              <a:t>e </a:t>
            </a:r>
            <a:r>
              <a:rPr sz="2300" spc="10" dirty="0">
                <a:latin typeface="Lucida Sans Unicode"/>
                <a:cs typeface="Lucida Sans Unicode"/>
              </a:rPr>
              <a:t>sfidanti </a:t>
            </a:r>
            <a:r>
              <a:rPr sz="2300" spc="-715" dirty="0">
                <a:latin typeface="Lucida Sans Unicode"/>
                <a:cs typeface="Lucida Sans Unicode"/>
              </a:rPr>
              <a:t> </a:t>
            </a:r>
            <a:r>
              <a:rPr sz="2300" spc="-50" dirty="0">
                <a:latin typeface="Verdana"/>
                <a:cs typeface="Verdana"/>
              </a:rPr>
              <a:t>rispetto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agli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adulti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30" dirty="0">
                <a:latin typeface="Verdana"/>
                <a:cs typeface="Verdana"/>
              </a:rPr>
              <a:t>e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20" dirty="0">
                <a:latin typeface="Verdana"/>
                <a:cs typeface="Verdana"/>
              </a:rPr>
              <a:t>alle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80" dirty="0">
                <a:latin typeface="Verdana"/>
                <a:cs typeface="Verdana"/>
              </a:rPr>
              <a:t>regole,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60" dirty="0">
                <a:latin typeface="Verdana"/>
                <a:cs typeface="Verdana"/>
              </a:rPr>
              <a:t>con</a:t>
            </a:r>
            <a:endParaRPr sz="2300">
              <a:latin typeface="Verdana"/>
              <a:cs typeface="Verdana"/>
            </a:endParaRPr>
          </a:p>
          <a:p>
            <a:pPr marL="51435" marR="43815" algn="ctr">
              <a:lnSpc>
                <a:spcPct val="125000"/>
              </a:lnSpc>
            </a:pPr>
            <a:r>
              <a:rPr sz="2300" spc="-50" dirty="0">
                <a:latin typeface="Verdana"/>
                <a:cs typeface="Verdana"/>
              </a:rPr>
              <a:t>frequenti </a:t>
            </a:r>
            <a:r>
              <a:rPr sz="2300" spc="60" dirty="0">
                <a:latin typeface="Lucida Sans Unicode"/>
                <a:cs typeface="Lucida Sans Unicode"/>
              </a:rPr>
              <a:t>scoppi </a:t>
            </a:r>
            <a:r>
              <a:rPr sz="2300" spc="-5" dirty="0">
                <a:latin typeface="Lucida Sans Unicode"/>
                <a:cs typeface="Lucida Sans Unicode"/>
              </a:rPr>
              <a:t>di </a:t>
            </a:r>
            <a:r>
              <a:rPr sz="2300" spc="35" dirty="0">
                <a:latin typeface="Lucida Sans Unicode"/>
                <a:cs typeface="Lucida Sans Unicode"/>
              </a:rPr>
              <a:t>rabbia, </a:t>
            </a:r>
            <a:r>
              <a:rPr sz="2300" spc="40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deresponsabilizzazione </a:t>
            </a:r>
            <a:r>
              <a:rPr sz="2300" spc="-15" dirty="0">
                <a:latin typeface="Verdana"/>
                <a:cs typeface="Verdana"/>
              </a:rPr>
              <a:t>per </a:t>
            </a:r>
            <a:r>
              <a:rPr sz="2300" spc="-125" dirty="0">
                <a:latin typeface="Verdana"/>
                <a:cs typeface="Verdana"/>
              </a:rPr>
              <a:t>i </a:t>
            </a:r>
            <a:r>
              <a:rPr sz="2300" spc="-40" dirty="0">
                <a:latin typeface="Verdana"/>
                <a:cs typeface="Verdana"/>
              </a:rPr>
              <a:t>propri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20" dirty="0">
                <a:latin typeface="Verdana"/>
                <a:cs typeface="Verdana"/>
              </a:rPr>
              <a:t>comportamenti. </a:t>
            </a:r>
            <a:r>
              <a:rPr sz="2300" spc="10" dirty="0">
                <a:latin typeface="Verdana"/>
                <a:cs typeface="Verdana"/>
              </a:rPr>
              <a:t>A </a:t>
            </a:r>
            <a:r>
              <a:rPr sz="2300" spc="-40" dirty="0">
                <a:latin typeface="Verdana"/>
                <a:cs typeface="Verdana"/>
              </a:rPr>
              <a:t>quest’età </a:t>
            </a:r>
            <a:r>
              <a:rPr sz="2300" spc="-65" dirty="0">
                <a:latin typeface="Verdana"/>
                <a:cs typeface="Verdana"/>
              </a:rPr>
              <a:t>si </a:t>
            </a:r>
            <a:r>
              <a:rPr sz="2300" spc="30" dirty="0">
                <a:latin typeface="Verdana"/>
                <a:cs typeface="Verdana"/>
              </a:rPr>
              <a:t>può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i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185" dirty="0">
                <a:latin typeface="Verdana"/>
                <a:cs typeface="Verdana"/>
              </a:rPr>
              <a:t>c</a:t>
            </a:r>
            <a:r>
              <a:rPr sz="2300" spc="45" dirty="0">
                <a:latin typeface="Verdana"/>
                <a:cs typeface="Verdana"/>
              </a:rPr>
              <a:t>o</a:t>
            </a:r>
            <a:r>
              <a:rPr sz="2300" spc="-170" dirty="0">
                <a:latin typeface="Verdana"/>
                <a:cs typeface="Verdana"/>
              </a:rPr>
              <a:t>rr</a:t>
            </a:r>
            <a:r>
              <a:rPr sz="2300" spc="25" dirty="0">
                <a:latin typeface="Verdana"/>
                <a:cs typeface="Verdana"/>
              </a:rPr>
              <a:t>e</a:t>
            </a:r>
            <a:r>
              <a:rPr sz="2300" spc="-170" dirty="0">
                <a:latin typeface="Verdana"/>
                <a:cs typeface="Verdana"/>
              </a:rPr>
              <a:t>r</a:t>
            </a:r>
            <a:r>
              <a:rPr sz="2300" spc="30" dirty="0">
                <a:latin typeface="Verdana"/>
                <a:cs typeface="Verdana"/>
              </a:rPr>
              <a:t>e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i</a:t>
            </a:r>
            <a:r>
              <a:rPr sz="2300" spc="-50" dirty="0">
                <a:latin typeface="Verdana"/>
                <a:cs typeface="Verdana"/>
              </a:rPr>
              <a:t>n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u</a:t>
            </a:r>
            <a:r>
              <a:rPr sz="2300" spc="-50" dirty="0">
                <a:latin typeface="Verdana"/>
                <a:cs typeface="Verdana"/>
              </a:rPr>
              <a:t>n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95" dirty="0">
                <a:latin typeface="Verdana"/>
                <a:cs typeface="Verdana"/>
              </a:rPr>
              <a:t>D</a:t>
            </a:r>
            <a:r>
              <a:rPr sz="2300" spc="-130" dirty="0">
                <a:latin typeface="Verdana"/>
                <a:cs typeface="Verdana"/>
              </a:rPr>
              <a:t>i</a:t>
            </a:r>
            <a:r>
              <a:rPr sz="2300" spc="-5" dirty="0">
                <a:latin typeface="Verdana"/>
                <a:cs typeface="Verdana"/>
              </a:rPr>
              <a:t>s</a:t>
            </a:r>
            <a:r>
              <a:rPr sz="2300" spc="-130" dirty="0">
                <a:latin typeface="Verdana"/>
                <a:cs typeface="Verdana"/>
              </a:rPr>
              <a:t>t</a:t>
            </a:r>
            <a:r>
              <a:rPr sz="2300" spc="-55" dirty="0">
                <a:latin typeface="Verdana"/>
                <a:cs typeface="Verdana"/>
              </a:rPr>
              <a:t>u</a:t>
            </a:r>
            <a:r>
              <a:rPr sz="2300" spc="-170" dirty="0">
                <a:latin typeface="Verdana"/>
                <a:cs typeface="Verdana"/>
              </a:rPr>
              <a:t>r</a:t>
            </a:r>
            <a:r>
              <a:rPr sz="2300" spc="90" dirty="0">
                <a:latin typeface="Verdana"/>
                <a:cs typeface="Verdana"/>
              </a:rPr>
              <a:t>b</a:t>
            </a:r>
            <a:r>
              <a:rPr sz="2300" spc="50" dirty="0">
                <a:latin typeface="Verdana"/>
                <a:cs typeface="Verdana"/>
              </a:rPr>
              <a:t>o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90" dirty="0">
                <a:latin typeface="Verdana"/>
                <a:cs typeface="Verdana"/>
              </a:rPr>
              <a:t>d</a:t>
            </a:r>
            <a:r>
              <a:rPr sz="2300" spc="25" dirty="0">
                <a:latin typeface="Verdana"/>
                <a:cs typeface="Verdana"/>
              </a:rPr>
              <a:t>e</a:t>
            </a:r>
            <a:r>
              <a:rPr sz="2300" spc="-130" dirty="0">
                <a:latin typeface="Verdana"/>
                <a:cs typeface="Verdana"/>
              </a:rPr>
              <a:t>ll</a:t>
            </a:r>
            <a:r>
              <a:rPr sz="2300" spc="105" dirty="0">
                <a:latin typeface="Verdana"/>
                <a:cs typeface="Verdana"/>
              </a:rPr>
              <a:t>a  </a:t>
            </a:r>
            <a:r>
              <a:rPr sz="2300" spc="-15" dirty="0">
                <a:latin typeface="Verdana"/>
                <a:cs typeface="Verdana"/>
              </a:rPr>
              <a:t>Condotta.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36190" y="622682"/>
            <a:ext cx="5840730" cy="699770"/>
          </a:xfrm>
          <a:custGeom>
            <a:avLst/>
            <a:gdLst/>
            <a:ahLst/>
            <a:cxnLst/>
            <a:rect l="l" t="t" r="r" b="b"/>
            <a:pathLst>
              <a:path w="5840730" h="699769">
                <a:moveTo>
                  <a:pt x="113443" y="606086"/>
                </a:moveTo>
                <a:lnTo>
                  <a:pt x="225915" y="606086"/>
                </a:lnTo>
                <a:lnTo>
                  <a:pt x="282698" y="601789"/>
                </a:lnTo>
                <a:lnTo>
                  <a:pt x="332558" y="588900"/>
                </a:lnTo>
                <a:lnTo>
                  <a:pt x="375494" y="567416"/>
                </a:lnTo>
                <a:lnTo>
                  <a:pt x="411507" y="537340"/>
                </a:lnTo>
                <a:lnTo>
                  <a:pt x="439989" y="499778"/>
                </a:lnTo>
                <a:lnTo>
                  <a:pt x="460334" y="455840"/>
                </a:lnTo>
                <a:lnTo>
                  <a:pt x="472541" y="405525"/>
                </a:lnTo>
                <a:lnTo>
                  <a:pt x="476609" y="348833"/>
                </a:lnTo>
                <a:lnTo>
                  <a:pt x="472541" y="292081"/>
                </a:lnTo>
                <a:lnTo>
                  <a:pt x="460334" y="241827"/>
                </a:lnTo>
                <a:lnTo>
                  <a:pt x="439989" y="198071"/>
                </a:lnTo>
                <a:lnTo>
                  <a:pt x="411507" y="160813"/>
                </a:lnTo>
                <a:lnTo>
                  <a:pt x="375494" y="130949"/>
                </a:lnTo>
                <a:lnTo>
                  <a:pt x="332558" y="109617"/>
                </a:lnTo>
                <a:lnTo>
                  <a:pt x="282698" y="96818"/>
                </a:lnTo>
                <a:lnTo>
                  <a:pt x="225915" y="92552"/>
                </a:lnTo>
                <a:lnTo>
                  <a:pt x="113443" y="92552"/>
                </a:lnTo>
                <a:lnTo>
                  <a:pt x="113443" y="606086"/>
                </a:lnTo>
                <a:close/>
              </a:path>
              <a:path w="5840730" h="699769">
                <a:moveTo>
                  <a:pt x="225915" y="971"/>
                </a:moveTo>
                <a:lnTo>
                  <a:pt x="279756" y="3583"/>
                </a:lnTo>
                <a:lnTo>
                  <a:pt x="329859" y="11417"/>
                </a:lnTo>
                <a:lnTo>
                  <a:pt x="376223" y="24474"/>
                </a:lnTo>
                <a:lnTo>
                  <a:pt x="418848" y="42753"/>
                </a:lnTo>
                <a:lnTo>
                  <a:pt x="457736" y="66256"/>
                </a:lnTo>
                <a:lnTo>
                  <a:pt x="492885" y="94981"/>
                </a:lnTo>
                <a:lnTo>
                  <a:pt x="523466" y="128147"/>
                </a:lnTo>
                <a:lnTo>
                  <a:pt x="548487" y="164969"/>
                </a:lnTo>
                <a:lnTo>
                  <a:pt x="567948" y="205450"/>
                </a:lnTo>
                <a:lnTo>
                  <a:pt x="581848" y="249587"/>
                </a:lnTo>
                <a:lnTo>
                  <a:pt x="590188" y="297381"/>
                </a:lnTo>
                <a:lnTo>
                  <a:pt x="592969" y="348833"/>
                </a:lnTo>
                <a:lnTo>
                  <a:pt x="590188" y="400157"/>
                </a:lnTo>
                <a:lnTo>
                  <a:pt x="581848" y="447729"/>
                </a:lnTo>
                <a:lnTo>
                  <a:pt x="567948" y="491549"/>
                </a:lnTo>
                <a:lnTo>
                  <a:pt x="548487" y="531618"/>
                </a:lnTo>
                <a:lnTo>
                  <a:pt x="523466" y="567934"/>
                </a:lnTo>
                <a:lnTo>
                  <a:pt x="492885" y="600499"/>
                </a:lnTo>
                <a:lnTo>
                  <a:pt x="457736" y="628631"/>
                </a:lnTo>
                <a:lnTo>
                  <a:pt x="418848" y="651647"/>
                </a:lnTo>
                <a:lnTo>
                  <a:pt x="376223" y="669549"/>
                </a:lnTo>
                <a:lnTo>
                  <a:pt x="329859" y="682336"/>
                </a:lnTo>
                <a:lnTo>
                  <a:pt x="279756" y="690008"/>
                </a:lnTo>
                <a:lnTo>
                  <a:pt x="225915" y="692566"/>
                </a:lnTo>
                <a:lnTo>
                  <a:pt x="0" y="692566"/>
                </a:lnTo>
                <a:lnTo>
                  <a:pt x="0" y="971"/>
                </a:lnTo>
                <a:lnTo>
                  <a:pt x="225915" y="971"/>
                </a:lnTo>
                <a:close/>
              </a:path>
              <a:path w="5840730" h="699769">
                <a:moveTo>
                  <a:pt x="704399" y="439929"/>
                </a:moveTo>
                <a:lnTo>
                  <a:pt x="704399" y="971"/>
                </a:lnTo>
                <a:lnTo>
                  <a:pt x="817843" y="971"/>
                </a:lnTo>
                <a:lnTo>
                  <a:pt x="817843" y="439929"/>
                </a:lnTo>
                <a:lnTo>
                  <a:pt x="820424" y="476746"/>
                </a:lnTo>
                <a:lnTo>
                  <a:pt x="841073" y="535897"/>
                </a:lnTo>
                <a:lnTo>
                  <a:pt x="881838" y="575660"/>
                </a:lnTo>
                <a:lnTo>
                  <a:pt x="939531" y="595580"/>
                </a:lnTo>
                <a:lnTo>
                  <a:pt x="974527" y="598070"/>
                </a:lnTo>
                <a:lnTo>
                  <a:pt x="1009523" y="595580"/>
                </a:lnTo>
                <a:lnTo>
                  <a:pt x="1067216" y="575660"/>
                </a:lnTo>
                <a:lnTo>
                  <a:pt x="1107982" y="535897"/>
                </a:lnTo>
                <a:lnTo>
                  <a:pt x="1128630" y="476746"/>
                </a:lnTo>
                <a:lnTo>
                  <a:pt x="1131211" y="439929"/>
                </a:lnTo>
                <a:lnTo>
                  <a:pt x="1131211" y="971"/>
                </a:lnTo>
                <a:lnTo>
                  <a:pt x="1244655" y="971"/>
                </a:lnTo>
                <a:lnTo>
                  <a:pt x="1244655" y="439929"/>
                </a:lnTo>
                <a:lnTo>
                  <a:pt x="1239766" y="498973"/>
                </a:lnTo>
                <a:lnTo>
                  <a:pt x="1225100" y="550761"/>
                </a:lnTo>
                <a:lnTo>
                  <a:pt x="1200656" y="595291"/>
                </a:lnTo>
                <a:lnTo>
                  <a:pt x="1166434" y="632564"/>
                </a:lnTo>
                <a:lnTo>
                  <a:pt x="1125077" y="661897"/>
                </a:lnTo>
                <a:lnTo>
                  <a:pt x="1078983" y="682849"/>
                </a:lnTo>
                <a:lnTo>
                  <a:pt x="1028152" y="695420"/>
                </a:lnTo>
                <a:lnTo>
                  <a:pt x="972584" y="699611"/>
                </a:lnTo>
                <a:lnTo>
                  <a:pt x="917122" y="695451"/>
                </a:lnTo>
                <a:lnTo>
                  <a:pt x="866610" y="682970"/>
                </a:lnTo>
                <a:lnTo>
                  <a:pt x="821047" y="662170"/>
                </a:lnTo>
                <a:lnTo>
                  <a:pt x="780434" y="633050"/>
                </a:lnTo>
                <a:lnTo>
                  <a:pt x="747169" y="595929"/>
                </a:lnTo>
                <a:lnTo>
                  <a:pt x="723408" y="551368"/>
                </a:lnTo>
                <a:lnTo>
                  <a:pt x="709151" y="499368"/>
                </a:lnTo>
                <a:lnTo>
                  <a:pt x="704399" y="439929"/>
                </a:lnTo>
                <a:close/>
              </a:path>
              <a:path w="5840730" h="699769">
                <a:moveTo>
                  <a:pt x="1505284" y="411993"/>
                </a:moveTo>
                <a:lnTo>
                  <a:pt x="1505284" y="692566"/>
                </a:lnTo>
                <a:lnTo>
                  <a:pt x="1391840" y="692566"/>
                </a:lnTo>
                <a:lnTo>
                  <a:pt x="1391840" y="971"/>
                </a:lnTo>
                <a:lnTo>
                  <a:pt x="1630631" y="971"/>
                </a:lnTo>
                <a:lnTo>
                  <a:pt x="1686047" y="4615"/>
                </a:lnTo>
                <a:lnTo>
                  <a:pt x="1734723" y="15546"/>
                </a:lnTo>
                <a:lnTo>
                  <a:pt x="1776657" y="33765"/>
                </a:lnTo>
                <a:lnTo>
                  <a:pt x="1811850" y="59272"/>
                </a:lnTo>
                <a:lnTo>
                  <a:pt x="1839695" y="90366"/>
                </a:lnTo>
                <a:lnTo>
                  <a:pt x="1859584" y="125346"/>
                </a:lnTo>
                <a:lnTo>
                  <a:pt x="1871517" y="164214"/>
                </a:lnTo>
                <a:lnTo>
                  <a:pt x="1875495" y="206968"/>
                </a:lnTo>
                <a:lnTo>
                  <a:pt x="1872853" y="240961"/>
                </a:lnTo>
                <a:lnTo>
                  <a:pt x="1851719" y="303756"/>
                </a:lnTo>
                <a:lnTo>
                  <a:pt x="1809254" y="357943"/>
                </a:lnTo>
                <a:lnTo>
                  <a:pt x="1744272" y="394138"/>
                </a:lnTo>
                <a:lnTo>
                  <a:pt x="1703264" y="404948"/>
                </a:lnTo>
                <a:lnTo>
                  <a:pt x="1886426" y="692566"/>
                </a:lnTo>
                <a:lnTo>
                  <a:pt x="1748205" y="692566"/>
                </a:lnTo>
                <a:lnTo>
                  <a:pt x="1575002" y="411993"/>
                </a:lnTo>
                <a:lnTo>
                  <a:pt x="1505284" y="411993"/>
                </a:lnTo>
                <a:close/>
              </a:path>
              <a:path w="5840730" h="699769">
                <a:moveTo>
                  <a:pt x="1505284" y="89637"/>
                </a:moveTo>
                <a:lnTo>
                  <a:pt x="1505284" y="323327"/>
                </a:lnTo>
                <a:lnTo>
                  <a:pt x="1630631" y="323327"/>
                </a:lnTo>
                <a:lnTo>
                  <a:pt x="1687049" y="315614"/>
                </a:lnTo>
                <a:lnTo>
                  <a:pt x="1727070" y="292476"/>
                </a:lnTo>
                <a:lnTo>
                  <a:pt x="1751120" y="255552"/>
                </a:lnTo>
                <a:lnTo>
                  <a:pt x="1759136" y="206482"/>
                </a:lnTo>
                <a:lnTo>
                  <a:pt x="1757132" y="180429"/>
                </a:lnTo>
                <a:lnTo>
                  <a:pt x="1741099" y="137432"/>
                </a:lnTo>
                <a:lnTo>
                  <a:pt x="1709110" y="106991"/>
                </a:lnTo>
                <a:lnTo>
                  <a:pt x="1660890" y="91565"/>
                </a:lnTo>
                <a:lnTo>
                  <a:pt x="1630631" y="89637"/>
                </a:lnTo>
                <a:lnTo>
                  <a:pt x="1505284" y="89637"/>
                </a:lnTo>
                <a:close/>
              </a:path>
              <a:path w="5840730" h="699769">
                <a:moveTo>
                  <a:pt x="2487256" y="692566"/>
                </a:moveTo>
                <a:lnTo>
                  <a:pt x="2437458" y="551186"/>
                </a:lnTo>
                <a:lnTo>
                  <a:pt x="2147896" y="551186"/>
                </a:lnTo>
                <a:lnTo>
                  <a:pt x="2098341" y="692566"/>
                </a:lnTo>
                <a:lnTo>
                  <a:pt x="1979795" y="692566"/>
                </a:lnTo>
                <a:lnTo>
                  <a:pt x="2227574" y="0"/>
                </a:lnTo>
                <a:lnTo>
                  <a:pt x="2358994" y="0"/>
                </a:lnTo>
                <a:lnTo>
                  <a:pt x="2606773" y="692566"/>
                </a:lnTo>
                <a:lnTo>
                  <a:pt x="2487256" y="692566"/>
                </a:lnTo>
                <a:close/>
              </a:path>
              <a:path w="5840730" h="699769">
                <a:moveTo>
                  <a:pt x="2178747" y="462763"/>
                </a:moveTo>
                <a:lnTo>
                  <a:pt x="2406607" y="462763"/>
                </a:lnTo>
                <a:lnTo>
                  <a:pt x="2293406" y="137250"/>
                </a:lnTo>
                <a:lnTo>
                  <a:pt x="2178747" y="462763"/>
                </a:lnTo>
                <a:close/>
              </a:path>
              <a:path w="5840730" h="699769">
                <a:moveTo>
                  <a:pt x="3168786" y="0"/>
                </a:moveTo>
                <a:lnTo>
                  <a:pt x="3282231" y="0"/>
                </a:lnTo>
                <a:lnTo>
                  <a:pt x="3282231" y="692566"/>
                </a:lnTo>
                <a:lnTo>
                  <a:pt x="3168786" y="692566"/>
                </a:lnTo>
                <a:lnTo>
                  <a:pt x="2827483" y="176117"/>
                </a:lnTo>
                <a:lnTo>
                  <a:pt x="2827483" y="692566"/>
                </a:lnTo>
                <a:lnTo>
                  <a:pt x="2714039" y="692566"/>
                </a:lnTo>
                <a:lnTo>
                  <a:pt x="2714039" y="0"/>
                </a:lnTo>
                <a:lnTo>
                  <a:pt x="2827483" y="0"/>
                </a:lnTo>
                <a:lnTo>
                  <a:pt x="3168786" y="515477"/>
                </a:lnTo>
                <a:lnTo>
                  <a:pt x="3168786" y="0"/>
                </a:lnTo>
                <a:close/>
              </a:path>
              <a:path w="5840730" h="699769">
                <a:moveTo>
                  <a:pt x="3395641" y="89637"/>
                </a:moveTo>
                <a:lnTo>
                  <a:pt x="3395641" y="971"/>
                </a:lnTo>
                <a:lnTo>
                  <a:pt x="3878081" y="971"/>
                </a:lnTo>
                <a:lnTo>
                  <a:pt x="3878081" y="89637"/>
                </a:lnTo>
                <a:lnTo>
                  <a:pt x="3694190" y="89637"/>
                </a:lnTo>
                <a:lnTo>
                  <a:pt x="3694190" y="692566"/>
                </a:lnTo>
                <a:lnTo>
                  <a:pt x="3580746" y="692566"/>
                </a:lnTo>
                <a:lnTo>
                  <a:pt x="3580746" y="89637"/>
                </a:lnTo>
                <a:lnTo>
                  <a:pt x="3395641" y="89637"/>
                </a:lnTo>
                <a:close/>
              </a:path>
              <a:path w="5840730" h="699769">
                <a:moveTo>
                  <a:pt x="4374577" y="0"/>
                </a:moveTo>
                <a:lnTo>
                  <a:pt x="4374577" y="88665"/>
                </a:lnTo>
                <a:lnTo>
                  <a:pt x="4105907" y="88665"/>
                </a:lnTo>
                <a:lnTo>
                  <a:pt x="4105907" y="298549"/>
                </a:lnTo>
                <a:lnTo>
                  <a:pt x="4344698" y="298549"/>
                </a:lnTo>
                <a:lnTo>
                  <a:pt x="4344698" y="386000"/>
                </a:lnTo>
                <a:lnTo>
                  <a:pt x="4105907" y="386000"/>
                </a:lnTo>
                <a:lnTo>
                  <a:pt x="4105907" y="603900"/>
                </a:lnTo>
                <a:lnTo>
                  <a:pt x="4374577" y="603900"/>
                </a:lnTo>
                <a:lnTo>
                  <a:pt x="4374577" y="692566"/>
                </a:lnTo>
                <a:lnTo>
                  <a:pt x="3992463" y="692566"/>
                </a:lnTo>
                <a:lnTo>
                  <a:pt x="3992463" y="0"/>
                </a:lnTo>
                <a:lnTo>
                  <a:pt x="4374577" y="0"/>
                </a:lnTo>
                <a:close/>
              </a:path>
              <a:path w="5840730" h="699769">
                <a:moveTo>
                  <a:pt x="4812247" y="971"/>
                </a:moveTo>
                <a:lnTo>
                  <a:pt x="4925691" y="971"/>
                </a:lnTo>
                <a:lnTo>
                  <a:pt x="4925691" y="606086"/>
                </a:lnTo>
                <a:lnTo>
                  <a:pt x="5159623" y="606086"/>
                </a:lnTo>
                <a:lnTo>
                  <a:pt x="5159623" y="692566"/>
                </a:lnTo>
                <a:lnTo>
                  <a:pt x="4812247" y="692566"/>
                </a:lnTo>
                <a:lnTo>
                  <a:pt x="4812247" y="971"/>
                </a:lnTo>
                <a:close/>
              </a:path>
              <a:path w="5840730" h="699769">
                <a:moveTo>
                  <a:pt x="5720625" y="692566"/>
                </a:moveTo>
                <a:lnTo>
                  <a:pt x="5670827" y="551186"/>
                </a:lnTo>
                <a:lnTo>
                  <a:pt x="5381265" y="551186"/>
                </a:lnTo>
                <a:lnTo>
                  <a:pt x="5331709" y="692566"/>
                </a:lnTo>
                <a:lnTo>
                  <a:pt x="5213164" y="692566"/>
                </a:lnTo>
                <a:lnTo>
                  <a:pt x="5460943" y="0"/>
                </a:lnTo>
                <a:lnTo>
                  <a:pt x="5592363" y="0"/>
                </a:lnTo>
                <a:lnTo>
                  <a:pt x="5840142" y="692566"/>
                </a:lnTo>
                <a:lnTo>
                  <a:pt x="5720625" y="692566"/>
                </a:lnTo>
                <a:close/>
              </a:path>
              <a:path w="5840730" h="699769">
                <a:moveTo>
                  <a:pt x="5412116" y="462763"/>
                </a:moveTo>
                <a:lnTo>
                  <a:pt x="5639976" y="462763"/>
                </a:lnTo>
                <a:lnTo>
                  <a:pt x="5526775" y="137250"/>
                </a:lnTo>
                <a:lnTo>
                  <a:pt x="5412116" y="462763"/>
                </a:lnTo>
                <a:close/>
              </a:path>
            </a:pathLst>
          </a:custGeom>
          <a:ln w="37312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848913" y="307546"/>
            <a:ext cx="5973445" cy="1219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800" spc="-465" dirty="0"/>
              <a:t>D</a:t>
            </a:r>
            <a:r>
              <a:rPr sz="7800" spc="-310" dirty="0"/>
              <a:t>U</a:t>
            </a:r>
            <a:r>
              <a:rPr sz="7800" spc="-480" dirty="0"/>
              <a:t>R</a:t>
            </a:r>
            <a:r>
              <a:rPr sz="7800" spc="120" dirty="0"/>
              <a:t>A</a:t>
            </a:r>
            <a:r>
              <a:rPr sz="7800" spc="-195" dirty="0"/>
              <a:t>N</a:t>
            </a:r>
            <a:r>
              <a:rPr sz="7800" spc="-395" dirty="0"/>
              <a:t>T</a:t>
            </a:r>
            <a:r>
              <a:rPr sz="7800" spc="-830" dirty="0"/>
              <a:t>E</a:t>
            </a:r>
            <a:r>
              <a:rPr sz="7800" spc="-395" dirty="0"/>
              <a:t> </a:t>
            </a:r>
            <a:r>
              <a:rPr sz="7800" spc="-869" dirty="0"/>
              <a:t>L</a:t>
            </a:r>
            <a:r>
              <a:rPr sz="7800" spc="125" dirty="0"/>
              <a:t>A</a:t>
            </a:r>
            <a:endParaRPr sz="7800"/>
          </a:p>
        </p:txBody>
      </p:sp>
      <p:sp>
        <p:nvSpPr>
          <p:cNvPr id="20" name="object 20"/>
          <p:cNvSpPr/>
          <p:nvPr/>
        </p:nvSpPr>
        <p:spPr>
          <a:xfrm>
            <a:off x="6469029" y="1703968"/>
            <a:ext cx="4737100" cy="708025"/>
          </a:xfrm>
          <a:custGeom>
            <a:avLst/>
            <a:gdLst/>
            <a:ahLst/>
            <a:cxnLst/>
            <a:rect l="l" t="t" r="r" b="b"/>
            <a:pathLst>
              <a:path w="4737100" h="708025">
                <a:moveTo>
                  <a:pt x="353206" y="706655"/>
                </a:moveTo>
                <a:lnTo>
                  <a:pt x="305007" y="703889"/>
                </a:lnTo>
                <a:lnTo>
                  <a:pt x="259358" y="695589"/>
                </a:lnTo>
                <a:lnTo>
                  <a:pt x="216260" y="681756"/>
                </a:lnTo>
                <a:lnTo>
                  <a:pt x="175712" y="662390"/>
                </a:lnTo>
                <a:lnTo>
                  <a:pt x="137715" y="637490"/>
                </a:lnTo>
                <a:lnTo>
                  <a:pt x="102269" y="607058"/>
                </a:lnTo>
                <a:lnTo>
                  <a:pt x="71020" y="572361"/>
                </a:lnTo>
                <a:lnTo>
                  <a:pt x="45453" y="534668"/>
                </a:lnTo>
                <a:lnTo>
                  <a:pt x="25567" y="493978"/>
                </a:lnTo>
                <a:lnTo>
                  <a:pt x="11363" y="450293"/>
                </a:lnTo>
                <a:lnTo>
                  <a:pt x="2840" y="403612"/>
                </a:lnTo>
                <a:lnTo>
                  <a:pt x="0" y="353935"/>
                </a:lnTo>
                <a:lnTo>
                  <a:pt x="2840" y="304170"/>
                </a:lnTo>
                <a:lnTo>
                  <a:pt x="11363" y="257387"/>
                </a:lnTo>
                <a:lnTo>
                  <a:pt x="25567" y="213587"/>
                </a:lnTo>
                <a:lnTo>
                  <a:pt x="45453" y="172770"/>
                </a:lnTo>
                <a:lnTo>
                  <a:pt x="71020" y="134935"/>
                </a:lnTo>
                <a:lnTo>
                  <a:pt x="102269" y="100083"/>
                </a:lnTo>
                <a:lnTo>
                  <a:pt x="137715" y="69502"/>
                </a:lnTo>
                <a:lnTo>
                  <a:pt x="175712" y="44481"/>
                </a:lnTo>
                <a:lnTo>
                  <a:pt x="216260" y="25020"/>
                </a:lnTo>
                <a:lnTo>
                  <a:pt x="259358" y="11120"/>
                </a:lnTo>
                <a:lnTo>
                  <a:pt x="305007" y="2780"/>
                </a:lnTo>
                <a:lnTo>
                  <a:pt x="353206" y="0"/>
                </a:lnTo>
                <a:lnTo>
                  <a:pt x="406831" y="3400"/>
                </a:lnTo>
                <a:lnTo>
                  <a:pt x="457419" y="13603"/>
                </a:lnTo>
                <a:lnTo>
                  <a:pt x="504971" y="30608"/>
                </a:lnTo>
                <a:lnTo>
                  <a:pt x="549486" y="54414"/>
                </a:lnTo>
                <a:lnTo>
                  <a:pt x="589644" y="84323"/>
                </a:lnTo>
                <a:lnTo>
                  <a:pt x="623880" y="119881"/>
                </a:lnTo>
                <a:lnTo>
                  <a:pt x="652195" y="161086"/>
                </a:lnTo>
                <a:lnTo>
                  <a:pt x="674590" y="207939"/>
                </a:lnTo>
                <a:lnTo>
                  <a:pt x="538068" y="207939"/>
                </a:lnTo>
                <a:lnTo>
                  <a:pt x="512873" y="170335"/>
                </a:lnTo>
                <a:lnTo>
                  <a:pt x="481789" y="141088"/>
                </a:lnTo>
                <a:lnTo>
                  <a:pt x="444816" y="120197"/>
                </a:lnTo>
                <a:lnTo>
                  <a:pt x="401955" y="107662"/>
                </a:lnTo>
                <a:lnTo>
                  <a:pt x="353206" y="103484"/>
                </a:lnTo>
                <a:lnTo>
                  <a:pt x="303362" y="107780"/>
                </a:lnTo>
                <a:lnTo>
                  <a:pt x="258285" y="120670"/>
                </a:lnTo>
                <a:lnTo>
                  <a:pt x="217975" y="142154"/>
                </a:lnTo>
                <a:lnTo>
                  <a:pt x="182433" y="172230"/>
                </a:lnTo>
                <a:lnTo>
                  <a:pt x="153525" y="209367"/>
                </a:lnTo>
                <a:lnTo>
                  <a:pt x="132877" y="252030"/>
                </a:lnTo>
                <a:lnTo>
                  <a:pt x="120488" y="300219"/>
                </a:lnTo>
                <a:lnTo>
                  <a:pt x="116359" y="353935"/>
                </a:lnTo>
                <a:lnTo>
                  <a:pt x="120488" y="407544"/>
                </a:lnTo>
                <a:lnTo>
                  <a:pt x="132877" y="455658"/>
                </a:lnTo>
                <a:lnTo>
                  <a:pt x="153525" y="498275"/>
                </a:lnTo>
                <a:lnTo>
                  <a:pt x="182433" y="535396"/>
                </a:lnTo>
                <a:lnTo>
                  <a:pt x="217975" y="565473"/>
                </a:lnTo>
                <a:lnTo>
                  <a:pt x="258285" y="586956"/>
                </a:lnTo>
                <a:lnTo>
                  <a:pt x="303362" y="599846"/>
                </a:lnTo>
                <a:lnTo>
                  <a:pt x="353206" y="604143"/>
                </a:lnTo>
                <a:lnTo>
                  <a:pt x="401955" y="599965"/>
                </a:lnTo>
                <a:lnTo>
                  <a:pt x="444816" y="587430"/>
                </a:lnTo>
                <a:lnTo>
                  <a:pt x="481789" y="566539"/>
                </a:lnTo>
                <a:lnTo>
                  <a:pt x="512873" y="537291"/>
                </a:lnTo>
                <a:lnTo>
                  <a:pt x="538068" y="499687"/>
                </a:lnTo>
                <a:lnTo>
                  <a:pt x="674590" y="499687"/>
                </a:lnTo>
                <a:lnTo>
                  <a:pt x="652195" y="546525"/>
                </a:lnTo>
                <a:lnTo>
                  <a:pt x="623880" y="587685"/>
                </a:lnTo>
                <a:lnTo>
                  <a:pt x="589644" y="623167"/>
                </a:lnTo>
                <a:lnTo>
                  <a:pt x="549486" y="652970"/>
                </a:lnTo>
                <a:lnTo>
                  <a:pt x="504971" y="676457"/>
                </a:lnTo>
                <a:lnTo>
                  <a:pt x="457419" y="693234"/>
                </a:lnTo>
                <a:lnTo>
                  <a:pt x="406831" y="703300"/>
                </a:lnTo>
                <a:lnTo>
                  <a:pt x="353206" y="706655"/>
                </a:lnTo>
                <a:close/>
              </a:path>
              <a:path w="4737100" h="708025">
                <a:moveTo>
                  <a:pt x="920140" y="420009"/>
                </a:moveTo>
                <a:lnTo>
                  <a:pt x="920140" y="700582"/>
                </a:lnTo>
                <a:lnTo>
                  <a:pt x="806696" y="700582"/>
                </a:lnTo>
                <a:lnTo>
                  <a:pt x="806696" y="8987"/>
                </a:lnTo>
                <a:lnTo>
                  <a:pt x="1045487" y="8987"/>
                </a:lnTo>
                <a:lnTo>
                  <a:pt x="1100904" y="12631"/>
                </a:lnTo>
                <a:lnTo>
                  <a:pt x="1149579" y="23563"/>
                </a:lnTo>
                <a:lnTo>
                  <a:pt x="1191513" y="41782"/>
                </a:lnTo>
                <a:lnTo>
                  <a:pt x="1226706" y="67288"/>
                </a:lnTo>
                <a:lnTo>
                  <a:pt x="1254551" y="98382"/>
                </a:lnTo>
                <a:lnTo>
                  <a:pt x="1274440" y="133363"/>
                </a:lnTo>
                <a:lnTo>
                  <a:pt x="1286373" y="172230"/>
                </a:lnTo>
                <a:lnTo>
                  <a:pt x="1290351" y="214984"/>
                </a:lnTo>
                <a:lnTo>
                  <a:pt x="1287709" y="248978"/>
                </a:lnTo>
                <a:lnTo>
                  <a:pt x="1266575" y="311773"/>
                </a:lnTo>
                <a:lnTo>
                  <a:pt x="1224110" y="365959"/>
                </a:lnTo>
                <a:lnTo>
                  <a:pt x="1159129" y="402154"/>
                </a:lnTo>
                <a:lnTo>
                  <a:pt x="1118121" y="412964"/>
                </a:lnTo>
                <a:lnTo>
                  <a:pt x="1301283" y="700582"/>
                </a:lnTo>
                <a:lnTo>
                  <a:pt x="1163061" y="700582"/>
                </a:lnTo>
                <a:lnTo>
                  <a:pt x="989858" y="420009"/>
                </a:lnTo>
                <a:lnTo>
                  <a:pt x="920140" y="420009"/>
                </a:lnTo>
                <a:close/>
              </a:path>
              <a:path w="4737100" h="708025">
                <a:moveTo>
                  <a:pt x="920140" y="97653"/>
                </a:moveTo>
                <a:lnTo>
                  <a:pt x="920140" y="331343"/>
                </a:lnTo>
                <a:lnTo>
                  <a:pt x="1045487" y="331343"/>
                </a:lnTo>
                <a:lnTo>
                  <a:pt x="1101906" y="323630"/>
                </a:lnTo>
                <a:lnTo>
                  <a:pt x="1141927" y="300492"/>
                </a:lnTo>
                <a:lnTo>
                  <a:pt x="1165976" y="263568"/>
                </a:lnTo>
                <a:lnTo>
                  <a:pt x="1173992" y="214498"/>
                </a:lnTo>
                <a:lnTo>
                  <a:pt x="1171988" y="188445"/>
                </a:lnTo>
                <a:lnTo>
                  <a:pt x="1155955" y="145448"/>
                </a:lnTo>
                <a:lnTo>
                  <a:pt x="1123966" y="115007"/>
                </a:lnTo>
                <a:lnTo>
                  <a:pt x="1075746" y="99582"/>
                </a:lnTo>
                <a:lnTo>
                  <a:pt x="1045487" y="97653"/>
                </a:lnTo>
                <a:lnTo>
                  <a:pt x="920140" y="97653"/>
                </a:lnTo>
                <a:close/>
              </a:path>
              <a:path w="4737100" h="708025">
                <a:moveTo>
                  <a:pt x="1817576" y="8016"/>
                </a:moveTo>
                <a:lnTo>
                  <a:pt x="1817576" y="96682"/>
                </a:lnTo>
                <a:lnTo>
                  <a:pt x="1548906" y="96682"/>
                </a:lnTo>
                <a:lnTo>
                  <a:pt x="1548906" y="306565"/>
                </a:lnTo>
                <a:lnTo>
                  <a:pt x="1787697" y="306565"/>
                </a:lnTo>
                <a:lnTo>
                  <a:pt x="1787697" y="394017"/>
                </a:lnTo>
                <a:lnTo>
                  <a:pt x="1548906" y="394017"/>
                </a:lnTo>
                <a:lnTo>
                  <a:pt x="1548906" y="611916"/>
                </a:lnTo>
                <a:lnTo>
                  <a:pt x="1817576" y="611916"/>
                </a:lnTo>
                <a:lnTo>
                  <a:pt x="1817576" y="700582"/>
                </a:lnTo>
                <a:lnTo>
                  <a:pt x="1435462" y="700582"/>
                </a:lnTo>
                <a:lnTo>
                  <a:pt x="1435462" y="8016"/>
                </a:lnTo>
                <a:lnTo>
                  <a:pt x="1817576" y="8016"/>
                </a:lnTo>
                <a:close/>
              </a:path>
              <a:path w="4737100" h="708025">
                <a:moveTo>
                  <a:pt x="2171765" y="92552"/>
                </a:moveTo>
                <a:lnTo>
                  <a:pt x="2125732" y="99050"/>
                </a:lnTo>
                <a:lnTo>
                  <a:pt x="2089172" y="118545"/>
                </a:lnTo>
                <a:lnTo>
                  <a:pt x="2065306" y="150185"/>
                </a:lnTo>
                <a:lnTo>
                  <a:pt x="2057350" y="193607"/>
                </a:lnTo>
                <a:lnTo>
                  <a:pt x="2059703" y="216806"/>
                </a:lnTo>
                <a:lnTo>
                  <a:pt x="2078529" y="254459"/>
                </a:lnTo>
                <a:lnTo>
                  <a:pt x="2114937" y="280922"/>
                </a:lnTo>
                <a:lnTo>
                  <a:pt x="2160728" y="299748"/>
                </a:lnTo>
                <a:lnTo>
                  <a:pt x="2213533" y="312744"/>
                </a:lnTo>
                <a:lnTo>
                  <a:pt x="2240451" y="319379"/>
                </a:lnTo>
                <a:lnTo>
                  <a:pt x="2294197" y="334015"/>
                </a:lnTo>
                <a:lnTo>
                  <a:pt x="2343875" y="355939"/>
                </a:lnTo>
                <a:lnTo>
                  <a:pt x="2385535" y="391102"/>
                </a:lnTo>
                <a:lnTo>
                  <a:pt x="2413957" y="441629"/>
                </a:lnTo>
                <a:lnTo>
                  <a:pt x="2423431" y="509647"/>
                </a:lnTo>
                <a:lnTo>
                  <a:pt x="2419393" y="546920"/>
                </a:lnTo>
                <a:lnTo>
                  <a:pt x="2387084" y="615545"/>
                </a:lnTo>
                <a:lnTo>
                  <a:pt x="2358814" y="646897"/>
                </a:lnTo>
                <a:lnTo>
                  <a:pt x="2323758" y="673466"/>
                </a:lnTo>
                <a:lnTo>
                  <a:pt x="2283205" y="692444"/>
                </a:lnTo>
                <a:lnTo>
                  <a:pt x="2237156" y="703831"/>
                </a:lnTo>
                <a:lnTo>
                  <a:pt x="2185612" y="707627"/>
                </a:lnTo>
                <a:lnTo>
                  <a:pt x="2133976" y="704454"/>
                </a:lnTo>
                <a:lnTo>
                  <a:pt x="2087411" y="694934"/>
                </a:lnTo>
                <a:lnTo>
                  <a:pt x="2045917" y="679069"/>
                </a:lnTo>
                <a:lnTo>
                  <a:pt x="2009494" y="656857"/>
                </a:lnTo>
                <a:lnTo>
                  <a:pt x="1979949" y="629042"/>
                </a:lnTo>
                <a:lnTo>
                  <a:pt x="1958845" y="596369"/>
                </a:lnTo>
                <a:lnTo>
                  <a:pt x="1946183" y="558838"/>
                </a:lnTo>
                <a:lnTo>
                  <a:pt x="1941963" y="516449"/>
                </a:lnTo>
                <a:lnTo>
                  <a:pt x="2063180" y="516449"/>
                </a:lnTo>
                <a:lnTo>
                  <a:pt x="2066854" y="538220"/>
                </a:lnTo>
                <a:lnTo>
                  <a:pt x="2073747" y="557624"/>
                </a:lnTo>
                <a:lnTo>
                  <a:pt x="2097189" y="589325"/>
                </a:lnTo>
                <a:lnTo>
                  <a:pt x="2133991" y="609366"/>
                </a:lnTo>
                <a:lnTo>
                  <a:pt x="2184640" y="616046"/>
                </a:lnTo>
                <a:lnTo>
                  <a:pt x="2212014" y="614178"/>
                </a:lnTo>
                <a:lnTo>
                  <a:pt x="2257562" y="599239"/>
                </a:lnTo>
                <a:lnTo>
                  <a:pt x="2290295" y="570544"/>
                </a:lnTo>
                <a:lnTo>
                  <a:pt x="2306935" y="535199"/>
                </a:lnTo>
                <a:lnTo>
                  <a:pt x="2309015" y="515477"/>
                </a:lnTo>
                <a:lnTo>
                  <a:pt x="2307740" y="496195"/>
                </a:lnTo>
                <a:lnTo>
                  <a:pt x="2288610" y="451832"/>
                </a:lnTo>
                <a:lnTo>
                  <a:pt x="2251306" y="424002"/>
                </a:lnTo>
                <a:lnTo>
                  <a:pt x="2201948" y="406770"/>
                </a:lnTo>
                <a:lnTo>
                  <a:pt x="2164720" y="397174"/>
                </a:lnTo>
                <a:lnTo>
                  <a:pt x="2145363" y="392498"/>
                </a:lnTo>
                <a:lnTo>
                  <a:pt x="2125914" y="387458"/>
                </a:lnTo>
                <a:lnTo>
                  <a:pt x="2086743" y="376283"/>
                </a:lnTo>
                <a:lnTo>
                  <a:pt x="2049151" y="362619"/>
                </a:lnTo>
                <a:lnTo>
                  <a:pt x="2015081" y="345432"/>
                </a:lnTo>
                <a:lnTo>
                  <a:pt x="1973314" y="307309"/>
                </a:lnTo>
                <a:lnTo>
                  <a:pt x="1953441" y="271053"/>
                </a:lnTo>
                <a:lnTo>
                  <a:pt x="1943238" y="226477"/>
                </a:lnTo>
                <a:lnTo>
                  <a:pt x="1941963" y="201138"/>
                </a:lnTo>
                <a:lnTo>
                  <a:pt x="1946031" y="158050"/>
                </a:lnTo>
                <a:lnTo>
                  <a:pt x="1958238" y="119395"/>
                </a:lnTo>
                <a:lnTo>
                  <a:pt x="1978583" y="85173"/>
                </a:lnTo>
                <a:lnTo>
                  <a:pt x="2007065" y="55385"/>
                </a:lnTo>
                <a:lnTo>
                  <a:pt x="2042046" y="31154"/>
                </a:lnTo>
                <a:lnTo>
                  <a:pt x="2081885" y="13846"/>
                </a:lnTo>
                <a:lnTo>
                  <a:pt x="2126582" y="3461"/>
                </a:lnTo>
                <a:lnTo>
                  <a:pt x="2176138" y="0"/>
                </a:lnTo>
                <a:lnTo>
                  <a:pt x="2225512" y="2990"/>
                </a:lnTo>
                <a:lnTo>
                  <a:pt x="2269662" y="11963"/>
                </a:lnTo>
                <a:lnTo>
                  <a:pt x="2308590" y="26918"/>
                </a:lnTo>
                <a:lnTo>
                  <a:pt x="2342296" y="47855"/>
                </a:lnTo>
                <a:lnTo>
                  <a:pt x="2369943" y="74439"/>
                </a:lnTo>
                <a:lnTo>
                  <a:pt x="2404559" y="143550"/>
                </a:lnTo>
                <a:lnTo>
                  <a:pt x="2411528" y="186077"/>
                </a:lnTo>
                <a:lnTo>
                  <a:pt x="2286181" y="186077"/>
                </a:lnTo>
                <a:lnTo>
                  <a:pt x="2282613" y="167068"/>
                </a:lnTo>
                <a:lnTo>
                  <a:pt x="2275796" y="149639"/>
                </a:lnTo>
                <a:lnTo>
                  <a:pt x="2252415" y="119516"/>
                </a:lnTo>
                <a:lnTo>
                  <a:pt x="2217313" y="99293"/>
                </a:lnTo>
                <a:lnTo>
                  <a:pt x="2195845" y="94238"/>
                </a:lnTo>
                <a:lnTo>
                  <a:pt x="2171765" y="92552"/>
                </a:lnTo>
                <a:close/>
              </a:path>
              <a:path w="4737100" h="708025">
                <a:moveTo>
                  <a:pt x="2873244" y="706655"/>
                </a:moveTo>
                <a:lnTo>
                  <a:pt x="2825044" y="703889"/>
                </a:lnTo>
                <a:lnTo>
                  <a:pt x="2779395" y="695589"/>
                </a:lnTo>
                <a:lnTo>
                  <a:pt x="2736297" y="681756"/>
                </a:lnTo>
                <a:lnTo>
                  <a:pt x="2695750" y="662390"/>
                </a:lnTo>
                <a:lnTo>
                  <a:pt x="2657753" y="637490"/>
                </a:lnTo>
                <a:lnTo>
                  <a:pt x="2622307" y="607058"/>
                </a:lnTo>
                <a:lnTo>
                  <a:pt x="2591058" y="572361"/>
                </a:lnTo>
                <a:lnTo>
                  <a:pt x="2565490" y="534668"/>
                </a:lnTo>
                <a:lnTo>
                  <a:pt x="2545605" y="493978"/>
                </a:lnTo>
                <a:lnTo>
                  <a:pt x="2531401" y="450293"/>
                </a:lnTo>
                <a:lnTo>
                  <a:pt x="2522878" y="403612"/>
                </a:lnTo>
                <a:lnTo>
                  <a:pt x="2520037" y="353935"/>
                </a:lnTo>
                <a:lnTo>
                  <a:pt x="2522878" y="304170"/>
                </a:lnTo>
                <a:lnTo>
                  <a:pt x="2531401" y="257387"/>
                </a:lnTo>
                <a:lnTo>
                  <a:pt x="2545605" y="213587"/>
                </a:lnTo>
                <a:lnTo>
                  <a:pt x="2565490" y="172770"/>
                </a:lnTo>
                <a:lnTo>
                  <a:pt x="2591058" y="134935"/>
                </a:lnTo>
                <a:lnTo>
                  <a:pt x="2622307" y="100083"/>
                </a:lnTo>
                <a:lnTo>
                  <a:pt x="2657753" y="69502"/>
                </a:lnTo>
                <a:lnTo>
                  <a:pt x="2695750" y="44481"/>
                </a:lnTo>
                <a:lnTo>
                  <a:pt x="2736297" y="25020"/>
                </a:lnTo>
                <a:lnTo>
                  <a:pt x="2779395" y="11120"/>
                </a:lnTo>
                <a:lnTo>
                  <a:pt x="2825044" y="2780"/>
                </a:lnTo>
                <a:lnTo>
                  <a:pt x="2873244" y="0"/>
                </a:lnTo>
                <a:lnTo>
                  <a:pt x="2926868" y="3400"/>
                </a:lnTo>
                <a:lnTo>
                  <a:pt x="2977457" y="13603"/>
                </a:lnTo>
                <a:lnTo>
                  <a:pt x="3025009" y="30608"/>
                </a:lnTo>
                <a:lnTo>
                  <a:pt x="3069524" y="54414"/>
                </a:lnTo>
                <a:lnTo>
                  <a:pt x="3109681" y="84323"/>
                </a:lnTo>
                <a:lnTo>
                  <a:pt x="3143918" y="119881"/>
                </a:lnTo>
                <a:lnTo>
                  <a:pt x="3172233" y="161086"/>
                </a:lnTo>
                <a:lnTo>
                  <a:pt x="3194628" y="207939"/>
                </a:lnTo>
                <a:lnTo>
                  <a:pt x="3058106" y="207939"/>
                </a:lnTo>
                <a:lnTo>
                  <a:pt x="3032910" y="170335"/>
                </a:lnTo>
                <a:lnTo>
                  <a:pt x="3001826" y="141088"/>
                </a:lnTo>
                <a:lnTo>
                  <a:pt x="2964854" y="120197"/>
                </a:lnTo>
                <a:lnTo>
                  <a:pt x="2921993" y="107662"/>
                </a:lnTo>
                <a:lnTo>
                  <a:pt x="2873244" y="103484"/>
                </a:lnTo>
                <a:lnTo>
                  <a:pt x="2823400" y="107780"/>
                </a:lnTo>
                <a:lnTo>
                  <a:pt x="2778323" y="120670"/>
                </a:lnTo>
                <a:lnTo>
                  <a:pt x="2738013" y="142154"/>
                </a:lnTo>
                <a:lnTo>
                  <a:pt x="2702471" y="172230"/>
                </a:lnTo>
                <a:lnTo>
                  <a:pt x="2673563" y="209367"/>
                </a:lnTo>
                <a:lnTo>
                  <a:pt x="2652915" y="252030"/>
                </a:lnTo>
                <a:lnTo>
                  <a:pt x="2640526" y="300219"/>
                </a:lnTo>
                <a:lnTo>
                  <a:pt x="2636396" y="353935"/>
                </a:lnTo>
                <a:lnTo>
                  <a:pt x="2640526" y="407544"/>
                </a:lnTo>
                <a:lnTo>
                  <a:pt x="2652915" y="455658"/>
                </a:lnTo>
                <a:lnTo>
                  <a:pt x="2673563" y="498275"/>
                </a:lnTo>
                <a:lnTo>
                  <a:pt x="2702471" y="535396"/>
                </a:lnTo>
                <a:lnTo>
                  <a:pt x="2738013" y="565473"/>
                </a:lnTo>
                <a:lnTo>
                  <a:pt x="2778323" y="586956"/>
                </a:lnTo>
                <a:lnTo>
                  <a:pt x="2823400" y="599846"/>
                </a:lnTo>
                <a:lnTo>
                  <a:pt x="2873244" y="604143"/>
                </a:lnTo>
                <a:lnTo>
                  <a:pt x="2921993" y="599965"/>
                </a:lnTo>
                <a:lnTo>
                  <a:pt x="2964854" y="587430"/>
                </a:lnTo>
                <a:lnTo>
                  <a:pt x="3001826" y="566539"/>
                </a:lnTo>
                <a:lnTo>
                  <a:pt x="3032910" y="537291"/>
                </a:lnTo>
                <a:lnTo>
                  <a:pt x="3058106" y="499687"/>
                </a:lnTo>
                <a:lnTo>
                  <a:pt x="3194628" y="499687"/>
                </a:lnTo>
                <a:lnTo>
                  <a:pt x="3172233" y="546525"/>
                </a:lnTo>
                <a:lnTo>
                  <a:pt x="3143918" y="587685"/>
                </a:lnTo>
                <a:lnTo>
                  <a:pt x="3109681" y="623167"/>
                </a:lnTo>
                <a:lnTo>
                  <a:pt x="3069524" y="652970"/>
                </a:lnTo>
                <a:lnTo>
                  <a:pt x="3025009" y="676457"/>
                </a:lnTo>
                <a:lnTo>
                  <a:pt x="2977457" y="693234"/>
                </a:lnTo>
                <a:lnTo>
                  <a:pt x="2926868" y="703300"/>
                </a:lnTo>
                <a:lnTo>
                  <a:pt x="2873244" y="706655"/>
                </a:lnTo>
                <a:close/>
              </a:path>
              <a:path w="4737100" h="708025">
                <a:moveTo>
                  <a:pt x="3326734" y="700582"/>
                </a:moveTo>
                <a:lnTo>
                  <a:pt x="3326734" y="8987"/>
                </a:lnTo>
                <a:lnTo>
                  <a:pt x="3440178" y="8987"/>
                </a:lnTo>
                <a:lnTo>
                  <a:pt x="3440178" y="700582"/>
                </a:lnTo>
                <a:lnTo>
                  <a:pt x="3326734" y="700582"/>
                </a:lnTo>
                <a:close/>
              </a:path>
              <a:path w="4737100" h="708025">
                <a:moveTo>
                  <a:pt x="3553674" y="97653"/>
                </a:moveTo>
                <a:lnTo>
                  <a:pt x="3553674" y="8987"/>
                </a:lnTo>
                <a:lnTo>
                  <a:pt x="4036114" y="8987"/>
                </a:lnTo>
                <a:lnTo>
                  <a:pt x="4036114" y="97653"/>
                </a:lnTo>
                <a:lnTo>
                  <a:pt x="3852224" y="97653"/>
                </a:lnTo>
                <a:lnTo>
                  <a:pt x="3852224" y="700582"/>
                </a:lnTo>
                <a:lnTo>
                  <a:pt x="3738780" y="700582"/>
                </a:lnTo>
                <a:lnTo>
                  <a:pt x="3738780" y="97653"/>
                </a:lnTo>
                <a:lnTo>
                  <a:pt x="3553674" y="97653"/>
                </a:lnTo>
                <a:close/>
              </a:path>
              <a:path w="4737100" h="708025">
                <a:moveTo>
                  <a:pt x="4617148" y="700582"/>
                </a:moveTo>
                <a:lnTo>
                  <a:pt x="4567349" y="559202"/>
                </a:lnTo>
                <a:lnTo>
                  <a:pt x="4277787" y="559202"/>
                </a:lnTo>
                <a:lnTo>
                  <a:pt x="4228232" y="700582"/>
                </a:lnTo>
                <a:lnTo>
                  <a:pt x="4109687" y="700582"/>
                </a:lnTo>
                <a:lnTo>
                  <a:pt x="4357465" y="8016"/>
                </a:lnTo>
                <a:lnTo>
                  <a:pt x="4488885" y="8016"/>
                </a:lnTo>
                <a:lnTo>
                  <a:pt x="4736664" y="700582"/>
                </a:lnTo>
                <a:lnTo>
                  <a:pt x="4617148" y="700582"/>
                </a:lnTo>
                <a:close/>
              </a:path>
              <a:path w="4737100" h="708025">
                <a:moveTo>
                  <a:pt x="4308638" y="470779"/>
                </a:moveTo>
                <a:lnTo>
                  <a:pt x="4536498" y="470779"/>
                </a:lnTo>
                <a:lnTo>
                  <a:pt x="4423297" y="145266"/>
                </a:lnTo>
                <a:lnTo>
                  <a:pt x="4308638" y="470779"/>
                </a:lnTo>
                <a:close/>
              </a:path>
            </a:pathLst>
          </a:custGeom>
          <a:ln w="37312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19406" y="1396849"/>
            <a:ext cx="4832350" cy="1219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800" spc="-275" dirty="0">
                <a:latin typeface="Verdana"/>
                <a:cs typeface="Verdana"/>
              </a:rPr>
              <a:t>CRESCITA</a:t>
            </a:r>
            <a:endParaRPr sz="7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4024" y="3"/>
            <a:ext cx="16154400" cy="10287000"/>
            <a:chOff x="2134024" y="3"/>
            <a:chExt cx="16154400" cy="10287000"/>
          </a:xfrm>
        </p:grpSpPr>
        <p:sp>
          <p:nvSpPr>
            <p:cNvPr id="3" name="object 3"/>
            <p:cNvSpPr/>
            <p:nvPr/>
          </p:nvSpPr>
          <p:spPr>
            <a:xfrm>
              <a:off x="12067062" y="3"/>
              <a:ext cx="5106670" cy="4279900"/>
            </a:xfrm>
            <a:custGeom>
              <a:avLst/>
              <a:gdLst/>
              <a:ahLst/>
              <a:cxnLst/>
              <a:rect l="l" t="t" r="r" b="b"/>
              <a:pathLst>
                <a:path w="5106669" h="4279900">
                  <a:moveTo>
                    <a:pt x="2981094" y="4216400"/>
                  </a:moveTo>
                  <a:lnTo>
                    <a:pt x="1949838" y="4216400"/>
                  </a:lnTo>
                  <a:lnTo>
                    <a:pt x="1830049" y="4178300"/>
                  </a:lnTo>
                  <a:lnTo>
                    <a:pt x="1789998" y="4152900"/>
                  </a:lnTo>
                  <a:lnTo>
                    <a:pt x="1709745" y="4127500"/>
                  </a:lnTo>
                  <a:lnTo>
                    <a:pt x="1669554" y="4102100"/>
                  </a:lnTo>
                  <a:lnTo>
                    <a:pt x="1629327" y="4089400"/>
                  </a:lnTo>
                  <a:lnTo>
                    <a:pt x="1589069" y="4064000"/>
                  </a:lnTo>
                  <a:lnTo>
                    <a:pt x="1548786" y="4051300"/>
                  </a:lnTo>
                  <a:lnTo>
                    <a:pt x="1266540" y="3873500"/>
                  </a:lnTo>
                  <a:lnTo>
                    <a:pt x="1226246" y="3835400"/>
                  </a:lnTo>
                  <a:lnTo>
                    <a:pt x="1185973" y="3810000"/>
                  </a:lnTo>
                  <a:lnTo>
                    <a:pt x="1105517" y="3733800"/>
                  </a:lnTo>
                  <a:lnTo>
                    <a:pt x="1065344" y="3708400"/>
                  </a:lnTo>
                  <a:lnTo>
                    <a:pt x="945107" y="3594100"/>
                  </a:lnTo>
                  <a:lnTo>
                    <a:pt x="905141" y="3543300"/>
                  </a:lnTo>
                  <a:lnTo>
                    <a:pt x="825408" y="3467100"/>
                  </a:lnTo>
                  <a:lnTo>
                    <a:pt x="745976" y="3365500"/>
                  </a:lnTo>
                  <a:lnTo>
                    <a:pt x="706388" y="3327400"/>
                  </a:lnTo>
                  <a:lnTo>
                    <a:pt x="588191" y="3175000"/>
                  </a:lnTo>
                  <a:lnTo>
                    <a:pt x="549000" y="3111500"/>
                  </a:lnTo>
                  <a:lnTo>
                    <a:pt x="470961" y="3009900"/>
                  </a:lnTo>
                  <a:lnTo>
                    <a:pt x="393416" y="2882900"/>
                  </a:lnTo>
                  <a:lnTo>
                    <a:pt x="366956" y="2844800"/>
                  </a:lnTo>
                  <a:lnTo>
                    <a:pt x="341493" y="2806700"/>
                  </a:lnTo>
                  <a:lnTo>
                    <a:pt x="317017" y="2755900"/>
                  </a:lnTo>
                  <a:lnTo>
                    <a:pt x="293521" y="2717800"/>
                  </a:lnTo>
                  <a:lnTo>
                    <a:pt x="270996" y="2679700"/>
                  </a:lnTo>
                  <a:lnTo>
                    <a:pt x="249435" y="2628900"/>
                  </a:lnTo>
                  <a:lnTo>
                    <a:pt x="228829" y="2590800"/>
                  </a:lnTo>
                  <a:lnTo>
                    <a:pt x="209170" y="2552700"/>
                  </a:lnTo>
                  <a:lnTo>
                    <a:pt x="190451" y="2501900"/>
                  </a:lnTo>
                  <a:lnTo>
                    <a:pt x="172663" y="2463800"/>
                  </a:lnTo>
                  <a:lnTo>
                    <a:pt x="155799" y="2425700"/>
                  </a:lnTo>
                  <a:lnTo>
                    <a:pt x="139849" y="2387600"/>
                  </a:lnTo>
                  <a:lnTo>
                    <a:pt x="124807" y="2336800"/>
                  </a:lnTo>
                  <a:lnTo>
                    <a:pt x="110664" y="2298700"/>
                  </a:lnTo>
                  <a:lnTo>
                    <a:pt x="97412" y="2260600"/>
                  </a:lnTo>
                  <a:lnTo>
                    <a:pt x="85043" y="2222500"/>
                  </a:lnTo>
                  <a:lnTo>
                    <a:pt x="73549" y="2171700"/>
                  </a:lnTo>
                  <a:lnTo>
                    <a:pt x="62922" y="2133600"/>
                  </a:lnTo>
                  <a:lnTo>
                    <a:pt x="53154" y="2095500"/>
                  </a:lnTo>
                  <a:lnTo>
                    <a:pt x="44236" y="2057400"/>
                  </a:lnTo>
                  <a:lnTo>
                    <a:pt x="36162" y="2006600"/>
                  </a:lnTo>
                  <a:lnTo>
                    <a:pt x="28922" y="1968500"/>
                  </a:lnTo>
                  <a:lnTo>
                    <a:pt x="22509" y="1930400"/>
                  </a:lnTo>
                  <a:lnTo>
                    <a:pt x="16914" y="1892300"/>
                  </a:lnTo>
                  <a:lnTo>
                    <a:pt x="12130" y="1854200"/>
                  </a:lnTo>
                  <a:lnTo>
                    <a:pt x="8149" y="1816100"/>
                  </a:lnTo>
                  <a:lnTo>
                    <a:pt x="2562" y="1727200"/>
                  </a:lnTo>
                  <a:lnTo>
                    <a:pt x="940" y="1689100"/>
                  </a:lnTo>
                  <a:lnTo>
                    <a:pt x="89" y="1651000"/>
                  </a:lnTo>
                  <a:lnTo>
                    <a:pt x="0" y="1612900"/>
                  </a:lnTo>
                  <a:lnTo>
                    <a:pt x="665" y="1574800"/>
                  </a:lnTo>
                  <a:lnTo>
                    <a:pt x="2076" y="1536700"/>
                  </a:lnTo>
                  <a:lnTo>
                    <a:pt x="4226" y="1498600"/>
                  </a:lnTo>
                  <a:lnTo>
                    <a:pt x="7105" y="1460500"/>
                  </a:lnTo>
                  <a:lnTo>
                    <a:pt x="10707" y="1422400"/>
                  </a:lnTo>
                  <a:lnTo>
                    <a:pt x="15023" y="1384300"/>
                  </a:lnTo>
                  <a:lnTo>
                    <a:pt x="20045" y="1346200"/>
                  </a:lnTo>
                  <a:lnTo>
                    <a:pt x="25765" y="1308100"/>
                  </a:lnTo>
                  <a:lnTo>
                    <a:pt x="32174" y="1270000"/>
                  </a:lnTo>
                  <a:lnTo>
                    <a:pt x="39266" y="1231900"/>
                  </a:lnTo>
                  <a:lnTo>
                    <a:pt x="47031" y="1193800"/>
                  </a:lnTo>
                  <a:lnTo>
                    <a:pt x="55463" y="1155700"/>
                  </a:lnTo>
                  <a:lnTo>
                    <a:pt x="64552" y="1117600"/>
                  </a:lnTo>
                  <a:lnTo>
                    <a:pt x="74290" y="1079500"/>
                  </a:lnTo>
                  <a:lnTo>
                    <a:pt x="84671" y="1041400"/>
                  </a:lnTo>
                  <a:lnTo>
                    <a:pt x="95684" y="1003300"/>
                  </a:lnTo>
                  <a:lnTo>
                    <a:pt x="107324" y="965200"/>
                  </a:lnTo>
                  <a:lnTo>
                    <a:pt x="119581" y="927100"/>
                  </a:lnTo>
                  <a:lnTo>
                    <a:pt x="132447" y="889000"/>
                  </a:lnTo>
                  <a:lnTo>
                    <a:pt x="145915" y="863600"/>
                  </a:lnTo>
                  <a:lnTo>
                    <a:pt x="159976" y="825500"/>
                  </a:lnTo>
                  <a:lnTo>
                    <a:pt x="174623" y="787400"/>
                  </a:lnTo>
                  <a:lnTo>
                    <a:pt x="189847" y="749300"/>
                  </a:lnTo>
                  <a:lnTo>
                    <a:pt x="205640" y="723900"/>
                  </a:lnTo>
                  <a:lnTo>
                    <a:pt x="221994" y="685800"/>
                  </a:lnTo>
                  <a:lnTo>
                    <a:pt x="238901" y="647700"/>
                  </a:lnTo>
                  <a:lnTo>
                    <a:pt x="256353" y="609600"/>
                  </a:lnTo>
                  <a:lnTo>
                    <a:pt x="274343" y="584200"/>
                  </a:lnTo>
                  <a:lnTo>
                    <a:pt x="292861" y="546100"/>
                  </a:lnTo>
                  <a:lnTo>
                    <a:pt x="311901" y="520700"/>
                  </a:lnTo>
                  <a:lnTo>
                    <a:pt x="331453" y="482600"/>
                  </a:lnTo>
                  <a:lnTo>
                    <a:pt x="351510" y="444500"/>
                  </a:lnTo>
                  <a:lnTo>
                    <a:pt x="372064" y="419100"/>
                  </a:lnTo>
                  <a:lnTo>
                    <a:pt x="393107" y="381000"/>
                  </a:lnTo>
                  <a:lnTo>
                    <a:pt x="414630" y="355600"/>
                  </a:lnTo>
                  <a:lnTo>
                    <a:pt x="436626" y="317500"/>
                  </a:lnTo>
                  <a:lnTo>
                    <a:pt x="459087" y="292100"/>
                  </a:lnTo>
                  <a:lnTo>
                    <a:pt x="482004" y="254000"/>
                  </a:lnTo>
                  <a:lnTo>
                    <a:pt x="505370" y="228600"/>
                  </a:lnTo>
                  <a:lnTo>
                    <a:pt x="529177" y="190500"/>
                  </a:lnTo>
                  <a:lnTo>
                    <a:pt x="553415" y="165100"/>
                  </a:lnTo>
                  <a:lnTo>
                    <a:pt x="578079" y="139700"/>
                  </a:lnTo>
                  <a:lnTo>
                    <a:pt x="603158" y="101600"/>
                  </a:lnTo>
                  <a:lnTo>
                    <a:pt x="628646" y="76200"/>
                  </a:lnTo>
                  <a:lnTo>
                    <a:pt x="654534" y="50800"/>
                  </a:lnTo>
                  <a:lnTo>
                    <a:pt x="680815" y="12700"/>
                  </a:lnTo>
                  <a:lnTo>
                    <a:pt x="703224" y="0"/>
                  </a:lnTo>
                  <a:lnTo>
                    <a:pt x="4727156" y="0"/>
                  </a:lnTo>
                  <a:lnTo>
                    <a:pt x="4773300" y="63500"/>
                  </a:lnTo>
                  <a:lnTo>
                    <a:pt x="4799755" y="127000"/>
                  </a:lnTo>
                  <a:lnTo>
                    <a:pt x="4822502" y="177800"/>
                  </a:lnTo>
                  <a:lnTo>
                    <a:pt x="4844326" y="228600"/>
                  </a:lnTo>
                  <a:lnTo>
                    <a:pt x="4865232" y="292100"/>
                  </a:lnTo>
                  <a:lnTo>
                    <a:pt x="4885226" y="342900"/>
                  </a:lnTo>
                  <a:lnTo>
                    <a:pt x="4904314" y="393700"/>
                  </a:lnTo>
                  <a:lnTo>
                    <a:pt x="4922501" y="444500"/>
                  </a:lnTo>
                  <a:lnTo>
                    <a:pt x="4939792" y="495300"/>
                  </a:lnTo>
                  <a:lnTo>
                    <a:pt x="4956193" y="546100"/>
                  </a:lnTo>
                  <a:lnTo>
                    <a:pt x="4971710" y="596900"/>
                  </a:lnTo>
                  <a:lnTo>
                    <a:pt x="4986348" y="660400"/>
                  </a:lnTo>
                  <a:lnTo>
                    <a:pt x="5000112" y="711200"/>
                  </a:lnTo>
                  <a:lnTo>
                    <a:pt x="5013009" y="762000"/>
                  </a:lnTo>
                  <a:lnTo>
                    <a:pt x="5025043" y="812800"/>
                  </a:lnTo>
                  <a:lnTo>
                    <a:pt x="5036221" y="863600"/>
                  </a:lnTo>
                  <a:lnTo>
                    <a:pt x="5046547" y="914400"/>
                  </a:lnTo>
                  <a:lnTo>
                    <a:pt x="5056028" y="965200"/>
                  </a:lnTo>
                  <a:lnTo>
                    <a:pt x="5064668" y="1016000"/>
                  </a:lnTo>
                  <a:lnTo>
                    <a:pt x="5072474" y="1066800"/>
                  </a:lnTo>
                  <a:lnTo>
                    <a:pt x="5079451" y="1130300"/>
                  </a:lnTo>
                  <a:lnTo>
                    <a:pt x="5085604" y="1181100"/>
                  </a:lnTo>
                  <a:lnTo>
                    <a:pt x="5090939" y="1231900"/>
                  </a:lnTo>
                  <a:lnTo>
                    <a:pt x="5095461" y="1282700"/>
                  </a:lnTo>
                  <a:lnTo>
                    <a:pt x="5099176" y="1333500"/>
                  </a:lnTo>
                  <a:lnTo>
                    <a:pt x="5102090" y="1384300"/>
                  </a:lnTo>
                  <a:lnTo>
                    <a:pt x="5104208" y="1435100"/>
                  </a:lnTo>
                  <a:lnTo>
                    <a:pt x="5105536" y="1485900"/>
                  </a:lnTo>
                  <a:lnTo>
                    <a:pt x="5106079" y="1536700"/>
                  </a:lnTo>
                  <a:lnTo>
                    <a:pt x="5105842" y="1574800"/>
                  </a:lnTo>
                  <a:lnTo>
                    <a:pt x="5104832" y="1625600"/>
                  </a:lnTo>
                  <a:lnTo>
                    <a:pt x="5103053" y="1676400"/>
                  </a:lnTo>
                  <a:lnTo>
                    <a:pt x="5100512" y="1727200"/>
                  </a:lnTo>
                  <a:lnTo>
                    <a:pt x="5097213" y="1778000"/>
                  </a:lnTo>
                  <a:lnTo>
                    <a:pt x="5093163" y="1828800"/>
                  </a:lnTo>
                  <a:lnTo>
                    <a:pt x="5088366" y="1866900"/>
                  </a:lnTo>
                  <a:lnTo>
                    <a:pt x="5082829" y="1917700"/>
                  </a:lnTo>
                  <a:lnTo>
                    <a:pt x="5076557" y="1968500"/>
                  </a:lnTo>
                  <a:lnTo>
                    <a:pt x="5069555" y="2019300"/>
                  </a:lnTo>
                  <a:lnTo>
                    <a:pt x="5061829" y="2057400"/>
                  </a:lnTo>
                  <a:lnTo>
                    <a:pt x="5053384" y="2108200"/>
                  </a:lnTo>
                  <a:lnTo>
                    <a:pt x="5044227" y="2159000"/>
                  </a:lnTo>
                  <a:lnTo>
                    <a:pt x="5034362" y="2197100"/>
                  </a:lnTo>
                  <a:lnTo>
                    <a:pt x="5023796" y="2247900"/>
                  </a:lnTo>
                  <a:lnTo>
                    <a:pt x="5012533" y="2286000"/>
                  </a:lnTo>
                  <a:lnTo>
                    <a:pt x="5000579" y="2336800"/>
                  </a:lnTo>
                  <a:lnTo>
                    <a:pt x="4987939" y="2374900"/>
                  </a:lnTo>
                  <a:lnTo>
                    <a:pt x="4974620" y="2425700"/>
                  </a:lnTo>
                  <a:lnTo>
                    <a:pt x="4960627" y="2463800"/>
                  </a:lnTo>
                  <a:lnTo>
                    <a:pt x="4945965" y="2501900"/>
                  </a:lnTo>
                  <a:lnTo>
                    <a:pt x="4930640" y="2552700"/>
                  </a:lnTo>
                  <a:lnTo>
                    <a:pt x="4914657" y="2590800"/>
                  </a:lnTo>
                  <a:lnTo>
                    <a:pt x="4898022" y="2628900"/>
                  </a:lnTo>
                  <a:lnTo>
                    <a:pt x="4880740" y="2667000"/>
                  </a:lnTo>
                  <a:lnTo>
                    <a:pt x="4862817" y="2705100"/>
                  </a:lnTo>
                  <a:lnTo>
                    <a:pt x="4844259" y="2743200"/>
                  </a:lnTo>
                  <a:lnTo>
                    <a:pt x="4825071" y="2794000"/>
                  </a:lnTo>
                  <a:lnTo>
                    <a:pt x="4805258" y="2832100"/>
                  </a:lnTo>
                  <a:lnTo>
                    <a:pt x="4784827" y="2870200"/>
                  </a:lnTo>
                  <a:lnTo>
                    <a:pt x="4763782" y="2895600"/>
                  </a:lnTo>
                  <a:lnTo>
                    <a:pt x="4742129" y="2933700"/>
                  </a:lnTo>
                  <a:lnTo>
                    <a:pt x="4719873" y="2971800"/>
                  </a:lnTo>
                  <a:lnTo>
                    <a:pt x="4697021" y="3009900"/>
                  </a:lnTo>
                  <a:lnTo>
                    <a:pt x="4673578" y="3048000"/>
                  </a:lnTo>
                  <a:lnTo>
                    <a:pt x="4649548" y="3073400"/>
                  </a:lnTo>
                  <a:lnTo>
                    <a:pt x="4624939" y="3111500"/>
                  </a:lnTo>
                  <a:lnTo>
                    <a:pt x="4599755" y="3149600"/>
                  </a:lnTo>
                  <a:lnTo>
                    <a:pt x="4574002" y="3175000"/>
                  </a:lnTo>
                  <a:lnTo>
                    <a:pt x="4547685" y="3213100"/>
                  </a:lnTo>
                  <a:lnTo>
                    <a:pt x="4520810" y="3238500"/>
                  </a:lnTo>
                  <a:lnTo>
                    <a:pt x="4493382" y="3263900"/>
                  </a:lnTo>
                  <a:lnTo>
                    <a:pt x="4465407" y="3302000"/>
                  </a:lnTo>
                  <a:lnTo>
                    <a:pt x="4448679" y="3314700"/>
                  </a:lnTo>
                  <a:lnTo>
                    <a:pt x="4431454" y="3327400"/>
                  </a:lnTo>
                  <a:lnTo>
                    <a:pt x="4413735" y="3352800"/>
                  </a:lnTo>
                  <a:lnTo>
                    <a:pt x="4395529" y="3365500"/>
                  </a:lnTo>
                  <a:lnTo>
                    <a:pt x="4376840" y="3390900"/>
                  </a:lnTo>
                  <a:lnTo>
                    <a:pt x="4357675" y="3403600"/>
                  </a:lnTo>
                  <a:lnTo>
                    <a:pt x="4338039" y="3429000"/>
                  </a:lnTo>
                  <a:lnTo>
                    <a:pt x="4317936" y="3441700"/>
                  </a:lnTo>
                  <a:lnTo>
                    <a:pt x="4297372" y="3454400"/>
                  </a:lnTo>
                  <a:lnTo>
                    <a:pt x="4276353" y="3479800"/>
                  </a:lnTo>
                  <a:lnTo>
                    <a:pt x="4254883" y="3492500"/>
                  </a:lnTo>
                  <a:lnTo>
                    <a:pt x="4232968" y="3517900"/>
                  </a:lnTo>
                  <a:lnTo>
                    <a:pt x="4210614" y="3530600"/>
                  </a:lnTo>
                  <a:lnTo>
                    <a:pt x="4187826" y="3556000"/>
                  </a:lnTo>
                  <a:lnTo>
                    <a:pt x="4164608" y="3581400"/>
                  </a:lnTo>
                  <a:lnTo>
                    <a:pt x="4140967" y="3594100"/>
                  </a:lnTo>
                  <a:lnTo>
                    <a:pt x="4116907" y="3619500"/>
                  </a:lnTo>
                  <a:lnTo>
                    <a:pt x="4092434" y="3632200"/>
                  </a:lnTo>
                  <a:lnTo>
                    <a:pt x="4067553" y="3657600"/>
                  </a:lnTo>
                  <a:lnTo>
                    <a:pt x="4042270" y="3670300"/>
                  </a:lnTo>
                  <a:lnTo>
                    <a:pt x="4016590" y="3695700"/>
                  </a:lnTo>
                  <a:lnTo>
                    <a:pt x="3990518" y="3708400"/>
                  </a:lnTo>
                  <a:lnTo>
                    <a:pt x="3964059" y="3733800"/>
                  </a:lnTo>
                  <a:lnTo>
                    <a:pt x="3937219" y="3746500"/>
                  </a:lnTo>
                  <a:lnTo>
                    <a:pt x="3910003" y="3771900"/>
                  </a:lnTo>
                  <a:lnTo>
                    <a:pt x="3882417" y="3784600"/>
                  </a:lnTo>
                  <a:lnTo>
                    <a:pt x="3854465" y="3810000"/>
                  </a:lnTo>
                  <a:lnTo>
                    <a:pt x="3826153" y="3822700"/>
                  </a:lnTo>
                  <a:lnTo>
                    <a:pt x="3797487" y="3848100"/>
                  </a:lnTo>
                  <a:lnTo>
                    <a:pt x="3768471" y="3860800"/>
                  </a:lnTo>
                  <a:lnTo>
                    <a:pt x="3739112" y="3886200"/>
                  </a:lnTo>
                  <a:lnTo>
                    <a:pt x="3679381" y="3911600"/>
                  </a:lnTo>
                  <a:lnTo>
                    <a:pt x="3649021" y="3937000"/>
                  </a:lnTo>
                  <a:lnTo>
                    <a:pt x="3587338" y="3962400"/>
                  </a:lnTo>
                  <a:lnTo>
                    <a:pt x="3556025" y="3987800"/>
                  </a:lnTo>
                  <a:lnTo>
                    <a:pt x="3492485" y="4013200"/>
                  </a:lnTo>
                  <a:lnTo>
                    <a:pt x="3460267" y="4038600"/>
                  </a:lnTo>
                  <a:lnTo>
                    <a:pt x="3261040" y="4114800"/>
                  </a:lnTo>
                  <a:lnTo>
                    <a:pt x="2981094" y="4216400"/>
                  </a:lnTo>
                  <a:close/>
                </a:path>
                <a:path w="5106669" h="4279900">
                  <a:moveTo>
                    <a:pt x="2798917" y="4254500"/>
                  </a:moveTo>
                  <a:lnTo>
                    <a:pt x="2108507" y="4254500"/>
                  </a:lnTo>
                  <a:lnTo>
                    <a:pt x="1989628" y="4216400"/>
                  </a:lnTo>
                  <a:lnTo>
                    <a:pt x="2945071" y="4216400"/>
                  </a:lnTo>
                  <a:lnTo>
                    <a:pt x="2872395" y="4241800"/>
                  </a:lnTo>
                  <a:lnTo>
                    <a:pt x="2835754" y="4241800"/>
                  </a:lnTo>
                  <a:lnTo>
                    <a:pt x="2798917" y="4254500"/>
                  </a:lnTo>
                  <a:close/>
                </a:path>
                <a:path w="5106669" h="4279900">
                  <a:moveTo>
                    <a:pt x="2724678" y="4267200"/>
                  </a:moveTo>
                  <a:lnTo>
                    <a:pt x="2187297" y="4267200"/>
                  </a:lnTo>
                  <a:lnTo>
                    <a:pt x="2147952" y="4254500"/>
                  </a:lnTo>
                  <a:lnTo>
                    <a:pt x="2761890" y="4254500"/>
                  </a:lnTo>
                  <a:lnTo>
                    <a:pt x="2724678" y="4267200"/>
                  </a:lnTo>
                  <a:close/>
                </a:path>
                <a:path w="5106669" h="4279900">
                  <a:moveTo>
                    <a:pt x="2611989" y="4279900"/>
                  </a:moveTo>
                  <a:lnTo>
                    <a:pt x="2304680" y="4279900"/>
                  </a:lnTo>
                  <a:lnTo>
                    <a:pt x="2265666" y="4267200"/>
                  </a:lnTo>
                  <a:lnTo>
                    <a:pt x="2649722" y="4267200"/>
                  </a:lnTo>
                  <a:lnTo>
                    <a:pt x="2611989" y="4279900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4024" y="2213059"/>
              <a:ext cx="14020799" cy="77533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558810" y="4621228"/>
              <a:ext cx="3729354" cy="5666105"/>
            </a:xfrm>
            <a:custGeom>
              <a:avLst/>
              <a:gdLst/>
              <a:ahLst/>
              <a:cxnLst/>
              <a:rect l="l" t="t" r="r" b="b"/>
              <a:pathLst>
                <a:path w="3729355" h="5666105">
                  <a:moveTo>
                    <a:pt x="157434" y="5665771"/>
                  </a:moveTo>
                  <a:lnTo>
                    <a:pt x="124433" y="5598816"/>
                  </a:lnTo>
                  <a:lnTo>
                    <a:pt x="106823" y="5559166"/>
                  </a:lnTo>
                  <a:lnTo>
                    <a:pt x="90426" y="5519072"/>
                  </a:lnTo>
                  <a:lnTo>
                    <a:pt x="75276" y="5478497"/>
                  </a:lnTo>
                  <a:lnTo>
                    <a:pt x="61408" y="5437407"/>
                  </a:lnTo>
                  <a:lnTo>
                    <a:pt x="48856" y="5395765"/>
                  </a:lnTo>
                  <a:lnTo>
                    <a:pt x="37656" y="5353538"/>
                  </a:lnTo>
                  <a:lnTo>
                    <a:pt x="27842" y="5310689"/>
                  </a:lnTo>
                  <a:lnTo>
                    <a:pt x="19448" y="5267183"/>
                  </a:lnTo>
                  <a:lnTo>
                    <a:pt x="12509" y="5222985"/>
                  </a:lnTo>
                  <a:lnTo>
                    <a:pt x="7060" y="5178060"/>
                  </a:lnTo>
                  <a:lnTo>
                    <a:pt x="3136" y="5132371"/>
                  </a:lnTo>
                  <a:lnTo>
                    <a:pt x="771" y="5085885"/>
                  </a:lnTo>
                  <a:lnTo>
                    <a:pt x="0" y="5038565"/>
                  </a:lnTo>
                  <a:lnTo>
                    <a:pt x="856" y="4990377"/>
                  </a:lnTo>
                  <a:lnTo>
                    <a:pt x="3376" y="4941285"/>
                  </a:lnTo>
                  <a:lnTo>
                    <a:pt x="7594" y="4891253"/>
                  </a:lnTo>
                  <a:lnTo>
                    <a:pt x="13544" y="4840246"/>
                  </a:lnTo>
                  <a:lnTo>
                    <a:pt x="21261" y="4788230"/>
                  </a:lnTo>
                  <a:lnTo>
                    <a:pt x="30780" y="4735168"/>
                  </a:lnTo>
                  <a:lnTo>
                    <a:pt x="42135" y="4681026"/>
                  </a:lnTo>
                  <a:lnTo>
                    <a:pt x="55360" y="4625768"/>
                  </a:lnTo>
                  <a:lnTo>
                    <a:pt x="67863" y="4578768"/>
                  </a:lnTo>
                  <a:lnTo>
                    <a:pt x="81533" y="4532068"/>
                  </a:lnTo>
                  <a:lnTo>
                    <a:pt x="96358" y="4485700"/>
                  </a:lnTo>
                  <a:lnTo>
                    <a:pt x="112325" y="4439694"/>
                  </a:lnTo>
                  <a:lnTo>
                    <a:pt x="129419" y="4394083"/>
                  </a:lnTo>
                  <a:lnTo>
                    <a:pt x="147627" y="4348897"/>
                  </a:lnTo>
                  <a:lnTo>
                    <a:pt x="166936" y="4304167"/>
                  </a:lnTo>
                  <a:lnTo>
                    <a:pt x="187333" y="4259926"/>
                  </a:lnTo>
                  <a:lnTo>
                    <a:pt x="208805" y="4216204"/>
                  </a:lnTo>
                  <a:lnTo>
                    <a:pt x="231337" y="4173033"/>
                  </a:lnTo>
                  <a:lnTo>
                    <a:pt x="254917" y="4130444"/>
                  </a:lnTo>
                  <a:lnTo>
                    <a:pt x="279531" y="4088468"/>
                  </a:lnTo>
                  <a:lnTo>
                    <a:pt x="305166" y="4047136"/>
                  </a:lnTo>
                  <a:lnTo>
                    <a:pt x="331808" y="4006481"/>
                  </a:lnTo>
                  <a:lnTo>
                    <a:pt x="359445" y="3966532"/>
                  </a:lnTo>
                  <a:lnTo>
                    <a:pt x="388062" y="3927322"/>
                  </a:lnTo>
                  <a:lnTo>
                    <a:pt x="417646" y="3888882"/>
                  </a:lnTo>
                  <a:lnTo>
                    <a:pt x="448185" y="3851243"/>
                  </a:lnTo>
                  <a:lnTo>
                    <a:pt x="479664" y="3814436"/>
                  </a:lnTo>
                  <a:lnTo>
                    <a:pt x="512070" y="3778493"/>
                  </a:lnTo>
                  <a:lnTo>
                    <a:pt x="545390" y="3743445"/>
                  </a:lnTo>
                  <a:lnTo>
                    <a:pt x="579611" y="3709323"/>
                  </a:lnTo>
                  <a:lnTo>
                    <a:pt x="614719" y="3676158"/>
                  </a:lnTo>
                  <a:lnTo>
                    <a:pt x="650700" y="3643983"/>
                  </a:lnTo>
                  <a:lnTo>
                    <a:pt x="687542" y="3612828"/>
                  </a:lnTo>
                  <a:lnTo>
                    <a:pt x="725231" y="3582724"/>
                  </a:lnTo>
                  <a:lnTo>
                    <a:pt x="763754" y="3553703"/>
                  </a:lnTo>
                  <a:lnTo>
                    <a:pt x="803097" y="3525796"/>
                  </a:lnTo>
                  <a:lnTo>
                    <a:pt x="843247" y="3499034"/>
                  </a:lnTo>
                  <a:lnTo>
                    <a:pt x="884190" y="3473450"/>
                  </a:lnTo>
                  <a:lnTo>
                    <a:pt x="925914" y="3449073"/>
                  </a:lnTo>
                  <a:lnTo>
                    <a:pt x="968404" y="3425935"/>
                  </a:lnTo>
                  <a:lnTo>
                    <a:pt x="1011648" y="3404068"/>
                  </a:lnTo>
                  <a:lnTo>
                    <a:pt x="1055632" y="3383503"/>
                  </a:lnTo>
                  <a:lnTo>
                    <a:pt x="1100342" y="3364271"/>
                  </a:lnTo>
                  <a:lnTo>
                    <a:pt x="1145766" y="3346404"/>
                  </a:lnTo>
                  <a:lnTo>
                    <a:pt x="1191890" y="3329933"/>
                  </a:lnTo>
                  <a:lnTo>
                    <a:pt x="1238701" y="3314888"/>
                  </a:lnTo>
                  <a:lnTo>
                    <a:pt x="1286184" y="3301302"/>
                  </a:lnTo>
                  <a:lnTo>
                    <a:pt x="1334328" y="3289206"/>
                  </a:lnTo>
                  <a:lnTo>
                    <a:pt x="1382374" y="3277552"/>
                  </a:lnTo>
                  <a:lnTo>
                    <a:pt x="1429979" y="3264184"/>
                  </a:lnTo>
                  <a:lnTo>
                    <a:pt x="1477116" y="3249140"/>
                  </a:lnTo>
                  <a:lnTo>
                    <a:pt x="1523756" y="3232453"/>
                  </a:lnTo>
                  <a:lnTo>
                    <a:pt x="1569871" y="3214161"/>
                  </a:lnTo>
                  <a:lnTo>
                    <a:pt x="1615431" y="3194298"/>
                  </a:lnTo>
                  <a:lnTo>
                    <a:pt x="1660410" y="3172900"/>
                  </a:lnTo>
                  <a:lnTo>
                    <a:pt x="1704778" y="3150004"/>
                  </a:lnTo>
                  <a:lnTo>
                    <a:pt x="1748507" y="3125644"/>
                  </a:lnTo>
                  <a:lnTo>
                    <a:pt x="1791569" y="3099857"/>
                  </a:lnTo>
                  <a:lnTo>
                    <a:pt x="1833935" y="3072678"/>
                  </a:lnTo>
                  <a:lnTo>
                    <a:pt x="1875577" y="3044143"/>
                  </a:lnTo>
                  <a:lnTo>
                    <a:pt x="1916466" y="3014287"/>
                  </a:lnTo>
                  <a:lnTo>
                    <a:pt x="1956574" y="2983147"/>
                  </a:lnTo>
                  <a:lnTo>
                    <a:pt x="1995873" y="2950757"/>
                  </a:lnTo>
                  <a:lnTo>
                    <a:pt x="2034334" y="2917154"/>
                  </a:lnTo>
                  <a:lnTo>
                    <a:pt x="2071929" y="2882374"/>
                  </a:lnTo>
                  <a:lnTo>
                    <a:pt x="2108629" y="2846451"/>
                  </a:lnTo>
                  <a:lnTo>
                    <a:pt x="2144406" y="2809422"/>
                  </a:lnTo>
                  <a:lnTo>
                    <a:pt x="2179232" y="2771322"/>
                  </a:lnTo>
                  <a:lnTo>
                    <a:pt x="2213078" y="2732188"/>
                  </a:lnTo>
                  <a:lnTo>
                    <a:pt x="2245916" y="2692054"/>
                  </a:lnTo>
                  <a:lnTo>
                    <a:pt x="2275948" y="2653325"/>
                  </a:lnTo>
                  <a:lnTo>
                    <a:pt x="2305063" y="2613768"/>
                  </a:lnTo>
                  <a:lnTo>
                    <a:pt x="2333238" y="2573412"/>
                  </a:lnTo>
                  <a:lnTo>
                    <a:pt x="2360450" y="2532285"/>
                  </a:lnTo>
                  <a:lnTo>
                    <a:pt x="2386673" y="2490416"/>
                  </a:lnTo>
                  <a:lnTo>
                    <a:pt x="2411885" y="2447833"/>
                  </a:lnTo>
                  <a:lnTo>
                    <a:pt x="2436062" y="2404565"/>
                  </a:lnTo>
                  <a:lnTo>
                    <a:pt x="2459179" y="2360639"/>
                  </a:lnTo>
                  <a:lnTo>
                    <a:pt x="2481214" y="2316085"/>
                  </a:lnTo>
                  <a:lnTo>
                    <a:pt x="2502141" y="2270930"/>
                  </a:lnTo>
                  <a:lnTo>
                    <a:pt x="2521939" y="2225203"/>
                  </a:lnTo>
                  <a:lnTo>
                    <a:pt x="2540581" y="2178933"/>
                  </a:lnTo>
                  <a:lnTo>
                    <a:pt x="2558046" y="2132147"/>
                  </a:lnTo>
                  <a:lnTo>
                    <a:pt x="2574309" y="2084875"/>
                  </a:lnTo>
                  <a:lnTo>
                    <a:pt x="2589345" y="2037144"/>
                  </a:lnTo>
                  <a:lnTo>
                    <a:pt x="2603133" y="1988983"/>
                  </a:lnTo>
                  <a:lnTo>
                    <a:pt x="2615646" y="1940421"/>
                  </a:lnTo>
                  <a:lnTo>
                    <a:pt x="2626863" y="1891485"/>
                  </a:lnTo>
                  <a:lnTo>
                    <a:pt x="2636759" y="1842204"/>
                  </a:lnTo>
                  <a:lnTo>
                    <a:pt x="2645310" y="1792607"/>
                  </a:lnTo>
                  <a:lnTo>
                    <a:pt x="2652492" y="1742722"/>
                  </a:lnTo>
                  <a:lnTo>
                    <a:pt x="2658282" y="1692577"/>
                  </a:lnTo>
                  <a:lnTo>
                    <a:pt x="2662655" y="1642200"/>
                  </a:lnTo>
                  <a:lnTo>
                    <a:pt x="2665589" y="1591621"/>
                  </a:lnTo>
                  <a:lnTo>
                    <a:pt x="2669007" y="1538819"/>
                  </a:lnTo>
                  <a:lnTo>
                    <a:pt x="2673820" y="1486550"/>
                  </a:lnTo>
                  <a:lnTo>
                    <a:pt x="2680002" y="1434829"/>
                  </a:lnTo>
                  <a:lnTo>
                    <a:pt x="2687525" y="1383669"/>
                  </a:lnTo>
                  <a:lnTo>
                    <a:pt x="2696364" y="1333085"/>
                  </a:lnTo>
                  <a:lnTo>
                    <a:pt x="2706490" y="1283091"/>
                  </a:lnTo>
                  <a:lnTo>
                    <a:pt x="2717877" y="1233699"/>
                  </a:lnTo>
                  <a:lnTo>
                    <a:pt x="2730499" y="1184924"/>
                  </a:lnTo>
                  <a:lnTo>
                    <a:pt x="2744329" y="1136780"/>
                  </a:lnTo>
                  <a:lnTo>
                    <a:pt x="2759339" y="1089281"/>
                  </a:lnTo>
                  <a:lnTo>
                    <a:pt x="2775503" y="1042441"/>
                  </a:lnTo>
                  <a:lnTo>
                    <a:pt x="2792795" y="996273"/>
                  </a:lnTo>
                  <a:lnTo>
                    <a:pt x="2811186" y="950791"/>
                  </a:lnTo>
                  <a:lnTo>
                    <a:pt x="2830652" y="906009"/>
                  </a:lnTo>
                  <a:lnTo>
                    <a:pt x="2851164" y="861941"/>
                  </a:lnTo>
                  <a:lnTo>
                    <a:pt x="2872696" y="818601"/>
                  </a:lnTo>
                  <a:lnTo>
                    <a:pt x="2895221" y="776003"/>
                  </a:lnTo>
                  <a:lnTo>
                    <a:pt x="2918712" y="734160"/>
                  </a:lnTo>
                  <a:lnTo>
                    <a:pt x="2943143" y="693087"/>
                  </a:lnTo>
                  <a:lnTo>
                    <a:pt x="2968486" y="652797"/>
                  </a:lnTo>
                  <a:lnTo>
                    <a:pt x="2994715" y="613305"/>
                  </a:lnTo>
                  <a:lnTo>
                    <a:pt x="3021803" y="574623"/>
                  </a:lnTo>
                  <a:lnTo>
                    <a:pt x="3049724" y="536766"/>
                  </a:lnTo>
                  <a:lnTo>
                    <a:pt x="3078450" y="499748"/>
                  </a:lnTo>
                  <a:lnTo>
                    <a:pt x="3107414" y="464558"/>
                  </a:lnTo>
                  <a:lnTo>
                    <a:pt x="3137949" y="429789"/>
                  </a:lnTo>
                  <a:lnTo>
                    <a:pt x="3169982" y="395499"/>
                  </a:lnTo>
                  <a:lnTo>
                    <a:pt x="3203438" y="361743"/>
                  </a:lnTo>
                  <a:lnTo>
                    <a:pt x="3238245" y="328579"/>
                  </a:lnTo>
                  <a:lnTo>
                    <a:pt x="3274330" y="296064"/>
                  </a:lnTo>
                  <a:lnTo>
                    <a:pt x="3311619" y="264253"/>
                  </a:lnTo>
                  <a:lnTo>
                    <a:pt x="3350039" y="233205"/>
                  </a:lnTo>
                  <a:lnTo>
                    <a:pt x="3389516" y="202974"/>
                  </a:lnTo>
                  <a:lnTo>
                    <a:pt x="3429977" y="173619"/>
                  </a:lnTo>
                  <a:lnTo>
                    <a:pt x="3471350" y="145197"/>
                  </a:lnTo>
                  <a:lnTo>
                    <a:pt x="3513560" y="117762"/>
                  </a:lnTo>
                  <a:lnTo>
                    <a:pt x="3556535" y="91374"/>
                  </a:lnTo>
                  <a:lnTo>
                    <a:pt x="3600201" y="66088"/>
                  </a:lnTo>
                  <a:lnTo>
                    <a:pt x="3644484" y="41960"/>
                  </a:lnTo>
                  <a:lnTo>
                    <a:pt x="3689312" y="19049"/>
                  </a:lnTo>
                  <a:lnTo>
                    <a:pt x="3729190" y="0"/>
                  </a:lnTo>
                  <a:lnTo>
                    <a:pt x="3729190" y="5665771"/>
                  </a:lnTo>
                  <a:lnTo>
                    <a:pt x="157434" y="5665771"/>
                  </a:lnTo>
                  <a:close/>
                </a:path>
              </a:pathLst>
            </a:custGeom>
            <a:solidFill>
              <a:srgbClr val="8AB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8299" y="1491221"/>
              <a:ext cx="2221865" cy="509905"/>
            </a:xfrm>
            <a:custGeom>
              <a:avLst/>
              <a:gdLst/>
              <a:ahLst/>
              <a:cxnLst/>
              <a:rect l="l" t="t" r="r" b="b"/>
              <a:pathLst>
                <a:path w="2221865" h="509905">
                  <a:moveTo>
                    <a:pt x="249671" y="508965"/>
                  </a:moveTo>
                  <a:lnTo>
                    <a:pt x="200353" y="504481"/>
                  </a:lnTo>
                  <a:lnTo>
                    <a:pt x="154579" y="491031"/>
                  </a:lnTo>
                  <a:lnTo>
                    <a:pt x="112347" y="468614"/>
                  </a:lnTo>
                  <a:lnTo>
                    <a:pt x="73659" y="437230"/>
                  </a:lnTo>
                  <a:lnTo>
                    <a:pt x="41433" y="398935"/>
                  </a:lnTo>
                  <a:lnTo>
                    <a:pt x="18414" y="355785"/>
                  </a:lnTo>
                  <a:lnTo>
                    <a:pt x="4603" y="307780"/>
                  </a:lnTo>
                  <a:lnTo>
                    <a:pt x="0" y="254920"/>
                  </a:lnTo>
                  <a:lnTo>
                    <a:pt x="4603" y="201961"/>
                  </a:lnTo>
                  <a:lnTo>
                    <a:pt x="18414" y="153835"/>
                  </a:lnTo>
                  <a:lnTo>
                    <a:pt x="41433" y="110543"/>
                  </a:lnTo>
                  <a:lnTo>
                    <a:pt x="73659" y="72084"/>
                  </a:lnTo>
                  <a:lnTo>
                    <a:pt x="112642" y="40547"/>
                  </a:lnTo>
                  <a:lnTo>
                    <a:pt x="155760" y="18021"/>
                  </a:lnTo>
                  <a:lnTo>
                    <a:pt x="203010" y="4505"/>
                  </a:lnTo>
                  <a:lnTo>
                    <a:pt x="254395" y="0"/>
                  </a:lnTo>
                  <a:lnTo>
                    <a:pt x="293018" y="2449"/>
                  </a:lnTo>
                  <a:lnTo>
                    <a:pt x="363702" y="22045"/>
                  </a:lnTo>
                  <a:lnTo>
                    <a:pt x="424688" y="60733"/>
                  </a:lnTo>
                  <a:lnTo>
                    <a:pt x="469741" y="116021"/>
                  </a:lnTo>
                  <a:lnTo>
                    <a:pt x="485870" y="149767"/>
                  </a:lnTo>
                  <a:lnTo>
                    <a:pt x="387541" y="149767"/>
                  </a:lnTo>
                  <a:lnTo>
                    <a:pt x="364195" y="116852"/>
                  </a:lnTo>
                  <a:lnTo>
                    <a:pt x="334221" y="93342"/>
                  </a:lnTo>
                  <a:lnTo>
                    <a:pt x="297621" y="79236"/>
                  </a:lnTo>
                  <a:lnTo>
                    <a:pt x="254395" y="74533"/>
                  </a:lnTo>
                  <a:lnTo>
                    <a:pt x="218495" y="77628"/>
                  </a:lnTo>
                  <a:lnTo>
                    <a:pt x="156995" y="102385"/>
                  </a:lnTo>
                  <a:lnTo>
                    <a:pt x="110576" y="150795"/>
                  </a:lnTo>
                  <a:lnTo>
                    <a:pt x="86781" y="216231"/>
                  </a:lnTo>
                  <a:lnTo>
                    <a:pt x="83806" y="254920"/>
                  </a:lnTo>
                  <a:lnTo>
                    <a:pt x="86781" y="293532"/>
                  </a:lnTo>
                  <a:lnTo>
                    <a:pt x="110576" y="358880"/>
                  </a:lnTo>
                  <a:lnTo>
                    <a:pt x="156722" y="407279"/>
                  </a:lnTo>
                  <a:lnTo>
                    <a:pt x="216034" y="432036"/>
                  </a:lnTo>
                  <a:lnTo>
                    <a:pt x="250021" y="435131"/>
                  </a:lnTo>
                  <a:lnTo>
                    <a:pt x="283712" y="432780"/>
                  </a:lnTo>
                  <a:lnTo>
                    <a:pt x="340137" y="413971"/>
                  </a:lnTo>
                  <a:lnTo>
                    <a:pt x="381778" y="377021"/>
                  </a:lnTo>
                  <a:lnTo>
                    <a:pt x="407060" y="325932"/>
                  </a:lnTo>
                  <a:lnTo>
                    <a:pt x="413435" y="295336"/>
                  </a:lnTo>
                  <a:lnTo>
                    <a:pt x="226401" y="295336"/>
                  </a:lnTo>
                  <a:lnTo>
                    <a:pt x="226401" y="231475"/>
                  </a:lnTo>
                  <a:lnTo>
                    <a:pt x="500917" y="231475"/>
                  </a:lnTo>
                  <a:lnTo>
                    <a:pt x="500917" y="295336"/>
                  </a:lnTo>
                  <a:lnTo>
                    <a:pt x="491567" y="338409"/>
                  </a:lnTo>
                  <a:lnTo>
                    <a:pt x="475066" y="378049"/>
                  </a:lnTo>
                  <a:lnTo>
                    <a:pt x="451413" y="414256"/>
                  </a:lnTo>
                  <a:lnTo>
                    <a:pt x="420609" y="447028"/>
                  </a:lnTo>
                  <a:lnTo>
                    <a:pt x="384140" y="474126"/>
                  </a:lnTo>
                  <a:lnTo>
                    <a:pt x="343494" y="493481"/>
                  </a:lnTo>
                  <a:lnTo>
                    <a:pt x="298671" y="505094"/>
                  </a:lnTo>
                  <a:lnTo>
                    <a:pt x="249671" y="508965"/>
                  </a:lnTo>
                  <a:close/>
                </a:path>
                <a:path w="2221865" h="509905">
                  <a:moveTo>
                    <a:pt x="581067" y="6473"/>
                  </a:moveTo>
                  <a:lnTo>
                    <a:pt x="662774" y="6473"/>
                  </a:lnTo>
                  <a:lnTo>
                    <a:pt x="662774" y="442304"/>
                  </a:lnTo>
                  <a:lnTo>
                    <a:pt x="831263" y="442304"/>
                  </a:lnTo>
                  <a:lnTo>
                    <a:pt x="831263" y="504591"/>
                  </a:lnTo>
                  <a:lnTo>
                    <a:pt x="581067" y="504591"/>
                  </a:lnTo>
                  <a:lnTo>
                    <a:pt x="581067" y="6473"/>
                  </a:lnTo>
                  <a:close/>
                </a:path>
                <a:path w="2221865" h="509905">
                  <a:moveTo>
                    <a:pt x="899246" y="504591"/>
                  </a:moveTo>
                  <a:lnTo>
                    <a:pt x="899246" y="6473"/>
                  </a:lnTo>
                  <a:lnTo>
                    <a:pt x="980954" y="6473"/>
                  </a:lnTo>
                  <a:lnTo>
                    <a:pt x="980954" y="504591"/>
                  </a:lnTo>
                  <a:lnTo>
                    <a:pt x="899246" y="504591"/>
                  </a:lnTo>
                  <a:close/>
                </a:path>
                <a:path w="2221865" h="509905">
                  <a:moveTo>
                    <a:pt x="1530697" y="435831"/>
                  </a:moveTo>
                  <a:lnTo>
                    <a:pt x="1599019" y="423365"/>
                  </a:lnTo>
                  <a:lnTo>
                    <a:pt x="1653520" y="385966"/>
                  </a:lnTo>
                  <a:lnTo>
                    <a:pt x="1689212" y="328273"/>
                  </a:lnTo>
                  <a:lnTo>
                    <a:pt x="1701110" y="254920"/>
                  </a:lnTo>
                  <a:lnTo>
                    <a:pt x="1698135" y="216231"/>
                  </a:lnTo>
                  <a:lnTo>
                    <a:pt x="1674340" y="150795"/>
                  </a:lnTo>
                  <a:lnTo>
                    <a:pt x="1627997" y="102385"/>
                  </a:lnTo>
                  <a:lnTo>
                    <a:pt x="1566586" y="77628"/>
                  </a:lnTo>
                  <a:lnTo>
                    <a:pt x="1530697" y="74533"/>
                  </a:lnTo>
                  <a:lnTo>
                    <a:pt x="1494796" y="77628"/>
                  </a:lnTo>
                  <a:lnTo>
                    <a:pt x="1433297" y="102385"/>
                  </a:lnTo>
                  <a:lnTo>
                    <a:pt x="1386877" y="150795"/>
                  </a:lnTo>
                  <a:lnTo>
                    <a:pt x="1363083" y="216231"/>
                  </a:lnTo>
                  <a:lnTo>
                    <a:pt x="1360108" y="254920"/>
                  </a:lnTo>
                  <a:lnTo>
                    <a:pt x="1363083" y="293553"/>
                  </a:lnTo>
                  <a:lnTo>
                    <a:pt x="1386877" y="359077"/>
                  </a:lnTo>
                  <a:lnTo>
                    <a:pt x="1433297" y="407782"/>
                  </a:lnTo>
                  <a:lnTo>
                    <a:pt x="1494796" y="432714"/>
                  </a:lnTo>
                  <a:lnTo>
                    <a:pt x="1530697" y="435831"/>
                  </a:lnTo>
                  <a:close/>
                </a:path>
                <a:path w="2221865" h="509905">
                  <a:moveTo>
                    <a:pt x="1530871" y="509665"/>
                  </a:moveTo>
                  <a:lnTo>
                    <a:pt x="1479411" y="505159"/>
                  </a:lnTo>
                  <a:lnTo>
                    <a:pt x="1432105" y="491644"/>
                  </a:lnTo>
                  <a:lnTo>
                    <a:pt x="1388955" y="469117"/>
                  </a:lnTo>
                  <a:lnTo>
                    <a:pt x="1349960" y="437580"/>
                  </a:lnTo>
                  <a:lnTo>
                    <a:pt x="1317735" y="399132"/>
                  </a:lnTo>
                  <a:lnTo>
                    <a:pt x="1294716" y="355873"/>
                  </a:lnTo>
                  <a:lnTo>
                    <a:pt x="1280905" y="307802"/>
                  </a:lnTo>
                  <a:lnTo>
                    <a:pt x="1276301" y="254920"/>
                  </a:lnTo>
                  <a:lnTo>
                    <a:pt x="1280905" y="201961"/>
                  </a:lnTo>
                  <a:lnTo>
                    <a:pt x="1294716" y="153835"/>
                  </a:lnTo>
                  <a:lnTo>
                    <a:pt x="1317735" y="110543"/>
                  </a:lnTo>
                  <a:lnTo>
                    <a:pt x="1349960" y="72084"/>
                  </a:lnTo>
                  <a:lnTo>
                    <a:pt x="1388955" y="40547"/>
                  </a:lnTo>
                  <a:lnTo>
                    <a:pt x="1432105" y="18021"/>
                  </a:lnTo>
                  <a:lnTo>
                    <a:pt x="1479411" y="4505"/>
                  </a:lnTo>
                  <a:lnTo>
                    <a:pt x="1530871" y="0"/>
                  </a:lnTo>
                  <a:lnTo>
                    <a:pt x="1582387" y="4505"/>
                  </a:lnTo>
                  <a:lnTo>
                    <a:pt x="1629681" y="18021"/>
                  </a:lnTo>
                  <a:lnTo>
                    <a:pt x="1672755" y="40547"/>
                  </a:lnTo>
                  <a:lnTo>
                    <a:pt x="1711607" y="72084"/>
                  </a:lnTo>
                  <a:lnTo>
                    <a:pt x="1743757" y="110543"/>
                  </a:lnTo>
                  <a:lnTo>
                    <a:pt x="1766721" y="153835"/>
                  </a:lnTo>
                  <a:lnTo>
                    <a:pt x="1780499" y="201961"/>
                  </a:lnTo>
                  <a:lnTo>
                    <a:pt x="1785092" y="254920"/>
                  </a:lnTo>
                  <a:lnTo>
                    <a:pt x="1780499" y="307802"/>
                  </a:lnTo>
                  <a:lnTo>
                    <a:pt x="1766721" y="355873"/>
                  </a:lnTo>
                  <a:lnTo>
                    <a:pt x="1743757" y="399132"/>
                  </a:lnTo>
                  <a:lnTo>
                    <a:pt x="1711607" y="437580"/>
                  </a:lnTo>
                  <a:lnTo>
                    <a:pt x="1672755" y="469117"/>
                  </a:lnTo>
                  <a:lnTo>
                    <a:pt x="1629681" y="491644"/>
                  </a:lnTo>
                  <a:lnTo>
                    <a:pt x="1582387" y="505159"/>
                  </a:lnTo>
                  <a:lnTo>
                    <a:pt x="1530871" y="509665"/>
                  </a:lnTo>
                  <a:close/>
                </a:path>
                <a:path w="2221865" h="509905">
                  <a:moveTo>
                    <a:pt x="1946958" y="302509"/>
                  </a:moveTo>
                  <a:lnTo>
                    <a:pt x="1946958" y="504591"/>
                  </a:lnTo>
                  <a:lnTo>
                    <a:pt x="1865251" y="504591"/>
                  </a:lnTo>
                  <a:lnTo>
                    <a:pt x="1865251" y="6473"/>
                  </a:lnTo>
                  <a:lnTo>
                    <a:pt x="2037239" y="6473"/>
                  </a:lnTo>
                  <a:lnTo>
                    <a:pt x="2077152" y="9098"/>
                  </a:lnTo>
                  <a:lnTo>
                    <a:pt x="2142413" y="30093"/>
                  </a:lnTo>
                  <a:lnTo>
                    <a:pt x="2187816" y="70859"/>
                  </a:lnTo>
                  <a:lnTo>
                    <a:pt x="2210736" y="124048"/>
                  </a:lnTo>
                  <a:lnTo>
                    <a:pt x="2213601" y="154841"/>
                  </a:lnTo>
                  <a:lnTo>
                    <a:pt x="2211698" y="179325"/>
                  </a:lnTo>
                  <a:lnTo>
                    <a:pt x="2196477" y="224553"/>
                  </a:lnTo>
                  <a:lnTo>
                    <a:pt x="2165891" y="263580"/>
                  </a:lnTo>
                  <a:lnTo>
                    <a:pt x="2119089" y="289650"/>
                  </a:lnTo>
                  <a:lnTo>
                    <a:pt x="2089553" y="297435"/>
                  </a:lnTo>
                  <a:lnTo>
                    <a:pt x="2221474" y="504591"/>
                  </a:lnTo>
                  <a:lnTo>
                    <a:pt x="2121921" y="504591"/>
                  </a:lnTo>
                  <a:lnTo>
                    <a:pt x="1997173" y="302509"/>
                  </a:lnTo>
                  <a:lnTo>
                    <a:pt x="1946958" y="302509"/>
                  </a:lnTo>
                  <a:close/>
                </a:path>
              </a:pathLst>
            </a:custGeom>
            <a:ln w="26875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1820" y="1548118"/>
              <a:ext cx="209711" cy="1951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39336" y="1491221"/>
              <a:ext cx="4408170" cy="509905"/>
            </a:xfrm>
            <a:custGeom>
              <a:avLst/>
              <a:gdLst/>
              <a:ahLst/>
              <a:cxnLst/>
              <a:rect l="l" t="t" r="r" b="b"/>
              <a:pathLst>
                <a:path w="4408170" h="509905">
                  <a:moveTo>
                    <a:pt x="249671" y="508965"/>
                  </a:moveTo>
                  <a:lnTo>
                    <a:pt x="200353" y="504481"/>
                  </a:lnTo>
                  <a:lnTo>
                    <a:pt x="154579" y="491031"/>
                  </a:lnTo>
                  <a:lnTo>
                    <a:pt x="112347" y="468614"/>
                  </a:lnTo>
                  <a:lnTo>
                    <a:pt x="73658" y="437230"/>
                  </a:lnTo>
                  <a:lnTo>
                    <a:pt x="41433" y="398935"/>
                  </a:lnTo>
                  <a:lnTo>
                    <a:pt x="18414" y="355785"/>
                  </a:lnTo>
                  <a:lnTo>
                    <a:pt x="4603" y="307780"/>
                  </a:lnTo>
                  <a:lnTo>
                    <a:pt x="0" y="254920"/>
                  </a:lnTo>
                  <a:lnTo>
                    <a:pt x="4603" y="201961"/>
                  </a:lnTo>
                  <a:lnTo>
                    <a:pt x="18414" y="153835"/>
                  </a:lnTo>
                  <a:lnTo>
                    <a:pt x="41433" y="110543"/>
                  </a:lnTo>
                  <a:lnTo>
                    <a:pt x="73658" y="72084"/>
                  </a:lnTo>
                  <a:lnTo>
                    <a:pt x="112642" y="40547"/>
                  </a:lnTo>
                  <a:lnTo>
                    <a:pt x="155760" y="18021"/>
                  </a:lnTo>
                  <a:lnTo>
                    <a:pt x="203010" y="4505"/>
                  </a:lnTo>
                  <a:lnTo>
                    <a:pt x="254395" y="0"/>
                  </a:lnTo>
                  <a:lnTo>
                    <a:pt x="293018" y="2449"/>
                  </a:lnTo>
                  <a:lnTo>
                    <a:pt x="363702" y="22045"/>
                  </a:lnTo>
                  <a:lnTo>
                    <a:pt x="424688" y="60733"/>
                  </a:lnTo>
                  <a:lnTo>
                    <a:pt x="469740" y="116021"/>
                  </a:lnTo>
                  <a:lnTo>
                    <a:pt x="485870" y="149767"/>
                  </a:lnTo>
                  <a:lnTo>
                    <a:pt x="387541" y="149767"/>
                  </a:lnTo>
                  <a:lnTo>
                    <a:pt x="364194" y="116852"/>
                  </a:lnTo>
                  <a:lnTo>
                    <a:pt x="334221" y="93342"/>
                  </a:lnTo>
                  <a:lnTo>
                    <a:pt x="297621" y="79236"/>
                  </a:lnTo>
                  <a:lnTo>
                    <a:pt x="254395" y="74533"/>
                  </a:lnTo>
                  <a:lnTo>
                    <a:pt x="218495" y="77628"/>
                  </a:lnTo>
                  <a:lnTo>
                    <a:pt x="156995" y="102385"/>
                  </a:lnTo>
                  <a:lnTo>
                    <a:pt x="110576" y="150795"/>
                  </a:lnTo>
                  <a:lnTo>
                    <a:pt x="86781" y="216231"/>
                  </a:lnTo>
                  <a:lnTo>
                    <a:pt x="83806" y="254920"/>
                  </a:lnTo>
                  <a:lnTo>
                    <a:pt x="86781" y="293532"/>
                  </a:lnTo>
                  <a:lnTo>
                    <a:pt x="110576" y="358880"/>
                  </a:lnTo>
                  <a:lnTo>
                    <a:pt x="156722" y="407279"/>
                  </a:lnTo>
                  <a:lnTo>
                    <a:pt x="216034" y="432036"/>
                  </a:lnTo>
                  <a:lnTo>
                    <a:pt x="250021" y="435131"/>
                  </a:lnTo>
                  <a:lnTo>
                    <a:pt x="283712" y="432780"/>
                  </a:lnTo>
                  <a:lnTo>
                    <a:pt x="340137" y="413971"/>
                  </a:lnTo>
                  <a:lnTo>
                    <a:pt x="381778" y="377021"/>
                  </a:lnTo>
                  <a:lnTo>
                    <a:pt x="407060" y="325932"/>
                  </a:lnTo>
                  <a:lnTo>
                    <a:pt x="413435" y="295336"/>
                  </a:lnTo>
                  <a:lnTo>
                    <a:pt x="226401" y="295336"/>
                  </a:lnTo>
                  <a:lnTo>
                    <a:pt x="226401" y="231475"/>
                  </a:lnTo>
                  <a:lnTo>
                    <a:pt x="500917" y="231475"/>
                  </a:lnTo>
                  <a:lnTo>
                    <a:pt x="500917" y="295336"/>
                  </a:lnTo>
                  <a:lnTo>
                    <a:pt x="491567" y="338409"/>
                  </a:lnTo>
                  <a:lnTo>
                    <a:pt x="475066" y="378049"/>
                  </a:lnTo>
                  <a:lnTo>
                    <a:pt x="451413" y="414256"/>
                  </a:lnTo>
                  <a:lnTo>
                    <a:pt x="420609" y="447028"/>
                  </a:lnTo>
                  <a:lnTo>
                    <a:pt x="384140" y="474126"/>
                  </a:lnTo>
                  <a:lnTo>
                    <a:pt x="343494" y="493481"/>
                  </a:lnTo>
                  <a:lnTo>
                    <a:pt x="298671" y="505094"/>
                  </a:lnTo>
                  <a:lnTo>
                    <a:pt x="249671" y="508965"/>
                  </a:lnTo>
                  <a:close/>
                </a:path>
                <a:path w="4408170" h="509905">
                  <a:moveTo>
                    <a:pt x="917169" y="504591"/>
                  </a:moveTo>
                  <a:lnTo>
                    <a:pt x="881302" y="402763"/>
                  </a:lnTo>
                  <a:lnTo>
                    <a:pt x="672747" y="402763"/>
                  </a:lnTo>
                  <a:lnTo>
                    <a:pt x="637054" y="504591"/>
                  </a:lnTo>
                  <a:lnTo>
                    <a:pt x="551673" y="504591"/>
                  </a:lnTo>
                  <a:lnTo>
                    <a:pt x="730134" y="5773"/>
                  </a:lnTo>
                  <a:lnTo>
                    <a:pt x="824789" y="5773"/>
                  </a:lnTo>
                  <a:lnTo>
                    <a:pt x="1003251" y="504591"/>
                  </a:lnTo>
                  <a:lnTo>
                    <a:pt x="917169" y="504591"/>
                  </a:lnTo>
                  <a:close/>
                </a:path>
                <a:path w="4408170" h="509905">
                  <a:moveTo>
                    <a:pt x="694967" y="339076"/>
                  </a:moveTo>
                  <a:lnTo>
                    <a:pt x="859082" y="339076"/>
                  </a:lnTo>
                  <a:lnTo>
                    <a:pt x="777549" y="104627"/>
                  </a:lnTo>
                  <a:lnTo>
                    <a:pt x="694967" y="339076"/>
                  </a:lnTo>
                  <a:close/>
                </a:path>
                <a:path w="4408170" h="509905">
                  <a:moveTo>
                    <a:pt x="1408081" y="5773"/>
                  </a:moveTo>
                  <a:lnTo>
                    <a:pt x="1489788" y="5773"/>
                  </a:lnTo>
                  <a:lnTo>
                    <a:pt x="1489788" y="504591"/>
                  </a:lnTo>
                  <a:lnTo>
                    <a:pt x="1408081" y="504591"/>
                  </a:lnTo>
                  <a:lnTo>
                    <a:pt x="1162259" y="132621"/>
                  </a:lnTo>
                  <a:lnTo>
                    <a:pt x="1162259" y="504591"/>
                  </a:lnTo>
                  <a:lnTo>
                    <a:pt x="1080551" y="504591"/>
                  </a:lnTo>
                  <a:lnTo>
                    <a:pt x="1080551" y="5773"/>
                  </a:lnTo>
                  <a:lnTo>
                    <a:pt x="1162259" y="5773"/>
                  </a:lnTo>
                  <a:lnTo>
                    <a:pt x="1408081" y="377043"/>
                  </a:lnTo>
                  <a:lnTo>
                    <a:pt x="1408081" y="5773"/>
                  </a:lnTo>
                  <a:close/>
                </a:path>
                <a:path w="4408170" h="509905">
                  <a:moveTo>
                    <a:pt x="1597235" y="504591"/>
                  </a:moveTo>
                  <a:lnTo>
                    <a:pt x="1597235" y="6473"/>
                  </a:lnTo>
                  <a:lnTo>
                    <a:pt x="1678942" y="6473"/>
                  </a:lnTo>
                  <a:lnTo>
                    <a:pt x="1678942" y="504591"/>
                  </a:lnTo>
                  <a:lnTo>
                    <a:pt x="1597235" y="504591"/>
                  </a:lnTo>
                  <a:close/>
                </a:path>
                <a:path w="4408170" h="509905">
                  <a:moveTo>
                    <a:pt x="2096806" y="6473"/>
                  </a:moveTo>
                  <a:lnTo>
                    <a:pt x="2096806" y="70334"/>
                  </a:lnTo>
                  <a:lnTo>
                    <a:pt x="1862356" y="440730"/>
                  </a:lnTo>
                  <a:lnTo>
                    <a:pt x="2096806" y="440730"/>
                  </a:lnTo>
                  <a:lnTo>
                    <a:pt x="2096806" y="504591"/>
                  </a:lnTo>
                  <a:lnTo>
                    <a:pt x="1768577" y="504591"/>
                  </a:lnTo>
                  <a:lnTo>
                    <a:pt x="1768577" y="440730"/>
                  </a:lnTo>
                  <a:lnTo>
                    <a:pt x="2002152" y="70334"/>
                  </a:lnTo>
                  <a:lnTo>
                    <a:pt x="1768577" y="70334"/>
                  </a:lnTo>
                  <a:lnTo>
                    <a:pt x="1768577" y="6473"/>
                  </a:lnTo>
                  <a:lnTo>
                    <a:pt x="2096806" y="6473"/>
                  </a:lnTo>
                  <a:close/>
                </a:path>
                <a:path w="4408170" h="509905">
                  <a:moveTo>
                    <a:pt x="2496680" y="6473"/>
                  </a:moveTo>
                  <a:lnTo>
                    <a:pt x="2496680" y="70334"/>
                  </a:lnTo>
                  <a:lnTo>
                    <a:pt x="2262231" y="440730"/>
                  </a:lnTo>
                  <a:lnTo>
                    <a:pt x="2496680" y="440730"/>
                  </a:lnTo>
                  <a:lnTo>
                    <a:pt x="2496680" y="504591"/>
                  </a:lnTo>
                  <a:lnTo>
                    <a:pt x="2168451" y="504591"/>
                  </a:lnTo>
                  <a:lnTo>
                    <a:pt x="2168451" y="440730"/>
                  </a:lnTo>
                  <a:lnTo>
                    <a:pt x="2402026" y="70334"/>
                  </a:lnTo>
                  <a:lnTo>
                    <a:pt x="2168451" y="70334"/>
                  </a:lnTo>
                  <a:lnTo>
                    <a:pt x="2168451" y="6473"/>
                  </a:lnTo>
                  <a:lnTo>
                    <a:pt x="2496680" y="6473"/>
                  </a:lnTo>
                  <a:close/>
                </a:path>
                <a:path w="4408170" h="509905">
                  <a:moveTo>
                    <a:pt x="2922274" y="504591"/>
                  </a:moveTo>
                  <a:lnTo>
                    <a:pt x="2886407" y="402763"/>
                  </a:lnTo>
                  <a:lnTo>
                    <a:pt x="2677852" y="402763"/>
                  </a:lnTo>
                  <a:lnTo>
                    <a:pt x="2642159" y="504591"/>
                  </a:lnTo>
                  <a:lnTo>
                    <a:pt x="2556778" y="504591"/>
                  </a:lnTo>
                  <a:lnTo>
                    <a:pt x="2735240" y="5773"/>
                  </a:lnTo>
                  <a:lnTo>
                    <a:pt x="2829894" y="5773"/>
                  </a:lnTo>
                  <a:lnTo>
                    <a:pt x="3008356" y="504591"/>
                  </a:lnTo>
                  <a:lnTo>
                    <a:pt x="2922274" y="504591"/>
                  </a:lnTo>
                  <a:close/>
                </a:path>
                <a:path w="4408170" h="509905">
                  <a:moveTo>
                    <a:pt x="2700072" y="339076"/>
                  </a:moveTo>
                  <a:lnTo>
                    <a:pt x="2864187" y="339076"/>
                  </a:lnTo>
                  <a:lnTo>
                    <a:pt x="2782654" y="104627"/>
                  </a:lnTo>
                  <a:lnTo>
                    <a:pt x="2700072" y="339076"/>
                  </a:lnTo>
                  <a:close/>
                </a:path>
                <a:path w="4408170" h="509905">
                  <a:moveTo>
                    <a:pt x="3059937" y="70334"/>
                  </a:moveTo>
                  <a:lnTo>
                    <a:pt x="3059937" y="6473"/>
                  </a:lnTo>
                  <a:lnTo>
                    <a:pt x="3407412" y="6473"/>
                  </a:lnTo>
                  <a:lnTo>
                    <a:pt x="3407412" y="70334"/>
                  </a:lnTo>
                  <a:lnTo>
                    <a:pt x="3274965" y="70334"/>
                  </a:lnTo>
                  <a:lnTo>
                    <a:pt x="3274965" y="504591"/>
                  </a:lnTo>
                  <a:lnTo>
                    <a:pt x="3193258" y="504591"/>
                  </a:lnTo>
                  <a:lnTo>
                    <a:pt x="3193258" y="70334"/>
                  </a:lnTo>
                  <a:lnTo>
                    <a:pt x="3059937" y="70334"/>
                  </a:lnTo>
                  <a:close/>
                </a:path>
                <a:path w="4408170" h="509905">
                  <a:moveTo>
                    <a:pt x="3717107" y="435831"/>
                  </a:moveTo>
                  <a:lnTo>
                    <a:pt x="3785429" y="423365"/>
                  </a:lnTo>
                  <a:lnTo>
                    <a:pt x="3839930" y="385966"/>
                  </a:lnTo>
                  <a:lnTo>
                    <a:pt x="3875622" y="328273"/>
                  </a:lnTo>
                  <a:lnTo>
                    <a:pt x="3887520" y="254920"/>
                  </a:lnTo>
                  <a:lnTo>
                    <a:pt x="3884545" y="216231"/>
                  </a:lnTo>
                  <a:lnTo>
                    <a:pt x="3860750" y="150795"/>
                  </a:lnTo>
                  <a:lnTo>
                    <a:pt x="3814407" y="102385"/>
                  </a:lnTo>
                  <a:lnTo>
                    <a:pt x="3752996" y="77628"/>
                  </a:lnTo>
                  <a:lnTo>
                    <a:pt x="3717107" y="74533"/>
                  </a:lnTo>
                  <a:lnTo>
                    <a:pt x="3681207" y="77628"/>
                  </a:lnTo>
                  <a:lnTo>
                    <a:pt x="3619707" y="102385"/>
                  </a:lnTo>
                  <a:lnTo>
                    <a:pt x="3573288" y="150795"/>
                  </a:lnTo>
                  <a:lnTo>
                    <a:pt x="3549493" y="216231"/>
                  </a:lnTo>
                  <a:lnTo>
                    <a:pt x="3546518" y="254920"/>
                  </a:lnTo>
                  <a:lnTo>
                    <a:pt x="3549493" y="293553"/>
                  </a:lnTo>
                  <a:lnTo>
                    <a:pt x="3573288" y="359077"/>
                  </a:lnTo>
                  <a:lnTo>
                    <a:pt x="3619707" y="407782"/>
                  </a:lnTo>
                  <a:lnTo>
                    <a:pt x="3681207" y="432714"/>
                  </a:lnTo>
                  <a:lnTo>
                    <a:pt x="3717107" y="435831"/>
                  </a:lnTo>
                  <a:close/>
                </a:path>
                <a:path w="4408170" h="509905">
                  <a:moveTo>
                    <a:pt x="3717281" y="509665"/>
                  </a:moveTo>
                  <a:lnTo>
                    <a:pt x="3665821" y="505159"/>
                  </a:lnTo>
                  <a:lnTo>
                    <a:pt x="3618515" y="491644"/>
                  </a:lnTo>
                  <a:lnTo>
                    <a:pt x="3575365" y="469117"/>
                  </a:lnTo>
                  <a:lnTo>
                    <a:pt x="3536371" y="437580"/>
                  </a:lnTo>
                  <a:lnTo>
                    <a:pt x="3504145" y="399132"/>
                  </a:lnTo>
                  <a:lnTo>
                    <a:pt x="3481126" y="355873"/>
                  </a:lnTo>
                  <a:lnTo>
                    <a:pt x="3467315" y="307802"/>
                  </a:lnTo>
                  <a:lnTo>
                    <a:pt x="3462711" y="254920"/>
                  </a:lnTo>
                  <a:lnTo>
                    <a:pt x="3467315" y="201961"/>
                  </a:lnTo>
                  <a:lnTo>
                    <a:pt x="3481126" y="153835"/>
                  </a:lnTo>
                  <a:lnTo>
                    <a:pt x="3504145" y="110543"/>
                  </a:lnTo>
                  <a:lnTo>
                    <a:pt x="3536371" y="72084"/>
                  </a:lnTo>
                  <a:lnTo>
                    <a:pt x="3575365" y="40547"/>
                  </a:lnTo>
                  <a:lnTo>
                    <a:pt x="3618515" y="18021"/>
                  </a:lnTo>
                  <a:lnTo>
                    <a:pt x="3665821" y="4505"/>
                  </a:lnTo>
                  <a:lnTo>
                    <a:pt x="3717281" y="0"/>
                  </a:lnTo>
                  <a:lnTo>
                    <a:pt x="3768797" y="4505"/>
                  </a:lnTo>
                  <a:lnTo>
                    <a:pt x="3816091" y="18021"/>
                  </a:lnTo>
                  <a:lnTo>
                    <a:pt x="3859165" y="40547"/>
                  </a:lnTo>
                  <a:lnTo>
                    <a:pt x="3898018" y="72084"/>
                  </a:lnTo>
                  <a:lnTo>
                    <a:pt x="3930167" y="110543"/>
                  </a:lnTo>
                  <a:lnTo>
                    <a:pt x="3953131" y="153835"/>
                  </a:lnTo>
                  <a:lnTo>
                    <a:pt x="3966909" y="201961"/>
                  </a:lnTo>
                  <a:lnTo>
                    <a:pt x="3971502" y="254920"/>
                  </a:lnTo>
                  <a:lnTo>
                    <a:pt x="3966909" y="307802"/>
                  </a:lnTo>
                  <a:lnTo>
                    <a:pt x="3953131" y="355873"/>
                  </a:lnTo>
                  <a:lnTo>
                    <a:pt x="3930167" y="399132"/>
                  </a:lnTo>
                  <a:lnTo>
                    <a:pt x="3898018" y="437580"/>
                  </a:lnTo>
                  <a:lnTo>
                    <a:pt x="3859165" y="469117"/>
                  </a:lnTo>
                  <a:lnTo>
                    <a:pt x="3816091" y="491644"/>
                  </a:lnTo>
                  <a:lnTo>
                    <a:pt x="3768797" y="505159"/>
                  </a:lnTo>
                  <a:lnTo>
                    <a:pt x="3717281" y="509665"/>
                  </a:lnTo>
                  <a:close/>
                </a:path>
                <a:path w="4408170" h="509905">
                  <a:moveTo>
                    <a:pt x="4133368" y="302509"/>
                  </a:moveTo>
                  <a:lnTo>
                    <a:pt x="4133368" y="504591"/>
                  </a:lnTo>
                  <a:lnTo>
                    <a:pt x="4051661" y="504591"/>
                  </a:lnTo>
                  <a:lnTo>
                    <a:pt x="4051661" y="6473"/>
                  </a:lnTo>
                  <a:lnTo>
                    <a:pt x="4223649" y="6473"/>
                  </a:lnTo>
                  <a:lnTo>
                    <a:pt x="4263562" y="9098"/>
                  </a:lnTo>
                  <a:lnTo>
                    <a:pt x="4328823" y="30093"/>
                  </a:lnTo>
                  <a:lnTo>
                    <a:pt x="4374226" y="70859"/>
                  </a:lnTo>
                  <a:lnTo>
                    <a:pt x="4397146" y="124048"/>
                  </a:lnTo>
                  <a:lnTo>
                    <a:pt x="4400011" y="154841"/>
                  </a:lnTo>
                  <a:lnTo>
                    <a:pt x="4398108" y="179325"/>
                  </a:lnTo>
                  <a:lnTo>
                    <a:pt x="4382887" y="224553"/>
                  </a:lnTo>
                  <a:lnTo>
                    <a:pt x="4352301" y="263580"/>
                  </a:lnTo>
                  <a:lnTo>
                    <a:pt x="4305499" y="289650"/>
                  </a:lnTo>
                  <a:lnTo>
                    <a:pt x="4275963" y="297435"/>
                  </a:lnTo>
                  <a:lnTo>
                    <a:pt x="4407885" y="504591"/>
                  </a:lnTo>
                  <a:lnTo>
                    <a:pt x="4308331" y="504591"/>
                  </a:lnTo>
                  <a:lnTo>
                    <a:pt x="4183583" y="302509"/>
                  </a:lnTo>
                  <a:lnTo>
                    <a:pt x="4133368" y="302509"/>
                  </a:lnTo>
                  <a:close/>
                </a:path>
              </a:pathLst>
            </a:custGeom>
            <a:ln w="26875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9267" y="1548118"/>
              <a:ext cx="209711" cy="19518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43902" y="1491221"/>
              <a:ext cx="3105785" cy="509270"/>
            </a:xfrm>
            <a:custGeom>
              <a:avLst/>
              <a:gdLst/>
              <a:ahLst/>
              <a:cxnLst/>
              <a:rect l="l" t="t" r="r" b="b"/>
              <a:pathLst>
                <a:path w="3105784" h="509269">
                  <a:moveTo>
                    <a:pt x="0" y="504591"/>
                  </a:moveTo>
                  <a:lnTo>
                    <a:pt x="0" y="6473"/>
                  </a:lnTo>
                  <a:lnTo>
                    <a:pt x="81707" y="6473"/>
                  </a:lnTo>
                  <a:lnTo>
                    <a:pt x="81707" y="504591"/>
                  </a:lnTo>
                  <a:lnTo>
                    <a:pt x="0" y="504591"/>
                  </a:lnTo>
                  <a:close/>
                </a:path>
                <a:path w="3105784" h="509269">
                  <a:moveTo>
                    <a:pt x="740276" y="504591"/>
                  </a:moveTo>
                  <a:lnTo>
                    <a:pt x="704408" y="402763"/>
                  </a:lnTo>
                  <a:lnTo>
                    <a:pt x="495853" y="402763"/>
                  </a:lnTo>
                  <a:lnTo>
                    <a:pt x="460161" y="504591"/>
                  </a:lnTo>
                  <a:lnTo>
                    <a:pt x="374779" y="504591"/>
                  </a:lnTo>
                  <a:lnTo>
                    <a:pt x="553241" y="5773"/>
                  </a:lnTo>
                  <a:lnTo>
                    <a:pt x="647896" y="5773"/>
                  </a:lnTo>
                  <a:lnTo>
                    <a:pt x="826357" y="504591"/>
                  </a:lnTo>
                  <a:lnTo>
                    <a:pt x="740276" y="504591"/>
                  </a:lnTo>
                  <a:close/>
                </a:path>
                <a:path w="3105784" h="509269">
                  <a:moveTo>
                    <a:pt x="518074" y="339076"/>
                  </a:moveTo>
                  <a:lnTo>
                    <a:pt x="682188" y="339076"/>
                  </a:lnTo>
                  <a:lnTo>
                    <a:pt x="600656" y="104627"/>
                  </a:lnTo>
                  <a:lnTo>
                    <a:pt x="518074" y="339076"/>
                  </a:lnTo>
                  <a:close/>
                </a:path>
                <a:path w="3105784" h="509269">
                  <a:moveTo>
                    <a:pt x="1231187" y="5773"/>
                  </a:moveTo>
                  <a:lnTo>
                    <a:pt x="1312895" y="5773"/>
                  </a:lnTo>
                  <a:lnTo>
                    <a:pt x="1312895" y="504591"/>
                  </a:lnTo>
                  <a:lnTo>
                    <a:pt x="1231187" y="504591"/>
                  </a:lnTo>
                  <a:lnTo>
                    <a:pt x="985366" y="132621"/>
                  </a:lnTo>
                  <a:lnTo>
                    <a:pt x="985366" y="504591"/>
                  </a:lnTo>
                  <a:lnTo>
                    <a:pt x="903658" y="504591"/>
                  </a:lnTo>
                  <a:lnTo>
                    <a:pt x="903658" y="5773"/>
                  </a:lnTo>
                  <a:lnTo>
                    <a:pt x="985366" y="5773"/>
                  </a:lnTo>
                  <a:lnTo>
                    <a:pt x="1231187" y="377043"/>
                  </a:lnTo>
                  <a:lnTo>
                    <a:pt x="1231187" y="5773"/>
                  </a:lnTo>
                  <a:close/>
                </a:path>
                <a:path w="3105784" h="509269">
                  <a:moveTo>
                    <a:pt x="1394622" y="70334"/>
                  </a:moveTo>
                  <a:lnTo>
                    <a:pt x="1394622" y="6473"/>
                  </a:lnTo>
                  <a:lnTo>
                    <a:pt x="1742097" y="6473"/>
                  </a:lnTo>
                  <a:lnTo>
                    <a:pt x="1742097" y="70334"/>
                  </a:lnTo>
                  <a:lnTo>
                    <a:pt x="1609650" y="70334"/>
                  </a:lnTo>
                  <a:lnTo>
                    <a:pt x="1609650" y="504591"/>
                  </a:lnTo>
                  <a:lnTo>
                    <a:pt x="1527943" y="504591"/>
                  </a:lnTo>
                  <a:lnTo>
                    <a:pt x="1527943" y="70334"/>
                  </a:lnTo>
                  <a:lnTo>
                    <a:pt x="1394622" y="70334"/>
                  </a:lnTo>
                  <a:close/>
                </a:path>
                <a:path w="3105784" h="509269">
                  <a:moveTo>
                    <a:pt x="1824516" y="504591"/>
                  </a:moveTo>
                  <a:lnTo>
                    <a:pt x="1824516" y="6473"/>
                  </a:lnTo>
                  <a:lnTo>
                    <a:pt x="1906223" y="6473"/>
                  </a:lnTo>
                  <a:lnTo>
                    <a:pt x="1906223" y="504591"/>
                  </a:lnTo>
                  <a:lnTo>
                    <a:pt x="1824516" y="504591"/>
                  </a:lnTo>
                  <a:close/>
                </a:path>
                <a:path w="3105784" h="509269">
                  <a:moveTo>
                    <a:pt x="2240979" y="508965"/>
                  </a:moveTo>
                  <a:lnTo>
                    <a:pt x="2189595" y="504481"/>
                  </a:lnTo>
                  <a:lnTo>
                    <a:pt x="2142344" y="491031"/>
                  </a:lnTo>
                  <a:lnTo>
                    <a:pt x="2099227" y="468614"/>
                  </a:lnTo>
                  <a:lnTo>
                    <a:pt x="2060243" y="437230"/>
                  </a:lnTo>
                  <a:lnTo>
                    <a:pt x="2028018" y="398935"/>
                  </a:lnTo>
                  <a:lnTo>
                    <a:pt x="2004999" y="355785"/>
                  </a:lnTo>
                  <a:lnTo>
                    <a:pt x="1991188" y="307780"/>
                  </a:lnTo>
                  <a:lnTo>
                    <a:pt x="1986585" y="254920"/>
                  </a:lnTo>
                  <a:lnTo>
                    <a:pt x="1991188" y="201961"/>
                  </a:lnTo>
                  <a:lnTo>
                    <a:pt x="2004999" y="153835"/>
                  </a:lnTo>
                  <a:lnTo>
                    <a:pt x="2028018" y="110543"/>
                  </a:lnTo>
                  <a:lnTo>
                    <a:pt x="2060243" y="72084"/>
                  </a:lnTo>
                  <a:lnTo>
                    <a:pt x="2099227" y="40547"/>
                  </a:lnTo>
                  <a:lnTo>
                    <a:pt x="2142344" y="18021"/>
                  </a:lnTo>
                  <a:lnTo>
                    <a:pt x="2189595" y="4505"/>
                  </a:lnTo>
                  <a:lnTo>
                    <a:pt x="2240979" y="0"/>
                  </a:lnTo>
                  <a:lnTo>
                    <a:pt x="2279602" y="2449"/>
                  </a:lnTo>
                  <a:lnTo>
                    <a:pt x="2350287" y="22045"/>
                  </a:lnTo>
                  <a:lnTo>
                    <a:pt x="2411272" y="60733"/>
                  </a:lnTo>
                  <a:lnTo>
                    <a:pt x="2456325" y="116021"/>
                  </a:lnTo>
                  <a:lnTo>
                    <a:pt x="2472454" y="149767"/>
                  </a:lnTo>
                  <a:lnTo>
                    <a:pt x="2374125" y="149767"/>
                  </a:lnTo>
                  <a:lnTo>
                    <a:pt x="2350779" y="116852"/>
                  </a:lnTo>
                  <a:lnTo>
                    <a:pt x="2320806" y="93342"/>
                  </a:lnTo>
                  <a:lnTo>
                    <a:pt x="2284206" y="79236"/>
                  </a:lnTo>
                  <a:lnTo>
                    <a:pt x="2240979" y="74533"/>
                  </a:lnTo>
                  <a:lnTo>
                    <a:pt x="2205079" y="77628"/>
                  </a:lnTo>
                  <a:lnTo>
                    <a:pt x="2143580" y="102385"/>
                  </a:lnTo>
                  <a:lnTo>
                    <a:pt x="2097160" y="150795"/>
                  </a:lnTo>
                  <a:lnTo>
                    <a:pt x="2073366" y="216231"/>
                  </a:lnTo>
                  <a:lnTo>
                    <a:pt x="2070391" y="254920"/>
                  </a:lnTo>
                  <a:lnTo>
                    <a:pt x="2073366" y="293532"/>
                  </a:lnTo>
                  <a:lnTo>
                    <a:pt x="2097160" y="358880"/>
                  </a:lnTo>
                  <a:lnTo>
                    <a:pt x="2143580" y="407279"/>
                  </a:lnTo>
                  <a:lnTo>
                    <a:pt x="2205079" y="432036"/>
                  </a:lnTo>
                  <a:lnTo>
                    <a:pt x="2240979" y="435131"/>
                  </a:lnTo>
                  <a:lnTo>
                    <a:pt x="2284206" y="430429"/>
                  </a:lnTo>
                  <a:lnTo>
                    <a:pt x="2320806" y="416322"/>
                  </a:lnTo>
                  <a:lnTo>
                    <a:pt x="2350779" y="392812"/>
                  </a:lnTo>
                  <a:lnTo>
                    <a:pt x="2374125" y="359897"/>
                  </a:lnTo>
                  <a:lnTo>
                    <a:pt x="2472454" y="359897"/>
                  </a:lnTo>
                  <a:lnTo>
                    <a:pt x="2435931" y="423277"/>
                  </a:lnTo>
                  <a:lnTo>
                    <a:pt x="2382349" y="470298"/>
                  </a:lnTo>
                  <a:lnTo>
                    <a:pt x="2316038" y="499298"/>
                  </a:lnTo>
                  <a:lnTo>
                    <a:pt x="2279602" y="506548"/>
                  </a:lnTo>
                  <a:lnTo>
                    <a:pt x="2240979" y="508965"/>
                  </a:lnTo>
                  <a:close/>
                </a:path>
                <a:path w="3105784" h="509269">
                  <a:moveTo>
                    <a:pt x="2567651" y="504591"/>
                  </a:moveTo>
                  <a:lnTo>
                    <a:pt x="2567651" y="6473"/>
                  </a:lnTo>
                  <a:lnTo>
                    <a:pt x="2649359" y="6473"/>
                  </a:lnTo>
                  <a:lnTo>
                    <a:pt x="2649359" y="504591"/>
                  </a:lnTo>
                  <a:lnTo>
                    <a:pt x="2567651" y="504591"/>
                  </a:lnTo>
                  <a:close/>
                </a:path>
                <a:path w="3105784" h="509269">
                  <a:moveTo>
                    <a:pt x="2928827" y="6473"/>
                  </a:moveTo>
                  <a:lnTo>
                    <a:pt x="2968740" y="9098"/>
                  </a:lnTo>
                  <a:lnTo>
                    <a:pt x="3034001" y="30093"/>
                  </a:lnTo>
                  <a:lnTo>
                    <a:pt x="3079404" y="70750"/>
                  </a:lnTo>
                  <a:lnTo>
                    <a:pt x="3102323" y="123064"/>
                  </a:lnTo>
                  <a:lnTo>
                    <a:pt x="3105188" y="153091"/>
                  </a:lnTo>
                  <a:lnTo>
                    <a:pt x="3102477" y="183207"/>
                  </a:lnTo>
                  <a:lnTo>
                    <a:pt x="3080782" y="236220"/>
                  </a:lnTo>
                  <a:lnTo>
                    <a:pt x="3037216" y="278102"/>
                  </a:lnTo>
                  <a:lnTo>
                    <a:pt x="2970730" y="299797"/>
                  </a:lnTo>
                  <a:lnTo>
                    <a:pt x="2928827" y="302509"/>
                  </a:lnTo>
                  <a:lnTo>
                    <a:pt x="2838547" y="302509"/>
                  </a:lnTo>
                  <a:lnTo>
                    <a:pt x="2838547" y="504591"/>
                  </a:lnTo>
                  <a:lnTo>
                    <a:pt x="2756839" y="504591"/>
                  </a:lnTo>
                  <a:lnTo>
                    <a:pt x="2756839" y="6473"/>
                  </a:lnTo>
                  <a:lnTo>
                    <a:pt x="2928827" y="6473"/>
                  </a:lnTo>
                  <a:close/>
                </a:path>
              </a:pathLst>
            </a:custGeom>
            <a:ln w="26875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69011" y="1548118"/>
              <a:ext cx="209711" cy="1951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597737" y="1496995"/>
              <a:ext cx="1015365" cy="499109"/>
            </a:xfrm>
            <a:custGeom>
              <a:avLst/>
              <a:gdLst/>
              <a:ahLst/>
              <a:cxnLst/>
              <a:rect l="l" t="t" r="r" b="b"/>
              <a:pathLst>
                <a:path w="1015365" h="499110">
                  <a:moveTo>
                    <a:pt x="365496" y="498817"/>
                  </a:moveTo>
                  <a:lnTo>
                    <a:pt x="329629" y="396989"/>
                  </a:lnTo>
                  <a:lnTo>
                    <a:pt x="121074" y="396989"/>
                  </a:lnTo>
                  <a:lnTo>
                    <a:pt x="85382" y="498817"/>
                  </a:lnTo>
                  <a:lnTo>
                    <a:pt x="0" y="498817"/>
                  </a:lnTo>
                  <a:lnTo>
                    <a:pt x="178462" y="0"/>
                  </a:lnTo>
                  <a:lnTo>
                    <a:pt x="273116" y="0"/>
                  </a:lnTo>
                  <a:lnTo>
                    <a:pt x="451577" y="498817"/>
                  </a:lnTo>
                  <a:lnTo>
                    <a:pt x="365496" y="498817"/>
                  </a:lnTo>
                  <a:close/>
                </a:path>
                <a:path w="1015365" h="499110">
                  <a:moveTo>
                    <a:pt x="143294" y="333303"/>
                  </a:moveTo>
                  <a:lnTo>
                    <a:pt x="307409" y="333303"/>
                  </a:lnTo>
                  <a:lnTo>
                    <a:pt x="225877" y="98853"/>
                  </a:lnTo>
                  <a:lnTo>
                    <a:pt x="143294" y="333303"/>
                  </a:lnTo>
                  <a:close/>
                </a:path>
                <a:path w="1015365" h="499110">
                  <a:moveTo>
                    <a:pt x="503159" y="64561"/>
                  </a:moveTo>
                  <a:lnTo>
                    <a:pt x="503159" y="699"/>
                  </a:lnTo>
                  <a:lnTo>
                    <a:pt x="850634" y="699"/>
                  </a:lnTo>
                  <a:lnTo>
                    <a:pt x="850634" y="64561"/>
                  </a:lnTo>
                  <a:lnTo>
                    <a:pt x="718187" y="64561"/>
                  </a:lnTo>
                  <a:lnTo>
                    <a:pt x="718187" y="498817"/>
                  </a:lnTo>
                  <a:lnTo>
                    <a:pt x="636480" y="498817"/>
                  </a:lnTo>
                  <a:lnTo>
                    <a:pt x="636480" y="64561"/>
                  </a:lnTo>
                  <a:lnTo>
                    <a:pt x="503159" y="64561"/>
                  </a:lnTo>
                  <a:close/>
                </a:path>
                <a:path w="1015365" h="499110">
                  <a:moveTo>
                    <a:pt x="933053" y="498817"/>
                  </a:moveTo>
                  <a:lnTo>
                    <a:pt x="933053" y="699"/>
                  </a:lnTo>
                  <a:lnTo>
                    <a:pt x="1014760" y="699"/>
                  </a:lnTo>
                  <a:lnTo>
                    <a:pt x="1014760" y="498817"/>
                  </a:lnTo>
                  <a:lnTo>
                    <a:pt x="933053" y="498817"/>
                  </a:lnTo>
                  <a:close/>
                </a:path>
              </a:pathLst>
            </a:custGeom>
            <a:ln w="26875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360808" y="583274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555" y="593907"/>
            <a:ext cx="758896" cy="758896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609005" y="1266467"/>
            <a:ext cx="11070590" cy="885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650" spc="-25" dirty="0"/>
              <a:t>G</a:t>
            </a:r>
            <a:r>
              <a:rPr sz="5650" spc="-645" dirty="0"/>
              <a:t>L</a:t>
            </a:r>
            <a:r>
              <a:rPr sz="5650" spc="-890" dirty="0"/>
              <a:t>I</a:t>
            </a:r>
            <a:r>
              <a:rPr sz="5650" spc="-295" dirty="0"/>
              <a:t> </a:t>
            </a:r>
            <a:r>
              <a:rPr sz="5650" spc="-30" dirty="0"/>
              <a:t>O</a:t>
            </a:r>
            <a:r>
              <a:rPr sz="5650" spc="-370" dirty="0"/>
              <a:t>R</a:t>
            </a:r>
            <a:r>
              <a:rPr sz="5650" spc="-25" dirty="0"/>
              <a:t>G</a:t>
            </a:r>
            <a:r>
              <a:rPr sz="5650" spc="65" dirty="0"/>
              <a:t>A</a:t>
            </a:r>
            <a:r>
              <a:rPr sz="5650" spc="-165" dirty="0"/>
              <a:t>N</a:t>
            </a:r>
            <a:r>
              <a:rPr sz="5650" spc="-894" dirty="0"/>
              <a:t>I</a:t>
            </a:r>
            <a:r>
              <a:rPr sz="5650" spc="-730" dirty="0"/>
              <a:t>ZZ</a:t>
            </a:r>
            <a:r>
              <a:rPr sz="5650" spc="65" dirty="0"/>
              <a:t>A</a:t>
            </a:r>
            <a:r>
              <a:rPr sz="5650" spc="-305" dirty="0"/>
              <a:t>T</a:t>
            </a:r>
            <a:r>
              <a:rPr sz="5650" spc="-30" dirty="0"/>
              <a:t>O</a:t>
            </a:r>
            <a:r>
              <a:rPr sz="5650" spc="-370" dirty="0"/>
              <a:t>R</a:t>
            </a:r>
            <a:r>
              <a:rPr sz="5650" spc="-890" dirty="0"/>
              <a:t>I</a:t>
            </a:r>
            <a:r>
              <a:rPr sz="5650" spc="-295" dirty="0"/>
              <a:t> </a:t>
            </a:r>
            <a:r>
              <a:rPr sz="5650" spc="65" dirty="0"/>
              <a:t>A</a:t>
            </a:r>
            <a:r>
              <a:rPr sz="5650" spc="-165" dirty="0"/>
              <a:t>N</a:t>
            </a:r>
            <a:r>
              <a:rPr sz="5650" spc="-305" dirty="0"/>
              <a:t>T</a:t>
            </a:r>
            <a:r>
              <a:rPr sz="5650" spc="-894" dirty="0"/>
              <a:t>I</a:t>
            </a:r>
            <a:r>
              <a:rPr sz="5650" spc="409" dirty="0"/>
              <a:t>C</a:t>
            </a:r>
            <a:r>
              <a:rPr sz="5650" spc="-894" dirty="0"/>
              <a:t>I</a:t>
            </a:r>
            <a:r>
              <a:rPr sz="5650" spc="-55" dirty="0"/>
              <a:t>P</a:t>
            </a:r>
            <a:r>
              <a:rPr sz="5650" spc="65" dirty="0"/>
              <a:t>A</a:t>
            </a:r>
            <a:r>
              <a:rPr sz="5650" spc="-305" dirty="0"/>
              <a:t>T</a:t>
            </a:r>
            <a:r>
              <a:rPr sz="5650" spc="-890" dirty="0"/>
              <a:t>I</a:t>
            </a:r>
            <a:endParaRPr sz="565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2454" y="3779951"/>
            <a:ext cx="10475595" cy="6502400"/>
          </a:xfrm>
          <a:custGeom>
            <a:avLst/>
            <a:gdLst/>
            <a:ahLst/>
            <a:cxnLst/>
            <a:rect l="l" t="t" r="r" b="b"/>
            <a:pathLst>
              <a:path w="10475594" h="6502400">
                <a:moveTo>
                  <a:pt x="10060112" y="12700"/>
                </a:moveTo>
                <a:lnTo>
                  <a:pt x="9456488" y="12700"/>
                </a:lnTo>
                <a:lnTo>
                  <a:pt x="9506876" y="0"/>
                </a:lnTo>
                <a:lnTo>
                  <a:pt x="10009859" y="0"/>
                </a:lnTo>
                <a:lnTo>
                  <a:pt x="10060112" y="12700"/>
                </a:lnTo>
                <a:close/>
              </a:path>
              <a:path w="10475594" h="6502400">
                <a:moveTo>
                  <a:pt x="10475545" y="4114800"/>
                </a:moveTo>
                <a:lnTo>
                  <a:pt x="4242295" y="4114800"/>
                </a:lnTo>
                <a:lnTo>
                  <a:pt x="4293018" y="4102100"/>
                </a:lnTo>
                <a:lnTo>
                  <a:pt x="4394376" y="4102100"/>
                </a:lnTo>
                <a:lnTo>
                  <a:pt x="4444999" y="4089400"/>
                </a:lnTo>
                <a:lnTo>
                  <a:pt x="4546100" y="4089400"/>
                </a:lnTo>
                <a:lnTo>
                  <a:pt x="4596567" y="4076700"/>
                </a:lnTo>
                <a:lnTo>
                  <a:pt x="4646970" y="4076700"/>
                </a:lnTo>
                <a:lnTo>
                  <a:pt x="4798130" y="4038600"/>
                </a:lnTo>
                <a:lnTo>
                  <a:pt x="4848049" y="4038600"/>
                </a:lnTo>
                <a:lnTo>
                  <a:pt x="5143223" y="3962400"/>
                </a:lnTo>
                <a:lnTo>
                  <a:pt x="5191770" y="3937000"/>
                </a:lnTo>
                <a:lnTo>
                  <a:pt x="5336456" y="3898900"/>
                </a:lnTo>
                <a:lnTo>
                  <a:pt x="5384394" y="3873500"/>
                </a:lnTo>
                <a:lnTo>
                  <a:pt x="5432200" y="3860800"/>
                </a:lnTo>
                <a:lnTo>
                  <a:pt x="5479882" y="3835400"/>
                </a:lnTo>
                <a:lnTo>
                  <a:pt x="5574906" y="3810000"/>
                </a:lnTo>
                <a:lnTo>
                  <a:pt x="5622263" y="3784600"/>
                </a:lnTo>
                <a:lnTo>
                  <a:pt x="5669529" y="3771900"/>
                </a:lnTo>
                <a:lnTo>
                  <a:pt x="5716619" y="3746500"/>
                </a:lnTo>
                <a:lnTo>
                  <a:pt x="5761540" y="3721100"/>
                </a:lnTo>
                <a:lnTo>
                  <a:pt x="5804346" y="3695700"/>
                </a:lnTo>
                <a:lnTo>
                  <a:pt x="5845093" y="3670300"/>
                </a:lnTo>
                <a:lnTo>
                  <a:pt x="5883835" y="3644900"/>
                </a:lnTo>
                <a:lnTo>
                  <a:pt x="5920627" y="3606800"/>
                </a:lnTo>
                <a:lnTo>
                  <a:pt x="5955525" y="3581400"/>
                </a:lnTo>
                <a:lnTo>
                  <a:pt x="5988583" y="3543300"/>
                </a:lnTo>
                <a:lnTo>
                  <a:pt x="6019856" y="3505200"/>
                </a:lnTo>
                <a:lnTo>
                  <a:pt x="6049398" y="3467100"/>
                </a:lnTo>
                <a:lnTo>
                  <a:pt x="6077266" y="3429000"/>
                </a:lnTo>
                <a:lnTo>
                  <a:pt x="6103514" y="3390900"/>
                </a:lnTo>
                <a:lnTo>
                  <a:pt x="6128196" y="3352800"/>
                </a:lnTo>
                <a:lnTo>
                  <a:pt x="6151368" y="3302000"/>
                </a:lnTo>
                <a:lnTo>
                  <a:pt x="6173085" y="3263900"/>
                </a:lnTo>
                <a:lnTo>
                  <a:pt x="6193958" y="3213100"/>
                </a:lnTo>
                <a:lnTo>
                  <a:pt x="6214635" y="3162300"/>
                </a:lnTo>
                <a:lnTo>
                  <a:pt x="6235121" y="3124200"/>
                </a:lnTo>
                <a:lnTo>
                  <a:pt x="6255427" y="3073400"/>
                </a:lnTo>
                <a:lnTo>
                  <a:pt x="6275560" y="3035300"/>
                </a:lnTo>
                <a:lnTo>
                  <a:pt x="6295528" y="2984500"/>
                </a:lnTo>
                <a:lnTo>
                  <a:pt x="6315340" y="2946400"/>
                </a:lnTo>
                <a:lnTo>
                  <a:pt x="6335002" y="2895600"/>
                </a:lnTo>
                <a:lnTo>
                  <a:pt x="6354525" y="2844800"/>
                </a:lnTo>
                <a:lnTo>
                  <a:pt x="6373914" y="2806700"/>
                </a:lnTo>
                <a:lnTo>
                  <a:pt x="6393180" y="2755900"/>
                </a:lnTo>
                <a:lnTo>
                  <a:pt x="6412329" y="2705100"/>
                </a:lnTo>
                <a:lnTo>
                  <a:pt x="6431370" y="2667000"/>
                </a:lnTo>
                <a:lnTo>
                  <a:pt x="6450311" y="2616200"/>
                </a:lnTo>
                <a:lnTo>
                  <a:pt x="6469161" y="2578100"/>
                </a:lnTo>
                <a:lnTo>
                  <a:pt x="6487926" y="2527300"/>
                </a:lnTo>
                <a:lnTo>
                  <a:pt x="6506616" y="2476500"/>
                </a:lnTo>
                <a:lnTo>
                  <a:pt x="6525238" y="2438400"/>
                </a:lnTo>
                <a:lnTo>
                  <a:pt x="6562643" y="2336800"/>
                </a:lnTo>
                <a:lnTo>
                  <a:pt x="6581078" y="2298700"/>
                </a:lnTo>
                <a:lnTo>
                  <a:pt x="6599211" y="2247900"/>
                </a:lnTo>
                <a:lnTo>
                  <a:pt x="6617147" y="2197100"/>
                </a:lnTo>
                <a:lnTo>
                  <a:pt x="6634993" y="2146300"/>
                </a:lnTo>
                <a:lnTo>
                  <a:pt x="6652854" y="2108200"/>
                </a:lnTo>
                <a:lnTo>
                  <a:pt x="6670836" y="2057400"/>
                </a:lnTo>
                <a:lnTo>
                  <a:pt x="6689044" y="2006600"/>
                </a:lnTo>
                <a:lnTo>
                  <a:pt x="6707584" y="1968500"/>
                </a:lnTo>
                <a:lnTo>
                  <a:pt x="6726562" y="1917700"/>
                </a:lnTo>
                <a:lnTo>
                  <a:pt x="6746083" y="1866900"/>
                </a:lnTo>
                <a:lnTo>
                  <a:pt x="6766253" y="1828800"/>
                </a:lnTo>
                <a:lnTo>
                  <a:pt x="6787178" y="1778000"/>
                </a:lnTo>
                <a:lnTo>
                  <a:pt x="6808963" y="1739900"/>
                </a:lnTo>
                <a:lnTo>
                  <a:pt x="6831713" y="1689100"/>
                </a:lnTo>
                <a:lnTo>
                  <a:pt x="6855535" y="1638300"/>
                </a:lnTo>
                <a:lnTo>
                  <a:pt x="6905698" y="1562100"/>
                </a:lnTo>
                <a:lnTo>
                  <a:pt x="6931750" y="1511300"/>
                </a:lnTo>
                <a:lnTo>
                  <a:pt x="6958678" y="1473200"/>
                </a:lnTo>
                <a:lnTo>
                  <a:pt x="6986472" y="1435100"/>
                </a:lnTo>
                <a:lnTo>
                  <a:pt x="7015118" y="1384300"/>
                </a:lnTo>
                <a:lnTo>
                  <a:pt x="7044606" y="1346200"/>
                </a:lnTo>
                <a:lnTo>
                  <a:pt x="7074921" y="1308100"/>
                </a:lnTo>
                <a:lnTo>
                  <a:pt x="7106054" y="1270000"/>
                </a:lnTo>
                <a:lnTo>
                  <a:pt x="7137991" y="1231900"/>
                </a:lnTo>
                <a:lnTo>
                  <a:pt x="7170720" y="1193800"/>
                </a:lnTo>
                <a:lnTo>
                  <a:pt x="7204230" y="1155700"/>
                </a:lnTo>
                <a:lnTo>
                  <a:pt x="7238508" y="1117600"/>
                </a:lnTo>
                <a:lnTo>
                  <a:pt x="7273542" y="1092200"/>
                </a:lnTo>
                <a:lnTo>
                  <a:pt x="7309320" y="1054100"/>
                </a:lnTo>
                <a:lnTo>
                  <a:pt x="7345831" y="1016000"/>
                </a:lnTo>
                <a:lnTo>
                  <a:pt x="7383061" y="990600"/>
                </a:lnTo>
                <a:lnTo>
                  <a:pt x="7421000" y="952500"/>
                </a:lnTo>
                <a:lnTo>
                  <a:pt x="7459634" y="914400"/>
                </a:lnTo>
                <a:lnTo>
                  <a:pt x="7498952" y="889000"/>
                </a:lnTo>
                <a:lnTo>
                  <a:pt x="7538942" y="863600"/>
                </a:lnTo>
                <a:lnTo>
                  <a:pt x="7579592" y="825500"/>
                </a:lnTo>
                <a:lnTo>
                  <a:pt x="7620889" y="800100"/>
                </a:lnTo>
                <a:lnTo>
                  <a:pt x="7705378" y="749300"/>
                </a:lnTo>
                <a:lnTo>
                  <a:pt x="7838981" y="673100"/>
                </a:lnTo>
                <a:lnTo>
                  <a:pt x="7883329" y="635000"/>
                </a:lnTo>
                <a:lnTo>
                  <a:pt x="8060193" y="533400"/>
                </a:lnTo>
                <a:lnTo>
                  <a:pt x="8236937" y="419100"/>
                </a:lnTo>
                <a:lnTo>
                  <a:pt x="8414525" y="317500"/>
                </a:lnTo>
                <a:lnTo>
                  <a:pt x="8459167" y="279400"/>
                </a:lnTo>
                <a:lnTo>
                  <a:pt x="8501605" y="254000"/>
                </a:lnTo>
                <a:lnTo>
                  <a:pt x="8544759" y="241300"/>
                </a:lnTo>
                <a:lnTo>
                  <a:pt x="8633018" y="190500"/>
                </a:lnTo>
                <a:lnTo>
                  <a:pt x="8723537" y="165100"/>
                </a:lnTo>
                <a:lnTo>
                  <a:pt x="8769518" y="139700"/>
                </a:lnTo>
                <a:lnTo>
                  <a:pt x="9052314" y="63500"/>
                </a:lnTo>
                <a:lnTo>
                  <a:pt x="9102958" y="63500"/>
                </a:lnTo>
                <a:lnTo>
                  <a:pt x="9204131" y="38100"/>
                </a:lnTo>
                <a:lnTo>
                  <a:pt x="9254664" y="38100"/>
                </a:lnTo>
                <a:lnTo>
                  <a:pt x="9355634" y="12700"/>
                </a:lnTo>
                <a:lnTo>
                  <a:pt x="10110365" y="12700"/>
                </a:lnTo>
                <a:lnTo>
                  <a:pt x="10160620" y="25400"/>
                </a:lnTo>
                <a:lnTo>
                  <a:pt x="10210880" y="25400"/>
                </a:lnTo>
                <a:lnTo>
                  <a:pt x="10311418" y="50800"/>
                </a:lnTo>
                <a:lnTo>
                  <a:pt x="10361702" y="50800"/>
                </a:lnTo>
                <a:lnTo>
                  <a:pt x="10462309" y="76200"/>
                </a:lnTo>
                <a:lnTo>
                  <a:pt x="10475545" y="76200"/>
                </a:lnTo>
                <a:lnTo>
                  <a:pt x="10475545" y="4114800"/>
                </a:lnTo>
                <a:close/>
              </a:path>
              <a:path w="10475594" h="6502400">
                <a:moveTo>
                  <a:pt x="3331818" y="4051300"/>
                </a:moveTo>
                <a:lnTo>
                  <a:pt x="2193934" y="4051300"/>
                </a:lnTo>
                <a:lnTo>
                  <a:pt x="2243494" y="4038600"/>
                </a:lnTo>
                <a:lnTo>
                  <a:pt x="2725425" y="4013200"/>
                </a:lnTo>
                <a:lnTo>
                  <a:pt x="3029214" y="4013200"/>
                </a:lnTo>
                <a:lnTo>
                  <a:pt x="3079763" y="4025900"/>
                </a:lnTo>
                <a:lnTo>
                  <a:pt x="3180738" y="4025900"/>
                </a:lnTo>
                <a:lnTo>
                  <a:pt x="3231155" y="4038600"/>
                </a:lnTo>
                <a:lnTo>
                  <a:pt x="3281516" y="4038600"/>
                </a:lnTo>
                <a:lnTo>
                  <a:pt x="3331818" y="4051300"/>
                </a:lnTo>
                <a:close/>
              </a:path>
              <a:path w="10475594" h="6502400">
                <a:moveTo>
                  <a:pt x="3432217" y="4064000"/>
                </a:moveTo>
                <a:lnTo>
                  <a:pt x="2045581" y="4064000"/>
                </a:lnTo>
                <a:lnTo>
                  <a:pt x="2094973" y="4051300"/>
                </a:lnTo>
                <a:lnTo>
                  <a:pt x="3382053" y="4051300"/>
                </a:lnTo>
                <a:lnTo>
                  <a:pt x="3432217" y="4064000"/>
                </a:lnTo>
                <a:close/>
              </a:path>
              <a:path w="10475594" h="6502400">
                <a:moveTo>
                  <a:pt x="3532707" y="4076700"/>
                </a:moveTo>
                <a:lnTo>
                  <a:pt x="1897811" y="4076700"/>
                </a:lnTo>
                <a:lnTo>
                  <a:pt x="1946995" y="4064000"/>
                </a:lnTo>
                <a:lnTo>
                  <a:pt x="3482304" y="4064000"/>
                </a:lnTo>
                <a:lnTo>
                  <a:pt x="3532707" y="4076700"/>
                </a:lnTo>
                <a:close/>
              </a:path>
              <a:path w="10475594" h="6502400">
                <a:moveTo>
                  <a:pt x="3633699" y="4089400"/>
                </a:moveTo>
                <a:lnTo>
                  <a:pt x="1799684" y="4089400"/>
                </a:lnTo>
                <a:lnTo>
                  <a:pt x="1848706" y="4076700"/>
                </a:lnTo>
                <a:lnTo>
                  <a:pt x="3583174" y="4076700"/>
                </a:lnTo>
                <a:lnTo>
                  <a:pt x="3633699" y="4089400"/>
                </a:lnTo>
                <a:close/>
              </a:path>
              <a:path w="10475594" h="6502400">
                <a:moveTo>
                  <a:pt x="10446554" y="6502400"/>
                </a:moveTo>
                <a:lnTo>
                  <a:pt x="51848" y="6502400"/>
                </a:lnTo>
                <a:lnTo>
                  <a:pt x="42959" y="6464300"/>
                </a:lnTo>
                <a:lnTo>
                  <a:pt x="32461" y="6413500"/>
                </a:lnTo>
                <a:lnTo>
                  <a:pt x="23482" y="6362700"/>
                </a:lnTo>
                <a:lnTo>
                  <a:pt x="15996" y="6311900"/>
                </a:lnTo>
                <a:lnTo>
                  <a:pt x="9975" y="6261100"/>
                </a:lnTo>
                <a:lnTo>
                  <a:pt x="5393" y="6210300"/>
                </a:lnTo>
                <a:lnTo>
                  <a:pt x="2221" y="6159500"/>
                </a:lnTo>
                <a:lnTo>
                  <a:pt x="432" y="6108700"/>
                </a:lnTo>
                <a:lnTo>
                  <a:pt x="0" y="6070600"/>
                </a:lnTo>
                <a:lnTo>
                  <a:pt x="896" y="6019800"/>
                </a:lnTo>
                <a:lnTo>
                  <a:pt x="3093" y="5969000"/>
                </a:lnTo>
                <a:lnTo>
                  <a:pt x="6565" y="5918200"/>
                </a:lnTo>
                <a:lnTo>
                  <a:pt x="11284" y="5867400"/>
                </a:lnTo>
                <a:lnTo>
                  <a:pt x="17222" y="5816600"/>
                </a:lnTo>
                <a:lnTo>
                  <a:pt x="24352" y="5765800"/>
                </a:lnTo>
                <a:lnTo>
                  <a:pt x="32648" y="5715000"/>
                </a:lnTo>
                <a:lnTo>
                  <a:pt x="42080" y="5676900"/>
                </a:lnTo>
                <a:lnTo>
                  <a:pt x="52624" y="5626100"/>
                </a:lnTo>
                <a:lnTo>
                  <a:pt x="64250" y="5575300"/>
                </a:lnTo>
                <a:lnTo>
                  <a:pt x="76931" y="5524500"/>
                </a:lnTo>
                <a:lnTo>
                  <a:pt x="90642" y="5473700"/>
                </a:lnTo>
                <a:lnTo>
                  <a:pt x="105353" y="5435600"/>
                </a:lnTo>
                <a:lnTo>
                  <a:pt x="121038" y="5384800"/>
                </a:lnTo>
                <a:lnTo>
                  <a:pt x="137669" y="5334000"/>
                </a:lnTo>
                <a:lnTo>
                  <a:pt x="155220" y="5283200"/>
                </a:lnTo>
                <a:lnTo>
                  <a:pt x="173662" y="5245100"/>
                </a:lnTo>
                <a:lnTo>
                  <a:pt x="193511" y="5194300"/>
                </a:lnTo>
                <a:lnTo>
                  <a:pt x="214550" y="5143500"/>
                </a:lnTo>
                <a:lnTo>
                  <a:pt x="236761" y="5092700"/>
                </a:lnTo>
                <a:lnTo>
                  <a:pt x="260128" y="5054600"/>
                </a:lnTo>
                <a:lnTo>
                  <a:pt x="284635" y="5003800"/>
                </a:lnTo>
                <a:lnTo>
                  <a:pt x="310263" y="4953000"/>
                </a:lnTo>
                <a:lnTo>
                  <a:pt x="336997" y="4914900"/>
                </a:lnTo>
                <a:lnTo>
                  <a:pt x="364819" y="4876800"/>
                </a:lnTo>
                <a:lnTo>
                  <a:pt x="393712" y="4826000"/>
                </a:lnTo>
                <a:lnTo>
                  <a:pt x="423660" y="4787900"/>
                </a:lnTo>
                <a:lnTo>
                  <a:pt x="454646" y="4749800"/>
                </a:lnTo>
                <a:lnTo>
                  <a:pt x="486653" y="4699000"/>
                </a:lnTo>
                <a:lnTo>
                  <a:pt x="519664" y="4660900"/>
                </a:lnTo>
                <a:lnTo>
                  <a:pt x="553669" y="4622800"/>
                </a:lnTo>
                <a:lnTo>
                  <a:pt x="588730" y="4584700"/>
                </a:lnTo>
                <a:lnTo>
                  <a:pt x="624814" y="4559300"/>
                </a:lnTo>
                <a:lnTo>
                  <a:pt x="661890" y="4521200"/>
                </a:lnTo>
                <a:lnTo>
                  <a:pt x="699926" y="4495800"/>
                </a:lnTo>
                <a:lnTo>
                  <a:pt x="738889" y="4457700"/>
                </a:lnTo>
                <a:lnTo>
                  <a:pt x="778750" y="4432300"/>
                </a:lnTo>
                <a:lnTo>
                  <a:pt x="819474" y="4406900"/>
                </a:lnTo>
                <a:lnTo>
                  <a:pt x="861031" y="4381500"/>
                </a:lnTo>
                <a:lnTo>
                  <a:pt x="903389" y="4356100"/>
                </a:lnTo>
                <a:lnTo>
                  <a:pt x="946517" y="4343400"/>
                </a:lnTo>
                <a:lnTo>
                  <a:pt x="1034952" y="4292600"/>
                </a:lnTo>
                <a:lnTo>
                  <a:pt x="1080196" y="4279900"/>
                </a:lnTo>
                <a:lnTo>
                  <a:pt x="1126082" y="4254500"/>
                </a:lnTo>
                <a:lnTo>
                  <a:pt x="1219653" y="4229100"/>
                </a:lnTo>
                <a:lnTo>
                  <a:pt x="1267274" y="4203700"/>
                </a:lnTo>
                <a:lnTo>
                  <a:pt x="1555988" y="4127500"/>
                </a:lnTo>
                <a:lnTo>
                  <a:pt x="1604523" y="4127500"/>
                </a:lnTo>
                <a:lnTo>
                  <a:pt x="1750750" y="4089400"/>
                </a:lnTo>
                <a:lnTo>
                  <a:pt x="3684275" y="4089400"/>
                </a:lnTo>
                <a:lnTo>
                  <a:pt x="3734898" y="4102100"/>
                </a:lnTo>
                <a:lnTo>
                  <a:pt x="3836255" y="4102100"/>
                </a:lnTo>
                <a:lnTo>
                  <a:pt x="3886978" y="4114800"/>
                </a:lnTo>
                <a:lnTo>
                  <a:pt x="10475545" y="4114800"/>
                </a:lnTo>
                <a:lnTo>
                  <a:pt x="10475545" y="6464300"/>
                </a:lnTo>
                <a:lnTo>
                  <a:pt x="10446554" y="650240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48775" y="0"/>
            <a:ext cx="5839460" cy="3601720"/>
          </a:xfrm>
          <a:custGeom>
            <a:avLst/>
            <a:gdLst/>
            <a:ahLst/>
            <a:cxnLst/>
            <a:rect l="l" t="t" r="r" b="b"/>
            <a:pathLst>
              <a:path w="5839459" h="3601720">
                <a:moveTo>
                  <a:pt x="5839224" y="0"/>
                </a:moveTo>
                <a:lnTo>
                  <a:pt x="5839224" y="2051326"/>
                </a:lnTo>
                <a:lnTo>
                  <a:pt x="5776434" y="2102953"/>
                </a:lnTo>
                <a:lnTo>
                  <a:pt x="5737581" y="2133266"/>
                </a:lnTo>
                <a:lnTo>
                  <a:pt x="5698162" y="2162913"/>
                </a:lnTo>
                <a:lnTo>
                  <a:pt x="5658205" y="2191898"/>
                </a:lnTo>
                <a:lnTo>
                  <a:pt x="5617736" y="2220228"/>
                </a:lnTo>
                <a:lnTo>
                  <a:pt x="5576785" y="2247909"/>
                </a:lnTo>
                <a:lnTo>
                  <a:pt x="5535378" y="2274947"/>
                </a:lnTo>
                <a:lnTo>
                  <a:pt x="5493542" y="2301349"/>
                </a:lnTo>
                <a:lnTo>
                  <a:pt x="5451307" y="2327121"/>
                </a:lnTo>
                <a:lnTo>
                  <a:pt x="5408698" y="2352268"/>
                </a:lnTo>
                <a:lnTo>
                  <a:pt x="5365744" y="2376798"/>
                </a:lnTo>
                <a:lnTo>
                  <a:pt x="5322472" y="2400715"/>
                </a:lnTo>
                <a:lnTo>
                  <a:pt x="5278911" y="2424028"/>
                </a:lnTo>
                <a:lnTo>
                  <a:pt x="5235086" y="2446740"/>
                </a:lnTo>
                <a:lnTo>
                  <a:pt x="5191027" y="2468860"/>
                </a:lnTo>
                <a:lnTo>
                  <a:pt x="5146761" y="2490393"/>
                </a:lnTo>
                <a:lnTo>
                  <a:pt x="5102315" y="2511344"/>
                </a:lnTo>
                <a:lnTo>
                  <a:pt x="5057716" y="2531721"/>
                </a:lnTo>
                <a:lnTo>
                  <a:pt x="5011842" y="2552123"/>
                </a:lnTo>
                <a:lnTo>
                  <a:pt x="4965811" y="2572078"/>
                </a:lnTo>
                <a:lnTo>
                  <a:pt x="4919632" y="2591608"/>
                </a:lnTo>
                <a:lnTo>
                  <a:pt x="4873312" y="2610734"/>
                </a:lnTo>
                <a:lnTo>
                  <a:pt x="4826859" y="2629481"/>
                </a:lnTo>
                <a:lnTo>
                  <a:pt x="4780281" y="2647868"/>
                </a:lnTo>
                <a:lnTo>
                  <a:pt x="4733586" y="2665919"/>
                </a:lnTo>
                <a:lnTo>
                  <a:pt x="4686782" y="2683655"/>
                </a:lnTo>
                <a:lnTo>
                  <a:pt x="4639877" y="2701098"/>
                </a:lnTo>
                <a:lnTo>
                  <a:pt x="4592879" y="2718272"/>
                </a:lnTo>
                <a:lnTo>
                  <a:pt x="4545796" y="2735197"/>
                </a:lnTo>
                <a:lnTo>
                  <a:pt x="4498636" y="2751896"/>
                </a:lnTo>
                <a:lnTo>
                  <a:pt x="4451406" y="2768391"/>
                </a:lnTo>
                <a:lnTo>
                  <a:pt x="4404115" y="2784703"/>
                </a:lnTo>
                <a:lnTo>
                  <a:pt x="4356771" y="2800856"/>
                </a:lnTo>
                <a:lnTo>
                  <a:pt x="4309381" y="2816872"/>
                </a:lnTo>
                <a:lnTo>
                  <a:pt x="4214496" y="2848577"/>
                </a:lnTo>
                <a:lnTo>
                  <a:pt x="3929573" y="2942682"/>
                </a:lnTo>
                <a:lnTo>
                  <a:pt x="3834722" y="2974303"/>
                </a:lnTo>
                <a:lnTo>
                  <a:pt x="3787355" y="2990260"/>
                </a:lnTo>
                <a:lnTo>
                  <a:pt x="3740037" y="3006344"/>
                </a:lnTo>
                <a:lnTo>
                  <a:pt x="3692777" y="3022578"/>
                </a:lnTo>
                <a:lnTo>
                  <a:pt x="3645583" y="3038983"/>
                </a:lnTo>
                <a:lnTo>
                  <a:pt x="3598462" y="3055582"/>
                </a:lnTo>
                <a:lnTo>
                  <a:pt x="3551423" y="3072396"/>
                </a:lnTo>
                <a:lnTo>
                  <a:pt x="3504472" y="3089448"/>
                </a:lnTo>
                <a:lnTo>
                  <a:pt x="3457620" y="3106760"/>
                </a:lnTo>
                <a:lnTo>
                  <a:pt x="3410872" y="3124354"/>
                </a:lnTo>
                <a:lnTo>
                  <a:pt x="3364237" y="3142252"/>
                </a:lnTo>
                <a:lnTo>
                  <a:pt x="3317724" y="3160476"/>
                </a:lnTo>
                <a:lnTo>
                  <a:pt x="3271340" y="3179048"/>
                </a:lnTo>
                <a:lnTo>
                  <a:pt x="3225092" y="3197990"/>
                </a:lnTo>
                <a:lnTo>
                  <a:pt x="3178989" y="3217325"/>
                </a:lnTo>
                <a:lnTo>
                  <a:pt x="3133040" y="3237074"/>
                </a:lnTo>
                <a:lnTo>
                  <a:pt x="3087251" y="3257260"/>
                </a:lnTo>
                <a:lnTo>
                  <a:pt x="3041630" y="3277904"/>
                </a:lnTo>
                <a:lnTo>
                  <a:pt x="2950818" y="3319502"/>
                </a:lnTo>
                <a:lnTo>
                  <a:pt x="2905371" y="3340232"/>
                </a:lnTo>
                <a:lnTo>
                  <a:pt x="2859861" y="3360795"/>
                </a:lnTo>
                <a:lnTo>
                  <a:pt x="2814262" y="3381099"/>
                </a:lnTo>
                <a:lnTo>
                  <a:pt x="2768547" y="3401053"/>
                </a:lnTo>
                <a:lnTo>
                  <a:pt x="2722688" y="3420567"/>
                </a:lnTo>
                <a:lnTo>
                  <a:pt x="2676659" y="3439549"/>
                </a:lnTo>
                <a:lnTo>
                  <a:pt x="2630433" y="3457909"/>
                </a:lnTo>
                <a:lnTo>
                  <a:pt x="2583984" y="3475555"/>
                </a:lnTo>
                <a:lnTo>
                  <a:pt x="2537284" y="3492397"/>
                </a:lnTo>
                <a:lnTo>
                  <a:pt x="2490307" y="3508342"/>
                </a:lnTo>
                <a:lnTo>
                  <a:pt x="2443026" y="3523301"/>
                </a:lnTo>
                <a:lnTo>
                  <a:pt x="2395414" y="3537183"/>
                </a:lnTo>
                <a:lnTo>
                  <a:pt x="2347445" y="3549895"/>
                </a:lnTo>
                <a:lnTo>
                  <a:pt x="2299091" y="3561348"/>
                </a:lnTo>
                <a:lnTo>
                  <a:pt x="2250326" y="3571451"/>
                </a:lnTo>
                <a:lnTo>
                  <a:pt x="2201123" y="3580111"/>
                </a:lnTo>
                <a:lnTo>
                  <a:pt x="2151389" y="3587246"/>
                </a:lnTo>
                <a:lnTo>
                  <a:pt x="2102128" y="3592929"/>
                </a:lnTo>
                <a:lnTo>
                  <a:pt x="2052587" y="3597125"/>
                </a:lnTo>
                <a:lnTo>
                  <a:pt x="2002881" y="3599842"/>
                </a:lnTo>
                <a:lnTo>
                  <a:pt x="1953058" y="3601091"/>
                </a:lnTo>
                <a:lnTo>
                  <a:pt x="1903166" y="3600887"/>
                </a:lnTo>
                <a:lnTo>
                  <a:pt x="1853253" y="3599242"/>
                </a:lnTo>
                <a:lnTo>
                  <a:pt x="1803367" y="3596171"/>
                </a:lnTo>
                <a:lnTo>
                  <a:pt x="1753556" y="3591686"/>
                </a:lnTo>
                <a:lnTo>
                  <a:pt x="1703869" y="3585801"/>
                </a:lnTo>
                <a:lnTo>
                  <a:pt x="1654354" y="3578529"/>
                </a:lnTo>
                <a:lnTo>
                  <a:pt x="1605058" y="3569884"/>
                </a:lnTo>
                <a:lnTo>
                  <a:pt x="1556031" y="3559879"/>
                </a:lnTo>
                <a:lnTo>
                  <a:pt x="1507319" y="3548527"/>
                </a:lnTo>
                <a:lnTo>
                  <a:pt x="1458972" y="3535841"/>
                </a:lnTo>
                <a:lnTo>
                  <a:pt x="1411037" y="3521835"/>
                </a:lnTo>
                <a:lnTo>
                  <a:pt x="1363562" y="3506523"/>
                </a:lnTo>
                <a:lnTo>
                  <a:pt x="1316597" y="3489917"/>
                </a:lnTo>
                <a:lnTo>
                  <a:pt x="1270613" y="3472532"/>
                </a:lnTo>
                <a:lnTo>
                  <a:pt x="1225093" y="3453938"/>
                </a:lnTo>
                <a:lnTo>
                  <a:pt x="1180073" y="3434146"/>
                </a:lnTo>
                <a:lnTo>
                  <a:pt x="1135589" y="3413169"/>
                </a:lnTo>
                <a:lnTo>
                  <a:pt x="1091679" y="3391016"/>
                </a:lnTo>
                <a:lnTo>
                  <a:pt x="1048379" y="3367700"/>
                </a:lnTo>
                <a:lnTo>
                  <a:pt x="1005727" y="3343233"/>
                </a:lnTo>
                <a:lnTo>
                  <a:pt x="963760" y="3317624"/>
                </a:lnTo>
                <a:lnTo>
                  <a:pt x="922515" y="3290887"/>
                </a:lnTo>
                <a:lnTo>
                  <a:pt x="882028" y="3263032"/>
                </a:lnTo>
                <a:lnTo>
                  <a:pt x="842336" y="3234070"/>
                </a:lnTo>
                <a:lnTo>
                  <a:pt x="803478" y="3204013"/>
                </a:lnTo>
                <a:lnTo>
                  <a:pt x="765488" y="3172873"/>
                </a:lnTo>
                <a:lnTo>
                  <a:pt x="728405" y="3140660"/>
                </a:lnTo>
                <a:lnTo>
                  <a:pt x="692266" y="3107387"/>
                </a:lnTo>
                <a:lnTo>
                  <a:pt x="657107" y="3073064"/>
                </a:lnTo>
                <a:lnTo>
                  <a:pt x="622965" y="3037703"/>
                </a:lnTo>
                <a:lnTo>
                  <a:pt x="589847" y="3000943"/>
                </a:lnTo>
                <a:lnTo>
                  <a:pt x="558032" y="2962802"/>
                </a:lnTo>
                <a:lnTo>
                  <a:pt x="527480" y="2923385"/>
                </a:lnTo>
                <a:lnTo>
                  <a:pt x="498148" y="2882796"/>
                </a:lnTo>
                <a:lnTo>
                  <a:pt x="469994" y="2841143"/>
                </a:lnTo>
                <a:lnTo>
                  <a:pt x="442976" y="2798530"/>
                </a:lnTo>
                <a:lnTo>
                  <a:pt x="417053" y="2755063"/>
                </a:lnTo>
                <a:lnTo>
                  <a:pt x="392181" y="2710847"/>
                </a:lnTo>
                <a:lnTo>
                  <a:pt x="368318" y="2665988"/>
                </a:lnTo>
                <a:lnTo>
                  <a:pt x="345424" y="2620592"/>
                </a:lnTo>
                <a:lnTo>
                  <a:pt x="323455" y="2574764"/>
                </a:lnTo>
                <a:lnTo>
                  <a:pt x="302370" y="2528610"/>
                </a:lnTo>
                <a:lnTo>
                  <a:pt x="282126" y="2482235"/>
                </a:lnTo>
                <a:lnTo>
                  <a:pt x="262682" y="2435744"/>
                </a:lnTo>
                <a:lnTo>
                  <a:pt x="243996" y="2389244"/>
                </a:lnTo>
                <a:lnTo>
                  <a:pt x="226024" y="2342840"/>
                </a:lnTo>
                <a:lnTo>
                  <a:pt x="208726" y="2296637"/>
                </a:lnTo>
                <a:lnTo>
                  <a:pt x="191498" y="2249029"/>
                </a:lnTo>
                <a:lnTo>
                  <a:pt x="175107" y="2201206"/>
                </a:lnTo>
                <a:lnTo>
                  <a:pt x="159542" y="2153177"/>
                </a:lnTo>
                <a:lnTo>
                  <a:pt x="144789" y="2104951"/>
                </a:lnTo>
                <a:lnTo>
                  <a:pt x="130836" y="2056536"/>
                </a:lnTo>
                <a:lnTo>
                  <a:pt x="117670" y="2007940"/>
                </a:lnTo>
                <a:lnTo>
                  <a:pt x="105278" y="1959173"/>
                </a:lnTo>
                <a:lnTo>
                  <a:pt x="93648" y="1910242"/>
                </a:lnTo>
                <a:lnTo>
                  <a:pt x="82767" y="1861156"/>
                </a:lnTo>
                <a:lnTo>
                  <a:pt x="72621" y="1811923"/>
                </a:lnTo>
                <a:lnTo>
                  <a:pt x="63199" y="1762553"/>
                </a:lnTo>
                <a:lnTo>
                  <a:pt x="54487" y="1713053"/>
                </a:lnTo>
                <a:lnTo>
                  <a:pt x="46473" y="1663432"/>
                </a:lnTo>
                <a:lnTo>
                  <a:pt x="39145" y="1613699"/>
                </a:lnTo>
                <a:lnTo>
                  <a:pt x="32479" y="1563781"/>
                </a:lnTo>
                <a:lnTo>
                  <a:pt x="26491" y="1513929"/>
                </a:lnTo>
                <a:lnTo>
                  <a:pt x="21141" y="1463909"/>
                </a:lnTo>
                <a:lnTo>
                  <a:pt x="16426" y="1413811"/>
                </a:lnTo>
                <a:lnTo>
                  <a:pt x="12331" y="1363642"/>
                </a:lnTo>
                <a:lnTo>
                  <a:pt x="8845" y="1313413"/>
                </a:lnTo>
                <a:lnTo>
                  <a:pt x="5956" y="1263130"/>
                </a:lnTo>
                <a:lnTo>
                  <a:pt x="3649" y="1212803"/>
                </a:lnTo>
                <a:lnTo>
                  <a:pt x="1913" y="1162440"/>
                </a:lnTo>
                <a:lnTo>
                  <a:pt x="734" y="1112049"/>
                </a:lnTo>
                <a:lnTo>
                  <a:pt x="101" y="1061640"/>
                </a:lnTo>
                <a:lnTo>
                  <a:pt x="0" y="1011219"/>
                </a:lnTo>
                <a:lnTo>
                  <a:pt x="418" y="960797"/>
                </a:lnTo>
                <a:lnTo>
                  <a:pt x="1343" y="910382"/>
                </a:lnTo>
                <a:lnTo>
                  <a:pt x="2762" y="859981"/>
                </a:lnTo>
                <a:lnTo>
                  <a:pt x="4662" y="809604"/>
                </a:lnTo>
                <a:lnTo>
                  <a:pt x="7031" y="759259"/>
                </a:lnTo>
                <a:lnTo>
                  <a:pt x="9855" y="708955"/>
                </a:lnTo>
                <a:lnTo>
                  <a:pt x="13123" y="658699"/>
                </a:lnTo>
                <a:lnTo>
                  <a:pt x="16821" y="608501"/>
                </a:lnTo>
                <a:lnTo>
                  <a:pt x="20887" y="558921"/>
                </a:lnTo>
                <a:lnTo>
                  <a:pt x="25287" y="509312"/>
                </a:lnTo>
                <a:lnTo>
                  <a:pt x="30034" y="459688"/>
                </a:lnTo>
                <a:lnTo>
                  <a:pt x="35144" y="410058"/>
                </a:lnTo>
                <a:lnTo>
                  <a:pt x="40630" y="360435"/>
                </a:lnTo>
                <a:lnTo>
                  <a:pt x="46508" y="310831"/>
                </a:lnTo>
                <a:lnTo>
                  <a:pt x="52791" y="261257"/>
                </a:lnTo>
                <a:lnTo>
                  <a:pt x="59495" y="211725"/>
                </a:lnTo>
                <a:lnTo>
                  <a:pt x="66633" y="162246"/>
                </a:lnTo>
                <a:lnTo>
                  <a:pt x="74220" y="112832"/>
                </a:lnTo>
                <a:lnTo>
                  <a:pt x="82270" y="63495"/>
                </a:lnTo>
                <a:lnTo>
                  <a:pt x="90799" y="14247"/>
                </a:lnTo>
                <a:lnTo>
                  <a:pt x="93414" y="0"/>
                </a:lnTo>
                <a:lnTo>
                  <a:pt x="5839224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8759" y="2627362"/>
            <a:ext cx="3519170" cy="3663950"/>
          </a:xfrm>
          <a:custGeom>
            <a:avLst/>
            <a:gdLst/>
            <a:ahLst/>
            <a:cxnLst/>
            <a:rect l="l" t="t" r="r" b="b"/>
            <a:pathLst>
              <a:path w="3519170" h="3663950">
                <a:moveTo>
                  <a:pt x="1696310" y="3663520"/>
                </a:moveTo>
                <a:lnTo>
                  <a:pt x="1657927" y="3663084"/>
                </a:lnTo>
                <a:lnTo>
                  <a:pt x="1619349" y="3661511"/>
                </a:lnTo>
                <a:lnTo>
                  <a:pt x="1580589" y="3658767"/>
                </a:lnTo>
                <a:lnTo>
                  <a:pt x="1541657" y="3654820"/>
                </a:lnTo>
                <a:lnTo>
                  <a:pt x="1502563" y="3649639"/>
                </a:lnTo>
                <a:lnTo>
                  <a:pt x="1463320" y="3643192"/>
                </a:lnTo>
                <a:lnTo>
                  <a:pt x="1423938" y="3635447"/>
                </a:lnTo>
                <a:lnTo>
                  <a:pt x="1384428" y="3626373"/>
                </a:lnTo>
                <a:lnTo>
                  <a:pt x="1344801" y="3615936"/>
                </a:lnTo>
                <a:lnTo>
                  <a:pt x="1305068" y="3604105"/>
                </a:lnTo>
                <a:lnTo>
                  <a:pt x="1265241" y="3590849"/>
                </a:lnTo>
                <a:lnTo>
                  <a:pt x="1225331" y="3576135"/>
                </a:lnTo>
                <a:lnTo>
                  <a:pt x="1185347" y="3559932"/>
                </a:lnTo>
                <a:lnTo>
                  <a:pt x="1145303" y="3542207"/>
                </a:lnTo>
                <a:lnTo>
                  <a:pt x="1105208" y="3522929"/>
                </a:lnTo>
                <a:lnTo>
                  <a:pt x="1065074" y="3502066"/>
                </a:lnTo>
                <a:lnTo>
                  <a:pt x="1024911" y="3479586"/>
                </a:lnTo>
                <a:lnTo>
                  <a:pt x="984731" y="3455457"/>
                </a:lnTo>
                <a:lnTo>
                  <a:pt x="944546" y="3429647"/>
                </a:lnTo>
                <a:lnTo>
                  <a:pt x="904365" y="3402125"/>
                </a:lnTo>
                <a:lnTo>
                  <a:pt x="864200" y="3372858"/>
                </a:lnTo>
                <a:lnTo>
                  <a:pt x="824062" y="3341814"/>
                </a:lnTo>
                <a:lnTo>
                  <a:pt x="783962" y="3308961"/>
                </a:lnTo>
                <a:lnTo>
                  <a:pt x="743912" y="3274269"/>
                </a:lnTo>
                <a:lnTo>
                  <a:pt x="703921" y="3237704"/>
                </a:lnTo>
                <a:lnTo>
                  <a:pt x="664003" y="3199235"/>
                </a:lnTo>
                <a:lnTo>
                  <a:pt x="624166" y="3158830"/>
                </a:lnTo>
                <a:lnTo>
                  <a:pt x="584423" y="3116457"/>
                </a:lnTo>
                <a:lnTo>
                  <a:pt x="544784" y="3072084"/>
                </a:lnTo>
                <a:lnTo>
                  <a:pt x="505261" y="3025679"/>
                </a:lnTo>
                <a:lnTo>
                  <a:pt x="465864" y="2977211"/>
                </a:lnTo>
                <a:lnTo>
                  <a:pt x="426606" y="2926647"/>
                </a:lnTo>
                <a:lnTo>
                  <a:pt x="387496" y="2873956"/>
                </a:lnTo>
                <a:lnTo>
                  <a:pt x="348545" y="2819105"/>
                </a:lnTo>
                <a:lnTo>
                  <a:pt x="309766" y="2762063"/>
                </a:lnTo>
                <a:lnTo>
                  <a:pt x="271168" y="2702798"/>
                </a:lnTo>
                <a:lnTo>
                  <a:pt x="244818" y="2660355"/>
                </a:lnTo>
                <a:lnTo>
                  <a:pt x="219920" y="2617981"/>
                </a:lnTo>
                <a:lnTo>
                  <a:pt x="196457" y="2575685"/>
                </a:lnTo>
                <a:lnTo>
                  <a:pt x="174413" y="2533474"/>
                </a:lnTo>
                <a:lnTo>
                  <a:pt x="153770" y="2491354"/>
                </a:lnTo>
                <a:lnTo>
                  <a:pt x="134510" y="2449334"/>
                </a:lnTo>
                <a:lnTo>
                  <a:pt x="116617" y="2407420"/>
                </a:lnTo>
                <a:lnTo>
                  <a:pt x="100074" y="2365621"/>
                </a:lnTo>
                <a:lnTo>
                  <a:pt x="84863" y="2323944"/>
                </a:lnTo>
                <a:lnTo>
                  <a:pt x="70967" y="2282395"/>
                </a:lnTo>
                <a:lnTo>
                  <a:pt x="58369" y="2240983"/>
                </a:lnTo>
                <a:lnTo>
                  <a:pt x="47052" y="2199714"/>
                </a:lnTo>
                <a:lnTo>
                  <a:pt x="36998" y="2158597"/>
                </a:lnTo>
                <a:lnTo>
                  <a:pt x="28191" y="2117639"/>
                </a:lnTo>
                <a:lnTo>
                  <a:pt x="20613" y="2076846"/>
                </a:lnTo>
                <a:lnTo>
                  <a:pt x="14247" y="2036227"/>
                </a:lnTo>
                <a:lnTo>
                  <a:pt x="9077" y="1995788"/>
                </a:lnTo>
                <a:lnTo>
                  <a:pt x="5084" y="1955538"/>
                </a:lnTo>
                <a:lnTo>
                  <a:pt x="2251" y="1915484"/>
                </a:lnTo>
                <a:lnTo>
                  <a:pt x="562" y="1875632"/>
                </a:lnTo>
                <a:lnTo>
                  <a:pt x="0" y="1835991"/>
                </a:lnTo>
                <a:lnTo>
                  <a:pt x="546" y="1796567"/>
                </a:lnTo>
                <a:lnTo>
                  <a:pt x="2184" y="1757369"/>
                </a:lnTo>
                <a:lnTo>
                  <a:pt x="4897" y="1718403"/>
                </a:lnTo>
                <a:lnTo>
                  <a:pt x="8667" y="1679678"/>
                </a:lnTo>
                <a:lnTo>
                  <a:pt x="13478" y="1641199"/>
                </a:lnTo>
                <a:lnTo>
                  <a:pt x="19312" y="1602976"/>
                </a:lnTo>
                <a:lnTo>
                  <a:pt x="26152" y="1565014"/>
                </a:lnTo>
                <a:lnTo>
                  <a:pt x="33981" y="1527323"/>
                </a:lnTo>
                <a:lnTo>
                  <a:pt x="42782" y="1489908"/>
                </a:lnTo>
                <a:lnTo>
                  <a:pt x="52537" y="1452777"/>
                </a:lnTo>
                <a:lnTo>
                  <a:pt x="63230" y="1415938"/>
                </a:lnTo>
                <a:lnTo>
                  <a:pt x="74842" y="1379399"/>
                </a:lnTo>
                <a:lnTo>
                  <a:pt x="87358" y="1343166"/>
                </a:lnTo>
                <a:lnTo>
                  <a:pt x="100759" y="1307247"/>
                </a:lnTo>
                <a:lnTo>
                  <a:pt x="115029" y="1271649"/>
                </a:lnTo>
                <a:lnTo>
                  <a:pt x="130151" y="1236380"/>
                </a:lnTo>
                <a:lnTo>
                  <a:pt x="146107" y="1201447"/>
                </a:lnTo>
                <a:lnTo>
                  <a:pt x="162880" y="1166858"/>
                </a:lnTo>
                <a:lnTo>
                  <a:pt x="180453" y="1132620"/>
                </a:lnTo>
                <a:lnTo>
                  <a:pt x="198808" y="1098740"/>
                </a:lnTo>
                <a:lnTo>
                  <a:pt x="217930" y="1065226"/>
                </a:lnTo>
                <a:lnTo>
                  <a:pt x="237799" y="1032085"/>
                </a:lnTo>
                <a:lnTo>
                  <a:pt x="258400" y="999324"/>
                </a:lnTo>
                <a:lnTo>
                  <a:pt x="279715" y="966952"/>
                </a:lnTo>
                <a:lnTo>
                  <a:pt x="301727" y="934974"/>
                </a:lnTo>
                <a:lnTo>
                  <a:pt x="324419" y="903400"/>
                </a:lnTo>
                <a:lnTo>
                  <a:pt x="347773" y="872236"/>
                </a:lnTo>
                <a:lnTo>
                  <a:pt x="371773" y="841489"/>
                </a:lnTo>
                <a:lnTo>
                  <a:pt x="396401" y="811167"/>
                </a:lnTo>
                <a:lnTo>
                  <a:pt x="421640" y="781277"/>
                </a:lnTo>
                <a:lnTo>
                  <a:pt x="447473" y="751828"/>
                </a:lnTo>
                <a:lnTo>
                  <a:pt x="473882" y="722825"/>
                </a:lnTo>
                <a:lnTo>
                  <a:pt x="500851" y="694277"/>
                </a:lnTo>
                <a:lnTo>
                  <a:pt x="528363" y="666190"/>
                </a:lnTo>
                <a:lnTo>
                  <a:pt x="556399" y="638573"/>
                </a:lnTo>
                <a:lnTo>
                  <a:pt x="584944" y="611433"/>
                </a:lnTo>
                <a:lnTo>
                  <a:pt x="613979" y="584777"/>
                </a:lnTo>
                <a:lnTo>
                  <a:pt x="643489" y="558612"/>
                </a:lnTo>
                <a:lnTo>
                  <a:pt x="673454" y="532947"/>
                </a:lnTo>
                <a:lnTo>
                  <a:pt x="703859" y="507787"/>
                </a:lnTo>
                <a:lnTo>
                  <a:pt x="734686" y="483142"/>
                </a:lnTo>
                <a:lnTo>
                  <a:pt x="765918" y="459017"/>
                </a:lnTo>
                <a:lnTo>
                  <a:pt x="797538" y="435421"/>
                </a:lnTo>
                <a:lnTo>
                  <a:pt x="829528" y="412361"/>
                </a:lnTo>
                <a:lnTo>
                  <a:pt x="861872" y="389844"/>
                </a:lnTo>
                <a:lnTo>
                  <a:pt x="894552" y="367878"/>
                </a:lnTo>
                <a:lnTo>
                  <a:pt x="927552" y="346470"/>
                </a:lnTo>
                <a:lnTo>
                  <a:pt x="960853" y="325627"/>
                </a:lnTo>
                <a:lnTo>
                  <a:pt x="994439" y="305358"/>
                </a:lnTo>
                <a:lnTo>
                  <a:pt x="1028292" y="285668"/>
                </a:lnTo>
                <a:lnTo>
                  <a:pt x="1062396" y="266566"/>
                </a:lnTo>
                <a:lnTo>
                  <a:pt x="1096733" y="248060"/>
                </a:lnTo>
                <a:lnTo>
                  <a:pt x="1131286" y="230156"/>
                </a:lnTo>
                <a:lnTo>
                  <a:pt x="1166038" y="212861"/>
                </a:lnTo>
                <a:lnTo>
                  <a:pt x="1200972" y="196185"/>
                </a:lnTo>
                <a:lnTo>
                  <a:pt x="1236071" y="180132"/>
                </a:lnTo>
                <a:lnTo>
                  <a:pt x="1271316" y="164712"/>
                </a:lnTo>
                <a:lnTo>
                  <a:pt x="1306692" y="149931"/>
                </a:lnTo>
                <a:lnTo>
                  <a:pt x="1342181" y="135797"/>
                </a:lnTo>
                <a:lnTo>
                  <a:pt x="1413430" y="109500"/>
                </a:lnTo>
                <a:lnTo>
                  <a:pt x="1484924" y="85879"/>
                </a:lnTo>
                <a:lnTo>
                  <a:pt x="1556527" y="64993"/>
                </a:lnTo>
                <a:lnTo>
                  <a:pt x="1628101" y="46902"/>
                </a:lnTo>
                <a:lnTo>
                  <a:pt x="1699509" y="31664"/>
                </a:lnTo>
                <a:lnTo>
                  <a:pt x="1770614" y="19340"/>
                </a:lnTo>
                <a:lnTo>
                  <a:pt x="1841277" y="9988"/>
                </a:lnTo>
                <a:lnTo>
                  <a:pt x="1911362" y="3667"/>
                </a:lnTo>
                <a:lnTo>
                  <a:pt x="1980732" y="437"/>
                </a:lnTo>
                <a:lnTo>
                  <a:pt x="2015106" y="0"/>
                </a:lnTo>
                <a:lnTo>
                  <a:pt x="2049249" y="357"/>
                </a:lnTo>
                <a:lnTo>
                  <a:pt x="2116775" y="3485"/>
                </a:lnTo>
                <a:lnTo>
                  <a:pt x="2183173" y="9882"/>
                </a:lnTo>
                <a:lnTo>
                  <a:pt x="2248306" y="19606"/>
                </a:lnTo>
                <a:lnTo>
                  <a:pt x="2312036" y="32716"/>
                </a:lnTo>
                <a:lnTo>
                  <a:pt x="2374227" y="49272"/>
                </a:lnTo>
                <a:lnTo>
                  <a:pt x="2434740" y="69333"/>
                </a:lnTo>
                <a:lnTo>
                  <a:pt x="2493438" y="92958"/>
                </a:lnTo>
                <a:lnTo>
                  <a:pt x="2550184" y="120207"/>
                </a:lnTo>
                <a:lnTo>
                  <a:pt x="2604841" y="151137"/>
                </a:lnTo>
                <a:lnTo>
                  <a:pt x="2989550" y="421309"/>
                </a:lnTo>
                <a:lnTo>
                  <a:pt x="3200682" y="627092"/>
                </a:lnTo>
                <a:lnTo>
                  <a:pt x="3289656" y="758145"/>
                </a:lnTo>
                <a:lnTo>
                  <a:pt x="3307887" y="804127"/>
                </a:lnTo>
                <a:lnTo>
                  <a:pt x="3330536" y="857096"/>
                </a:lnTo>
                <a:lnTo>
                  <a:pt x="3351836" y="910098"/>
                </a:lnTo>
                <a:lnTo>
                  <a:pt x="3371798" y="963109"/>
                </a:lnTo>
                <a:lnTo>
                  <a:pt x="3390434" y="1016108"/>
                </a:lnTo>
                <a:lnTo>
                  <a:pt x="3407757" y="1069070"/>
                </a:lnTo>
                <a:lnTo>
                  <a:pt x="3423777" y="1121973"/>
                </a:lnTo>
                <a:lnTo>
                  <a:pt x="3438508" y="1174794"/>
                </a:lnTo>
                <a:lnTo>
                  <a:pt x="3451960" y="1227511"/>
                </a:lnTo>
                <a:lnTo>
                  <a:pt x="3464145" y="1280100"/>
                </a:lnTo>
                <a:lnTo>
                  <a:pt x="3475075" y="1332538"/>
                </a:lnTo>
                <a:lnTo>
                  <a:pt x="3484763" y="1384803"/>
                </a:lnTo>
                <a:lnTo>
                  <a:pt x="3493219" y="1436872"/>
                </a:lnTo>
                <a:lnTo>
                  <a:pt x="3500457" y="1488721"/>
                </a:lnTo>
                <a:lnTo>
                  <a:pt x="3506486" y="1540328"/>
                </a:lnTo>
                <a:lnTo>
                  <a:pt x="3511320" y="1591670"/>
                </a:lnTo>
                <a:lnTo>
                  <a:pt x="3514971" y="1642725"/>
                </a:lnTo>
                <a:lnTo>
                  <a:pt x="3517449" y="1693468"/>
                </a:lnTo>
                <a:lnTo>
                  <a:pt x="3518767" y="1743877"/>
                </a:lnTo>
                <a:lnTo>
                  <a:pt x="3518937" y="1793930"/>
                </a:lnTo>
                <a:lnTo>
                  <a:pt x="3517970" y="1843603"/>
                </a:lnTo>
                <a:lnTo>
                  <a:pt x="3515878" y="1892874"/>
                </a:lnTo>
                <a:lnTo>
                  <a:pt x="3512674" y="1941720"/>
                </a:lnTo>
                <a:lnTo>
                  <a:pt x="3508368" y="1990117"/>
                </a:lnTo>
                <a:lnTo>
                  <a:pt x="3502974" y="2038043"/>
                </a:lnTo>
                <a:lnTo>
                  <a:pt x="3496502" y="2085475"/>
                </a:lnTo>
                <a:lnTo>
                  <a:pt x="3488964" y="2132390"/>
                </a:lnTo>
                <a:lnTo>
                  <a:pt x="3480372" y="2178765"/>
                </a:lnTo>
                <a:lnTo>
                  <a:pt x="3470739" y="2224577"/>
                </a:lnTo>
                <a:lnTo>
                  <a:pt x="3460075" y="2269804"/>
                </a:lnTo>
                <a:lnTo>
                  <a:pt x="3448393" y="2314422"/>
                </a:lnTo>
                <a:lnTo>
                  <a:pt x="3435705" y="2358409"/>
                </a:lnTo>
                <a:lnTo>
                  <a:pt x="3422022" y="2401741"/>
                </a:lnTo>
                <a:lnTo>
                  <a:pt x="3407356" y="2444396"/>
                </a:lnTo>
                <a:lnTo>
                  <a:pt x="3391719" y="2486351"/>
                </a:lnTo>
                <a:lnTo>
                  <a:pt x="3375123" y="2527583"/>
                </a:lnTo>
                <a:lnTo>
                  <a:pt x="3357579" y="2568068"/>
                </a:lnTo>
                <a:lnTo>
                  <a:pt x="3339100" y="2607785"/>
                </a:lnTo>
                <a:lnTo>
                  <a:pt x="3319697" y="2646711"/>
                </a:lnTo>
                <a:lnTo>
                  <a:pt x="3299383" y="2684821"/>
                </a:lnTo>
                <a:lnTo>
                  <a:pt x="3278168" y="2722094"/>
                </a:lnTo>
                <a:lnTo>
                  <a:pt x="3256065" y="2758507"/>
                </a:lnTo>
                <a:lnTo>
                  <a:pt x="3233085" y="2794036"/>
                </a:lnTo>
                <a:lnTo>
                  <a:pt x="3209241" y="2828659"/>
                </a:lnTo>
                <a:lnTo>
                  <a:pt x="3184544" y="2862353"/>
                </a:lnTo>
                <a:lnTo>
                  <a:pt x="3159006" y="2895094"/>
                </a:lnTo>
                <a:lnTo>
                  <a:pt x="3132639" y="2926861"/>
                </a:lnTo>
                <a:lnTo>
                  <a:pt x="3105455" y="2957630"/>
                </a:lnTo>
                <a:lnTo>
                  <a:pt x="3077465" y="2987378"/>
                </a:lnTo>
                <a:lnTo>
                  <a:pt x="3043194" y="3021929"/>
                </a:lnTo>
                <a:lnTo>
                  <a:pt x="3006111" y="3057795"/>
                </a:lnTo>
                <a:lnTo>
                  <a:pt x="2966305" y="3094722"/>
                </a:lnTo>
                <a:lnTo>
                  <a:pt x="2923863" y="3132453"/>
                </a:lnTo>
                <a:lnTo>
                  <a:pt x="2878875" y="3170733"/>
                </a:lnTo>
                <a:lnTo>
                  <a:pt x="2831428" y="3209308"/>
                </a:lnTo>
                <a:lnTo>
                  <a:pt x="2781612" y="3247923"/>
                </a:lnTo>
                <a:lnTo>
                  <a:pt x="2729514" y="3286321"/>
                </a:lnTo>
                <a:lnTo>
                  <a:pt x="2675224" y="3324248"/>
                </a:lnTo>
                <a:lnTo>
                  <a:pt x="2618830" y="3361449"/>
                </a:lnTo>
                <a:lnTo>
                  <a:pt x="2560420" y="3397668"/>
                </a:lnTo>
                <a:lnTo>
                  <a:pt x="2500082" y="3432651"/>
                </a:lnTo>
                <a:lnTo>
                  <a:pt x="2437906" y="3466141"/>
                </a:lnTo>
                <a:lnTo>
                  <a:pt x="2373980" y="3497885"/>
                </a:lnTo>
                <a:lnTo>
                  <a:pt x="2308392" y="3527626"/>
                </a:lnTo>
                <a:lnTo>
                  <a:pt x="2241231" y="3555109"/>
                </a:lnTo>
                <a:lnTo>
                  <a:pt x="2172585" y="3580080"/>
                </a:lnTo>
                <a:lnTo>
                  <a:pt x="2102543" y="3602283"/>
                </a:lnTo>
                <a:lnTo>
                  <a:pt x="2031194" y="3621463"/>
                </a:lnTo>
                <a:lnTo>
                  <a:pt x="1958625" y="3637365"/>
                </a:lnTo>
                <a:lnTo>
                  <a:pt x="1884925" y="3649733"/>
                </a:lnTo>
                <a:lnTo>
                  <a:pt x="1810183" y="3658312"/>
                </a:lnTo>
                <a:lnTo>
                  <a:pt x="1734487" y="3662848"/>
                </a:lnTo>
                <a:lnTo>
                  <a:pt x="1696310" y="366352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133599"/>
            <a:ext cx="7067549" cy="772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9838" y="766138"/>
            <a:ext cx="8010524" cy="90868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60808" y="583271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2454" y="3779951"/>
            <a:ext cx="10475595" cy="6502400"/>
          </a:xfrm>
          <a:custGeom>
            <a:avLst/>
            <a:gdLst/>
            <a:ahLst/>
            <a:cxnLst/>
            <a:rect l="l" t="t" r="r" b="b"/>
            <a:pathLst>
              <a:path w="10475594" h="6502400">
                <a:moveTo>
                  <a:pt x="10060112" y="12700"/>
                </a:moveTo>
                <a:lnTo>
                  <a:pt x="9456488" y="12700"/>
                </a:lnTo>
                <a:lnTo>
                  <a:pt x="9506876" y="0"/>
                </a:lnTo>
                <a:lnTo>
                  <a:pt x="10009859" y="0"/>
                </a:lnTo>
                <a:lnTo>
                  <a:pt x="10060112" y="12700"/>
                </a:lnTo>
                <a:close/>
              </a:path>
              <a:path w="10475594" h="6502400">
                <a:moveTo>
                  <a:pt x="10475545" y="4114800"/>
                </a:moveTo>
                <a:lnTo>
                  <a:pt x="4242295" y="4114800"/>
                </a:lnTo>
                <a:lnTo>
                  <a:pt x="4293018" y="4102100"/>
                </a:lnTo>
                <a:lnTo>
                  <a:pt x="4394376" y="4102100"/>
                </a:lnTo>
                <a:lnTo>
                  <a:pt x="4444999" y="4089400"/>
                </a:lnTo>
                <a:lnTo>
                  <a:pt x="4546100" y="4089400"/>
                </a:lnTo>
                <a:lnTo>
                  <a:pt x="4596567" y="4076700"/>
                </a:lnTo>
                <a:lnTo>
                  <a:pt x="4646970" y="4076700"/>
                </a:lnTo>
                <a:lnTo>
                  <a:pt x="4798130" y="4038600"/>
                </a:lnTo>
                <a:lnTo>
                  <a:pt x="4848049" y="4038600"/>
                </a:lnTo>
                <a:lnTo>
                  <a:pt x="5143223" y="3962400"/>
                </a:lnTo>
                <a:lnTo>
                  <a:pt x="5191770" y="3937000"/>
                </a:lnTo>
                <a:lnTo>
                  <a:pt x="5336456" y="3898900"/>
                </a:lnTo>
                <a:lnTo>
                  <a:pt x="5384394" y="3873500"/>
                </a:lnTo>
                <a:lnTo>
                  <a:pt x="5432200" y="3860800"/>
                </a:lnTo>
                <a:lnTo>
                  <a:pt x="5479882" y="3835400"/>
                </a:lnTo>
                <a:lnTo>
                  <a:pt x="5574906" y="3810000"/>
                </a:lnTo>
                <a:lnTo>
                  <a:pt x="5622263" y="3784600"/>
                </a:lnTo>
                <a:lnTo>
                  <a:pt x="5669529" y="3771900"/>
                </a:lnTo>
                <a:lnTo>
                  <a:pt x="5716619" y="3746500"/>
                </a:lnTo>
                <a:lnTo>
                  <a:pt x="5761540" y="3721100"/>
                </a:lnTo>
                <a:lnTo>
                  <a:pt x="5804346" y="3695700"/>
                </a:lnTo>
                <a:lnTo>
                  <a:pt x="5845093" y="3670300"/>
                </a:lnTo>
                <a:lnTo>
                  <a:pt x="5883835" y="3644900"/>
                </a:lnTo>
                <a:lnTo>
                  <a:pt x="5920627" y="3606800"/>
                </a:lnTo>
                <a:lnTo>
                  <a:pt x="5955525" y="3581400"/>
                </a:lnTo>
                <a:lnTo>
                  <a:pt x="5988583" y="3543300"/>
                </a:lnTo>
                <a:lnTo>
                  <a:pt x="6019856" y="3505200"/>
                </a:lnTo>
                <a:lnTo>
                  <a:pt x="6049398" y="3467100"/>
                </a:lnTo>
                <a:lnTo>
                  <a:pt x="6077266" y="3429000"/>
                </a:lnTo>
                <a:lnTo>
                  <a:pt x="6103514" y="3390900"/>
                </a:lnTo>
                <a:lnTo>
                  <a:pt x="6128196" y="3352800"/>
                </a:lnTo>
                <a:lnTo>
                  <a:pt x="6151368" y="3302000"/>
                </a:lnTo>
                <a:lnTo>
                  <a:pt x="6173085" y="3263900"/>
                </a:lnTo>
                <a:lnTo>
                  <a:pt x="6193958" y="3213100"/>
                </a:lnTo>
                <a:lnTo>
                  <a:pt x="6214635" y="3162300"/>
                </a:lnTo>
                <a:lnTo>
                  <a:pt x="6235121" y="3124200"/>
                </a:lnTo>
                <a:lnTo>
                  <a:pt x="6255427" y="3073400"/>
                </a:lnTo>
                <a:lnTo>
                  <a:pt x="6275560" y="3035300"/>
                </a:lnTo>
                <a:lnTo>
                  <a:pt x="6295528" y="2984500"/>
                </a:lnTo>
                <a:lnTo>
                  <a:pt x="6315340" y="2946400"/>
                </a:lnTo>
                <a:lnTo>
                  <a:pt x="6335002" y="2895600"/>
                </a:lnTo>
                <a:lnTo>
                  <a:pt x="6354525" y="2844800"/>
                </a:lnTo>
                <a:lnTo>
                  <a:pt x="6373914" y="2806700"/>
                </a:lnTo>
                <a:lnTo>
                  <a:pt x="6393180" y="2755900"/>
                </a:lnTo>
                <a:lnTo>
                  <a:pt x="6412329" y="2705100"/>
                </a:lnTo>
                <a:lnTo>
                  <a:pt x="6431370" y="2667000"/>
                </a:lnTo>
                <a:lnTo>
                  <a:pt x="6450311" y="2616200"/>
                </a:lnTo>
                <a:lnTo>
                  <a:pt x="6469161" y="2578100"/>
                </a:lnTo>
                <a:lnTo>
                  <a:pt x="6487926" y="2527300"/>
                </a:lnTo>
                <a:lnTo>
                  <a:pt x="6506616" y="2476500"/>
                </a:lnTo>
                <a:lnTo>
                  <a:pt x="6525238" y="2438400"/>
                </a:lnTo>
                <a:lnTo>
                  <a:pt x="6562643" y="2336800"/>
                </a:lnTo>
                <a:lnTo>
                  <a:pt x="6581078" y="2298700"/>
                </a:lnTo>
                <a:lnTo>
                  <a:pt x="6599211" y="2247900"/>
                </a:lnTo>
                <a:lnTo>
                  <a:pt x="6617147" y="2197100"/>
                </a:lnTo>
                <a:lnTo>
                  <a:pt x="6634993" y="2146300"/>
                </a:lnTo>
                <a:lnTo>
                  <a:pt x="6652854" y="2108200"/>
                </a:lnTo>
                <a:lnTo>
                  <a:pt x="6670836" y="2057400"/>
                </a:lnTo>
                <a:lnTo>
                  <a:pt x="6689044" y="2006600"/>
                </a:lnTo>
                <a:lnTo>
                  <a:pt x="6707584" y="1968500"/>
                </a:lnTo>
                <a:lnTo>
                  <a:pt x="6726562" y="1917700"/>
                </a:lnTo>
                <a:lnTo>
                  <a:pt x="6746083" y="1866900"/>
                </a:lnTo>
                <a:lnTo>
                  <a:pt x="6766253" y="1828800"/>
                </a:lnTo>
                <a:lnTo>
                  <a:pt x="6787178" y="1778000"/>
                </a:lnTo>
                <a:lnTo>
                  <a:pt x="6808963" y="1739900"/>
                </a:lnTo>
                <a:lnTo>
                  <a:pt x="6831713" y="1689100"/>
                </a:lnTo>
                <a:lnTo>
                  <a:pt x="6855535" y="1638300"/>
                </a:lnTo>
                <a:lnTo>
                  <a:pt x="6905698" y="1562100"/>
                </a:lnTo>
                <a:lnTo>
                  <a:pt x="6931750" y="1511300"/>
                </a:lnTo>
                <a:lnTo>
                  <a:pt x="6958678" y="1473200"/>
                </a:lnTo>
                <a:lnTo>
                  <a:pt x="6986472" y="1435100"/>
                </a:lnTo>
                <a:lnTo>
                  <a:pt x="7015118" y="1384300"/>
                </a:lnTo>
                <a:lnTo>
                  <a:pt x="7044606" y="1346200"/>
                </a:lnTo>
                <a:lnTo>
                  <a:pt x="7074921" y="1308100"/>
                </a:lnTo>
                <a:lnTo>
                  <a:pt x="7106054" y="1270000"/>
                </a:lnTo>
                <a:lnTo>
                  <a:pt x="7137991" y="1231900"/>
                </a:lnTo>
                <a:lnTo>
                  <a:pt x="7170720" y="1193800"/>
                </a:lnTo>
                <a:lnTo>
                  <a:pt x="7204230" y="1155700"/>
                </a:lnTo>
                <a:lnTo>
                  <a:pt x="7238508" y="1117600"/>
                </a:lnTo>
                <a:lnTo>
                  <a:pt x="7273542" y="1092200"/>
                </a:lnTo>
                <a:lnTo>
                  <a:pt x="7309320" y="1054100"/>
                </a:lnTo>
                <a:lnTo>
                  <a:pt x="7345831" y="1016000"/>
                </a:lnTo>
                <a:lnTo>
                  <a:pt x="7383061" y="990600"/>
                </a:lnTo>
                <a:lnTo>
                  <a:pt x="7421000" y="952500"/>
                </a:lnTo>
                <a:lnTo>
                  <a:pt x="7459634" y="914400"/>
                </a:lnTo>
                <a:lnTo>
                  <a:pt x="7498952" y="889000"/>
                </a:lnTo>
                <a:lnTo>
                  <a:pt x="7538942" y="863600"/>
                </a:lnTo>
                <a:lnTo>
                  <a:pt x="7579592" y="825500"/>
                </a:lnTo>
                <a:lnTo>
                  <a:pt x="7620889" y="800100"/>
                </a:lnTo>
                <a:lnTo>
                  <a:pt x="7705378" y="749300"/>
                </a:lnTo>
                <a:lnTo>
                  <a:pt x="7838981" y="673100"/>
                </a:lnTo>
                <a:lnTo>
                  <a:pt x="7883329" y="635000"/>
                </a:lnTo>
                <a:lnTo>
                  <a:pt x="8060193" y="533400"/>
                </a:lnTo>
                <a:lnTo>
                  <a:pt x="8236937" y="419100"/>
                </a:lnTo>
                <a:lnTo>
                  <a:pt x="8414525" y="317500"/>
                </a:lnTo>
                <a:lnTo>
                  <a:pt x="8459167" y="279400"/>
                </a:lnTo>
                <a:lnTo>
                  <a:pt x="8501605" y="254000"/>
                </a:lnTo>
                <a:lnTo>
                  <a:pt x="8544759" y="241300"/>
                </a:lnTo>
                <a:lnTo>
                  <a:pt x="8633018" y="190500"/>
                </a:lnTo>
                <a:lnTo>
                  <a:pt x="8723537" y="165100"/>
                </a:lnTo>
                <a:lnTo>
                  <a:pt x="8769518" y="139700"/>
                </a:lnTo>
                <a:lnTo>
                  <a:pt x="9052314" y="63500"/>
                </a:lnTo>
                <a:lnTo>
                  <a:pt x="9102958" y="63500"/>
                </a:lnTo>
                <a:lnTo>
                  <a:pt x="9204131" y="38100"/>
                </a:lnTo>
                <a:lnTo>
                  <a:pt x="9254664" y="38100"/>
                </a:lnTo>
                <a:lnTo>
                  <a:pt x="9355634" y="12700"/>
                </a:lnTo>
                <a:lnTo>
                  <a:pt x="10110365" y="12700"/>
                </a:lnTo>
                <a:lnTo>
                  <a:pt x="10160620" y="25400"/>
                </a:lnTo>
                <a:lnTo>
                  <a:pt x="10210880" y="25400"/>
                </a:lnTo>
                <a:lnTo>
                  <a:pt x="10311418" y="50800"/>
                </a:lnTo>
                <a:lnTo>
                  <a:pt x="10361702" y="50800"/>
                </a:lnTo>
                <a:lnTo>
                  <a:pt x="10462309" y="76200"/>
                </a:lnTo>
                <a:lnTo>
                  <a:pt x="10475545" y="76200"/>
                </a:lnTo>
                <a:lnTo>
                  <a:pt x="10475545" y="4114800"/>
                </a:lnTo>
                <a:close/>
              </a:path>
              <a:path w="10475594" h="6502400">
                <a:moveTo>
                  <a:pt x="3331818" y="4051300"/>
                </a:moveTo>
                <a:lnTo>
                  <a:pt x="2193934" y="4051300"/>
                </a:lnTo>
                <a:lnTo>
                  <a:pt x="2243494" y="4038600"/>
                </a:lnTo>
                <a:lnTo>
                  <a:pt x="2725425" y="4013200"/>
                </a:lnTo>
                <a:lnTo>
                  <a:pt x="3029214" y="4013200"/>
                </a:lnTo>
                <a:lnTo>
                  <a:pt x="3079763" y="4025900"/>
                </a:lnTo>
                <a:lnTo>
                  <a:pt x="3180738" y="4025900"/>
                </a:lnTo>
                <a:lnTo>
                  <a:pt x="3231155" y="4038600"/>
                </a:lnTo>
                <a:lnTo>
                  <a:pt x="3281516" y="4038600"/>
                </a:lnTo>
                <a:lnTo>
                  <a:pt x="3331818" y="4051300"/>
                </a:lnTo>
                <a:close/>
              </a:path>
              <a:path w="10475594" h="6502400">
                <a:moveTo>
                  <a:pt x="3432217" y="4064000"/>
                </a:moveTo>
                <a:lnTo>
                  <a:pt x="2045581" y="4064000"/>
                </a:lnTo>
                <a:lnTo>
                  <a:pt x="2094973" y="4051300"/>
                </a:lnTo>
                <a:lnTo>
                  <a:pt x="3382053" y="4051300"/>
                </a:lnTo>
                <a:lnTo>
                  <a:pt x="3432217" y="4064000"/>
                </a:lnTo>
                <a:close/>
              </a:path>
              <a:path w="10475594" h="6502400">
                <a:moveTo>
                  <a:pt x="3532707" y="4076700"/>
                </a:moveTo>
                <a:lnTo>
                  <a:pt x="1897811" y="4076700"/>
                </a:lnTo>
                <a:lnTo>
                  <a:pt x="1946995" y="4064000"/>
                </a:lnTo>
                <a:lnTo>
                  <a:pt x="3482304" y="4064000"/>
                </a:lnTo>
                <a:lnTo>
                  <a:pt x="3532707" y="4076700"/>
                </a:lnTo>
                <a:close/>
              </a:path>
              <a:path w="10475594" h="6502400">
                <a:moveTo>
                  <a:pt x="3633699" y="4089400"/>
                </a:moveTo>
                <a:lnTo>
                  <a:pt x="1799684" y="4089400"/>
                </a:lnTo>
                <a:lnTo>
                  <a:pt x="1848706" y="4076700"/>
                </a:lnTo>
                <a:lnTo>
                  <a:pt x="3583174" y="4076700"/>
                </a:lnTo>
                <a:lnTo>
                  <a:pt x="3633699" y="4089400"/>
                </a:lnTo>
                <a:close/>
              </a:path>
              <a:path w="10475594" h="6502400">
                <a:moveTo>
                  <a:pt x="10446554" y="6502400"/>
                </a:moveTo>
                <a:lnTo>
                  <a:pt x="51848" y="6502400"/>
                </a:lnTo>
                <a:lnTo>
                  <a:pt x="42959" y="6464300"/>
                </a:lnTo>
                <a:lnTo>
                  <a:pt x="32461" y="6413500"/>
                </a:lnTo>
                <a:lnTo>
                  <a:pt x="23482" y="6362700"/>
                </a:lnTo>
                <a:lnTo>
                  <a:pt x="15996" y="6311900"/>
                </a:lnTo>
                <a:lnTo>
                  <a:pt x="9975" y="6261100"/>
                </a:lnTo>
                <a:lnTo>
                  <a:pt x="5393" y="6210300"/>
                </a:lnTo>
                <a:lnTo>
                  <a:pt x="2221" y="6159500"/>
                </a:lnTo>
                <a:lnTo>
                  <a:pt x="432" y="6108700"/>
                </a:lnTo>
                <a:lnTo>
                  <a:pt x="0" y="6070600"/>
                </a:lnTo>
                <a:lnTo>
                  <a:pt x="896" y="6019800"/>
                </a:lnTo>
                <a:lnTo>
                  <a:pt x="3093" y="5969000"/>
                </a:lnTo>
                <a:lnTo>
                  <a:pt x="6565" y="5918200"/>
                </a:lnTo>
                <a:lnTo>
                  <a:pt x="11284" y="5867400"/>
                </a:lnTo>
                <a:lnTo>
                  <a:pt x="17222" y="5816600"/>
                </a:lnTo>
                <a:lnTo>
                  <a:pt x="24352" y="5765800"/>
                </a:lnTo>
                <a:lnTo>
                  <a:pt x="32648" y="5715000"/>
                </a:lnTo>
                <a:lnTo>
                  <a:pt x="42080" y="5676900"/>
                </a:lnTo>
                <a:lnTo>
                  <a:pt x="52624" y="5626100"/>
                </a:lnTo>
                <a:lnTo>
                  <a:pt x="64250" y="5575300"/>
                </a:lnTo>
                <a:lnTo>
                  <a:pt x="76931" y="5524500"/>
                </a:lnTo>
                <a:lnTo>
                  <a:pt x="90642" y="5473700"/>
                </a:lnTo>
                <a:lnTo>
                  <a:pt x="105353" y="5435600"/>
                </a:lnTo>
                <a:lnTo>
                  <a:pt x="121038" y="5384800"/>
                </a:lnTo>
                <a:lnTo>
                  <a:pt x="137669" y="5334000"/>
                </a:lnTo>
                <a:lnTo>
                  <a:pt x="155220" y="5283200"/>
                </a:lnTo>
                <a:lnTo>
                  <a:pt x="173662" y="5245100"/>
                </a:lnTo>
                <a:lnTo>
                  <a:pt x="193511" y="5194300"/>
                </a:lnTo>
                <a:lnTo>
                  <a:pt x="214550" y="5143500"/>
                </a:lnTo>
                <a:lnTo>
                  <a:pt x="236761" y="5092700"/>
                </a:lnTo>
                <a:lnTo>
                  <a:pt x="260128" y="5054600"/>
                </a:lnTo>
                <a:lnTo>
                  <a:pt x="284635" y="5003800"/>
                </a:lnTo>
                <a:lnTo>
                  <a:pt x="310263" y="4953000"/>
                </a:lnTo>
                <a:lnTo>
                  <a:pt x="336997" y="4914900"/>
                </a:lnTo>
                <a:lnTo>
                  <a:pt x="364819" y="4876800"/>
                </a:lnTo>
                <a:lnTo>
                  <a:pt x="393712" y="4826000"/>
                </a:lnTo>
                <a:lnTo>
                  <a:pt x="423660" y="4787900"/>
                </a:lnTo>
                <a:lnTo>
                  <a:pt x="454646" y="4749800"/>
                </a:lnTo>
                <a:lnTo>
                  <a:pt x="486653" y="4699000"/>
                </a:lnTo>
                <a:lnTo>
                  <a:pt x="519664" y="4660900"/>
                </a:lnTo>
                <a:lnTo>
                  <a:pt x="553669" y="4622800"/>
                </a:lnTo>
                <a:lnTo>
                  <a:pt x="588730" y="4584700"/>
                </a:lnTo>
                <a:lnTo>
                  <a:pt x="624814" y="4559300"/>
                </a:lnTo>
                <a:lnTo>
                  <a:pt x="661890" y="4521200"/>
                </a:lnTo>
                <a:lnTo>
                  <a:pt x="699926" y="4495800"/>
                </a:lnTo>
                <a:lnTo>
                  <a:pt x="738889" y="4457700"/>
                </a:lnTo>
                <a:lnTo>
                  <a:pt x="778750" y="4432300"/>
                </a:lnTo>
                <a:lnTo>
                  <a:pt x="819474" y="4406900"/>
                </a:lnTo>
                <a:lnTo>
                  <a:pt x="861031" y="4381500"/>
                </a:lnTo>
                <a:lnTo>
                  <a:pt x="903389" y="4356100"/>
                </a:lnTo>
                <a:lnTo>
                  <a:pt x="946517" y="4343400"/>
                </a:lnTo>
                <a:lnTo>
                  <a:pt x="1034952" y="4292600"/>
                </a:lnTo>
                <a:lnTo>
                  <a:pt x="1080196" y="4279900"/>
                </a:lnTo>
                <a:lnTo>
                  <a:pt x="1126082" y="4254500"/>
                </a:lnTo>
                <a:lnTo>
                  <a:pt x="1219653" y="4229100"/>
                </a:lnTo>
                <a:lnTo>
                  <a:pt x="1267274" y="4203700"/>
                </a:lnTo>
                <a:lnTo>
                  <a:pt x="1555988" y="4127500"/>
                </a:lnTo>
                <a:lnTo>
                  <a:pt x="1604523" y="4127500"/>
                </a:lnTo>
                <a:lnTo>
                  <a:pt x="1750750" y="4089400"/>
                </a:lnTo>
                <a:lnTo>
                  <a:pt x="3684275" y="4089400"/>
                </a:lnTo>
                <a:lnTo>
                  <a:pt x="3734898" y="4102100"/>
                </a:lnTo>
                <a:lnTo>
                  <a:pt x="3836255" y="4102100"/>
                </a:lnTo>
                <a:lnTo>
                  <a:pt x="3886978" y="4114800"/>
                </a:lnTo>
                <a:lnTo>
                  <a:pt x="10475545" y="4114800"/>
                </a:lnTo>
                <a:lnTo>
                  <a:pt x="10475545" y="6464300"/>
                </a:lnTo>
                <a:lnTo>
                  <a:pt x="10446554" y="650240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48775" y="0"/>
            <a:ext cx="5839460" cy="3601085"/>
          </a:xfrm>
          <a:custGeom>
            <a:avLst/>
            <a:gdLst/>
            <a:ahLst/>
            <a:cxnLst/>
            <a:rect l="l" t="t" r="r" b="b"/>
            <a:pathLst>
              <a:path w="5839459" h="3601085">
                <a:moveTo>
                  <a:pt x="5839224" y="0"/>
                </a:moveTo>
                <a:lnTo>
                  <a:pt x="5839223" y="2051326"/>
                </a:lnTo>
                <a:lnTo>
                  <a:pt x="5776434" y="2102953"/>
                </a:lnTo>
                <a:lnTo>
                  <a:pt x="5737581" y="2133266"/>
                </a:lnTo>
                <a:lnTo>
                  <a:pt x="5698162" y="2162912"/>
                </a:lnTo>
                <a:lnTo>
                  <a:pt x="5658205" y="2191897"/>
                </a:lnTo>
                <a:lnTo>
                  <a:pt x="5617736" y="2220227"/>
                </a:lnTo>
                <a:lnTo>
                  <a:pt x="5576785" y="2247908"/>
                </a:lnTo>
                <a:lnTo>
                  <a:pt x="5535378" y="2274947"/>
                </a:lnTo>
                <a:lnTo>
                  <a:pt x="5493542" y="2301349"/>
                </a:lnTo>
                <a:lnTo>
                  <a:pt x="5451307" y="2327120"/>
                </a:lnTo>
                <a:lnTo>
                  <a:pt x="5408698" y="2352268"/>
                </a:lnTo>
                <a:lnTo>
                  <a:pt x="5365744" y="2376797"/>
                </a:lnTo>
                <a:lnTo>
                  <a:pt x="5322472" y="2400715"/>
                </a:lnTo>
                <a:lnTo>
                  <a:pt x="5278911" y="2424027"/>
                </a:lnTo>
                <a:lnTo>
                  <a:pt x="5235086" y="2446740"/>
                </a:lnTo>
                <a:lnTo>
                  <a:pt x="5191027" y="2468860"/>
                </a:lnTo>
                <a:lnTo>
                  <a:pt x="5146761" y="2490392"/>
                </a:lnTo>
                <a:lnTo>
                  <a:pt x="5102315" y="2511344"/>
                </a:lnTo>
                <a:lnTo>
                  <a:pt x="5057716" y="2531721"/>
                </a:lnTo>
                <a:lnTo>
                  <a:pt x="5011842" y="2552123"/>
                </a:lnTo>
                <a:lnTo>
                  <a:pt x="4965811" y="2572078"/>
                </a:lnTo>
                <a:lnTo>
                  <a:pt x="4919632" y="2591607"/>
                </a:lnTo>
                <a:lnTo>
                  <a:pt x="4873312" y="2610734"/>
                </a:lnTo>
                <a:lnTo>
                  <a:pt x="4826859" y="2629480"/>
                </a:lnTo>
                <a:lnTo>
                  <a:pt x="4780281" y="2647868"/>
                </a:lnTo>
                <a:lnTo>
                  <a:pt x="4733586" y="2665918"/>
                </a:lnTo>
                <a:lnTo>
                  <a:pt x="4686782" y="2683655"/>
                </a:lnTo>
                <a:lnTo>
                  <a:pt x="4639877" y="2701098"/>
                </a:lnTo>
                <a:lnTo>
                  <a:pt x="4592879" y="2718272"/>
                </a:lnTo>
                <a:lnTo>
                  <a:pt x="4545796" y="2735197"/>
                </a:lnTo>
                <a:lnTo>
                  <a:pt x="4498636" y="2751896"/>
                </a:lnTo>
                <a:lnTo>
                  <a:pt x="4451406" y="2768390"/>
                </a:lnTo>
                <a:lnTo>
                  <a:pt x="4404115" y="2784703"/>
                </a:lnTo>
                <a:lnTo>
                  <a:pt x="4356771" y="2800856"/>
                </a:lnTo>
                <a:lnTo>
                  <a:pt x="4309381" y="2816871"/>
                </a:lnTo>
                <a:lnTo>
                  <a:pt x="4214496" y="2848576"/>
                </a:lnTo>
                <a:lnTo>
                  <a:pt x="3929573" y="2942682"/>
                </a:lnTo>
                <a:lnTo>
                  <a:pt x="3834722" y="2974302"/>
                </a:lnTo>
                <a:lnTo>
                  <a:pt x="3787355" y="2990260"/>
                </a:lnTo>
                <a:lnTo>
                  <a:pt x="3740037" y="3006344"/>
                </a:lnTo>
                <a:lnTo>
                  <a:pt x="3692777" y="3022578"/>
                </a:lnTo>
                <a:lnTo>
                  <a:pt x="3645583" y="3038983"/>
                </a:lnTo>
                <a:lnTo>
                  <a:pt x="3598462" y="3055582"/>
                </a:lnTo>
                <a:lnTo>
                  <a:pt x="3551423" y="3072396"/>
                </a:lnTo>
                <a:lnTo>
                  <a:pt x="3504472" y="3089448"/>
                </a:lnTo>
                <a:lnTo>
                  <a:pt x="3457620" y="3106760"/>
                </a:lnTo>
                <a:lnTo>
                  <a:pt x="3410872" y="3124354"/>
                </a:lnTo>
                <a:lnTo>
                  <a:pt x="3364237" y="3142252"/>
                </a:lnTo>
                <a:lnTo>
                  <a:pt x="3317724" y="3160476"/>
                </a:lnTo>
                <a:lnTo>
                  <a:pt x="3271340" y="3179048"/>
                </a:lnTo>
                <a:lnTo>
                  <a:pt x="3225092" y="3197990"/>
                </a:lnTo>
                <a:lnTo>
                  <a:pt x="3178989" y="3217325"/>
                </a:lnTo>
                <a:lnTo>
                  <a:pt x="3133040" y="3237074"/>
                </a:lnTo>
                <a:lnTo>
                  <a:pt x="3087251" y="3257259"/>
                </a:lnTo>
                <a:lnTo>
                  <a:pt x="3041630" y="3277904"/>
                </a:lnTo>
                <a:lnTo>
                  <a:pt x="2950818" y="3319502"/>
                </a:lnTo>
                <a:lnTo>
                  <a:pt x="2905371" y="3340232"/>
                </a:lnTo>
                <a:lnTo>
                  <a:pt x="2859861" y="3360794"/>
                </a:lnTo>
                <a:lnTo>
                  <a:pt x="2814262" y="3381098"/>
                </a:lnTo>
                <a:lnTo>
                  <a:pt x="2768547" y="3401053"/>
                </a:lnTo>
                <a:lnTo>
                  <a:pt x="2722688" y="3420567"/>
                </a:lnTo>
                <a:lnTo>
                  <a:pt x="2676659" y="3439549"/>
                </a:lnTo>
                <a:lnTo>
                  <a:pt x="2630433" y="3457909"/>
                </a:lnTo>
                <a:lnTo>
                  <a:pt x="2583984" y="3475555"/>
                </a:lnTo>
                <a:lnTo>
                  <a:pt x="2537284" y="3492396"/>
                </a:lnTo>
                <a:lnTo>
                  <a:pt x="2490307" y="3508342"/>
                </a:lnTo>
                <a:lnTo>
                  <a:pt x="2443026" y="3523301"/>
                </a:lnTo>
                <a:lnTo>
                  <a:pt x="2395414" y="3537183"/>
                </a:lnTo>
                <a:lnTo>
                  <a:pt x="2347445" y="3549895"/>
                </a:lnTo>
                <a:lnTo>
                  <a:pt x="2299091" y="3561348"/>
                </a:lnTo>
                <a:lnTo>
                  <a:pt x="2250326" y="3571450"/>
                </a:lnTo>
                <a:lnTo>
                  <a:pt x="2201123" y="3580111"/>
                </a:lnTo>
                <a:lnTo>
                  <a:pt x="2151389" y="3587246"/>
                </a:lnTo>
                <a:lnTo>
                  <a:pt x="2102128" y="3592929"/>
                </a:lnTo>
                <a:lnTo>
                  <a:pt x="2052587" y="3597125"/>
                </a:lnTo>
                <a:lnTo>
                  <a:pt x="2002881" y="3599841"/>
                </a:lnTo>
                <a:lnTo>
                  <a:pt x="1953058" y="3601091"/>
                </a:lnTo>
                <a:lnTo>
                  <a:pt x="1903166" y="3600887"/>
                </a:lnTo>
                <a:lnTo>
                  <a:pt x="1853253" y="3599242"/>
                </a:lnTo>
                <a:lnTo>
                  <a:pt x="1803367" y="3596171"/>
                </a:lnTo>
                <a:lnTo>
                  <a:pt x="1753556" y="3591686"/>
                </a:lnTo>
                <a:lnTo>
                  <a:pt x="1703869" y="3585801"/>
                </a:lnTo>
                <a:lnTo>
                  <a:pt x="1654354" y="3578529"/>
                </a:lnTo>
                <a:lnTo>
                  <a:pt x="1605058" y="3569884"/>
                </a:lnTo>
                <a:lnTo>
                  <a:pt x="1556031" y="3559879"/>
                </a:lnTo>
                <a:lnTo>
                  <a:pt x="1507319" y="3548526"/>
                </a:lnTo>
                <a:lnTo>
                  <a:pt x="1458972" y="3535841"/>
                </a:lnTo>
                <a:lnTo>
                  <a:pt x="1411037" y="3521835"/>
                </a:lnTo>
                <a:lnTo>
                  <a:pt x="1363562" y="3506523"/>
                </a:lnTo>
                <a:lnTo>
                  <a:pt x="1316597" y="3489917"/>
                </a:lnTo>
                <a:lnTo>
                  <a:pt x="1270613" y="3472532"/>
                </a:lnTo>
                <a:lnTo>
                  <a:pt x="1225093" y="3453938"/>
                </a:lnTo>
                <a:lnTo>
                  <a:pt x="1180073" y="3434146"/>
                </a:lnTo>
                <a:lnTo>
                  <a:pt x="1135589" y="3413168"/>
                </a:lnTo>
                <a:lnTo>
                  <a:pt x="1091679" y="3391016"/>
                </a:lnTo>
                <a:lnTo>
                  <a:pt x="1048379" y="3367700"/>
                </a:lnTo>
                <a:lnTo>
                  <a:pt x="1005727" y="3343232"/>
                </a:lnTo>
                <a:lnTo>
                  <a:pt x="963760" y="3317624"/>
                </a:lnTo>
                <a:lnTo>
                  <a:pt x="922515" y="3290887"/>
                </a:lnTo>
                <a:lnTo>
                  <a:pt x="882028" y="3263031"/>
                </a:lnTo>
                <a:lnTo>
                  <a:pt x="842336" y="3234070"/>
                </a:lnTo>
                <a:lnTo>
                  <a:pt x="803478" y="3204013"/>
                </a:lnTo>
                <a:lnTo>
                  <a:pt x="765488" y="3172873"/>
                </a:lnTo>
                <a:lnTo>
                  <a:pt x="728405" y="3140660"/>
                </a:lnTo>
                <a:lnTo>
                  <a:pt x="692266" y="3107387"/>
                </a:lnTo>
                <a:lnTo>
                  <a:pt x="657107" y="3073064"/>
                </a:lnTo>
                <a:lnTo>
                  <a:pt x="622965" y="3037703"/>
                </a:lnTo>
                <a:lnTo>
                  <a:pt x="589847" y="3000943"/>
                </a:lnTo>
                <a:lnTo>
                  <a:pt x="558032" y="2962802"/>
                </a:lnTo>
                <a:lnTo>
                  <a:pt x="527480" y="2923384"/>
                </a:lnTo>
                <a:lnTo>
                  <a:pt x="498148" y="2882796"/>
                </a:lnTo>
                <a:lnTo>
                  <a:pt x="469994" y="2841143"/>
                </a:lnTo>
                <a:lnTo>
                  <a:pt x="442976" y="2798530"/>
                </a:lnTo>
                <a:lnTo>
                  <a:pt x="417053" y="2755063"/>
                </a:lnTo>
                <a:lnTo>
                  <a:pt x="392181" y="2710847"/>
                </a:lnTo>
                <a:lnTo>
                  <a:pt x="368318" y="2665988"/>
                </a:lnTo>
                <a:lnTo>
                  <a:pt x="345424" y="2620592"/>
                </a:lnTo>
                <a:lnTo>
                  <a:pt x="323455" y="2574764"/>
                </a:lnTo>
                <a:lnTo>
                  <a:pt x="302370" y="2528610"/>
                </a:lnTo>
                <a:lnTo>
                  <a:pt x="282126" y="2482235"/>
                </a:lnTo>
                <a:lnTo>
                  <a:pt x="262682" y="2435744"/>
                </a:lnTo>
                <a:lnTo>
                  <a:pt x="243996" y="2389244"/>
                </a:lnTo>
                <a:lnTo>
                  <a:pt x="226024" y="2342840"/>
                </a:lnTo>
                <a:lnTo>
                  <a:pt x="208726" y="2296637"/>
                </a:lnTo>
                <a:lnTo>
                  <a:pt x="191498" y="2249029"/>
                </a:lnTo>
                <a:lnTo>
                  <a:pt x="175107" y="2201206"/>
                </a:lnTo>
                <a:lnTo>
                  <a:pt x="159542" y="2153177"/>
                </a:lnTo>
                <a:lnTo>
                  <a:pt x="144789" y="2104951"/>
                </a:lnTo>
                <a:lnTo>
                  <a:pt x="130836" y="2056536"/>
                </a:lnTo>
                <a:lnTo>
                  <a:pt x="117670" y="2007940"/>
                </a:lnTo>
                <a:lnTo>
                  <a:pt x="105278" y="1959173"/>
                </a:lnTo>
                <a:lnTo>
                  <a:pt x="93648" y="1910242"/>
                </a:lnTo>
                <a:lnTo>
                  <a:pt x="82767" y="1861156"/>
                </a:lnTo>
                <a:lnTo>
                  <a:pt x="72621" y="1811923"/>
                </a:lnTo>
                <a:lnTo>
                  <a:pt x="63199" y="1762553"/>
                </a:lnTo>
                <a:lnTo>
                  <a:pt x="54487" y="1713053"/>
                </a:lnTo>
                <a:lnTo>
                  <a:pt x="46473" y="1663432"/>
                </a:lnTo>
                <a:lnTo>
                  <a:pt x="39145" y="1613699"/>
                </a:lnTo>
                <a:lnTo>
                  <a:pt x="32479" y="1563781"/>
                </a:lnTo>
                <a:lnTo>
                  <a:pt x="26491" y="1513929"/>
                </a:lnTo>
                <a:lnTo>
                  <a:pt x="21141" y="1463909"/>
                </a:lnTo>
                <a:lnTo>
                  <a:pt x="16426" y="1413810"/>
                </a:lnTo>
                <a:lnTo>
                  <a:pt x="12331" y="1363642"/>
                </a:lnTo>
                <a:lnTo>
                  <a:pt x="8845" y="1313413"/>
                </a:lnTo>
                <a:lnTo>
                  <a:pt x="5956" y="1263130"/>
                </a:lnTo>
                <a:lnTo>
                  <a:pt x="3649" y="1212803"/>
                </a:lnTo>
                <a:lnTo>
                  <a:pt x="1913" y="1162440"/>
                </a:lnTo>
                <a:lnTo>
                  <a:pt x="734" y="1112049"/>
                </a:lnTo>
                <a:lnTo>
                  <a:pt x="101" y="1061639"/>
                </a:lnTo>
                <a:lnTo>
                  <a:pt x="0" y="1011219"/>
                </a:lnTo>
                <a:lnTo>
                  <a:pt x="418" y="960797"/>
                </a:lnTo>
                <a:lnTo>
                  <a:pt x="1343" y="910382"/>
                </a:lnTo>
                <a:lnTo>
                  <a:pt x="2762" y="859981"/>
                </a:lnTo>
                <a:lnTo>
                  <a:pt x="4662" y="809604"/>
                </a:lnTo>
                <a:lnTo>
                  <a:pt x="7031" y="759259"/>
                </a:lnTo>
                <a:lnTo>
                  <a:pt x="9855" y="708954"/>
                </a:lnTo>
                <a:lnTo>
                  <a:pt x="13123" y="658699"/>
                </a:lnTo>
                <a:lnTo>
                  <a:pt x="16821" y="608501"/>
                </a:lnTo>
                <a:lnTo>
                  <a:pt x="20887" y="558921"/>
                </a:lnTo>
                <a:lnTo>
                  <a:pt x="25287" y="509312"/>
                </a:lnTo>
                <a:lnTo>
                  <a:pt x="30034" y="459687"/>
                </a:lnTo>
                <a:lnTo>
                  <a:pt x="35144" y="410058"/>
                </a:lnTo>
                <a:lnTo>
                  <a:pt x="40630" y="360435"/>
                </a:lnTo>
                <a:lnTo>
                  <a:pt x="46508" y="310831"/>
                </a:lnTo>
                <a:lnTo>
                  <a:pt x="52791" y="261257"/>
                </a:lnTo>
                <a:lnTo>
                  <a:pt x="59495" y="211724"/>
                </a:lnTo>
                <a:lnTo>
                  <a:pt x="66633" y="162246"/>
                </a:lnTo>
                <a:lnTo>
                  <a:pt x="74220" y="112832"/>
                </a:lnTo>
                <a:lnTo>
                  <a:pt x="82270" y="63495"/>
                </a:lnTo>
                <a:lnTo>
                  <a:pt x="90799" y="14246"/>
                </a:lnTo>
                <a:lnTo>
                  <a:pt x="93414" y="0"/>
                </a:lnTo>
                <a:lnTo>
                  <a:pt x="5839224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8759" y="2627362"/>
            <a:ext cx="3519170" cy="3663950"/>
          </a:xfrm>
          <a:custGeom>
            <a:avLst/>
            <a:gdLst/>
            <a:ahLst/>
            <a:cxnLst/>
            <a:rect l="l" t="t" r="r" b="b"/>
            <a:pathLst>
              <a:path w="3519170" h="3663950">
                <a:moveTo>
                  <a:pt x="1696310" y="3663520"/>
                </a:moveTo>
                <a:lnTo>
                  <a:pt x="1657927" y="3663084"/>
                </a:lnTo>
                <a:lnTo>
                  <a:pt x="1619349" y="3661511"/>
                </a:lnTo>
                <a:lnTo>
                  <a:pt x="1580589" y="3658767"/>
                </a:lnTo>
                <a:lnTo>
                  <a:pt x="1541657" y="3654820"/>
                </a:lnTo>
                <a:lnTo>
                  <a:pt x="1502563" y="3649639"/>
                </a:lnTo>
                <a:lnTo>
                  <a:pt x="1463320" y="3643192"/>
                </a:lnTo>
                <a:lnTo>
                  <a:pt x="1423938" y="3635447"/>
                </a:lnTo>
                <a:lnTo>
                  <a:pt x="1384428" y="3626373"/>
                </a:lnTo>
                <a:lnTo>
                  <a:pt x="1344801" y="3615936"/>
                </a:lnTo>
                <a:lnTo>
                  <a:pt x="1305068" y="3604105"/>
                </a:lnTo>
                <a:lnTo>
                  <a:pt x="1265241" y="3590849"/>
                </a:lnTo>
                <a:lnTo>
                  <a:pt x="1225331" y="3576135"/>
                </a:lnTo>
                <a:lnTo>
                  <a:pt x="1185347" y="3559932"/>
                </a:lnTo>
                <a:lnTo>
                  <a:pt x="1145303" y="3542207"/>
                </a:lnTo>
                <a:lnTo>
                  <a:pt x="1105208" y="3522929"/>
                </a:lnTo>
                <a:lnTo>
                  <a:pt x="1065074" y="3502066"/>
                </a:lnTo>
                <a:lnTo>
                  <a:pt x="1024911" y="3479586"/>
                </a:lnTo>
                <a:lnTo>
                  <a:pt x="984731" y="3455457"/>
                </a:lnTo>
                <a:lnTo>
                  <a:pt x="944546" y="3429647"/>
                </a:lnTo>
                <a:lnTo>
                  <a:pt x="904365" y="3402125"/>
                </a:lnTo>
                <a:lnTo>
                  <a:pt x="864200" y="3372858"/>
                </a:lnTo>
                <a:lnTo>
                  <a:pt x="824062" y="3341814"/>
                </a:lnTo>
                <a:lnTo>
                  <a:pt x="783962" y="3308961"/>
                </a:lnTo>
                <a:lnTo>
                  <a:pt x="743912" y="3274269"/>
                </a:lnTo>
                <a:lnTo>
                  <a:pt x="703921" y="3237704"/>
                </a:lnTo>
                <a:lnTo>
                  <a:pt x="664003" y="3199235"/>
                </a:lnTo>
                <a:lnTo>
                  <a:pt x="624166" y="3158830"/>
                </a:lnTo>
                <a:lnTo>
                  <a:pt x="584423" y="3116457"/>
                </a:lnTo>
                <a:lnTo>
                  <a:pt x="544784" y="3072084"/>
                </a:lnTo>
                <a:lnTo>
                  <a:pt x="505261" y="3025679"/>
                </a:lnTo>
                <a:lnTo>
                  <a:pt x="465864" y="2977211"/>
                </a:lnTo>
                <a:lnTo>
                  <a:pt x="426606" y="2926647"/>
                </a:lnTo>
                <a:lnTo>
                  <a:pt x="387496" y="2873956"/>
                </a:lnTo>
                <a:lnTo>
                  <a:pt x="348545" y="2819105"/>
                </a:lnTo>
                <a:lnTo>
                  <a:pt x="309766" y="2762063"/>
                </a:lnTo>
                <a:lnTo>
                  <a:pt x="271168" y="2702798"/>
                </a:lnTo>
                <a:lnTo>
                  <a:pt x="244818" y="2660355"/>
                </a:lnTo>
                <a:lnTo>
                  <a:pt x="219920" y="2617981"/>
                </a:lnTo>
                <a:lnTo>
                  <a:pt x="196457" y="2575685"/>
                </a:lnTo>
                <a:lnTo>
                  <a:pt x="174413" y="2533474"/>
                </a:lnTo>
                <a:lnTo>
                  <a:pt x="153770" y="2491354"/>
                </a:lnTo>
                <a:lnTo>
                  <a:pt x="134510" y="2449334"/>
                </a:lnTo>
                <a:lnTo>
                  <a:pt x="116617" y="2407420"/>
                </a:lnTo>
                <a:lnTo>
                  <a:pt x="100074" y="2365621"/>
                </a:lnTo>
                <a:lnTo>
                  <a:pt x="84863" y="2323944"/>
                </a:lnTo>
                <a:lnTo>
                  <a:pt x="70967" y="2282395"/>
                </a:lnTo>
                <a:lnTo>
                  <a:pt x="58369" y="2240983"/>
                </a:lnTo>
                <a:lnTo>
                  <a:pt x="47052" y="2199714"/>
                </a:lnTo>
                <a:lnTo>
                  <a:pt x="36998" y="2158597"/>
                </a:lnTo>
                <a:lnTo>
                  <a:pt x="28191" y="2117639"/>
                </a:lnTo>
                <a:lnTo>
                  <a:pt x="20613" y="2076846"/>
                </a:lnTo>
                <a:lnTo>
                  <a:pt x="14247" y="2036227"/>
                </a:lnTo>
                <a:lnTo>
                  <a:pt x="9077" y="1995788"/>
                </a:lnTo>
                <a:lnTo>
                  <a:pt x="5084" y="1955538"/>
                </a:lnTo>
                <a:lnTo>
                  <a:pt x="2251" y="1915484"/>
                </a:lnTo>
                <a:lnTo>
                  <a:pt x="562" y="1875632"/>
                </a:lnTo>
                <a:lnTo>
                  <a:pt x="0" y="1835991"/>
                </a:lnTo>
                <a:lnTo>
                  <a:pt x="546" y="1796567"/>
                </a:lnTo>
                <a:lnTo>
                  <a:pt x="2184" y="1757369"/>
                </a:lnTo>
                <a:lnTo>
                  <a:pt x="4897" y="1718403"/>
                </a:lnTo>
                <a:lnTo>
                  <a:pt x="8667" y="1679678"/>
                </a:lnTo>
                <a:lnTo>
                  <a:pt x="13478" y="1641199"/>
                </a:lnTo>
                <a:lnTo>
                  <a:pt x="19312" y="1602976"/>
                </a:lnTo>
                <a:lnTo>
                  <a:pt x="26152" y="1565014"/>
                </a:lnTo>
                <a:lnTo>
                  <a:pt x="33981" y="1527323"/>
                </a:lnTo>
                <a:lnTo>
                  <a:pt x="42782" y="1489908"/>
                </a:lnTo>
                <a:lnTo>
                  <a:pt x="52537" y="1452777"/>
                </a:lnTo>
                <a:lnTo>
                  <a:pt x="63230" y="1415938"/>
                </a:lnTo>
                <a:lnTo>
                  <a:pt x="74842" y="1379399"/>
                </a:lnTo>
                <a:lnTo>
                  <a:pt x="87358" y="1343166"/>
                </a:lnTo>
                <a:lnTo>
                  <a:pt x="100759" y="1307247"/>
                </a:lnTo>
                <a:lnTo>
                  <a:pt x="115029" y="1271649"/>
                </a:lnTo>
                <a:lnTo>
                  <a:pt x="130151" y="1236380"/>
                </a:lnTo>
                <a:lnTo>
                  <a:pt x="146107" y="1201447"/>
                </a:lnTo>
                <a:lnTo>
                  <a:pt x="162880" y="1166858"/>
                </a:lnTo>
                <a:lnTo>
                  <a:pt x="180453" y="1132620"/>
                </a:lnTo>
                <a:lnTo>
                  <a:pt x="198808" y="1098740"/>
                </a:lnTo>
                <a:lnTo>
                  <a:pt x="217930" y="1065226"/>
                </a:lnTo>
                <a:lnTo>
                  <a:pt x="237799" y="1032085"/>
                </a:lnTo>
                <a:lnTo>
                  <a:pt x="258400" y="999324"/>
                </a:lnTo>
                <a:lnTo>
                  <a:pt x="279715" y="966952"/>
                </a:lnTo>
                <a:lnTo>
                  <a:pt x="301727" y="934974"/>
                </a:lnTo>
                <a:lnTo>
                  <a:pt x="324419" y="903400"/>
                </a:lnTo>
                <a:lnTo>
                  <a:pt x="347773" y="872236"/>
                </a:lnTo>
                <a:lnTo>
                  <a:pt x="371773" y="841489"/>
                </a:lnTo>
                <a:lnTo>
                  <a:pt x="396401" y="811167"/>
                </a:lnTo>
                <a:lnTo>
                  <a:pt x="421640" y="781277"/>
                </a:lnTo>
                <a:lnTo>
                  <a:pt x="447473" y="751828"/>
                </a:lnTo>
                <a:lnTo>
                  <a:pt x="473882" y="722825"/>
                </a:lnTo>
                <a:lnTo>
                  <a:pt x="500851" y="694277"/>
                </a:lnTo>
                <a:lnTo>
                  <a:pt x="528363" y="666190"/>
                </a:lnTo>
                <a:lnTo>
                  <a:pt x="556399" y="638573"/>
                </a:lnTo>
                <a:lnTo>
                  <a:pt x="584944" y="611433"/>
                </a:lnTo>
                <a:lnTo>
                  <a:pt x="613979" y="584777"/>
                </a:lnTo>
                <a:lnTo>
                  <a:pt x="643489" y="558612"/>
                </a:lnTo>
                <a:lnTo>
                  <a:pt x="673454" y="532947"/>
                </a:lnTo>
                <a:lnTo>
                  <a:pt x="703859" y="507787"/>
                </a:lnTo>
                <a:lnTo>
                  <a:pt x="734686" y="483142"/>
                </a:lnTo>
                <a:lnTo>
                  <a:pt x="765918" y="459017"/>
                </a:lnTo>
                <a:lnTo>
                  <a:pt x="797538" y="435421"/>
                </a:lnTo>
                <a:lnTo>
                  <a:pt x="829528" y="412361"/>
                </a:lnTo>
                <a:lnTo>
                  <a:pt x="861872" y="389844"/>
                </a:lnTo>
                <a:lnTo>
                  <a:pt x="894552" y="367878"/>
                </a:lnTo>
                <a:lnTo>
                  <a:pt x="927552" y="346470"/>
                </a:lnTo>
                <a:lnTo>
                  <a:pt x="960853" y="325627"/>
                </a:lnTo>
                <a:lnTo>
                  <a:pt x="994439" y="305358"/>
                </a:lnTo>
                <a:lnTo>
                  <a:pt x="1028292" y="285668"/>
                </a:lnTo>
                <a:lnTo>
                  <a:pt x="1062396" y="266566"/>
                </a:lnTo>
                <a:lnTo>
                  <a:pt x="1096733" y="248060"/>
                </a:lnTo>
                <a:lnTo>
                  <a:pt x="1131286" y="230156"/>
                </a:lnTo>
                <a:lnTo>
                  <a:pt x="1166038" y="212861"/>
                </a:lnTo>
                <a:lnTo>
                  <a:pt x="1200972" y="196185"/>
                </a:lnTo>
                <a:lnTo>
                  <a:pt x="1236071" y="180132"/>
                </a:lnTo>
                <a:lnTo>
                  <a:pt x="1271316" y="164712"/>
                </a:lnTo>
                <a:lnTo>
                  <a:pt x="1306692" y="149931"/>
                </a:lnTo>
                <a:lnTo>
                  <a:pt x="1342181" y="135797"/>
                </a:lnTo>
                <a:lnTo>
                  <a:pt x="1413430" y="109500"/>
                </a:lnTo>
                <a:lnTo>
                  <a:pt x="1484924" y="85879"/>
                </a:lnTo>
                <a:lnTo>
                  <a:pt x="1556527" y="64993"/>
                </a:lnTo>
                <a:lnTo>
                  <a:pt x="1628101" y="46902"/>
                </a:lnTo>
                <a:lnTo>
                  <a:pt x="1699509" y="31664"/>
                </a:lnTo>
                <a:lnTo>
                  <a:pt x="1770614" y="19340"/>
                </a:lnTo>
                <a:lnTo>
                  <a:pt x="1841277" y="9988"/>
                </a:lnTo>
                <a:lnTo>
                  <a:pt x="1911362" y="3667"/>
                </a:lnTo>
                <a:lnTo>
                  <a:pt x="1980732" y="437"/>
                </a:lnTo>
                <a:lnTo>
                  <a:pt x="2015106" y="0"/>
                </a:lnTo>
                <a:lnTo>
                  <a:pt x="2049249" y="357"/>
                </a:lnTo>
                <a:lnTo>
                  <a:pt x="2116775" y="3485"/>
                </a:lnTo>
                <a:lnTo>
                  <a:pt x="2183173" y="9882"/>
                </a:lnTo>
                <a:lnTo>
                  <a:pt x="2248306" y="19606"/>
                </a:lnTo>
                <a:lnTo>
                  <a:pt x="2312036" y="32716"/>
                </a:lnTo>
                <a:lnTo>
                  <a:pt x="2374227" y="49272"/>
                </a:lnTo>
                <a:lnTo>
                  <a:pt x="2434740" y="69333"/>
                </a:lnTo>
                <a:lnTo>
                  <a:pt x="2493438" y="92958"/>
                </a:lnTo>
                <a:lnTo>
                  <a:pt x="2550184" y="120207"/>
                </a:lnTo>
                <a:lnTo>
                  <a:pt x="2604841" y="151137"/>
                </a:lnTo>
                <a:lnTo>
                  <a:pt x="2989550" y="421309"/>
                </a:lnTo>
                <a:lnTo>
                  <a:pt x="3200682" y="627092"/>
                </a:lnTo>
                <a:lnTo>
                  <a:pt x="3289656" y="758145"/>
                </a:lnTo>
                <a:lnTo>
                  <a:pt x="3307887" y="804127"/>
                </a:lnTo>
                <a:lnTo>
                  <a:pt x="3330536" y="857096"/>
                </a:lnTo>
                <a:lnTo>
                  <a:pt x="3351836" y="910098"/>
                </a:lnTo>
                <a:lnTo>
                  <a:pt x="3371798" y="963109"/>
                </a:lnTo>
                <a:lnTo>
                  <a:pt x="3390434" y="1016108"/>
                </a:lnTo>
                <a:lnTo>
                  <a:pt x="3407757" y="1069070"/>
                </a:lnTo>
                <a:lnTo>
                  <a:pt x="3423777" y="1121973"/>
                </a:lnTo>
                <a:lnTo>
                  <a:pt x="3438508" y="1174794"/>
                </a:lnTo>
                <a:lnTo>
                  <a:pt x="3451960" y="1227511"/>
                </a:lnTo>
                <a:lnTo>
                  <a:pt x="3464145" y="1280100"/>
                </a:lnTo>
                <a:lnTo>
                  <a:pt x="3475075" y="1332538"/>
                </a:lnTo>
                <a:lnTo>
                  <a:pt x="3484763" y="1384803"/>
                </a:lnTo>
                <a:lnTo>
                  <a:pt x="3493219" y="1436872"/>
                </a:lnTo>
                <a:lnTo>
                  <a:pt x="3500457" y="1488721"/>
                </a:lnTo>
                <a:lnTo>
                  <a:pt x="3506486" y="1540328"/>
                </a:lnTo>
                <a:lnTo>
                  <a:pt x="3511320" y="1591670"/>
                </a:lnTo>
                <a:lnTo>
                  <a:pt x="3514971" y="1642725"/>
                </a:lnTo>
                <a:lnTo>
                  <a:pt x="3517449" y="1693468"/>
                </a:lnTo>
                <a:lnTo>
                  <a:pt x="3518767" y="1743877"/>
                </a:lnTo>
                <a:lnTo>
                  <a:pt x="3518937" y="1793930"/>
                </a:lnTo>
                <a:lnTo>
                  <a:pt x="3517970" y="1843603"/>
                </a:lnTo>
                <a:lnTo>
                  <a:pt x="3515878" y="1892874"/>
                </a:lnTo>
                <a:lnTo>
                  <a:pt x="3512674" y="1941720"/>
                </a:lnTo>
                <a:lnTo>
                  <a:pt x="3508368" y="1990117"/>
                </a:lnTo>
                <a:lnTo>
                  <a:pt x="3502974" y="2038043"/>
                </a:lnTo>
                <a:lnTo>
                  <a:pt x="3496502" y="2085475"/>
                </a:lnTo>
                <a:lnTo>
                  <a:pt x="3488964" y="2132390"/>
                </a:lnTo>
                <a:lnTo>
                  <a:pt x="3480372" y="2178765"/>
                </a:lnTo>
                <a:lnTo>
                  <a:pt x="3470739" y="2224577"/>
                </a:lnTo>
                <a:lnTo>
                  <a:pt x="3460075" y="2269804"/>
                </a:lnTo>
                <a:lnTo>
                  <a:pt x="3448393" y="2314422"/>
                </a:lnTo>
                <a:lnTo>
                  <a:pt x="3435705" y="2358409"/>
                </a:lnTo>
                <a:lnTo>
                  <a:pt x="3422022" y="2401741"/>
                </a:lnTo>
                <a:lnTo>
                  <a:pt x="3407356" y="2444396"/>
                </a:lnTo>
                <a:lnTo>
                  <a:pt x="3391719" y="2486351"/>
                </a:lnTo>
                <a:lnTo>
                  <a:pt x="3375123" y="2527583"/>
                </a:lnTo>
                <a:lnTo>
                  <a:pt x="3357579" y="2568068"/>
                </a:lnTo>
                <a:lnTo>
                  <a:pt x="3339100" y="2607785"/>
                </a:lnTo>
                <a:lnTo>
                  <a:pt x="3319697" y="2646711"/>
                </a:lnTo>
                <a:lnTo>
                  <a:pt x="3299383" y="2684821"/>
                </a:lnTo>
                <a:lnTo>
                  <a:pt x="3278168" y="2722094"/>
                </a:lnTo>
                <a:lnTo>
                  <a:pt x="3256065" y="2758507"/>
                </a:lnTo>
                <a:lnTo>
                  <a:pt x="3233085" y="2794036"/>
                </a:lnTo>
                <a:lnTo>
                  <a:pt x="3209241" y="2828659"/>
                </a:lnTo>
                <a:lnTo>
                  <a:pt x="3184544" y="2862353"/>
                </a:lnTo>
                <a:lnTo>
                  <a:pt x="3159006" y="2895094"/>
                </a:lnTo>
                <a:lnTo>
                  <a:pt x="3132639" y="2926861"/>
                </a:lnTo>
                <a:lnTo>
                  <a:pt x="3105455" y="2957630"/>
                </a:lnTo>
                <a:lnTo>
                  <a:pt x="3077465" y="2987378"/>
                </a:lnTo>
                <a:lnTo>
                  <a:pt x="3043194" y="3021929"/>
                </a:lnTo>
                <a:lnTo>
                  <a:pt x="3006111" y="3057795"/>
                </a:lnTo>
                <a:lnTo>
                  <a:pt x="2966305" y="3094722"/>
                </a:lnTo>
                <a:lnTo>
                  <a:pt x="2923863" y="3132453"/>
                </a:lnTo>
                <a:lnTo>
                  <a:pt x="2878875" y="3170733"/>
                </a:lnTo>
                <a:lnTo>
                  <a:pt x="2831428" y="3209308"/>
                </a:lnTo>
                <a:lnTo>
                  <a:pt x="2781612" y="3247923"/>
                </a:lnTo>
                <a:lnTo>
                  <a:pt x="2729514" y="3286321"/>
                </a:lnTo>
                <a:lnTo>
                  <a:pt x="2675224" y="3324248"/>
                </a:lnTo>
                <a:lnTo>
                  <a:pt x="2618830" y="3361449"/>
                </a:lnTo>
                <a:lnTo>
                  <a:pt x="2560420" y="3397668"/>
                </a:lnTo>
                <a:lnTo>
                  <a:pt x="2500082" y="3432651"/>
                </a:lnTo>
                <a:lnTo>
                  <a:pt x="2437906" y="3466141"/>
                </a:lnTo>
                <a:lnTo>
                  <a:pt x="2373980" y="3497885"/>
                </a:lnTo>
                <a:lnTo>
                  <a:pt x="2308392" y="3527626"/>
                </a:lnTo>
                <a:lnTo>
                  <a:pt x="2241231" y="3555109"/>
                </a:lnTo>
                <a:lnTo>
                  <a:pt x="2172585" y="3580080"/>
                </a:lnTo>
                <a:lnTo>
                  <a:pt x="2102543" y="3602283"/>
                </a:lnTo>
                <a:lnTo>
                  <a:pt x="2031194" y="3621463"/>
                </a:lnTo>
                <a:lnTo>
                  <a:pt x="1958625" y="3637365"/>
                </a:lnTo>
                <a:lnTo>
                  <a:pt x="1884925" y="3649733"/>
                </a:lnTo>
                <a:lnTo>
                  <a:pt x="1810183" y="3658312"/>
                </a:lnTo>
                <a:lnTo>
                  <a:pt x="1734487" y="3662848"/>
                </a:lnTo>
                <a:lnTo>
                  <a:pt x="1696310" y="366352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5869" y="179838"/>
            <a:ext cx="10363199" cy="99250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2454" y="3779952"/>
            <a:ext cx="10475595" cy="6502400"/>
          </a:xfrm>
          <a:custGeom>
            <a:avLst/>
            <a:gdLst/>
            <a:ahLst/>
            <a:cxnLst/>
            <a:rect l="l" t="t" r="r" b="b"/>
            <a:pathLst>
              <a:path w="10475594" h="6502400">
                <a:moveTo>
                  <a:pt x="10060112" y="12700"/>
                </a:moveTo>
                <a:lnTo>
                  <a:pt x="9456488" y="12700"/>
                </a:lnTo>
                <a:lnTo>
                  <a:pt x="9506876" y="0"/>
                </a:lnTo>
                <a:lnTo>
                  <a:pt x="10009859" y="0"/>
                </a:lnTo>
                <a:lnTo>
                  <a:pt x="10060112" y="12700"/>
                </a:lnTo>
                <a:close/>
              </a:path>
              <a:path w="10475594" h="6502400">
                <a:moveTo>
                  <a:pt x="10475545" y="4114800"/>
                </a:moveTo>
                <a:lnTo>
                  <a:pt x="4242295" y="4114800"/>
                </a:lnTo>
                <a:lnTo>
                  <a:pt x="4293018" y="4102100"/>
                </a:lnTo>
                <a:lnTo>
                  <a:pt x="4394376" y="4102100"/>
                </a:lnTo>
                <a:lnTo>
                  <a:pt x="4444999" y="4089400"/>
                </a:lnTo>
                <a:lnTo>
                  <a:pt x="4546100" y="4089400"/>
                </a:lnTo>
                <a:lnTo>
                  <a:pt x="4596567" y="4076700"/>
                </a:lnTo>
                <a:lnTo>
                  <a:pt x="4646970" y="4076700"/>
                </a:lnTo>
                <a:lnTo>
                  <a:pt x="4798130" y="4038600"/>
                </a:lnTo>
                <a:lnTo>
                  <a:pt x="4848049" y="4038600"/>
                </a:lnTo>
                <a:lnTo>
                  <a:pt x="5143223" y="3962400"/>
                </a:lnTo>
                <a:lnTo>
                  <a:pt x="5191770" y="3937000"/>
                </a:lnTo>
                <a:lnTo>
                  <a:pt x="5336456" y="3898900"/>
                </a:lnTo>
                <a:lnTo>
                  <a:pt x="5384394" y="3873500"/>
                </a:lnTo>
                <a:lnTo>
                  <a:pt x="5432200" y="3860800"/>
                </a:lnTo>
                <a:lnTo>
                  <a:pt x="5479882" y="3835400"/>
                </a:lnTo>
                <a:lnTo>
                  <a:pt x="5574906" y="3810000"/>
                </a:lnTo>
                <a:lnTo>
                  <a:pt x="5622263" y="3784600"/>
                </a:lnTo>
                <a:lnTo>
                  <a:pt x="5669529" y="3771900"/>
                </a:lnTo>
                <a:lnTo>
                  <a:pt x="5716619" y="3746500"/>
                </a:lnTo>
                <a:lnTo>
                  <a:pt x="5761540" y="3721100"/>
                </a:lnTo>
                <a:lnTo>
                  <a:pt x="5804346" y="3695700"/>
                </a:lnTo>
                <a:lnTo>
                  <a:pt x="5845093" y="3670300"/>
                </a:lnTo>
                <a:lnTo>
                  <a:pt x="5883835" y="3644900"/>
                </a:lnTo>
                <a:lnTo>
                  <a:pt x="5920627" y="3606800"/>
                </a:lnTo>
                <a:lnTo>
                  <a:pt x="5955525" y="3581400"/>
                </a:lnTo>
                <a:lnTo>
                  <a:pt x="5988583" y="3543300"/>
                </a:lnTo>
                <a:lnTo>
                  <a:pt x="6019856" y="3505200"/>
                </a:lnTo>
                <a:lnTo>
                  <a:pt x="6049398" y="3467100"/>
                </a:lnTo>
                <a:lnTo>
                  <a:pt x="6077266" y="3429000"/>
                </a:lnTo>
                <a:lnTo>
                  <a:pt x="6103514" y="3390900"/>
                </a:lnTo>
                <a:lnTo>
                  <a:pt x="6128196" y="3352800"/>
                </a:lnTo>
                <a:lnTo>
                  <a:pt x="6151368" y="3302000"/>
                </a:lnTo>
                <a:lnTo>
                  <a:pt x="6173085" y="3263900"/>
                </a:lnTo>
                <a:lnTo>
                  <a:pt x="6193958" y="3213100"/>
                </a:lnTo>
                <a:lnTo>
                  <a:pt x="6214635" y="3162300"/>
                </a:lnTo>
                <a:lnTo>
                  <a:pt x="6235121" y="3124200"/>
                </a:lnTo>
                <a:lnTo>
                  <a:pt x="6255427" y="3073400"/>
                </a:lnTo>
                <a:lnTo>
                  <a:pt x="6275560" y="3035300"/>
                </a:lnTo>
                <a:lnTo>
                  <a:pt x="6295528" y="2984500"/>
                </a:lnTo>
                <a:lnTo>
                  <a:pt x="6315340" y="2946400"/>
                </a:lnTo>
                <a:lnTo>
                  <a:pt x="6335002" y="2895600"/>
                </a:lnTo>
                <a:lnTo>
                  <a:pt x="6354525" y="2844800"/>
                </a:lnTo>
                <a:lnTo>
                  <a:pt x="6373914" y="2806700"/>
                </a:lnTo>
                <a:lnTo>
                  <a:pt x="6393180" y="2755900"/>
                </a:lnTo>
                <a:lnTo>
                  <a:pt x="6412329" y="2705100"/>
                </a:lnTo>
                <a:lnTo>
                  <a:pt x="6431370" y="2667000"/>
                </a:lnTo>
                <a:lnTo>
                  <a:pt x="6450311" y="2616200"/>
                </a:lnTo>
                <a:lnTo>
                  <a:pt x="6469161" y="2578100"/>
                </a:lnTo>
                <a:lnTo>
                  <a:pt x="6487926" y="2527300"/>
                </a:lnTo>
                <a:lnTo>
                  <a:pt x="6506616" y="2476500"/>
                </a:lnTo>
                <a:lnTo>
                  <a:pt x="6525238" y="2438400"/>
                </a:lnTo>
                <a:lnTo>
                  <a:pt x="6562643" y="2336800"/>
                </a:lnTo>
                <a:lnTo>
                  <a:pt x="6581078" y="2298700"/>
                </a:lnTo>
                <a:lnTo>
                  <a:pt x="6599211" y="2247900"/>
                </a:lnTo>
                <a:lnTo>
                  <a:pt x="6617147" y="2197100"/>
                </a:lnTo>
                <a:lnTo>
                  <a:pt x="6634993" y="2146300"/>
                </a:lnTo>
                <a:lnTo>
                  <a:pt x="6652854" y="2108200"/>
                </a:lnTo>
                <a:lnTo>
                  <a:pt x="6670836" y="2057400"/>
                </a:lnTo>
                <a:lnTo>
                  <a:pt x="6689044" y="2006600"/>
                </a:lnTo>
                <a:lnTo>
                  <a:pt x="6707584" y="1968500"/>
                </a:lnTo>
                <a:lnTo>
                  <a:pt x="6726562" y="1917700"/>
                </a:lnTo>
                <a:lnTo>
                  <a:pt x="6746083" y="1866900"/>
                </a:lnTo>
                <a:lnTo>
                  <a:pt x="6766253" y="1828800"/>
                </a:lnTo>
                <a:lnTo>
                  <a:pt x="6787178" y="1778000"/>
                </a:lnTo>
                <a:lnTo>
                  <a:pt x="6808963" y="1739900"/>
                </a:lnTo>
                <a:lnTo>
                  <a:pt x="6831713" y="1689100"/>
                </a:lnTo>
                <a:lnTo>
                  <a:pt x="6855535" y="1638300"/>
                </a:lnTo>
                <a:lnTo>
                  <a:pt x="6905698" y="1562100"/>
                </a:lnTo>
                <a:lnTo>
                  <a:pt x="6931750" y="1511300"/>
                </a:lnTo>
                <a:lnTo>
                  <a:pt x="6958678" y="1473200"/>
                </a:lnTo>
                <a:lnTo>
                  <a:pt x="6986472" y="1435100"/>
                </a:lnTo>
                <a:lnTo>
                  <a:pt x="7015118" y="1384300"/>
                </a:lnTo>
                <a:lnTo>
                  <a:pt x="7044606" y="1346200"/>
                </a:lnTo>
                <a:lnTo>
                  <a:pt x="7074921" y="1308100"/>
                </a:lnTo>
                <a:lnTo>
                  <a:pt x="7106054" y="1270000"/>
                </a:lnTo>
                <a:lnTo>
                  <a:pt x="7137991" y="1231900"/>
                </a:lnTo>
                <a:lnTo>
                  <a:pt x="7170720" y="1193800"/>
                </a:lnTo>
                <a:lnTo>
                  <a:pt x="7204230" y="1155700"/>
                </a:lnTo>
                <a:lnTo>
                  <a:pt x="7238508" y="1117600"/>
                </a:lnTo>
                <a:lnTo>
                  <a:pt x="7273542" y="1092200"/>
                </a:lnTo>
                <a:lnTo>
                  <a:pt x="7309320" y="1054100"/>
                </a:lnTo>
                <a:lnTo>
                  <a:pt x="7345831" y="1016000"/>
                </a:lnTo>
                <a:lnTo>
                  <a:pt x="7383061" y="990600"/>
                </a:lnTo>
                <a:lnTo>
                  <a:pt x="7421000" y="952500"/>
                </a:lnTo>
                <a:lnTo>
                  <a:pt x="7459634" y="914400"/>
                </a:lnTo>
                <a:lnTo>
                  <a:pt x="7498952" y="889000"/>
                </a:lnTo>
                <a:lnTo>
                  <a:pt x="7538942" y="863600"/>
                </a:lnTo>
                <a:lnTo>
                  <a:pt x="7579592" y="825500"/>
                </a:lnTo>
                <a:lnTo>
                  <a:pt x="7620889" y="800100"/>
                </a:lnTo>
                <a:lnTo>
                  <a:pt x="7705378" y="749300"/>
                </a:lnTo>
                <a:lnTo>
                  <a:pt x="7838981" y="673100"/>
                </a:lnTo>
                <a:lnTo>
                  <a:pt x="7883329" y="635000"/>
                </a:lnTo>
                <a:lnTo>
                  <a:pt x="8060193" y="533400"/>
                </a:lnTo>
                <a:lnTo>
                  <a:pt x="8236937" y="419100"/>
                </a:lnTo>
                <a:lnTo>
                  <a:pt x="8414525" y="317500"/>
                </a:lnTo>
                <a:lnTo>
                  <a:pt x="8459167" y="279400"/>
                </a:lnTo>
                <a:lnTo>
                  <a:pt x="8501605" y="254000"/>
                </a:lnTo>
                <a:lnTo>
                  <a:pt x="8544759" y="241300"/>
                </a:lnTo>
                <a:lnTo>
                  <a:pt x="8633018" y="190500"/>
                </a:lnTo>
                <a:lnTo>
                  <a:pt x="8723537" y="165100"/>
                </a:lnTo>
                <a:lnTo>
                  <a:pt x="8769518" y="139700"/>
                </a:lnTo>
                <a:lnTo>
                  <a:pt x="9052314" y="63500"/>
                </a:lnTo>
                <a:lnTo>
                  <a:pt x="9102958" y="63500"/>
                </a:lnTo>
                <a:lnTo>
                  <a:pt x="9204131" y="38100"/>
                </a:lnTo>
                <a:lnTo>
                  <a:pt x="9254664" y="38100"/>
                </a:lnTo>
                <a:lnTo>
                  <a:pt x="9355634" y="12700"/>
                </a:lnTo>
                <a:lnTo>
                  <a:pt x="10110365" y="12700"/>
                </a:lnTo>
                <a:lnTo>
                  <a:pt x="10160620" y="25400"/>
                </a:lnTo>
                <a:lnTo>
                  <a:pt x="10210880" y="25400"/>
                </a:lnTo>
                <a:lnTo>
                  <a:pt x="10311418" y="50800"/>
                </a:lnTo>
                <a:lnTo>
                  <a:pt x="10361702" y="50800"/>
                </a:lnTo>
                <a:lnTo>
                  <a:pt x="10462309" y="76200"/>
                </a:lnTo>
                <a:lnTo>
                  <a:pt x="10475545" y="76200"/>
                </a:lnTo>
                <a:lnTo>
                  <a:pt x="10475545" y="4114800"/>
                </a:lnTo>
                <a:close/>
              </a:path>
              <a:path w="10475594" h="6502400">
                <a:moveTo>
                  <a:pt x="3331818" y="4051300"/>
                </a:moveTo>
                <a:lnTo>
                  <a:pt x="2193934" y="4051300"/>
                </a:lnTo>
                <a:lnTo>
                  <a:pt x="2243494" y="4038600"/>
                </a:lnTo>
                <a:lnTo>
                  <a:pt x="2725425" y="4013200"/>
                </a:lnTo>
                <a:lnTo>
                  <a:pt x="3029214" y="4013200"/>
                </a:lnTo>
                <a:lnTo>
                  <a:pt x="3079763" y="4025900"/>
                </a:lnTo>
                <a:lnTo>
                  <a:pt x="3180738" y="4025900"/>
                </a:lnTo>
                <a:lnTo>
                  <a:pt x="3231155" y="4038600"/>
                </a:lnTo>
                <a:lnTo>
                  <a:pt x="3281516" y="4038600"/>
                </a:lnTo>
                <a:lnTo>
                  <a:pt x="3331818" y="4051300"/>
                </a:lnTo>
                <a:close/>
              </a:path>
              <a:path w="10475594" h="6502400">
                <a:moveTo>
                  <a:pt x="3432217" y="4064000"/>
                </a:moveTo>
                <a:lnTo>
                  <a:pt x="2045581" y="4064000"/>
                </a:lnTo>
                <a:lnTo>
                  <a:pt x="2094973" y="4051300"/>
                </a:lnTo>
                <a:lnTo>
                  <a:pt x="3382053" y="4051300"/>
                </a:lnTo>
                <a:lnTo>
                  <a:pt x="3432217" y="4064000"/>
                </a:lnTo>
                <a:close/>
              </a:path>
              <a:path w="10475594" h="6502400">
                <a:moveTo>
                  <a:pt x="3532707" y="4076700"/>
                </a:moveTo>
                <a:lnTo>
                  <a:pt x="1897811" y="4076700"/>
                </a:lnTo>
                <a:lnTo>
                  <a:pt x="1946995" y="4064000"/>
                </a:lnTo>
                <a:lnTo>
                  <a:pt x="3482304" y="4064000"/>
                </a:lnTo>
                <a:lnTo>
                  <a:pt x="3532707" y="4076700"/>
                </a:lnTo>
                <a:close/>
              </a:path>
              <a:path w="10475594" h="6502400">
                <a:moveTo>
                  <a:pt x="3633699" y="4089400"/>
                </a:moveTo>
                <a:lnTo>
                  <a:pt x="1799684" y="4089400"/>
                </a:lnTo>
                <a:lnTo>
                  <a:pt x="1848706" y="4076700"/>
                </a:lnTo>
                <a:lnTo>
                  <a:pt x="3583174" y="4076700"/>
                </a:lnTo>
                <a:lnTo>
                  <a:pt x="3633699" y="4089400"/>
                </a:lnTo>
                <a:close/>
              </a:path>
              <a:path w="10475594" h="6502400">
                <a:moveTo>
                  <a:pt x="10446554" y="6502400"/>
                </a:moveTo>
                <a:lnTo>
                  <a:pt x="51848" y="6502400"/>
                </a:lnTo>
                <a:lnTo>
                  <a:pt x="42959" y="6464300"/>
                </a:lnTo>
                <a:lnTo>
                  <a:pt x="32461" y="6413500"/>
                </a:lnTo>
                <a:lnTo>
                  <a:pt x="23482" y="6362700"/>
                </a:lnTo>
                <a:lnTo>
                  <a:pt x="15996" y="6311900"/>
                </a:lnTo>
                <a:lnTo>
                  <a:pt x="9975" y="6261100"/>
                </a:lnTo>
                <a:lnTo>
                  <a:pt x="5393" y="6210300"/>
                </a:lnTo>
                <a:lnTo>
                  <a:pt x="2221" y="6159500"/>
                </a:lnTo>
                <a:lnTo>
                  <a:pt x="432" y="6108700"/>
                </a:lnTo>
                <a:lnTo>
                  <a:pt x="0" y="6070600"/>
                </a:lnTo>
                <a:lnTo>
                  <a:pt x="896" y="6019800"/>
                </a:lnTo>
                <a:lnTo>
                  <a:pt x="3093" y="5969000"/>
                </a:lnTo>
                <a:lnTo>
                  <a:pt x="6565" y="5918200"/>
                </a:lnTo>
                <a:lnTo>
                  <a:pt x="11284" y="5867400"/>
                </a:lnTo>
                <a:lnTo>
                  <a:pt x="17222" y="5816600"/>
                </a:lnTo>
                <a:lnTo>
                  <a:pt x="24352" y="5765800"/>
                </a:lnTo>
                <a:lnTo>
                  <a:pt x="32648" y="5715000"/>
                </a:lnTo>
                <a:lnTo>
                  <a:pt x="42080" y="5676900"/>
                </a:lnTo>
                <a:lnTo>
                  <a:pt x="52624" y="5626100"/>
                </a:lnTo>
                <a:lnTo>
                  <a:pt x="64250" y="5575300"/>
                </a:lnTo>
                <a:lnTo>
                  <a:pt x="76931" y="5524500"/>
                </a:lnTo>
                <a:lnTo>
                  <a:pt x="90642" y="5473700"/>
                </a:lnTo>
                <a:lnTo>
                  <a:pt x="105353" y="5435600"/>
                </a:lnTo>
                <a:lnTo>
                  <a:pt x="121038" y="5384800"/>
                </a:lnTo>
                <a:lnTo>
                  <a:pt x="137669" y="5334000"/>
                </a:lnTo>
                <a:lnTo>
                  <a:pt x="155220" y="5283200"/>
                </a:lnTo>
                <a:lnTo>
                  <a:pt x="173662" y="5245100"/>
                </a:lnTo>
                <a:lnTo>
                  <a:pt x="193511" y="5194300"/>
                </a:lnTo>
                <a:lnTo>
                  <a:pt x="214550" y="5143500"/>
                </a:lnTo>
                <a:lnTo>
                  <a:pt x="236761" y="5092700"/>
                </a:lnTo>
                <a:lnTo>
                  <a:pt x="260128" y="5054600"/>
                </a:lnTo>
                <a:lnTo>
                  <a:pt x="284635" y="5003800"/>
                </a:lnTo>
                <a:lnTo>
                  <a:pt x="310263" y="4953000"/>
                </a:lnTo>
                <a:lnTo>
                  <a:pt x="336997" y="4914900"/>
                </a:lnTo>
                <a:lnTo>
                  <a:pt x="364819" y="4876800"/>
                </a:lnTo>
                <a:lnTo>
                  <a:pt x="393712" y="4826000"/>
                </a:lnTo>
                <a:lnTo>
                  <a:pt x="423660" y="4787900"/>
                </a:lnTo>
                <a:lnTo>
                  <a:pt x="454646" y="4749800"/>
                </a:lnTo>
                <a:lnTo>
                  <a:pt x="486653" y="4699000"/>
                </a:lnTo>
                <a:lnTo>
                  <a:pt x="519664" y="4660900"/>
                </a:lnTo>
                <a:lnTo>
                  <a:pt x="553669" y="4622800"/>
                </a:lnTo>
                <a:lnTo>
                  <a:pt x="588730" y="4584700"/>
                </a:lnTo>
                <a:lnTo>
                  <a:pt x="624814" y="4559300"/>
                </a:lnTo>
                <a:lnTo>
                  <a:pt x="661890" y="4521200"/>
                </a:lnTo>
                <a:lnTo>
                  <a:pt x="699926" y="4495800"/>
                </a:lnTo>
                <a:lnTo>
                  <a:pt x="738889" y="4457700"/>
                </a:lnTo>
                <a:lnTo>
                  <a:pt x="778750" y="4432300"/>
                </a:lnTo>
                <a:lnTo>
                  <a:pt x="819474" y="4406900"/>
                </a:lnTo>
                <a:lnTo>
                  <a:pt x="861031" y="4381500"/>
                </a:lnTo>
                <a:lnTo>
                  <a:pt x="903389" y="4356100"/>
                </a:lnTo>
                <a:lnTo>
                  <a:pt x="946517" y="4343400"/>
                </a:lnTo>
                <a:lnTo>
                  <a:pt x="1034952" y="4292600"/>
                </a:lnTo>
                <a:lnTo>
                  <a:pt x="1080196" y="4279900"/>
                </a:lnTo>
                <a:lnTo>
                  <a:pt x="1126082" y="4254500"/>
                </a:lnTo>
                <a:lnTo>
                  <a:pt x="1219653" y="4229100"/>
                </a:lnTo>
                <a:lnTo>
                  <a:pt x="1267274" y="4203700"/>
                </a:lnTo>
                <a:lnTo>
                  <a:pt x="1555988" y="4127500"/>
                </a:lnTo>
                <a:lnTo>
                  <a:pt x="1604523" y="4127500"/>
                </a:lnTo>
                <a:lnTo>
                  <a:pt x="1750750" y="4089400"/>
                </a:lnTo>
                <a:lnTo>
                  <a:pt x="3684275" y="4089400"/>
                </a:lnTo>
                <a:lnTo>
                  <a:pt x="3734898" y="4102100"/>
                </a:lnTo>
                <a:lnTo>
                  <a:pt x="3836255" y="4102100"/>
                </a:lnTo>
                <a:lnTo>
                  <a:pt x="3886978" y="4114800"/>
                </a:lnTo>
                <a:lnTo>
                  <a:pt x="10475545" y="4114800"/>
                </a:lnTo>
                <a:lnTo>
                  <a:pt x="10475545" y="6464300"/>
                </a:lnTo>
                <a:lnTo>
                  <a:pt x="10446554" y="650240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48775" y="1"/>
            <a:ext cx="5839460" cy="3601720"/>
          </a:xfrm>
          <a:custGeom>
            <a:avLst/>
            <a:gdLst/>
            <a:ahLst/>
            <a:cxnLst/>
            <a:rect l="l" t="t" r="r" b="b"/>
            <a:pathLst>
              <a:path w="5839459" h="3601720">
                <a:moveTo>
                  <a:pt x="5839223" y="0"/>
                </a:moveTo>
                <a:lnTo>
                  <a:pt x="5839223" y="2051328"/>
                </a:lnTo>
                <a:lnTo>
                  <a:pt x="5776434" y="2102954"/>
                </a:lnTo>
                <a:lnTo>
                  <a:pt x="5737581" y="2133268"/>
                </a:lnTo>
                <a:lnTo>
                  <a:pt x="5698162" y="2162914"/>
                </a:lnTo>
                <a:lnTo>
                  <a:pt x="5658205" y="2191899"/>
                </a:lnTo>
                <a:lnTo>
                  <a:pt x="5617736" y="2220229"/>
                </a:lnTo>
                <a:lnTo>
                  <a:pt x="5576785" y="2247910"/>
                </a:lnTo>
                <a:lnTo>
                  <a:pt x="5535378" y="2274948"/>
                </a:lnTo>
                <a:lnTo>
                  <a:pt x="5493542" y="2301350"/>
                </a:lnTo>
                <a:lnTo>
                  <a:pt x="5451307" y="2327122"/>
                </a:lnTo>
                <a:lnTo>
                  <a:pt x="5408698" y="2352269"/>
                </a:lnTo>
                <a:lnTo>
                  <a:pt x="5365744" y="2376799"/>
                </a:lnTo>
                <a:lnTo>
                  <a:pt x="5322472" y="2400717"/>
                </a:lnTo>
                <a:lnTo>
                  <a:pt x="5278911" y="2424029"/>
                </a:lnTo>
                <a:lnTo>
                  <a:pt x="5235086" y="2446742"/>
                </a:lnTo>
                <a:lnTo>
                  <a:pt x="5191027" y="2468861"/>
                </a:lnTo>
                <a:lnTo>
                  <a:pt x="5146761" y="2490394"/>
                </a:lnTo>
                <a:lnTo>
                  <a:pt x="5102315" y="2511345"/>
                </a:lnTo>
                <a:lnTo>
                  <a:pt x="5057716" y="2531722"/>
                </a:lnTo>
                <a:lnTo>
                  <a:pt x="5011842" y="2552124"/>
                </a:lnTo>
                <a:lnTo>
                  <a:pt x="4965811" y="2572079"/>
                </a:lnTo>
                <a:lnTo>
                  <a:pt x="4919632" y="2591609"/>
                </a:lnTo>
                <a:lnTo>
                  <a:pt x="4873312" y="2610736"/>
                </a:lnTo>
                <a:lnTo>
                  <a:pt x="4826859" y="2629482"/>
                </a:lnTo>
                <a:lnTo>
                  <a:pt x="4780281" y="2647869"/>
                </a:lnTo>
                <a:lnTo>
                  <a:pt x="4733586" y="2665920"/>
                </a:lnTo>
                <a:lnTo>
                  <a:pt x="4686782" y="2683656"/>
                </a:lnTo>
                <a:lnTo>
                  <a:pt x="4639877" y="2701100"/>
                </a:lnTo>
                <a:lnTo>
                  <a:pt x="4592879" y="2718273"/>
                </a:lnTo>
                <a:lnTo>
                  <a:pt x="4545796" y="2735198"/>
                </a:lnTo>
                <a:lnTo>
                  <a:pt x="4498636" y="2751897"/>
                </a:lnTo>
                <a:lnTo>
                  <a:pt x="4451406" y="2768392"/>
                </a:lnTo>
                <a:lnTo>
                  <a:pt x="4404115" y="2784705"/>
                </a:lnTo>
                <a:lnTo>
                  <a:pt x="4356771" y="2800858"/>
                </a:lnTo>
                <a:lnTo>
                  <a:pt x="4309381" y="2816873"/>
                </a:lnTo>
                <a:lnTo>
                  <a:pt x="4214496" y="2848578"/>
                </a:lnTo>
                <a:lnTo>
                  <a:pt x="3929573" y="2942683"/>
                </a:lnTo>
                <a:lnTo>
                  <a:pt x="3834722" y="2974304"/>
                </a:lnTo>
                <a:lnTo>
                  <a:pt x="3787355" y="2990261"/>
                </a:lnTo>
                <a:lnTo>
                  <a:pt x="3740037" y="3006345"/>
                </a:lnTo>
                <a:lnTo>
                  <a:pt x="3692777" y="3022579"/>
                </a:lnTo>
                <a:lnTo>
                  <a:pt x="3645583" y="3038984"/>
                </a:lnTo>
                <a:lnTo>
                  <a:pt x="3598462" y="3055583"/>
                </a:lnTo>
                <a:lnTo>
                  <a:pt x="3551423" y="3072397"/>
                </a:lnTo>
                <a:lnTo>
                  <a:pt x="3504472" y="3089450"/>
                </a:lnTo>
                <a:lnTo>
                  <a:pt x="3457620" y="3106761"/>
                </a:lnTo>
                <a:lnTo>
                  <a:pt x="3410872" y="3124355"/>
                </a:lnTo>
                <a:lnTo>
                  <a:pt x="3364237" y="3142253"/>
                </a:lnTo>
                <a:lnTo>
                  <a:pt x="3317724" y="3160477"/>
                </a:lnTo>
                <a:lnTo>
                  <a:pt x="3271340" y="3179049"/>
                </a:lnTo>
                <a:lnTo>
                  <a:pt x="3225092" y="3197991"/>
                </a:lnTo>
                <a:lnTo>
                  <a:pt x="3178989" y="3217326"/>
                </a:lnTo>
                <a:lnTo>
                  <a:pt x="3133040" y="3237075"/>
                </a:lnTo>
                <a:lnTo>
                  <a:pt x="3087251" y="3257261"/>
                </a:lnTo>
                <a:lnTo>
                  <a:pt x="3041630" y="3277905"/>
                </a:lnTo>
                <a:lnTo>
                  <a:pt x="2950818" y="3319503"/>
                </a:lnTo>
                <a:lnTo>
                  <a:pt x="2905371" y="3340233"/>
                </a:lnTo>
                <a:lnTo>
                  <a:pt x="2859861" y="3360796"/>
                </a:lnTo>
                <a:lnTo>
                  <a:pt x="2814262" y="3381100"/>
                </a:lnTo>
                <a:lnTo>
                  <a:pt x="2768547" y="3401054"/>
                </a:lnTo>
                <a:lnTo>
                  <a:pt x="2722688" y="3420568"/>
                </a:lnTo>
                <a:lnTo>
                  <a:pt x="2676659" y="3439550"/>
                </a:lnTo>
                <a:lnTo>
                  <a:pt x="2630433" y="3457910"/>
                </a:lnTo>
                <a:lnTo>
                  <a:pt x="2583984" y="3475556"/>
                </a:lnTo>
                <a:lnTo>
                  <a:pt x="2537284" y="3492398"/>
                </a:lnTo>
                <a:lnTo>
                  <a:pt x="2490307" y="3508344"/>
                </a:lnTo>
                <a:lnTo>
                  <a:pt x="2443026" y="3523303"/>
                </a:lnTo>
                <a:lnTo>
                  <a:pt x="2395414" y="3537184"/>
                </a:lnTo>
                <a:lnTo>
                  <a:pt x="2347445" y="3549897"/>
                </a:lnTo>
                <a:lnTo>
                  <a:pt x="2299091" y="3561350"/>
                </a:lnTo>
                <a:lnTo>
                  <a:pt x="2250326" y="3571452"/>
                </a:lnTo>
                <a:lnTo>
                  <a:pt x="2201123" y="3580112"/>
                </a:lnTo>
                <a:lnTo>
                  <a:pt x="2151389" y="3587247"/>
                </a:lnTo>
                <a:lnTo>
                  <a:pt x="2102128" y="3592930"/>
                </a:lnTo>
                <a:lnTo>
                  <a:pt x="2052587" y="3597127"/>
                </a:lnTo>
                <a:lnTo>
                  <a:pt x="2002881" y="3599843"/>
                </a:lnTo>
                <a:lnTo>
                  <a:pt x="1953058" y="3601092"/>
                </a:lnTo>
                <a:lnTo>
                  <a:pt x="1903166" y="3600888"/>
                </a:lnTo>
                <a:lnTo>
                  <a:pt x="1853253" y="3599244"/>
                </a:lnTo>
                <a:lnTo>
                  <a:pt x="1803367" y="3596172"/>
                </a:lnTo>
                <a:lnTo>
                  <a:pt x="1753556" y="3591687"/>
                </a:lnTo>
                <a:lnTo>
                  <a:pt x="1703869" y="3585802"/>
                </a:lnTo>
                <a:lnTo>
                  <a:pt x="1654354" y="3578531"/>
                </a:lnTo>
                <a:lnTo>
                  <a:pt x="1605058" y="3569885"/>
                </a:lnTo>
                <a:lnTo>
                  <a:pt x="1556031" y="3559880"/>
                </a:lnTo>
                <a:lnTo>
                  <a:pt x="1507319" y="3548528"/>
                </a:lnTo>
                <a:lnTo>
                  <a:pt x="1458972" y="3535842"/>
                </a:lnTo>
                <a:lnTo>
                  <a:pt x="1411037" y="3521837"/>
                </a:lnTo>
                <a:lnTo>
                  <a:pt x="1363562" y="3506524"/>
                </a:lnTo>
                <a:lnTo>
                  <a:pt x="1316597" y="3489919"/>
                </a:lnTo>
                <a:lnTo>
                  <a:pt x="1270613" y="3472533"/>
                </a:lnTo>
                <a:lnTo>
                  <a:pt x="1225093" y="3453939"/>
                </a:lnTo>
                <a:lnTo>
                  <a:pt x="1180073" y="3434148"/>
                </a:lnTo>
                <a:lnTo>
                  <a:pt x="1135589" y="3413170"/>
                </a:lnTo>
                <a:lnTo>
                  <a:pt x="1091679" y="3391017"/>
                </a:lnTo>
                <a:lnTo>
                  <a:pt x="1048379" y="3367702"/>
                </a:lnTo>
                <a:lnTo>
                  <a:pt x="1005727" y="3343234"/>
                </a:lnTo>
                <a:lnTo>
                  <a:pt x="963760" y="3317626"/>
                </a:lnTo>
                <a:lnTo>
                  <a:pt x="922515" y="3290888"/>
                </a:lnTo>
                <a:lnTo>
                  <a:pt x="882028" y="3263033"/>
                </a:lnTo>
                <a:lnTo>
                  <a:pt x="842336" y="3234071"/>
                </a:lnTo>
                <a:lnTo>
                  <a:pt x="803478" y="3204015"/>
                </a:lnTo>
                <a:lnTo>
                  <a:pt x="765488" y="3172874"/>
                </a:lnTo>
                <a:lnTo>
                  <a:pt x="728405" y="3140662"/>
                </a:lnTo>
                <a:lnTo>
                  <a:pt x="692266" y="3107388"/>
                </a:lnTo>
                <a:lnTo>
                  <a:pt x="657107" y="3073065"/>
                </a:lnTo>
                <a:lnTo>
                  <a:pt x="622965" y="3037704"/>
                </a:lnTo>
                <a:lnTo>
                  <a:pt x="589847" y="3000945"/>
                </a:lnTo>
                <a:lnTo>
                  <a:pt x="558032" y="2962803"/>
                </a:lnTo>
                <a:lnTo>
                  <a:pt x="527480" y="2923386"/>
                </a:lnTo>
                <a:lnTo>
                  <a:pt x="498148" y="2882798"/>
                </a:lnTo>
                <a:lnTo>
                  <a:pt x="469994" y="2841144"/>
                </a:lnTo>
                <a:lnTo>
                  <a:pt x="442976" y="2798531"/>
                </a:lnTo>
                <a:lnTo>
                  <a:pt x="417053" y="2755064"/>
                </a:lnTo>
                <a:lnTo>
                  <a:pt x="392181" y="2710848"/>
                </a:lnTo>
                <a:lnTo>
                  <a:pt x="368318" y="2665990"/>
                </a:lnTo>
                <a:lnTo>
                  <a:pt x="345424" y="2620594"/>
                </a:lnTo>
                <a:lnTo>
                  <a:pt x="323455" y="2574766"/>
                </a:lnTo>
                <a:lnTo>
                  <a:pt x="302370" y="2528611"/>
                </a:lnTo>
                <a:lnTo>
                  <a:pt x="282126" y="2482236"/>
                </a:lnTo>
                <a:lnTo>
                  <a:pt x="262682" y="2435746"/>
                </a:lnTo>
                <a:lnTo>
                  <a:pt x="243996" y="2389246"/>
                </a:lnTo>
                <a:lnTo>
                  <a:pt x="226024" y="2342841"/>
                </a:lnTo>
                <a:lnTo>
                  <a:pt x="208726" y="2296638"/>
                </a:lnTo>
                <a:lnTo>
                  <a:pt x="191498" y="2249030"/>
                </a:lnTo>
                <a:lnTo>
                  <a:pt x="175107" y="2201207"/>
                </a:lnTo>
                <a:lnTo>
                  <a:pt x="159542" y="2153179"/>
                </a:lnTo>
                <a:lnTo>
                  <a:pt x="144789" y="2104952"/>
                </a:lnTo>
                <a:lnTo>
                  <a:pt x="130836" y="2056537"/>
                </a:lnTo>
                <a:lnTo>
                  <a:pt x="117670" y="2007942"/>
                </a:lnTo>
                <a:lnTo>
                  <a:pt x="105278" y="1959174"/>
                </a:lnTo>
                <a:lnTo>
                  <a:pt x="93648" y="1910243"/>
                </a:lnTo>
                <a:lnTo>
                  <a:pt x="82767" y="1861157"/>
                </a:lnTo>
                <a:lnTo>
                  <a:pt x="72621" y="1811925"/>
                </a:lnTo>
                <a:lnTo>
                  <a:pt x="63199" y="1762554"/>
                </a:lnTo>
                <a:lnTo>
                  <a:pt x="54487" y="1713054"/>
                </a:lnTo>
                <a:lnTo>
                  <a:pt x="46473" y="1663433"/>
                </a:lnTo>
                <a:lnTo>
                  <a:pt x="39145" y="1613700"/>
                </a:lnTo>
                <a:lnTo>
                  <a:pt x="32479" y="1563782"/>
                </a:lnTo>
                <a:lnTo>
                  <a:pt x="26491" y="1513930"/>
                </a:lnTo>
                <a:lnTo>
                  <a:pt x="21141" y="1463910"/>
                </a:lnTo>
                <a:lnTo>
                  <a:pt x="16426" y="1413812"/>
                </a:lnTo>
                <a:lnTo>
                  <a:pt x="12331" y="1363644"/>
                </a:lnTo>
                <a:lnTo>
                  <a:pt x="8845" y="1313414"/>
                </a:lnTo>
                <a:lnTo>
                  <a:pt x="5956" y="1263131"/>
                </a:lnTo>
                <a:lnTo>
                  <a:pt x="3649" y="1212804"/>
                </a:lnTo>
                <a:lnTo>
                  <a:pt x="1913" y="1162441"/>
                </a:lnTo>
                <a:lnTo>
                  <a:pt x="734" y="1112050"/>
                </a:lnTo>
                <a:lnTo>
                  <a:pt x="101" y="1061641"/>
                </a:lnTo>
                <a:lnTo>
                  <a:pt x="0" y="1011221"/>
                </a:lnTo>
                <a:lnTo>
                  <a:pt x="418" y="960799"/>
                </a:lnTo>
                <a:lnTo>
                  <a:pt x="1343" y="910383"/>
                </a:lnTo>
                <a:lnTo>
                  <a:pt x="2762" y="859982"/>
                </a:lnTo>
                <a:lnTo>
                  <a:pt x="4662" y="809605"/>
                </a:lnTo>
                <a:lnTo>
                  <a:pt x="7031" y="759260"/>
                </a:lnTo>
                <a:lnTo>
                  <a:pt x="9855" y="708956"/>
                </a:lnTo>
                <a:lnTo>
                  <a:pt x="13123" y="658700"/>
                </a:lnTo>
                <a:lnTo>
                  <a:pt x="16821" y="608502"/>
                </a:lnTo>
                <a:lnTo>
                  <a:pt x="20887" y="558922"/>
                </a:lnTo>
                <a:lnTo>
                  <a:pt x="25287" y="509314"/>
                </a:lnTo>
                <a:lnTo>
                  <a:pt x="30034" y="459689"/>
                </a:lnTo>
                <a:lnTo>
                  <a:pt x="35144" y="410059"/>
                </a:lnTo>
                <a:lnTo>
                  <a:pt x="40630" y="360436"/>
                </a:lnTo>
                <a:lnTo>
                  <a:pt x="46508" y="310832"/>
                </a:lnTo>
                <a:lnTo>
                  <a:pt x="52791" y="261258"/>
                </a:lnTo>
                <a:lnTo>
                  <a:pt x="59495" y="211726"/>
                </a:lnTo>
                <a:lnTo>
                  <a:pt x="66633" y="162247"/>
                </a:lnTo>
                <a:lnTo>
                  <a:pt x="74220" y="112833"/>
                </a:lnTo>
                <a:lnTo>
                  <a:pt x="82270" y="63496"/>
                </a:lnTo>
                <a:lnTo>
                  <a:pt x="90799" y="14248"/>
                </a:lnTo>
                <a:lnTo>
                  <a:pt x="93414" y="0"/>
                </a:lnTo>
                <a:lnTo>
                  <a:pt x="5839223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8759" y="2627364"/>
            <a:ext cx="3519170" cy="3663950"/>
          </a:xfrm>
          <a:custGeom>
            <a:avLst/>
            <a:gdLst/>
            <a:ahLst/>
            <a:cxnLst/>
            <a:rect l="l" t="t" r="r" b="b"/>
            <a:pathLst>
              <a:path w="3519170" h="3663950">
                <a:moveTo>
                  <a:pt x="1696310" y="3663520"/>
                </a:moveTo>
                <a:lnTo>
                  <a:pt x="1657927" y="3663084"/>
                </a:lnTo>
                <a:lnTo>
                  <a:pt x="1619349" y="3661511"/>
                </a:lnTo>
                <a:lnTo>
                  <a:pt x="1580589" y="3658767"/>
                </a:lnTo>
                <a:lnTo>
                  <a:pt x="1541657" y="3654820"/>
                </a:lnTo>
                <a:lnTo>
                  <a:pt x="1502563" y="3649639"/>
                </a:lnTo>
                <a:lnTo>
                  <a:pt x="1463320" y="3643192"/>
                </a:lnTo>
                <a:lnTo>
                  <a:pt x="1423938" y="3635447"/>
                </a:lnTo>
                <a:lnTo>
                  <a:pt x="1384428" y="3626373"/>
                </a:lnTo>
                <a:lnTo>
                  <a:pt x="1344801" y="3615936"/>
                </a:lnTo>
                <a:lnTo>
                  <a:pt x="1305068" y="3604105"/>
                </a:lnTo>
                <a:lnTo>
                  <a:pt x="1265241" y="3590849"/>
                </a:lnTo>
                <a:lnTo>
                  <a:pt x="1225331" y="3576135"/>
                </a:lnTo>
                <a:lnTo>
                  <a:pt x="1185347" y="3559932"/>
                </a:lnTo>
                <a:lnTo>
                  <a:pt x="1145303" y="3542207"/>
                </a:lnTo>
                <a:lnTo>
                  <a:pt x="1105208" y="3522929"/>
                </a:lnTo>
                <a:lnTo>
                  <a:pt x="1065074" y="3502066"/>
                </a:lnTo>
                <a:lnTo>
                  <a:pt x="1024911" y="3479586"/>
                </a:lnTo>
                <a:lnTo>
                  <a:pt x="984731" y="3455457"/>
                </a:lnTo>
                <a:lnTo>
                  <a:pt x="944546" y="3429647"/>
                </a:lnTo>
                <a:lnTo>
                  <a:pt x="904365" y="3402125"/>
                </a:lnTo>
                <a:lnTo>
                  <a:pt x="864200" y="3372858"/>
                </a:lnTo>
                <a:lnTo>
                  <a:pt x="824062" y="3341814"/>
                </a:lnTo>
                <a:lnTo>
                  <a:pt x="783962" y="3308961"/>
                </a:lnTo>
                <a:lnTo>
                  <a:pt x="743912" y="3274269"/>
                </a:lnTo>
                <a:lnTo>
                  <a:pt x="703921" y="3237704"/>
                </a:lnTo>
                <a:lnTo>
                  <a:pt x="664003" y="3199235"/>
                </a:lnTo>
                <a:lnTo>
                  <a:pt x="624166" y="3158830"/>
                </a:lnTo>
                <a:lnTo>
                  <a:pt x="584423" y="3116457"/>
                </a:lnTo>
                <a:lnTo>
                  <a:pt x="544784" y="3072084"/>
                </a:lnTo>
                <a:lnTo>
                  <a:pt x="505261" y="3025679"/>
                </a:lnTo>
                <a:lnTo>
                  <a:pt x="465864" y="2977211"/>
                </a:lnTo>
                <a:lnTo>
                  <a:pt x="426606" y="2926647"/>
                </a:lnTo>
                <a:lnTo>
                  <a:pt x="387496" y="2873956"/>
                </a:lnTo>
                <a:lnTo>
                  <a:pt x="348545" y="2819105"/>
                </a:lnTo>
                <a:lnTo>
                  <a:pt x="309766" y="2762063"/>
                </a:lnTo>
                <a:lnTo>
                  <a:pt x="271168" y="2702798"/>
                </a:lnTo>
                <a:lnTo>
                  <a:pt x="244818" y="2660355"/>
                </a:lnTo>
                <a:lnTo>
                  <a:pt x="219920" y="2617981"/>
                </a:lnTo>
                <a:lnTo>
                  <a:pt x="196457" y="2575685"/>
                </a:lnTo>
                <a:lnTo>
                  <a:pt x="174413" y="2533474"/>
                </a:lnTo>
                <a:lnTo>
                  <a:pt x="153770" y="2491354"/>
                </a:lnTo>
                <a:lnTo>
                  <a:pt x="134510" y="2449334"/>
                </a:lnTo>
                <a:lnTo>
                  <a:pt x="116617" y="2407420"/>
                </a:lnTo>
                <a:lnTo>
                  <a:pt x="100074" y="2365621"/>
                </a:lnTo>
                <a:lnTo>
                  <a:pt x="84863" y="2323944"/>
                </a:lnTo>
                <a:lnTo>
                  <a:pt x="70967" y="2282395"/>
                </a:lnTo>
                <a:lnTo>
                  <a:pt x="58369" y="2240983"/>
                </a:lnTo>
                <a:lnTo>
                  <a:pt x="47052" y="2199714"/>
                </a:lnTo>
                <a:lnTo>
                  <a:pt x="36998" y="2158597"/>
                </a:lnTo>
                <a:lnTo>
                  <a:pt x="28191" y="2117639"/>
                </a:lnTo>
                <a:lnTo>
                  <a:pt x="20613" y="2076846"/>
                </a:lnTo>
                <a:lnTo>
                  <a:pt x="14247" y="2036227"/>
                </a:lnTo>
                <a:lnTo>
                  <a:pt x="9077" y="1995788"/>
                </a:lnTo>
                <a:lnTo>
                  <a:pt x="5084" y="1955538"/>
                </a:lnTo>
                <a:lnTo>
                  <a:pt x="2251" y="1915484"/>
                </a:lnTo>
                <a:lnTo>
                  <a:pt x="562" y="1875632"/>
                </a:lnTo>
                <a:lnTo>
                  <a:pt x="0" y="1835991"/>
                </a:lnTo>
                <a:lnTo>
                  <a:pt x="546" y="1796567"/>
                </a:lnTo>
                <a:lnTo>
                  <a:pt x="2184" y="1757369"/>
                </a:lnTo>
                <a:lnTo>
                  <a:pt x="4897" y="1718403"/>
                </a:lnTo>
                <a:lnTo>
                  <a:pt x="8667" y="1679678"/>
                </a:lnTo>
                <a:lnTo>
                  <a:pt x="13478" y="1641199"/>
                </a:lnTo>
                <a:lnTo>
                  <a:pt x="19312" y="1602976"/>
                </a:lnTo>
                <a:lnTo>
                  <a:pt x="26152" y="1565014"/>
                </a:lnTo>
                <a:lnTo>
                  <a:pt x="33981" y="1527323"/>
                </a:lnTo>
                <a:lnTo>
                  <a:pt x="42782" y="1489908"/>
                </a:lnTo>
                <a:lnTo>
                  <a:pt x="52537" y="1452777"/>
                </a:lnTo>
                <a:lnTo>
                  <a:pt x="63230" y="1415938"/>
                </a:lnTo>
                <a:lnTo>
                  <a:pt x="74842" y="1379399"/>
                </a:lnTo>
                <a:lnTo>
                  <a:pt x="87358" y="1343166"/>
                </a:lnTo>
                <a:lnTo>
                  <a:pt x="100759" y="1307247"/>
                </a:lnTo>
                <a:lnTo>
                  <a:pt x="115029" y="1271649"/>
                </a:lnTo>
                <a:lnTo>
                  <a:pt x="130151" y="1236380"/>
                </a:lnTo>
                <a:lnTo>
                  <a:pt x="146107" y="1201447"/>
                </a:lnTo>
                <a:lnTo>
                  <a:pt x="162880" y="1166858"/>
                </a:lnTo>
                <a:lnTo>
                  <a:pt x="180453" y="1132620"/>
                </a:lnTo>
                <a:lnTo>
                  <a:pt x="198808" y="1098740"/>
                </a:lnTo>
                <a:lnTo>
                  <a:pt x="217930" y="1065226"/>
                </a:lnTo>
                <a:lnTo>
                  <a:pt x="237799" y="1032085"/>
                </a:lnTo>
                <a:lnTo>
                  <a:pt x="258400" y="999324"/>
                </a:lnTo>
                <a:lnTo>
                  <a:pt x="279715" y="966952"/>
                </a:lnTo>
                <a:lnTo>
                  <a:pt x="301727" y="934974"/>
                </a:lnTo>
                <a:lnTo>
                  <a:pt x="324419" y="903400"/>
                </a:lnTo>
                <a:lnTo>
                  <a:pt x="347773" y="872236"/>
                </a:lnTo>
                <a:lnTo>
                  <a:pt x="371773" y="841489"/>
                </a:lnTo>
                <a:lnTo>
                  <a:pt x="396401" y="811167"/>
                </a:lnTo>
                <a:lnTo>
                  <a:pt x="421640" y="781277"/>
                </a:lnTo>
                <a:lnTo>
                  <a:pt x="447473" y="751828"/>
                </a:lnTo>
                <a:lnTo>
                  <a:pt x="473882" y="722825"/>
                </a:lnTo>
                <a:lnTo>
                  <a:pt x="500851" y="694277"/>
                </a:lnTo>
                <a:lnTo>
                  <a:pt x="528363" y="666190"/>
                </a:lnTo>
                <a:lnTo>
                  <a:pt x="556399" y="638573"/>
                </a:lnTo>
                <a:lnTo>
                  <a:pt x="584944" y="611433"/>
                </a:lnTo>
                <a:lnTo>
                  <a:pt x="613979" y="584777"/>
                </a:lnTo>
                <a:lnTo>
                  <a:pt x="643489" y="558612"/>
                </a:lnTo>
                <a:lnTo>
                  <a:pt x="673454" y="532947"/>
                </a:lnTo>
                <a:lnTo>
                  <a:pt x="703859" y="507787"/>
                </a:lnTo>
                <a:lnTo>
                  <a:pt x="734686" y="483142"/>
                </a:lnTo>
                <a:lnTo>
                  <a:pt x="765918" y="459017"/>
                </a:lnTo>
                <a:lnTo>
                  <a:pt x="797538" y="435421"/>
                </a:lnTo>
                <a:lnTo>
                  <a:pt x="829528" y="412361"/>
                </a:lnTo>
                <a:lnTo>
                  <a:pt x="861872" y="389844"/>
                </a:lnTo>
                <a:lnTo>
                  <a:pt x="894552" y="367878"/>
                </a:lnTo>
                <a:lnTo>
                  <a:pt x="927552" y="346470"/>
                </a:lnTo>
                <a:lnTo>
                  <a:pt x="960853" y="325627"/>
                </a:lnTo>
                <a:lnTo>
                  <a:pt x="994439" y="305358"/>
                </a:lnTo>
                <a:lnTo>
                  <a:pt x="1028292" y="285668"/>
                </a:lnTo>
                <a:lnTo>
                  <a:pt x="1062396" y="266566"/>
                </a:lnTo>
                <a:lnTo>
                  <a:pt x="1096733" y="248060"/>
                </a:lnTo>
                <a:lnTo>
                  <a:pt x="1131286" y="230156"/>
                </a:lnTo>
                <a:lnTo>
                  <a:pt x="1166038" y="212861"/>
                </a:lnTo>
                <a:lnTo>
                  <a:pt x="1200972" y="196185"/>
                </a:lnTo>
                <a:lnTo>
                  <a:pt x="1236071" y="180132"/>
                </a:lnTo>
                <a:lnTo>
                  <a:pt x="1271316" y="164712"/>
                </a:lnTo>
                <a:lnTo>
                  <a:pt x="1306692" y="149931"/>
                </a:lnTo>
                <a:lnTo>
                  <a:pt x="1342181" y="135797"/>
                </a:lnTo>
                <a:lnTo>
                  <a:pt x="1413430" y="109500"/>
                </a:lnTo>
                <a:lnTo>
                  <a:pt x="1484924" y="85879"/>
                </a:lnTo>
                <a:lnTo>
                  <a:pt x="1556527" y="64993"/>
                </a:lnTo>
                <a:lnTo>
                  <a:pt x="1628101" y="46902"/>
                </a:lnTo>
                <a:lnTo>
                  <a:pt x="1699509" y="31664"/>
                </a:lnTo>
                <a:lnTo>
                  <a:pt x="1770614" y="19340"/>
                </a:lnTo>
                <a:lnTo>
                  <a:pt x="1841277" y="9988"/>
                </a:lnTo>
                <a:lnTo>
                  <a:pt x="1911362" y="3667"/>
                </a:lnTo>
                <a:lnTo>
                  <a:pt x="1980732" y="437"/>
                </a:lnTo>
                <a:lnTo>
                  <a:pt x="2015106" y="0"/>
                </a:lnTo>
                <a:lnTo>
                  <a:pt x="2049249" y="357"/>
                </a:lnTo>
                <a:lnTo>
                  <a:pt x="2116775" y="3485"/>
                </a:lnTo>
                <a:lnTo>
                  <a:pt x="2183173" y="9882"/>
                </a:lnTo>
                <a:lnTo>
                  <a:pt x="2248306" y="19606"/>
                </a:lnTo>
                <a:lnTo>
                  <a:pt x="2312036" y="32716"/>
                </a:lnTo>
                <a:lnTo>
                  <a:pt x="2374227" y="49272"/>
                </a:lnTo>
                <a:lnTo>
                  <a:pt x="2434740" y="69333"/>
                </a:lnTo>
                <a:lnTo>
                  <a:pt x="2493438" y="92958"/>
                </a:lnTo>
                <a:lnTo>
                  <a:pt x="2550184" y="120207"/>
                </a:lnTo>
                <a:lnTo>
                  <a:pt x="2604841" y="151137"/>
                </a:lnTo>
                <a:lnTo>
                  <a:pt x="2989550" y="421309"/>
                </a:lnTo>
                <a:lnTo>
                  <a:pt x="3200682" y="627092"/>
                </a:lnTo>
                <a:lnTo>
                  <a:pt x="3289656" y="758145"/>
                </a:lnTo>
                <a:lnTo>
                  <a:pt x="3307887" y="804127"/>
                </a:lnTo>
                <a:lnTo>
                  <a:pt x="3330536" y="857096"/>
                </a:lnTo>
                <a:lnTo>
                  <a:pt x="3351836" y="910098"/>
                </a:lnTo>
                <a:lnTo>
                  <a:pt x="3371798" y="963109"/>
                </a:lnTo>
                <a:lnTo>
                  <a:pt x="3390434" y="1016108"/>
                </a:lnTo>
                <a:lnTo>
                  <a:pt x="3407757" y="1069070"/>
                </a:lnTo>
                <a:lnTo>
                  <a:pt x="3423777" y="1121973"/>
                </a:lnTo>
                <a:lnTo>
                  <a:pt x="3438508" y="1174794"/>
                </a:lnTo>
                <a:lnTo>
                  <a:pt x="3451960" y="1227511"/>
                </a:lnTo>
                <a:lnTo>
                  <a:pt x="3464145" y="1280100"/>
                </a:lnTo>
                <a:lnTo>
                  <a:pt x="3475075" y="1332538"/>
                </a:lnTo>
                <a:lnTo>
                  <a:pt x="3484763" y="1384803"/>
                </a:lnTo>
                <a:lnTo>
                  <a:pt x="3493219" y="1436872"/>
                </a:lnTo>
                <a:lnTo>
                  <a:pt x="3500457" y="1488721"/>
                </a:lnTo>
                <a:lnTo>
                  <a:pt x="3506486" y="1540328"/>
                </a:lnTo>
                <a:lnTo>
                  <a:pt x="3511320" y="1591670"/>
                </a:lnTo>
                <a:lnTo>
                  <a:pt x="3514971" y="1642725"/>
                </a:lnTo>
                <a:lnTo>
                  <a:pt x="3517449" y="1693468"/>
                </a:lnTo>
                <a:lnTo>
                  <a:pt x="3518767" y="1743877"/>
                </a:lnTo>
                <a:lnTo>
                  <a:pt x="3518937" y="1793930"/>
                </a:lnTo>
                <a:lnTo>
                  <a:pt x="3517970" y="1843603"/>
                </a:lnTo>
                <a:lnTo>
                  <a:pt x="3515878" y="1892874"/>
                </a:lnTo>
                <a:lnTo>
                  <a:pt x="3512674" y="1941720"/>
                </a:lnTo>
                <a:lnTo>
                  <a:pt x="3508368" y="1990117"/>
                </a:lnTo>
                <a:lnTo>
                  <a:pt x="3502974" y="2038043"/>
                </a:lnTo>
                <a:lnTo>
                  <a:pt x="3496502" y="2085475"/>
                </a:lnTo>
                <a:lnTo>
                  <a:pt x="3488964" y="2132390"/>
                </a:lnTo>
                <a:lnTo>
                  <a:pt x="3480372" y="2178765"/>
                </a:lnTo>
                <a:lnTo>
                  <a:pt x="3470739" y="2224577"/>
                </a:lnTo>
                <a:lnTo>
                  <a:pt x="3460075" y="2269804"/>
                </a:lnTo>
                <a:lnTo>
                  <a:pt x="3448393" y="2314422"/>
                </a:lnTo>
                <a:lnTo>
                  <a:pt x="3435705" y="2358409"/>
                </a:lnTo>
                <a:lnTo>
                  <a:pt x="3422022" y="2401741"/>
                </a:lnTo>
                <a:lnTo>
                  <a:pt x="3407356" y="2444396"/>
                </a:lnTo>
                <a:lnTo>
                  <a:pt x="3391719" y="2486351"/>
                </a:lnTo>
                <a:lnTo>
                  <a:pt x="3375123" y="2527583"/>
                </a:lnTo>
                <a:lnTo>
                  <a:pt x="3357579" y="2568068"/>
                </a:lnTo>
                <a:lnTo>
                  <a:pt x="3339100" y="2607785"/>
                </a:lnTo>
                <a:lnTo>
                  <a:pt x="3319697" y="2646711"/>
                </a:lnTo>
                <a:lnTo>
                  <a:pt x="3299383" y="2684821"/>
                </a:lnTo>
                <a:lnTo>
                  <a:pt x="3278168" y="2722094"/>
                </a:lnTo>
                <a:lnTo>
                  <a:pt x="3256065" y="2758507"/>
                </a:lnTo>
                <a:lnTo>
                  <a:pt x="3233085" y="2794036"/>
                </a:lnTo>
                <a:lnTo>
                  <a:pt x="3209241" y="2828659"/>
                </a:lnTo>
                <a:lnTo>
                  <a:pt x="3184544" y="2862353"/>
                </a:lnTo>
                <a:lnTo>
                  <a:pt x="3159006" y="2895094"/>
                </a:lnTo>
                <a:lnTo>
                  <a:pt x="3132639" y="2926861"/>
                </a:lnTo>
                <a:lnTo>
                  <a:pt x="3105455" y="2957630"/>
                </a:lnTo>
                <a:lnTo>
                  <a:pt x="3077465" y="2987378"/>
                </a:lnTo>
                <a:lnTo>
                  <a:pt x="3043194" y="3021929"/>
                </a:lnTo>
                <a:lnTo>
                  <a:pt x="3006111" y="3057795"/>
                </a:lnTo>
                <a:lnTo>
                  <a:pt x="2966305" y="3094722"/>
                </a:lnTo>
                <a:lnTo>
                  <a:pt x="2923863" y="3132453"/>
                </a:lnTo>
                <a:lnTo>
                  <a:pt x="2878875" y="3170733"/>
                </a:lnTo>
                <a:lnTo>
                  <a:pt x="2831428" y="3209308"/>
                </a:lnTo>
                <a:lnTo>
                  <a:pt x="2781612" y="3247923"/>
                </a:lnTo>
                <a:lnTo>
                  <a:pt x="2729514" y="3286321"/>
                </a:lnTo>
                <a:lnTo>
                  <a:pt x="2675224" y="3324248"/>
                </a:lnTo>
                <a:lnTo>
                  <a:pt x="2618830" y="3361449"/>
                </a:lnTo>
                <a:lnTo>
                  <a:pt x="2560420" y="3397668"/>
                </a:lnTo>
                <a:lnTo>
                  <a:pt x="2500082" y="3432651"/>
                </a:lnTo>
                <a:lnTo>
                  <a:pt x="2437906" y="3466141"/>
                </a:lnTo>
                <a:lnTo>
                  <a:pt x="2373980" y="3497885"/>
                </a:lnTo>
                <a:lnTo>
                  <a:pt x="2308392" y="3527626"/>
                </a:lnTo>
                <a:lnTo>
                  <a:pt x="2241231" y="3555109"/>
                </a:lnTo>
                <a:lnTo>
                  <a:pt x="2172585" y="3580080"/>
                </a:lnTo>
                <a:lnTo>
                  <a:pt x="2102543" y="3602283"/>
                </a:lnTo>
                <a:lnTo>
                  <a:pt x="2031194" y="3621463"/>
                </a:lnTo>
                <a:lnTo>
                  <a:pt x="1958625" y="3637365"/>
                </a:lnTo>
                <a:lnTo>
                  <a:pt x="1884925" y="3649733"/>
                </a:lnTo>
                <a:lnTo>
                  <a:pt x="1810183" y="3658312"/>
                </a:lnTo>
                <a:lnTo>
                  <a:pt x="1734487" y="3662848"/>
                </a:lnTo>
                <a:lnTo>
                  <a:pt x="1696310" y="366352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603" y="1773901"/>
            <a:ext cx="17706974" cy="830579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2454" y="3779952"/>
            <a:ext cx="10475595" cy="6502400"/>
          </a:xfrm>
          <a:custGeom>
            <a:avLst/>
            <a:gdLst/>
            <a:ahLst/>
            <a:cxnLst/>
            <a:rect l="l" t="t" r="r" b="b"/>
            <a:pathLst>
              <a:path w="10475594" h="6502400">
                <a:moveTo>
                  <a:pt x="10060112" y="12700"/>
                </a:moveTo>
                <a:lnTo>
                  <a:pt x="9456488" y="12700"/>
                </a:lnTo>
                <a:lnTo>
                  <a:pt x="9506876" y="0"/>
                </a:lnTo>
                <a:lnTo>
                  <a:pt x="10009859" y="0"/>
                </a:lnTo>
                <a:lnTo>
                  <a:pt x="10060112" y="12700"/>
                </a:lnTo>
                <a:close/>
              </a:path>
              <a:path w="10475594" h="6502400">
                <a:moveTo>
                  <a:pt x="10475545" y="4114800"/>
                </a:moveTo>
                <a:lnTo>
                  <a:pt x="4242295" y="4114800"/>
                </a:lnTo>
                <a:lnTo>
                  <a:pt x="4293018" y="4102100"/>
                </a:lnTo>
                <a:lnTo>
                  <a:pt x="4394376" y="4102100"/>
                </a:lnTo>
                <a:lnTo>
                  <a:pt x="4444999" y="4089400"/>
                </a:lnTo>
                <a:lnTo>
                  <a:pt x="4546100" y="4089400"/>
                </a:lnTo>
                <a:lnTo>
                  <a:pt x="4596567" y="4076700"/>
                </a:lnTo>
                <a:lnTo>
                  <a:pt x="4646970" y="4076700"/>
                </a:lnTo>
                <a:lnTo>
                  <a:pt x="4798130" y="4038600"/>
                </a:lnTo>
                <a:lnTo>
                  <a:pt x="4848049" y="4038600"/>
                </a:lnTo>
                <a:lnTo>
                  <a:pt x="5143223" y="3962400"/>
                </a:lnTo>
                <a:lnTo>
                  <a:pt x="5191770" y="3937000"/>
                </a:lnTo>
                <a:lnTo>
                  <a:pt x="5336456" y="3898900"/>
                </a:lnTo>
                <a:lnTo>
                  <a:pt x="5384394" y="3873500"/>
                </a:lnTo>
                <a:lnTo>
                  <a:pt x="5432200" y="3860800"/>
                </a:lnTo>
                <a:lnTo>
                  <a:pt x="5479882" y="3835400"/>
                </a:lnTo>
                <a:lnTo>
                  <a:pt x="5574906" y="3810000"/>
                </a:lnTo>
                <a:lnTo>
                  <a:pt x="5622263" y="3784600"/>
                </a:lnTo>
                <a:lnTo>
                  <a:pt x="5669529" y="3771900"/>
                </a:lnTo>
                <a:lnTo>
                  <a:pt x="5716619" y="3746500"/>
                </a:lnTo>
                <a:lnTo>
                  <a:pt x="5761540" y="3721100"/>
                </a:lnTo>
                <a:lnTo>
                  <a:pt x="5804346" y="3695700"/>
                </a:lnTo>
                <a:lnTo>
                  <a:pt x="5845093" y="3670300"/>
                </a:lnTo>
                <a:lnTo>
                  <a:pt x="5883835" y="3644900"/>
                </a:lnTo>
                <a:lnTo>
                  <a:pt x="5920627" y="3606800"/>
                </a:lnTo>
                <a:lnTo>
                  <a:pt x="5955525" y="3581400"/>
                </a:lnTo>
                <a:lnTo>
                  <a:pt x="5988583" y="3543300"/>
                </a:lnTo>
                <a:lnTo>
                  <a:pt x="6019856" y="3505200"/>
                </a:lnTo>
                <a:lnTo>
                  <a:pt x="6049398" y="3467100"/>
                </a:lnTo>
                <a:lnTo>
                  <a:pt x="6077266" y="3429000"/>
                </a:lnTo>
                <a:lnTo>
                  <a:pt x="6103514" y="3390900"/>
                </a:lnTo>
                <a:lnTo>
                  <a:pt x="6128196" y="3352800"/>
                </a:lnTo>
                <a:lnTo>
                  <a:pt x="6151368" y="3302000"/>
                </a:lnTo>
                <a:lnTo>
                  <a:pt x="6173085" y="3263900"/>
                </a:lnTo>
                <a:lnTo>
                  <a:pt x="6193958" y="3213100"/>
                </a:lnTo>
                <a:lnTo>
                  <a:pt x="6214635" y="3162300"/>
                </a:lnTo>
                <a:lnTo>
                  <a:pt x="6235121" y="3124200"/>
                </a:lnTo>
                <a:lnTo>
                  <a:pt x="6255427" y="3073400"/>
                </a:lnTo>
                <a:lnTo>
                  <a:pt x="6275560" y="3035300"/>
                </a:lnTo>
                <a:lnTo>
                  <a:pt x="6295528" y="2984500"/>
                </a:lnTo>
                <a:lnTo>
                  <a:pt x="6315340" y="2946400"/>
                </a:lnTo>
                <a:lnTo>
                  <a:pt x="6335002" y="2895600"/>
                </a:lnTo>
                <a:lnTo>
                  <a:pt x="6354525" y="2844800"/>
                </a:lnTo>
                <a:lnTo>
                  <a:pt x="6373914" y="2806700"/>
                </a:lnTo>
                <a:lnTo>
                  <a:pt x="6393180" y="2755900"/>
                </a:lnTo>
                <a:lnTo>
                  <a:pt x="6412329" y="2705100"/>
                </a:lnTo>
                <a:lnTo>
                  <a:pt x="6431370" y="2667000"/>
                </a:lnTo>
                <a:lnTo>
                  <a:pt x="6450311" y="2616200"/>
                </a:lnTo>
                <a:lnTo>
                  <a:pt x="6469161" y="2578100"/>
                </a:lnTo>
                <a:lnTo>
                  <a:pt x="6487926" y="2527300"/>
                </a:lnTo>
                <a:lnTo>
                  <a:pt x="6506616" y="2476500"/>
                </a:lnTo>
                <a:lnTo>
                  <a:pt x="6525238" y="2438400"/>
                </a:lnTo>
                <a:lnTo>
                  <a:pt x="6562643" y="2336800"/>
                </a:lnTo>
                <a:lnTo>
                  <a:pt x="6581078" y="2298700"/>
                </a:lnTo>
                <a:lnTo>
                  <a:pt x="6599211" y="2247900"/>
                </a:lnTo>
                <a:lnTo>
                  <a:pt x="6617147" y="2197100"/>
                </a:lnTo>
                <a:lnTo>
                  <a:pt x="6634993" y="2146300"/>
                </a:lnTo>
                <a:lnTo>
                  <a:pt x="6652854" y="2108200"/>
                </a:lnTo>
                <a:lnTo>
                  <a:pt x="6670836" y="2057400"/>
                </a:lnTo>
                <a:lnTo>
                  <a:pt x="6689044" y="2006600"/>
                </a:lnTo>
                <a:lnTo>
                  <a:pt x="6707584" y="1968500"/>
                </a:lnTo>
                <a:lnTo>
                  <a:pt x="6726562" y="1917700"/>
                </a:lnTo>
                <a:lnTo>
                  <a:pt x="6746083" y="1866900"/>
                </a:lnTo>
                <a:lnTo>
                  <a:pt x="6766253" y="1828800"/>
                </a:lnTo>
                <a:lnTo>
                  <a:pt x="6787178" y="1778000"/>
                </a:lnTo>
                <a:lnTo>
                  <a:pt x="6808963" y="1739900"/>
                </a:lnTo>
                <a:lnTo>
                  <a:pt x="6831713" y="1689100"/>
                </a:lnTo>
                <a:lnTo>
                  <a:pt x="6855535" y="1638300"/>
                </a:lnTo>
                <a:lnTo>
                  <a:pt x="6905698" y="1562100"/>
                </a:lnTo>
                <a:lnTo>
                  <a:pt x="6931750" y="1511300"/>
                </a:lnTo>
                <a:lnTo>
                  <a:pt x="6958678" y="1473200"/>
                </a:lnTo>
                <a:lnTo>
                  <a:pt x="6986472" y="1435100"/>
                </a:lnTo>
                <a:lnTo>
                  <a:pt x="7015118" y="1384300"/>
                </a:lnTo>
                <a:lnTo>
                  <a:pt x="7044606" y="1346200"/>
                </a:lnTo>
                <a:lnTo>
                  <a:pt x="7074921" y="1308100"/>
                </a:lnTo>
                <a:lnTo>
                  <a:pt x="7106054" y="1270000"/>
                </a:lnTo>
                <a:lnTo>
                  <a:pt x="7137991" y="1231900"/>
                </a:lnTo>
                <a:lnTo>
                  <a:pt x="7170720" y="1193800"/>
                </a:lnTo>
                <a:lnTo>
                  <a:pt x="7204230" y="1155700"/>
                </a:lnTo>
                <a:lnTo>
                  <a:pt x="7238508" y="1117600"/>
                </a:lnTo>
                <a:lnTo>
                  <a:pt x="7273542" y="1092200"/>
                </a:lnTo>
                <a:lnTo>
                  <a:pt x="7309320" y="1054100"/>
                </a:lnTo>
                <a:lnTo>
                  <a:pt x="7345831" y="1016000"/>
                </a:lnTo>
                <a:lnTo>
                  <a:pt x="7383061" y="990600"/>
                </a:lnTo>
                <a:lnTo>
                  <a:pt x="7421000" y="952500"/>
                </a:lnTo>
                <a:lnTo>
                  <a:pt x="7459634" y="914400"/>
                </a:lnTo>
                <a:lnTo>
                  <a:pt x="7498952" y="889000"/>
                </a:lnTo>
                <a:lnTo>
                  <a:pt x="7538942" y="863600"/>
                </a:lnTo>
                <a:lnTo>
                  <a:pt x="7579592" y="825500"/>
                </a:lnTo>
                <a:lnTo>
                  <a:pt x="7620889" y="800100"/>
                </a:lnTo>
                <a:lnTo>
                  <a:pt x="7705378" y="749300"/>
                </a:lnTo>
                <a:lnTo>
                  <a:pt x="7838981" y="673100"/>
                </a:lnTo>
                <a:lnTo>
                  <a:pt x="7883329" y="635000"/>
                </a:lnTo>
                <a:lnTo>
                  <a:pt x="8060193" y="533400"/>
                </a:lnTo>
                <a:lnTo>
                  <a:pt x="8236937" y="419100"/>
                </a:lnTo>
                <a:lnTo>
                  <a:pt x="8414525" y="317500"/>
                </a:lnTo>
                <a:lnTo>
                  <a:pt x="8459167" y="279400"/>
                </a:lnTo>
                <a:lnTo>
                  <a:pt x="8501605" y="254000"/>
                </a:lnTo>
                <a:lnTo>
                  <a:pt x="8544759" y="241300"/>
                </a:lnTo>
                <a:lnTo>
                  <a:pt x="8633018" y="190500"/>
                </a:lnTo>
                <a:lnTo>
                  <a:pt x="8723537" y="165100"/>
                </a:lnTo>
                <a:lnTo>
                  <a:pt x="8769518" y="139700"/>
                </a:lnTo>
                <a:lnTo>
                  <a:pt x="9052314" y="63500"/>
                </a:lnTo>
                <a:lnTo>
                  <a:pt x="9102958" y="63500"/>
                </a:lnTo>
                <a:lnTo>
                  <a:pt x="9204131" y="38100"/>
                </a:lnTo>
                <a:lnTo>
                  <a:pt x="9254664" y="38100"/>
                </a:lnTo>
                <a:lnTo>
                  <a:pt x="9355634" y="12700"/>
                </a:lnTo>
                <a:lnTo>
                  <a:pt x="10110365" y="12700"/>
                </a:lnTo>
                <a:lnTo>
                  <a:pt x="10160620" y="25400"/>
                </a:lnTo>
                <a:lnTo>
                  <a:pt x="10210880" y="25400"/>
                </a:lnTo>
                <a:lnTo>
                  <a:pt x="10311418" y="50800"/>
                </a:lnTo>
                <a:lnTo>
                  <a:pt x="10361702" y="50800"/>
                </a:lnTo>
                <a:lnTo>
                  <a:pt x="10462309" y="76200"/>
                </a:lnTo>
                <a:lnTo>
                  <a:pt x="10475545" y="76200"/>
                </a:lnTo>
                <a:lnTo>
                  <a:pt x="10475545" y="4114800"/>
                </a:lnTo>
                <a:close/>
              </a:path>
              <a:path w="10475594" h="6502400">
                <a:moveTo>
                  <a:pt x="3331818" y="4051300"/>
                </a:moveTo>
                <a:lnTo>
                  <a:pt x="2193934" y="4051300"/>
                </a:lnTo>
                <a:lnTo>
                  <a:pt x="2243494" y="4038600"/>
                </a:lnTo>
                <a:lnTo>
                  <a:pt x="2725425" y="4013200"/>
                </a:lnTo>
                <a:lnTo>
                  <a:pt x="3029214" y="4013200"/>
                </a:lnTo>
                <a:lnTo>
                  <a:pt x="3079763" y="4025900"/>
                </a:lnTo>
                <a:lnTo>
                  <a:pt x="3180738" y="4025900"/>
                </a:lnTo>
                <a:lnTo>
                  <a:pt x="3231155" y="4038600"/>
                </a:lnTo>
                <a:lnTo>
                  <a:pt x="3281516" y="4038600"/>
                </a:lnTo>
                <a:lnTo>
                  <a:pt x="3331818" y="4051300"/>
                </a:lnTo>
                <a:close/>
              </a:path>
              <a:path w="10475594" h="6502400">
                <a:moveTo>
                  <a:pt x="3432217" y="4064000"/>
                </a:moveTo>
                <a:lnTo>
                  <a:pt x="2045581" y="4064000"/>
                </a:lnTo>
                <a:lnTo>
                  <a:pt x="2094973" y="4051300"/>
                </a:lnTo>
                <a:lnTo>
                  <a:pt x="3382053" y="4051300"/>
                </a:lnTo>
                <a:lnTo>
                  <a:pt x="3432217" y="4064000"/>
                </a:lnTo>
                <a:close/>
              </a:path>
              <a:path w="10475594" h="6502400">
                <a:moveTo>
                  <a:pt x="3532707" y="4076700"/>
                </a:moveTo>
                <a:lnTo>
                  <a:pt x="1897811" y="4076700"/>
                </a:lnTo>
                <a:lnTo>
                  <a:pt x="1946995" y="4064000"/>
                </a:lnTo>
                <a:lnTo>
                  <a:pt x="3482304" y="4064000"/>
                </a:lnTo>
                <a:lnTo>
                  <a:pt x="3532707" y="4076700"/>
                </a:lnTo>
                <a:close/>
              </a:path>
              <a:path w="10475594" h="6502400">
                <a:moveTo>
                  <a:pt x="3633699" y="4089400"/>
                </a:moveTo>
                <a:lnTo>
                  <a:pt x="1799684" y="4089400"/>
                </a:lnTo>
                <a:lnTo>
                  <a:pt x="1848706" y="4076700"/>
                </a:lnTo>
                <a:lnTo>
                  <a:pt x="3583174" y="4076700"/>
                </a:lnTo>
                <a:lnTo>
                  <a:pt x="3633699" y="4089400"/>
                </a:lnTo>
                <a:close/>
              </a:path>
              <a:path w="10475594" h="6502400">
                <a:moveTo>
                  <a:pt x="10446554" y="6502400"/>
                </a:moveTo>
                <a:lnTo>
                  <a:pt x="51848" y="6502400"/>
                </a:lnTo>
                <a:lnTo>
                  <a:pt x="42959" y="6464300"/>
                </a:lnTo>
                <a:lnTo>
                  <a:pt x="32461" y="6413500"/>
                </a:lnTo>
                <a:lnTo>
                  <a:pt x="23482" y="6362700"/>
                </a:lnTo>
                <a:lnTo>
                  <a:pt x="15996" y="6311900"/>
                </a:lnTo>
                <a:lnTo>
                  <a:pt x="9975" y="6261100"/>
                </a:lnTo>
                <a:lnTo>
                  <a:pt x="5393" y="6210300"/>
                </a:lnTo>
                <a:lnTo>
                  <a:pt x="2221" y="6159500"/>
                </a:lnTo>
                <a:lnTo>
                  <a:pt x="432" y="6108700"/>
                </a:lnTo>
                <a:lnTo>
                  <a:pt x="0" y="6070600"/>
                </a:lnTo>
                <a:lnTo>
                  <a:pt x="896" y="6019800"/>
                </a:lnTo>
                <a:lnTo>
                  <a:pt x="3093" y="5969000"/>
                </a:lnTo>
                <a:lnTo>
                  <a:pt x="6565" y="5918200"/>
                </a:lnTo>
                <a:lnTo>
                  <a:pt x="11284" y="5867400"/>
                </a:lnTo>
                <a:lnTo>
                  <a:pt x="17222" y="5816600"/>
                </a:lnTo>
                <a:lnTo>
                  <a:pt x="24352" y="5765800"/>
                </a:lnTo>
                <a:lnTo>
                  <a:pt x="32648" y="5715000"/>
                </a:lnTo>
                <a:lnTo>
                  <a:pt x="42080" y="5676900"/>
                </a:lnTo>
                <a:lnTo>
                  <a:pt x="52624" y="5626100"/>
                </a:lnTo>
                <a:lnTo>
                  <a:pt x="64250" y="5575300"/>
                </a:lnTo>
                <a:lnTo>
                  <a:pt x="76931" y="5524500"/>
                </a:lnTo>
                <a:lnTo>
                  <a:pt x="90642" y="5473700"/>
                </a:lnTo>
                <a:lnTo>
                  <a:pt x="105353" y="5435600"/>
                </a:lnTo>
                <a:lnTo>
                  <a:pt x="121038" y="5384800"/>
                </a:lnTo>
                <a:lnTo>
                  <a:pt x="137669" y="5334000"/>
                </a:lnTo>
                <a:lnTo>
                  <a:pt x="155220" y="5283200"/>
                </a:lnTo>
                <a:lnTo>
                  <a:pt x="173662" y="5245100"/>
                </a:lnTo>
                <a:lnTo>
                  <a:pt x="193511" y="5194300"/>
                </a:lnTo>
                <a:lnTo>
                  <a:pt x="214550" y="5143500"/>
                </a:lnTo>
                <a:lnTo>
                  <a:pt x="236761" y="5092700"/>
                </a:lnTo>
                <a:lnTo>
                  <a:pt x="260128" y="5054600"/>
                </a:lnTo>
                <a:lnTo>
                  <a:pt x="284635" y="5003800"/>
                </a:lnTo>
                <a:lnTo>
                  <a:pt x="310263" y="4953000"/>
                </a:lnTo>
                <a:lnTo>
                  <a:pt x="336997" y="4914900"/>
                </a:lnTo>
                <a:lnTo>
                  <a:pt x="364819" y="4876800"/>
                </a:lnTo>
                <a:lnTo>
                  <a:pt x="393712" y="4826000"/>
                </a:lnTo>
                <a:lnTo>
                  <a:pt x="423660" y="4787900"/>
                </a:lnTo>
                <a:lnTo>
                  <a:pt x="454646" y="4749800"/>
                </a:lnTo>
                <a:lnTo>
                  <a:pt x="486653" y="4699000"/>
                </a:lnTo>
                <a:lnTo>
                  <a:pt x="519664" y="4660900"/>
                </a:lnTo>
                <a:lnTo>
                  <a:pt x="553669" y="4622800"/>
                </a:lnTo>
                <a:lnTo>
                  <a:pt x="588730" y="4584700"/>
                </a:lnTo>
                <a:lnTo>
                  <a:pt x="624814" y="4559300"/>
                </a:lnTo>
                <a:lnTo>
                  <a:pt x="661890" y="4521200"/>
                </a:lnTo>
                <a:lnTo>
                  <a:pt x="699926" y="4495800"/>
                </a:lnTo>
                <a:lnTo>
                  <a:pt x="738889" y="4457700"/>
                </a:lnTo>
                <a:lnTo>
                  <a:pt x="778750" y="4432300"/>
                </a:lnTo>
                <a:lnTo>
                  <a:pt x="819474" y="4406900"/>
                </a:lnTo>
                <a:lnTo>
                  <a:pt x="861031" y="4381500"/>
                </a:lnTo>
                <a:lnTo>
                  <a:pt x="903389" y="4356100"/>
                </a:lnTo>
                <a:lnTo>
                  <a:pt x="946517" y="4343400"/>
                </a:lnTo>
                <a:lnTo>
                  <a:pt x="1034952" y="4292600"/>
                </a:lnTo>
                <a:lnTo>
                  <a:pt x="1080196" y="4279900"/>
                </a:lnTo>
                <a:lnTo>
                  <a:pt x="1126082" y="4254500"/>
                </a:lnTo>
                <a:lnTo>
                  <a:pt x="1219653" y="4229100"/>
                </a:lnTo>
                <a:lnTo>
                  <a:pt x="1267274" y="4203700"/>
                </a:lnTo>
                <a:lnTo>
                  <a:pt x="1555988" y="4127500"/>
                </a:lnTo>
                <a:lnTo>
                  <a:pt x="1604523" y="4127500"/>
                </a:lnTo>
                <a:lnTo>
                  <a:pt x="1750750" y="4089400"/>
                </a:lnTo>
                <a:lnTo>
                  <a:pt x="3684275" y="4089400"/>
                </a:lnTo>
                <a:lnTo>
                  <a:pt x="3734898" y="4102100"/>
                </a:lnTo>
                <a:lnTo>
                  <a:pt x="3836255" y="4102100"/>
                </a:lnTo>
                <a:lnTo>
                  <a:pt x="3886978" y="4114800"/>
                </a:lnTo>
                <a:lnTo>
                  <a:pt x="10475545" y="4114800"/>
                </a:lnTo>
                <a:lnTo>
                  <a:pt x="10475545" y="6464300"/>
                </a:lnTo>
                <a:lnTo>
                  <a:pt x="10446554" y="650240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48775" y="0"/>
            <a:ext cx="5839460" cy="3601720"/>
          </a:xfrm>
          <a:custGeom>
            <a:avLst/>
            <a:gdLst/>
            <a:ahLst/>
            <a:cxnLst/>
            <a:rect l="l" t="t" r="r" b="b"/>
            <a:pathLst>
              <a:path w="5839459" h="3601720">
                <a:moveTo>
                  <a:pt x="5839224" y="0"/>
                </a:moveTo>
                <a:lnTo>
                  <a:pt x="5839223" y="2051327"/>
                </a:lnTo>
                <a:lnTo>
                  <a:pt x="5776434" y="2102953"/>
                </a:lnTo>
                <a:lnTo>
                  <a:pt x="5737581" y="2133267"/>
                </a:lnTo>
                <a:lnTo>
                  <a:pt x="5698162" y="2162913"/>
                </a:lnTo>
                <a:lnTo>
                  <a:pt x="5658205" y="2191898"/>
                </a:lnTo>
                <a:lnTo>
                  <a:pt x="5617736" y="2220228"/>
                </a:lnTo>
                <a:lnTo>
                  <a:pt x="5576785" y="2247909"/>
                </a:lnTo>
                <a:lnTo>
                  <a:pt x="5535378" y="2274948"/>
                </a:lnTo>
                <a:lnTo>
                  <a:pt x="5493542" y="2301350"/>
                </a:lnTo>
                <a:lnTo>
                  <a:pt x="5451307" y="2327121"/>
                </a:lnTo>
                <a:lnTo>
                  <a:pt x="5408698" y="2352269"/>
                </a:lnTo>
                <a:lnTo>
                  <a:pt x="5365744" y="2376798"/>
                </a:lnTo>
                <a:lnTo>
                  <a:pt x="5322472" y="2400716"/>
                </a:lnTo>
                <a:lnTo>
                  <a:pt x="5278911" y="2424028"/>
                </a:lnTo>
                <a:lnTo>
                  <a:pt x="5235086" y="2446741"/>
                </a:lnTo>
                <a:lnTo>
                  <a:pt x="5191027" y="2468861"/>
                </a:lnTo>
                <a:lnTo>
                  <a:pt x="5146761" y="2490393"/>
                </a:lnTo>
                <a:lnTo>
                  <a:pt x="5102315" y="2511345"/>
                </a:lnTo>
                <a:lnTo>
                  <a:pt x="5057716" y="2531722"/>
                </a:lnTo>
                <a:lnTo>
                  <a:pt x="5011842" y="2552124"/>
                </a:lnTo>
                <a:lnTo>
                  <a:pt x="4965811" y="2572078"/>
                </a:lnTo>
                <a:lnTo>
                  <a:pt x="4919632" y="2591608"/>
                </a:lnTo>
                <a:lnTo>
                  <a:pt x="4873312" y="2610735"/>
                </a:lnTo>
                <a:lnTo>
                  <a:pt x="4826859" y="2629481"/>
                </a:lnTo>
                <a:lnTo>
                  <a:pt x="4780281" y="2647868"/>
                </a:lnTo>
                <a:lnTo>
                  <a:pt x="4733586" y="2665919"/>
                </a:lnTo>
                <a:lnTo>
                  <a:pt x="4686782" y="2683655"/>
                </a:lnTo>
                <a:lnTo>
                  <a:pt x="4639877" y="2701099"/>
                </a:lnTo>
                <a:lnTo>
                  <a:pt x="4592879" y="2718272"/>
                </a:lnTo>
                <a:lnTo>
                  <a:pt x="4545796" y="2735197"/>
                </a:lnTo>
                <a:lnTo>
                  <a:pt x="4498636" y="2751896"/>
                </a:lnTo>
                <a:lnTo>
                  <a:pt x="4451406" y="2768391"/>
                </a:lnTo>
                <a:lnTo>
                  <a:pt x="4404115" y="2784704"/>
                </a:lnTo>
                <a:lnTo>
                  <a:pt x="4356771" y="2800857"/>
                </a:lnTo>
                <a:lnTo>
                  <a:pt x="4309381" y="2816872"/>
                </a:lnTo>
                <a:lnTo>
                  <a:pt x="4214496" y="2848577"/>
                </a:lnTo>
                <a:lnTo>
                  <a:pt x="3929573" y="2942682"/>
                </a:lnTo>
                <a:lnTo>
                  <a:pt x="3834722" y="2974303"/>
                </a:lnTo>
                <a:lnTo>
                  <a:pt x="3787355" y="2990260"/>
                </a:lnTo>
                <a:lnTo>
                  <a:pt x="3740037" y="3006345"/>
                </a:lnTo>
                <a:lnTo>
                  <a:pt x="3692777" y="3022578"/>
                </a:lnTo>
                <a:lnTo>
                  <a:pt x="3645583" y="3038984"/>
                </a:lnTo>
                <a:lnTo>
                  <a:pt x="3598462" y="3055582"/>
                </a:lnTo>
                <a:lnTo>
                  <a:pt x="3551423" y="3072397"/>
                </a:lnTo>
                <a:lnTo>
                  <a:pt x="3504472" y="3089449"/>
                </a:lnTo>
                <a:lnTo>
                  <a:pt x="3457620" y="3106761"/>
                </a:lnTo>
                <a:lnTo>
                  <a:pt x="3410872" y="3124355"/>
                </a:lnTo>
                <a:lnTo>
                  <a:pt x="3364237" y="3142252"/>
                </a:lnTo>
                <a:lnTo>
                  <a:pt x="3317724" y="3160476"/>
                </a:lnTo>
                <a:lnTo>
                  <a:pt x="3271340" y="3179048"/>
                </a:lnTo>
                <a:lnTo>
                  <a:pt x="3225092" y="3197991"/>
                </a:lnTo>
                <a:lnTo>
                  <a:pt x="3178989" y="3217325"/>
                </a:lnTo>
                <a:lnTo>
                  <a:pt x="3133040" y="3237074"/>
                </a:lnTo>
                <a:lnTo>
                  <a:pt x="3087251" y="3257260"/>
                </a:lnTo>
                <a:lnTo>
                  <a:pt x="3041630" y="3277904"/>
                </a:lnTo>
                <a:lnTo>
                  <a:pt x="2950818" y="3319503"/>
                </a:lnTo>
                <a:lnTo>
                  <a:pt x="2905371" y="3340233"/>
                </a:lnTo>
                <a:lnTo>
                  <a:pt x="2859861" y="3360795"/>
                </a:lnTo>
                <a:lnTo>
                  <a:pt x="2814262" y="3381099"/>
                </a:lnTo>
                <a:lnTo>
                  <a:pt x="2768547" y="3401054"/>
                </a:lnTo>
                <a:lnTo>
                  <a:pt x="2722688" y="3420567"/>
                </a:lnTo>
                <a:lnTo>
                  <a:pt x="2676659" y="3439550"/>
                </a:lnTo>
                <a:lnTo>
                  <a:pt x="2630433" y="3457909"/>
                </a:lnTo>
                <a:lnTo>
                  <a:pt x="2583984" y="3475556"/>
                </a:lnTo>
                <a:lnTo>
                  <a:pt x="2537284" y="3492397"/>
                </a:lnTo>
                <a:lnTo>
                  <a:pt x="2490307" y="3508343"/>
                </a:lnTo>
                <a:lnTo>
                  <a:pt x="2443026" y="3523302"/>
                </a:lnTo>
                <a:lnTo>
                  <a:pt x="2395414" y="3537183"/>
                </a:lnTo>
                <a:lnTo>
                  <a:pt x="2347445" y="3549896"/>
                </a:lnTo>
                <a:lnTo>
                  <a:pt x="2299091" y="3561349"/>
                </a:lnTo>
                <a:lnTo>
                  <a:pt x="2250326" y="3571451"/>
                </a:lnTo>
                <a:lnTo>
                  <a:pt x="2201123" y="3580111"/>
                </a:lnTo>
                <a:lnTo>
                  <a:pt x="2151389" y="3587247"/>
                </a:lnTo>
                <a:lnTo>
                  <a:pt x="2102128" y="3592929"/>
                </a:lnTo>
                <a:lnTo>
                  <a:pt x="2052587" y="3597126"/>
                </a:lnTo>
                <a:lnTo>
                  <a:pt x="2002881" y="3599842"/>
                </a:lnTo>
                <a:lnTo>
                  <a:pt x="1953058" y="3601092"/>
                </a:lnTo>
                <a:lnTo>
                  <a:pt x="1903166" y="3600887"/>
                </a:lnTo>
                <a:lnTo>
                  <a:pt x="1853253" y="3599243"/>
                </a:lnTo>
                <a:lnTo>
                  <a:pt x="1803367" y="3596172"/>
                </a:lnTo>
                <a:lnTo>
                  <a:pt x="1753556" y="3591687"/>
                </a:lnTo>
                <a:lnTo>
                  <a:pt x="1703869" y="3585802"/>
                </a:lnTo>
                <a:lnTo>
                  <a:pt x="1654354" y="3578530"/>
                </a:lnTo>
                <a:lnTo>
                  <a:pt x="1605058" y="3569885"/>
                </a:lnTo>
                <a:lnTo>
                  <a:pt x="1556031" y="3559879"/>
                </a:lnTo>
                <a:lnTo>
                  <a:pt x="1507319" y="3548527"/>
                </a:lnTo>
                <a:lnTo>
                  <a:pt x="1458972" y="3535842"/>
                </a:lnTo>
                <a:lnTo>
                  <a:pt x="1411037" y="3521836"/>
                </a:lnTo>
                <a:lnTo>
                  <a:pt x="1363562" y="3506524"/>
                </a:lnTo>
                <a:lnTo>
                  <a:pt x="1316597" y="3489918"/>
                </a:lnTo>
                <a:lnTo>
                  <a:pt x="1270613" y="3472533"/>
                </a:lnTo>
                <a:lnTo>
                  <a:pt x="1225093" y="3453938"/>
                </a:lnTo>
                <a:lnTo>
                  <a:pt x="1180073" y="3434147"/>
                </a:lnTo>
                <a:lnTo>
                  <a:pt x="1135589" y="3413169"/>
                </a:lnTo>
                <a:lnTo>
                  <a:pt x="1091679" y="3391017"/>
                </a:lnTo>
                <a:lnTo>
                  <a:pt x="1048379" y="3367701"/>
                </a:lnTo>
                <a:lnTo>
                  <a:pt x="1005727" y="3343233"/>
                </a:lnTo>
                <a:lnTo>
                  <a:pt x="963760" y="3317625"/>
                </a:lnTo>
                <a:lnTo>
                  <a:pt x="922515" y="3290887"/>
                </a:lnTo>
                <a:lnTo>
                  <a:pt x="882028" y="3263032"/>
                </a:lnTo>
                <a:lnTo>
                  <a:pt x="842336" y="3234071"/>
                </a:lnTo>
                <a:lnTo>
                  <a:pt x="803478" y="3204014"/>
                </a:lnTo>
                <a:lnTo>
                  <a:pt x="765488" y="3172874"/>
                </a:lnTo>
                <a:lnTo>
                  <a:pt x="728405" y="3140661"/>
                </a:lnTo>
                <a:lnTo>
                  <a:pt x="692266" y="3107387"/>
                </a:lnTo>
                <a:lnTo>
                  <a:pt x="657107" y="3073064"/>
                </a:lnTo>
                <a:lnTo>
                  <a:pt x="622965" y="3037703"/>
                </a:lnTo>
                <a:lnTo>
                  <a:pt x="589847" y="3000944"/>
                </a:lnTo>
                <a:lnTo>
                  <a:pt x="558032" y="2962803"/>
                </a:lnTo>
                <a:lnTo>
                  <a:pt x="527480" y="2923385"/>
                </a:lnTo>
                <a:lnTo>
                  <a:pt x="498148" y="2882797"/>
                </a:lnTo>
                <a:lnTo>
                  <a:pt x="469994" y="2841144"/>
                </a:lnTo>
                <a:lnTo>
                  <a:pt x="442976" y="2798531"/>
                </a:lnTo>
                <a:lnTo>
                  <a:pt x="417053" y="2755063"/>
                </a:lnTo>
                <a:lnTo>
                  <a:pt x="392181" y="2710848"/>
                </a:lnTo>
                <a:lnTo>
                  <a:pt x="368318" y="2665989"/>
                </a:lnTo>
                <a:lnTo>
                  <a:pt x="345424" y="2620593"/>
                </a:lnTo>
                <a:lnTo>
                  <a:pt x="323455" y="2574765"/>
                </a:lnTo>
                <a:lnTo>
                  <a:pt x="302370" y="2528611"/>
                </a:lnTo>
                <a:lnTo>
                  <a:pt x="282126" y="2482235"/>
                </a:lnTo>
                <a:lnTo>
                  <a:pt x="262682" y="2435745"/>
                </a:lnTo>
                <a:lnTo>
                  <a:pt x="243996" y="2389245"/>
                </a:lnTo>
                <a:lnTo>
                  <a:pt x="226024" y="2342841"/>
                </a:lnTo>
                <a:lnTo>
                  <a:pt x="208726" y="2296638"/>
                </a:lnTo>
                <a:lnTo>
                  <a:pt x="191498" y="2249029"/>
                </a:lnTo>
                <a:lnTo>
                  <a:pt x="175107" y="2201207"/>
                </a:lnTo>
                <a:lnTo>
                  <a:pt x="159542" y="2153178"/>
                </a:lnTo>
                <a:lnTo>
                  <a:pt x="144789" y="2104952"/>
                </a:lnTo>
                <a:lnTo>
                  <a:pt x="130836" y="2056537"/>
                </a:lnTo>
                <a:lnTo>
                  <a:pt x="117670" y="2007941"/>
                </a:lnTo>
                <a:lnTo>
                  <a:pt x="105278" y="1959173"/>
                </a:lnTo>
                <a:lnTo>
                  <a:pt x="93648" y="1910242"/>
                </a:lnTo>
                <a:lnTo>
                  <a:pt x="82767" y="1861156"/>
                </a:lnTo>
                <a:lnTo>
                  <a:pt x="72621" y="1811924"/>
                </a:lnTo>
                <a:lnTo>
                  <a:pt x="63199" y="1762554"/>
                </a:lnTo>
                <a:lnTo>
                  <a:pt x="54487" y="1713054"/>
                </a:lnTo>
                <a:lnTo>
                  <a:pt x="46473" y="1663433"/>
                </a:lnTo>
                <a:lnTo>
                  <a:pt x="39145" y="1613699"/>
                </a:lnTo>
                <a:lnTo>
                  <a:pt x="32479" y="1563782"/>
                </a:lnTo>
                <a:lnTo>
                  <a:pt x="26491" y="1513929"/>
                </a:lnTo>
                <a:lnTo>
                  <a:pt x="21141" y="1463909"/>
                </a:lnTo>
                <a:lnTo>
                  <a:pt x="16426" y="1413811"/>
                </a:lnTo>
                <a:lnTo>
                  <a:pt x="12331" y="1363643"/>
                </a:lnTo>
                <a:lnTo>
                  <a:pt x="8845" y="1313413"/>
                </a:lnTo>
                <a:lnTo>
                  <a:pt x="5956" y="1263131"/>
                </a:lnTo>
                <a:lnTo>
                  <a:pt x="3649" y="1212803"/>
                </a:lnTo>
                <a:lnTo>
                  <a:pt x="1913" y="1162440"/>
                </a:lnTo>
                <a:lnTo>
                  <a:pt x="734" y="1112050"/>
                </a:lnTo>
                <a:lnTo>
                  <a:pt x="101" y="1061640"/>
                </a:lnTo>
                <a:lnTo>
                  <a:pt x="0" y="1011220"/>
                </a:lnTo>
                <a:lnTo>
                  <a:pt x="418" y="960798"/>
                </a:lnTo>
                <a:lnTo>
                  <a:pt x="1343" y="910382"/>
                </a:lnTo>
                <a:lnTo>
                  <a:pt x="2762" y="859982"/>
                </a:lnTo>
                <a:lnTo>
                  <a:pt x="4662" y="809605"/>
                </a:lnTo>
                <a:lnTo>
                  <a:pt x="7031" y="759260"/>
                </a:lnTo>
                <a:lnTo>
                  <a:pt x="9855" y="708955"/>
                </a:lnTo>
                <a:lnTo>
                  <a:pt x="13123" y="658700"/>
                </a:lnTo>
                <a:lnTo>
                  <a:pt x="16821" y="608502"/>
                </a:lnTo>
                <a:lnTo>
                  <a:pt x="20887" y="558921"/>
                </a:lnTo>
                <a:lnTo>
                  <a:pt x="25287" y="509313"/>
                </a:lnTo>
                <a:lnTo>
                  <a:pt x="30034" y="459688"/>
                </a:lnTo>
                <a:lnTo>
                  <a:pt x="35144" y="410058"/>
                </a:lnTo>
                <a:lnTo>
                  <a:pt x="40630" y="360436"/>
                </a:lnTo>
                <a:lnTo>
                  <a:pt x="46508" y="310832"/>
                </a:lnTo>
                <a:lnTo>
                  <a:pt x="52791" y="261257"/>
                </a:lnTo>
                <a:lnTo>
                  <a:pt x="59495" y="211725"/>
                </a:lnTo>
                <a:lnTo>
                  <a:pt x="66633" y="162246"/>
                </a:lnTo>
                <a:lnTo>
                  <a:pt x="74220" y="112833"/>
                </a:lnTo>
                <a:lnTo>
                  <a:pt x="82270" y="63496"/>
                </a:lnTo>
                <a:lnTo>
                  <a:pt x="90799" y="14247"/>
                </a:lnTo>
                <a:lnTo>
                  <a:pt x="93414" y="0"/>
                </a:lnTo>
                <a:lnTo>
                  <a:pt x="5839224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8759" y="2627363"/>
            <a:ext cx="3519170" cy="3663950"/>
          </a:xfrm>
          <a:custGeom>
            <a:avLst/>
            <a:gdLst/>
            <a:ahLst/>
            <a:cxnLst/>
            <a:rect l="l" t="t" r="r" b="b"/>
            <a:pathLst>
              <a:path w="3519170" h="3663950">
                <a:moveTo>
                  <a:pt x="1696310" y="3663520"/>
                </a:moveTo>
                <a:lnTo>
                  <a:pt x="1657927" y="3663084"/>
                </a:lnTo>
                <a:lnTo>
                  <a:pt x="1619349" y="3661511"/>
                </a:lnTo>
                <a:lnTo>
                  <a:pt x="1580589" y="3658767"/>
                </a:lnTo>
                <a:lnTo>
                  <a:pt x="1541657" y="3654820"/>
                </a:lnTo>
                <a:lnTo>
                  <a:pt x="1502563" y="3649639"/>
                </a:lnTo>
                <a:lnTo>
                  <a:pt x="1463320" y="3643192"/>
                </a:lnTo>
                <a:lnTo>
                  <a:pt x="1423938" y="3635447"/>
                </a:lnTo>
                <a:lnTo>
                  <a:pt x="1384428" y="3626373"/>
                </a:lnTo>
                <a:lnTo>
                  <a:pt x="1344801" y="3615936"/>
                </a:lnTo>
                <a:lnTo>
                  <a:pt x="1305068" y="3604105"/>
                </a:lnTo>
                <a:lnTo>
                  <a:pt x="1265241" y="3590849"/>
                </a:lnTo>
                <a:lnTo>
                  <a:pt x="1225331" y="3576135"/>
                </a:lnTo>
                <a:lnTo>
                  <a:pt x="1185347" y="3559932"/>
                </a:lnTo>
                <a:lnTo>
                  <a:pt x="1145303" y="3542207"/>
                </a:lnTo>
                <a:lnTo>
                  <a:pt x="1105208" y="3522929"/>
                </a:lnTo>
                <a:lnTo>
                  <a:pt x="1065074" y="3502066"/>
                </a:lnTo>
                <a:lnTo>
                  <a:pt x="1024911" y="3479586"/>
                </a:lnTo>
                <a:lnTo>
                  <a:pt x="984731" y="3455457"/>
                </a:lnTo>
                <a:lnTo>
                  <a:pt x="944546" y="3429647"/>
                </a:lnTo>
                <a:lnTo>
                  <a:pt x="904365" y="3402125"/>
                </a:lnTo>
                <a:lnTo>
                  <a:pt x="864200" y="3372858"/>
                </a:lnTo>
                <a:lnTo>
                  <a:pt x="824062" y="3341814"/>
                </a:lnTo>
                <a:lnTo>
                  <a:pt x="783962" y="3308961"/>
                </a:lnTo>
                <a:lnTo>
                  <a:pt x="743912" y="3274269"/>
                </a:lnTo>
                <a:lnTo>
                  <a:pt x="703921" y="3237704"/>
                </a:lnTo>
                <a:lnTo>
                  <a:pt x="664003" y="3199235"/>
                </a:lnTo>
                <a:lnTo>
                  <a:pt x="624166" y="3158830"/>
                </a:lnTo>
                <a:lnTo>
                  <a:pt x="584423" y="3116457"/>
                </a:lnTo>
                <a:lnTo>
                  <a:pt x="544784" y="3072084"/>
                </a:lnTo>
                <a:lnTo>
                  <a:pt x="505261" y="3025679"/>
                </a:lnTo>
                <a:lnTo>
                  <a:pt x="465864" y="2977211"/>
                </a:lnTo>
                <a:lnTo>
                  <a:pt x="426606" y="2926647"/>
                </a:lnTo>
                <a:lnTo>
                  <a:pt x="387496" y="2873956"/>
                </a:lnTo>
                <a:lnTo>
                  <a:pt x="348545" y="2819105"/>
                </a:lnTo>
                <a:lnTo>
                  <a:pt x="309766" y="2762063"/>
                </a:lnTo>
                <a:lnTo>
                  <a:pt x="271168" y="2702798"/>
                </a:lnTo>
                <a:lnTo>
                  <a:pt x="244818" y="2660355"/>
                </a:lnTo>
                <a:lnTo>
                  <a:pt x="219920" y="2617981"/>
                </a:lnTo>
                <a:lnTo>
                  <a:pt x="196457" y="2575685"/>
                </a:lnTo>
                <a:lnTo>
                  <a:pt x="174413" y="2533474"/>
                </a:lnTo>
                <a:lnTo>
                  <a:pt x="153770" y="2491354"/>
                </a:lnTo>
                <a:lnTo>
                  <a:pt x="134510" y="2449334"/>
                </a:lnTo>
                <a:lnTo>
                  <a:pt x="116617" y="2407420"/>
                </a:lnTo>
                <a:lnTo>
                  <a:pt x="100074" y="2365621"/>
                </a:lnTo>
                <a:lnTo>
                  <a:pt x="84863" y="2323944"/>
                </a:lnTo>
                <a:lnTo>
                  <a:pt x="70967" y="2282395"/>
                </a:lnTo>
                <a:lnTo>
                  <a:pt x="58369" y="2240983"/>
                </a:lnTo>
                <a:lnTo>
                  <a:pt x="47052" y="2199714"/>
                </a:lnTo>
                <a:lnTo>
                  <a:pt x="36998" y="2158597"/>
                </a:lnTo>
                <a:lnTo>
                  <a:pt x="28191" y="2117639"/>
                </a:lnTo>
                <a:lnTo>
                  <a:pt x="20613" y="2076846"/>
                </a:lnTo>
                <a:lnTo>
                  <a:pt x="14247" y="2036227"/>
                </a:lnTo>
                <a:lnTo>
                  <a:pt x="9077" y="1995788"/>
                </a:lnTo>
                <a:lnTo>
                  <a:pt x="5084" y="1955538"/>
                </a:lnTo>
                <a:lnTo>
                  <a:pt x="2251" y="1915484"/>
                </a:lnTo>
                <a:lnTo>
                  <a:pt x="562" y="1875632"/>
                </a:lnTo>
                <a:lnTo>
                  <a:pt x="0" y="1835991"/>
                </a:lnTo>
                <a:lnTo>
                  <a:pt x="546" y="1796567"/>
                </a:lnTo>
                <a:lnTo>
                  <a:pt x="2184" y="1757369"/>
                </a:lnTo>
                <a:lnTo>
                  <a:pt x="4897" y="1718403"/>
                </a:lnTo>
                <a:lnTo>
                  <a:pt x="8667" y="1679678"/>
                </a:lnTo>
                <a:lnTo>
                  <a:pt x="13478" y="1641199"/>
                </a:lnTo>
                <a:lnTo>
                  <a:pt x="19312" y="1602976"/>
                </a:lnTo>
                <a:lnTo>
                  <a:pt x="26152" y="1565014"/>
                </a:lnTo>
                <a:lnTo>
                  <a:pt x="33981" y="1527323"/>
                </a:lnTo>
                <a:lnTo>
                  <a:pt x="42782" y="1489908"/>
                </a:lnTo>
                <a:lnTo>
                  <a:pt x="52537" y="1452777"/>
                </a:lnTo>
                <a:lnTo>
                  <a:pt x="63230" y="1415938"/>
                </a:lnTo>
                <a:lnTo>
                  <a:pt x="74842" y="1379399"/>
                </a:lnTo>
                <a:lnTo>
                  <a:pt x="87358" y="1343166"/>
                </a:lnTo>
                <a:lnTo>
                  <a:pt x="100759" y="1307247"/>
                </a:lnTo>
                <a:lnTo>
                  <a:pt x="115029" y="1271649"/>
                </a:lnTo>
                <a:lnTo>
                  <a:pt x="130151" y="1236380"/>
                </a:lnTo>
                <a:lnTo>
                  <a:pt x="146107" y="1201447"/>
                </a:lnTo>
                <a:lnTo>
                  <a:pt x="162880" y="1166858"/>
                </a:lnTo>
                <a:lnTo>
                  <a:pt x="180453" y="1132620"/>
                </a:lnTo>
                <a:lnTo>
                  <a:pt x="198808" y="1098740"/>
                </a:lnTo>
                <a:lnTo>
                  <a:pt x="217930" y="1065226"/>
                </a:lnTo>
                <a:lnTo>
                  <a:pt x="237799" y="1032085"/>
                </a:lnTo>
                <a:lnTo>
                  <a:pt x="258400" y="999324"/>
                </a:lnTo>
                <a:lnTo>
                  <a:pt x="279715" y="966952"/>
                </a:lnTo>
                <a:lnTo>
                  <a:pt x="301727" y="934974"/>
                </a:lnTo>
                <a:lnTo>
                  <a:pt x="324419" y="903400"/>
                </a:lnTo>
                <a:lnTo>
                  <a:pt x="347773" y="872236"/>
                </a:lnTo>
                <a:lnTo>
                  <a:pt x="371773" y="841489"/>
                </a:lnTo>
                <a:lnTo>
                  <a:pt x="396401" y="811167"/>
                </a:lnTo>
                <a:lnTo>
                  <a:pt x="421640" y="781277"/>
                </a:lnTo>
                <a:lnTo>
                  <a:pt x="447473" y="751828"/>
                </a:lnTo>
                <a:lnTo>
                  <a:pt x="473882" y="722825"/>
                </a:lnTo>
                <a:lnTo>
                  <a:pt x="500851" y="694277"/>
                </a:lnTo>
                <a:lnTo>
                  <a:pt x="528363" y="666190"/>
                </a:lnTo>
                <a:lnTo>
                  <a:pt x="556399" y="638573"/>
                </a:lnTo>
                <a:lnTo>
                  <a:pt x="584944" y="611433"/>
                </a:lnTo>
                <a:lnTo>
                  <a:pt x="613979" y="584777"/>
                </a:lnTo>
                <a:lnTo>
                  <a:pt x="643489" y="558612"/>
                </a:lnTo>
                <a:lnTo>
                  <a:pt x="673454" y="532947"/>
                </a:lnTo>
                <a:lnTo>
                  <a:pt x="703859" y="507787"/>
                </a:lnTo>
                <a:lnTo>
                  <a:pt x="734686" y="483142"/>
                </a:lnTo>
                <a:lnTo>
                  <a:pt x="765918" y="459017"/>
                </a:lnTo>
                <a:lnTo>
                  <a:pt x="797538" y="435421"/>
                </a:lnTo>
                <a:lnTo>
                  <a:pt x="829528" y="412361"/>
                </a:lnTo>
                <a:lnTo>
                  <a:pt x="861872" y="389844"/>
                </a:lnTo>
                <a:lnTo>
                  <a:pt x="894552" y="367878"/>
                </a:lnTo>
                <a:lnTo>
                  <a:pt x="927552" y="346470"/>
                </a:lnTo>
                <a:lnTo>
                  <a:pt x="960853" y="325627"/>
                </a:lnTo>
                <a:lnTo>
                  <a:pt x="994439" y="305358"/>
                </a:lnTo>
                <a:lnTo>
                  <a:pt x="1028292" y="285668"/>
                </a:lnTo>
                <a:lnTo>
                  <a:pt x="1062396" y="266566"/>
                </a:lnTo>
                <a:lnTo>
                  <a:pt x="1096733" y="248060"/>
                </a:lnTo>
                <a:lnTo>
                  <a:pt x="1131286" y="230156"/>
                </a:lnTo>
                <a:lnTo>
                  <a:pt x="1166038" y="212861"/>
                </a:lnTo>
                <a:lnTo>
                  <a:pt x="1200972" y="196185"/>
                </a:lnTo>
                <a:lnTo>
                  <a:pt x="1236071" y="180132"/>
                </a:lnTo>
                <a:lnTo>
                  <a:pt x="1271316" y="164712"/>
                </a:lnTo>
                <a:lnTo>
                  <a:pt x="1306692" y="149931"/>
                </a:lnTo>
                <a:lnTo>
                  <a:pt x="1342181" y="135797"/>
                </a:lnTo>
                <a:lnTo>
                  <a:pt x="1413430" y="109500"/>
                </a:lnTo>
                <a:lnTo>
                  <a:pt x="1484924" y="85879"/>
                </a:lnTo>
                <a:lnTo>
                  <a:pt x="1556527" y="64993"/>
                </a:lnTo>
                <a:lnTo>
                  <a:pt x="1628101" y="46902"/>
                </a:lnTo>
                <a:lnTo>
                  <a:pt x="1699509" y="31664"/>
                </a:lnTo>
                <a:lnTo>
                  <a:pt x="1770614" y="19340"/>
                </a:lnTo>
                <a:lnTo>
                  <a:pt x="1841277" y="9988"/>
                </a:lnTo>
                <a:lnTo>
                  <a:pt x="1911362" y="3667"/>
                </a:lnTo>
                <a:lnTo>
                  <a:pt x="1980732" y="437"/>
                </a:lnTo>
                <a:lnTo>
                  <a:pt x="2015106" y="0"/>
                </a:lnTo>
                <a:lnTo>
                  <a:pt x="2049249" y="357"/>
                </a:lnTo>
                <a:lnTo>
                  <a:pt x="2116775" y="3485"/>
                </a:lnTo>
                <a:lnTo>
                  <a:pt x="2183173" y="9882"/>
                </a:lnTo>
                <a:lnTo>
                  <a:pt x="2248306" y="19606"/>
                </a:lnTo>
                <a:lnTo>
                  <a:pt x="2312036" y="32716"/>
                </a:lnTo>
                <a:lnTo>
                  <a:pt x="2374227" y="49272"/>
                </a:lnTo>
                <a:lnTo>
                  <a:pt x="2434740" y="69333"/>
                </a:lnTo>
                <a:lnTo>
                  <a:pt x="2493438" y="92958"/>
                </a:lnTo>
                <a:lnTo>
                  <a:pt x="2550184" y="120207"/>
                </a:lnTo>
                <a:lnTo>
                  <a:pt x="2604841" y="151137"/>
                </a:lnTo>
                <a:lnTo>
                  <a:pt x="2989550" y="421309"/>
                </a:lnTo>
                <a:lnTo>
                  <a:pt x="3200682" y="627092"/>
                </a:lnTo>
                <a:lnTo>
                  <a:pt x="3289656" y="758145"/>
                </a:lnTo>
                <a:lnTo>
                  <a:pt x="3307887" y="804127"/>
                </a:lnTo>
                <a:lnTo>
                  <a:pt x="3330536" y="857096"/>
                </a:lnTo>
                <a:lnTo>
                  <a:pt x="3351836" y="910098"/>
                </a:lnTo>
                <a:lnTo>
                  <a:pt x="3371798" y="963109"/>
                </a:lnTo>
                <a:lnTo>
                  <a:pt x="3390434" y="1016108"/>
                </a:lnTo>
                <a:lnTo>
                  <a:pt x="3407757" y="1069070"/>
                </a:lnTo>
                <a:lnTo>
                  <a:pt x="3423777" y="1121973"/>
                </a:lnTo>
                <a:lnTo>
                  <a:pt x="3438508" y="1174794"/>
                </a:lnTo>
                <a:lnTo>
                  <a:pt x="3451960" y="1227511"/>
                </a:lnTo>
                <a:lnTo>
                  <a:pt x="3464145" y="1280100"/>
                </a:lnTo>
                <a:lnTo>
                  <a:pt x="3475075" y="1332538"/>
                </a:lnTo>
                <a:lnTo>
                  <a:pt x="3484763" y="1384803"/>
                </a:lnTo>
                <a:lnTo>
                  <a:pt x="3493219" y="1436872"/>
                </a:lnTo>
                <a:lnTo>
                  <a:pt x="3500457" y="1488721"/>
                </a:lnTo>
                <a:lnTo>
                  <a:pt x="3506486" y="1540328"/>
                </a:lnTo>
                <a:lnTo>
                  <a:pt x="3511320" y="1591670"/>
                </a:lnTo>
                <a:lnTo>
                  <a:pt x="3514971" y="1642725"/>
                </a:lnTo>
                <a:lnTo>
                  <a:pt x="3517449" y="1693468"/>
                </a:lnTo>
                <a:lnTo>
                  <a:pt x="3518767" y="1743877"/>
                </a:lnTo>
                <a:lnTo>
                  <a:pt x="3518937" y="1793930"/>
                </a:lnTo>
                <a:lnTo>
                  <a:pt x="3517970" y="1843603"/>
                </a:lnTo>
                <a:lnTo>
                  <a:pt x="3515878" y="1892874"/>
                </a:lnTo>
                <a:lnTo>
                  <a:pt x="3512674" y="1941720"/>
                </a:lnTo>
                <a:lnTo>
                  <a:pt x="3508368" y="1990117"/>
                </a:lnTo>
                <a:lnTo>
                  <a:pt x="3502974" y="2038043"/>
                </a:lnTo>
                <a:lnTo>
                  <a:pt x="3496502" y="2085475"/>
                </a:lnTo>
                <a:lnTo>
                  <a:pt x="3488964" y="2132390"/>
                </a:lnTo>
                <a:lnTo>
                  <a:pt x="3480372" y="2178765"/>
                </a:lnTo>
                <a:lnTo>
                  <a:pt x="3470739" y="2224577"/>
                </a:lnTo>
                <a:lnTo>
                  <a:pt x="3460075" y="2269804"/>
                </a:lnTo>
                <a:lnTo>
                  <a:pt x="3448393" y="2314422"/>
                </a:lnTo>
                <a:lnTo>
                  <a:pt x="3435705" y="2358409"/>
                </a:lnTo>
                <a:lnTo>
                  <a:pt x="3422022" y="2401741"/>
                </a:lnTo>
                <a:lnTo>
                  <a:pt x="3407356" y="2444396"/>
                </a:lnTo>
                <a:lnTo>
                  <a:pt x="3391719" y="2486351"/>
                </a:lnTo>
                <a:lnTo>
                  <a:pt x="3375123" y="2527583"/>
                </a:lnTo>
                <a:lnTo>
                  <a:pt x="3357579" y="2568068"/>
                </a:lnTo>
                <a:lnTo>
                  <a:pt x="3339100" y="2607785"/>
                </a:lnTo>
                <a:lnTo>
                  <a:pt x="3319697" y="2646711"/>
                </a:lnTo>
                <a:lnTo>
                  <a:pt x="3299383" y="2684821"/>
                </a:lnTo>
                <a:lnTo>
                  <a:pt x="3278168" y="2722094"/>
                </a:lnTo>
                <a:lnTo>
                  <a:pt x="3256065" y="2758507"/>
                </a:lnTo>
                <a:lnTo>
                  <a:pt x="3233085" y="2794036"/>
                </a:lnTo>
                <a:lnTo>
                  <a:pt x="3209241" y="2828659"/>
                </a:lnTo>
                <a:lnTo>
                  <a:pt x="3184544" y="2862353"/>
                </a:lnTo>
                <a:lnTo>
                  <a:pt x="3159006" y="2895094"/>
                </a:lnTo>
                <a:lnTo>
                  <a:pt x="3132639" y="2926861"/>
                </a:lnTo>
                <a:lnTo>
                  <a:pt x="3105455" y="2957630"/>
                </a:lnTo>
                <a:lnTo>
                  <a:pt x="3077465" y="2987378"/>
                </a:lnTo>
                <a:lnTo>
                  <a:pt x="3043194" y="3021929"/>
                </a:lnTo>
                <a:lnTo>
                  <a:pt x="3006111" y="3057795"/>
                </a:lnTo>
                <a:lnTo>
                  <a:pt x="2966305" y="3094722"/>
                </a:lnTo>
                <a:lnTo>
                  <a:pt x="2923863" y="3132453"/>
                </a:lnTo>
                <a:lnTo>
                  <a:pt x="2878875" y="3170733"/>
                </a:lnTo>
                <a:lnTo>
                  <a:pt x="2831428" y="3209308"/>
                </a:lnTo>
                <a:lnTo>
                  <a:pt x="2781612" y="3247923"/>
                </a:lnTo>
                <a:lnTo>
                  <a:pt x="2729514" y="3286321"/>
                </a:lnTo>
                <a:lnTo>
                  <a:pt x="2675224" y="3324248"/>
                </a:lnTo>
                <a:lnTo>
                  <a:pt x="2618830" y="3361449"/>
                </a:lnTo>
                <a:lnTo>
                  <a:pt x="2560420" y="3397668"/>
                </a:lnTo>
                <a:lnTo>
                  <a:pt x="2500082" y="3432651"/>
                </a:lnTo>
                <a:lnTo>
                  <a:pt x="2437906" y="3466141"/>
                </a:lnTo>
                <a:lnTo>
                  <a:pt x="2373980" y="3497885"/>
                </a:lnTo>
                <a:lnTo>
                  <a:pt x="2308392" y="3527626"/>
                </a:lnTo>
                <a:lnTo>
                  <a:pt x="2241231" y="3555109"/>
                </a:lnTo>
                <a:lnTo>
                  <a:pt x="2172585" y="3580080"/>
                </a:lnTo>
                <a:lnTo>
                  <a:pt x="2102543" y="3602283"/>
                </a:lnTo>
                <a:lnTo>
                  <a:pt x="2031194" y="3621463"/>
                </a:lnTo>
                <a:lnTo>
                  <a:pt x="1958625" y="3637365"/>
                </a:lnTo>
                <a:lnTo>
                  <a:pt x="1884925" y="3649733"/>
                </a:lnTo>
                <a:lnTo>
                  <a:pt x="1810183" y="3658312"/>
                </a:lnTo>
                <a:lnTo>
                  <a:pt x="1734487" y="3662848"/>
                </a:lnTo>
                <a:lnTo>
                  <a:pt x="1696310" y="366352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6931" y="231386"/>
            <a:ext cx="7372349" cy="98202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28759" y="2627362"/>
            <a:ext cx="3519170" cy="3663950"/>
          </a:xfrm>
          <a:custGeom>
            <a:avLst/>
            <a:gdLst/>
            <a:ahLst/>
            <a:cxnLst/>
            <a:rect l="l" t="t" r="r" b="b"/>
            <a:pathLst>
              <a:path w="3519170" h="3663950">
                <a:moveTo>
                  <a:pt x="1696310" y="3663520"/>
                </a:moveTo>
                <a:lnTo>
                  <a:pt x="1657927" y="3663084"/>
                </a:lnTo>
                <a:lnTo>
                  <a:pt x="1619349" y="3661511"/>
                </a:lnTo>
                <a:lnTo>
                  <a:pt x="1580589" y="3658767"/>
                </a:lnTo>
                <a:lnTo>
                  <a:pt x="1541657" y="3654820"/>
                </a:lnTo>
                <a:lnTo>
                  <a:pt x="1502563" y="3649639"/>
                </a:lnTo>
                <a:lnTo>
                  <a:pt x="1463320" y="3643192"/>
                </a:lnTo>
                <a:lnTo>
                  <a:pt x="1423938" y="3635447"/>
                </a:lnTo>
                <a:lnTo>
                  <a:pt x="1384428" y="3626373"/>
                </a:lnTo>
                <a:lnTo>
                  <a:pt x="1344801" y="3615936"/>
                </a:lnTo>
                <a:lnTo>
                  <a:pt x="1305068" y="3604105"/>
                </a:lnTo>
                <a:lnTo>
                  <a:pt x="1265241" y="3590849"/>
                </a:lnTo>
                <a:lnTo>
                  <a:pt x="1225331" y="3576135"/>
                </a:lnTo>
                <a:lnTo>
                  <a:pt x="1185347" y="3559932"/>
                </a:lnTo>
                <a:lnTo>
                  <a:pt x="1145303" y="3542207"/>
                </a:lnTo>
                <a:lnTo>
                  <a:pt x="1105208" y="3522929"/>
                </a:lnTo>
                <a:lnTo>
                  <a:pt x="1065074" y="3502066"/>
                </a:lnTo>
                <a:lnTo>
                  <a:pt x="1024911" y="3479586"/>
                </a:lnTo>
                <a:lnTo>
                  <a:pt x="984731" y="3455457"/>
                </a:lnTo>
                <a:lnTo>
                  <a:pt x="944546" y="3429647"/>
                </a:lnTo>
                <a:lnTo>
                  <a:pt x="904365" y="3402125"/>
                </a:lnTo>
                <a:lnTo>
                  <a:pt x="864200" y="3372858"/>
                </a:lnTo>
                <a:lnTo>
                  <a:pt x="824062" y="3341814"/>
                </a:lnTo>
                <a:lnTo>
                  <a:pt x="783962" y="3308961"/>
                </a:lnTo>
                <a:lnTo>
                  <a:pt x="743912" y="3274269"/>
                </a:lnTo>
                <a:lnTo>
                  <a:pt x="703921" y="3237704"/>
                </a:lnTo>
                <a:lnTo>
                  <a:pt x="664003" y="3199235"/>
                </a:lnTo>
                <a:lnTo>
                  <a:pt x="624166" y="3158830"/>
                </a:lnTo>
                <a:lnTo>
                  <a:pt x="584423" y="3116457"/>
                </a:lnTo>
                <a:lnTo>
                  <a:pt x="544784" y="3072084"/>
                </a:lnTo>
                <a:lnTo>
                  <a:pt x="505261" y="3025679"/>
                </a:lnTo>
                <a:lnTo>
                  <a:pt x="465864" y="2977211"/>
                </a:lnTo>
                <a:lnTo>
                  <a:pt x="426606" y="2926647"/>
                </a:lnTo>
                <a:lnTo>
                  <a:pt x="387496" y="2873956"/>
                </a:lnTo>
                <a:lnTo>
                  <a:pt x="348545" y="2819105"/>
                </a:lnTo>
                <a:lnTo>
                  <a:pt x="309766" y="2762063"/>
                </a:lnTo>
                <a:lnTo>
                  <a:pt x="271168" y="2702798"/>
                </a:lnTo>
                <a:lnTo>
                  <a:pt x="244818" y="2660355"/>
                </a:lnTo>
                <a:lnTo>
                  <a:pt x="219920" y="2617981"/>
                </a:lnTo>
                <a:lnTo>
                  <a:pt x="196457" y="2575685"/>
                </a:lnTo>
                <a:lnTo>
                  <a:pt x="174413" y="2533474"/>
                </a:lnTo>
                <a:lnTo>
                  <a:pt x="153770" y="2491354"/>
                </a:lnTo>
                <a:lnTo>
                  <a:pt x="134510" y="2449334"/>
                </a:lnTo>
                <a:lnTo>
                  <a:pt x="116617" y="2407420"/>
                </a:lnTo>
                <a:lnTo>
                  <a:pt x="100074" y="2365621"/>
                </a:lnTo>
                <a:lnTo>
                  <a:pt x="84863" y="2323944"/>
                </a:lnTo>
                <a:lnTo>
                  <a:pt x="70967" y="2282395"/>
                </a:lnTo>
                <a:lnTo>
                  <a:pt x="58369" y="2240983"/>
                </a:lnTo>
                <a:lnTo>
                  <a:pt x="47052" y="2199714"/>
                </a:lnTo>
                <a:lnTo>
                  <a:pt x="36998" y="2158597"/>
                </a:lnTo>
                <a:lnTo>
                  <a:pt x="28191" y="2117639"/>
                </a:lnTo>
                <a:lnTo>
                  <a:pt x="20613" y="2076846"/>
                </a:lnTo>
                <a:lnTo>
                  <a:pt x="14247" y="2036227"/>
                </a:lnTo>
                <a:lnTo>
                  <a:pt x="9077" y="1995788"/>
                </a:lnTo>
                <a:lnTo>
                  <a:pt x="5084" y="1955538"/>
                </a:lnTo>
                <a:lnTo>
                  <a:pt x="2251" y="1915484"/>
                </a:lnTo>
                <a:lnTo>
                  <a:pt x="562" y="1875632"/>
                </a:lnTo>
                <a:lnTo>
                  <a:pt x="0" y="1835991"/>
                </a:lnTo>
                <a:lnTo>
                  <a:pt x="546" y="1796567"/>
                </a:lnTo>
                <a:lnTo>
                  <a:pt x="2184" y="1757369"/>
                </a:lnTo>
                <a:lnTo>
                  <a:pt x="4897" y="1718403"/>
                </a:lnTo>
                <a:lnTo>
                  <a:pt x="8667" y="1679678"/>
                </a:lnTo>
                <a:lnTo>
                  <a:pt x="13478" y="1641199"/>
                </a:lnTo>
                <a:lnTo>
                  <a:pt x="19312" y="1602976"/>
                </a:lnTo>
                <a:lnTo>
                  <a:pt x="26152" y="1565014"/>
                </a:lnTo>
                <a:lnTo>
                  <a:pt x="33981" y="1527323"/>
                </a:lnTo>
                <a:lnTo>
                  <a:pt x="42782" y="1489908"/>
                </a:lnTo>
                <a:lnTo>
                  <a:pt x="52537" y="1452777"/>
                </a:lnTo>
                <a:lnTo>
                  <a:pt x="63230" y="1415938"/>
                </a:lnTo>
                <a:lnTo>
                  <a:pt x="74842" y="1379399"/>
                </a:lnTo>
                <a:lnTo>
                  <a:pt x="87358" y="1343166"/>
                </a:lnTo>
                <a:lnTo>
                  <a:pt x="100759" y="1307247"/>
                </a:lnTo>
                <a:lnTo>
                  <a:pt x="115029" y="1271649"/>
                </a:lnTo>
                <a:lnTo>
                  <a:pt x="130151" y="1236380"/>
                </a:lnTo>
                <a:lnTo>
                  <a:pt x="146107" y="1201447"/>
                </a:lnTo>
                <a:lnTo>
                  <a:pt x="162880" y="1166858"/>
                </a:lnTo>
                <a:lnTo>
                  <a:pt x="180453" y="1132620"/>
                </a:lnTo>
                <a:lnTo>
                  <a:pt x="198808" y="1098740"/>
                </a:lnTo>
                <a:lnTo>
                  <a:pt x="217930" y="1065226"/>
                </a:lnTo>
                <a:lnTo>
                  <a:pt x="237799" y="1032085"/>
                </a:lnTo>
                <a:lnTo>
                  <a:pt x="258400" y="999324"/>
                </a:lnTo>
                <a:lnTo>
                  <a:pt x="279715" y="966952"/>
                </a:lnTo>
                <a:lnTo>
                  <a:pt x="301727" y="934974"/>
                </a:lnTo>
                <a:lnTo>
                  <a:pt x="324419" y="903400"/>
                </a:lnTo>
                <a:lnTo>
                  <a:pt x="347773" y="872236"/>
                </a:lnTo>
                <a:lnTo>
                  <a:pt x="371773" y="841489"/>
                </a:lnTo>
                <a:lnTo>
                  <a:pt x="396401" y="811167"/>
                </a:lnTo>
                <a:lnTo>
                  <a:pt x="421640" y="781277"/>
                </a:lnTo>
                <a:lnTo>
                  <a:pt x="447473" y="751828"/>
                </a:lnTo>
                <a:lnTo>
                  <a:pt x="473882" y="722825"/>
                </a:lnTo>
                <a:lnTo>
                  <a:pt x="500851" y="694277"/>
                </a:lnTo>
                <a:lnTo>
                  <a:pt x="528363" y="666190"/>
                </a:lnTo>
                <a:lnTo>
                  <a:pt x="556399" y="638573"/>
                </a:lnTo>
                <a:lnTo>
                  <a:pt x="584944" y="611433"/>
                </a:lnTo>
                <a:lnTo>
                  <a:pt x="613979" y="584777"/>
                </a:lnTo>
                <a:lnTo>
                  <a:pt x="643489" y="558612"/>
                </a:lnTo>
                <a:lnTo>
                  <a:pt x="673454" y="532947"/>
                </a:lnTo>
                <a:lnTo>
                  <a:pt x="703859" y="507787"/>
                </a:lnTo>
                <a:lnTo>
                  <a:pt x="734686" y="483142"/>
                </a:lnTo>
                <a:lnTo>
                  <a:pt x="765918" y="459017"/>
                </a:lnTo>
                <a:lnTo>
                  <a:pt x="797538" y="435421"/>
                </a:lnTo>
                <a:lnTo>
                  <a:pt x="829528" y="412361"/>
                </a:lnTo>
                <a:lnTo>
                  <a:pt x="861872" y="389844"/>
                </a:lnTo>
                <a:lnTo>
                  <a:pt x="894552" y="367878"/>
                </a:lnTo>
                <a:lnTo>
                  <a:pt x="927552" y="346470"/>
                </a:lnTo>
                <a:lnTo>
                  <a:pt x="960853" y="325627"/>
                </a:lnTo>
                <a:lnTo>
                  <a:pt x="994439" y="305358"/>
                </a:lnTo>
                <a:lnTo>
                  <a:pt x="1028292" y="285668"/>
                </a:lnTo>
                <a:lnTo>
                  <a:pt x="1062396" y="266566"/>
                </a:lnTo>
                <a:lnTo>
                  <a:pt x="1096733" y="248060"/>
                </a:lnTo>
                <a:lnTo>
                  <a:pt x="1131286" y="230156"/>
                </a:lnTo>
                <a:lnTo>
                  <a:pt x="1166038" y="212861"/>
                </a:lnTo>
                <a:lnTo>
                  <a:pt x="1200972" y="196185"/>
                </a:lnTo>
                <a:lnTo>
                  <a:pt x="1236071" y="180132"/>
                </a:lnTo>
                <a:lnTo>
                  <a:pt x="1271316" y="164712"/>
                </a:lnTo>
                <a:lnTo>
                  <a:pt x="1306692" y="149931"/>
                </a:lnTo>
                <a:lnTo>
                  <a:pt x="1342181" y="135797"/>
                </a:lnTo>
                <a:lnTo>
                  <a:pt x="1413430" y="109500"/>
                </a:lnTo>
                <a:lnTo>
                  <a:pt x="1484924" y="85879"/>
                </a:lnTo>
                <a:lnTo>
                  <a:pt x="1556527" y="64993"/>
                </a:lnTo>
                <a:lnTo>
                  <a:pt x="1628101" y="46902"/>
                </a:lnTo>
                <a:lnTo>
                  <a:pt x="1699509" y="31664"/>
                </a:lnTo>
                <a:lnTo>
                  <a:pt x="1770614" y="19340"/>
                </a:lnTo>
                <a:lnTo>
                  <a:pt x="1841277" y="9988"/>
                </a:lnTo>
                <a:lnTo>
                  <a:pt x="1911362" y="3667"/>
                </a:lnTo>
                <a:lnTo>
                  <a:pt x="1980732" y="437"/>
                </a:lnTo>
                <a:lnTo>
                  <a:pt x="2015106" y="0"/>
                </a:lnTo>
                <a:lnTo>
                  <a:pt x="2049249" y="357"/>
                </a:lnTo>
                <a:lnTo>
                  <a:pt x="2116775" y="3485"/>
                </a:lnTo>
                <a:lnTo>
                  <a:pt x="2183173" y="9882"/>
                </a:lnTo>
                <a:lnTo>
                  <a:pt x="2248306" y="19606"/>
                </a:lnTo>
                <a:lnTo>
                  <a:pt x="2312036" y="32716"/>
                </a:lnTo>
                <a:lnTo>
                  <a:pt x="2374227" y="49272"/>
                </a:lnTo>
                <a:lnTo>
                  <a:pt x="2434740" y="69333"/>
                </a:lnTo>
                <a:lnTo>
                  <a:pt x="2493438" y="92958"/>
                </a:lnTo>
                <a:lnTo>
                  <a:pt x="2550184" y="120207"/>
                </a:lnTo>
                <a:lnTo>
                  <a:pt x="2604841" y="151137"/>
                </a:lnTo>
                <a:lnTo>
                  <a:pt x="2989550" y="421309"/>
                </a:lnTo>
                <a:lnTo>
                  <a:pt x="3200682" y="627092"/>
                </a:lnTo>
                <a:lnTo>
                  <a:pt x="3289656" y="758145"/>
                </a:lnTo>
                <a:lnTo>
                  <a:pt x="3307887" y="804127"/>
                </a:lnTo>
                <a:lnTo>
                  <a:pt x="3330536" y="857096"/>
                </a:lnTo>
                <a:lnTo>
                  <a:pt x="3351836" y="910098"/>
                </a:lnTo>
                <a:lnTo>
                  <a:pt x="3371798" y="963109"/>
                </a:lnTo>
                <a:lnTo>
                  <a:pt x="3390434" y="1016108"/>
                </a:lnTo>
                <a:lnTo>
                  <a:pt x="3407757" y="1069070"/>
                </a:lnTo>
                <a:lnTo>
                  <a:pt x="3423777" y="1121973"/>
                </a:lnTo>
                <a:lnTo>
                  <a:pt x="3438508" y="1174794"/>
                </a:lnTo>
                <a:lnTo>
                  <a:pt x="3451960" y="1227511"/>
                </a:lnTo>
                <a:lnTo>
                  <a:pt x="3464145" y="1280100"/>
                </a:lnTo>
                <a:lnTo>
                  <a:pt x="3475075" y="1332538"/>
                </a:lnTo>
                <a:lnTo>
                  <a:pt x="3484763" y="1384803"/>
                </a:lnTo>
                <a:lnTo>
                  <a:pt x="3493219" y="1436872"/>
                </a:lnTo>
                <a:lnTo>
                  <a:pt x="3500457" y="1488721"/>
                </a:lnTo>
                <a:lnTo>
                  <a:pt x="3506486" y="1540328"/>
                </a:lnTo>
                <a:lnTo>
                  <a:pt x="3511320" y="1591670"/>
                </a:lnTo>
                <a:lnTo>
                  <a:pt x="3514971" y="1642725"/>
                </a:lnTo>
                <a:lnTo>
                  <a:pt x="3517449" y="1693468"/>
                </a:lnTo>
                <a:lnTo>
                  <a:pt x="3518767" y="1743877"/>
                </a:lnTo>
                <a:lnTo>
                  <a:pt x="3518937" y="1793930"/>
                </a:lnTo>
                <a:lnTo>
                  <a:pt x="3517970" y="1843603"/>
                </a:lnTo>
                <a:lnTo>
                  <a:pt x="3515878" y="1892874"/>
                </a:lnTo>
                <a:lnTo>
                  <a:pt x="3512674" y="1941720"/>
                </a:lnTo>
                <a:lnTo>
                  <a:pt x="3508368" y="1990117"/>
                </a:lnTo>
                <a:lnTo>
                  <a:pt x="3502974" y="2038043"/>
                </a:lnTo>
                <a:lnTo>
                  <a:pt x="3496502" y="2085475"/>
                </a:lnTo>
                <a:lnTo>
                  <a:pt x="3488964" y="2132390"/>
                </a:lnTo>
                <a:lnTo>
                  <a:pt x="3480372" y="2178765"/>
                </a:lnTo>
                <a:lnTo>
                  <a:pt x="3470739" y="2224577"/>
                </a:lnTo>
                <a:lnTo>
                  <a:pt x="3460075" y="2269804"/>
                </a:lnTo>
                <a:lnTo>
                  <a:pt x="3448393" y="2314422"/>
                </a:lnTo>
                <a:lnTo>
                  <a:pt x="3435705" y="2358409"/>
                </a:lnTo>
                <a:lnTo>
                  <a:pt x="3422022" y="2401741"/>
                </a:lnTo>
                <a:lnTo>
                  <a:pt x="3407356" y="2444396"/>
                </a:lnTo>
                <a:lnTo>
                  <a:pt x="3391719" y="2486351"/>
                </a:lnTo>
                <a:lnTo>
                  <a:pt x="3375123" y="2527583"/>
                </a:lnTo>
                <a:lnTo>
                  <a:pt x="3357579" y="2568068"/>
                </a:lnTo>
                <a:lnTo>
                  <a:pt x="3339100" y="2607785"/>
                </a:lnTo>
                <a:lnTo>
                  <a:pt x="3319697" y="2646711"/>
                </a:lnTo>
                <a:lnTo>
                  <a:pt x="3299383" y="2684821"/>
                </a:lnTo>
                <a:lnTo>
                  <a:pt x="3278168" y="2722094"/>
                </a:lnTo>
                <a:lnTo>
                  <a:pt x="3256065" y="2758507"/>
                </a:lnTo>
                <a:lnTo>
                  <a:pt x="3233085" y="2794036"/>
                </a:lnTo>
                <a:lnTo>
                  <a:pt x="3209241" y="2828659"/>
                </a:lnTo>
                <a:lnTo>
                  <a:pt x="3184544" y="2862353"/>
                </a:lnTo>
                <a:lnTo>
                  <a:pt x="3159006" y="2895094"/>
                </a:lnTo>
                <a:lnTo>
                  <a:pt x="3132639" y="2926861"/>
                </a:lnTo>
                <a:lnTo>
                  <a:pt x="3105455" y="2957630"/>
                </a:lnTo>
                <a:lnTo>
                  <a:pt x="3077465" y="2987378"/>
                </a:lnTo>
                <a:lnTo>
                  <a:pt x="3043194" y="3021929"/>
                </a:lnTo>
                <a:lnTo>
                  <a:pt x="3006111" y="3057795"/>
                </a:lnTo>
                <a:lnTo>
                  <a:pt x="2966305" y="3094722"/>
                </a:lnTo>
                <a:lnTo>
                  <a:pt x="2923863" y="3132453"/>
                </a:lnTo>
                <a:lnTo>
                  <a:pt x="2878875" y="3170733"/>
                </a:lnTo>
                <a:lnTo>
                  <a:pt x="2831428" y="3209308"/>
                </a:lnTo>
                <a:lnTo>
                  <a:pt x="2781612" y="3247923"/>
                </a:lnTo>
                <a:lnTo>
                  <a:pt x="2729514" y="3286321"/>
                </a:lnTo>
                <a:lnTo>
                  <a:pt x="2675224" y="3324248"/>
                </a:lnTo>
                <a:lnTo>
                  <a:pt x="2618830" y="3361449"/>
                </a:lnTo>
                <a:lnTo>
                  <a:pt x="2560420" y="3397668"/>
                </a:lnTo>
                <a:lnTo>
                  <a:pt x="2500082" y="3432651"/>
                </a:lnTo>
                <a:lnTo>
                  <a:pt x="2437906" y="3466141"/>
                </a:lnTo>
                <a:lnTo>
                  <a:pt x="2373980" y="3497885"/>
                </a:lnTo>
                <a:lnTo>
                  <a:pt x="2308392" y="3527626"/>
                </a:lnTo>
                <a:lnTo>
                  <a:pt x="2241231" y="3555109"/>
                </a:lnTo>
                <a:lnTo>
                  <a:pt x="2172585" y="3580080"/>
                </a:lnTo>
                <a:lnTo>
                  <a:pt x="2102543" y="3602283"/>
                </a:lnTo>
                <a:lnTo>
                  <a:pt x="2031194" y="3621463"/>
                </a:lnTo>
                <a:lnTo>
                  <a:pt x="1958625" y="3637365"/>
                </a:lnTo>
                <a:lnTo>
                  <a:pt x="1884925" y="3649733"/>
                </a:lnTo>
                <a:lnTo>
                  <a:pt x="1810183" y="3658312"/>
                </a:lnTo>
                <a:lnTo>
                  <a:pt x="1734487" y="3662848"/>
                </a:lnTo>
                <a:lnTo>
                  <a:pt x="1696310" y="3663520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2454" y="3779951"/>
            <a:ext cx="10475595" cy="6502400"/>
          </a:xfrm>
          <a:custGeom>
            <a:avLst/>
            <a:gdLst/>
            <a:ahLst/>
            <a:cxnLst/>
            <a:rect l="l" t="t" r="r" b="b"/>
            <a:pathLst>
              <a:path w="10475594" h="6502400">
                <a:moveTo>
                  <a:pt x="10060112" y="12700"/>
                </a:moveTo>
                <a:lnTo>
                  <a:pt x="9456488" y="12700"/>
                </a:lnTo>
                <a:lnTo>
                  <a:pt x="9506876" y="0"/>
                </a:lnTo>
                <a:lnTo>
                  <a:pt x="10009859" y="0"/>
                </a:lnTo>
                <a:lnTo>
                  <a:pt x="10060112" y="12700"/>
                </a:lnTo>
                <a:close/>
              </a:path>
              <a:path w="10475594" h="6502400">
                <a:moveTo>
                  <a:pt x="10475545" y="4114800"/>
                </a:moveTo>
                <a:lnTo>
                  <a:pt x="4242295" y="4114800"/>
                </a:lnTo>
                <a:lnTo>
                  <a:pt x="4293018" y="4102100"/>
                </a:lnTo>
                <a:lnTo>
                  <a:pt x="4394376" y="4102100"/>
                </a:lnTo>
                <a:lnTo>
                  <a:pt x="4444999" y="4089400"/>
                </a:lnTo>
                <a:lnTo>
                  <a:pt x="4546100" y="4089400"/>
                </a:lnTo>
                <a:lnTo>
                  <a:pt x="4596567" y="4076700"/>
                </a:lnTo>
                <a:lnTo>
                  <a:pt x="4646970" y="4076700"/>
                </a:lnTo>
                <a:lnTo>
                  <a:pt x="4798130" y="4038600"/>
                </a:lnTo>
                <a:lnTo>
                  <a:pt x="4848049" y="4038600"/>
                </a:lnTo>
                <a:lnTo>
                  <a:pt x="5143223" y="3962400"/>
                </a:lnTo>
                <a:lnTo>
                  <a:pt x="5191770" y="3937000"/>
                </a:lnTo>
                <a:lnTo>
                  <a:pt x="5336456" y="3898900"/>
                </a:lnTo>
                <a:lnTo>
                  <a:pt x="5384394" y="3873500"/>
                </a:lnTo>
                <a:lnTo>
                  <a:pt x="5432200" y="3860800"/>
                </a:lnTo>
                <a:lnTo>
                  <a:pt x="5479882" y="3835400"/>
                </a:lnTo>
                <a:lnTo>
                  <a:pt x="5574906" y="3810000"/>
                </a:lnTo>
                <a:lnTo>
                  <a:pt x="5622263" y="3784600"/>
                </a:lnTo>
                <a:lnTo>
                  <a:pt x="5669529" y="3771900"/>
                </a:lnTo>
                <a:lnTo>
                  <a:pt x="5716619" y="3746500"/>
                </a:lnTo>
                <a:lnTo>
                  <a:pt x="5761540" y="3721100"/>
                </a:lnTo>
                <a:lnTo>
                  <a:pt x="5804346" y="3695700"/>
                </a:lnTo>
                <a:lnTo>
                  <a:pt x="5845093" y="3670300"/>
                </a:lnTo>
                <a:lnTo>
                  <a:pt x="5883835" y="3644900"/>
                </a:lnTo>
                <a:lnTo>
                  <a:pt x="5920627" y="3606800"/>
                </a:lnTo>
                <a:lnTo>
                  <a:pt x="5955525" y="3581400"/>
                </a:lnTo>
                <a:lnTo>
                  <a:pt x="5988583" y="3543300"/>
                </a:lnTo>
                <a:lnTo>
                  <a:pt x="6019856" y="3505200"/>
                </a:lnTo>
                <a:lnTo>
                  <a:pt x="6049398" y="3467100"/>
                </a:lnTo>
                <a:lnTo>
                  <a:pt x="6077266" y="3429000"/>
                </a:lnTo>
                <a:lnTo>
                  <a:pt x="6103514" y="3390900"/>
                </a:lnTo>
                <a:lnTo>
                  <a:pt x="6128196" y="3352800"/>
                </a:lnTo>
                <a:lnTo>
                  <a:pt x="6151368" y="3302000"/>
                </a:lnTo>
                <a:lnTo>
                  <a:pt x="6173085" y="3263900"/>
                </a:lnTo>
                <a:lnTo>
                  <a:pt x="6193958" y="3213100"/>
                </a:lnTo>
                <a:lnTo>
                  <a:pt x="6214635" y="3162300"/>
                </a:lnTo>
                <a:lnTo>
                  <a:pt x="6235121" y="3124200"/>
                </a:lnTo>
                <a:lnTo>
                  <a:pt x="6255427" y="3073400"/>
                </a:lnTo>
                <a:lnTo>
                  <a:pt x="6275560" y="3035300"/>
                </a:lnTo>
                <a:lnTo>
                  <a:pt x="6295528" y="2984500"/>
                </a:lnTo>
                <a:lnTo>
                  <a:pt x="6315340" y="2946400"/>
                </a:lnTo>
                <a:lnTo>
                  <a:pt x="6335002" y="2895600"/>
                </a:lnTo>
                <a:lnTo>
                  <a:pt x="6354525" y="2844800"/>
                </a:lnTo>
                <a:lnTo>
                  <a:pt x="6373914" y="2806700"/>
                </a:lnTo>
                <a:lnTo>
                  <a:pt x="6393180" y="2755900"/>
                </a:lnTo>
                <a:lnTo>
                  <a:pt x="6412329" y="2705100"/>
                </a:lnTo>
                <a:lnTo>
                  <a:pt x="6431370" y="2667000"/>
                </a:lnTo>
                <a:lnTo>
                  <a:pt x="6450311" y="2616200"/>
                </a:lnTo>
                <a:lnTo>
                  <a:pt x="6469161" y="2578100"/>
                </a:lnTo>
                <a:lnTo>
                  <a:pt x="6487926" y="2527300"/>
                </a:lnTo>
                <a:lnTo>
                  <a:pt x="6506616" y="2476500"/>
                </a:lnTo>
                <a:lnTo>
                  <a:pt x="6525238" y="2438400"/>
                </a:lnTo>
                <a:lnTo>
                  <a:pt x="6562643" y="2336800"/>
                </a:lnTo>
                <a:lnTo>
                  <a:pt x="6581078" y="2298700"/>
                </a:lnTo>
                <a:lnTo>
                  <a:pt x="6599211" y="2247900"/>
                </a:lnTo>
                <a:lnTo>
                  <a:pt x="6617147" y="2197100"/>
                </a:lnTo>
                <a:lnTo>
                  <a:pt x="6634993" y="2146300"/>
                </a:lnTo>
                <a:lnTo>
                  <a:pt x="6652854" y="2108200"/>
                </a:lnTo>
                <a:lnTo>
                  <a:pt x="6670836" y="2057400"/>
                </a:lnTo>
                <a:lnTo>
                  <a:pt x="6689044" y="2006600"/>
                </a:lnTo>
                <a:lnTo>
                  <a:pt x="6707584" y="1968500"/>
                </a:lnTo>
                <a:lnTo>
                  <a:pt x="6726562" y="1917700"/>
                </a:lnTo>
                <a:lnTo>
                  <a:pt x="6746083" y="1866900"/>
                </a:lnTo>
                <a:lnTo>
                  <a:pt x="6766253" y="1828800"/>
                </a:lnTo>
                <a:lnTo>
                  <a:pt x="6787178" y="1778000"/>
                </a:lnTo>
                <a:lnTo>
                  <a:pt x="6808963" y="1739900"/>
                </a:lnTo>
                <a:lnTo>
                  <a:pt x="6831713" y="1689100"/>
                </a:lnTo>
                <a:lnTo>
                  <a:pt x="6855535" y="1638300"/>
                </a:lnTo>
                <a:lnTo>
                  <a:pt x="6905698" y="1562100"/>
                </a:lnTo>
                <a:lnTo>
                  <a:pt x="6931750" y="1511300"/>
                </a:lnTo>
                <a:lnTo>
                  <a:pt x="6958678" y="1473200"/>
                </a:lnTo>
                <a:lnTo>
                  <a:pt x="6986472" y="1435100"/>
                </a:lnTo>
                <a:lnTo>
                  <a:pt x="7015118" y="1384300"/>
                </a:lnTo>
                <a:lnTo>
                  <a:pt x="7044606" y="1346200"/>
                </a:lnTo>
                <a:lnTo>
                  <a:pt x="7074921" y="1308100"/>
                </a:lnTo>
                <a:lnTo>
                  <a:pt x="7106054" y="1270000"/>
                </a:lnTo>
                <a:lnTo>
                  <a:pt x="7137991" y="1231900"/>
                </a:lnTo>
                <a:lnTo>
                  <a:pt x="7170720" y="1193800"/>
                </a:lnTo>
                <a:lnTo>
                  <a:pt x="7204230" y="1155700"/>
                </a:lnTo>
                <a:lnTo>
                  <a:pt x="7238508" y="1117600"/>
                </a:lnTo>
                <a:lnTo>
                  <a:pt x="7273542" y="1092200"/>
                </a:lnTo>
                <a:lnTo>
                  <a:pt x="7309320" y="1054100"/>
                </a:lnTo>
                <a:lnTo>
                  <a:pt x="7345831" y="1016000"/>
                </a:lnTo>
                <a:lnTo>
                  <a:pt x="7383061" y="990600"/>
                </a:lnTo>
                <a:lnTo>
                  <a:pt x="7421000" y="952500"/>
                </a:lnTo>
                <a:lnTo>
                  <a:pt x="7459634" y="914400"/>
                </a:lnTo>
                <a:lnTo>
                  <a:pt x="7498952" y="889000"/>
                </a:lnTo>
                <a:lnTo>
                  <a:pt x="7538942" y="863600"/>
                </a:lnTo>
                <a:lnTo>
                  <a:pt x="7579592" y="825500"/>
                </a:lnTo>
                <a:lnTo>
                  <a:pt x="7620889" y="800100"/>
                </a:lnTo>
                <a:lnTo>
                  <a:pt x="7705378" y="749300"/>
                </a:lnTo>
                <a:lnTo>
                  <a:pt x="7838981" y="673100"/>
                </a:lnTo>
                <a:lnTo>
                  <a:pt x="7883329" y="635000"/>
                </a:lnTo>
                <a:lnTo>
                  <a:pt x="8060193" y="533400"/>
                </a:lnTo>
                <a:lnTo>
                  <a:pt x="8236937" y="419100"/>
                </a:lnTo>
                <a:lnTo>
                  <a:pt x="8414525" y="317500"/>
                </a:lnTo>
                <a:lnTo>
                  <a:pt x="8459167" y="279400"/>
                </a:lnTo>
                <a:lnTo>
                  <a:pt x="8501605" y="254000"/>
                </a:lnTo>
                <a:lnTo>
                  <a:pt x="8544759" y="241300"/>
                </a:lnTo>
                <a:lnTo>
                  <a:pt x="8633018" y="190500"/>
                </a:lnTo>
                <a:lnTo>
                  <a:pt x="8723537" y="165100"/>
                </a:lnTo>
                <a:lnTo>
                  <a:pt x="8769518" y="139700"/>
                </a:lnTo>
                <a:lnTo>
                  <a:pt x="9052314" y="63500"/>
                </a:lnTo>
                <a:lnTo>
                  <a:pt x="9102958" y="63500"/>
                </a:lnTo>
                <a:lnTo>
                  <a:pt x="9204131" y="38100"/>
                </a:lnTo>
                <a:lnTo>
                  <a:pt x="9254664" y="38100"/>
                </a:lnTo>
                <a:lnTo>
                  <a:pt x="9355634" y="12700"/>
                </a:lnTo>
                <a:lnTo>
                  <a:pt x="10110365" y="12700"/>
                </a:lnTo>
                <a:lnTo>
                  <a:pt x="10160620" y="25400"/>
                </a:lnTo>
                <a:lnTo>
                  <a:pt x="10210880" y="25400"/>
                </a:lnTo>
                <a:lnTo>
                  <a:pt x="10311418" y="50800"/>
                </a:lnTo>
                <a:lnTo>
                  <a:pt x="10361702" y="50800"/>
                </a:lnTo>
                <a:lnTo>
                  <a:pt x="10462309" y="76200"/>
                </a:lnTo>
                <a:lnTo>
                  <a:pt x="10475545" y="76200"/>
                </a:lnTo>
                <a:lnTo>
                  <a:pt x="10475545" y="4114800"/>
                </a:lnTo>
                <a:close/>
              </a:path>
              <a:path w="10475594" h="6502400">
                <a:moveTo>
                  <a:pt x="3331818" y="4051300"/>
                </a:moveTo>
                <a:lnTo>
                  <a:pt x="2193934" y="4051300"/>
                </a:lnTo>
                <a:lnTo>
                  <a:pt x="2243494" y="4038600"/>
                </a:lnTo>
                <a:lnTo>
                  <a:pt x="2725425" y="4013200"/>
                </a:lnTo>
                <a:lnTo>
                  <a:pt x="3029214" y="4013200"/>
                </a:lnTo>
                <a:lnTo>
                  <a:pt x="3079763" y="4025900"/>
                </a:lnTo>
                <a:lnTo>
                  <a:pt x="3180738" y="4025900"/>
                </a:lnTo>
                <a:lnTo>
                  <a:pt x="3231155" y="4038600"/>
                </a:lnTo>
                <a:lnTo>
                  <a:pt x="3281516" y="4038600"/>
                </a:lnTo>
                <a:lnTo>
                  <a:pt x="3331818" y="4051300"/>
                </a:lnTo>
                <a:close/>
              </a:path>
              <a:path w="10475594" h="6502400">
                <a:moveTo>
                  <a:pt x="3432217" y="4064000"/>
                </a:moveTo>
                <a:lnTo>
                  <a:pt x="2045581" y="4064000"/>
                </a:lnTo>
                <a:lnTo>
                  <a:pt x="2094973" y="4051300"/>
                </a:lnTo>
                <a:lnTo>
                  <a:pt x="3382053" y="4051300"/>
                </a:lnTo>
                <a:lnTo>
                  <a:pt x="3432217" y="4064000"/>
                </a:lnTo>
                <a:close/>
              </a:path>
              <a:path w="10475594" h="6502400">
                <a:moveTo>
                  <a:pt x="3532707" y="4076700"/>
                </a:moveTo>
                <a:lnTo>
                  <a:pt x="1897811" y="4076700"/>
                </a:lnTo>
                <a:lnTo>
                  <a:pt x="1946995" y="4064000"/>
                </a:lnTo>
                <a:lnTo>
                  <a:pt x="3482304" y="4064000"/>
                </a:lnTo>
                <a:lnTo>
                  <a:pt x="3532707" y="4076700"/>
                </a:lnTo>
                <a:close/>
              </a:path>
              <a:path w="10475594" h="6502400">
                <a:moveTo>
                  <a:pt x="3633699" y="4089400"/>
                </a:moveTo>
                <a:lnTo>
                  <a:pt x="1799684" y="4089400"/>
                </a:lnTo>
                <a:lnTo>
                  <a:pt x="1848706" y="4076700"/>
                </a:lnTo>
                <a:lnTo>
                  <a:pt x="3583174" y="4076700"/>
                </a:lnTo>
                <a:lnTo>
                  <a:pt x="3633699" y="4089400"/>
                </a:lnTo>
                <a:close/>
              </a:path>
              <a:path w="10475594" h="6502400">
                <a:moveTo>
                  <a:pt x="10446554" y="6502400"/>
                </a:moveTo>
                <a:lnTo>
                  <a:pt x="51848" y="6502400"/>
                </a:lnTo>
                <a:lnTo>
                  <a:pt x="42959" y="6464300"/>
                </a:lnTo>
                <a:lnTo>
                  <a:pt x="32461" y="6413500"/>
                </a:lnTo>
                <a:lnTo>
                  <a:pt x="23482" y="6362700"/>
                </a:lnTo>
                <a:lnTo>
                  <a:pt x="15996" y="6311900"/>
                </a:lnTo>
                <a:lnTo>
                  <a:pt x="9975" y="6261100"/>
                </a:lnTo>
                <a:lnTo>
                  <a:pt x="5393" y="6210300"/>
                </a:lnTo>
                <a:lnTo>
                  <a:pt x="2221" y="6159500"/>
                </a:lnTo>
                <a:lnTo>
                  <a:pt x="432" y="6108700"/>
                </a:lnTo>
                <a:lnTo>
                  <a:pt x="0" y="6070600"/>
                </a:lnTo>
                <a:lnTo>
                  <a:pt x="896" y="6019800"/>
                </a:lnTo>
                <a:lnTo>
                  <a:pt x="3093" y="5969000"/>
                </a:lnTo>
                <a:lnTo>
                  <a:pt x="6565" y="5918200"/>
                </a:lnTo>
                <a:lnTo>
                  <a:pt x="11284" y="5867400"/>
                </a:lnTo>
                <a:lnTo>
                  <a:pt x="17222" y="5816600"/>
                </a:lnTo>
                <a:lnTo>
                  <a:pt x="24352" y="5765800"/>
                </a:lnTo>
                <a:lnTo>
                  <a:pt x="32648" y="5715000"/>
                </a:lnTo>
                <a:lnTo>
                  <a:pt x="42080" y="5676900"/>
                </a:lnTo>
                <a:lnTo>
                  <a:pt x="52624" y="5626100"/>
                </a:lnTo>
                <a:lnTo>
                  <a:pt x="64250" y="5575300"/>
                </a:lnTo>
                <a:lnTo>
                  <a:pt x="76931" y="5524500"/>
                </a:lnTo>
                <a:lnTo>
                  <a:pt x="90642" y="5473700"/>
                </a:lnTo>
                <a:lnTo>
                  <a:pt x="105353" y="5435600"/>
                </a:lnTo>
                <a:lnTo>
                  <a:pt x="121038" y="5384800"/>
                </a:lnTo>
                <a:lnTo>
                  <a:pt x="137669" y="5334000"/>
                </a:lnTo>
                <a:lnTo>
                  <a:pt x="155220" y="5283200"/>
                </a:lnTo>
                <a:lnTo>
                  <a:pt x="173662" y="5245100"/>
                </a:lnTo>
                <a:lnTo>
                  <a:pt x="193511" y="5194300"/>
                </a:lnTo>
                <a:lnTo>
                  <a:pt x="214550" y="5143500"/>
                </a:lnTo>
                <a:lnTo>
                  <a:pt x="236761" y="5092700"/>
                </a:lnTo>
                <a:lnTo>
                  <a:pt x="260128" y="5054600"/>
                </a:lnTo>
                <a:lnTo>
                  <a:pt x="284635" y="5003800"/>
                </a:lnTo>
                <a:lnTo>
                  <a:pt x="310263" y="4953000"/>
                </a:lnTo>
                <a:lnTo>
                  <a:pt x="336997" y="4914900"/>
                </a:lnTo>
                <a:lnTo>
                  <a:pt x="364819" y="4876800"/>
                </a:lnTo>
                <a:lnTo>
                  <a:pt x="393712" y="4826000"/>
                </a:lnTo>
                <a:lnTo>
                  <a:pt x="423660" y="4787900"/>
                </a:lnTo>
                <a:lnTo>
                  <a:pt x="454646" y="4749800"/>
                </a:lnTo>
                <a:lnTo>
                  <a:pt x="486653" y="4699000"/>
                </a:lnTo>
                <a:lnTo>
                  <a:pt x="519664" y="4660900"/>
                </a:lnTo>
                <a:lnTo>
                  <a:pt x="553669" y="4622800"/>
                </a:lnTo>
                <a:lnTo>
                  <a:pt x="588730" y="4584700"/>
                </a:lnTo>
                <a:lnTo>
                  <a:pt x="624814" y="4559300"/>
                </a:lnTo>
                <a:lnTo>
                  <a:pt x="661890" y="4521200"/>
                </a:lnTo>
                <a:lnTo>
                  <a:pt x="699926" y="4495800"/>
                </a:lnTo>
                <a:lnTo>
                  <a:pt x="738889" y="4457700"/>
                </a:lnTo>
                <a:lnTo>
                  <a:pt x="778750" y="4432300"/>
                </a:lnTo>
                <a:lnTo>
                  <a:pt x="819474" y="4406900"/>
                </a:lnTo>
                <a:lnTo>
                  <a:pt x="861031" y="4381500"/>
                </a:lnTo>
                <a:lnTo>
                  <a:pt x="903389" y="4356100"/>
                </a:lnTo>
                <a:lnTo>
                  <a:pt x="946517" y="4343400"/>
                </a:lnTo>
                <a:lnTo>
                  <a:pt x="1034952" y="4292600"/>
                </a:lnTo>
                <a:lnTo>
                  <a:pt x="1080196" y="4279900"/>
                </a:lnTo>
                <a:lnTo>
                  <a:pt x="1126082" y="4254500"/>
                </a:lnTo>
                <a:lnTo>
                  <a:pt x="1219653" y="4229100"/>
                </a:lnTo>
                <a:lnTo>
                  <a:pt x="1267274" y="4203700"/>
                </a:lnTo>
                <a:lnTo>
                  <a:pt x="1555988" y="4127500"/>
                </a:lnTo>
                <a:lnTo>
                  <a:pt x="1604523" y="4127500"/>
                </a:lnTo>
                <a:lnTo>
                  <a:pt x="1750750" y="4089400"/>
                </a:lnTo>
                <a:lnTo>
                  <a:pt x="3684275" y="4089400"/>
                </a:lnTo>
                <a:lnTo>
                  <a:pt x="3734898" y="4102100"/>
                </a:lnTo>
                <a:lnTo>
                  <a:pt x="3836255" y="4102100"/>
                </a:lnTo>
                <a:lnTo>
                  <a:pt x="3886978" y="4114800"/>
                </a:lnTo>
                <a:lnTo>
                  <a:pt x="10475545" y="4114800"/>
                </a:lnTo>
                <a:lnTo>
                  <a:pt x="10475545" y="6464300"/>
                </a:lnTo>
                <a:lnTo>
                  <a:pt x="10446554" y="6502400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48775" y="0"/>
            <a:ext cx="5839460" cy="3601085"/>
          </a:xfrm>
          <a:custGeom>
            <a:avLst/>
            <a:gdLst/>
            <a:ahLst/>
            <a:cxnLst/>
            <a:rect l="l" t="t" r="r" b="b"/>
            <a:pathLst>
              <a:path w="5839459" h="3601085">
                <a:moveTo>
                  <a:pt x="5839224" y="0"/>
                </a:moveTo>
                <a:lnTo>
                  <a:pt x="5839223" y="2051326"/>
                </a:lnTo>
                <a:lnTo>
                  <a:pt x="5776434" y="2102953"/>
                </a:lnTo>
                <a:lnTo>
                  <a:pt x="5737581" y="2133266"/>
                </a:lnTo>
                <a:lnTo>
                  <a:pt x="5698162" y="2162912"/>
                </a:lnTo>
                <a:lnTo>
                  <a:pt x="5658205" y="2191897"/>
                </a:lnTo>
                <a:lnTo>
                  <a:pt x="5617736" y="2220227"/>
                </a:lnTo>
                <a:lnTo>
                  <a:pt x="5576785" y="2247908"/>
                </a:lnTo>
                <a:lnTo>
                  <a:pt x="5535378" y="2274947"/>
                </a:lnTo>
                <a:lnTo>
                  <a:pt x="5493542" y="2301349"/>
                </a:lnTo>
                <a:lnTo>
                  <a:pt x="5451307" y="2327120"/>
                </a:lnTo>
                <a:lnTo>
                  <a:pt x="5408698" y="2352268"/>
                </a:lnTo>
                <a:lnTo>
                  <a:pt x="5365744" y="2376797"/>
                </a:lnTo>
                <a:lnTo>
                  <a:pt x="5322472" y="2400715"/>
                </a:lnTo>
                <a:lnTo>
                  <a:pt x="5278911" y="2424027"/>
                </a:lnTo>
                <a:lnTo>
                  <a:pt x="5235086" y="2446740"/>
                </a:lnTo>
                <a:lnTo>
                  <a:pt x="5191027" y="2468860"/>
                </a:lnTo>
                <a:lnTo>
                  <a:pt x="5146761" y="2490392"/>
                </a:lnTo>
                <a:lnTo>
                  <a:pt x="5102315" y="2511344"/>
                </a:lnTo>
                <a:lnTo>
                  <a:pt x="5057716" y="2531721"/>
                </a:lnTo>
                <a:lnTo>
                  <a:pt x="5011842" y="2552123"/>
                </a:lnTo>
                <a:lnTo>
                  <a:pt x="4965811" y="2572078"/>
                </a:lnTo>
                <a:lnTo>
                  <a:pt x="4919632" y="2591607"/>
                </a:lnTo>
                <a:lnTo>
                  <a:pt x="4873312" y="2610734"/>
                </a:lnTo>
                <a:lnTo>
                  <a:pt x="4826859" y="2629480"/>
                </a:lnTo>
                <a:lnTo>
                  <a:pt x="4780281" y="2647868"/>
                </a:lnTo>
                <a:lnTo>
                  <a:pt x="4733586" y="2665918"/>
                </a:lnTo>
                <a:lnTo>
                  <a:pt x="4686782" y="2683655"/>
                </a:lnTo>
                <a:lnTo>
                  <a:pt x="4639877" y="2701098"/>
                </a:lnTo>
                <a:lnTo>
                  <a:pt x="4592879" y="2718272"/>
                </a:lnTo>
                <a:lnTo>
                  <a:pt x="4545796" y="2735197"/>
                </a:lnTo>
                <a:lnTo>
                  <a:pt x="4498636" y="2751896"/>
                </a:lnTo>
                <a:lnTo>
                  <a:pt x="4451406" y="2768390"/>
                </a:lnTo>
                <a:lnTo>
                  <a:pt x="4404115" y="2784703"/>
                </a:lnTo>
                <a:lnTo>
                  <a:pt x="4356771" y="2800856"/>
                </a:lnTo>
                <a:lnTo>
                  <a:pt x="4309381" y="2816871"/>
                </a:lnTo>
                <a:lnTo>
                  <a:pt x="4214496" y="2848576"/>
                </a:lnTo>
                <a:lnTo>
                  <a:pt x="3929573" y="2942682"/>
                </a:lnTo>
                <a:lnTo>
                  <a:pt x="3834722" y="2974302"/>
                </a:lnTo>
                <a:lnTo>
                  <a:pt x="3787355" y="2990260"/>
                </a:lnTo>
                <a:lnTo>
                  <a:pt x="3740037" y="3006344"/>
                </a:lnTo>
                <a:lnTo>
                  <a:pt x="3692777" y="3022578"/>
                </a:lnTo>
                <a:lnTo>
                  <a:pt x="3645583" y="3038983"/>
                </a:lnTo>
                <a:lnTo>
                  <a:pt x="3598462" y="3055582"/>
                </a:lnTo>
                <a:lnTo>
                  <a:pt x="3551423" y="3072396"/>
                </a:lnTo>
                <a:lnTo>
                  <a:pt x="3504472" y="3089448"/>
                </a:lnTo>
                <a:lnTo>
                  <a:pt x="3457620" y="3106760"/>
                </a:lnTo>
                <a:lnTo>
                  <a:pt x="3410872" y="3124354"/>
                </a:lnTo>
                <a:lnTo>
                  <a:pt x="3364237" y="3142252"/>
                </a:lnTo>
                <a:lnTo>
                  <a:pt x="3317724" y="3160476"/>
                </a:lnTo>
                <a:lnTo>
                  <a:pt x="3271340" y="3179048"/>
                </a:lnTo>
                <a:lnTo>
                  <a:pt x="3225092" y="3197990"/>
                </a:lnTo>
                <a:lnTo>
                  <a:pt x="3178989" y="3217325"/>
                </a:lnTo>
                <a:lnTo>
                  <a:pt x="3133040" y="3237074"/>
                </a:lnTo>
                <a:lnTo>
                  <a:pt x="3087251" y="3257259"/>
                </a:lnTo>
                <a:lnTo>
                  <a:pt x="3041630" y="3277904"/>
                </a:lnTo>
                <a:lnTo>
                  <a:pt x="2950818" y="3319502"/>
                </a:lnTo>
                <a:lnTo>
                  <a:pt x="2905371" y="3340232"/>
                </a:lnTo>
                <a:lnTo>
                  <a:pt x="2859861" y="3360794"/>
                </a:lnTo>
                <a:lnTo>
                  <a:pt x="2814262" y="3381098"/>
                </a:lnTo>
                <a:lnTo>
                  <a:pt x="2768547" y="3401053"/>
                </a:lnTo>
                <a:lnTo>
                  <a:pt x="2722688" y="3420567"/>
                </a:lnTo>
                <a:lnTo>
                  <a:pt x="2676659" y="3439549"/>
                </a:lnTo>
                <a:lnTo>
                  <a:pt x="2630433" y="3457909"/>
                </a:lnTo>
                <a:lnTo>
                  <a:pt x="2583984" y="3475555"/>
                </a:lnTo>
                <a:lnTo>
                  <a:pt x="2537284" y="3492396"/>
                </a:lnTo>
                <a:lnTo>
                  <a:pt x="2490307" y="3508342"/>
                </a:lnTo>
                <a:lnTo>
                  <a:pt x="2443026" y="3523301"/>
                </a:lnTo>
                <a:lnTo>
                  <a:pt x="2395414" y="3537183"/>
                </a:lnTo>
                <a:lnTo>
                  <a:pt x="2347445" y="3549895"/>
                </a:lnTo>
                <a:lnTo>
                  <a:pt x="2299091" y="3561348"/>
                </a:lnTo>
                <a:lnTo>
                  <a:pt x="2250326" y="3571450"/>
                </a:lnTo>
                <a:lnTo>
                  <a:pt x="2201123" y="3580111"/>
                </a:lnTo>
                <a:lnTo>
                  <a:pt x="2151389" y="3587246"/>
                </a:lnTo>
                <a:lnTo>
                  <a:pt x="2102128" y="3592929"/>
                </a:lnTo>
                <a:lnTo>
                  <a:pt x="2052587" y="3597125"/>
                </a:lnTo>
                <a:lnTo>
                  <a:pt x="2002881" y="3599841"/>
                </a:lnTo>
                <a:lnTo>
                  <a:pt x="1953058" y="3601091"/>
                </a:lnTo>
                <a:lnTo>
                  <a:pt x="1903166" y="3600887"/>
                </a:lnTo>
                <a:lnTo>
                  <a:pt x="1853253" y="3599242"/>
                </a:lnTo>
                <a:lnTo>
                  <a:pt x="1803367" y="3596171"/>
                </a:lnTo>
                <a:lnTo>
                  <a:pt x="1753556" y="3591686"/>
                </a:lnTo>
                <a:lnTo>
                  <a:pt x="1703869" y="3585801"/>
                </a:lnTo>
                <a:lnTo>
                  <a:pt x="1654354" y="3578529"/>
                </a:lnTo>
                <a:lnTo>
                  <a:pt x="1605058" y="3569884"/>
                </a:lnTo>
                <a:lnTo>
                  <a:pt x="1556031" y="3559879"/>
                </a:lnTo>
                <a:lnTo>
                  <a:pt x="1507319" y="3548526"/>
                </a:lnTo>
                <a:lnTo>
                  <a:pt x="1458972" y="3535841"/>
                </a:lnTo>
                <a:lnTo>
                  <a:pt x="1411037" y="3521835"/>
                </a:lnTo>
                <a:lnTo>
                  <a:pt x="1363562" y="3506523"/>
                </a:lnTo>
                <a:lnTo>
                  <a:pt x="1316597" y="3489917"/>
                </a:lnTo>
                <a:lnTo>
                  <a:pt x="1270613" y="3472532"/>
                </a:lnTo>
                <a:lnTo>
                  <a:pt x="1225093" y="3453938"/>
                </a:lnTo>
                <a:lnTo>
                  <a:pt x="1180073" y="3434146"/>
                </a:lnTo>
                <a:lnTo>
                  <a:pt x="1135589" y="3413168"/>
                </a:lnTo>
                <a:lnTo>
                  <a:pt x="1091679" y="3391016"/>
                </a:lnTo>
                <a:lnTo>
                  <a:pt x="1048379" y="3367700"/>
                </a:lnTo>
                <a:lnTo>
                  <a:pt x="1005727" y="3343232"/>
                </a:lnTo>
                <a:lnTo>
                  <a:pt x="963760" y="3317624"/>
                </a:lnTo>
                <a:lnTo>
                  <a:pt x="922515" y="3290887"/>
                </a:lnTo>
                <a:lnTo>
                  <a:pt x="882028" y="3263031"/>
                </a:lnTo>
                <a:lnTo>
                  <a:pt x="842336" y="3234070"/>
                </a:lnTo>
                <a:lnTo>
                  <a:pt x="803478" y="3204013"/>
                </a:lnTo>
                <a:lnTo>
                  <a:pt x="765488" y="3172873"/>
                </a:lnTo>
                <a:lnTo>
                  <a:pt x="728405" y="3140660"/>
                </a:lnTo>
                <a:lnTo>
                  <a:pt x="692266" y="3107387"/>
                </a:lnTo>
                <a:lnTo>
                  <a:pt x="657107" y="3073064"/>
                </a:lnTo>
                <a:lnTo>
                  <a:pt x="622965" y="3037703"/>
                </a:lnTo>
                <a:lnTo>
                  <a:pt x="589847" y="3000943"/>
                </a:lnTo>
                <a:lnTo>
                  <a:pt x="558032" y="2962802"/>
                </a:lnTo>
                <a:lnTo>
                  <a:pt x="527480" y="2923384"/>
                </a:lnTo>
                <a:lnTo>
                  <a:pt x="498148" y="2882796"/>
                </a:lnTo>
                <a:lnTo>
                  <a:pt x="469994" y="2841143"/>
                </a:lnTo>
                <a:lnTo>
                  <a:pt x="442976" y="2798530"/>
                </a:lnTo>
                <a:lnTo>
                  <a:pt x="417053" y="2755063"/>
                </a:lnTo>
                <a:lnTo>
                  <a:pt x="392181" y="2710847"/>
                </a:lnTo>
                <a:lnTo>
                  <a:pt x="368318" y="2665988"/>
                </a:lnTo>
                <a:lnTo>
                  <a:pt x="345424" y="2620592"/>
                </a:lnTo>
                <a:lnTo>
                  <a:pt x="323455" y="2574764"/>
                </a:lnTo>
                <a:lnTo>
                  <a:pt x="302370" y="2528610"/>
                </a:lnTo>
                <a:lnTo>
                  <a:pt x="282126" y="2482235"/>
                </a:lnTo>
                <a:lnTo>
                  <a:pt x="262682" y="2435744"/>
                </a:lnTo>
                <a:lnTo>
                  <a:pt x="243996" y="2389244"/>
                </a:lnTo>
                <a:lnTo>
                  <a:pt x="226024" y="2342840"/>
                </a:lnTo>
                <a:lnTo>
                  <a:pt x="208726" y="2296637"/>
                </a:lnTo>
                <a:lnTo>
                  <a:pt x="191498" y="2249029"/>
                </a:lnTo>
                <a:lnTo>
                  <a:pt x="175107" y="2201206"/>
                </a:lnTo>
                <a:lnTo>
                  <a:pt x="159542" y="2153177"/>
                </a:lnTo>
                <a:lnTo>
                  <a:pt x="144789" y="2104951"/>
                </a:lnTo>
                <a:lnTo>
                  <a:pt x="130836" y="2056536"/>
                </a:lnTo>
                <a:lnTo>
                  <a:pt x="117670" y="2007940"/>
                </a:lnTo>
                <a:lnTo>
                  <a:pt x="105278" y="1959173"/>
                </a:lnTo>
                <a:lnTo>
                  <a:pt x="93648" y="1910242"/>
                </a:lnTo>
                <a:lnTo>
                  <a:pt x="82767" y="1861156"/>
                </a:lnTo>
                <a:lnTo>
                  <a:pt x="72621" y="1811923"/>
                </a:lnTo>
                <a:lnTo>
                  <a:pt x="63199" y="1762553"/>
                </a:lnTo>
                <a:lnTo>
                  <a:pt x="54487" y="1713053"/>
                </a:lnTo>
                <a:lnTo>
                  <a:pt x="46473" y="1663432"/>
                </a:lnTo>
                <a:lnTo>
                  <a:pt x="39145" y="1613699"/>
                </a:lnTo>
                <a:lnTo>
                  <a:pt x="32479" y="1563781"/>
                </a:lnTo>
                <a:lnTo>
                  <a:pt x="26491" y="1513929"/>
                </a:lnTo>
                <a:lnTo>
                  <a:pt x="21141" y="1463909"/>
                </a:lnTo>
                <a:lnTo>
                  <a:pt x="16426" y="1413810"/>
                </a:lnTo>
                <a:lnTo>
                  <a:pt x="12331" y="1363642"/>
                </a:lnTo>
                <a:lnTo>
                  <a:pt x="8845" y="1313413"/>
                </a:lnTo>
                <a:lnTo>
                  <a:pt x="5956" y="1263130"/>
                </a:lnTo>
                <a:lnTo>
                  <a:pt x="3649" y="1212803"/>
                </a:lnTo>
                <a:lnTo>
                  <a:pt x="1913" y="1162440"/>
                </a:lnTo>
                <a:lnTo>
                  <a:pt x="734" y="1112049"/>
                </a:lnTo>
                <a:lnTo>
                  <a:pt x="101" y="1061639"/>
                </a:lnTo>
                <a:lnTo>
                  <a:pt x="0" y="1011219"/>
                </a:lnTo>
                <a:lnTo>
                  <a:pt x="418" y="960797"/>
                </a:lnTo>
                <a:lnTo>
                  <a:pt x="1343" y="910382"/>
                </a:lnTo>
                <a:lnTo>
                  <a:pt x="2762" y="859981"/>
                </a:lnTo>
                <a:lnTo>
                  <a:pt x="4662" y="809604"/>
                </a:lnTo>
                <a:lnTo>
                  <a:pt x="7031" y="759259"/>
                </a:lnTo>
                <a:lnTo>
                  <a:pt x="9855" y="708954"/>
                </a:lnTo>
                <a:lnTo>
                  <a:pt x="13123" y="658699"/>
                </a:lnTo>
                <a:lnTo>
                  <a:pt x="16821" y="608501"/>
                </a:lnTo>
                <a:lnTo>
                  <a:pt x="20887" y="558921"/>
                </a:lnTo>
                <a:lnTo>
                  <a:pt x="25287" y="509312"/>
                </a:lnTo>
                <a:lnTo>
                  <a:pt x="30034" y="459687"/>
                </a:lnTo>
                <a:lnTo>
                  <a:pt x="35144" y="410058"/>
                </a:lnTo>
                <a:lnTo>
                  <a:pt x="40630" y="360435"/>
                </a:lnTo>
                <a:lnTo>
                  <a:pt x="46508" y="310831"/>
                </a:lnTo>
                <a:lnTo>
                  <a:pt x="52791" y="261257"/>
                </a:lnTo>
                <a:lnTo>
                  <a:pt x="59495" y="211724"/>
                </a:lnTo>
                <a:lnTo>
                  <a:pt x="66633" y="162246"/>
                </a:lnTo>
                <a:lnTo>
                  <a:pt x="74220" y="112832"/>
                </a:lnTo>
                <a:lnTo>
                  <a:pt x="82270" y="63495"/>
                </a:lnTo>
                <a:lnTo>
                  <a:pt x="90799" y="14246"/>
                </a:lnTo>
                <a:lnTo>
                  <a:pt x="93414" y="0"/>
                </a:lnTo>
                <a:lnTo>
                  <a:pt x="5839224" y="0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3839" y="3477173"/>
            <a:ext cx="3752849" cy="40290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48744" y="3477173"/>
            <a:ext cx="3752849" cy="40290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26360" y="3477173"/>
            <a:ext cx="3752849" cy="40290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296490" y="7998103"/>
            <a:ext cx="2408555" cy="18700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ctr">
              <a:lnSpc>
                <a:spcPct val="125600"/>
              </a:lnSpc>
              <a:spcBef>
                <a:spcPts val="380"/>
              </a:spcBef>
            </a:pPr>
            <a:r>
              <a:rPr sz="2500" spc="-65" dirty="0">
                <a:latin typeface="Verdana"/>
                <a:cs typeface="Verdana"/>
              </a:rPr>
              <a:t>Sul </a:t>
            </a:r>
            <a:r>
              <a:rPr sz="2500" spc="100" dirty="0">
                <a:latin typeface="Verdana"/>
                <a:cs typeface="Verdana"/>
              </a:rPr>
              <a:t>bambino </a:t>
            </a:r>
            <a:r>
              <a:rPr sz="2500" spc="105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Psicoeducazione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Farmacoterapia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Psicoterapia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0946" y="2284282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5585" y="2283118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19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72106" y="2284282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5" h="828675">
                <a:moveTo>
                  <a:pt x="0" y="106217"/>
                </a:moveTo>
                <a:lnTo>
                  <a:pt x="0" y="0"/>
                </a:lnTo>
                <a:lnTo>
                  <a:pt x="577937" y="0"/>
                </a:lnTo>
                <a:lnTo>
                  <a:pt x="577937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87068" y="2283118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11578" y="2284282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89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8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0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4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89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7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3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98165" y="2284282"/>
            <a:ext cx="781050" cy="828675"/>
          </a:xfrm>
          <a:custGeom>
            <a:avLst/>
            <a:gdLst/>
            <a:ahLst/>
            <a:cxnLst/>
            <a:rect l="l" t="t" r="r" b="b"/>
            <a:pathLst>
              <a:path w="781050" h="828675">
                <a:moveTo>
                  <a:pt x="312248" y="828492"/>
                </a:moveTo>
                <a:lnTo>
                  <a:pt x="0" y="0"/>
                </a:lnTo>
                <a:lnTo>
                  <a:pt x="145502" y="0"/>
                </a:lnTo>
                <a:lnTo>
                  <a:pt x="389655" y="687936"/>
                </a:lnTo>
                <a:lnTo>
                  <a:pt x="636428" y="0"/>
                </a:lnTo>
                <a:lnTo>
                  <a:pt x="780767" y="0"/>
                </a:lnTo>
                <a:lnTo>
                  <a:pt x="469682" y="828492"/>
                </a:lnTo>
                <a:lnTo>
                  <a:pt x="312248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91926" y="2283118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5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16436" y="2283118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32957" y="2284282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4" h="828675">
                <a:moveTo>
                  <a:pt x="0" y="106217"/>
                </a:moveTo>
                <a:lnTo>
                  <a:pt x="0" y="0"/>
                </a:lnTo>
                <a:lnTo>
                  <a:pt x="577936" y="0"/>
                </a:lnTo>
                <a:lnTo>
                  <a:pt x="577936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5" y="828492"/>
                </a:lnTo>
                <a:lnTo>
                  <a:pt x="221745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47918" y="2284282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38908" y="1908116"/>
            <a:ext cx="6547484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680" dirty="0"/>
              <a:t>INTERVENTI</a:t>
            </a:r>
            <a:endParaRPr sz="9350"/>
          </a:p>
        </p:txBody>
      </p:sp>
      <p:sp>
        <p:nvSpPr>
          <p:cNvPr id="21" name="object 21"/>
          <p:cNvSpPr txBox="1"/>
          <p:nvPr/>
        </p:nvSpPr>
        <p:spPr>
          <a:xfrm>
            <a:off x="10165298" y="7998103"/>
            <a:ext cx="2516505" cy="18700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ctr">
              <a:lnSpc>
                <a:spcPct val="125600"/>
              </a:lnSpc>
              <a:spcBef>
                <a:spcPts val="380"/>
              </a:spcBef>
            </a:pPr>
            <a:r>
              <a:rPr sz="2500" spc="-10" dirty="0">
                <a:latin typeface="Verdana"/>
                <a:cs typeface="Verdana"/>
              </a:rPr>
              <a:t>Sulla </a:t>
            </a:r>
            <a:r>
              <a:rPr sz="2500" spc="80" dirty="0">
                <a:latin typeface="Verdana"/>
                <a:cs typeface="Verdana"/>
              </a:rPr>
              <a:t>scuola </a:t>
            </a:r>
            <a:r>
              <a:rPr sz="2500" spc="85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Psicoeducazione </a:t>
            </a:r>
            <a:r>
              <a:rPr sz="2300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Interventi 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175" dirty="0">
                <a:latin typeface="Verdana"/>
                <a:cs typeface="Verdana"/>
              </a:rPr>
              <a:t>c</a:t>
            </a:r>
            <a:r>
              <a:rPr sz="2300" spc="35" dirty="0">
                <a:latin typeface="Verdana"/>
                <a:cs typeface="Verdana"/>
              </a:rPr>
              <a:t>o</a:t>
            </a:r>
            <a:r>
              <a:rPr sz="2300" spc="60" dirty="0">
                <a:latin typeface="Verdana"/>
                <a:cs typeface="Verdana"/>
              </a:rPr>
              <a:t>m</a:t>
            </a:r>
            <a:r>
              <a:rPr sz="2300" spc="80" dirty="0">
                <a:latin typeface="Verdana"/>
                <a:cs typeface="Verdana"/>
              </a:rPr>
              <a:t>p</a:t>
            </a:r>
            <a:r>
              <a:rPr sz="2300" spc="35" dirty="0">
                <a:latin typeface="Verdana"/>
                <a:cs typeface="Verdana"/>
              </a:rPr>
              <a:t>o</a:t>
            </a:r>
            <a:r>
              <a:rPr sz="2300" spc="-175" dirty="0">
                <a:latin typeface="Verdana"/>
                <a:cs typeface="Verdana"/>
              </a:rPr>
              <a:t>r</a:t>
            </a:r>
            <a:r>
              <a:rPr sz="2300" spc="-135" dirty="0">
                <a:latin typeface="Verdana"/>
                <a:cs typeface="Verdana"/>
              </a:rPr>
              <a:t>t</a:t>
            </a:r>
            <a:r>
              <a:rPr sz="2300" spc="135" dirty="0">
                <a:latin typeface="Verdana"/>
                <a:cs typeface="Verdana"/>
              </a:rPr>
              <a:t>a</a:t>
            </a:r>
            <a:r>
              <a:rPr sz="2300" spc="60" dirty="0">
                <a:latin typeface="Verdana"/>
                <a:cs typeface="Verdana"/>
              </a:rPr>
              <a:t>m</a:t>
            </a:r>
            <a:r>
              <a:rPr sz="2300" spc="15" dirty="0">
                <a:latin typeface="Verdana"/>
                <a:cs typeface="Verdana"/>
              </a:rPr>
              <a:t>e</a:t>
            </a:r>
            <a:r>
              <a:rPr sz="2300" spc="-60" dirty="0">
                <a:latin typeface="Verdana"/>
                <a:cs typeface="Verdana"/>
              </a:rPr>
              <a:t>n</a:t>
            </a:r>
            <a:r>
              <a:rPr sz="2300" spc="-135" dirty="0">
                <a:latin typeface="Verdana"/>
                <a:cs typeface="Verdana"/>
              </a:rPr>
              <a:t>t</a:t>
            </a:r>
            <a:r>
              <a:rPr sz="2300" spc="135" dirty="0">
                <a:latin typeface="Verdana"/>
                <a:cs typeface="Verdana"/>
              </a:rPr>
              <a:t>a</a:t>
            </a:r>
            <a:r>
              <a:rPr sz="2300" spc="-135" dirty="0">
                <a:latin typeface="Verdana"/>
                <a:cs typeface="Verdana"/>
              </a:rPr>
              <a:t>l</a:t>
            </a:r>
            <a:r>
              <a:rPr sz="2300" spc="-130" dirty="0">
                <a:latin typeface="Verdana"/>
                <a:cs typeface="Verdana"/>
              </a:rPr>
              <a:t>i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196638" y="7998103"/>
            <a:ext cx="2408555" cy="144145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-635" algn="ctr">
              <a:lnSpc>
                <a:spcPct val="127200"/>
              </a:lnSpc>
              <a:spcBef>
                <a:spcPts val="330"/>
              </a:spcBef>
            </a:pPr>
            <a:r>
              <a:rPr sz="2500" spc="-65" dirty="0">
                <a:latin typeface="Verdana"/>
                <a:cs typeface="Verdana"/>
              </a:rPr>
              <a:t>Sui </a:t>
            </a:r>
            <a:r>
              <a:rPr sz="2500" spc="5" dirty="0">
                <a:latin typeface="Verdana"/>
                <a:cs typeface="Verdana"/>
              </a:rPr>
              <a:t>genitori </a:t>
            </a:r>
            <a:r>
              <a:rPr sz="2500" spc="1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Psicoeducazione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Parent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60" dirty="0">
                <a:latin typeface="Verdana"/>
                <a:cs typeface="Verdana"/>
              </a:rPr>
              <a:t>training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555" y="593905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487844" y="0"/>
            <a:ext cx="14800580" cy="10287000"/>
            <a:chOff x="3487844" y="0"/>
            <a:chExt cx="14800580" cy="10287000"/>
          </a:xfrm>
        </p:grpSpPr>
        <p:sp>
          <p:nvSpPr>
            <p:cNvPr id="4" name="object 4"/>
            <p:cNvSpPr/>
            <p:nvPr/>
          </p:nvSpPr>
          <p:spPr>
            <a:xfrm>
              <a:off x="14316864" y="7112732"/>
              <a:ext cx="2695575" cy="2810510"/>
            </a:xfrm>
            <a:custGeom>
              <a:avLst/>
              <a:gdLst/>
              <a:ahLst/>
              <a:cxnLst/>
              <a:rect l="l" t="t" r="r" b="b"/>
              <a:pathLst>
                <a:path w="2695575" h="2810509">
                  <a:moveTo>
                    <a:pt x="1308395" y="2810224"/>
                  </a:moveTo>
                  <a:lnTo>
                    <a:pt x="1231957" y="2808254"/>
                  </a:lnTo>
                  <a:lnTo>
                    <a:pt x="1193381" y="2805013"/>
                  </a:lnTo>
                  <a:lnTo>
                    <a:pt x="1154591" y="2800196"/>
                  </a:lnTo>
                  <a:lnTo>
                    <a:pt x="1115607" y="2793752"/>
                  </a:lnTo>
                  <a:lnTo>
                    <a:pt x="1076446" y="2785625"/>
                  </a:lnTo>
                  <a:lnTo>
                    <a:pt x="1037127" y="2775764"/>
                  </a:lnTo>
                  <a:lnTo>
                    <a:pt x="997669" y="2764113"/>
                  </a:lnTo>
                  <a:lnTo>
                    <a:pt x="958089" y="2750621"/>
                  </a:lnTo>
                  <a:lnTo>
                    <a:pt x="918407" y="2735233"/>
                  </a:lnTo>
                  <a:lnTo>
                    <a:pt x="878641" y="2717897"/>
                  </a:lnTo>
                  <a:lnTo>
                    <a:pt x="838810" y="2698559"/>
                  </a:lnTo>
                  <a:lnTo>
                    <a:pt x="798931" y="2677165"/>
                  </a:lnTo>
                  <a:lnTo>
                    <a:pt x="759024" y="2653662"/>
                  </a:lnTo>
                  <a:lnTo>
                    <a:pt x="719107" y="2627997"/>
                  </a:lnTo>
                  <a:lnTo>
                    <a:pt x="679198" y="2600116"/>
                  </a:lnTo>
                  <a:lnTo>
                    <a:pt x="639316" y="2569967"/>
                  </a:lnTo>
                  <a:lnTo>
                    <a:pt x="599479" y="2537495"/>
                  </a:lnTo>
                  <a:lnTo>
                    <a:pt x="559706" y="2502647"/>
                  </a:lnTo>
                  <a:lnTo>
                    <a:pt x="520015" y="2465370"/>
                  </a:lnTo>
                  <a:lnTo>
                    <a:pt x="480425" y="2425611"/>
                  </a:lnTo>
                  <a:lnTo>
                    <a:pt x="440955" y="2383316"/>
                  </a:lnTo>
                  <a:lnTo>
                    <a:pt x="401622" y="2338432"/>
                  </a:lnTo>
                  <a:lnTo>
                    <a:pt x="362445" y="2290905"/>
                  </a:lnTo>
                  <a:lnTo>
                    <a:pt x="323443" y="2240682"/>
                  </a:lnTo>
                  <a:lnTo>
                    <a:pt x="284634" y="2187709"/>
                  </a:lnTo>
                  <a:lnTo>
                    <a:pt x="246037" y="2131934"/>
                  </a:lnTo>
                  <a:lnTo>
                    <a:pt x="207670" y="2073303"/>
                  </a:lnTo>
                  <a:lnTo>
                    <a:pt x="181713" y="2031094"/>
                  </a:lnTo>
                  <a:lnTo>
                    <a:pt x="157621" y="1988977"/>
                  </a:lnTo>
                  <a:lnTo>
                    <a:pt x="135364" y="1946965"/>
                  </a:lnTo>
                  <a:lnTo>
                    <a:pt x="114914" y="1905071"/>
                  </a:lnTo>
                  <a:lnTo>
                    <a:pt x="96242" y="1863308"/>
                  </a:lnTo>
                  <a:lnTo>
                    <a:pt x="79319" y="1821686"/>
                  </a:lnTo>
                  <a:lnTo>
                    <a:pt x="64117" y="1780220"/>
                  </a:lnTo>
                  <a:lnTo>
                    <a:pt x="50607" y="1738920"/>
                  </a:lnTo>
                  <a:lnTo>
                    <a:pt x="38760" y="1697800"/>
                  </a:lnTo>
                  <a:lnTo>
                    <a:pt x="28548" y="1656872"/>
                  </a:lnTo>
                  <a:lnTo>
                    <a:pt x="19943" y="1616148"/>
                  </a:lnTo>
                  <a:lnTo>
                    <a:pt x="12914" y="1575641"/>
                  </a:lnTo>
                  <a:lnTo>
                    <a:pt x="7434" y="1535362"/>
                  </a:lnTo>
                  <a:lnTo>
                    <a:pt x="3474" y="1495326"/>
                  </a:lnTo>
                  <a:lnTo>
                    <a:pt x="1006" y="1455542"/>
                  </a:lnTo>
                  <a:lnTo>
                    <a:pt x="0" y="1416025"/>
                  </a:lnTo>
                  <a:lnTo>
                    <a:pt x="427" y="1376787"/>
                  </a:lnTo>
                  <a:lnTo>
                    <a:pt x="2261" y="1337839"/>
                  </a:lnTo>
                  <a:lnTo>
                    <a:pt x="5470" y="1299195"/>
                  </a:lnTo>
                  <a:lnTo>
                    <a:pt x="10028" y="1260866"/>
                  </a:lnTo>
                  <a:lnTo>
                    <a:pt x="15905" y="1222865"/>
                  </a:lnTo>
                  <a:lnTo>
                    <a:pt x="23072" y="1185205"/>
                  </a:lnTo>
                  <a:lnTo>
                    <a:pt x="31501" y="1147897"/>
                  </a:lnTo>
                  <a:lnTo>
                    <a:pt x="41164" y="1110955"/>
                  </a:lnTo>
                  <a:lnTo>
                    <a:pt x="52031" y="1074390"/>
                  </a:lnTo>
                  <a:lnTo>
                    <a:pt x="64074" y="1038215"/>
                  </a:lnTo>
                  <a:lnTo>
                    <a:pt x="77264" y="1002442"/>
                  </a:lnTo>
                  <a:lnTo>
                    <a:pt x="91572" y="967083"/>
                  </a:lnTo>
                  <a:lnTo>
                    <a:pt x="106970" y="932152"/>
                  </a:lnTo>
                  <a:lnTo>
                    <a:pt x="123429" y="897660"/>
                  </a:lnTo>
                  <a:lnTo>
                    <a:pt x="140921" y="863620"/>
                  </a:lnTo>
                  <a:lnTo>
                    <a:pt x="159416" y="830044"/>
                  </a:lnTo>
                  <a:lnTo>
                    <a:pt x="178887" y="796944"/>
                  </a:lnTo>
                  <a:lnTo>
                    <a:pt x="199304" y="764333"/>
                  </a:lnTo>
                  <a:lnTo>
                    <a:pt x="220638" y="732224"/>
                  </a:lnTo>
                  <a:lnTo>
                    <a:pt x="242862" y="700628"/>
                  </a:lnTo>
                  <a:lnTo>
                    <a:pt x="265946" y="669558"/>
                  </a:lnTo>
                  <a:lnTo>
                    <a:pt x="289862" y="639026"/>
                  </a:lnTo>
                  <a:lnTo>
                    <a:pt x="314580" y="609046"/>
                  </a:lnTo>
                  <a:lnTo>
                    <a:pt x="340073" y="579628"/>
                  </a:lnTo>
                  <a:lnTo>
                    <a:pt x="366312" y="550785"/>
                  </a:lnTo>
                  <a:lnTo>
                    <a:pt x="393268" y="522531"/>
                  </a:lnTo>
                  <a:lnTo>
                    <a:pt x="420911" y="494877"/>
                  </a:lnTo>
                  <a:lnTo>
                    <a:pt x="449215" y="467835"/>
                  </a:lnTo>
                  <a:lnTo>
                    <a:pt x="478149" y="441418"/>
                  </a:lnTo>
                  <a:lnTo>
                    <a:pt x="507686" y="415639"/>
                  </a:lnTo>
                  <a:lnTo>
                    <a:pt x="537796" y="390510"/>
                  </a:lnTo>
                  <a:lnTo>
                    <a:pt x="568451" y="366042"/>
                  </a:lnTo>
                  <a:lnTo>
                    <a:pt x="599622" y="342249"/>
                  </a:lnTo>
                  <a:lnTo>
                    <a:pt x="631281" y="319143"/>
                  </a:lnTo>
                  <a:lnTo>
                    <a:pt x="663399" y="296736"/>
                  </a:lnTo>
                  <a:lnTo>
                    <a:pt x="695946" y="275040"/>
                  </a:lnTo>
                  <a:lnTo>
                    <a:pt x="728896" y="254069"/>
                  </a:lnTo>
                  <a:lnTo>
                    <a:pt x="762218" y="233834"/>
                  </a:lnTo>
                  <a:lnTo>
                    <a:pt x="795884" y="214348"/>
                  </a:lnTo>
                  <a:lnTo>
                    <a:pt x="829866" y="195622"/>
                  </a:lnTo>
                  <a:lnTo>
                    <a:pt x="864134" y="177670"/>
                  </a:lnTo>
                  <a:lnTo>
                    <a:pt x="898661" y="160504"/>
                  </a:lnTo>
                  <a:lnTo>
                    <a:pt x="933416" y="144137"/>
                  </a:lnTo>
                  <a:lnTo>
                    <a:pt x="968373" y="128579"/>
                  </a:lnTo>
                  <a:lnTo>
                    <a:pt x="1038774" y="99946"/>
                  </a:lnTo>
                  <a:lnTo>
                    <a:pt x="1109633" y="74704"/>
                  </a:lnTo>
                  <a:lnTo>
                    <a:pt x="1180722" y="52951"/>
                  </a:lnTo>
                  <a:lnTo>
                    <a:pt x="1251811" y="34787"/>
                  </a:lnTo>
                  <a:lnTo>
                    <a:pt x="1322670" y="20311"/>
                  </a:lnTo>
                  <a:lnTo>
                    <a:pt x="1393071" y="9622"/>
                  </a:lnTo>
                  <a:lnTo>
                    <a:pt x="1462783" y="2818"/>
                  </a:lnTo>
                  <a:lnTo>
                    <a:pt x="1531577" y="0"/>
                  </a:lnTo>
                  <a:lnTo>
                    <a:pt x="1565558" y="115"/>
                  </a:lnTo>
                  <a:lnTo>
                    <a:pt x="1632545" y="3459"/>
                  </a:lnTo>
                  <a:lnTo>
                    <a:pt x="1698041" y="11035"/>
                  </a:lnTo>
                  <a:lnTo>
                    <a:pt x="1761816" y="22943"/>
                  </a:lnTo>
                  <a:lnTo>
                    <a:pt x="1823640" y="39281"/>
                  </a:lnTo>
                  <a:lnTo>
                    <a:pt x="1883285" y="60147"/>
                  </a:lnTo>
                  <a:lnTo>
                    <a:pt x="1940521" y="85642"/>
                  </a:lnTo>
                  <a:lnTo>
                    <a:pt x="1995118" y="115865"/>
                  </a:lnTo>
                  <a:lnTo>
                    <a:pt x="2289781" y="323120"/>
                  </a:lnTo>
                  <a:lnTo>
                    <a:pt x="2451496" y="480980"/>
                  </a:lnTo>
                  <a:lnTo>
                    <a:pt x="2519644" y="581514"/>
                  </a:lnTo>
                  <a:lnTo>
                    <a:pt x="2533609" y="616788"/>
                  </a:lnTo>
                  <a:lnTo>
                    <a:pt x="2555914" y="669508"/>
                  </a:lnTo>
                  <a:lnTo>
                    <a:pt x="2576484" y="722261"/>
                  </a:lnTo>
                  <a:lnTo>
                    <a:pt x="2595340" y="775009"/>
                  </a:lnTo>
                  <a:lnTo>
                    <a:pt x="2612500" y="827714"/>
                  </a:lnTo>
                  <a:lnTo>
                    <a:pt x="2627985" y="880337"/>
                  </a:lnTo>
                  <a:lnTo>
                    <a:pt x="2641814" y="932840"/>
                  </a:lnTo>
                  <a:lnTo>
                    <a:pt x="2654006" y="985184"/>
                  </a:lnTo>
                  <a:lnTo>
                    <a:pt x="2664583" y="1037332"/>
                  </a:lnTo>
                  <a:lnTo>
                    <a:pt x="2673563" y="1089245"/>
                  </a:lnTo>
                  <a:lnTo>
                    <a:pt x="2680967" y="1140884"/>
                  </a:lnTo>
                  <a:lnTo>
                    <a:pt x="2686814" y="1192211"/>
                  </a:lnTo>
                  <a:lnTo>
                    <a:pt x="2691123" y="1243188"/>
                  </a:lnTo>
                  <a:lnTo>
                    <a:pt x="2693915" y="1293777"/>
                  </a:lnTo>
                  <a:lnTo>
                    <a:pt x="2695210" y="1343938"/>
                  </a:lnTo>
                  <a:lnTo>
                    <a:pt x="2695026" y="1393634"/>
                  </a:lnTo>
                  <a:lnTo>
                    <a:pt x="2693385" y="1442827"/>
                  </a:lnTo>
                  <a:lnTo>
                    <a:pt x="2690306" y="1491478"/>
                  </a:lnTo>
                  <a:lnTo>
                    <a:pt x="2685807" y="1539548"/>
                  </a:lnTo>
                  <a:lnTo>
                    <a:pt x="2679910" y="1587000"/>
                  </a:lnTo>
                  <a:lnTo>
                    <a:pt x="2672635" y="1633794"/>
                  </a:lnTo>
                  <a:lnTo>
                    <a:pt x="2664000" y="1679894"/>
                  </a:lnTo>
                  <a:lnTo>
                    <a:pt x="2654025" y="1725259"/>
                  </a:lnTo>
                  <a:lnTo>
                    <a:pt x="2642731" y="1769853"/>
                  </a:lnTo>
                  <a:lnTo>
                    <a:pt x="2630137" y="1813636"/>
                  </a:lnTo>
                  <a:lnTo>
                    <a:pt x="2616263" y="1856570"/>
                  </a:lnTo>
                  <a:lnTo>
                    <a:pt x="2601128" y="1898617"/>
                  </a:lnTo>
                  <a:lnTo>
                    <a:pt x="2584753" y="1939738"/>
                  </a:lnTo>
                  <a:lnTo>
                    <a:pt x="2567157" y="1979896"/>
                  </a:lnTo>
                  <a:lnTo>
                    <a:pt x="2548360" y="2019051"/>
                  </a:lnTo>
                  <a:lnTo>
                    <a:pt x="2528382" y="2057166"/>
                  </a:lnTo>
                  <a:lnTo>
                    <a:pt x="2507242" y="2094202"/>
                  </a:lnTo>
                  <a:lnTo>
                    <a:pt x="2484961" y="2130120"/>
                  </a:lnTo>
                  <a:lnTo>
                    <a:pt x="2461557" y="2164883"/>
                  </a:lnTo>
                  <a:lnTo>
                    <a:pt x="2437052" y="2198452"/>
                  </a:lnTo>
                  <a:lnTo>
                    <a:pt x="2411464" y="2230788"/>
                  </a:lnTo>
                  <a:lnTo>
                    <a:pt x="2384813" y="2261854"/>
                  </a:lnTo>
                  <a:lnTo>
                    <a:pt x="2357119" y="2291611"/>
                  </a:lnTo>
                  <a:lnTo>
                    <a:pt x="2322660" y="2326188"/>
                  </a:lnTo>
                  <a:lnTo>
                    <a:pt x="2284611" y="2362363"/>
                  </a:lnTo>
                  <a:lnTo>
                    <a:pt x="2243121" y="2399711"/>
                  </a:lnTo>
                  <a:lnTo>
                    <a:pt x="2198339" y="2437804"/>
                  </a:lnTo>
                  <a:lnTo>
                    <a:pt x="2150411" y="2476215"/>
                  </a:lnTo>
                  <a:lnTo>
                    <a:pt x="2099485" y="2514517"/>
                  </a:lnTo>
                  <a:lnTo>
                    <a:pt x="2045710" y="2552284"/>
                  </a:lnTo>
                  <a:lnTo>
                    <a:pt x="1989233" y="2589087"/>
                  </a:lnTo>
                  <a:lnTo>
                    <a:pt x="1930203" y="2624501"/>
                  </a:lnTo>
                  <a:lnTo>
                    <a:pt x="1868766" y="2658098"/>
                  </a:lnTo>
                  <a:lnTo>
                    <a:pt x="1805071" y="2689451"/>
                  </a:lnTo>
                  <a:lnTo>
                    <a:pt x="1739265" y="2718133"/>
                  </a:lnTo>
                  <a:lnTo>
                    <a:pt x="1671497" y="2743717"/>
                  </a:lnTo>
                  <a:lnTo>
                    <a:pt x="1601915" y="2765776"/>
                  </a:lnTo>
                  <a:lnTo>
                    <a:pt x="1530666" y="2783883"/>
                  </a:lnTo>
                  <a:lnTo>
                    <a:pt x="1457897" y="2797612"/>
                  </a:lnTo>
                  <a:lnTo>
                    <a:pt x="1383758" y="2806534"/>
                  </a:lnTo>
                  <a:lnTo>
                    <a:pt x="1346220" y="2809060"/>
                  </a:lnTo>
                  <a:lnTo>
                    <a:pt x="1308395" y="2810224"/>
                  </a:lnTo>
                  <a:close/>
                </a:path>
              </a:pathLst>
            </a:custGeom>
            <a:solidFill>
              <a:srgbClr val="FFCC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96205" y="935493"/>
              <a:ext cx="5829299" cy="8229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000008" y="0"/>
              <a:ext cx="4288155" cy="4396105"/>
            </a:xfrm>
            <a:custGeom>
              <a:avLst/>
              <a:gdLst/>
              <a:ahLst/>
              <a:cxnLst/>
              <a:rect l="l" t="t" r="r" b="b"/>
              <a:pathLst>
                <a:path w="4288155" h="4396105">
                  <a:moveTo>
                    <a:pt x="4287990" y="4395958"/>
                  </a:moveTo>
                  <a:lnTo>
                    <a:pt x="4287990" y="0"/>
                  </a:lnTo>
                  <a:lnTo>
                    <a:pt x="25757" y="0"/>
                  </a:lnTo>
                  <a:lnTo>
                    <a:pt x="21638" y="22790"/>
                  </a:lnTo>
                  <a:lnTo>
                    <a:pt x="15234" y="64518"/>
                  </a:lnTo>
                  <a:lnTo>
                    <a:pt x="9998" y="105895"/>
                  </a:lnTo>
                  <a:lnTo>
                    <a:pt x="5866" y="147233"/>
                  </a:lnTo>
                  <a:lnTo>
                    <a:pt x="2829" y="188523"/>
                  </a:lnTo>
                  <a:lnTo>
                    <a:pt x="876" y="229755"/>
                  </a:lnTo>
                  <a:lnTo>
                    <a:pt x="0" y="270919"/>
                  </a:lnTo>
                  <a:lnTo>
                    <a:pt x="189" y="312005"/>
                  </a:lnTo>
                  <a:lnTo>
                    <a:pt x="1437" y="353005"/>
                  </a:lnTo>
                  <a:lnTo>
                    <a:pt x="3732" y="393909"/>
                  </a:lnTo>
                  <a:lnTo>
                    <a:pt x="7065" y="434706"/>
                  </a:lnTo>
                  <a:lnTo>
                    <a:pt x="11429" y="475388"/>
                  </a:lnTo>
                  <a:lnTo>
                    <a:pt x="16812" y="515945"/>
                  </a:lnTo>
                  <a:lnTo>
                    <a:pt x="23205" y="556366"/>
                  </a:lnTo>
                  <a:lnTo>
                    <a:pt x="30600" y="596644"/>
                  </a:lnTo>
                  <a:lnTo>
                    <a:pt x="38988" y="636767"/>
                  </a:lnTo>
                  <a:lnTo>
                    <a:pt x="48358" y="676726"/>
                  </a:lnTo>
                  <a:lnTo>
                    <a:pt x="58701" y="716512"/>
                  </a:lnTo>
                  <a:lnTo>
                    <a:pt x="70009" y="756115"/>
                  </a:lnTo>
                  <a:lnTo>
                    <a:pt x="82271" y="795526"/>
                  </a:lnTo>
                  <a:lnTo>
                    <a:pt x="95479" y="834734"/>
                  </a:lnTo>
                  <a:lnTo>
                    <a:pt x="109624" y="873731"/>
                  </a:lnTo>
                  <a:lnTo>
                    <a:pt x="124695" y="912507"/>
                  </a:lnTo>
                  <a:lnTo>
                    <a:pt x="140683" y="951051"/>
                  </a:lnTo>
                  <a:lnTo>
                    <a:pt x="157581" y="989355"/>
                  </a:lnTo>
                  <a:lnTo>
                    <a:pt x="175377" y="1027409"/>
                  </a:lnTo>
                  <a:lnTo>
                    <a:pt x="194062" y="1065203"/>
                  </a:lnTo>
                  <a:lnTo>
                    <a:pt x="213629" y="1102727"/>
                  </a:lnTo>
                  <a:lnTo>
                    <a:pt x="234066" y="1139973"/>
                  </a:lnTo>
                  <a:lnTo>
                    <a:pt x="255365" y="1176930"/>
                  </a:lnTo>
                  <a:lnTo>
                    <a:pt x="277516" y="1213589"/>
                  </a:lnTo>
                  <a:lnTo>
                    <a:pt x="300511" y="1249940"/>
                  </a:lnTo>
                  <a:lnTo>
                    <a:pt x="324339" y="1285973"/>
                  </a:lnTo>
                  <a:lnTo>
                    <a:pt x="348992" y="1321680"/>
                  </a:lnTo>
                  <a:lnTo>
                    <a:pt x="374460" y="1357050"/>
                  </a:lnTo>
                  <a:lnTo>
                    <a:pt x="400734" y="1392073"/>
                  </a:lnTo>
                  <a:lnTo>
                    <a:pt x="427805" y="1426741"/>
                  </a:lnTo>
                  <a:lnTo>
                    <a:pt x="455663" y="1461044"/>
                  </a:lnTo>
                  <a:lnTo>
                    <a:pt x="484299" y="1494971"/>
                  </a:lnTo>
                  <a:lnTo>
                    <a:pt x="513703" y="1528513"/>
                  </a:lnTo>
                  <a:lnTo>
                    <a:pt x="543867" y="1561662"/>
                  </a:lnTo>
                  <a:lnTo>
                    <a:pt x="574781" y="1594406"/>
                  </a:lnTo>
                  <a:lnTo>
                    <a:pt x="606436" y="1626737"/>
                  </a:lnTo>
                  <a:lnTo>
                    <a:pt x="638822" y="1658645"/>
                  </a:lnTo>
                  <a:lnTo>
                    <a:pt x="671931" y="1690120"/>
                  </a:lnTo>
                  <a:lnTo>
                    <a:pt x="705752" y="1721153"/>
                  </a:lnTo>
                  <a:lnTo>
                    <a:pt x="740276" y="1751733"/>
                  </a:lnTo>
                  <a:lnTo>
                    <a:pt x="775495" y="1781853"/>
                  </a:lnTo>
                  <a:lnTo>
                    <a:pt x="811399" y="1811501"/>
                  </a:lnTo>
                  <a:lnTo>
                    <a:pt x="847978" y="1840668"/>
                  </a:lnTo>
                  <a:lnTo>
                    <a:pt x="885224" y="1869345"/>
                  </a:lnTo>
                  <a:lnTo>
                    <a:pt x="923127" y="1897522"/>
                  </a:lnTo>
                  <a:lnTo>
                    <a:pt x="961677" y="1925190"/>
                  </a:lnTo>
                  <a:lnTo>
                    <a:pt x="1000865" y="1952338"/>
                  </a:lnTo>
                  <a:lnTo>
                    <a:pt x="1040683" y="1978958"/>
                  </a:lnTo>
                  <a:lnTo>
                    <a:pt x="1081120" y="2005039"/>
                  </a:lnTo>
                  <a:lnTo>
                    <a:pt x="1122168" y="2030572"/>
                  </a:lnTo>
                  <a:lnTo>
                    <a:pt x="1163817" y="2055547"/>
                  </a:lnTo>
                  <a:lnTo>
                    <a:pt x="1206058" y="2079955"/>
                  </a:lnTo>
                  <a:lnTo>
                    <a:pt x="1248881" y="2103787"/>
                  </a:lnTo>
                  <a:lnTo>
                    <a:pt x="1292278" y="2127032"/>
                  </a:lnTo>
                  <a:lnTo>
                    <a:pt x="1336238" y="2149681"/>
                  </a:lnTo>
                  <a:lnTo>
                    <a:pt x="1380753" y="2171724"/>
                  </a:lnTo>
                  <a:lnTo>
                    <a:pt x="1425813" y="2193152"/>
                  </a:lnTo>
                  <a:lnTo>
                    <a:pt x="1471409" y="2213955"/>
                  </a:lnTo>
                  <a:lnTo>
                    <a:pt x="1517532" y="2234124"/>
                  </a:lnTo>
                  <a:lnTo>
                    <a:pt x="1564172" y="2253648"/>
                  </a:lnTo>
                  <a:lnTo>
                    <a:pt x="1611320" y="2272519"/>
                  </a:lnTo>
                  <a:lnTo>
                    <a:pt x="1658967" y="2290727"/>
                  </a:lnTo>
                  <a:lnTo>
                    <a:pt x="1707103" y="2308261"/>
                  </a:lnTo>
                  <a:lnTo>
                    <a:pt x="1755719" y="2325114"/>
                  </a:lnTo>
                  <a:lnTo>
                    <a:pt x="1804806" y="2341274"/>
                  </a:lnTo>
                  <a:lnTo>
                    <a:pt x="1854355" y="2356732"/>
                  </a:lnTo>
                  <a:lnTo>
                    <a:pt x="1904356" y="2371479"/>
                  </a:lnTo>
                  <a:lnTo>
                    <a:pt x="1954800" y="2385505"/>
                  </a:lnTo>
                  <a:lnTo>
                    <a:pt x="2005677" y="2398800"/>
                  </a:lnTo>
                  <a:lnTo>
                    <a:pt x="2056978" y="2411355"/>
                  </a:lnTo>
                  <a:lnTo>
                    <a:pt x="2108695" y="2423161"/>
                  </a:lnTo>
                  <a:lnTo>
                    <a:pt x="2160817" y="2434207"/>
                  </a:lnTo>
                  <a:lnTo>
                    <a:pt x="2213335" y="2444484"/>
                  </a:lnTo>
                  <a:lnTo>
                    <a:pt x="2266241" y="2453983"/>
                  </a:lnTo>
                  <a:lnTo>
                    <a:pt x="2319524" y="2462693"/>
                  </a:lnTo>
                  <a:lnTo>
                    <a:pt x="2329170" y="2463888"/>
                  </a:lnTo>
                  <a:lnTo>
                    <a:pt x="2347563" y="2466664"/>
                  </a:lnTo>
                  <a:lnTo>
                    <a:pt x="2406494" y="2476062"/>
                  </a:lnTo>
                  <a:lnTo>
                    <a:pt x="2454941" y="2486491"/>
                  </a:lnTo>
                  <a:lnTo>
                    <a:pt x="2502502" y="2499094"/>
                  </a:lnTo>
                  <a:lnTo>
                    <a:pt x="2549128" y="2513817"/>
                  </a:lnTo>
                  <a:lnTo>
                    <a:pt x="2594771" y="2530609"/>
                  </a:lnTo>
                  <a:lnTo>
                    <a:pt x="2639383" y="2549416"/>
                  </a:lnTo>
                  <a:lnTo>
                    <a:pt x="2682916" y="2570187"/>
                  </a:lnTo>
                  <a:lnTo>
                    <a:pt x="2725322" y="2592868"/>
                  </a:lnTo>
                  <a:lnTo>
                    <a:pt x="2766552" y="2617407"/>
                  </a:lnTo>
                  <a:lnTo>
                    <a:pt x="2806559" y="2643751"/>
                  </a:lnTo>
                  <a:lnTo>
                    <a:pt x="2845295" y="2671849"/>
                  </a:lnTo>
                  <a:lnTo>
                    <a:pt x="2882710" y="2701646"/>
                  </a:lnTo>
                  <a:lnTo>
                    <a:pt x="2918758" y="2733092"/>
                  </a:lnTo>
                  <a:lnTo>
                    <a:pt x="2953390" y="2766132"/>
                  </a:lnTo>
                  <a:lnTo>
                    <a:pt x="2986558" y="2800715"/>
                  </a:lnTo>
                  <a:lnTo>
                    <a:pt x="3018213" y="2836788"/>
                  </a:lnTo>
                  <a:lnTo>
                    <a:pt x="3048308" y="2874298"/>
                  </a:lnTo>
                  <a:lnTo>
                    <a:pt x="3076795" y="2913193"/>
                  </a:lnTo>
                  <a:lnTo>
                    <a:pt x="3103624" y="2953420"/>
                  </a:lnTo>
                  <a:lnTo>
                    <a:pt x="3128750" y="2994926"/>
                  </a:lnTo>
                  <a:lnTo>
                    <a:pt x="3152122" y="3037660"/>
                  </a:lnTo>
                  <a:lnTo>
                    <a:pt x="3173693" y="3081569"/>
                  </a:lnTo>
                  <a:lnTo>
                    <a:pt x="3193415" y="3126599"/>
                  </a:lnTo>
                  <a:lnTo>
                    <a:pt x="3211239" y="3172698"/>
                  </a:lnTo>
                  <a:lnTo>
                    <a:pt x="3227119" y="3219814"/>
                  </a:lnTo>
                  <a:lnTo>
                    <a:pt x="3241004" y="3267895"/>
                  </a:lnTo>
                  <a:lnTo>
                    <a:pt x="3253411" y="3313088"/>
                  </a:lnTo>
                  <a:lnTo>
                    <a:pt x="3267301" y="3358125"/>
                  </a:lnTo>
                  <a:lnTo>
                    <a:pt x="3282675" y="3402969"/>
                  </a:lnTo>
                  <a:lnTo>
                    <a:pt x="3299536" y="3447585"/>
                  </a:lnTo>
                  <a:lnTo>
                    <a:pt x="3317886" y="3491939"/>
                  </a:lnTo>
                  <a:lnTo>
                    <a:pt x="3337727" y="3535996"/>
                  </a:lnTo>
                  <a:lnTo>
                    <a:pt x="3359060" y="3579721"/>
                  </a:lnTo>
                  <a:lnTo>
                    <a:pt x="3381889" y="3623078"/>
                  </a:lnTo>
                  <a:lnTo>
                    <a:pt x="3406214" y="3666033"/>
                  </a:lnTo>
                  <a:lnTo>
                    <a:pt x="3432039" y="3708551"/>
                  </a:lnTo>
                  <a:lnTo>
                    <a:pt x="3459275" y="3751394"/>
                  </a:lnTo>
                  <a:lnTo>
                    <a:pt x="3487563" y="3793102"/>
                  </a:lnTo>
                  <a:lnTo>
                    <a:pt x="3516868" y="3833665"/>
                  </a:lnTo>
                  <a:lnTo>
                    <a:pt x="3547155" y="3873073"/>
                  </a:lnTo>
                  <a:lnTo>
                    <a:pt x="3578389" y="3911313"/>
                  </a:lnTo>
                  <a:lnTo>
                    <a:pt x="3610535" y="3948374"/>
                  </a:lnTo>
                  <a:lnTo>
                    <a:pt x="3643557" y="3984247"/>
                  </a:lnTo>
                  <a:lnTo>
                    <a:pt x="3677421" y="4018921"/>
                  </a:lnTo>
                  <a:lnTo>
                    <a:pt x="3712092" y="4052383"/>
                  </a:lnTo>
                  <a:lnTo>
                    <a:pt x="3747534" y="4084623"/>
                  </a:lnTo>
                  <a:lnTo>
                    <a:pt x="3783713" y="4115631"/>
                  </a:lnTo>
                  <a:lnTo>
                    <a:pt x="3820592" y="4145395"/>
                  </a:lnTo>
                  <a:lnTo>
                    <a:pt x="3858138" y="4173904"/>
                  </a:lnTo>
                  <a:lnTo>
                    <a:pt x="3896315" y="4201148"/>
                  </a:lnTo>
                  <a:lnTo>
                    <a:pt x="3935088" y="4227115"/>
                  </a:lnTo>
                  <a:lnTo>
                    <a:pt x="3974422" y="4251795"/>
                  </a:lnTo>
                  <a:lnTo>
                    <a:pt x="4014282" y="4275177"/>
                  </a:lnTo>
                  <a:lnTo>
                    <a:pt x="4054633" y="4297249"/>
                  </a:lnTo>
                  <a:lnTo>
                    <a:pt x="4095439" y="4318001"/>
                  </a:lnTo>
                  <a:lnTo>
                    <a:pt x="4136666" y="4337422"/>
                  </a:lnTo>
                  <a:lnTo>
                    <a:pt x="4178279" y="4355501"/>
                  </a:lnTo>
                  <a:lnTo>
                    <a:pt x="4220242" y="4372226"/>
                  </a:lnTo>
                  <a:lnTo>
                    <a:pt x="4262520" y="4387588"/>
                  </a:lnTo>
                  <a:lnTo>
                    <a:pt x="4287990" y="4395958"/>
                  </a:lnTo>
                  <a:close/>
                </a:path>
              </a:pathLst>
            </a:custGeom>
            <a:solidFill>
              <a:srgbClr val="FFD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54849" y="8951136"/>
              <a:ext cx="6451600" cy="1336040"/>
            </a:xfrm>
            <a:custGeom>
              <a:avLst/>
              <a:gdLst/>
              <a:ahLst/>
              <a:cxnLst/>
              <a:rect l="l" t="t" r="r" b="b"/>
              <a:pathLst>
                <a:path w="6451600" h="1336040">
                  <a:moveTo>
                    <a:pt x="4710107" y="175737"/>
                  </a:moveTo>
                  <a:lnTo>
                    <a:pt x="6337867" y="1073476"/>
                  </a:lnTo>
                  <a:lnTo>
                    <a:pt x="6451133" y="1335863"/>
                  </a:lnTo>
                  <a:lnTo>
                    <a:pt x="0" y="1335863"/>
                  </a:lnTo>
                  <a:lnTo>
                    <a:pt x="731043" y="594319"/>
                  </a:lnTo>
                  <a:lnTo>
                    <a:pt x="2251006" y="0"/>
                  </a:lnTo>
                  <a:lnTo>
                    <a:pt x="4710107" y="175737"/>
                  </a:lnTo>
                  <a:close/>
                </a:path>
              </a:pathLst>
            </a:custGeom>
            <a:solidFill>
              <a:srgbClr val="FFF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10194" y="1831701"/>
              <a:ext cx="3954779" cy="847725"/>
            </a:xfrm>
            <a:custGeom>
              <a:avLst/>
              <a:gdLst/>
              <a:ahLst/>
              <a:cxnLst/>
              <a:rect l="l" t="t" r="r" b="b"/>
              <a:pathLst>
                <a:path w="3954779" h="847725">
                  <a:moveTo>
                    <a:pt x="423121" y="846534"/>
                  </a:moveTo>
                  <a:lnTo>
                    <a:pt x="373443" y="844099"/>
                  </a:lnTo>
                  <a:lnTo>
                    <a:pt x="326009" y="836795"/>
                  </a:lnTo>
                  <a:lnTo>
                    <a:pt x="280820" y="824620"/>
                  </a:lnTo>
                  <a:lnTo>
                    <a:pt x="237876" y="807575"/>
                  </a:lnTo>
                  <a:lnTo>
                    <a:pt x="197176" y="785661"/>
                  </a:lnTo>
                  <a:lnTo>
                    <a:pt x="158722" y="758876"/>
                  </a:lnTo>
                  <a:lnTo>
                    <a:pt x="122513" y="727222"/>
                  </a:lnTo>
                  <a:lnTo>
                    <a:pt x="90009" y="691814"/>
                  </a:lnTo>
                  <a:lnTo>
                    <a:pt x="62506" y="653770"/>
                  </a:lnTo>
                  <a:lnTo>
                    <a:pt x="40004" y="613089"/>
                  </a:lnTo>
                  <a:lnTo>
                    <a:pt x="22502" y="569770"/>
                  </a:lnTo>
                  <a:lnTo>
                    <a:pt x="10001" y="523815"/>
                  </a:lnTo>
                  <a:lnTo>
                    <a:pt x="2500" y="475223"/>
                  </a:lnTo>
                  <a:lnTo>
                    <a:pt x="0" y="423994"/>
                  </a:lnTo>
                  <a:lnTo>
                    <a:pt x="2500" y="372677"/>
                  </a:lnTo>
                  <a:lnTo>
                    <a:pt x="10001" y="323984"/>
                  </a:lnTo>
                  <a:lnTo>
                    <a:pt x="22502" y="277916"/>
                  </a:lnTo>
                  <a:lnTo>
                    <a:pt x="40004" y="234473"/>
                  </a:lnTo>
                  <a:lnTo>
                    <a:pt x="62506" y="193655"/>
                  </a:lnTo>
                  <a:lnTo>
                    <a:pt x="90009" y="155462"/>
                  </a:lnTo>
                  <a:lnTo>
                    <a:pt x="122513" y="119894"/>
                  </a:lnTo>
                  <a:lnTo>
                    <a:pt x="158722" y="88085"/>
                  </a:lnTo>
                  <a:lnTo>
                    <a:pt x="197176" y="61170"/>
                  </a:lnTo>
                  <a:lnTo>
                    <a:pt x="237876" y="39149"/>
                  </a:lnTo>
                  <a:lnTo>
                    <a:pt x="280820" y="22021"/>
                  </a:lnTo>
                  <a:lnTo>
                    <a:pt x="326009" y="9787"/>
                  </a:lnTo>
                  <a:lnTo>
                    <a:pt x="373443" y="2446"/>
                  </a:lnTo>
                  <a:lnTo>
                    <a:pt x="423121" y="0"/>
                  </a:lnTo>
                  <a:lnTo>
                    <a:pt x="474804" y="2607"/>
                  </a:lnTo>
                  <a:lnTo>
                    <a:pt x="524158" y="10429"/>
                  </a:lnTo>
                  <a:lnTo>
                    <a:pt x="571185" y="23466"/>
                  </a:lnTo>
                  <a:lnTo>
                    <a:pt x="615883" y="41718"/>
                  </a:lnTo>
                  <a:lnTo>
                    <a:pt x="658254" y="65185"/>
                  </a:lnTo>
                  <a:lnTo>
                    <a:pt x="697307" y="93307"/>
                  </a:lnTo>
                  <a:lnTo>
                    <a:pt x="731820" y="125760"/>
                  </a:lnTo>
                  <a:lnTo>
                    <a:pt x="761794" y="162543"/>
                  </a:lnTo>
                  <a:lnTo>
                    <a:pt x="787228" y="203657"/>
                  </a:lnTo>
                  <a:lnTo>
                    <a:pt x="808122" y="249100"/>
                  </a:lnTo>
                  <a:lnTo>
                    <a:pt x="644576" y="249100"/>
                  </a:lnTo>
                  <a:lnTo>
                    <a:pt x="619914" y="210865"/>
                  </a:lnTo>
                  <a:lnTo>
                    <a:pt x="590353" y="179582"/>
                  </a:lnTo>
                  <a:lnTo>
                    <a:pt x="555893" y="155251"/>
                  </a:lnTo>
                  <a:lnTo>
                    <a:pt x="516534" y="137871"/>
                  </a:lnTo>
                  <a:lnTo>
                    <a:pt x="472277" y="127444"/>
                  </a:lnTo>
                  <a:lnTo>
                    <a:pt x="423121" y="123968"/>
                  </a:lnTo>
                  <a:lnTo>
                    <a:pt x="374896" y="127262"/>
                  </a:lnTo>
                  <a:lnTo>
                    <a:pt x="330326" y="137145"/>
                  </a:lnTo>
                  <a:lnTo>
                    <a:pt x="289410" y="153615"/>
                  </a:lnTo>
                  <a:lnTo>
                    <a:pt x="252150" y="176675"/>
                  </a:lnTo>
                  <a:lnTo>
                    <a:pt x="218545" y="206322"/>
                  </a:lnTo>
                  <a:lnTo>
                    <a:pt x="190049" y="241383"/>
                  </a:lnTo>
                  <a:lnTo>
                    <a:pt x="167886" y="280680"/>
                  </a:lnTo>
                  <a:lnTo>
                    <a:pt x="152056" y="324214"/>
                  </a:lnTo>
                  <a:lnTo>
                    <a:pt x="142557" y="371986"/>
                  </a:lnTo>
                  <a:lnTo>
                    <a:pt x="139391" y="423994"/>
                  </a:lnTo>
                  <a:lnTo>
                    <a:pt x="142557" y="475898"/>
                  </a:lnTo>
                  <a:lnTo>
                    <a:pt x="152056" y="523588"/>
                  </a:lnTo>
                  <a:lnTo>
                    <a:pt x="167886" y="567064"/>
                  </a:lnTo>
                  <a:lnTo>
                    <a:pt x="190049" y="606327"/>
                  </a:lnTo>
                  <a:lnTo>
                    <a:pt x="218545" y="641376"/>
                  </a:lnTo>
                  <a:lnTo>
                    <a:pt x="252150" y="671023"/>
                  </a:lnTo>
                  <a:lnTo>
                    <a:pt x="289410" y="694082"/>
                  </a:lnTo>
                  <a:lnTo>
                    <a:pt x="330326" y="710553"/>
                  </a:lnTo>
                  <a:lnTo>
                    <a:pt x="374896" y="720436"/>
                  </a:lnTo>
                  <a:lnTo>
                    <a:pt x="423121" y="723730"/>
                  </a:lnTo>
                  <a:lnTo>
                    <a:pt x="472277" y="720254"/>
                  </a:lnTo>
                  <a:lnTo>
                    <a:pt x="516534" y="709827"/>
                  </a:lnTo>
                  <a:lnTo>
                    <a:pt x="555893" y="692447"/>
                  </a:lnTo>
                  <a:lnTo>
                    <a:pt x="590353" y="668116"/>
                  </a:lnTo>
                  <a:lnTo>
                    <a:pt x="619914" y="636833"/>
                  </a:lnTo>
                  <a:lnTo>
                    <a:pt x="644576" y="598598"/>
                  </a:lnTo>
                  <a:lnTo>
                    <a:pt x="808122" y="598598"/>
                  </a:lnTo>
                  <a:lnTo>
                    <a:pt x="787228" y="644029"/>
                  </a:lnTo>
                  <a:lnTo>
                    <a:pt x="761794" y="685108"/>
                  </a:lnTo>
                  <a:lnTo>
                    <a:pt x="731820" y="721833"/>
                  </a:lnTo>
                  <a:lnTo>
                    <a:pt x="697307" y="754204"/>
                  </a:lnTo>
                  <a:lnTo>
                    <a:pt x="658254" y="782222"/>
                  </a:lnTo>
                  <a:lnTo>
                    <a:pt x="615883" y="805375"/>
                  </a:lnTo>
                  <a:lnTo>
                    <a:pt x="571185" y="823382"/>
                  </a:lnTo>
                  <a:lnTo>
                    <a:pt x="524158" y="836244"/>
                  </a:lnTo>
                  <a:lnTo>
                    <a:pt x="474804" y="843962"/>
                  </a:lnTo>
                  <a:lnTo>
                    <a:pt x="423121" y="846534"/>
                  </a:lnTo>
                  <a:close/>
                </a:path>
                <a:path w="3954779" h="847725">
                  <a:moveTo>
                    <a:pt x="965214" y="536614"/>
                  </a:moveTo>
                  <a:lnTo>
                    <a:pt x="965214" y="10767"/>
                  </a:lnTo>
                  <a:lnTo>
                    <a:pt x="1101114" y="10767"/>
                  </a:lnTo>
                  <a:lnTo>
                    <a:pt x="1101114" y="536614"/>
                  </a:lnTo>
                  <a:lnTo>
                    <a:pt x="1104206" y="580719"/>
                  </a:lnTo>
                  <a:lnTo>
                    <a:pt x="1113481" y="619041"/>
                  </a:lnTo>
                  <a:lnTo>
                    <a:pt x="1150585" y="678333"/>
                  </a:lnTo>
                  <a:lnTo>
                    <a:pt x="1209877" y="714127"/>
                  </a:lnTo>
                  <a:lnTo>
                    <a:pt x="1288812" y="726058"/>
                  </a:lnTo>
                  <a:lnTo>
                    <a:pt x="1330735" y="723075"/>
                  </a:lnTo>
                  <a:lnTo>
                    <a:pt x="1399849" y="699213"/>
                  </a:lnTo>
                  <a:lnTo>
                    <a:pt x="1448683" y="651579"/>
                  </a:lnTo>
                  <a:lnTo>
                    <a:pt x="1473419" y="580719"/>
                  </a:lnTo>
                  <a:lnTo>
                    <a:pt x="1476511" y="536614"/>
                  </a:lnTo>
                  <a:lnTo>
                    <a:pt x="1476511" y="10767"/>
                  </a:lnTo>
                  <a:lnTo>
                    <a:pt x="1612410" y="10767"/>
                  </a:lnTo>
                  <a:lnTo>
                    <a:pt x="1612410" y="536614"/>
                  </a:lnTo>
                  <a:lnTo>
                    <a:pt x="1608662" y="593895"/>
                  </a:lnTo>
                  <a:lnTo>
                    <a:pt x="1597418" y="645613"/>
                  </a:lnTo>
                  <a:lnTo>
                    <a:pt x="1578677" y="691766"/>
                  </a:lnTo>
                  <a:lnTo>
                    <a:pt x="1552440" y="732355"/>
                  </a:lnTo>
                  <a:lnTo>
                    <a:pt x="1518707" y="767381"/>
                  </a:lnTo>
                  <a:lnTo>
                    <a:pt x="1479526" y="796295"/>
                  </a:lnTo>
                  <a:lnTo>
                    <a:pt x="1436713" y="818784"/>
                  </a:lnTo>
                  <a:lnTo>
                    <a:pt x="1390268" y="834848"/>
                  </a:lnTo>
                  <a:lnTo>
                    <a:pt x="1340192" y="844486"/>
                  </a:lnTo>
                  <a:lnTo>
                    <a:pt x="1286484" y="847698"/>
                  </a:lnTo>
                  <a:lnTo>
                    <a:pt x="1232858" y="844509"/>
                  </a:lnTo>
                  <a:lnTo>
                    <a:pt x="1183026" y="834941"/>
                  </a:lnTo>
                  <a:lnTo>
                    <a:pt x="1136989" y="818994"/>
                  </a:lnTo>
                  <a:lnTo>
                    <a:pt x="1094747" y="796668"/>
                  </a:lnTo>
                  <a:lnTo>
                    <a:pt x="1056299" y="767963"/>
                  </a:lnTo>
                  <a:lnTo>
                    <a:pt x="1023508" y="733100"/>
                  </a:lnTo>
                  <a:lnTo>
                    <a:pt x="998005" y="692534"/>
                  </a:lnTo>
                  <a:lnTo>
                    <a:pt x="979788" y="646264"/>
                  </a:lnTo>
                  <a:lnTo>
                    <a:pt x="968857" y="594291"/>
                  </a:lnTo>
                  <a:lnTo>
                    <a:pt x="965214" y="536614"/>
                  </a:lnTo>
                  <a:close/>
                </a:path>
                <a:path w="3954779" h="847725">
                  <a:moveTo>
                    <a:pt x="2166746" y="724894"/>
                  </a:moveTo>
                  <a:lnTo>
                    <a:pt x="2214960" y="721577"/>
                  </a:lnTo>
                  <a:lnTo>
                    <a:pt x="2259496" y="711624"/>
                  </a:lnTo>
                  <a:lnTo>
                    <a:pt x="2300353" y="695037"/>
                  </a:lnTo>
                  <a:lnTo>
                    <a:pt x="2337532" y="671815"/>
                  </a:lnTo>
                  <a:lnTo>
                    <a:pt x="2371032" y="641958"/>
                  </a:lnTo>
                  <a:lnTo>
                    <a:pt x="2399528" y="606699"/>
                  </a:lnTo>
                  <a:lnTo>
                    <a:pt x="2421691" y="567274"/>
                  </a:lnTo>
                  <a:lnTo>
                    <a:pt x="2437521" y="523681"/>
                  </a:lnTo>
                  <a:lnTo>
                    <a:pt x="2447020" y="475921"/>
                  </a:lnTo>
                  <a:lnTo>
                    <a:pt x="2450186" y="423994"/>
                  </a:lnTo>
                  <a:lnTo>
                    <a:pt x="2447020" y="371986"/>
                  </a:lnTo>
                  <a:lnTo>
                    <a:pt x="2437521" y="324214"/>
                  </a:lnTo>
                  <a:lnTo>
                    <a:pt x="2421691" y="280680"/>
                  </a:lnTo>
                  <a:lnTo>
                    <a:pt x="2399528" y="241383"/>
                  </a:lnTo>
                  <a:lnTo>
                    <a:pt x="2371032" y="206322"/>
                  </a:lnTo>
                  <a:lnTo>
                    <a:pt x="2337532" y="176675"/>
                  </a:lnTo>
                  <a:lnTo>
                    <a:pt x="2300353" y="153615"/>
                  </a:lnTo>
                  <a:lnTo>
                    <a:pt x="2259496" y="137145"/>
                  </a:lnTo>
                  <a:lnTo>
                    <a:pt x="2214960" y="127262"/>
                  </a:lnTo>
                  <a:lnTo>
                    <a:pt x="2166746" y="123968"/>
                  </a:lnTo>
                  <a:lnTo>
                    <a:pt x="2118521" y="127262"/>
                  </a:lnTo>
                  <a:lnTo>
                    <a:pt x="2073951" y="137145"/>
                  </a:lnTo>
                  <a:lnTo>
                    <a:pt x="2033035" y="153615"/>
                  </a:lnTo>
                  <a:lnTo>
                    <a:pt x="1995775" y="176675"/>
                  </a:lnTo>
                  <a:lnTo>
                    <a:pt x="1962169" y="206322"/>
                  </a:lnTo>
                  <a:lnTo>
                    <a:pt x="1933674" y="241383"/>
                  </a:lnTo>
                  <a:lnTo>
                    <a:pt x="1911511" y="280680"/>
                  </a:lnTo>
                  <a:lnTo>
                    <a:pt x="1895681" y="324214"/>
                  </a:lnTo>
                  <a:lnTo>
                    <a:pt x="1886182" y="371986"/>
                  </a:lnTo>
                  <a:lnTo>
                    <a:pt x="1883016" y="423994"/>
                  </a:lnTo>
                  <a:lnTo>
                    <a:pt x="1886182" y="475921"/>
                  </a:lnTo>
                  <a:lnTo>
                    <a:pt x="1895681" y="523681"/>
                  </a:lnTo>
                  <a:lnTo>
                    <a:pt x="1911511" y="567274"/>
                  </a:lnTo>
                  <a:lnTo>
                    <a:pt x="1933674" y="606699"/>
                  </a:lnTo>
                  <a:lnTo>
                    <a:pt x="1962169" y="641958"/>
                  </a:lnTo>
                  <a:lnTo>
                    <a:pt x="1995775" y="671815"/>
                  </a:lnTo>
                  <a:lnTo>
                    <a:pt x="2033035" y="695037"/>
                  </a:lnTo>
                  <a:lnTo>
                    <a:pt x="2073951" y="711624"/>
                  </a:lnTo>
                  <a:lnTo>
                    <a:pt x="2118521" y="721577"/>
                  </a:lnTo>
                  <a:lnTo>
                    <a:pt x="2166746" y="724894"/>
                  </a:lnTo>
                  <a:close/>
                </a:path>
                <a:path w="3954779" h="847725">
                  <a:moveTo>
                    <a:pt x="2167037" y="847698"/>
                  </a:moveTo>
                  <a:lnTo>
                    <a:pt x="2117281" y="845252"/>
                  </a:lnTo>
                  <a:lnTo>
                    <a:pt x="2069782" y="837911"/>
                  </a:lnTo>
                  <a:lnTo>
                    <a:pt x="2024540" y="825677"/>
                  </a:lnTo>
                  <a:lnTo>
                    <a:pt x="1981554" y="808549"/>
                  </a:lnTo>
                  <a:lnTo>
                    <a:pt x="1940825" y="786528"/>
                  </a:lnTo>
                  <a:lnTo>
                    <a:pt x="1902353" y="759613"/>
                  </a:lnTo>
                  <a:lnTo>
                    <a:pt x="1866138" y="727804"/>
                  </a:lnTo>
                  <a:lnTo>
                    <a:pt x="1833634" y="692242"/>
                  </a:lnTo>
                  <a:lnTo>
                    <a:pt x="1806131" y="654067"/>
                  </a:lnTo>
                  <a:lnTo>
                    <a:pt x="1783629" y="613279"/>
                  </a:lnTo>
                  <a:lnTo>
                    <a:pt x="1766127" y="569877"/>
                  </a:lnTo>
                  <a:lnTo>
                    <a:pt x="1753625" y="523863"/>
                  </a:lnTo>
                  <a:lnTo>
                    <a:pt x="1746125" y="475235"/>
                  </a:lnTo>
                  <a:lnTo>
                    <a:pt x="1743624" y="423994"/>
                  </a:lnTo>
                  <a:lnTo>
                    <a:pt x="1746125" y="372677"/>
                  </a:lnTo>
                  <a:lnTo>
                    <a:pt x="1753625" y="323984"/>
                  </a:lnTo>
                  <a:lnTo>
                    <a:pt x="1766127" y="277916"/>
                  </a:lnTo>
                  <a:lnTo>
                    <a:pt x="1783629" y="234473"/>
                  </a:lnTo>
                  <a:lnTo>
                    <a:pt x="1806131" y="193655"/>
                  </a:lnTo>
                  <a:lnTo>
                    <a:pt x="1833634" y="155462"/>
                  </a:lnTo>
                  <a:lnTo>
                    <a:pt x="1866138" y="119894"/>
                  </a:lnTo>
                  <a:lnTo>
                    <a:pt x="1902353" y="88085"/>
                  </a:lnTo>
                  <a:lnTo>
                    <a:pt x="1940825" y="61170"/>
                  </a:lnTo>
                  <a:lnTo>
                    <a:pt x="1981554" y="39149"/>
                  </a:lnTo>
                  <a:lnTo>
                    <a:pt x="2024540" y="22021"/>
                  </a:lnTo>
                  <a:lnTo>
                    <a:pt x="2069782" y="9787"/>
                  </a:lnTo>
                  <a:lnTo>
                    <a:pt x="2117281" y="2446"/>
                  </a:lnTo>
                  <a:lnTo>
                    <a:pt x="2167037" y="0"/>
                  </a:lnTo>
                  <a:lnTo>
                    <a:pt x="2216859" y="2446"/>
                  </a:lnTo>
                  <a:lnTo>
                    <a:pt x="2264388" y="9787"/>
                  </a:lnTo>
                  <a:lnTo>
                    <a:pt x="2309624" y="22021"/>
                  </a:lnTo>
                  <a:lnTo>
                    <a:pt x="2352568" y="39149"/>
                  </a:lnTo>
                  <a:lnTo>
                    <a:pt x="2393220" y="61170"/>
                  </a:lnTo>
                  <a:lnTo>
                    <a:pt x="2431579" y="88085"/>
                  </a:lnTo>
                  <a:lnTo>
                    <a:pt x="2467646" y="119894"/>
                  </a:lnTo>
                  <a:lnTo>
                    <a:pt x="2500072" y="155462"/>
                  </a:lnTo>
                  <a:lnTo>
                    <a:pt x="2527510" y="193655"/>
                  </a:lnTo>
                  <a:lnTo>
                    <a:pt x="2549959" y="234473"/>
                  </a:lnTo>
                  <a:lnTo>
                    <a:pt x="2567419" y="277916"/>
                  </a:lnTo>
                  <a:lnTo>
                    <a:pt x="2579891" y="323984"/>
                  </a:lnTo>
                  <a:lnTo>
                    <a:pt x="2587374" y="372677"/>
                  </a:lnTo>
                  <a:lnTo>
                    <a:pt x="2589869" y="423994"/>
                  </a:lnTo>
                  <a:lnTo>
                    <a:pt x="2587374" y="475235"/>
                  </a:lnTo>
                  <a:lnTo>
                    <a:pt x="2579891" y="523863"/>
                  </a:lnTo>
                  <a:lnTo>
                    <a:pt x="2567419" y="569877"/>
                  </a:lnTo>
                  <a:lnTo>
                    <a:pt x="2549959" y="613279"/>
                  </a:lnTo>
                  <a:lnTo>
                    <a:pt x="2527510" y="654067"/>
                  </a:lnTo>
                  <a:lnTo>
                    <a:pt x="2500072" y="692242"/>
                  </a:lnTo>
                  <a:lnTo>
                    <a:pt x="2467646" y="727804"/>
                  </a:lnTo>
                  <a:lnTo>
                    <a:pt x="2431579" y="759613"/>
                  </a:lnTo>
                  <a:lnTo>
                    <a:pt x="2393220" y="786528"/>
                  </a:lnTo>
                  <a:lnTo>
                    <a:pt x="2352568" y="808549"/>
                  </a:lnTo>
                  <a:lnTo>
                    <a:pt x="2309624" y="825677"/>
                  </a:lnTo>
                  <a:lnTo>
                    <a:pt x="2264388" y="837911"/>
                  </a:lnTo>
                  <a:lnTo>
                    <a:pt x="2216859" y="845252"/>
                  </a:lnTo>
                  <a:lnTo>
                    <a:pt x="2167037" y="847698"/>
                  </a:lnTo>
                  <a:close/>
                </a:path>
                <a:path w="3954779" h="847725">
                  <a:moveTo>
                    <a:pt x="2723113" y="10767"/>
                  </a:moveTo>
                  <a:lnTo>
                    <a:pt x="2859013" y="10767"/>
                  </a:lnTo>
                  <a:lnTo>
                    <a:pt x="2859013" y="735661"/>
                  </a:lnTo>
                  <a:lnTo>
                    <a:pt x="3139251" y="735661"/>
                  </a:lnTo>
                  <a:lnTo>
                    <a:pt x="3139251" y="839259"/>
                  </a:lnTo>
                  <a:lnTo>
                    <a:pt x="2723113" y="839259"/>
                  </a:lnTo>
                  <a:lnTo>
                    <a:pt x="2723113" y="10767"/>
                  </a:lnTo>
                  <a:close/>
                </a:path>
                <a:path w="3954779" h="847725">
                  <a:moveTo>
                    <a:pt x="3811301" y="839259"/>
                  </a:moveTo>
                  <a:lnTo>
                    <a:pt x="3751645" y="669894"/>
                  </a:lnTo>
                  <a:lnTo>
                    <a:pt x="3404766" y="669894"/>
                  </a:lnTo>
                  <a:lnTo>
                    <a:pt x="3345401" y="839259"/>
                  </a:lnTo>
                  <a:lnTo>
                    <a:pt x="3203390" y="839259"/>
                  </a:lnTo>
                  <a:lnTo>
                    <a:pt x="3500216" y="9603"/>
                  </a:lnTo>
                  <a:lnTo>
                    <a:pt x="3657650" y="9603"/>
                  </a:lnTo>
                  <a:lnTo>
                    <a:pt x="3954475" y="839259"/>
                  </a:lnTo>
                  <a:lnTo>
                    <a:pt x="3811301" y="839259"/>
                  </a:lnTo>
                  <a:close/>
                </a:path>
                <a:path w="3954779" h="847725">
                  <a:moveTo>
                    <a:pt x="3441723" y="563968"/>
                  </a:moveTo>
                  <a:lnTo>
                    <a:pt x="3714687" y="563968"/>
                  </a:lnTo>
                  <a:lnTo>
                    <a:pt x="3579078" y="174021"/>
                  </a:lnTo>
                  <a:lnTo>
                    <a:pt x="3441723" y="563968"/>
                  </a:lnTo>
                  <a:close/>
                </a:path>
              </a:pathLst>
            </a:custGeom>
            <a:ln w="44698">
              <a:solidFill>
                <a:srgbClr val="D98C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6000" y="3208139"/>
            <a:ext cx="8309609" cy="556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0930">
              <a:lnSpc>
                <a:spcPct val="107100"/>
              </a:lnSpc>
              <a:spcBef>
                <a:spcPts val="100"/>
              </a:spcBef>
            </a:pPr>
            <a:r>
              <a:rPr sz="2800" spc="30" dirty="0">
                <a:latin typeface="Verdana"/>
                <a:cs typeface="Verdana"/>
              </a:rPr>
              <a:t>Può</a:t>
            </a:r>
            <a:r>
              <a:rPr sz="2800" spc="-155" dirty="0">
                <a:latin typeface="Verdana"/>
                <a:cs typeface="Verdana"/>
              </a:rPr>
              <a:t> </a:t>
            </a:r>
            <a:r>
              <a:rPr sz="2800" spc="40" dirty="0">
                <a:latin typeface="Verdana"/>
                <a:cs typeface="Verdana"/>
              </a:rPr>
              <a:t>rappresentare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spc="40" dirty="0">
                <a:latin typeface="Verdana"/>
                <a:cs typeface="Verdana"/>
              </a:rPr>
              <a:t>un</a:t>
            </a:r>
            <a:r>
              <a:rPr sz="2800" spc="-155" dirty="0">
                <a:latin typeface="Verdana"/>
                <a:cs typeface="Verdana"/>
              </a:rPr>
              <a:t> </a:t>
            </a:r>
            <a:r>
              <a:rPr sz="2800" spc="85" dirty="0">
                <a:latin typeface="Verdana"/>
                <a:cs typeface="Verdana"/>
              </a:rPr>
              <a:t>ambito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spc="55" dirty="0">
                <a:latin typeface="Verdana"/>
                <a:cs typeface="Verdana"/>
              </a:rPr>
              <a:t>di</a:t>
            </a:r>
            <a:r>
              <a:rPr sz="2800" spc="-155" dirty="0">
                <a:latin typeface="Verdana"/>
                <a:cs typeface="Verdana"/>
              </a:rPr>
              <a:t> </a:t>
            </a:r>
            <a:r>
              <a:rPr sz="2800" spc="80" dirty="0">
                <a:latin typeface="Verdana"/>
                <a:cs typeface="Verdana"/>
              </a:rPr>
              <a:t>grande </a:t>
            </a:r>
            <a:r>
              <a:rPr sz="2800" spc="-965" dirty="0">
                <a:latin typeface="Verdana"/>
                <a:cs typeface="Verdana"/>
              </a:rPr>
              <a:t> </a:t>
            </a:r>
            <a:r>
              <a:rPr sz="2800" spc="30" dirty="0">
                <a:latin typeface="Verdana"/>
                <a:cs typeface="Verdana"/>
              </a:rPr>
              <a:t>criticità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55" dirty="0">
                <a:latin typeface="Verdana"/>
                <a:cs typeface="Verdana"/>
              </a:rPr>
              <a:t>e</a:t>
            </a:r>
            <a:r>
              <a:rPr sz="2800" spc="-140" dirty="0">
                <a:latin typeface="Verdana"/>
                <a:cs typeface="Verdana"/>
              </a:rPr>
              <a:t> </a:t>
            </a:r>
            <a:r>
              <a:rPr sz="2800" spc="-30" dirty="0">
                <a:latin typeface="Verdana"/>
                <a:cs typeface="Verdana"/>
              </a:rPr>
              <a:t>conflitto,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195" dirty="0">
                <a:latin typeface="Verdana"/>
                <a:cs typeface="Verdana"/>
              </a:rPr>
              <a:t>ma</a:t>
            </a:r>
            <a:r>
              <a:rPr sz="2800" spc="-140" dirty="0">
                <a:latin typeface="Verdana"/>
                <a:cs typeface="Verdana"/>
              </a:rPr>
              <a:t> </a:t>
            </a:r>
            <a:r>
              <a:rPr sz="2800" spc="110" dirty="0">
                <a:latin typeface="Verdana"/>
                <a:cs typeface="Verdana"/>
              </a:rPr>
              <a:t>anche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55" dirty="0">
                <a:latin typeface="Verdana"/>
                <a:cs typeface="Verdana"/>
              </a:rPr>
              <a:t>di</a:t>
            </a:r>
            <a:r>
              <a:rPr sz="2800" spc="-140" dirty="0">
                <a:latin typeface="Verdana"/>
                <a:cs typeface="Verdana"/>
              </a:rPr>
              <a:t> </a:t>
            </a:r>
            <a:r>
              <a:rPr sz="2800" spc="80" dirty="0">
                <a:latin typeface="Verdana"/>
                <a:cs typeface="Verdana"/>
              </a:rPr>
              <a:t>grande </a:t>
            </a:r>
            <a:r>
              <a:rPr sz="2800" spc="-969" dirty="0">
                <a:latin typeface="Verdana"/>
                <a:cs typeface="Verdana"/>
              </a:rPr>
              <a:t> </a:t>
            </a:r>
            <a:r>
              <a:rPr sz="2800" spc="30" dirty="0">
                <a:latin typeface="Verdana"/>
                <a:cs typeface="Verdana"/>
              </a:rPr>
              <a:t>generatività </a:t>
            </a:r>
            <a:r>
              <a:rPr sz="2800" spc="55" dirty="0">
                <a:latin typeface="Verdana"/>
                <a:cs typeface="Verdana"/>
              </a:rPr>
              <a:t>e </a:t>
            </a:r>
            <a:r>
              <a:rPr sz="2800" spc="40" dirty="0">
                <a:latin typeface="Verdana"/>
                <a:cs typeface="Verdana"/>
              </a:rPr>
              <a:t>sviluppo </a:t>
            </a:r>
            <a:r>
              <a:rPr sz="2800" spc="55" dirty="0">
                <a:latin typeface="Verdana"/>
                <a:cs typeface="Verdana"/>
              </a:rPr>
              <a:t>di </a:t>
            </a:r>
            <a:r>
              <a:rPr sz="2800" spc="60" dirty="0">
                <a:latin typeface="Verdana"/>
                <a:cs typeface="Verdana"/>
              </a:rPr>
              <a:t>abilità </a:t>
            </a:r>
            <a:r>
              <a:rPr sz="2800" spc="55" dirty="0">
                <a:latin typeface="Verdana"/>
                <a:cs typeface="Verdana"/>
              </a:rPr>
              <a:t>di </a:t>
            </a:r>
            <a:r>
              <a:rPr sz="2800" spc="60" dirty="0">
                <a:latin typeface="Verdana"/>
                <a:cs typeface="Verdana"/>
              </a:rPr>
              <a:t> </a:t>
            </a:r>
            <a:r>
              <a:rPr sz="2800" spc="30" dirty="0">
                <a:latin typeface="Verdana"/>
                <a:cs typeface="Verdana"/>
              </a:rPr>
              <a:t>regolazione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emotiva.</a:t>
            </a:r>
            <a:endParaRPr sz="2800">
              <a:latin typeface="Verdana"/>
              <a:cs typeface="Verdana"/>
            </a:endParaRPr>
          </a:p>
          <a:p>
            <a:pPr marL="12700" marR="80010">
              <a:lnSpc>
                <a:spcPct val="107100"/>
              </a:lnSpc>
              <a:spcBef>
                <a:spcPts val="3825"/>
              </a:spcBef>
              <a:tabLst>
                <a:tab pos="2926715" algn="l"/>
              </a:tabLst>
            </a:pPr>
            <a:r>
              <a:rPr sz="2800" spc="-25" dirty="0">
                <a:latin typeface="Verdana"/>
                <a:cs typeface="Verdana"/>
              </a:rPr>
              <a:t>Gli </a:t>
            </a:r>
            <a:r>
              <a:rPr sz="2800" spc="40" dirty="0">
                <a:latin typeface="Verdana"/>
                <a:cs typeface="Verdana"/>
              </a:rPr>
              <a:t>insegnanti </a:t>
            </a:r>
            <a:r>
              <a:rPr sz="2800" spc="70" dirty="0">
                <a:latin typeface="Verdana"/>
                <a:cs typeface="Verdana"/>
              </a:rPr>
              <a:t>possono </a:t>
            </a:r>
            <a:r>
              <a:rPr sz="2800" spc="15" dirty="0">
                <a:latin typeface="Verdana"/>
                <a:cs typeface="Verdana"/>
              </a:rPr>
              <a:t>essere </a:t>
            </a:r>
            <a:r>
              <a:rPr sz="2800" spc="-25" dirty="0">
                <a:latin typeface="Verdana"/>
                <a:cs typeface="Verdana"/>
              </a:rPr>
              <a:t>coinvolti, 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spc="30" dirty="0">
                <a:latin typeface="Verdana"/>
                <a:cs typeface="Verdana"/>
              </a:rPr>
              <a:t>direttamente</a:t>
            </a:r>
            <a:r>
              <a:rPr sz="2800" spc="-130" dirty="0">
                <a:latin typeface="Verdana"/>
                <a:cs typeface="Verdana"/>
              </a:rPr>
              <a:t> </a:t>
            </a:r>
            <a:r>
              <a:rPr sz="2800" spc="85" dirty="0">
                <a:latin typeface="Verdana"/>
                <a:cs typeface="Verdana"/>
              </a:rPr>
              <a:t>o	</a:t>
            </a:r>
            <a:r>
              <a:rPr sz="2800" spc="-5" dirty="0">
                <a:latin typeface="Verdana"/>
                <a:cs typeface="Verdana"/>
              </a:rPr>
              <a:t>indirettamente,</a:t>
            </a:r>
            <a:r>
              <a:rPr sz="2800" spc="-160" dirty="0">
                <a:latin typeface="Verdana"/>
                <a:cs typeface="Verdana"/>
              </a:rPr>
              <a:t> </a:t>
            </a:r>
            <a:r>
              <a:rPr sz="2800" spc="35" dirty="0">
                <a:latin typeface="Verdana"/>
                <a:cs typeface="Verdana"/>
              </a:rPr>
              <a:t>negli</a:t>
            </a:r>
            <a:r>
              <a:rPr sz="2800" spc="-16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obiettivi </a:t>
            </a:r>
            <a:r>
              <a:rPr sz="2800" spc="-969" dirty="0">
                <a:latin typeface="Verdana"/>
                <a:cs typeface="Verdana"/>
              </a:rPr>
              <a:t> </a:t>
            </a:r>
            <a:r>
              <a:rPr sz="2800" spc="55" dirty="0">
                <a:latin typeface="Verdana"/>
                <a:cs typeface="Verdana"/>
              </a:rPr>
              <a:t>educativi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spc="50" dirty="0">
                <a:latin typeface="Verdana"/>
                <a:cs typeface="Verdana"/>
              </a:rPr>
              <a:t>pianificati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110" dirty="0">
                <a:latin typeface="Verdana"/>
                <a:cs typeface="Verdana"/>
              </a:rPr>
              <a:t>con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15" dirty="0">
                <a:latin typeface="Verdana"/>
                <a:cs typeface="Verdana"/>
              </a:rPr>
              <a:t>le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spc="10" dirty="0">
                <a:latin typeface="Verdana"/>
                <a:cs typeface="Verdana"/>
              </a:rPr>
              <a:t>famiglie.</a:t>
            </a:r>
            <a:endParaRPr sz="2800">
              <a:latin typeface="Verdana"/>
              <a:cs typeface="Verdana"/>
            </a:endParaRPr>
          </a:p>
          <a:p>
            <a:pPr marL="12700" marR="5080">
              <a:lnSpc>
                <a:spcPct val="107100"/>
              </a:lnSpc>
              <a:spcBef>
                <a:spcPts val="3829"/>
              </a:spcBef>
            </a:pPr>
            <a:r>
              <a:rPr sz="2800" spc="5" dirty="0">
                <a:latin typeface="Verdana"/>
                <a:cs typeface="Verdana"/>
              </a:rPr>
              <a:t>Obiettivo </a:t>
            </a:r>
            <a:r>
              <a:rPr sz="2800" spc="-15" dirty="0">
                <a:latin typeface="Verdana"/>
                <a:cs typeface="Verdana"/>
              </a:rPr>
              <a:t>primario: </a:t>
            </a:r>
            <a:r>
              <a:rPr sz="2800" spc="40" dirty="0">
                <a:latin typeface="Verdana"/>
                <a:cs typeface="Verdana"/>
              </a:rPr>
              <a:t>aiutare </a:t>
            </a:r>
            <a:r>
              <a:rPr sz="2800" spc="55" dirty="0">
                <a:latin typeface="Verdana"/>
                <a:cs typeface="Verdana"/>
              </a:rPr>
              <a:t>non </a:t>
            </a:r>
            <a:r>
              <a:rPr sz="2800" spc="40" dirty="0">
                <a:latin typeface="Verdana"/>
                <a:cs typeface="Verdana"/>
              </a:rPr>
              <a:t>solo </a:t>
            </a:r>
            <a:r>
              <a:rPr sz="2800" spc="-30" dirty="0">
                <a:latin typeface="Verdana"/>
                <a:cs typeface="Verdana"/>
              </a:rPr>
              <a:t>i </a:t>
            </a:r>
            <a:r>
              <a:rPr sz="2800" spc="10" dirty="0">
                <a:latin typeface="Verdana"/>
                <a:cs typeface="Verdana"/>
              </a:rPr>
              <a:t>genitori </a:t>
            </a:r>
            <a:r>
              <a:rPr sz="2800" spc="-969" dirty="0">
                <a:latin typeface="Verdana"/>
                <a:cs typeface="Verdana"/>
              </a:rPr>
              <a:t> </a:t>
            </a:r>
            <a:r>
              <a:rPr sz="2800" spc="195" dirty="0">
                <a:latin typeface="Verdana"/>
                <a:cs typeface="Verdana"/>
              </a:rPr>
              <a:t>ma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110" dirty="0">
                <a:latin typeface="Verdana"/>
                <a:cs typeface="Verdana"/>
              </a:rPr>
              <a:t>anche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30" dirty="0">
                <a:latin typeface="Verdana"/>
                <a:cs typeface="Verdana"/>
              </a:rPr>
              <a:t>gli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40" dirty="0">
                <a:latin typeface="Verdana"/>
                <a:cs typeface="Verdana"/>
              </a:rPr>
              <a:t>insegnanti</a:t>
            </a:r>
            <a:r>
              <a:rPr sz="2800" spc="-140" dirty="0">
                <a:latin typeface="Verdana"/>
                <a:cs typeface="Verdana"/>
              </a:rPr>
              <a:t> </a:t>
            </a:r>
            <a:r>
              <a:rPr sz="2800" spc="215" dirty="0">
                <a:latin typeface="Verdana"/>
                <a:cs typeface="Verdana"/>
              </a:rPr>
              <a:t>a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20" dirty="0">
                <a:latin typeface="Verdana"/>
                <a:cs typeface="Verdana"/>
              </a:rPr>
              <a:t>fare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40" dirty="0">
                <a:latin typeface="Verdana"/>
                <a:cs typeface="Verdana"/>
              </a:rPr>
              <a:t>delle</a:t>
            </a:r>
            <a:r>
              <a:rPr sz="2800" spc="-140" dirty="0">
                <a:latin typeface="Verdana"/>
                <a:cs typeface="Verdana"/>
              </a:rPr>
              <a:t> </a:t>
            </a:r>
            <a:r>
              <a:rPr sz="2800" spc="-15" dirty="0">
                <a:latin typeface="Verdana"/>
                <a:cs typeface="Verdana"/>
              </a:rPr>
              <a:t>inferenze </a:t>
            </a:r>
            <a:r>
              <a:rPr sz="2800" spc="-969" dirty="0">
                <a:latin typeface="Verdana"/>
                <a:cs typeface="Verdana"/>
              </a:rPr>
              <a:t> </a:t>
            </a:r>
            <a:r>
              <a:rPr sz="2800" spc="20" dirty="0">
                <a:latin typeface="Verdana"/>
                <a:cs typeface="Verdana"/>
              </a:rPr>
              <a:t>sullo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spc="40" dirty="0">
                <a:latin typeface="Verdana"/>
                <a:cs typeface="Verdana"/>
              </a:rPr>
              <a:t>stato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65" dirty="0">
                <a:latin typeface="Verdana"/>
                <a:cs typeface="Verdana"/>
              </a:rPr>
              <a:t>mentale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spc="55" dirty="0">
                <a:latin typeface="Verdana"/>
                <a:cs typeface="Verdana"/>
              </a:rPr>
              <a:t>del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50" dirty="0">
                <a:latin typeface="Verdana"/>
                <a:cs typeface="Verdana"/>
              </a:rPr>
              <a:t>bambino.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18038" y="1841305"/>
            <a:ext cx="1231900" cy="829944"/>
          </a:xfrm>
          <a:custGeom>
            <a:avLst/>
            <a:gdLst/>
            <a:ahLst/>
            <a:cxnLst/>
            <a:rect l="l" t="t" r="r" b="b"/>
            <a:pathLst>
              <a:path w="1231900" h="829944">
                <a:moveTo>
                  <a:pt x="0" y="1163"/>
                </a:moveTo>
                <a:lnTo>
                  <a:pt x="135899" y="1163"/>
                </a:lnTo>
                <a:lnTo>
                  <a:pt x="135899" y="726058"/>
                </a:lnTo>
                <a:lnTo>
                  <a:pt x="416137" y="726058"/>
                </a:lnTo>
                <a:lnTo>
                  <a:pt x="416137" y="829656"/>
                </a:lnTo>
                <a:lnTo>
                  <a:pt x="0" y="829656"/>
                </a:lnTo>
                <a:lnTo>
                  <a:pt x="0" y="1163"/>
                </a:lnTo>
                <a:close/>
              </a:path>
              <a:path w="1231900" h="829944">
                <a:moveTo>
                  <a:pt x="1088187" y="829656"/>
                </a:moveTo>
                <a:lnTo>
                  <a:pt x="1028531" y="660291"/>
                </a:lnTo>
                <a:lnTo>
                  <a:pt x="681652" y="660291"/>
                </a:lnTo>
                <a:lnTo>
                  <a:pt x="622287" y="829656"/>
                </a:lnTo>
                <a:lnTo>
                  <a:pt x="480276" y="829656"/>
                </a:lnTo>
                <a:lnTo>
                  <a:pt x="777102" y="0"/>
                </a:lnTo>
                <a:lnTo>
                  <a:pt x="934536" y="0"/>
                </a:lnTo>
                <a:lnTo>
                  <a:pt x="1231361" y="829656"/>
                </a:lnTo>
                <a:lnTo>
                  <a:pt x="1088187" y="829656"/>
                </a:lnTo>
                <a:close/>
              </a:path>
              <a:path w="1231900" h="829944">
                <a:moveTo>
                  <a:pt x="718610" y="554365"/>
                </a:moveTo>
                <a:lnTo>
                  <a:pt x="991573" y="554365"/>
                </a:lnTo>
                <a:lnTo>
                  <a:pt x="855964" y="164418"/>
                </a:lnTo>
                <a:lnTo>
                  <a:pt x="718610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7692" y="1831701"/>
            <a:ext cx="577215" cy="847725"/>
          </a:xfrm>
          <a:custGeom>
            <a:avLst/>
            <a:gdLst/>
            <a:ahLst/>
            <a:cxnLst/>
            <a:rect l="l" t="t" r="r" b="b"/>
            <a:pathLst>
              <a:path w="577214" h="847725">
                <a:moveTo>
                  <a:pt x="275291" y="110873"/>
                </a:moveTo>
                <a:lnTo>
                  <a:pt x="220145" y="118657"/>
                </a:lnTo>
                <a:lnTo>
                  <a:pt x="176349" y="142010"/>
                </a:lnTo>
                <a:lnTo>
                  <a:pt x="147757" y="179914"/>
                </a:lnTo>
                <a:lnTo>
                  <a:pt x="138227" y="231931"/>
                </a:lnTo>
                <a:lnTo>
                  <a:pt x="141046" y="259722"/>
                </a:lnTo>
                <a:lnTo>
                  <a:pt x="163599" y="304828"/>
                </a:lnTo>
                <a:lnTo>
                  <a:pt x="207214" y="336529"/>
                </a:lnTo>
                <a:lnTo>
                  <a:pt x="262068" y="359082"/>
                </a:lnTo>
                <a:lnTo>
                  <a:pt x="325325" y="374651"/>
                </a:lnTo>
                <a:lnTo>
                  <a:pt x="357572" y="382599"/>
                </a:lnTo>
                <a:lnTo>
                  <a:pt x="421957" y="400132"/>
                </a:lnTo>
                <a:lnTo>
                  <a:pt x="481468" y="426395"/>
                </a:lnTo>
                <a:lnTo>
                  <a:pt x="531375" y="468518"/>
                </a:lnTo>
                <a:lnTo>
                  <a:pt x="565423" y="529047"/>
                </a:lnTo>
                <a:lnTo>
                  <a:pt x="573935" y="567169"/>
                </a:lnTo>
                <a:lnTo>
                  <a:pt x="576772" y="610529"/>
                </a:lnTo>
                <a:lnTo>
                  <a:pt x="571934" y="655180"/>
                </a:lnTo>
                <a:lnTo>
                  <a:pt x="557420" y="697467"/>
                </a:lnTo>
                <a:lnTo>
                  <a:pt x="533231" y="737389"/>
                </a:lnTo>
                <a:lnTo>
                  <a:pt x="499365" y="774947"/>
                </a:lnTo>
                <a:lnTo>
                  <a:pt x="466295" y="801138"/>
                </a:lnTo>
                <a:lnTo>
                  <a:pt x="429011" y="821508"/>
                </a:lnTo>
                <a:lnTo>
                  <a:pt x="387514" y="836058"/>
                </a:lnTo>
                <a:lnTo>
                  <a:pt x="341803" y="844788"/>
                </a:lnTo>
                <a:lnTo>
                  <a:pt x="291878" y="847698"/>
                </a:lnTo>
                <a:lnTo>
                  <a:pt x="230021" y="843897"/>
                </a:lnTo>
                <a:lnTo>
                  <a:pt x="174239" y="832493"/>
                </a:lnTo>
                <a:lnTo>
                  <a:pt x="124532" y="813487"/>
                </a:lnTo>
                <a:lnTo>
                  <a:pt x="80899" y="786878"/>
                </a:lnTo>
                <a:lnTo>
                  <a:pt x="45505" y="753558"/>
                </a:lnTo>
                <a:lnTo>
                  <a:pt x="20224" y="714418"/>
                </a:lnTo>
                <a:lnTo>
                  <a:pt x="5056" y="669458"/>
                </a:lnTo>
                <a:lnTo>
                  <a:pt x="0" y="618677"/>
                </a:lnTo>
                <a:lnTo>
                  <a:pt x="145211" y="618677"/>
                </a:lnTo>
                <a:lnTo>
                  <a:pt x="149613" y="644758"/>
                </a:lnTo>
                <a:lnTo>
                  <a:pt x="157870" y="668003"/>
                </a:lnTo>
                <a:lnTo>
                  <a:pt x="185952" y="705979"/>
                </a:lnTo>
                <a:lnTo>
                  <a:pt x="230039" y="729987"/>
                </a:lnTo>
                <a:lnTo>
                  <a:pt x="290714" y="737989"/>
                </a:lnTo>
                <a:lnTo>
                  <a:pt x="323507" y="735752"/>
                </a:lnTo>
                <a:lnTo>
                  <a:pt x="378070" y="717855"/>
                </a:lnTo>
                <a:lnTo>
                  <a:pt x="417283" y="683480"/>
                </a:lnTo>
                <a:lnTo>
                  <a:pt x="437217" y="641139"/>
                </a:lnTo>
                <a:lnTo>
                  <a:pt x="439709" y="617513"/>
                </a:lnTo>
                <a:lnTo>
                  <a:pt x="438181" y="594415"/>
                </a:lnTo>
                <a:lnTo>
                  <a:pt x="425959" y="556293"/>
                </a:lnTo>
                <a:lnTo>
                  <a:pt x="387255" y="517334"/>
                </a:lnTo>
                <a:lnTo>
                  <a:pt x="352116" y="500238"/>
                </a:lnTo>
                <a:lnTo>
                  <a:pt x="311448" y="487288"/>
                </a:lnTo>
                <a:lnTo>
                  <a:pt x="266851" y="475793"/>
                </a:lnTo>
                <a:lnTo>
                  <a:pt x="243662" y="470192"/>
                </a:lnTo>
                <a:lnTo>
                  <a:pt x="220363" y="464153"/>
                </a:lnTo>
                <a:lnTo>
                  <a:pt x="173439" y="450767"/>
                </a:lnTo>
                <a:lnTo>
                  <a:pt x="128406" y="434398"/>
                </a:lnTo>
                <a:lnTo>
                  <a:pt x="87592" y="413809"/>
                </a:lnTo>
                <a:lnTo>
                  <a:pt x="52453" y="385946"/>
                </a:lnTo>
                <a:lnTo>
                  <a:pt x="24444" y="347751"/>
                </a:lnTo>
                <a:lnTo>
                  <a:pt x="6111" y="299226"/>
                </a:lnTo>
                <a:lnTo>
                  <a:pt x="0" y="240952"/>
                </a:lnTo>
                <a:lnTo>
                  <a:pt x="4874" y="189335"/>
                </a:lnTo>
                <a:lnTo>
                  <a:pt x="19497" y="143029"/>
                </a:lnTo>
                <a:lnTo>
                  <a:pt x="43869" y="102033"/>
                </a:lnTo>
                <a:lnTo>
                  <a:pt x="77989" y="66349"/>
                </a:lnTo>
                <a:lnTo>
                  <a:pt x="119894" y="37321"/>
                </a:lnTo>
                <a:lnTo>
                  <a:pt x="167619" y="16587"/>
                </a:lnTo>
                <a:lnTo>
                  <a:pt x="221164" y="4146"/>
                </a:lnTo>
                <a:lnTo>
                  <a:pt x="280529" y="0"/>
                </a:lnTo>
                <a:lnTo>
                  <a:pt x="339676" y="3583"/>
                </a:lnTo>
                <a:lnTo>
                  <a:pt x="392566" y="14332"/>
                </a:lnTo>
                <a:lnTo>
                  <a:pt x="439199" y="32247"/>
                </a:lnTo>
                <a:lnTo>
                  <a:pt x="479576" y="57328"/>
                </a:lnTo>
                <a:lnTo>
                  <a:pt x="512696" y="89174"/>
                </a:lnTo>
                <a:lnTo>
                  <a:pt x="537559" y="127387"/>
                </a:lnTo>
                <a:lnTo>
                  <a:pt x="554165" y="171966"/>
                </a:lnTo>
                <a:lnTo>
                  <a:pt x="562513" y="222910"/>
                </a:lnTo>
                <a:lnTo>
                  <a:pt x="412354" y="222910"/>
                </a:lnTo>
                <a:lnTo>
                  <a:pt x="408080" y="200138"/>
                </a:lnTo>
                <a:lnTo>
                  <a:pt x="399914" y="179259"/>
                </a:lnTo>
                <a:lnTo>
                  <a:pt x="371905" y="143174"/>
                </a:lnTo>
                <a:lnTo>
                  <a:pt x="329854" y="118948"/>
                </a:lnTo>
                <a:lnTo>
                  <a:pt x="304137" y="112891"/>
                </a:lnTo>
                <a:lnTo>
                  <a:pt x="275291" y="110873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6000" y="1466303"/>
            <a:ext cx="6501130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1045" dirty="0"/>
              <a:t>L</a:t>
            </a:r>
            <a:r>
              <a:rPr sz="9350" spc="150" dirty="0"/>
              <a:t>A</a:t>
            </a:r>
            <a:r>
              <a:rPr sz="9350" spc="-475" dirty="0"/>
              <a:t> </a:t>
            </a:r>
            <a:r>
              <a:rPr sz="9350" spc="-730" dirty="0"/>
              <a:t>S</a:t>
            </a:r>
            <a:r>
              <a:rPr sz="9350" spc="720" dirty="0"/>
              <a:t>C</a:t>
            </a:r>
            <a:r>
              <a:rPr sz="9350" spc="-375" dirty="0"/>
              <a:t>U</a:t>
            </a:r>
            <a:r>
              <a:rPr sz="9350" spc="-10" dirty="0"/>
              <a:t>O</a:t>
            </a:r>
            <a:r>
              <a:rPr sz="9350" spc="-1045" dirty="0"/>
              <a:t>L</a:t>
            </a:r>
            <a:r>
              <a:rPr sz="9350" spc="150" dirty="0"/>
              <a:t>A</a:t>
            </a:r>
            <a:endParaRPr sz="9350"/>
          </a:p>
        </p:txBody>
      </p:sp>
      <p:sp>
        <p:nvSpPr>
          <p:cNvPr id="13" name="object 13"/>
          <p:cNvSpPr txBox="1"/>
          <p:nvPr/>
        </p:nvSpPr>
        <p:spPr>
          <a:xfrm>
            <a:off x="1360808" y="583272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26" y="0"/>
            <a:ext cx="11711940" cy="7884795"/>
          </a:xfrm>
          <a:custGeom>
            <a:avLst/>
            <a:gdLst/>
            <a:ahLst/>
            <a:cxnLst/>
            <a:rect l="l" t="t" r="r" b="b"/>
            <a:pathLst>
              <a:path w="11711940" h="7884795">
                <a:moveTo>
                  <a:pt x="85581" y="7819849"/>
                </a:moveTo>
                <a:lnTo>
                  <a:pt x="107572" y="7875507"/>
                </a:lnTo>
                <a:lnTo>
                  <a:pt x="232689" y="7846558"/>
                </a:lnTo>
                <a:lnTo>
                  <a:pt x="246387" y="7881227"/>
                </a:lnTo>
                <a:lnTo>
                  <a:pt x="371199" y="7851509"/>
                </a:lnTo>
                <a:lnTo>
                  <a:pt x="384293" y="7884649"/>
                </a:lnTo>
                <a:lnTo>
                  <a:pt x="508805" y="7854172"/>
                </a:lnTo>
                <a:lnTo>
                  <a:pt x="515104" y="7870114"/>
                </a:lnTo>
                <a:lnTo>
                  <a:pt x="639419" y="7839137"/>
                </a:lnTo>
                <a:lnTo>
                  <a:pt x="651527" y="7869782"/>
                </a:lnTo>
                <a:lnTo>
                  <a:pt x="775550" y="7838067"/>
                </a:lnTo>
                <a:lnTo>
                  <a:pt x="787079" y="7867245"/>
                </a:lnTo>
                <a:lnTo>
                  <a:pt x="910815" y="7834802"/>
                </a:lnTo>
                <a:lnTo>
                  <a:pt x="921773" y="7862538"/>
                </a:lnTo>
                <a:lnTo>
                  <a:pt x="1045226" y="7829380"/>
                </a:lnTo>
                <a:lnTo>
                  <a:pt x="1050472" y="7842656"/>
                </a:lnTo>
                <a:lnTo>
                  <a:pt x="1173739" y="7809027"/>
                </a:lnTo>
                <a:lnTo>
                  <a:pt x="1183768" y="7834411"/>
                </a:lnTo>
                <a:lnTo>
                  <a:pt x="1306760" y="7800087"/>
                </a:lnTo>
                <a:lnTo>
                  <a:pt x="1311547" y="7812203"/>
                </a:lnTo>
                <a:lnTo>
                  <a:pt x="1434359" y="7777421"/>
                </a:lnTo>
                <a:lnTo>
                  <a:pt x="1443485" y="7800517"/>
                </a:lnTo>
                <a:lnTo>
                  <a:pt x="1566029" y="7765060"/>
                </a:lnTo>
                <a:lnTo>
                  <a:pt x="1570371" y="7776048"/>
                </a:lnTo>
                <a:lnTo>
                  <a:pt x="1692739" y="7740146"/>
                </a:lnTo>
                <a:lnTo>
                  <a:pt x="1700987" y="7761021"/>
                </a:lnTo>
                <a:lnTo>
                  <a:pt x="1823096" y="7724462"/>
                </a:lnTo>
                <a:lnTo>
                  <a:pt x="1827006" y="7734356"/>
                </a:lnTo>
                <a:lnTo>
                  <a:pt x="1948944" y="7697366"/>
                </a:lnTo>
                <a:lnTo>
                  <a:pt x="1952684" y="7706831"/>
                </a:lnTo>
                <a:lnTo>
                  <a:pt x="2074455" y="7669415"/>
                </a:lnTo>
                <a:lnTo>
                  <a:pt x="2081517" y="7687289"/>
                </a:lnTo>
                <a:lnTo>
                  <a:pt x="2203039" y="7649244"/>
                </a:lnTo>
                <a:lnTo>
                  <a:pt x="2206364" y="7657660"/>
                </a:lnTo>
                <a:lnTo>
                  <a:pt x="2327723" y="7619202"/>
                </a:lnTo>
                <a:lnTo>
                  <a:pt x="2330886" y="7627208"/>
                </a:lnTo>
                <a:lnTo>
                  <a:pt x="2452083" y="7588342"/>
                </a:lnTo>
                <a:lnTo>
                  <a:pt x="2455087" y="7595943"/>
                </a:lnTo>
                <a:lnTo>
                  <a:pt x="2576125" y="7556674"/>
                </a:lnTo>
                <a:lnTo>
                  <a:pt x="2578970" y="7563875"/>
                </a:lnTo>
                <a:lnTo>
                  <a:pt x="2699852" y="7524208"/>
                </a:lnTo>
                <a:lnTo>
                  <a:pt x="2702541" y="7531015"/>
                </a:lnTo>
                <a:lnTo>
                  <a:pt x="2823267" y="7490956"/>
                </a:lnTo>
                <a:lnTo>
                  <a:pt x="2825803" y="7497373"/>
                </a:lnTo>
                <a:lnTo>
                  <a:pt x="2946376" y="7456928"/>
                </a:lnTo>
                <a:lnTo>
                  <a:pt x="2948760" y="7462960"/>
                </a:lnTo>
                <a:lnTo>
                  <a:pt x="3069182" y="7422133"/>
                </a:lnTo>
                <a:lnTo>
                  <a:pt x="3073576" y="7433253"/>
                </a:lnTo>
                <a:lnTo>
                  <a:pt x="3193776" y="7391863"/>
                </a:lnTo>
                <a:lnTo>
                  <a:pt x="3195789" y="7396957"/>
                </a:lnTo>
                <a:lnTo>
                  <a:pt x="3315844" y="7355199"/>
                </a:lnTo>
                <a:lnTo>
                  <a:pt x="3317712" y="7359928"/>
                </a:lnTo>
                <a:lnTo>
                  <a:pt x="3437623" y="7317806"/>
                </a:lnTo>
                <a:lnTo>
                  <a:pt x="3557463" y="7275504"/>
                </a:lnTo>
                <a:lnTo>
                  <a:pt x="3559119" y="7279694"/>
                </a:lnTo>
                <a:lnTo>
                  <a:pt x="3678818" y="7237037"/>
                </a:lnTo>
                <a:lnTo>
                  <a:pt x="3680334" y="7240873"/>
                </a:lnTo>
                <a:lnTo>
                  <a:pt x="3799895" y="7197866"/>
                </a:lnTo>
                <a:lnTo>
                  <a:pt x="3801273" y="7201354"/>
                </a:lnTo>
                <a:lnTo>
                  <a:pt x="3920698" y="7158002"/>
                </a:lnTo>
                <a:lnTo>
                  <a:pt x="3921941" y="7161148"/>
                </a:lnTo>
                <a:lnTo>
                  <a:pt x="4041232" y="7117455"/>
                </a:lnTo>
                <a:lnTo>
                  <a:pt x="4042341" y="7120264"/>
                </a:lnTo>
                <a:lnTo>
                  <a:pt x="4161500" y="7076237"/>
                </a:lnTo>
                <a:lnTo>
                  <a:pt x="4162478" y="7078713"/>
                </a:lnTo>
                <a:lnTo>
                  <a:pt x="4281506" y="7034357"/>
                </a:lnTo>
                <a:lnTo>
                  <a:pt x="4282356" y="7036506"/>
                </a:lnTo>
                <a:lnTo>
                  <a:pt x="4401256" y="6991825"/>
                </a:lnTo>
                <a:lnTo>
                  <a:pt x="4520092" y="6946984"/>
                </a:lnTo>
                <a:lnTo>
                  <a:pt x="4520752" y="6948654"/>
                </a:lnTo>
                <a:lnTo>
                  <a:pt x="4639463" y="6903496"/>
                </a:lnTo>
                <a:lnTo>
                  <a:pt x="4639999" y="6904851"/>
                </a:lnTo>
                <a:lnTo>
                  <a:pt x="4758587" y="6859383"/>
                </a:lnTo>
                <a:lnTo>
                  <a:pt x="4759001" y="6860429"/>
                </a:lnTo>
                <a:lnTo>
                  <a:pt x="4877469" y="6814655"/>
                </a:lnTo>
                <a:lnTo>
                  <a:pt x="4877763" y="6815398"/>
                </a:lnTo>
                <a:lnTo>
                  <a:pt x="4996111" y="6769323"/>
                </a:lnTo>
                <a:lnTo>
                  <a:pt x="5114402" y="6723099"/>
                </a:lnTo>
                <a:lnTo>
                  <a:pt x="5114520" y="6723397"/>
                </a:lnTo>
                <a:lnTo>
                  <a:pt x="5232697" y="6676888"/>
                </a:lnTo>
                <a:lnTo>
                  <a:pt x="5350758" y="6630083"/>
                </a:lnTo>
                <a:lnTo>
                  <a:pt x="5468763" y="6583137"/>
                </a:lnTo>
                <a:lnTo>
                  <a:pt x="5468598" y="6582719"/>
                </a:lnTo>
                <a:lnTo>
                  <a:pt x="5586492" y="6535493"/>
                </a:lnTo>
                <a:lnTo>
                  <a:pt x="5586217" y="6534798"/>
                </a:lnTo>
                <a:lnTo>
                  <a:pt x="5704003" y="6487297"/>
                </a:lnTo>
                <a:lnTo>
                  <a:pt x="5821735" y="6439660"/>
                </a:lnTo>
                <a:lnTo>
                  <a:pt x="5821300" y="6438559"/>
                </a:lnTo>
                <a:lnTo>
                  <a:pt x="5938926" y="6390656"/>
                </a:lnTo>
                <a:lnTo>
                  <a:pt x="5938387" y="6389290"/>
                </a:lnTo>
                <a:lnTo>
                  <a:pt x="6055910" y="6341125"/>
                </a:lnTo>
                <a:lnTo>
                  <a:pt x="6173383" y="6292832"/>
                </a:lnTo>
                <a:lnTo>
                  <a:pt x="6172690" y="6291080"/>
                </a:lnTo>
                <a:lnTo>
                  <a:pt x="6290063" y="6242532"/>
                </a:lnTo>
                <a:lnTo>
                  <a:pt x="6289271" y="6240529"/>
                </a:lnTo>
                <a:lnTo>
                  <a:pt x="6406545" y="6191733"/>
                </a:lnTo>
                <a:lnTo>
                  <a:pt x="6523771" y="6142815"/>
                </a:lnTo>
                <a:lnTo>
                  <a:pt x="6522834" y="6140445"/>
                </a:lnTo>
                <a:lnTo>
                  <a:pt x="6639965" y="6091286"/>
                </a:lnTo>
                <a:lnTo>
                  <a:pt x="6757048" y="6042008"/>
                </a:lnTo>
                <a:lnTo>
                  <a:pt x="6755972" y="6039283"/>
                </a:lnTo>
                <a:lnTo>
                  <a:pt x="6872963" y="5989772"/>
                </a:lnTo>
                <a:lnTo>
                  <a:pt x="6989910" y="5940147"/>
                </a:lnTo>
                <a:lnTo>
                  <a:pt x="6988697" y="5937079"/>
                </a:lnTo>
                <a:lnTo>
                  <a:pt x="7105555" y="5887229"/>
                </a:lnTo>
                <a:lnTo>
                  <a:pt x="7222369" y="5837268"/>
                </a:lnTo>
                <a:lnTo>
                  <a:pt x="7221025" y="5833868"/>
                </a:lnTo>
                <a:lnTo>
                  <a:pt x="7337753" y="5783690"/>
                </a:lnTo>
                <a:lnTo>
                  <a:pt x="7336324" y="5780075"/>
                </a:lnTo>
                <a:lnTo>
                  <a:pt x="7452969" y="5729685"/>
                </a:lnTo>
                <a:lnTo>
                  <a:pt x="7569572" y="5679191"/>
                </a:lnTo>
                <a:lnTo>
                  <a:pt x="7568020" y="5675264"/>
                </a:lnTo>
                <a:lnTo>
                  <a:pt x="7684543" y="5624566"/>
                </a:lnTo>
                <a:lnTo>
                  <a:pt x="7801025" y="5573768"/>
                </a:lnTo>
                <a:lnTo>
                  <a:pt x="7917469" y="5522871"/>
                </a:lnTo>
                <a:lnTo>
                  <a:pt x="7915760" y="5518546"/>
                </a:lnTo>
                <a:lnTo>
                  <a:pt x="8032042" y="5467238"/>
                </a:lnTo>
                <a:lnTo>
                  <a:pt x="8148115" y="5415403"/>
                </a:lnTo>
                <a:lnTo>
                  <a:pt x="8145867" y="5409715"/>
                </a:lnTo>
                <a:lnTo>
                  <a:pt x="8261529" y="5356839"/>
                </a:lnTo>
                <a:lnTo>
                  <a:pt x="8258874" y="5350118"/>
                </a:lnTo>
                <a:lnTo>
                  <a:pt x="8374131" y="5296217"/>
                </a:lnTo>
                <a:lnTo>
                  <a:pt x="8489188" y="5241811"/>
                </a:lnTo>
                <a:lnTo>
                  <a:pt x="8485933" y="5233572"/>
                </a:lnTo>
                <a:lnTo>
                  <a:pt x="8600595" y="5178167"/>
                </a:lnTo>
                <a:lnTo>
                  <a:pt x="8715063" y="5122269"/>
                </a:lnTo>
                <a:lnTo>
                  <a:pt x="8711224" y="5112552"/>
                </a:lnTo>
                <a:lnTo>
                  <a:pt x="8825307" y="5055680"/>
                </a:lnTo>
                <a:lnTo>
                  <a:pt x="8821086" y="5044998"/>
                </a:lnTo>
                <a:lnTo>
                  <a:pt x="8934791" y="4987170"/>
                </a:lnTo>
                <a:lnTo>
                  <a:pt x="9048310" y="4928870"/>
                </a:lnTo>
                <a:lnTo>
                  <a:pt x="9043530" y="4916772"/>
                </a:lnTo>
                <a:lnTo>
                  <a:pt x="9156681" y="4857542"/>
                </a:lnTo>
                <a:lnTo>
                  <a:pt x="9151536" y="4844521"/>
                </a:lnTo>
                <a:lnTo>
                  <a:pt x="9264326" y="4784377"/>
                </a:lnTo>
                <a:lnTo>
                  <a:pt x="9376938" y="4723782"/>
                </a:lnTo>
                <a:lnTo>
                  <a:pt x="9371260" y="4709410"/>
                </a:lnTo>
                <a:lnTo>
                  <a:pt x="9483521" y="4647926"/>
                </a:lnTo>
                <a:lnTo>
                  <a:pt x="9477494" y="4632674"/>
                </a:lnTo>
                <a:lnTo>
                  <a:pt x="9589411" y="4570319"/>
                </a:lnTo>
                <a:lnTo>
                  <a:pt x="9583043" y="4554204"/>
                </a:lnTo>
                <a:lnTo>
                  <a:pt x="9694622" y="4490995"/>
                </a:lnTo>
                <a:lnTo>
                  <a:pt x="9687921" y="4474034"/>
                </a:lnTo>
                <a:lnTo>
                  <a:pt x="9799169" y="4409987"/>
                </a:lnTo>
                <a:lnTo>
                  <a:pt x="9792140" y="4392197"/>
                </a:lnTo>
                <a:lnTo>
                  <a:pt x="9903064" y="4327330"/>
                </a:lnTo>
                <a:lnTo>
                  <a:pt x="9895714" y="4308728"/>
                </a:lnTo>
                <a:lnTo>
                  <a:pt x="10006320" y="4243058"/>
                </a:lnTo>
                <a:lnTo>
                  <a:pt x="9998656" y="4223661"/>
                </a:lnTo>
                <a:lnTo>
                  <a:pt x="10108952" y="4157203"/>
                </a:lnTo>
                <a:lnTo>
                  <a:pt x="10100980" y="4137029"/>
                </a:lnTo>
                <a:lnTo>
                  <a:pt x="10210972" y="4069802"/>
                </a:lnTo>
                <a:lnTo>
                  <a:pt x="10202700" y="4048866"/>
                </a:lnTo>
                <a:lnTo>
                  <a:pt x="10312394" y="3980887"/>
                </a:lnTo>
                <a:lnTo>
                  <a:pt x="10303828" y="3959207"/>
                </a:lnTo>
                <a:lnTo>
                  <a:pt x="10413231" y="3890492"/>
                </a:lnTo>
                <a:lnTo>
                  <a:pt x="10395383" y="3845321"/>
                </a:lnTo>
                <a:lnTo>
                  <a:pt x="10504364" y="3775535"/>
                </a:lnTo>
                <a:lnTo>
                  <a:pt x="10495092" y="3752069"/>
                </a:lnTo>
                <a:lnTo>
                  <a:pt x="10603798" y="3681590"/>
                </a:lnTo>
                <a:lnTo>
                  <a:pt x="10594256" y="3657440"/>
                </a:lnTo>
                <a:lnTo>
                  <a:pt x="10702696" y="3586284"/>
                </a:lnTo>
                <a:lnTo>
                  <a:pt x="10682954" y="3536321"/>
                </a:lnTo>
                <a:lnTo>
                  <a:pt x="10791005" y="3464184"/>
                </a:lnTo>
                <a:lnTo>
                  <a:pt x="10780816" y="3438396"/>
                </a:lnTo>
                <a:lnTo>
                  <a:pt x="10888617" y="3365625"/>
                </a:lnTo>
                <a:lnTo>
                  <a:pt x="10867624" y="3312494"/>
                </a:lnTo>
                <a:lnTo>
                  <a:pt x="10975062" y="3238804"/>
                </a:lnTo>
                <a:lnTo>
                  <a:pt x="10953358" y="3183874"/>
                </a:lnTo>
                <a:lnTo>
                  <a:pt x="11060448" y="3109304"/>
                </a:lnTo>
                <a:lnTo>
                  <a:pt x="11038064" y="3052652"/>
                </a:lnTo>
                <a:lnTo>
                  <a:pt x="11144821" y="2977240"/>
                </a:lnTo>
                <a:lnTo>
                  <a:pt x="11121786" y="2918941"/>
                </a:lnTo>
                <a:lnTo>
                  <a:pt x="11228226" y="2842725"/>
                </a:lnTo>
                <a:lnTo>
                  <a:pt x="11204571" y="2782857"/>
                </a:lnTo>
                <a:lnTo>
                  <a:pt x="11310708" y="2705876"/>
                </a:lnTo>
                <a:lnTo>
                  <a:pt x="11274199" y="2613475"/>
                </a:lnTo>
                <a:lnTo>
                  <a:pt x="11379956" y="2535531"/>
                </a:lnTo>
                <a:lnTo>
                  <a:pt x="11354972" y="2472298"/>
                </a:lnTo>
                <a:lnTo>
                  <a:pt x="11460462" y="2393679"/>
                </a:lnTo>
                <a:lnTo>
                  <a:pt x="11422081" y="2296542"/>
                </a:lnTo>
                <a:lnTo>
                  <a:pt x="11527239" y="2217080"/>
                </a:lnTo>
                <a:lnTo>
                  <a:pt x="11487900" y="2117518"/>
                </a:lnTo>
                <a:lnTo>
                  <a:pt x="11592751" y="2037282"/>
                </a:lnTo>
                <a:lnTo>
                  <a:pt x="11538992" y="1901224"/>
                </a:lnTo>
                <a:lnTo>
                  <a:pt x="11643498" y="1820114"/>
                </a:lnTo>
                <a:lnTo>
                  <a:pt x="11574533" y="1645572"/>
                </a:lnTo>
                <a:lnTo>
                  <a:pt x="11678681" y="1563555"/>
                </a:lnTo>
                <a:lnTo>
                  <a:pt x="11608075" y="1384860"/>
                </a:lnTo>
                <a:lnTo>
                  <a:pt x="11711925" y="1302089"/>
                </a:lnTo>
                <a:lnTo>
                  <a:pt x="11596375" y="1009646"/>
                </a:lnTo>
                <a:lnTo>
                  <a:pt x="11699891" y="926031"/>
                </a:lnTo>
                <a:lnTo>
                  <a:pt x="11337733" y="9451"/>
                </a:lnTo>
                <a:lnTo>
                  <a:pt x="0" y="0"/>
                </a:lnTo>
                <a:lnTo>
                  <a:pt x="85581" y="7819849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31763" y="0"/>
            <a:ext cx="1156335" cy="5021580"/>
          </a:xfrm>
          <a:custGeom>
            <a:avLst/>
            <a:gdLst/>
            <a:ahLst/>
            <a:cxnLst/>
            <a:rect l="l" t="t" r="r" b="b"/>
            <a:pathLst>
              <a:path w="1156334" h="5021580">
                <a:moveTo>
                  <a:pt x="1156235" y="5021066"/>
                </a:moveTo>
                <a:lnTo>
                  <a:pt x="1103881" y="4986508"/>
                </a:lnTo>
                <a:lnTo>
                  <a:pt x="1052722" y="4952095"/>
                </a:lnTo>
                <a:lnTo>
                  <a:pt x="1008564" y="4921484"/>
                </a:lnTo>
                <a:lnTo>
                  <a:pt x="965498" y="4890412"/>
                </a:lnTo>
                <a:lnTo>
                  <a:pt x="923514" y="4858885"/>
                </a:lnTo>
                <a:lnTo>
                  <a:pt x="882603" y="4826911"/>
                </a:lnTo>
                <a:lnTo>
                  <a:pt x="842757" y="4794498"/>
                </a:lnTo>
                <a:lnTo>
                  <a:pt x="803965" y="4761651"/>
                </a:lnTo>
                <a:lnTo>
                  <a:pt x="766218" y="4728379"/>
                </a:lnTo>
                <a:lnTo>
                  <a:pt x="729508" y="4694688"/>
                </a:lnTo>
                <a:lnTo>
                  <a:pt x="693825" y="4660586"/>
                </a:lnTo>
                <a:lnTo>
                  <a:pt x="659159" y="4626081"/>
                </a:lnTo>
                <a:lnTo>
                  <a:pt x="625502" y="4591179"/>
                </a:lnTo>
                <a:lnTo>
                  <a:pt x="592845" y="4555887"/>
                </a:lnTo>
                <a:lnTo>
                  <a:pt x="561177" y="4520213"/>
                </a:lnTo>
                <a:lnTo>
                  <a:pt x="530490" y="4484165"/>
                </a:lnTo>
                <a:lnTo>
                  <a:pt x="500775" y="4447748"/>
                </a:lnTo>
                <a:lnTo>
                  <a:pt x="472022" y="4410971"/>
                </a:lnTo>
                <a:lnTo>
                  <a:pt x="444223" y="4373841"/>
                </a:lnTo>
                <a:lnTo>
                  <a:pt x="417367" y="4336365"/>
                </a:lnTo>
                <a:lnTo>
                  <a:pt x="391446" y="4298550"/>
                </a:lnTo>
                <a:lnTo>
                  <a:pt x="366450" y="4260403"/>
                </a:lnTo>
                <a:lnTo>
                  <a:pt x="342371" y="4221932"/>
                </a:lnTo>
                <a:lnTo>
                  <a:pt x="319199" y="4183144"/>
                </a:lnTo>
                <a:lnTo>
                  <a:pt x="296924" y="4144046"/>
                </a:lnTo>
                <a:lnTo>
                  <a:pt x="275538" y="4104645"/>
                </a:lnTo>
                <a:lnTo>
                  <a:pt x="255032" y="4064949"/>
                </a:lnTo>
                <a:lnTo>
                  <a:pt x="235395" y="4024964"/>
                </a:lnTo>
                <a:lnTo>
                  <a:pt x="216619" y="3984699"/>
                </a:lnTo>
                <a:lnTo>
                  <a:pt x="198695" y="3944159"/>
                </a:lnTo>
                <a:lnTo>
                  <a:pt x="181613" y="3903354"/>
                </a:lnTo>
                <a:lnTo>
                  <a:pt x="165365" y="3862288"/>
                </a:lnTo>
                <a:lnTo>
                  <a:pt x="149940" y="3820971"/>
                </a:lnTo>
                <a:lnTo>
                  <a:pt x="135330" y="3779409"/>
                </a:lnTo>
                <a:lnTo>
                  <a:pt x="121525" y="3737609"/>
                </a:lnTo>
                <a:lnTo>
                  <a:pt x="108517" y="3695579"/>
                </a:lnTo>
                <a:lnTo>
                  <a:pt x="96296" y="3653325"/>
                </a:lnTo>
                <a:lnTo>
                  <a:pt x="84852" y="3610856"/>
                </a:lnTo>
                <a:lnTo>
                  <a:pt x="74177" y="3568178"/>
                </a:lnTo>
                <a:lnTo>
                  <a:pt x="64261" y="3525298"/>
                </a:lnTo>
                <a:lnTo>
                  <a:pt x="55096" y="3482224"/>
                </a:lnTo>
                <a:lnTo>
                  <a:pt x="46671" y="3438963"/>
                </a:lnTo>
                <a:lnTo>
                  <a:pt x="38978" y="3395522"/>
                </a:lnTo>
                <a:lnTo>
                  <a:pt x="32007" y="3351908"/>
                </a:lnTo>
                <a:lnTo>
                  <a:pt x="25749" y="3308129"/>
                </a:lnTo>
                <a:lnTo>
                  <a:pt x="20196" y="3264192"/>
                </a:lnTo>
                <a:lnTo>
                  <a:pt x="15337" y="3220104"/>
                </a:lnTo>
                <a:lnTo>
                  <a:pt x="11163" y="3175872"/>
                </a:lnTo>
                <a:lnTo>
                  <a:pt x="7666" y="3131504"/>
                </a:lnTo>
                <a:lnTo>
                  <a:pt x="4835" y="3087007"/>
                </a:lnTo>
                <a:lnTo>
                  <a:pt x="2663" y="3042387"/>
                </a:lnTo>
                <a:lnTo>
                  <a:pt x="1139" y="2997653"/>
                </a:lnTo>
                <a:lnTo>
                  <a:pt x="254" y="2952811"/>
                </a:lnTo>
                <a:lnTo>
                  <a:pt x="0" y="2907869"/>
                </a:lnTo>
                <a:lnTo>
                  <a:pt x="366" y="2862833"/>
                </a:lnTo>
                <a:lnTo>
                  <a:pt x="1344" y="2817712"/>
                </a:lnTo>
                <a:lnTo>
                  <a:pt x="2924" y="2772512"/>
                </a:lnTo>
                <a:lnTo>
                  <a:pt x="5097" y="2727240"/>
                </a:lnTo>
                <a:lnTo>
                  <a:pt x="7854" y="2681905"/>
                </a:lnTo>
                <a:lnTo>
                  <a:pt x="11186" y="2636512"/>
                </a:lnTo>
                <a:lnTo>
                  <a:pt x="15084" y="2591070"/>
                </a:lnTo>
                <a:lnTo>
                  <a:pt x="19538" y="2545585"/>
                </a:lnTo>
                <a:lnTo>
                  <a:pt x="24538" y="2500064"/>
                </a:lnTo>
                <a:lnTo>
                  <a:pt x="30077" y="2454516"/>
                </a:lnTo>
                <a:lnTo>
                  <a:pt x="36144" y="2408947"/>
                </a:lnTo>
                <a:lnTo>
                  <a:pt x="42730" y="2363364"/>
                </a:lnTo>
                <a:lnTo>
                  <a:pt x="49826" y="2317774"/>
                </a:lnTo>
                <a:lnTo>
                  <a:pt x="57424" y="2272186"/>
                </a:lnTo>
                <a:lnTo>
                  <a:pt x="65513" y="2226605"/>
                </a:lnTo>
                <a:lnTo>
                  <a:pt x="74084" y="2181040"/>
                </a:lnTo>
                <a:lnTo>
                  <a:pt x="83128" y="2135497"/>
                </a:lnTo>
                <a:lnTo>
                  <a:pt x="92636" y="2089984"/>
                </a:lnTo>
                <a:lnTo>
                  <a:pt x="102599" y="2044508"/>
                </a:lnTo>
                <a:lnTo>
                  <a:pt x="113008" y="1999076"/>
                </a:lnTo>
                <a:lnTo>
                  <a:pt x="123853" y="1953696"/>
                </a:lnTo>
                <a:lnTo>
                  <a:pt x="135124" y="1908374"/>
                </a:lnTo>
                <a:lnTo>
                  <a:pt x="146814" y="1863118"/>
                </a:lnTo>
                <a:lnTo>
                  <a:pt x="158912" y="1817935"/>
                </a:lnTo>
                <a:lnTo>
                  <a:pt x="171409" y="1772833"/>
                </a:lnTo>
                <a:lnTo>
                  <a:pt x="184297" y="1727817"/>
                </a:lnTo>
                <a:lnTo>
                  <a:pt x="197565" y="1682897"/>
                </a:lnTo>
                <a:lnTo>
                  <a:pt x="211205" y="1638079"/>
                </a:lnTo>
                <a:lnTo>
                  <a:pt x="225207" y="1593370"/>
                </a:lnTo>
                <a:lnTo>
                  <a:pt x="239563" y="1548777"/>
                </a:lnTo>
                <a:lnTo>
                  <a:pt x="254262" y="1504308"/>
                </a:lnTo>
                <a:lnTo>
                  <a:pt x="269296" y="1459970"/>
                </a:lnTo>
                <a:lnTo>
                  <a:pt x="284655" y="1415769"/>
                </a:lnTo>
                <a:lnTo>
                  <a:pt x="300331" y="1371715"/>
                </a:lnTo>
                <a:lnTo>
                  <a:pt x="316314" y="1327812"/>
                </a:lnTo>
                <a:lnTo>
                  <a:pt x="332594" y="1284070"/>
                </a:lnTo>
                <a:lnTo>
                  <a:pt x="349164" y="1240495"/>
                </a:lnTo>
                <a:lnTo>
                  <a:pt x="366012" y="1197094"/>
                </a:lnTo>
                <a:lnTo>
                  <a:pt x="383130" y="1153874"/>
                </a:lnTo>
                <a:lnTo>
                  <a:pt x="400510" y="1110843"/>
                </a:lnTo>
                <a:lnTo>
                  <a:pt x="418141" y="1068008"/>
                </a:lnTo>
                <a:lnTo>
                  <a:pt x="436014" y="1025376"/>
                </a:lnTo>
                <a:lnTo>
                  <a:pt x="454120" y="982955"/>
                </a:lnTo>
                <a:lnTo>
                  <a:pt x="472451" y="940751"/>
                </a:lnTo>
                <a:lnTo>
                  <a:pt x="490996" y="898772"/>
                </a:lnTo>
                <a:lnTo>
                  <a:pt x="509747" y="857024"/>
                </a:lnTo>
                <a:lnTo>
                  <a:pt x="528693" y="815517"/>
                </a:lnTo>
                <a:lnTo>
                  <a:pt x="547827" y="774255"/>
                </a:lnTo>
                <a:lnTo>
                  <a:pt x="567139" y="733248"/>
                </a:lnTo>
                <a:lnTo>
                  <a:pt x="586619" y="692501"/>
                </a:lnTo>
                <a:lnTo>
                  <a:pt x="606258" y="652023"/>
                </a:lnTo>
                <a:lnTo>
                  <a:pt x="626048" y="611820"/>
                </a:lnTo>
                <a:lnTo>
                  <a:pt x="645978" y="571900"/>
                </a:lnTo>
                <a:lnTo>
                  <a:pt x="666040" y="532269"/>
                </a:lnTo>
                <a:lnTo>
                  <a:pt x="686225" y="492936"/>
                </a:lnTo>
                <a:lnTo>
                  <a:pt x="706522" y="453907"/>
                </a:lnTo>
                <a:lnTo>
                  <a:pt x="726924" y="415189"/>
                </a:lnTo>
                <a:lnTo>
                  <a:pt x="747420" y="376791"/>
                </a:lnTo>
                <a:lnTo>
                  <a:pt x="768001" y="338718"/>
                </a:lnTo>
                <a:lnTo>
                  <a:pt x="788659" y="300978"/>
                </a:lnTo>
                <a:lnTo>
                  <a:pt x="809384" y="263579"/>
                </a:lnTo>
                <a:lnTo>
                  <a:pt x="830167" y="226528"/>
                </a:lnTo>
                <a:lnTo>
                  <a:pt x="850998" y="189831"/>
                </a:lnTo>
                <a:lnTo>
                  <a:pt x="871869" y="153497"/>
                </a:lnTo>
                <a:lnTo>
                  <a:pt x="892769" y="117532"/>
                </a:lnTo>
                <a:lnTo>
                  <a:pt x="913691" y="81943"/>
                </a:lnTo>
                <a:lnTo>
                  <a:pt x="934624" y="46739"/>
                </a:lnTo>
                <a:lnTo>
                  <a:pt x="955559" y="11925"/>
                </a:lnTo>
                <a:lnTo>
                  <a:pt x="962811" y="0"/>
                </a:lnTo>
                <a:lnTo>
                  <a:pt x="1156235" y="0"/>
                </a:lnTo>
                <a:lnTo>
                  <a:pt x="1156235" y="5021066"/>
                </a:lnTo>
                <a:close/>
              </a:path>
            </a:pathLst>
          </a:custGeom>
          <a:solidFill>
            <a:srgbClr val="8AB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19467" y="8301728"/>
            <a:ext cx="539115" cy="566420"/>
          </a:xfrm>
          <a:custGeom>
            <a:avLst/>
            <a:gdLst/>
            <a:ahLst/>
            <a:cxnLst/>
            <a:rect l="l" t="t" r="r" b="b"/>
            <a:pathLst>
              <a:path w="539115" h="566420">
                <a:moveTo>
                  <a:pt x="273147" y="565854"/>
                </a:moveTo>
                <a:lnTo>
                  <a:pt x="196954" y="556240"/>
                </a:lnTo>
                <a:lnTo>
                  <a:pt x="157798" y="538459"/>
                </a:lnTo>
                <a:lnTo>
                  <a:pt x="118524" y="510317"/>
                </a:lnTo>
                <a:lnTo>
                  <a:pt x="79573" y="470531"/>
                </a:lnTo>
                <a:lnTo>
                  <a:pt x="41386" y="417817"/>
                </a:lnTo>
                <a:lnTo>
                  <a:pt x="18903" y="375030"/>
                </a:lnTo>
                <a:lnTo>
                  <a:pt x="5355" y="332980"/>
                </a:lnTo>
                <a:lnTo>
                  <a:pt x="0" y="291989"/>
                </a:lnTo>
                <a:lnTo>
                  <a:pt x="2096" y="252379"/>
                </a:lnTo>
                <a:lnTo>
                  <a:pt x="10904" y="214473"/>
                </a:lnTo>
                <a:lnTo>
                  <a:pt x="25682" y="178592"/>
                </a:lnTo>
                <a:lnTo>
                  <a:pt x="45688" y="145060"/>
                </a:lnTo>
                <a:lnTo>
                  <a:pt x="70181" y="114198"/>
                </a:lnTo>
                <a:lnTo>
                  <a:pt x="98421" y="86329"/>
                </a:lnTo>
                <a:lnTo>
                  <a:pt x="129667" y="61774"/>
                </a:lnTo>
                <a:lnTo>
                  <a:pt x="163176" y="40856"/>
                </a:lnTo>
                <a:lnTo>
                  <a:pt x="198208" y="23898"/>
                </a:lnTo>
                <a:lnTo>
                  <a:pt x="269877" y="3147"/>
                </a:lnTo>
                <a:lnTo>
                  <a:pt x="305031" y="0"/>
                </a:lnTo>
                <a:lnTo>
                  <a:pt x="338743" y="2100"/>
                </a:lnTo>
                <a:lnTo>
                  <a:pt x="398878" y="23334"/>
                </a:lnTo>
                <a:lnTo>
                  <a:pt x="457811" y="65102"/>
                </a:lnTo>
                <a:lnTo>
                  <a:pt x="490154" y="96916"/>
                </a:lnTo>
                <a:lnTo>
                  <a:pt x="526276" y="180424"/>
                </a:lnTo>
                <a:lnTo>
                  <a:pt x="536754" y="235825"/>
                </a:lnTo>
                <a:lnTo>
                  <a:pt x="538596" y="289347"/>
                </a:lnTo>
                <a:lnTo>
                  <a:pt x="532386" y="339849"/>
                </a:lnTo>
                <a:lnTo>
                  <a:pt x="518707" y="386188"/>
                </a:lnTo>
                <a:lnTo>
                  <a:pt x="498143" y="427223"/>
                </a:lnTo>
                <a:lnTo>
                  <a:pt x="471278" y="461813"/>
                </a:lnTo>
                <a:lnTo>
                  <a:pt x="430695" y="498421"/>
                </a:lnTo>
                <a:lnTo>
                  <a:pt x="375528" y="534657"/>
                </a:lnTo>
                <a:lnTo>
                  <a:pt x="309303" y="560254"/>
                </a:lnTo>
                <a:lnTo>
                  <a:pt x="273147" y="565854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19467" y="6494798"/>
            <a:ext cx="539115" cy="566420"/>
          </a:xfrm>
          <a:custGeom>
            <a:avLst/>
            <a:gdLst/>
            <a:ahLst/>
            <a:cxnLst/>
            <a:rect l="l" t="t" r="r" b="b"/>
            <a:pathLst>
              <a:path w="539115" h="566420">
                <a:moveTo>
                  <a:pt x="273147" y="565854"/>
                </a:moveTo>
                <a:lnTo>
                  <a:pt x="196954" y="556240"/>
                </a:lnTo>
                <a:lnTo>
                  <a:pt x="157798" y="538459"/>
                </a:lnTo>
                <a:lnTo>
                  <a:pt x="118524" y="510317"/>
                </a:lnTo>
                <a:lnTo>
                  <a:pt x="79573" y="470531"/>
                </a:lnTo>
                <a:lnTo>
                  <a:pt x="41386" y="417817"/>
                </a:lnTo>
                <a:lnTo>
                  <a:pt x="18903" y="375030"/>
                </a:lnTo>
                <a:lnTo>
                  <a:pt x="5355" y="332980"/>
                </a:lnTo>
                <a:lnTo>
                  <a:pt x="0" y="291989"/>
                </a:lnTo>
                <a:lnTo>
                  <a:pt x="2096" y="252379"/>
                </a:lnTo>
                <a:lnTo>
                  <a:pt x="10904" y="214473"/>
                </a:lnTo>
                <a:lnTo>
                  <a:pt x="25682" y="178592"/>
                </a:lnTo>
                <a:lnTo>
                  <a:pt x="45688" y="145060"/>
                </a:lnTo>
                <a:lnTo>
                  <a:pt x="70181" y="114198"/>
                </a:lnTo>
                <a:lnTo>
                  <a:pt x="98421" y="86329"/>
                </a:lnTo>
                <a:lnTo>
                  <a:pt x="129667" y="61774"/>
                </a:lnTo>
                <a:lnTo>
                  <a:pt x="163176" y="40856"/>
                </a:lnTo>
                <a:lnTo>
                  <a:pt x="198208" y="23898"/>
                </a:lnTo>
                <a:lnTo>
                  <a:pt x="269877" y="3147"/>
                </a:lnTo>
                <a:lnTo>
                  <a:pt x="305031" y="0"/>
                </a:lnTo>
                <a:lnTo>
                  <a:pt x="338743" y="2100"/>
                </a:lnTo>
                <a:lnTo>
                  <a:pt x="398878" y="23334"/>
                </a:lnTo>
                <a:lnTo>
                  <a:pt x="457811" y="65102"/>
                </a:lnTo>
                <a:lnTo>
                  <a:pt x="490154" y="96916"/>
                </a:lnTo>
                <a:lnTo>
                  <a:pt x="526276" y="180424"/>
                </a:lnTo>
                <a:lnTo>
                  <a:pt x="536754" y="235825"/>
                </a:lnTo>
                <a:lnTo>
                  <a:pt x="538596" y="289347"/>
                </a:lnTo>
                <a:lnTo>
                  <a:pt x="532386" y="339849"/>
                </a:lnTo>
                <a:lnTo>
                  <a:pt x="518707" y="386188"/>
                </a:lnTo>
                <a:lnTo>
                  <a:pt x="498143" y="427223"/>
                </a:lnTo>
                <a:lnTo>
                  <a:pt x="471278" y="461813"/>
                </a:lnTo>
                <a:lnTo>
                  <a:pt x="430695" y="498421"/>
                </a:lnTo>
                <a:lnTo>
                  <a:pt x="375528" y="534657"/>
                </a:lnTo>
                <a:lnTo>
                  <a:pt x="309303" y="560254"/>
                </a:lnTo>
                <a:lnTo>
                  <a:pt x="273147" y="565854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19467" y="5597751"/>
            <a:ext cx="539115" cy="566420"/>
          </a:xfrm>
          <a:custGeom>
            <a:avLst/>
            <a:gdLst/>
            <a:ahLst/>
            <a:cxnLst/>
            <a:rect l="l" t="t" r="r" b="b"/>
            <a:pathLst>
              <a:path w="539115" h="566420">
                <a:moveTo>
                  <a:pt x="273147" y="565854"/>
                </a:moveTo>
                <a:lnTo>
                  <a:pt x="196954" y="556240"/>
                </a:lnTo>
                <a:lnTo>
                  <a:pt x="157798" y="538459"/>
                </a:lnTo>
                <a:lnTo>
                  <a:pt x="118524" y="510317"/>
                </a:lnTo>
                <a:lnTo>
                  <a:pt x="79573" y="470531"/>
                </a:lnTo>
                <a:lnTo>
                  <a:pt x="41386" y="417817"/>
                </a:lnTo>
                <a:lnTo>
                  <a:pt x="18903" y="375030"/>
                </a:lnTo>
                <a:lnTo>
                  <a:pt x="5355" y="332980"/>
                </a:lnTo>
                <a:lnTo>
                  <a:pt x="0" y="291989"/>
                </a:lnTo>
                <a:lnTo>
                  <a:pt x="2096" y="252379"/>
                </a:lnTo>
                <a:lnTo>
                  <a:pt x="10904" y="214473"/>
                </a:lnTo>
                <a:lnTo>
                  <a:pt x="25682" y="178592"/>
                </a:lnTo>
                <a:lnTo>
                  <a:pt x="45688" y="145060"/>
                </a:lnTo>
                <a:lnTo>
                  <a:pt x="70181" y="114198"/>
                </a:lnTo>
                <a:lnTo>
                  <a:pt x="98421" y="86329"/>
                </a:lnTo>
                <a:lnTo>
                  <a:pt x="129667" y="61774"/>
                </a:lnTo>
                <a:lnTo>
                  <a:pt x="163176" y="40856"/>
                </a:lnTo>
                <a:lnTo>
                  <a:pt x="198208" y="23898"/>
                </a:lnTo>
                <a:lnTo>
                  <a:pt x="269877" y="3147"/>
                </a:lnTo>
                <a:lnTo>
                  <a:pt x="305031" y="0"/>
                </a:lnTo>
                <a:lnTo>
                  <a:pt x="338743" y="2100"/>
                </a:lnTo>
                <a:lnTo>
                  <a:pt x="398878" y="23334"/>
                </a:lnTo>
                <a:lnTo>
                  <a:pt x="457811" y="65102"/>
                </a:lnTo>
                <a:lnTo>
                  <a:pt x="490154" y="96916"/>
                </a:lnTo>
                <a:lnTo>
                  <a:pt x="526276" y="180424"/>
                </a:lnTo>
                <a:lnTo>
                  <a:pt x="536754" y="235825"/>
                </a:lnTo>
                <a:lnTo>
                  <a:pt x="538596" y="289347"/>
                </a:lnTo>
                <a:lnTo>
                  <a:pt x="532386" y="339849"/>
                </a:lnTo>
                <a:lnTo>
                  <a:pt x="518707" y="386188"/>
                </a:lnTo>
                <a:lnTo>
                  <a:pt x="498143" y="427223"/>
                </a:lnTo>
                <a:lnTo>
                  <a:pt x="471278" y="461813"/>
                </a:lnTo>
                <a:lnTo>
                  <a:pt x="430695" y="498421"/>
                </a:lnTo>
                <a:lnTo>
                  <a:pt x="375528" y="534657"/>
                </a:lnTo>
                <a:lnTo>
                  <a:pt x="309303" y="560254"/>
                </a:lnTo>
                <a:lnTo>
                  <a:pt x="273147" y="565854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19467" y="7442786"/>
            <a:ext cx="539115" cy="566420"/>
          </a:xfrm>
          <a:custGeom>
            <a:avLst/>
            <a:gdLst/>
            <a:ahLst/>
            <a:cxnLst/>
            <a:rect l="l" t="t" r="r" b="b"/>
            <a:pathLst>
              <a:path w="539115" h="566420">
                <a:moveTo>
                  <a:pt x="273147" y="565854"/>
                </a:moveTo>
                <a:lnTo>
                  <a:pt x="196954" y="556240"/>
                </a:lnTo>
                <a:lnTo>
                  <a:pt x="157798" y="538459"/>
                </a:lnTo>
                <a:lnTo>
                  <a:pt x="118524" y="510317"/>
                </a:lnTo>
                <a:lnTo>
                  <a:pt x="79573" y="470531"/>
                </a:lnTo>
                <a:lnTo>
                  <a:pt x="41386" y="417817"/>
                </a:lnTo>
                <a:lnTo>
                  <a:pt x="18903" y="375030"/>
                </a:lnTo>
                <a:lnTo>
                  <a:pt x="5355" y="332980"/>
                </a:lnTo>
                <a:lnTo>
                  <a:pt x="0" y="291989"/>
                </a:lnTo>
                <a:lnTo>
                  <a:pt x="2096" y="252379"/>
                </a:lnTo>
                <a:lnTo>
                  <a:pt x="10904" y="214473"/>
                </a:lnTo>
                <a:lnTo>
                  <a:pt x="25682" y="178592"/>
                </a:lnTo>
                <a:lnTo>
                  <a:pt x="45688" y="145060"/>
                </a:lnTo>
                <a:lnTo>
                  <a:pt x="70181" y="114198"/>
                </a:lnTo>
                <a:lnTo>
                  <a:pt x="98421" y="86329"/>
                </a:lnTo>
                <a:lnTo>
                  <a:pt x="129667" y="61774"/>
                </a:lnTo>
                <a:lnTo>
                  <a:pt x="163176" y="40856"/>
                </a:lnTo>
                <a:lnTo>
                  <a:pt x="198208" y="23898"/>
                </a:lnTo>
                <a:lnTo>
                  <a:pt x="269877" y="3147"/>
                </a:lnTo>
                <a:lnTo>
                  <a:pt x="305031" y="0"/>
                </a:lnTo>
                <a:lnTo>
                  <a:pt x="338743" y="2100"/>
                </a:lnTo>
                <a:lnTo>
                  <a:pt x="398878" y="23334"/>
                </a:lnTo>
                <a:lnTo>
                  <a:pt x="457811" y="65102"/>
                </a:lnTo>
                <a:lnTo>
                  <a:pt x="490154" y="96916"/>
                </a:lnTo>
                <a:lnTo>
                  <a:pt x="526276" y="180424"/>
                </a:lnTo>
                <a:lnTo>
                  <a:pt x="536754" y="235825"/>
                </a:lnTo>
                <a:lnTo>
                  <a:pt x="538596" y="289347"/>
                </a:lnTo>
                <a:lnTo>
                  <a:pt x="532386" y="339849"/>
                </a:lnTo>
                <a:lnTo>
                  <a:pt x="518707" y="386188"/>
                </a:lnTo>
                <a:lnTo>
                  <a:pt x="498143" y="427223"/>
                </a:lnTo>
                <a:lnTo>
                  <a:pt x="471278" y="461813"/>
                </a:lnTo>
                <a:lnTo>
                  <a:pt x="430695" y="498421"/>
                </a:lnTo>
                <a:lnTo>
                  <a:pt x="375528" y="534657"/>
                </a:lnTo>
                <a:lnTo>
                  <a:pt x="309303" y="560254"/>
                </a:lnTo>
                <a:lnTo>
                  <a:pt x="273147" y="565854"/>
                </a:lnTo>
                <a:close/>
              </a:path>
            </a:pathLst>
          </a:custGeom>
          <a:solidFill>
            <a:srgbClr val="FFD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60808" y="583270"/>
            <a:ext cx="4095115" cy="676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600"/>
              </a:lnSpc>
              <a:spcBef>
                <a:spcPts val="90"/>
              </a:spcBef>
            </a:pPr>
            <a:r>
              <a:rPr sz="1800" spc="50" dirty="0">
                <a:latin typeface="Verdana"/>
                <a:cs typeface="Verdana"/>
              </a:rPr>
              <a:t>Associazione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Italiana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per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Disturbi </a:t>
            </a:r>
            <a:r>
              <a:rPr sz="1800" spc="-6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di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Attenzione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Iperattività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55" y="593904"/>
            <a:ext cx="758896" cy="7588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676721" y="3788025"/>
            <a:ext cx="3464560" cy="3597910"/>
          </a:xfrm>
          <a:custGeom>
            <a:avLst/>
            <a:gdLst/>
            <a:ahLst/>
            <a:cxnLst/>
            <a:rect l="l" t="t" r="r" b="b"/>
            <a:pathLst>
              <a:path w="3464559" h="3597909">
                <a:moveTo>
                  <a:pt x="1921718" y="3597553"/>
                </a:moveTo>
                <a:lnTo>
                  <a:pt x="1542811" y="3597553"/>
                </a:lnTo>
                <a:lnTo>
                  <a:pt x="1496888" y="3593826"/>
                </a:lnTo>
                <a:lnTo>
                  <a:pt x="1453282" y="3583039"/>
                </a:lnTo>
                <a:lnTo>
                  <a:pt x="1412588" y="3565785"/>
                </a:lnTo>
                <a:lnTo>
                  <a:pt x="1375396" y="3542658"/>
                </a:lnTo>
                <a:lnTo>
                  <a:pt x="1342300" y="3514249"/>
                </a:lnTo>
                <a:lnTo>
                  <a:pt x="1313892" y="3481151"/>
                </a:lnTo>
                <a:lnTo>
                  <a:pt x="1290765" y="3443958"/>
                </a:lnTo>
                <a:lnTo>
                  <a:pt x="1273512" y="3403261"/>
                </a:lnTo>
                <a:lnTo>
                  <a:pt x="1262726" y="3359654"/>
                </a:lnTo>
                <a:lnTo>
                  <a:pt x="1258999" y="3313730"/>
                </a:lnTo>
                <a:lnTo>
                  <a:pt x="1258999" y="2319979"/>
                </a:lnTo>
                <a:lnTo>
                  <a:pt x="1258031" y="2306318"/>
                </a:lnTo>
                <a:lnTo>
                  <a:pt x="1255129" y="2293071"/>
                </a:lnTo>
                <a:lnTo>
                  <a:pt x="1250291" y="2280378"/>
                </a:lnTo>
                <a:lnTo>
                  <a:pt x="1243518" y="2268375"/>
                </a:lnTo>
                <a:lnTo>
                  <a:pt x="46349" y="439373"/>
                </a:lnTo>
                <a:lnTo>
                  <a:pt x="22026" y="394052"/>
                </a:lnTo>
                <a:lnTo>
                  <a:pt x="6569" y="345885"/>
                </a:lnTo>
                <a:lnTo>
                  <a:pt x="0" y="296079"/>
                </a:lnTo>
                <a:lnTo>
                  <a:pt x="2337" y="245843"/>
                </a:lnTo>
                <a:lnTo>
                  <a:pt x="13603" y="196386"/>
                </a:lnTo>
                <a:lnTo>
                  <a:pt x="33817" y="148915"/>
                </a:lnTo>
                <a:lnTo>
                  <a:pt x="62516" y="105887"/>
                </a:lnTo>
                <a:lnTo>
                  <a:pt x="97788" y="69351"/>
                </a:lnTo>
                <a:lnTo>
                  <a:pt x="138588" y="39901"/>
                </a:lnTo>
                <a:lnTo>
                  <a:pt x="183873" y="18129"/>
                </a:lnTo>
                <a:lnTo>
                  <a:pt x="232598" y="4631"/>
                </a:lnTo>
                <a:lnTo>
                  <a:pt x="283719" y="0"/>
                </a:lnTo>
                <a:lnTo>
                  <a:pt x="3180809" y="0"/>
                </a:lnTo>
                <a:lnTo>
                  <a:pt x="3232186" y="4631"/>
                </a:lnTo>
                <a:lnTo>
                  <a:pt x="3280983" y="18129"/>
                </a:lnTo>
                <a:lnTo>
                  <a:pt x="3326217" y="39901"/>
                </a:lnTo>
                <a:lnTo>
                  <a:pt x="3366904" y="69351"/>
                </a:lnTo>
                <a:lnTo>
                  <a:pt x="3402063" y="105887"/>
                </a:lnTo>
                <a:lnTo>
                  <a:pt x="3430711" y="148915"/>
                </a:lnTo>
                <a:lnTo>
                  <a:pt x="3448289" y="190198"/>
                </a:lnTo>
                <a:lnTo>
                  <a:pt x="283719" y="190198"/>
                </a:lnTo>
                <a:lnTo>
                  <a:pt x="250385" y="195842"/>
                </a:lnTo>
                <a:lnTo>
                  <a:pt x="209702" y="225653"/>
                </a:lnTo>
                <a:lnTo>
                  <a:pt x="189084" y="277372"/>
                </a:lnTo>
                <a:lnTo>
                  <a:pt x="191192" y="305110"/>
                </a:lnTo>
                <a:lnTo>
                  <a:pt x="204841" y="336164"/>
                </a:lnTo>
                <a:lnTo>
                  <a:pt x="1402011" y="2164429"/>
                </a:lnTo>
                <a:lnTo>
                  <a:pt x="1422018" y="2200552"/>
                </a:lnTo>
                <a:lnTo>
                  <a:pt x="1436566" y="2238887"/>
                </a:lnTo>
                <a:lnTo>
                  <a:pt x="1445447" y="2278880"/>
                </a:lnTo>
                <a:lnTo>
                  <a:pt x="1448453" y="2319979"/>
                </a:lnTo>
                <a:lnTo>
                  <a:pt x="1448453" y="3313730"/>
                </a:lnTo>
                <a:lnTo>
                  <a:pt x="1455836" y="3350244"/>
                </a:lnTo>
                <a:lnTo>
                  <a:pt x="1476005" y="3380262"/>
                </a:lnTo>
                <a:lnTo>
                  <a:pt x="1505987" y="3400604"/>
                </a:lnTo>
                <a:lnTo>
                  <a:pt x="1542811" y="3408092"/>
                </a:lnTo>
                <a:lnTo>
                  <a:pt x="2188968" y="3408092"/>
                </a:lnTo>
                <a:lnTo>
                  <a:pt x="2173763" y="3443958"/>
                </a:lnTo>
                <a:lnTo>
                  <a:pt x="2150636" y="3481151"/>
                </a:lnTo>
                <a:lnTo>
                  <a:pt x="2122229" y="3514249"/>
                </a:lnTo>
                <a:lnTo>
                  <a:pt x="2089133" y="3542658"/>
                </a:lnTo>
                <a:lnTo>
                  <a:pt x="2051941" y="3565785"/>
                </a:lnTo>
                <a:lnTo>
                  <a:pt x="2011246" y="3583039"/>
                </a:lnTo>
                <a:lnTo>
                  <a:pt x="1967641" y="3593826"/>
                </a:lnTo>
                <a:lnTo>
                  <a:pt x="1921718" y="3597553"/>
                </a:lnTo>
                <a:close/>
              </a:path>
              <a:path w="3464559" h="3597909">
                <a:moveTo>
                  <a:pt x="2188968" y="3408092"/>
                </a:moveTo>
                <a:lnTo>
                  <a:pt x="1921718" y="3408092"/>
                </a:lnTo>
                <a:lnTo>
                  <a:pt x="1958231" y="3400708"/>
                </a:lnTo>
                <a:lnTo>
                  <a:pt x="1988248" y="3380539"/>
                </a:lnTo>
                <a:lnTo>
                  <a:pt x="2008589" y="3350555"/>
                </a:lnTo>
                <a:lnTo>
                  <a:pt x="2016076" y="3313730"/>
                </a:lnTo>
                <a:lnTo>
                  <a:pt x="2016076" y="2319979"/>
                </a:lnTo>
                <a:lnTo>
                  <a:pt x="2019082" y="2278880"/>
                </a:lnTo>
                <a:lnTo>
                  <a:pt x="2027963" y="2238887"/>
                </a:lnTo>
                <a:lnTo>
                  <a:pt x="2042510" y="2200552"/>
                </a:lnTo>
                <a:lnTo>
                  <a:pt x="2062518" y="2164429"/>
                </a:lnTo>
                <a:lnTo>
                  <a:pt x="3259687" y="336164"/>
                </a:lnTo>
                <a:lnTo>
                  <a:pt x="3273336" y="305006"/>
                </a:lnTo>
                <a:lnTo>
                  <a:pt x="3270779" y="254577"/>
                </a:lnTo>
                <a:lnTo>
                  <a:pt x="3238493" y="209365"/>
                </a:lnTo>
                <a:lnTo>
                  <a:pt x="3180809" y="190198"/>
                </a:lnTo>
                <a:lnTo>
                  <a:pt x="3448289" y="190198"/>
                </a:lnTo>
                <a:lnTo>
                  <a:pt x="3450925" y="196389"/>
                </a:lnTo>
                <a:lnTo>
                  <a:pt x="3462191" y="245871"/>
                </a:lnTo>
                <a:lnTo>
                  <a:pt x="3464529" y="296171"/>
                </a:lnTo>
                <a:lnTo>
                  <a:pt x="3457959" y="346103"/>
                </a:lnTo>
                <a:lnTo>
                  <a:pt x="3442502" y="394479"/>
                </a:lnTo>
                <a:lnTo>
                  <a:pt x="3418179" y="440110"/>
                </a:lnTo>
                <a:lnTo>
                  <a:pt x="2221010" y="2268375"/>
                </a:lnTo>
                <a:lnTo>
                  <a:pt x="2214237" y="2280378"/>
                </a:lnTo>
                <a:lnTo>
                  <a:pt x="2209399" y="2293071"/>
                </a:lnTo>
                <a:lnTo>
                  <a:pt x="2206497" y="2306318"/>
                </a:lnTo>
                <a:lnTo>
                  <a:pt x="2205529" y="2319979"/>
                </a:lnTo>
                <a:lnTo>
                  <a:pt x="2205529" y="3313730"/>
                </a:lnTo>
                <a:lnTo>
                  <a:pt x="2201802" y="3359654"/>
                </a:lnTo>
                <a:lnTo>
                  <a:pt x="2191016" y="3403261"/>
                </a:lnTo>
                <a:lnTo>
                  <a:pt x="2188968" y="34080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783233" y="5636800"/>
            <a:ext cx="285178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0" dirty="0">
                <a:latin typeface="Verdana"/>
                <a:cs typeface="Verdana"/>
              </a:rPr>
              <a:t>Conoscere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400" spc="-350" dirty="0">
                <a:latin typeface="Verdana"/>
                <a:cs typeface="Verdana"/>
              </a:rPr>
              <a:t>E</a:t>
            </a:r>
            <a:r>
              <a:rPr sz="2400" spc="-10" dirty="0">
                <a:latin typeface="Verdana"/>
                <a:cs typeface="Verdana"/>
              </a:rPr>
              <a:t>ss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185" dirty="0">
                <a:latin typeface="Verdana"/>
                <a:cs typeface="Verdana"/>
              </a:rPr>
              <a:t>c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90" dirty="0">
                <a:latin typeface="Verdana"/>
                <a:cs typeface="Verdana"/>
              </a:rPr>
              <a:t>p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35" dirty="0">
                <a:latin typeface="Verdana"/>
                <a:cs typeface="Verdana"/>
              </a:rPr>
              <a:t>v</a:t>
            </a:r>
            <a:r>
              <a:rPr sz="2400" spc="45" dirty="0">
                <a:latin typeface="Verdana"/>
                <a:cs typeface="Verdana"/>
              </a:rPr>
              <a:t>o</a:t>
            </a:r>
            <a:r>
              <a:rPr sz="2400" spc="-135" dirty="0">
                <a:latin typeface="Verdana"/>
                <a:cs typeface="Verdana"/>
              </a:rPr>
              <a:t>li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83233" y="7469895"/>
            <a:ext cx="1068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latin typeface="Verdana"/>
                <a:cs typeface="Verdana"/>
              </a:rPr>
              <a:t>G</a:t>
            </a:r>
            <a:r>
              <a:rPr sz="2400" spc="20" dirty="0">
                <a:latin typeface="Verdana"/>
                <a:cs typeface="Verdana"/>
              </a:rPr>
              <a:t>e</a:t>
            </a:r>
            <a:r>
              <a:rPr sz="2400" spc="-10" dirty="0">
                <a:latin typeface="Verdana"/>
                <a:cs typeface="Verdana"/>
              </a:rPr>
              <a:t>s</a:t>
            </a:r>
            <a:r>
              <a:rPr sz="2400" spc="-135" dirty="0">
                <a:latin typeface="Verdana"/>
                <a:cs typeface="Verdana"/>
              </a:rPr>
              <a:t>ti</a:t>
            </a:r>
            <a:r>
              <a:rPr sz="2400" spc="-180" dirty="0">
                <a:latin typeface="Verdana"/>
                <a:cs typeface="Verdana"/>
              </a:rPr>
              <a:t>r</a:t>
            </a:r>
            <a:r>
              <a:rPr sz="2400" spc="20" dirty="0"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83233" y="8295007"/>
            <a:ext cx="64141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spc="-85" dirty="0">
                <a:latin typeface="Verdana"/>
                <a:cs typeface="Verdana"/>
              </a:rPr>
              <a:t>Essere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disponibili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145" dirty="0">
                <a:latin typeface="Verdana"/>
                <a:cs typeface="Verdana"/>
              </a:rPr>
              <a:t>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entrare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95" dirty="0">
                <a:latin typeface="Verdana"/>
                <a:cs typeface="Verdana"/>
              </a:rPr>
              <a:t>in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una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relazione </a:t>
            </a:r>
            <a:r>
              <a:rPr sz="2400" spc="-83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affettivamente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significativa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07106" y="2332208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21746" y="2331044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38266" y="2332208"/>
            <a:ext cx="578485" cy="828675"/>
          </a:xfrm>
          <a:custGeom>
            <a:avLst/>
            <a:gdLst/>
            <a:ahLst/>
            <a:cxnLst/>
            <a:rect l="l" t="t" r="r" b="b"/>
            <a:pathLst>
              <a:path w="578484" h="828675">
                <a:moveTo>
                  <a:pt x="0" y="106217"/>
                </a:moveTo>
                <a:lnTo>
                  <a:pt x="0" y="0"/>
                </a:lnTo>
                <a:lnTo>
                  <a:pt x="577937" y="0"/>
                </a:lnTo>
                <a:lnTo>
                  <a:pt x="577937" y="106217"/>
                </a:lnTo>
                <a:lnTo>
                  <a:pt x="357645" y="106217"/>
                </a:lnTo>
                <a:lnTo>
                  <a:pt x="357645" y="828492"/>
                </a:lnTo>
                <a:lnTo>
                  <a:pt x="221746" y="828492"/>
                </a:lnTo>
                <a:lnTo>
                  <a:pt x="221746" y="106217"/>
                </a:lnTo>
                <a:lnTo>
                  <a:pt x="0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53228" y="2331044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77739" y="2332208"/>
            <a:ext cx="593090" cy="828675"/>
          </a:xfrm>
          <a:custGeom>
            <a:avLst/>
            <a:gdLst/>
            <a:ahLst/>
            <a:cxnLst/>
            <a:rect l="l" t="t" r="r" b="b"/>
            <a:pathLst>
              <a:path w="593090" h="828675">
                <a:moveTo>
                  <a:pt x="135899" y="492381"/>
                </a:moveTo>
                <a:lnTo>
                  <a:pt x="135899" y="828492"/>
                </a:lnTo>
                <a:lnTo>
                  <a:pt x="0" y="828492"/>
                </a:lnTo>
                <a:lnTo>
                  <a:pt x="0" y="0"/>
                </a:lnTo>
                <a:lnTo>
                  <a:pt x="286058" y="0"/>
                </a:lnTo>
                <a:lnTo>
                  <a:pt x="339812" y="2793"/>
                </a:lnTo>
                <a:lnTo>
                  <a:pt x="388399" y="11174"/>
                </a:lnTo>
                <a:lnTo>
                  <a:pt x="431817" y="25142"/>
                </a:lnTo>
                <a:lnTo>
                  <a:pt x="470066" y="44698"/>
                </a:lnTo>
                <a:lnTo>
                  <a:pt x="503148" y="69841"/>
                </a:lnTo>
                <a:lnTo>
                  <a:pt x="536504" y="107090"/>
                </a:lnTo>
                <a:lnTo>
                  <a:pt x="560331" y="148994"/>
                </a:lnTo>
                <a:lnTo>
                  <a:pt x="574626" y="195555"/>
                </a:lnTo>
                <a:lnTo>
                  <a:pt x="579391" y="246772"/>
                </a:lnTo>
                <a:lnTo>
                  <a:pt x="576227" y="287495"/>
                </a:lnTo>
                <a:lnTo>
                  <a:pt x="566733" y="326144"/>
                </a:lnTo>
                <a:lnTo>
                  <a:pt x="550909" y="362720"/>
                </a:lnTo>
                <a:lnTo>
                  <a:pt x="528756" y="397222"/>
                </a:lnTo>
                <a:lnTo>
                  <a:pt x="500038" y="427632"/>
                </a:lnTo>
                <a:lnTo>
                  <a:pt x="464517" y="452222"/>
                </a:lnTo>
                <a:lnTo>
                  <a:pt x="422194" y="470992"/>
                </a:lnTo>
                <a:lnTo>
                  <a:pt x="373069" y="483942"/>
                </a:lnTo>
                <a:lnTo>
                  <a:pt x="592487" y="828492"/>
                </a:lnTo>
                <a:lnTo>
                  <a:pt x="426904" y="828492"/>
                </a:lnTo>
                <a:lnTo>
                  <a:pt x="219417" y="492381"/>
                </a:lnTo>
                <a:lnTo>
                  <a:pt x="135899" y="492381"/>
                </a:lnTo>
                <a:close/>
              </a:path>
              <a:path w="593090" h="828675">
                <a:moveTo>
                  <a:pt x="135899" y="106217"/>
                </a:moveTo>
                <a:lnTo>
                  <a:pt x="135899" y="386164"/>
                </a:lnTo>
                <a:lnTo>
                  <a:pt x="286058" y="386164"/>
                </a:lnTo>
                <a:lnTo>
                  <a:pt x="353644" y="376924"/>
                </a:lnTo>
                <a:lnTo>
                  <a:pt x="401587" y="349206"/>
                </a:lnTo>
                <a:lnTo>
                  <a:pt x="430396" y="304973"/>
                </a:lnTo>
                <a:lnTo>
                  <a:pt x="440000" y="246190"/>
                </a:lnTo>
                <a:lnTo>
                  <a:pt x="437599" y="214980"/>
                </a:lnTo>
                <a:lnTo>
                  <a:pt x="418392" y="163472"/>
                </a:lnTo>
                <a:lnTo>
                  <a:pt x="380071" y="127005"/>
                </a:lnTo>
                <a:lnTo>
                  <a:pt x="322306" y="108526"/>
                </a:lnTo>
                <a:lnTo>
                  <a:pt x="286058" y="106217"/>
                </a:lnTo>
                <a:lnTo>
                  <a:pt x="135899" y="106217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82077" y="2331044"/>
            <a:ext cx="751205" cy="829944"/>
          </a:xfrm>
          <a:custGeom>
            <a:avLst/>
            <a:gdLst/>
            <a:ahLst/>
            <a:cxnLst/>
            <a:rect l="l" t="t" r="r" b="b"/>
            <a:pathLst>
              <a:path w="751204" h="829944">
                <a:moveTo>
                  <a:pt x="607910" y="829656"/>
                </a:moveTo>
                <a:lnTo>
                  <a:pt x="548254" y="660291"/>
                </a:lnTo>
                <a:lnTo>
                  <a:pt x="201375" y="660291"/>
                </a:lnTo>
                <a:lnTo>
                  <a:pt x="142010" y="829656"/>
                </a:lnTo>
                <a:lnTo>
                  <a:pt x="0" y="829656"/>
                </a:lnTo>
                <a:lnTo>
                  <a:pt x="296825" y="0"/>
                </a:lnTo>
                <a:lnTo>
                  <a:pt x="454259" y="0"/>
                </a:lnTo>
                <a:lnTo>
                  <a:pt x="751084" y="829656"/>
                </a:lnTo>
                <a:lnTo>
                  <a:pt x="607910" y="829656"/>
                </a:lnTo>
                <a:close/>
              </a:path>
              <a:path w="751204" h="829944">
                <a:moveTo>
                  <a:pt x="238333" y="554365"/>
                </a:moveTo>
                <a:lnTo>
                  <a:pt x="511296" y="554365"/>
                </a:lnTo>
                <a:lnTo>
                  <a:pt x="375688" y="164418"/>
                </a:lnTo>
                <a:lnTo>
                  <a:pt x="238333" y="554365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531979" y="2332208"/>
            <a:ext cx="546100" cy="828675"/>
          </a:xfrm>
          <a:custGeom>
            <a:avLst/>
            <a:gdLst/>
            <a:ahLst/>
            <a:cxnLst/>
            <a:rect l="l" t="t" r="r" b="b"/>
            <a:pathLst>
              <a:path w="546100" h="828675">
                <a:moveTo>
                  <a:pt x="545925" y="0"/>
                </a:moveTo>
                <a:lnTo>
                  <a:pt x="545925" y="106217"/>
                </a:lnTo>
                <a:lnTo>
                  <a:pt x="155978" y="722275"/>
                </a:lnTo>
                <a:lnTo>
                  <a:pt x="545925" y="722275"/>
                </a:lnTo>
                <a:lnTo>
                  <a:pt x="545925" y="828492"/>
                </a:lnTo>
                <a:lnTo>
                  <a:pt x="0" y="828492"/>
                </a:lnTo>
                <a:lnTo>
                  <a:pt x="0" y="722275"/>
                </a:lnTo>
                <a:lnTo>
                  <a:pt x="388491" y="106217"/>
                </a:lnTo>
                <a:lnTo>
                  <a:pt x="0" y="106217"/>
                </a:lnTo>
                <a:lnTo>
                  <a:pt x="0" y="0"/>
                </a:lnTo>
                <a:lnTo>
                  <a:pt x="545925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26694" y="2332208"/>
            <a:ext cx="136525" cy="828675"/>
          </a:xfrm>
          <a:custGeom>
            <a:avLst/>
            <a:gdLst/>
            <a:ahLst/>
            <a:cxnLst/>
            <a:rect l="l" t="t" r="r" b="b"/>
            <a:pathLst>
              <a:path w="136525" h="828675">
                <a:moveTo>
                  <a:pt x="0" y="828492"/>
                </a:moveTo>
                <a:lnTo>
                  <a:pt x="0" y="0"/>
                </a:lnTo>
                <a:lnTo>
                  <a:pt x="135899" y="0"/>
                </a:lnTo>
                <a:lnTo>
                  <a:pt x="135899" y="828492"/>
                </a:lnTo>
                <a:lnTo>
                  <a:pt x="0" y="828492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96227" y="2321441"/>
            <a:ext cx="846455" cy="847725"/>
          </a:xfrm>
          <a:custGeom>
            <a:avLst/>
            <a:gdLst/>
            <a:ahLst/>
            <a:cxnLst/>
            <a:rect l="l" t="t" r="r" b="b"/>
            <a:pathLst>
              <a:path w="846454" h="847725">
                <a:moveTo>
                  <a:pt x="423121" y="724894"/>
                </a:moveTo>
                <a:lnTo>
                  <a:pt x="471335" y="721577"/>
                </a:lnTo>
                <a:lnTo>
                  <a:pt x="515871" y="711624"/>
                </a:lnTo>
                <a:lnTo>
                  <a:pt x="556728" y="695037"/>
                </a:lnTo>
                <a:lnTo>
                  <a:pt x="593907" y="671815"/>
                </a:lnTo>
                <a:lnTo>
                  <a:pt x="627407" y="641958"/>
                </a:lnTo>
                <a:lnTo>
                  <a:pt x="655903" y="606699"/>
                </a:lnTo>
                <a:lnTo>
                  <a:pt x="678066" y="567274"/>
                </a:lnTo>
                <a:lnTo>
                  <a:pt x="693896" y="523681"/>
                </a:lnTo>
                <a:lnTo>
                  <a:pt x="703395" y="475921"/>
                </a:lnTo>
                <a:lnTo>
                  <a:pt x="706561" y="423994"/>
                </a:lnTo>
                <a:lnTo>
                  <a:pt x="703395" y="371986"/>
                </a:lnTo>
                <a:lnTo>
                  <a:pt x="693896" y="324214"/>
                </a:lnTo>
                <a:lnTo>
                  <a:pt x="678066" y="280680"/>
                </a:lnTo>
                <a:lnTo>
                  <a:pt x="655903" y="241383"/>
                </a:lnTo>
                <a:lnTo>
                  <a:pt x="627407" y="206322"/>
                </a:lnTo>
                <a:lnTo>
                  <a:pt x="593907" y="176675"/>
                </a:lnTo>
                <a:lnTo>
                  <a:pt x="556728" y="153615"/>
                </a:lnTo>
                <a:lnTo>
                  <a:pt x="515871" y="137145"/>
                </a:lnTo>
                <a:lnTo>
                  <a:pt x="471335" y="127262"/>
                </a:lnTo>
                <a:lnTo>
                  <a:pt x="423121" y="123968"/>
                </a:lnTo>
                <a:lnTo>
                  <a:pt x="374896" y="127262"/>
                </a:lnTo>
                <a:lnTo>
                  <a:pt x="330326" y="137145"/>
                </a:lnTo>
                <a:lnTo>
                  <a:pt x="289411" y="153615"/>
                </a:lnTo>
                <a:lnTo>
                  <a:pt x="252150" y="176675"/>
                </a:lnTo>
                <a:lnTo>
                  <a:pt x="218545" y="206322"/>
                </a:lnTo>
                <a:lnTo>
                  <a:pt x="190049" y="241383"/>
                </a:lnTo>
                <a:lnTo>
                  <a:pt x="167886" y="280680"/>
                </a:lnTo>
                <a:lnTo>
                  <a:pt x="152056" y="324214"/>
                </a:lnTo>
                <a:lnTo>
                  <a:pt x="142557" y="371986"/>
                </a:lnTo>
                <a:lnTo>
                  <a:pt x="139391" y="423994"/>
                </a:lnTo>
                <a:lnTo>
                  <a:pt x="142557" y="475921"/>
                </a:lnTo>
                <a:lnTo>
                  <a:pt x="152056" y="523681"/>
                </a:lnTo>
                <a:lnTo>
                  <a:pt x="167886" y="567274"/>
                </a:lnTo>
                <a:lnTo>
                  <a:pt x="190049" y="606699"/>
                </a:lnTo>
                <a:lnTo>
                  <a:pt x="218545" y="641958"/>
                </a:lnTo>
                <a:lnTo>
                  <a:pt x="252150" y="671815"/>
                </a:lnTo>
                <a:lnTo>
                  <a:pt x="289411" y="695037"/>
                </a:lnTo>
                <a:lnTo>
                  <a:pt x="330326" y="711624"/>
                </a:lnTo>
                <a:lnTo>
                  <a:pt x="374896" y="721577"/>
                </a:lnTo>
                <a:lnTo>
                  <a:pt x="423121" y="724894"/>
                </a:lnTo>
                <a:close/>
              </a:path>
              <a:path w="846454" h="847725">
                <a:moveTo>
                  <a:pt x="423413" y="847698"/>
                </a:moveTo>
                <a:lnTo>
                  <a:pt x="373656" y="845252"/>
                </a:lnTo>
                <a:lnTo>
                  <a:pt x="326157" y="837911"/>
                </a:lnTo>
                <a:lnTo>
                  <a:pt x="280915" y="825677"/>
                </a:lnTo>
                <a:lnTo>
                  <a:pt x="237929" y="808549"/>
                </a:lnTo>
                <a:lnTo>
                  <a:pt x="197200" y="786528"/>
                </a:lnTo>
                <a:lnTo>
                  <a:pt x="158728" y="759613"/>
                </a:lnTo>
                <a:lnTo>
                  <a:pt x="122513" y="727804"/>
                </a:lnTo>
                <a:lnTo>
                  <a:pt x="90009" y="692242"/>
                </a:lnTo>
                <a:lnTo>
                  <a:pt x="62506" y="654067"/>
                </a:lnTo>
                <a:lnTo>
                  <a:pt x="40004" y="613279"/>
                </a:lnTo>
                <a:lnTo>
                  <a:pt x="22502" y="569877"/>
                </a:lnTo>
                <a:lnTo>
                  <a:pt x="10001" y="523863"/>
                </a:lnTo>
                <a:lnTo>
                  <a:pt x="2500" y="475235"/>
                </a:lnTo>
                <a:lnTo>
                  <a:pt x="0" y="423994"/>
                </a:lnTo>
                <a:lnTo>
                  <a:pt x="2500" y="372677"/>
                </a:lnTo>
                <a:lnTo>
                  <a:pt x="10001" y="323984"/>
                </a:lnTo>
                <a:lnTo>
                  <a:pt x="22502" y="277916"/>
                </a:lnTo>
                <a:lnTo>
                  <a:pt x="40004" y="234473"/>
                </a:lnTo>
                <a:lnTo>
                  <a:pt x="62506" y="193655"/>
                </a:lnTo>
                <a:lnTo>
                  <a:pt x="90009" y="155462"/>
                </a:lnTo>
                <a:lnTo>
                  <a:pt x="122513" y="119894"/>
                </a:lnTo>
                <a:lnTo>
                  <a:pt x="158728" y="88085"/>
                </a:lnTo>
                <a:lnTo>
                  <a:pt x="197200" y="61170"/>
                </a:lnTo>
                <a:lnTo>
                  <a:pt x="237929" y="39149"/>
                </a:lnTo>
                <a:lnTo>
                  <a:pt x="280915" y="22021"/>
                </a:lnTo>
                <a:lnTo>
                  <a:pt x="326157" y="9787"/>
                </a:lnTo>
                <a:lnTo>
                  <a:pt x="373656" y="2446"/>
                </a:lnTo>
                <a:lnTo>
                  <a:pt x="423413" y="0"/>
                </a:lnTo>
                <a:lnTo>
                  <a:pt x="473234" y="2446"/>
                </a:lnTo>
                <a:lnTo>
                  <a:pt x="520763" y="9787"/>
                </a:lnTo>
                <a:lnTo>
                  <a:pt x="565999" y="22021"/>
                </a:lnTo>
                <a:lnTo>
                  <a:pt x="608943" y="39149"/>
                </a:lnTo>
                <a:lnTo>
                  <a:pt x="649595" y="61170"/>
                </a:lnTo>
                <a:lnTo>
                  <a:pt x="687954" y="88085"/>
                </a:lnTo>
                <a:lnTo>
                  <a:pt x="724021" y="119894"/>
                </a:lnTo>
                <a:lnTo>
                  <a:pt x="756447" y="155462"/>
                </a:lnTo>
                <a:lnTo>
                  <a:pt x="783885" y="193655"/>
                </a:lnTo>
                <a:lnTo>
                  <a:pt x="806334" y="234473"/>
                </a:lnTo>
                <a:lnTo>
                  <a:pt x="823795" y="277916"/>
                </a:lnTo>
                <a:lnTo>
                  <a:pt x="836266" y="323984"/>
                </a:lnTo>
                <a:lnTo>
                  <a:pt x="843749" y="372677"/>
                </a:lnTo>
                <a:lnTo>
                  <a:pt x="846244" y="423994"/>
                </a:lnTo>
                <a:lnTo>
                  <a:pt x="843749" y="475235"/>
                </a:lnTo>
                <a:lnTo>
                  <a:pt x="836266" y="523863"/>
                </a:lnTo>
                <a:lnTo>
                  <a:pt x="823795" y="569877"/>
                </a:lnTo>
                <a:lnTo>
                  <a:pt x="806334" y="613279"/>
                </a:lnTo>
                <a:lnTo>
                  <a:pt x="783885" y="654067"/>
                </a:lnTo>
                <a:lnTo>
                  <a:pt x="756447" y="692242"/>
                </a:lnTo>
                <a:lnTo>
                  <a:pt x="724021" y="727804"/>
                </a:lnTo>
                <a:lnTo>
                  <a:pt x="687954" y="759613"/>
                </a:lnTo>
                <a:lnTo>
                  <a:pt x="649595" y="786528"/>
                </a:lnTo>
                <a:lnTo>
                  <a:pt x="608943" y="808549"/>
                </a:lnTo>
                <a:lnTo>
                  <a:pt x="565999" y="825677"/>
                </a:lnTo>
                <a:lnTo>
                  <a:pt x="520763" y="837911"/>
                </a:lnTo>
                <a:lnTo>
                  <a:pt x="473234" y="845252"/>
                </a:lnTo>
                <a:lnTo>
                  <a:pt x="423413" y="847698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475715" y="2331044"/>
            <a:ext cx="680720" cy="829944"/>
          </a:xfrm>
          <a:custGeom>
            <a:avLst/>
            <a:gdLst/>
            <a:ahLst/>
            <a:cxnLst/>
            <a:rect l="l" t="t" r="r" b="b"/>
            <a:pathLst>
              <a:path w="680720" h="829944">
                <a:moveTo>
                  <a:pt x="544762" y="0"/>
                </a:moveTo>
                <a:lnTo>
                  <a:pt x="680661" y="0"/>
                </a:lnTo>
                <a:lnTo>
                  <a:pt x="680661" y="829656"/>
                </a:lnTo>
                <a:lnTo>
                  <a:pt x="544762" y="829656"/>
                </a:lnTo>
                <a:lnTo>
                  <a:pt x="135899" y="210978"/>
                </a:lnTo>
                <a:lnTo>
                  <a:pt x="135899" y="829656"/>
                </a:lnTo>
                <a:lnTo>
                  <a:pt x="0" y="829656"/>
                </a:lnTo>
                <a:lnTo>
                  <a:pt x="0" y="0"/>
                </a:lnTo>
                <a:lnTo>
                  <a:pt x="135899" y="0"/>
                </a:lnTo>
                <a:lnTo>
                  <a:pt x="544762" y="617513"/>
                </a:lnTo>
                <a:lnTo>
                  <a:pt x="544762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35014" y="2331044"/>
            <a:ext cx="457834" cy="829944"/>
          </a:xfrm>
          <a:custGeom>
            <a:avLst/>
            <a:gdLst/>
            <a:ahLst/>
            <a:cxnLst/>
            <a:rect l="l" t="t" r="r" b="b"/>
            <a:pathLst>
              <a:path w="457834" h="829944">
                <a:moveTo>
                  <a:pt x="457751" y="0"/>
                </a:moveTo>
                <a:lnTo>
                  <a:pt x="457751" y="106216"/>
                </a:lnTo>
                <a:lnTo>
                  <a:pt x="135899" y="106216"/>
                </a:lnTo>
                <a:lnTo>
                  <a:pt x="135899" y="357645"/>
                </a:lnTo>
                <a:lnTo>
                  <a:pt x="421957" y="357645"/>
                </a:lnTo>
                <a:lnTo>
                  <a:pt x="421957" y="462407"/>
                </a:lnTo>
                <a:lnTo>
                  <a:pt x="135899" y="462407"/>
                </a:lnTo>
                <a:lnTo>
                  <a:pt x="135899" y="723439"/>
                </a:lnTo>
                <a:lnTo>
                  <a:pt x="457751" y="723439"/>
                </a:lnTo>
                <a:lnTo>
                  <a:pt x="457751" y="829656"/>
                </a:lnTo>
                <a:lnTo>
                  <a:pt x="0" y="829656"/>
                </a:lnTo>
                <a:lnTo>
                  <a:pt x="0" y="0"/>
                </a:lnTo>
                <a:lnTo>
                  <a:pt x="457751" y="0"/>
                </a:lnTo>
                <a:close/>
              </a:path>
            </a:pathLst>
          </a:custGeom>
          <a:ln w="44698">
            <a:solidFill>
              <a:srgbClr val="D98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405068" y="1956043"/>
            <a:ext cx="7478395" cy="145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350" spc="-680" dirty="0"/>
              <a:t>INTERAZIONE</a:t>
            </a:r>
            <a:endParaRPr sz="9350"/>
          </a:p>
        </p:txBody>
      </p:sp>
      <p:sp>
        <p:nvSpPr>
          <p:cNvPr id="26" name="object 26"/>
          <p:cNvSpPr txBox="1"/>
          <p:nvPr/>
        </p:nvSpPr>
        <p:spPr>
          <a:xfrm>
            <a:off x="8052761" y="3643911"/>
            <a:ext cx="2182495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spc="35" dirty="0">
                <a:solidFill>
                  <a:srgbClr val="FF66C3"/>
                </a:solidFill>
                <a:latin typeface="Verdana"/>
                <a:cs typeface="Verdana"/>
              </a:rPr>
              <a:t>Significativa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46423" y="7499972"/>
            <a:ext cx="7725409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2300"/>
              </a:lnSpc>
              <a:spcBef>
                <a:spcPts val="100"/>
              </a:spcBef>
            </a:pPr>
            <a:r>
              <a:rPr sz="2300" spc="-105" dirty="0">
                <a:latin typeface="Verdana"/>
                <a:cs typeface="Verdana"/>
              </a:rPr>
              <a:t>L'interazione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50" dirty="0">
                <a:latin typeface="Verdana"/>
                <a:cs typeface="Verdana"/>
              </a:rPr>
              <a:t>con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i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bambini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20" dirty="0">
                <a:latin typeface="Verdana"/>
                <a:cs typeface="Verdana"/>
              </a:rPr>
              <a:t>e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i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ragazzi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50" dirty="0">
                <a:latin typeface="Verdana"/>
                <a:cs typeface="Verdana"/>
              </a:rPr>
              <a:t>con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55" dirty="0">
                <a:latin typeface="Verdana"/>
                <a:cs typeface="Verdana"/>
              </a:rPr>
              <a:t>ADHD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20" dirty="0">
                <a:latin typeface="Verdana"/>
                <a:cs typeface="Verdana"/>
              </a:rPr>
              <a:t>e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05" dirty="0">
                <a:latin typeface="Verdana"/>
                <a:cs typeface="Verdana"/>
              </a:rPr>
              <a:t>DOP </a:t>
            </a:r>
            <a:r>
              <a:rPr sz="2300" spc="-795" dirty="0">
                <a:latin typeface="Verdana"/>
                <a:cs typeface="Verdana"/>
              </a:rPr>
              <a:t> </a:t>
            </a:r>
            <a:r>
              <a:rPr sz="2300" spc="-30" dirty="0">
                <a:latin typeface="Verdana"/>
                <a:cs typeface="Verdana"/>
              </a:rPr>
              <a:t>non</a:t>
            </a:r>
            <a:r>
              <a:rPr sz="2300" spc="-125" dirty="0">
                <a:latin typeface="Verdana"/>
                <a:cs typeface="Verdana"/>
              </a:rPr>
              <a:t> </a:t>
            </a:r>
            <a:r>
              <a:rPr sz="2300" spc="20" dirty="0">
                <a:latin typeface="Verdana"/>
                <a:cs typeface="Verdana"/>
              </a:rPr>
              <a:t>può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30" dirty="0">
                <a:latin typeface="Verdana"/>
                <a:cs typeface="Verdana"/>
              </a:rPr>
              <a:t>non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coinvolgere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le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nostre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80" dirty="0">
                <a:latin typeface="Verdana"/>
                <a:cs typeface="Verdana"/>
              </a:rPr>
              <a:t>emozioni.</a:t>
            </a:r>
            <a:endParaRPr sz="2300">
              <a:latin typeface="Verdana"/>
              <a:cs typeface="Verdana"/>
            </a:endParaRPr>
          </a:p>
          <a:p>
            <a:pPr marL="18415" marR="10795" algn="ctr">
              <a:lnSpc>
                <a:spcPct val="122300"/>
              </a:lnSpc>
            </a:pPr>
            <a:r>
              <a:rPr sz="2300" spc="-120" dirty="0">
                <a:latin typeface="Verdana"/>
                <a:cs typeface="Verdana"/>
              </a:rPr>
              <a:t>L'intervento </a:t>
            </a:r>
            <a:r>
              <a:rPr sz="2300" spc="10" dirty="0">
                <a:latin typeface="Verdana"/>
                <a:cs typeface="Verdana"/>
              </a:rPr>
              <a:t>implica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il</a:t>
            </a:r>
            <a:r>
              <a:rPr sz="2300" spc="-114" dirty="0">
                <a:latin typeface="Verdana"/>
                <a:cs typeface="Verdana"/>
              </a:rPr>
              <a:t> </a:t>
            </a:r>
            <a:r>
              <a:rPr sz="2300" spc="80" dirty="0">
                <a:latin typeface="Lucida Sans Unicode"/>
                <a:cs typeface="Lucida Sans Unicode"/>
              </a:rPr>
              <a:t>saper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50" dirty="0">
                <a:latin typeface="Lucida Sans Unicode"/>
                <a:cs typeface="Lucida Sans Unicode"/>
              </a:rPr>
              <a:t>mettere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-50" dirty="0">
                <a:latin typeface="Lucida Sans Unicode"/>
                <a:cs typeface="Lucida Sans Unicode"/>
              </a:rPr>
              <a:t>in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spc="50" dirty="0">
                <a:latin typeface="Lucida Sans Unicode"/>
                <a:cs typeface="Lucida Sans Unicode"/>
              </a:rPr>
              <a:t>gioco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75" dirty="0">
                <a:latin typeface="Lucida Sans Unicode"/>
                <a:cs typeface="Lucida Sans Unicode"/>
              </a:rPr>
              <a:t>la</a:t>
            </a:r>
            <a:r>
              <a:rPr sz="2300" spc="-35" dirty="0">
                <a:latin typeface="Lucida Sans Unicode"/>
                <a:cs typeface="Lucida Sans Unicode"/>
              </a:rPr>
              <a:t> </a:t>
            </a:r>
            <a:r>
              <a:rPr sz="2300" spc="30" dirty="0">
                <a:latin typeface="Lucida Sans Unicode"/>
                <a:cs typeface="Lucida Sans Unicode"/>
              </a:rPr>
              <a:t>nostra </a:t>
            </a:r>
            <a:r>
              <a:rPr sz="2300" spc="-715" dirty="0">
                <a:latin typeface="Lucida Sans Unicode"/>
                <a:cs typeface="Lucida Sans Unicode"/>
              </a:rPr>
              <a:t> </a:t>
            </a:r>
            <a:r>
              <a:rPr sz="2300" spc="15" dirty="0">
                <a:latin typeface="Lucida Sans Unicode"/>
                <a:cs typeface="Lucida Sans Unicode"/>
              </a:rPr>
              <a:t>affettività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44255" y="3958254"/>
            <a:ext cx="2129790" cy="142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5620" marR="5080" indent="-503555">
              <a:lnSpc>
                <a:spcPct val="122500"/>
              </a:lnSpc>
              <a:spcBef>
                <a:spcPts val="100"/>
              </a:spcBef>
            </a:pPr>
            <a:r>
              <a:rPr sz="2500" spc="5" dirty="0">
                <a:latin typeface="Lucida Sans Unicode"/>
                <a:cs typeface="Lucida Sans Unicode"/>
              </a:rPr>
              <a:t>O</a:t>
            </a:r>
            <a:r>
              <a:rPr sz="2500" spc="55" dirty="0">
                <a:latin typeface="Lucida Sans Unicode"/>
                <a:cs typeface="Lucida Sans Unicode"/>
              </a:rPr>
              <a:t>PP</a:t>
            </a:r>
            <a:r>
              <a:rPr sz="2500" spc="5" dirty="0">
                <a:latin typeface="Lucida Sans Unicode"/>
                <a:cs typeface="Lucida Sans Unicode"/>
              </a:rPr>
              <a:t>O</a:t>
            </a:r>
            <a:r>
              <a:rPr sz="2500" spc="114" dirty="0">
                <a:latin typeface="Lucida Sans Unicode"/>
                <a:cs typeface="Lucida Sans Unicode"/>
              </a:rPr>
              <a:t>S</a:t>
            </a:r>
            <a:r>
              <a:rPr sz="2500" spc="-120" dirty="0">
                <a:latin typeface="Lucida Sans Unicode"/>
                <a:cs typeface="Lucida Sans Unicode"/>
              </a:rPr>
              <a:t>I</a:t>
            </a:r>
            <a:r>
              <a:rPr sz="2500" spc="-220" dirty="0">
                <a:latin typeface="Lucida Sans Unicode"/>
                <a:cs typeface="Lucida Sans Unicode"/>
              </a:rPr>
              <a:t>T</a:t>
            </a:r>
            <a:r>
              <a:rPr sz="2500" spc="-120" dirty="0">
                <a:latin typeface="Lucida Sans Unicode"/>
                <a:cs typeface="Lucida Sans Unicode"/>
              </a:rPr>
              <a:t>I</a:t>
            </a:r>
            <a:r>
              <a:rPr sz="2500" spc="60" dirty="0">
                <a:latin typeface="Lucida Sans Unicode"/>
                <a:cs typeface="Lucida Sans Unicode"/>
              </a:rPr>
              <a:t>V</a:t>
            </a:r>
            <a:r>
              <a:rPr sz="2500" spc="-120" dirty="0">
                <a:latin typeface="Lucida Sans Unicode"/>
                <a:cs typeface="Lucida Sans Unicode"/>
              </a:rPr>
              <a:t>I</a:t>
            </a:r>
            <a:r>
              <a:rPr sz="2500" spc="-220" dirty="0">
                <a:latin typeface="Lucida Sans Unicode"/>
                <a:cs typeface="Lucida Sans Unicode"/>
              </a:rPr>
              <a:t>T</a:t>
            </a:r>
            <a:r>
              <a:rPr sz="2500" spc="-5" dirty="0">
                <a:latin typeface="Lucida Sans Unicode"/>
                <a:cs typeface="Lucida Sans Unicode"/>
              </a:rPr>
              <a:t>A</a:t>
            </a:r>
            <a:r>
              <a:rPr sz="2500" spc="-250" dirty="0">
                <a:latin typeface="Lucida Sans Unicode"/>
                <a:cs typeface="Lucida Sans Unicode"/>
              </a:rPr>
              <a:t>'  </a:t>
            </a:r>
            <a:r>
              <a:rPr sz="2500" dirty="0">
                <a:latin typeface="Lucida Sans Unicode"/>
                <a:cs typeface="Lucida Sans Unicode"/>
              </a:rPr>
              <a:t>RABBIA </a:t>
            </a:r>
            <a:r>
              <a:rPr sz="2500" spc="5" dirty="0">
                <a:latin typeface="Lucida Sans Unicode"/>
                <a:cs typeface="Lucida Sans Unicode"/>
              </a:rPr>
              <a:t> </a:t>
            </a:r>
            <a:r>
              <a:rPr sz="2500" spc="-55" dirty="0">
                <a:latin typeface="Lucida Sans Unicode"/>
                <a:cs typeface="Lucida Sans Unicode"/>
              </a:rPr>
              <a:t>SFIDA</a:t>
            </a:r>
            <a:endParaRPr sz="2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Personalizzato</PresentationFormat>
  <Slides>64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5" baseType="lpstr">
      <vt:lpstr>Office Theme</vt:lpstr>
      <vt:lpstr>Presentazione standard di PowerPoint</vt:lpstr>
      <vt:lpstr>ADHD E DOP</vt:lpstr>
      <vt:lpstr>FATTORI EZIOLOGICI</vt:lpstr>
      <vt:lpstr>REAZIONE</vt:lpstr>
      <vt:lpstr>FATTORI AMBIENTALI</vt:lpstr>
      <vt:lpstr>DURANTE LA</vt:lpstr>
      <vt:lpstr>INTERVENTI</vt:lpstr>
      <vt:lpstr>LA SCUOLA</vt:lpstr>
      <vt:lpstr>INTERAZIONE</vt:lpstr>
      <vt:lpstr>INTERAZIONE</vt:lpstr>
      <vt:lpstr>INTERAZIONE</vt:lpstr>
      <vt:lpstr>ASCOLTO</vt:lpstr>
      <vt:lpstr>IL COMPORTAMENTO</vt:lpstr>
      <vt:lpstr>INDIVIDUARE I</vt:lpstr>
      <vt:lpstr>PRIMA LA RELAZIONE</vt:lpstr>
      <vt:lpstr>COOPERATIVE LEARNING</vt:lpstr>
      <vt:lpstr>COPING POWER</vt:lpstr>
      <vt:lpstr>Presentazione standard di PowerPoint</vt:lpstr>
      <vt:lpstr>TEST DELLE</vt:lpstr>
      <vt:lpstr>L’ATTENZIONE</vt:lpstr>
      <vt:lpstr>CP BARRAGE</vt:lpstr>
      <vt:lpstr>FUNZIONI</vt:lpstr>
      <vt:lpstr>BIA - TAU</vt:lpstr>
      <vt:lpstr>Presentazione standard di PowerPoint</vt:lpstr>
      <vt:lpstr>Associazione Italiana per i Disturbi  di Attenzione e Iperattività</vt:lpstr>
      <vt:lpstr>TOL</vt:lpstr>
      <vt:lpstr>ESERCIZI</vt:lpstr>
      <vt:lpstr>ATT.NE</vt:lpstr>
      <vt:lpstr>ATT.NE FOCALIZZATA</vt:lpstr>
      <vt:lpstr>Associazione Italiana per i Disturbi  di Attenzione e Iperattività</vt:lpstr>
      <vt:lpstr>ATT.NE SOSTENUTA E</vt:lpstr>
      <vt:lpstr>CONTROLLARE E INIBIRE</vt:lpstr>
      <vt:lpstr>ATTENZIONE SELETTIVA:</vt:lpstr>
      <vt:lpstr>Presentazione standard di PowerPoint</vt:lpstr>
      <vt:lpstr>Associazione Italiana per i Disturbi  di Attenzione e Iperattività</vt:lpstr>
      <vt:lpstr>ATT.NE SELETTIVA</vt:lpstr>
      <vt:lpstr>ATT.NE DIVISA</vt:lpstr>
      <vt:lpstr>ATT</vt:lpstr>
      <vt:lpstr>STROOP</vt:lpstr>
      <vt:lpstr>MEMORIA LAVORO E ATT. DIVISA</vt:lpstr>
      <vt:lpstr>Presentazione standard di PowerPoint</vt:lpstr>
      <vt:lpstr>OSSERVA L''IMMAGINE</vt:lpstr>
      <vt:lpstr>Presentazione standard di PowerPoint</vt:lpstr>
      <vt:lpstr>ESERCIZI DI GRUPPO</vt:lpstr>
      <vt:lpstr>LA STORIA DI CESIRA</vt:lpstr>
      <vt:lpstr>LA STORIA DI CESIRA</vt:lpstr>
      <vt:lpstr>LA STORIA DI CESIRA</vt:lpstr>
      <vt:lpstr>LA STORIA DI CESIRA</vt:lpstr>
      <vt:lpstr>ESERCIZI</vt:lpstr>
      <vt:lpstr>Associazione Italiana per i Disturbi  di Attenzione e Iperattività</vt:lpstr>
      <vt:lpstr>Associazione Italiana per i Disturbi  di Attenzione e Iperattività</vt:lpstr>
      <vt:lpstr>STRATEGIE</vt:lpstr>
      <vt:lpstr>STRATEGIE</vt:lpstr>
      <vt:lpstr>IL CASO</vt:lpstr>
      <vt:lpstr>COME AGISCO,,</vt:lpstr>
      <vt:lpstr>COME AGISCO,,</vt:lpstr>
      <vt:lpstr>BUONA PRASSI</vt:lpstr>
      <vt:lpstr>PIANI PER IL FUTURO</vt:lpstr>
      <vt:lpstr>Richiamano il coinvolgimento  emotivo, aumentando interesse e  motivazione.</vt:lpstr>
      <vt:lpstr>GLI ORGANIZZATORI ANTICIPATI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Bianco Rosa Blu e Giallo Forma Naturale Diversità Workshop Webinar Presentazione d'Apertura</dc:title>
  <dc:creator>Alice Carlotta Bravi</dc:creator>
  <cp:keywords>DAFTI3ybHSQ,BAEtvkeIGyc</cp:keywords>
  <cp:lastModifiedBy>ottabra@gmail.com</cp:lastModifiedBy>
  <cp:revision>1</cp:revision>
  <dcterms:created xsi:type="dcterms:W3CDTF">2022-11-27T22:42:46Z</dcterms:created>
  <dcterms:modified xsi:type="dcterms:W3CDTF">2022-11-27T22:44:34Z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2022-11-27T00:00:00Z</vt:filetime>
  </property>
  <property fmtid="{D5CDD505-2E9C-101B-9397-08002B2CF9AE}" pid="3" name="Creator">
    <vt:lpwstr>Canva</vt:lpwstr>
  </property>
  <property fmtid="{D5CDD505-2E9C-101B-9397-08002B2CF9AE}" pid="4" name="LastSaved">
    <vt:filetime>2022-11-27T00:00:00Z</vt:filetime>
  </property>
</Properties>
</file>