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6"/>
  </p:notesMasterIdLst>
  <p:sldIdLst>
    <p:sldId id="256" r:id="rId3"/>
    <p:sldId id="415" r:id="rId4"/>
    <p:sldId id="257" r:id="rId5"/>
    <p:sldId id="258" r:id="rId6"/>
    <p:sldId id="259" r:id="rId7"/>
    <p:sldId id="260" r:id="rId8"/>
    <p:sldId id="264" r:id="rId9"/>
    <p:sldId id="262" r:id="rId10"/>
    <p:sldId id="261" r:id="rId11"/>
    <p:sldId id="263" r:id="rId12"/>
    <p:sldId id="265" r:id="rId13"/>
    <p:sldId id="266" r:id="rId14"/>
    <p:sldId id="416" r:id="rId15"/>
    <p:sldId id="417" r:id="rId16"/>
    <p:sldId id="414" r:id="rId17"/>
    <p:sldId id="413" r:id="rId18"/>
    <p:sldId id="376" r:id="rId19"/>
    <p:sldId id="342" r:id="rId20"/>
    <p:sldId id="345" r:id="rId21"/>
    <p:sldId id="306" r:id="rId22"/>
    <p:sldId id="347" r:id="rId23"/>
    <p:sldId id="346" r:id="rId24"/>
    <p:sldId id="341" r:id="rId2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643"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BD7FC1-2FA0-4DFE-A81D-4CA093E4E9A3}" type="datetimeFigureOut">
              <a:rPr lang="it-IT" smtClean="0"/>
              <a:t>06/03/2023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36AEC7-F171-4811-892B-FC2D44E34AB3}" type="slidenum">
              <a:rPr lang="it-IT" smtClean="0"/>
              <a:t>‹N›</a:t>
            </a:fld>
            <a:endParaRPr lang="it-IT"/>
          </a:p>
        </p:txBody>
      </p:sp>
    </p:spTree>
    <p:extLst>
      <p:ext uri="{BB962C8B-B14F-4D97-AF65-F5344CB8AC3E}">
        <p14:creationId xmlns:p14="http://schemas.microsoft.com/office/powerpoint/2010/main" val="1080025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https://www.teachingenglish.org.uk/article/word-stress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Video </a:t>
            </a:r>
            <a:r>
              <a:rPr lang="it-IT" dirty="0" err="1"/>
              <a:t>lesson</a:t>
            </a:r>
            <a:r>
              <a:rPr lang="it-IT" dirty="0"/>
              <a:t> – interrompere a 5.10 più o meno, poi slide, poi continua con regole (video </a:t>
            </a:r>
            <a:r>
              <a:rPr lang="it-IT" dirty="0" err="1"/>
              <a:t>lesson</a:t>
            </a:r>
            <a:r>
              <a:rPr lang="it-IT" dirty="0"/>
              <a:t> + </a:t>
            </a:r>
            <a:r>
              <a:rPr lang="it-IT" dirty="0" err="1"/>
              <a:t>next</a:t>
            </a:r>
            <a:r>
              <a:rPr lang="it-IT" dirty="0"/>
              <a:t> slides)</a:t>
            </a:r>
          </a:p>
        </p:txBody>
      </p:sp>
      <p:sp>
        <p:nvSpPr>
          <p:cNvPr id="4" name="Segnaposto numero diapositiva 3"/>
          <p:cNvSpPr>
            <a:spLocks noGrp="1"/>
          </p:cNvSpPr>
          <p:nvPr>
            <p:ph type="sldNum" sz="quarter" idx="10"/>
          </p:nvPr>
        </p:nvSpPr>
        <p:spPr/>
        <p:txBody>
          <a:bodyPr/>
          <a:lstStyle/>
          <a:p>
            <a:fld id="{148CEE8E-B239-4CD7-ADFA-376B384A52FE}" type="slidenum">
              <a:rPr lang="it-IT" smtClean="0"/>
              <a:t>17</a:t>
            </a:fld>
            <a:endParaRPr lang="it-IT"/>
          </a:p>
        </p:txBody>
      </p:sp>
    </p:spTree>
    <p:extLst>
      <p:ext uri="{BB962C8B-B14F-4D97-AF65-F5344CB8AC3E}">
        <p14:creationId xmlns:p14="http://schemas.microsoft.com/office/powerpoint/2010/main" val="1765802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https://www.toeflgoanywhere.org/learn-these-4-word-stress-rules-improve-your-pronunciation</a:t>
            </a:r>
          </a:p>
          <a:p>
            <a:r>
              <a:rPr lang="it-IT" dirty="0"/>
              <a:t>https://www.teachingenglish.org.uk/article/word-stress</a:t>
            </a:r>
          </a:p>
          <a:p>
            <a:endParaRPr lang="it-IT" dirty="0"/>
          </a:p>
          <a:p>
            <a:r>
              <a:rPr lang="it-IT" dirty="0"/>
              <a:t>Es. 2a pag. 17</a:t>
            </a:r>
          </a:p>
        </p:txBody>
      </p:sp>
      <p:sp>
        <p:nvSpPr>
          <p:cNvPr id="4" name="Segnaposto numero diapositiva 3"/>
          <p:cNvSpPr>
            <a:spLocks noGrp="1"/>
          </p:cNvSpPr>
          <p:nvPr>
            <p:ph type="sldNum" sz="quarter" idx="5"/>
          </p:nvPr>
        </p:nvSpPr>
        <p:spPr/>
        <p:txBody>
          <a:bodyPr/>
          <a:lstStyle/>
          <a:p>
            <a:fld id="{148CEE8E-B239-4CD7-ADFA-376B384A52FE}" type="slidenum">
              <a:rPr lang="it-IT" smtClean="0"/>
              <a:t>18</a:t>
            </a:fld>
            <a:endParaRPr lang="it-IT"/>
          </a:p>
        </p:txBody>
      </p:sp>
    </p:spTree>
    <p:extLst>
      <p:ext uri="{BB962C8B-B14F-4D97-AF65-F5344CB8AC3E}">
        <p14:creationId xmlns:p14="http://schemas.microsoft.com/office/powerpoint/2010/main" val="1349916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https://www.toeflgoanywhere.org/learn-these-4-word-stress-rules-improve-your-pronunciation</a:t>
            </a:r>
          </a:p>
          <a:p>
            <a:r>
              <a:rPr lang="it-IT" dirty="0"/>
              <a:t>https://www.teachingenglish.org.uk/article/word-stress</a:t>
            </a:r>
          </a:p>
          <a:p>
            <a:endParaRPr lang="it-IT" dirty="0"/>
          </a:p>
        </p:txBody>
      </p:sp>
      <p:sp>
        <p:nvSpPr>
          <p:cNvPr id="4" name="Segnaposto numero diapositiva 3"/>
          <p:cNvSpPr>
            <a:spLocks noGrp="1"/>
          </p:cNvSpPr>
          <p:nvPr>
            <p:ph type="sldNum" sz="quarter" idx="5"/>
          </p:nvPr>
        </p:nvSpPr>
        <p:spPr/>
        <p:txBody>
          <a:bodyPr/>
          <a:lstStyle/>
          <a:p>
            <a:fld id="{148CEE8E-B239-4CD7-ADFA-376B384A52FE}" type="slidenum">
              <a:rPr lang="it-IT" smtClean="0"/>
              <a:t>19</a:t>
            </a:fld>
            <a:endParaRPr lang="it-IT"/>
          </a:p>
        </p:txBody>
      </p:sp>
    </p:spTree>
    <p:extLst>
      <p:ext uri="{BB962C8B-B14F-4D97-AF65-F5344CB8AC3E}">
        <p14:creationId xmlns:p14="http://schemas.microsoft.com/office/powerpoint/2010/main" val="743038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exercise 2a-b p.8</a:t>
            </a:r>
          </a:p>
        </p:txBody>
      </p:sp>
      <p:sp>
        <p:nvSpPr>
          <p:cNvPr id="4" name="Segnaposto numero diapositiva 3"/>
          <p:cNvSpPr>
            <a:spLocks noGrp="1"/>
          </p:cNvSpPr>
          <p:nvPr>
            <p:ph type="sldNum" sz="quarter" idx="5"/>
          </p:nvPr>
        </p:nvSpPr>
        <p:spPr/>
        <p:txBody>
          <a:bodyPr/>
          <a:lstStyle/>
          <a:p>
            <a:fld id="{148CEE8E-B239-4CD7-ADFA-376B384A52FE}" type="slidenum">
              <a:rPr lang="it-IT" smtClean="0"/>
              <a:t>20</a:t>
            </a:fld>
            <a:endParaRPr lang="it-IT"/>
          </a:p>
        </p:txBody>
      </p:sp>
    </p:spTree>
    <p:extLst>
      <p:ext uri="{BB962C8B-B14F-4D97-AF65-F5344CB8AC3E}">
        <p14:creationId xmlns:p14="http://schemas.microsoft.com/office/powerpoint/2010/main" val="1399531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exercise 2a-b p.8</a:t>
            </a:r>
          </a:p>
        </p:txBody>
      </p:sp>
      <p:sp>
        <p:nvSpPr>
          <p:cNvPr id="4" name="Segnaposto numero diapositiva 3"/>
          <p:cNvSpPr>
            <a:spLocks noGrp="1"/>
          </p:cNvSpPr>
          <p:nvPr>
            <p:ph type="sldNum" sz="quarter" idx="5"/>
          </p:nvPr>
        </p:nvSpPr>
        <p:spPr/>
        <p:txBody>
          <a:bodyPr/>
          <a:lstStyle/>
          <a:p>
            <a:fld id="{148CEE8E-B239-4CD7-ADFA-376B384A52FE}" type="slidenum">
              <a:rPr lang="it-IT" smtClean="0"/>
              <a:t>21</a:t>
            </a:fld>
            <a:endParaRPr lang="it-IT"/>
          </a:p>
        </p:txBody>
      </p:sp>
    </p:spTree>
    <p:extLst>
      <p:ext uri="{BB962C8B-B14F-4D97-AF65-F5344CB8AC3E}">
        <p14:creationId xmlns:p14="http://schemas.microsoft.com/office/powerpoint/2010/main" val="1362711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https://www.toeflgoanywhere.org/learn-these-4-word-stress-rules-improve-your-pronunciation</a:t>
            </a:r>
          </a:p>
          <a:p>
            <a:r>
              <a:rPr lang="it-IT" dirty="0"/>
              <a:t>https://www.teachingenglish.org.uk/article/word-stress</a:t>
            </a:r>
          </a:p>
          <a:p>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it-IT" sz="1200" dirty="0">
                <a:solidFill>
                  <a:srgbClr val="993366"/>
                </a:solidFill>
              </a:rPr>
              <a:t>Exercise 7a (p.11 B1/+)</a:t>
            </a:r>
          </a:p>
          <a:p>
            <a:endParaRPr lang="it-IT" dirty="0"/>
          </a:p>
          <a:p>
            <a:r>
              <a:rPr lang="it-IT" dirty="0"/>
              <a:t>1. /es/</a:t>
            </a:r>
            <a:br>
              <a:rPr lang="it-IT" dirty="0"/>
            </a:br>
            <a:r>
              <a:rPr lang="it-IT" dirty="0"/>
              <a:t>2. /</a:t>
            </a:r>
            <a:r>
              <a:rPr lang="it-IT" dirty="0" err="1"/>
              <a:t>ebl</a:t>
            </a:r>
            <a:r>
              <a:rPr lang="it-IT" dirty="0"/>
              <a:t>/</a:t>
            </a:r>
          </a:p>
          <a:p>
            <a:r>
              <a:rPr lang="it-IT" dirty="0"/>
              <a:t>3. /</a:t>
            </a:r>
            <a:r>
              <a:rPr lang="it-IT" dirty="0" err="1"/>
              <a:t>ebl</a:t>
            </a:r>
            <a:r>
              <a:rPr lang="it-IT" dirty="0"/>
              <a:t>/</a:t>
            </a:r>
            <a:br>
              <a:rPr lang="it-IT" dirty="0"/>
            </a:br>
            <a:r>
              <a:rPr lang="it-IT" dirty="0"/>
              <a:t>4. /IV/</a:t>
            </a:r>
            <a:br>
              <a:rPr lang="it-IT" dirty="0"/>
            </a:br>
            <a:r>
              <a:rPr lang="it-IT" dirty="0"/>
              <a:t>5+6: no, </a:t>
            </a:r>
            <a:r>
              <a:rPr lang="it-IT" dirty="0" err="1"/>
              <a:t>never</a:t>
            </a:r>
            <a:endParaRPr lang="it-IT" dirty="0"/>
          </a:p>
        </p:txBody>
      </p:sp>
      <p:sp>
        <p:nvSpPr>
          <p:cNvPr id="4" name="Segnaposto numero diapositiva 3"/>
          <p:cNvSpPr>
            <a:spLocks noGrp="1"/>
          </p:cNvSpPr>
          <p:nvPr>
            <p:ph type="sldNum" sz="quarter" idx="5"/>
          </p:nvPr>
        </p:nvSpPr>
        <p:spPr/>
        <p:txBody>
          <a:bodyPr/>
          <a:lstStyle/>
          <a:p>
            <a:fld id="{148CEE8E-B239-4CD7-ADFA-376B384A52FE}" type="slidenum">
              <a:rPr lang="it-IT" smtClean="0"/>
              <a:t>22</a:t>
            </a:fld>
            <a:endParaRPr lang="it-IT"/>
          </a:p>
        </p:txBody>
      </p:sp>
    </p:spTree>
    <p:extLst>
      <p:ext uri="{BB962C8B-B14F-4D97-AF65-F5344CB8AC3E}">
        <p14:creationId xmlns:p14="http://schemas.microsoft.com/office/powerpoint/2010/main" val="2283319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48CEE8E-B239-4CD7-ADFA-376B384A52FE}" type="slidenum">
              <a:rPr lang="it-IT" smtClean="0"/>
              <a:t>23</a:t>
            </a:fld>
            <a:endParaRPr lang="it-IT"/>
          </a:p>
        </p:txBody>
      </p:sp>
    </p:spTree>
    <p:extLst>
      <p:ext uri="{BB962C8B-B14F-4D97-AF65-F5344CB8AC3E}">
        <p14:creationId xmlns:p14="http://schemas.microsoft.com/office/powerpoint/2010/main" val="386914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8BCE1D-AE4D-AB16-E00E-3EE95AC28F14}"/>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90D8533D-7DD5-5D0E-31FD-6292BA389E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332C4ED-867D-A08D-FE36-7C60B184CBAC}"/>
              </a:ext>
            </a:extLst>
          </p:cNvPr>
          <p:cNvSpPr>
            <a:spLocks noGrp="1"/>
          </p:cNvSpPr>
          <p:nvPr>
            <p:ph type="dt" sz="half" idx="10"/>
          </p:nvPr>
        </p:nvSpPr>
        <p:spPr/>
        <p:txBody>
          <a:bodyPr/>
          <a:lstStyle/>
          <a:p>
            <a:fld id="{BA7560A5-EADD-4DA7-8677-F4535DB7D75A}" type="datetimeFigureOut">
              <a:rPr lang="it-IT" smtClean="0"/>
              <a:t>06/03/2023</a:t>
            </a:fld>
            <a:endParaRPr lang="it-IT"/>
          </a:p>
        </p:txBody>
      </p:sp>
      <p:sp>
        <p:nvSpPr>
          <p:cNvPr id="5" name="Segnaposto piè di pagina 4">
            <a:extLst>
              <a:ext uri="{FF2B5EF4-FFF2-40B4-BE49-F238E27FC236}">
                <a16:creationId xmlns:a16="http://schemas.microsoft.com/office/drawing/2014/main" id="{916DC03F-150E-5B91-08A0-69149E40C0D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A3F5434-B8B3-EA71-8368-3A192BD3DD2C}"/>
              </a:ext>
            </a:extLst>
          </p:cNvPr>
          <p:cNvSpPr>
            <a:spLocks noGrp="1"/>
          </p:cNvSpPr>
          <p:nvPr>
            <p:ph type="sldNum" sz="quarter" idx="12"/>
          </p:nvPr>
        </p:nvSpPr>
        <p:spPr/>
        <p:txBody>
          <a:bodyPr/>
          <a:lstStyle/>
          <a:p>
            <a:fld id="{A9F2D128-D2A2-4D7F-96EE-AEACDBCD6995}" type="slidenum">
              <a:rPr lang="it-IT" smtClean="0"/>
              <a:t>‹N›</a:t>
            </a:fld>
            <a:endParaRPr lang="it-IT"/>
          </a:p>
        </p:txBody>
      </p:sp>
    </p:spTree>
    <p:extLst>
      <p:ext uri="{BB962C8B-B14F-4D97-AF65-F5344CB8AC3E}">
        <p14:creationId xmlns:p14="http://schemas.microsoft.com/office/powerpoint/2010/main" val="2520894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F2DCD3-274E-76F7-53B4-1E32F894063A}"/>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3E0EFE0-FB17-339B-9055-CADA55A2A0C7}"/>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09CCE10-C3C2-65E8-EC41-23A38DFA98A4}"/>
              </a:ext>
            </a:extLst>
          </p:cNvPr>
          <p:cNvSpPr>
            <a:spLocks noGrp="1"/>
          </p:cNvSpPr>
          <p:nvPr>
            <p:ph type="dt" sz="half" idx="10"/>
          </p:nvPr>
        </p:nvSpPr>
        <p:spPr/>
        <p:txBody>
          <a:bodyPr/>
          <a:lstStyle/>
          <a:p>
            <a:fld id="{BA7560A5-EADD-4DA7-8677-F4535DB7D75A}" type="datetimeFigureOut">
              <a:rPr lang="it-IT" smtClean="0"/>
              <a:t>06/03/2023</a:t>
            </a:fld>
            <a:endParaRPr lang="it-IT"/>
          </a:p>
        </p:txBody>
      </p:sp>
      <p:sp>
        <p:nvSpPr>
          <p:cNvPr id="5" name="Segnaposto piè di pagina 4">
            <a:extLst>
              <a:ext uri="{FF2B5EF4-FFF2-40B4-BE49-F238E27FC236}">
                <a16:creationId xmlns:a16="http://schemas.microsoft.com/office/drawing/2014/main" id="{DB08CAB4-B314-835F-DFEC-E379096E6C4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0213627-1D09-E6F6-3DF8-A45B987BC747}"/>
              </a:ext>
            </a:extLst>
          </p:cNvPr>
          <p:cNvSpPr>
            <a:spLocks noGrp="1"/>
          </p:cNvSpPr>
          <p:nvPr>
            <p:ph type="sldNum" sz="quarter" idx="12"/>
          </p:nvPr>
        </p:nvSpPr>
        <p:spPr/>
        <p:txBody>
          <a:bodyPr/>
          <a:lstStyle/>
          <a:p>
            <a:fld id="{A9F2D128-D2A2-4D7F-96EE-AEACDBCD6995}" type="slidenum">
              <a:rPr lang="it-IT" smtClean="0"/>
              <a:t>‹N›</a:t>
            </a:fld>
            <a:endParaRPr lang="it-IT"/>
          </a:p>
        </p:txBody>
      </p:sp>
    </p:spTree>
    <p:extLst>
      <p:ext uri="{BB962C8B-B14F-4D97-AF65-F5344CB8AC3E}">
        <p14:creationId xmlns:p14="http://schemas.microsoft.com/office/powerpoint/2010/main" val="2077367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AAF0332D-FAA6-9034-95F5-252F6C1C9B5B}"/>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839E222-EB20-BF23-D1A9-133814FE53C9}"/>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9E414B0-6140-9A71-6EA5-F388CFF0EDA4}"/>
              </a:ext>
            </a:extLst>
          </p:cNvPr>
          <p:cNvSpPr>
            <a:spLocks noGrp="1"/>
          </p:cNvSpPr>
          <p:nvPr>
            <p:ph type="dt" sz="half" idx="10"/>
          </p:nvPr>
        </p:nvSpPr>
        <p:spPr/>
        <p:txBody>
          <a:bodyPr/>
          <a:lstStyle/>
          <a:p>
            <a:fld id="{BA7560A5-EADD-4DA7-8677-F4535DB7D75A}" type="datetimeFigureOut">
              <a:rPr lang="it-IT" smtClean="0"/>
              <a:t>06/03/2023</a:t>
            </a:fld>
            <a:endParaRPr lang="it-IT"/>
          </a:p>
        </p:txBody>
      </p:sp>
      <p:sp>
        <p:nvSpPr>
          <p:cNvPr id="5" name="Segnaposto piè di pagina 4">
            <a:extLst>
              <a:ext uri="{FF2B5EF4-FFF2-40B4-BE49-F238E27FC236}">
                <a16:creationId xmlns:a16="http://schemas.microsoft.com/office/drawing/2014/main" id="{830A0264-58E1-2E52-8F3B-0A8B957A4BB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106EC51-1C2A-625F-7564-E5D0166A3942}"/>
              </a:ext>
            </a:extLst>
          </p:cNvPr>
          <p:cNvSpPr>
            <a:spLocks noGrp="1"/>
          </p:cNvSpPr>
          <p:nvPr>
            <p:ph type="sldNum" sz="quarter" idx="12"/>
          </p:nvPr>
        </p:nvSpPr>
        <p:spPr/>
        <p:txBody>
          <a:bodyPr/>
          <a:lstStyle/>
          <a:p>
            <a:fld id="{A9F2D128-D2A2-4D7F-96EE-AEACDBCD6995}" type="slidenum">
              <a:rPr lang="it-IT" smtClean="0"/>
              <a:t>‹N›</a:t>
            </a:fld>
            <a:endParaRPr lang="it-IT"/>
          </a:p>
        </p:txBody>
      </p:sp>
    </p:spTree>
    <p:extLst>
      <p:ext uri="{BB962C8B-B14F-4D97-AF65-F5344CB8AC3E}">
        <p14:creationId xmlns:p14="http://schemas.microsoft.com/office/powerpoint/2010/main" val="3503956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1EC7C4-71B5-7405-71FB-07E36E6A1EA8}"/>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E92930E7-B21B-5E44-FE28-9505638BA8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EAB9F758-6B0E-1AE9-D2AB-7204B29B392C}"/>
              </a:ext>
            </a:extLst>
          </p:cNvPr>
          <p:cNvSpPr>
            <a:spLocks noGrp="1"/>
          </p:cNvSpPr>
          <p:nvPr>
            <p:ph type="dt" sz="half" idx="10"/>
          </p:nvPr>
        </p:nvSpPr>
        <p:spPr/>
        <p:txBody>
          <a:bodyPr/>
          <a:lstStyle/>
          <a:p>
            <a:fld id="{B61BEF0D-F0BB-DE4B-95CE-6DB70DBA9567}" type="datetimeFigureOut">
              <a:rPr lang="en-US" smtClean="0"/>
              <a:pPr/>
              <a:t>3/6/2023</a:t>
            </a:fld>
            <a:endParaRPr lang="en-US" dirty="0"/>
          </a:p>
        </p:txBody>
      </p:sp>
      <p:sp>
        <p:nvSpPr>
          <p:cNvPr id="5" name="Segnaposto piè di pagina 4">
            <a:extLst>
              <a:ext uri="{FF2B5EF4-FFF2-40B4-BE49-F238E27FC236}">
                <a16:creationId xmlns:a16="http://schemas.microsoft.com/office/drawing/2014/main" id="{3BA22357-AA96-5598-8513-297AAA8CBD58}"/>
              </a:ext>
            </a:extLst>
          </p:cNvPr>
          <p:cNvSpPr>
            <a:spLocks noGrp="1"/>
          </p:cNvSpPr>
          <p:nvPr>
            <p:ph type="ftr" sz="quarter" idx="11"/>
          </p:nvPr>
        </p:nvSpPr>
        <p:spPr/>
        <p:txBody>
          <a:bodyPr/>
          <a:lstStyle/>
          <a:p>
            <a:endParaRPr lang="en-US" dirty="0"/>
          </a:p>
        </p:txBody>
      </p:sp>
      <p:sp>
        <p:nvSpPr>
          <p:cNvPr id="6" name="Segnaposto numero diapositiva 5">
            <a:extLst>
              <a:ext uri="{FF2B5EF4-FFF2-40B4-BE49-F238E27FC236}">
                <a16:creationId xmlns:a16="http://schemas.microsoft.com/office/drawing/2014/main" id="{CB937245-4E87-07C8-977A-C404EA33609A}"/>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1506641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1047482-D6DE-414B-A394-007B3277A61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0F45DAC-FA44-E788-6056-4009870EF89F}"/>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CB133E4-C478-B55D-26DF-DBC5C50E546D}"/>
              </a:ext>
            </a:extLst>
          </p:cNvPr>
          <p:cNvSpPr>
            <a:spLocks noGrp="1"/>
          </p:cNvSpPr>
          <p:nvPr>
            <p:ph type="dt" sz="half" idx="10"/>
          </p:nvPr>
        </p:nvSpPr>
        <p:spPr/>
        <p:txBody>
          <a:bodyPr/>
          <a:lstStyle/>
          <a:p>
            <a:fld id="{B61BEF0D-F0BB-DE4B-95CE-6DB70DBA9567}" type="datetimeFigureOut">
              <a:rPr lang="en-US" smtClean="0"/>
              <a:pPr/>
              <a:t>3/6/2023</a:t>
            </a:fld>
            <a:endParaRPr lang="en-US" dirty="0"/>
          </a:p>
        </p:txBody>
      </p:sp>
      <p:sp>
        <p:nvSpPr>
          <p:cNvPr id="5" name="Segnaposto piè di pagina 4">
            <a:extLst>
              <a:ext uri="{FF2B5EF4-FFF2-40B4-BE49-F238E27FC236}">
                <a16:creationId xmlns:a16="http://schemas.microsoft.com/office/drawing/2014/main" id="{83F3835C-3031-DD51-6961-16CB16FE13D8}"/>
              </a:ext>
            </a:extLst>
          </p:cNvPr>
          <p:cNvSpPr>
            <a:spLocks noGrp="1"/>
          </p:cNvSpPr>
          <p:nvPr>
            <p:ph type="ftr" sz="quarter" idx="11"/>
          </p:nvPr>
        </p:nvSpPr>
        <p:spPr/>
        <p:txBody>
          <a:bodyPr/>
          <a:lstStyle/>
          <a:p>
            <a:endParaRPr lang="en-US" dirty="0"/>
          </a:p>
        </p:txBody>
      </p:sp>
      <p:sp>
        <p:nvSpPr>
          <p:cNvPr id="6" name="Segnaposto numero diapositiva 5">
            <a:extLst>
              <a:ext uri="{FF2B5EF4-FFF2-40B4-BE49-F238E27FC236}">
                <a16:creationId xmlns:a16="http://schemas.microsoft.com/office/drawing/2014/main" id="{D5AC8B55-748B-4C7E-B927-DA88A2CF3527}"/>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520273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8001790-D4C9-2EB4-97AB-7DAFB52F50B0}"/>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914AEA06-5F16-17CF-F975-C05E9CC9F1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70867652-0A91-D12F-A5D0-500F4526F8BF}"/>
              </a:ext>
            </a:extLst>
          </p:cNvPr>
          <p:cNvSpPr>
            <a:spLocks noGrp="1"/>
          </p:cNvSpPr>
          <p:nvPr>
            <p:ph type="dt" sz="half" idx="10"/>
          </p:nvPr>
        </p:nvSpPr>
        <p:spPr/>
        <p:txBody>
          <a:bodyPr/>
          <a:lstStyle/>
          <a:p>
            <a:fld id="{B61BEF0D-F0BB-DE4B-95CE-6DB70DBA9567}" type="datetimeFigureOut">
              <a:rPr lang="en-US" smtClean="0"/>
              <a:pPr/>
              <a:t>3/6/2023</a:t>
            </a:fld>
            <a:endParaRPr lang="en-US" dirty="0"/>
          </a:p>
        </p:txBody>
      </p:sp>
      <p:sp>
        <p:nvSpPr>
          <p:cNvPr id="5" name="Segnaposto piè di pagina 4">
            <a:extLst>
              <a:ext uri="{FF2B5EF4-FFF2-40B4-BE49-F238E27FC236}">
                <a16:creationId xmlns:a16="http://schemas.microsoft.com/office/drawing/2014/main" id="{299EBB21-0A7B-DC43-0FA5-DB14CA0E6406}"/>
              </a:ext>
            </a:extLst>
          </p:cNvPr>
          <p:cNvSpPr>
            <a:spLocks noGrp="1"/>
          </p:cNvSpPr>
          <p:nvPr>
            <p:ph type="ftr" sz="quarter" idx="11"/>
          </p:nvPr>
        </p:nvSpPr>
        <p:spPr/>
        <p:txBody>
          <a:bodyPr/>
          <a:lstStyle/>
          <a:p>
            <a:endParaRPr lang="en-US" dirty="0"/>
          </a:p>
        </p:txBody>
      </p:sp>
      <p:sp>
        <p:nvSpPr>
          <p:cNvPr id="6" name="Segnaposto numero diapositiva 5">
            <a:extLst>
              <a:ext uri="{FF2B5EF4-FFF2-40B4-BE49-F238E27FC236}">
                <a16:creationId xmlns:a16="http://schemas.microsoft.com/office/drawing/2014/main" id="{415D945B-BAED-D6FF-8901-AEE18F6CDFD1}"/>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929197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50B3D3-3107-ACC0-CE88-C16F83B8BAF8}"/>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1C40B87-2AC3-2E6F-1861-710E231342EF}"/>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DF8C47EE-2958-3C5D-BD3D-51BE16191FEE}"/>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886D22AE-B746-F76C-05D4-E1A3DA1E9E36}"/>
              </a:ext>
            </a:extLst>
          </p:cNvPr>
          <p:cNvSpPr>
            <a:spLocks noGrp="1"/>
          </p:cNvSpPr>
          <p:nvPr>
            <p:ph type="dt" sz="half" idx="10"/>
          </p:nvPr>
        </p:nvSpPr>
        <p:spPr/>
        <p:txBody>
          <a:bodyPr/>
          <a:lstStyle/>
          <a:p>
            <a:fld id="{B61BEF0D-F0BB-DE4B-95CE-6DB70DBA9567}" type="datetimeFigureOut">
              <a:rPr lang="en-US" smtClean="0"/>
              <a:pPr/>
              <a:t>3/6/2023</a:t>
            </a:fld>
            <a:endParaRPr lang="en-US" dirty="0"/>
          </a:p>
        </p:txBody>
      </p:sp>
      <p:sp>
        <p:nvSpPr>
          <p:cNvPr id="6" name="Segnaposto piè di pagina 5">
            <a:extLst>
              <a:ext uri="{FF2B5EF4-FFF2-40B4-BE49-F238E27FC236}">
                <a16:creationId xmlns:a16="http://schemas.microsoft.com/office/drawing/2014/main" id="{E4207D5C-E5E6-80E7-2817-0D6CCBDC2355}"/>
              </a:ext>
            </a:extLst>
          </p:cNvPr>
          <p:cNvSpPr>
            <a:spLocks noGrp="1"/>
          </p:cNvSpPr>
          <p:nvPr>
            <p:ph type="ftr" sz="quarter" idx="11"/>
          </p:nvPr>
        </p:nvSpPr>
        <p:spPr/>
        <p:txBody>
          <a:bodyPr/>
          <a:lstStyle/>
          <a:p>
            <a:endParaRPr lang="en-US" dirty="0"/>
          </a:p>
        </p:txBody>
      </p:sp>
      <p:sp>
        <p:nvSpPr>
          <p:cNvPr id="7" name="Segnaposto numero diapositiva 6">
            <a:extLst>
              <a:ext uri="{FF2B5EF4-FFF2-40B4-BE49-F238E27FC236}">
                <a16:creationId xmlns:a16="http://schemas.microsoft.com/office/drawing/2014/main" id="{339A4D3F-350E-2F46-3638-3C0C01B64EA1}"/>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933189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9080A6-81D9-DB0B-8CF7-DDF6A0487D9F}"/>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46A42D31-FA8A-F666-018C-0E5A58386A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F97C82CF-90FA-DB4B-A8F1-A9DFA5147CCE}"/>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93DE50DC-AAE0-D951-8AAE-17599D7496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227117D5-1C12-D91C-471A-8467A69E7DCC}"/>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0E7EDF4C-E10E-9695-CDC1-28C952EE3DA2}"/>
              </a:ext>
            </a:extLst>
          </p:cNvPr>
          <p:cNvSpPr>
            <a:spLocks noGrp="1"/>
          </p:cNvSpPr>
          <p:nvPr>
            <p:ph type="dt" sz="half" idx="10"/>
          </p:nvPr>
        </p:nvSpPr>
        <p:spPr/>
        <p:txBody>
          <a:bodyPr/>
          <a:lstStyle/>
          <a:p>
            <a:fld id="{B61BEF0D-F0BB-DE4B-95CE-6DB70DBA9567}" type="datetimeFigureOut">
              <a:rPr lang="en-US" smtClean="0"/>
              <a:pPr/>
              <a:t>3/6/2023</a:t>
            </a:fld>
            <a:endParaRPr lang="en-US" dirty="0"/>
          </a:p>
        </p:txBody>
      </p:sp>
      <p:sp>
        <p:nvSpPr>
          <p:cNvPr id="8" name="Segnaposto piè di pagina 7">
            <a:extLst>
              <a:ext uri="{FF2B5EF4-FFF2-40B4-BE49-F238E27FC236}">
                <a16:creationId xmlns:a16="http://schemas.microsoft.com/office/drawing/2014/main" id="{52EFD978-9390-83D6-872A-038C56954CFF}"/>
              </a:ext>
            </a:extLst>
          </p:cNvPr>
          <p:cNvSpPr>
            <a:spLocks noGrp="1"/>
          </p:cNvSpPr>
          <p:nvPr>
            <p:ph type="ftr" sz="quarter" idx="11"/>
          </p:nvPr>
        </p:nvSpPr>
        <p:spPr/>
        <p:txBody>
          <a:bodyPr/>
          <a:lstStyle/>
          <a:p>
            <a:endParaRPr lang="en-US" dirty="0"/>
          </a:p>
        </p:txBody>
      </p:sp>
      <p:sp>
        <p:nvSpPr>
          <p:cNvPr id="9" name="Segnaposto numero diapositiva 8">
            <a:extLst>
              <a:ext uri="{FF2B5EF4-FFF2-40B4-BE49-F238E27FC236}">
                <a16:creationId xmlns:a16="http://schemas.microsoft.com/office/drawing/2014/main" id="{310B7D79-5B71-144E-B5AE-ECA58DE35F34}"/>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0476497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E8EE39-B08F-02A6-B038-9F4954EF1080}"/>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D867F1A8-0258-5BC7-606B-8A6E6C377AB7}"/>
              </a:ext>
            </a:extLst>
          </p:cNvPr>
          <p:cNvSpPr>
            <a:spLocks noGrp="1"/>
          </p:cNvSpPr>
          <p:nvPr>
            <p:ph type="dt" sz="half" idx="10"/>
          </p:nvPr>
        </p:nvSpPr>
        <p:spPr/>
        <p:txBody>
          <a:bodyPr/>
          <a:lstStyle/>
          <a:p>
            <a:fld id="{B61BEF0D-F0BB-DE4B-95CE-6DB70DBA9567}" type="datetimeFigureOut">
              <a:rPr lang="en-US" smtClean="0"/>
              <a:pPr/>
              <a:t>3/6/2023</a:t>
            </a:fld>
            <a:endParaRPr lang="en-US" dirty="0"/>
          </a:p>
        </p:txBody>
      </p:sp>
      <p:sp>
        <p:nvSpPr>
          <p:cNvPr id="4" name="Segnaposto piè di pagina 3">
            <a:extLst>
              <a:ext uri="{FF2B5EF4-FFF2-40B4-BE49-F238E27FC236}">
                <a16:creationId xmlns:a16="http://schemas.microsoft.com/office/drawing/2014/main" id="{B3D45DDC-F2CE-CAE1-8E33-667A02850AC3}"/>
              </a:ext>
            </a:extLst>
          </p:cNvPr>
          <p:cNvSpPr>
            <a:spLocks noGrp="1"/>
          </p:cNvSpPr>
          <p:nvPr>
            <p:ph type="ftr" sz="quarter" idx="11"/>
          </p:nvPr>
        </p:nvSpPr>
        <p:spPr/>
        <p:txBody>
          <a:bodyPr/>
          <a:lstStyle/>
          <a:p>
            <a:endParaRPr lang="en-US" dirty="0"/>
          </a:p>
        </p:txBody>
      </p:sp>
      <p:sp>
        <p:nvSpPr>
          <p:cNvPr id="5" name="Segnaposto numero diapositiva 4">
            <a:extLst>
              <a:ext uri="{FF2B5EF4-FFF2-40B4-BE49-F238E27FC236}">
                <a16:creationId xmlns:a16="http://schemas.microsoft.com/office/drawing/2014/main" id="{1CAA1526-958B-FBA5-BB4D-31BF899B5F3A}"/>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150234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997C855-9E9C-A6D1-3415-FEFE56B56A39}"/>
              </a:ext>
            </a:extLst>
          </p:cNvPr>
          <p:cNvSpPr>
            <a:spLocks noGrp="1"/>
          </p:cNvSpPr>
          <p:nvPr>
            <p:ph type="dt" sz="half" idx="10"/>
          </p:nvPr>
        </p:nvSpPr>
        <p:spPr/>
        <p:txBody>
          <a:bodyPr/>
          <a:lstStyle/>
          <a:p>
            <a:fld id="{B61BEF0D-F0BB-DE4B-95CE-6DB70DBA9567}" type="datetimeFigureOut">
              <a:rPr lang="en-US" smtClean="0"/>
              <a:pPr/>
              <a:t>3/6/2023</a:t>
            </a:fld>
            <a:endParaRPr lang="en-US" dirty="0"/>
          </a:p>
        </p:txBody>
      </p:sp>
      <p:sp>
        <p:nvSpPr>
          <p:cNvPr id="3" name="Segnaposto piè di pagina 2">
            <a:extLst>
              <a:ext uri="{FF2B5EF4-FFF2-40B4-BE49-F238E27FC236}">
                <a16:creationId xmlns:a16="http://schemas.microsoft.com/office/drawing/2014/main" id="{F4508381-5EF9-026E-2CCF-30DDBAF769C5}"/>
              </a:ext>
            </a:extLst>
          </p:cNvPr>
          <p:cNvSpPr>
            <a:spLocks noGrp="1"/>
          </p:cNvSpPr>
          <p:nvPr>
            <p:ph type="ftr" sz="quarter" idx="11"/>
          </p:nvPr>
        </p:nvSpPr>
        <p:spPr/>
        <p:txBody>
          <a:bodyPr/>
          <a:lstStyle/>
          <a:p>
            <a:endParaRPr lang="en-US" dirty="0"/>
          </a:p>
        </p:txBody>
      </p:sp>
      <p:sp>
        <p:nvSpPr>
          <p:cNvPr id="4" name="Segnaposto numero diapositiva 3">
            <a:extLst>
              <a:ext uri="{FF2B5EF4-FFF2-40B4-BE49-F238E27FC236}">
                <a16:creationId xmlns:a16="http://schemas.microsoft.com/office/drawing/2014/main" id="{436BAA41-5C4B-F5B5-1E05-84DA2E99548A}"/>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873118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D8D4F90-8A16-94A9-F7EB-691A75C44C9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15DB828-56D4-78E8-F7B0-4012BD12F4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E9259F90-FEF4-639D-63A3-493028D300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CFAF7F5-3F4F-B8CE-F6A4-10CC297EC9BF}"/>
              </a:ext>
            </a:extLst>
          </p:cNvPr>
          <p:cNvSpPr>
            <a:spLocks noGrp="1"/>
          </p:cNvSpPr>
          <p:nvPr>
            <p:ph type="dt" sz="half" idx="10"/>
          </p:nvPr>
        </p:nvSpPr>
        <p:spPr/>
        <p:txBody>
          <a:bodyPr/>
          <a:lstStyle/>
          <a:p>
            <a:fld id="{B61BEF0D-F0BB-DE4B-95CE-6DB70DBA9567}" type="datetimeFigureOut">
              <a:rPr lang="en-US" smtClean="0"/>
              <a:pPr/>
              <a:t>3/6/2023</a:t>
            </a:fld>
            <a:endParaRPr lang="en-US" dirty="0"/>
          </a:p>
        </p:txBody>
      </p:sp>
      <p:sp>
        <p:nvSpPr>
          <p:cNvPr id="6" name="Segnaposto piè di pagina 5">
            <a:extLst>
              <a:ext uri="{FF2B5EF4-FFF2-40B4-BE49-F238E27FC236}">
                <a16:creationId xmlns:a16="http://schemas.microsoft.com/office/drawing/2014/main" id="{0A39A03F-5954-237D-44A4-4AF657A5DCF2}"/>
              </a:ext>
            </a:extLst>
          </p:cNvPr>
          <p:cNvSpPr>
            <a:spLocks noGrp="1"/>
          </p:cNvSpPr>
          <p:nvPr>
            <p:ph type="ftr" sz="quarter" idx="11"/>
          </p:nvPr>
        </p:nvSpPr>
        <p:spPr/>
        <p:txBody>
          <a:bodyPr/>
          <a:lstStyle/>
          <a:p>
            <a:endParaRPr lang="en-US" dirty="0"/>
          </a:p>
        </p:txBody>
      </p:sp>
      <p:sp>
        <p:nvSpPr>
          <p:cNvPr id="7" name="Segnaposto numero diapositiva 6">
            <a:extLst>
              <a:ext uri="{FF2B5EF4-FFF2-40B4-BE49-F238E27FC236}">
                <a16:creationId xmlns:a16="http://schemas.microsoft.com/office/drawing/2014/main" id="{C7611D35-D95A-E084-671A-63162EFADED1}"/>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449355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90FDFD-B64A-7EDF-5922-5D176E202E7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AC58DD5-1CA4-4D71-1A8F-12D4B1FD88F8}"/>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3EF86E0-02C6-C9EE-58B4-E1677EB926B3}"/>
              </a:ext>
            </a:extLst>
          </p:cNvPr>
          <p:cNvSpPr>
            <a:spLocks noGrp="1"/>
          </p:cNvSpPr>
          <p:nvPr>
            <p:ph type="dt" sz="half" idx="10"/>
          </p:nvPr>
        </p:nvSpPr>
        <p:spPr/>
        <p:txBody>
          <a:bodyPr/>
          <a:lstStyle/>
          <a:p>
            <a:fld id="{BA7560A5-EADD-4DA7-8677-F4535DB7D75A}" type="datetimeFigureOut">
              <a:rPr lang="it-IT" smtClean="0"/>
              <a:t>06/03/2023</a:t>
            </a:fld>
            <a:endParaRPr lang="it-IT"/>
          </a:p>
        </p:txBody>
      </p:sp>
      <p:sp>
        <p:nvSpPr>
          <p:cNvPr id="5" name="Segnaposto piè di pagina 4">
            <a:extLst>
              <a:ext uri="{FF2B5EF4-FFF2-40B4-BE49-F238E27FC236}">
                <a16:creationId xmlns:a16="http://schemas.microsoft.com/office/drawing/2014/main" id="{5240BED4-14F4-B776-EB4A-756C2826703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C924403-58F2-E361-9266-2502F9047796}"/>
              </a:ext>
            </a:extLst>
          </p:cNvPr>
          <p:cNvSpPr>
            <a:spLocks noGrp="1"/>
          </p:cNvSpPr>
          <p:nvPr>
            <p:ph type="sldNum" sz="quarter" idx="12"/>
          </p:nvPr>
        </p:nvSpPr>
        <p:spPr/>
        <p:txBody>
          <a:bodyPr/>
          <a:lstStyle/>
          <a:p>
            <a:fld id="{A9F2D128-D2A2-4D7F-96EE-AEACDBCD6995}" type="slidenum">
              <a:rPr lang="it-IT" smtClean="0"/>
              <a:t>‹N›</a:t>
            </a:fld>
            <a:endParaRPr lang="it-IT"/>
          </a:p>
        </p:txBody>
      </p:sp>
    </p:spTree>
    <p:extLst>
      <p:ext uri="{BB962C8B-B14F-4D97-AF65-F5344CB8AC3E}">
        <p14:creationId xmlns:p14="http://schemas.microsoft.com/office/powerpoint/2010/main" val="3678082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92E424-5DD5-ED9D-D964-DC0CDD733B8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368ECC8F-78FB-86FA-AE55-5DEC67343F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FD42534E-86C4-47D9-B331-B471EDFCDB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65ECA99-88B9-C68B-0512-DBB21E96083E}"/>
              </a:ext>
            </a:extLst>
          </p:cNvPr>
          <p:cNvSpPr>
            <a:spLocks noGrp="1"/>
          </p:cNvSpPr>
          <p:nvPr>
            <p:ph type="dt" sz="half" idx="10"/>
          </p:nvPr>
        </p:nvSpPr>
        <p:spPr/>
        <p:txBody>
          <a:bodyPr/>
          <a:lstStyle/>
          <a:p>
            <a:fld id="{B61BEF0D-F0BB-DE4B-95CE-6DB70DBA9567}" type="datetimeFigureOut">
              <a:rPr lang="en-US" smtClean="0"/>
              <a:pPr/>
              <a:t>3/6/2023</a:t>
            </a:fld>
            <a:endParaRPr lang="en-US" dirty="0"/>
          </a:p>
        </p:txBody>
      </p:sp>
      <p:sp>
        <p:nvSpPr>
          <p:cNvPr id="6" name="Segnaposto piè di pagina 5">
            <a:extLst>
              <a:ext uri="{FF2B5EF4-FFF2-40B4-BE49-F238E27FC236}">
                <a16:creationId xmlns:a16="http://schemas.microsoft.com/office/drawing/2014/main" id="{2A6FE72B-8F23-1481-EC3B-43E73692AAD1}"/>
              </a:ext>
            </a:extLst>
          </p:cNvPr>
          <p:cNvSpPr>
            <a:spLocks noGrp="1"/>
          </p:cNvSpPr>
          <p:nvPr>
            <p:ph type="ftr" sz="quarter" idx="11"/>
          </p:nvPr>
        </p:nvSpPr>
        <p:spPr/>
        <p:txBody>
          <a:bodyPr/>
          <a:lstStyle/>
          <a:p>
            <a:endParaRPr lang="en-US" dirty="0"/>
          </a:p>
        </p:txBody>
      </p:sp>
      <p:sp>
        <p:nvSpPr>
          <p:cNvPr id="7" name="Segnaposto numero diapositiva 6">
            <a:extLst>
              <a:ext uri="{FF2B5EF4-FFF2-40B4-BE49-F238E27FC236}">
                <a16:creationId xmlns:a16="http://schemas.microsoft.com/office/drawing/2014/main" id="{15A31ED7-B3FA-6C8A-1B70-2AE0E07942C4}"/>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9446945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165CB5-4A5B-2C1D-6950-6FE0B3C337B4}"/>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3C99EBA-EF86-3670-830B-B8B4322F2F45}"/>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BA4B4FA-7041-D591-E04E-AE76B896ED79}"/>
              </a:ext>
            </a:extLst>
          </p:cNvPr>
          <p:cNvSpPr>
            <a:spLocks noGrp="1"/>
          </p:cNvSpPr>
          <p:nvPr>
            <p:ph type="dt" sz="half" idx="10"/>
          </p:nvPr>
        </p:nvSpPr>
        <p:spPr/>
        <p:txBody>
          <a:bodyPr/>
          <a:lstStyle/>
          <a:p>
            <a:fld id="{B61BEF0D-F0BB-DE4B-95CE-6DB70DBA9567}" type="datetimeFigureOut">
              <a:rPr lang="en-US" smtClean="0"/>
              <a:pPr/>
              <a:t>3/6/2023</a:t>
            </a:fld>
            <a:endParaRPr lang="en-US" dirty="0"/>
          </a:p>
        </p:txBody>
      </p:sp>
      <p:sp>
        <p:nvSpPr>
          <p:cNvPr id="5" name="Segnaposto piè di pagina 4">
            <a:extLst>
              <a:ext uri="{FF2B5EF4-FFF2-40B4-BE49-F238E27FC236}">
                <a16:creationId xmlns:a16="http://schemas.microsoft.com/office/drawing/2014/main" id="{F592C5F8-0074-942A-BC8E-2F4937EEAC51}"/>
              </a:ext>
            </a:extLst>
          </p:cNvPr>
          <p:cNvSpPr>
            <a:spLocks noGrp="1"/>
          </p:cNvSpPr>
          <p:nvPr>
            <p:ph type="ftr" sz="quarter" idx="11"/>
          </p:nvPr>
        </p:nvSpPr>
        <p:spPr/>
        <p:txBody>
          <a:bodyPr/>
          <a:lstStyle/>
          <a:p>
            <a:endParaRPr lang="en-US" dirty="0"/>
          </a:p>
        </p:txBody>
      </p:sp>
      <p:sp>
        <p:nvSpPr>
          <p:cNvPr id="6" name="Segnaposto numero diapositiva 5">
            <a:extLst>
              <a:ext uri="{FF2B5EF4-FFF2-40B4-BE49-F238E27FC236}">
                <a16:creationId xmlns:a16="http://schemas.microsoft.com/office/drawing/2014/main" id="{63225A8D-9437-A9F1-1EDE-5675D656B086}"/>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8572901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C4C34575-4FDA-485E-35B0-C08992CA8677}"/>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9A8F41C-5737-748C-C5AC-FB32BF7AB169}"/>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7F0ED9E-E9A5-08EB-EAB7-83A5C7F184C4}"/>
              </a:ext>
            </a:extLst>
          </p:cNvPr>
          <p:cNvSpPr>
            <a:spLocks noGrp="1"/>
          </p:cNvSpPr>
          <p:nvPr>
            <p:ph type="dt" sz="half" idx="10"/>
          </p:nvPr>
        </p:nvSpPr>
        <p:spPr/>
        <p:txBody>
          <a:bodyPr/>
          <a:lstStyle/>
          <a:p>
            <a:fld id="{B61BEF0D-F0BB-DE4B-95CE-6DB70DBA9567}" type="datetimeFigureOut">
              <a:rPr lang="en-US" smtClean="0"/>
              <a:pPr/>
              <a:t>3/6/2023</a:t>
            </a:fld>
            <a:endParaRPr lang="en-US" dirty="0"/>
          </a:p>
        </p:txBody>
      </p:sp>
      <p:sp>
        <p:nvSpPr>
          <p:cNvPr id="5" name="Segnaposto piè di pagina 4">
            <a:extLst>
              <a:ext uri="{FF2B5EF4-FFF2-40B4-BE49-F238E27FC236}">
                <a16:creationId xmlns:a16="http://schemas.microsoft.com/office/drawing/2014/main" id="{9E3BB182-BD77-B411-22EF-A7A9124BAEB2}"/>
              </a:ext>
            </a:extLst>
          </p:cNvPr>
          <p:cNvSpPr>
            <a:spLocks noGrp="1"/>
          </p:cNvSpPr>
          <p:nvPr>
            <p:ph type="ftr" sz="quarter" idx="11"/>
          </p:nvPr>
        </p:nvSpPr>
        <p:spPr/>
        <p:txBody>
          <a:bodyPr/>
          <a:lstStyle/>
          <a:p>
            <a:endParaRPr lang="en-US" dirty="0"/>
          </a:p>
        </p:txBody>
      </p:sp>
      <p:sp>
        <p:nvSpPr>
          <p:cNvPr id="6" name="Segnaposto numero diapositiva 5">
            <a:extLst>
              <a:ext uri="{FF2B5EF4-FFF2-40B4-BE49-F238E27FC236}">
                <a16:creationId xmlns:a16="http://schemas.microsoft.com/office/drawing/2014/main" id="{CF36F194-2315-ECAD-D912-A040FD5C8D6C}"/>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540919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0796B45-9842-2295-54A5-C85EC6F256F3}"/>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6148422D-36CD-1350-849B-28034F7AF4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0ED04D06-03EF-DDFE-3B83-C2A1B0FFD91F}"/>
              </a:ext>
            </a:extLst>
          </p:cNvPr>
          <p:cNvSpPr>
            <a:spLocks noGrp="1"/>
          </p:cNvSpPr>
          <p:nvPr>
            <p:ph type="dt" sz="half" idx="10"/>
          </p:nvPr>
        </p:nvSpPr>
        <p:spPr/>
        <p:txBody>
          <a:bodyPr/>
          <a:lstStyle/>
          <a:p>
            <a:fld id="{BA7560A5-EADD-4DA7-8677-F4535DB7D75A}" type="datetimeFigureOut">
              <a:rPr lang="it-IT" smtClean="0"/>
              <a:t>06/03/2023</a:t>
            </a:fld>
            <a:endParaRPr lang="it-IT"/>
          </a:p>
        </p:txBody>
      </p:sp>
      <p:sp>
        <p:nvSpPr>
          <p:cNvPr id="5" name="Segnaposto piè di pagina 4">
            <a:extLst>
              <a:ext uri="{FF2B5EF4-FFF2-40B4-BE49-F238E27FC236}">
                <a16:creationId xmlns:a16="http://schemas.microsoft.com/office/drawing/2014/main" id="{AFD34F0C-33FC-C867-066D-64776471DC0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9B070FA-D649-CB34-8C14-420F7CAF106E}"/>
              </a:ext>
            </a:extLst>
          </p:cNvPr>
          <p:cNvSpPr>
            <a:spLocks noGrp="1"/>
          </p:cNvSpPr>
          <p:nvPr>
            <p:ph type="sldNum" sz="quarter" idx="12"/>
          </p:nvPr>
        </p:nvSpPr>
        <p:spPr/>
        <p:txBody>
          <a:bodyPr/>
          <a:lstStyle/>
          <a:p>
            <a:fld id="{A9F2D128-D2A2-4D7F-96EE-AEACDBCD6995}" type="slidenum">
              <a:rPr lang="it-IT" smtClean="0"/>
              <a:t>‹N›</a:t>
            </a:fld>
            <a:endParaRPr lang="it-IT"/>
          </a:p>
        </p:txBody>
      </p:sp>
    </p:spTree>
    <p:extLst>
      <p:ext uri="{BB962C8B-B14F-4D97-AF65-F5344CB8AC3E}">
        <p14:creationId xmlns:p14="http://schemas.microsoft.com/office/powerpoint/2010/main" val="1516980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8FDD36-788A-5BB1-FA39-4597CD118AC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F0AAD17-41BD-29D8-58F9-8EDE716615A9}"/>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328EF143-7EC9-9B1F-A96D-C2E61557A6A9}"/>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5E45DEB6-9D82-83A4-5742-482BD61F0955}"/>
              </a:ext>
            </a:extLst>
          </p:cNvPr>
          <p:cNvSpPr>
            <a:spLocks noGrp="1"/>
          </p:cNvSpPr>
          <p:nvPr>
            <p:ph type="dt" sz="half" idx="10"/>
          </p:nvPr>
        </p:nvSpPr>
        <p:spPr/>
        <p:txBody>
          <a:bodyPr/>
          <a:lstStyle/>
          <a:p>
            <a:fld id="{BA7560A5-EADD-4DA7-8677-F4535DB7D75A}" type="datetimeFigureOut">
              <a:rPr lang="it-IT" smtClean="0"/>
              <a:t>06/03/2023</a:t>
            </a:fld>
            <a:endParaRPr lang="it-IT"/>
          </a:p>
        </p:txBody>
      </p:sp>
      <p:sp>
        <p:nvSpPr>
          <p:cNvPr id="6" name="Segnaposto piè di pagina 5">
            <a:extLst>
              <a:ext uri="{FF2B5EF4-FFF2-40B4-BE49-F238E27FC236}">
                <a16:creationId xmlns:a16="http://schemas.microsoft.com/office/drawing/2014/main" id="{1B83B494-905E-BC56-93F7-F70235E36D7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FAF9344-0D5F-E114-95DB-2410FAE9FF73}"/>
              </a:ext>
            </a:extLst>
          </p:cNvPr>
          <p:cNvSpPr>
            <a:spLocks noGrp="1"/>
          </p:cNvSpPr>
          <p:nvPr>
            <p:ph type="sldNum" sz="quarter" idx="12"/>
          </p:nvPr>
        </p:nvSpPr>
        <p:spPr/>
        <p:txBody>
          <a:bodyPr/>
          <a:lstStyle/>
          <a:p>
            <a:fld id="{A9F2D128-D2A2-4D7F-96EE-AEACDBCD6995}" type="slidenum">
              <a:rPr lang="it-IT" smtClean="0"/>
              <a:t>‹N›</a:t>
            </a:fld>
            <a:endParaRPr lang="it-IT"/>
          </a:p>
        </p:txBody>
      </p:sp>
    </p:spTree>
    <p:extLst>
      <p:ext uri="{BB962C8B-B14F-4D97-AF65-F5344CB8AC3E}">
        <p14:creationId xmlns:p14="http://schemas.microsoft.com/office/powerpoint/2010/main" val="909602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E35BB4-E296-8962-F0F5-7C2876F1A003}"/>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833533B-AC49-999A-8E91-A3BC13AA0D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C1AE1B02-96A0-33BA-71C4-E3B73B2FC93D}"/>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DA1091A3-1AFA-2D4C-B766-BE3E0338B1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8AACA1D7-FC90-764F-A2DE-3D766842D490}"/>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24372E65-434E-C2FD-4110-A5EEEFB267F0}"/>
              </a:ext>
            </a:extLst>
          </p:cNvPr>
          <p:cNvSpPr>
            <a:spLocks noGrp="1"/>
          </p:cNvSpPr>
          <p:nvPr>
            <p:ph type="dt" sz="half" idx="10"/>
          </p:nvPr>
        </p:nvSpPr>
        <p:spPr/>
        <p:txBody>
          <a:bodyPr/>
          <a:lstStyle/>
          <a:p>
            <a:fld id="{BA7560A5-EADD-4DA7-8677-F4535DB7D75A}" type="datetimeFigureOut">
              <a:rPr lang="it-IT" smtClean="0"/>
              <a:t>06/03/2023</a:t>
            </a:fld>
            <a:endParaRPr lang="it-IT"/>
          </a:p>
        </p:txBody>
      </p:sp>
      <p:sp>
        <p:nvSpPr>
          <p:cNvPr id="8" name="Segnaposto piè di pagina 7">
            <a:extLst>
              <a:ext uri="{FF2B5EF4-FFF2-40B4-BE49-F238E27FC236}">
                <a16:creationId xmlns:a16="http://schemas.microsoft.com/office/drawing/2014/main" id="{54FD687F-4E31-994A-6F39-7E41719269A9}"/>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08195A13-B342-A98E-8CFB-CF74B00A7723}"/>
              </a:ext>
            </a:extLst>
          </p:cNvPr>
          <p:cNvSpPr>
            <a:spLocks noGrp="1"/>
          </p:cNvSpPr>
          <p:nvPr>
            <p:ph type="sldNum" sz="quarter" idx="12"/>
          </p:nvPr>
        </p:nvSpPr>
        <p:spPr/>
        <p:txBody>
          <a:bodyPr/>
          <a:lstStyle/>
          <a:p>
            <a:fld id="{A9F2D128-D2A2-4D7F-96EE-AEACDBCD6995}" type="slidenum">
              <a:rPr lang="it-IT" smtClean="0"/>
              <a:t>‹N›</a:t>
            </a:fld>
            <a:endParaRPr lang="it-IT"/>
          </a:p>
        </p:txBody>
      </p:sp>
    </p:spTree>
    <p:extLst>
      <p:ext uri="{BB962C8B-B14F-4D97-AF65-F5344CB8AC3E}">
        <p14:creationId xmlns:p14="http://schemas.microsoft.com/office/powerpoint/2010/main" val="2786475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99F3CCE-0797-F603-4E7D-B5F104F23AD3}"/>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F5110824-597E-731A-4DCC-487824015BF9}"/>
              </a:ext>
            </a:extLst>
          </p:cNvPr>
          <p:cNvSpPr>
            <a:spLocks noGrp="1"/>
          </p:cNvSpPr>
          <p:nvPr>
            <p:ph type="dt" sz="half" idx="10"/>
          </p:nvPr>
        </p:nvSpPr>
        <p:spPr/>
        <p:txBody>
          <a:bodyPr/>
          <a:lstStyle/>
          <a:p>
            <a:fld id="{BA7560A5-EADD-4DA7-8677-F4535DB7D75A}" type="datetimeFigureOut">
              <a:rPr lang="it-IT" smtClean="0"/>
              <a:t>06/03/2023</a:t>
            </a:fld>
            <a:endParaRPr lang="it-IT"/>
          </a:p>
        </p:txBody>
      </p:sp>
      <p:sp>
        <p:nvSpPr>
          <p:cNvPr id="4" name="Segnaposto piè di pagina 3">
            <a:extLst>
              <a:ext uri="{FF2B5EF4-FFF2-40B4-BE49-F238E27FC236}">
                <a16:creationId xmlns:a16="http://schemas.microsoft.com/office/drawing/2014/main" id="{3FEF3017-6942-7B6D-DFC0-8BE3C22172E2}"/>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AB8676E7-1990-18AB-8DEE-B4723696AB2B}"/>
              </a:ext>
            </a:extLst>
          </p:cNvPr>
          <p:cNvSpPr>
            <a:spLocks noGrp="1"/>
          </p:cNvSpPr>
          <p:nvPr>
            <p:ph type="sldNum" sz="quarter" idx="12"/>
          </p:nvPr>
        </p:nvSpPr>
        <p:spPr/>
        <p:txBody>
          <a:bodyPr/>
          <a:lstStyle/>
          <a:p>
            <a:fld id="{A9F2D128-D2A2-4D7F-96EE-AEACDBCD6995}" type="slidenum">
              <a:rPr lang="it-IT" smtClean="0"/>
              <a:t>‹N›</a:t>
            </a:fld>
            <a:endParaRPr lang="it-IT"/>
          </a:p>
        </p:txBody>
      </p:sp>
    </p:spTree>
    <p:extLst>
      <p:ext uri="{BB962C8B-B14F-4D97-AF65-F5344CB8AC3E}">
        <p14:creationId xmlns:p14="http://schemas.microsoft.com/office/powerpoint/2010/main" val="3153015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080708C7-EA1A-4118-C68B-5C43396F5344}"/>
              </a:ext>
            </a:extLst>
          </p:cNvPr>
          <p:cNvSpPr>
            <a:spLocks noGrp="1"/>
          </p:cNvSpPr>
          <p:nvPr>
            <p:ph type="dt" sz="half" idx="10"/>
          </p:nvPr>
        </p:nvSpPr>
        <p:spPr/>
        <p:txBody>
          <a:bodyPr/>
          <a:lstStyle/>
          <a:p>
            <a:fld id="{BA7560A5-EADD-4DA7-8677-F4535DB7D75A}" type="datetimeFigureOut">
              <a:rPr lang="it-IT" smtClean="0"/>
              <a:t>06/03/2023</a:t>
            </a:fld>
            <a:endParaRPr lang="it-IT"/>
          </a:p>
        </p:txBody>
      </p:sp>
      <p:sp>
        <p:nvSpPr>
          <p:cNvPr id="3" name="Segnaposto piè di pagina 2">
            <a:extLst>
              <a:ext uri="{FF2B5EF4-FFF2-40B4-BE49-F238E27FC236}">
                <a16:creationId xmlns:a16="http://schemas.microsoft.com/office/drawing/2014/main" id="{AF18264D-96C0-93BC-4738-170E7C23767D}"/>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0773CE75-592B-9237-8CAC-19A13B125963}"/>
              </a:ext>
            </a:extLst>
          </p:cNvPr>
          <p:cNvSpPr>
            <a:spLocks noGrp="1"/>
          </p:cNvSpPr>
          <p:nvPr>
            <p:ph type="sldNum" sz="quarter" idx="12"/>
          </p:nvPr>
        </p:nvSpPr>
        <p:spPr/>
        <p:txBody>
          <a:bodyPr/>
          <a:lstStyle/>
          <a:p>
            <a:fld id="{A9F2D128-D2A2-4D7F-96EE-AEACDBCD6995}" type="slidenum">
              <a:rPr lang="it-IT" smtClean="0"/>
              <a:t>‹N›</a:t>
            </a:fld>
            <a:endParaRPr lang="it-IT"/>
          </a:p>
        </p:txBody>
      </p:sp>
    </p:spTree>
    <p:extLst>
      <p:ext uri="{BB962C8B-B14F-4D97-AF65-F5344CB8AC3E}">
        <p14:creationId xmlns:p14="http://schemas.microsoft.com/office/powerpoint/2010/main" val="307768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3ECF2B0-593C-E6EA-BD5A-EFCB6CDE4E4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8DF65DC-1207-3987-D4B8-BE2A127827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E5C0BFF5-0435-78A7-B2EE-14FD8F6FC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AD57E4E5-C0D5-D45E-25D4-0AA8337069CF}"/>
              </a:ext>
            </a:extLst>
          </p:cNvPr>
          <p:cNvSpPr>
            <a:spLocks noGrp="1"/>
          </p:cNvSpPr>
          <p:nvPr>
            <p:ph type="dt" sz="half" idx="10"/>
          </p:nvPr>
        </p:nvSpPr>
        <p:spPr/>
        <p:txBody>
          <a:bodyPr/>
          <a:lstStyle/>
          <a:p>
            <a:fld id="{BA7560A5-EADD-4DA7-8677-F4535DB7D75A}" type="datetimeFigureOut">
              <a:rPr lang="it-IT" smtClean="0"/>
              <a:t>06/03/2023</a:t>
            </a:fld>
            <a:endParaRPr lang="it-IT"/>
          </a:p>
        </p:txBody>
      </p:sp>
      <p:sp>
        <p:nvSpPr>
          <p:cNvPr id="6" name="Segnaposto piè di pagina 5">
            <a:extLst>
              <a:ext uri="{FF2B5EF4-FFF2-40B4-BE49-F238E27FC236}">
                <a16:creationId xmlns:a16="http://schemas.microsoft.com/office/drawing/2014/main" id="{3DFA799D-3864-6DD2-C77F-60F0D642495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3E2C09B-7917-A2C3-8DD7-5511500E020A}"/>
              </a:ext>
            </a:extLst>
          </p:cNvPr>
          <p:cNvSpPr>
            <a:spLocks noGrp="1"/>
          </p:cNvSpPr>
          <p:nvPr>
            <p:ph type="sldNum" sz="quarter" idx="12"/>
          </p:nvPr>
        </p:nvSpPr>
        <p:spPr/>
        <p:txBody>
          <a:bodyPr/>
          <a:lstStyle/>
          <a:p>
            <a:fld id="{A9F2D128-D2A2-4D7F-96EE-AEACDBCD6995}" type="slidenum">
              <a:rPr lang="it-IT" smtClean="0"/>
              <a:t>‹N›</a:t>
            </a:fld>
            <a:endParaRPr lang="it-IT"/>
          </a:p>
        </p:txBody>
      </p:sp>
    </p:spTree>
    <p:extLst>
      <p:ext uri="{BB962C8B-B14F-4D97-AF65-F5344CB8AC3E}">
        <p14:creationId xmlns:p14="http://schemas.microsoft.com/office/powerpoint/2010/main" val="3164305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E62B8E-07C9-4A8E-0CD8-29C109873EF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4B5358DB-647F-E415-1CB7-239A65EAF2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AD617041-37FF-6599-1E45-0CC11BA9F0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841A37B-EC6C-1F23-9AD0-0A269491BFE6}"/>
              </a:ext>
            </a:extLst>
          </p:cNvPr>
          <p:cNvSpPr>
            <a:spLocks noGrp="1"/>
          </p:cNvSpPr>
          <p:nvPr>
            <p:ph type="dt" sz="half" idx="10"/>
          </p:nvPr>
        </p:nvSpPr>
        <p:spPr/>
        <p:txBody>
          <a:bodyPr/>
          <a:lstStyle/>
          <a:p>
            <a:fld id="{BA7560A5-EADD-4DA7-8677-F4535DB7D75A}" type="datetimeFigureOut">
              <a:rPr lang="it-IT" smtClean="0"/>
              <a:t>06/03/2023</a:t>
            </a:fld>
            <a:endParaRPr lang="it-IT"/>
          </a:p>
        </p:txBody>
      </p:sp>
      <p:sp>
        <p:nvSpPr>
          <p:cNvPr id="6" name="Segnaposto piè di pagina 5">
            <a:extLst>
              <a:ext uri="{FF2B5EF4-FFF2-40B4-BE49-F238E27FC236}">
                <a16:creationId xmlns:a16="http://schemas.microsoft.com/office/drawing/2014/main" id="{3912A7FE-B8FF-8E9A-E286-C075920BCEC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B335F2A-F7B3-7702-6656-1A2F901C7A43}"/>
              </a:ext>
            </a:extLst>
          </p:cNvPr>
          <p:cNvSpPr>
            <a:spLocks noGrp="1"/>
          </p:cNvSpPr>
          <p:nvPr>
            <p:ph type="sldNum" sz="quarter" idx="12"/>
          </p:nvPr>
        </p:nvSpPr>
        <p:spPr/>
        <p:txBody>
          <a:bodyPr/>
          <a:lstStyle/>
          <a:p>
            <a:fld id="{A9F2D128-D2A2-4D7F-96EE-AEACDBCD6995}" type="slidenum">
              <a:rPr lang="it-IT" smtClean="0"/>
              <a:t>‹N›</a:t>
            </a:fld>
            <a:endParaRPr lang="it-IT"/>
          </a:p>
        </p:txBody>
      </p:sp>
    </p:spTree>
    <p:extLst>
      <p:ext uri="{BB962C8B-B14F-4D97-AF65-F5344CB8AC3E}">
        <p14:creationId xmlns:p14="http://schemas.microsoft.com/office/powerpoint/2010/main" val="2201166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0B771014-8B94-1146-5957-E072643DDD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5D70F93-E1CC-8157-C85A-3CE4E1B714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C8F19FC-FD5E-E740-4A3F-21E30D142E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7560A5-EADD-4DA7-8677-F4535DB7D75A}" type="datetimeFigureOut">
              <a:rPr lang="it-IT" smtClean="0"/>
              <a:t>06/03/2023</a:t>
            </a:fld>
            <a:endParaRPr lang="it-IT"/>
          </a:p>
        </p:txBody>
      </p:sp>
      <p:sp>
        <p:nvSpPr>
          <p:cNvPr id="5" name="Segnaposto piè di pagina 4">
            <a:extLst>
              <a:ext uri="{FF2B5EF4-FFF2-40B4-BE49-F238E27FC236}">
                <a16:creationId xmlns:a16="http://schemas.microsoft.com/office/drawing/2014/main" id="{886B7265-EC5D-1E3F-1A43-9E22D0BFC8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8B6432EC-818C-DAAD-ADEF-F1215EC2B1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F2D128-D2A2-4D7F-96EE-AEACDBCD6995}" type="slidenum">
              <a:rPr lang="it-IT" smtClean="0"/>
              <a:t>‹N›</a:t>
            </a:fld>
            <a:endParaRPr lang="it-IT"/>
          </a:p>
        </p:txBody>
      </p:sp>
    </p:spTree>
    <p:extLst>
      <p:ext uri="{BB962C8B-B14F-4D97-AF65-F5344CB8AC3E}">
        <p14:creationId xmlns:p14="http://schemas.microsoft.com/office/powerpoint/2010/main" val="12270471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72AA9D72-2D09-1F57-614C-5F5E3E197A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E423F9F-B252-CCD1-9AB4-12532F0A74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467DD47-F2CC-0345-19FB-CCE60CD86C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3/6/2023</a:t>
            </a:fld>
            <a:endParaRPr lang="en-US" dirty="0"/>
          </a:p>
        </p:txBody>
      </p:sp>
      <p:sp>
        <p:nvSpPr>
          <p:cNvPr id="5" name="Segnaposto piè di pagina 4">
            <a:extLst>
              <a:ext uri="{FF2B5EF4-FFF2-40B4-BE49-F238E27FC236}">
                <a16:creationId xmlns:a16="http://schemas.microsoft.com/office/drawing/2014/main" id="{1D53E285-DF3B-6C35-5334-461E5EA954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egnaposto numero diapositiva 5">
            <a:extLst>
              <a:ext uri="{FF2B5EF4-FFF2-40B4-BE49-F238E27FC236}">
                <a16:creationId xmlns:a16="http://schemas.microsoft.com/office/drawing/2014/main" id="{0851E526-2E44-475C-18B3-5591CA2C20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2019969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oxfordonlineenglish.com/syllables-and-stres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hyperlink" Target="https://www.oxfordonlineenglish.com/sounds-and-spellin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oxfordonlineenglish.com/silent-letters"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dictionary.cambridge.org/dictionary/english/animal" TargetMode="External"/><Relationship Id="rId13" Type="http://schemas.openxmlformats.org/officeDocument/2006/relationships/hyperlink" Target="https://dictionary.cambridge.org/dictionary/english/related" TargetMode="External"/><Relationship Id="rId3" Type="http://schemas.openxmlformats.org/officeDocument/2006/relationships/hyperlink" Target="https://dictionary.cambridge.org/dictionary/english/male" TargetMode="External"/><Relationship Id="rId7" Type="http://schemas.openxmlformats.org/officeDocument/2006/relationships/hyperlink" Target="https://dictionary.cambridge.org/dictionary/english/person" TargetMode="External"/><Relationship Id="rId12" Type="http://schemas.openxmlformats.org/officeDocument/2006/relationships/hyperlink" Target="https://dictionary.cambridge.org/dictionary/english/biological" TargetMode="External"/><Relationship Id="rId2" Type="http://schemas.openxmlformats.org/officeDocument/2006/relationships/hyperlink" Target="https://dictionary.cambridge.org/dictionary/english/father" TargetMode="External"/><Relationship Id="rId1" Type="http://schemas.openxmlformats.org/officeDocument/2006/relationships/slideLayout" Target="../slideLayouts/slideLayout2.xml"/><Relationship Id="rId6" Type="http://schemas.openxmlformats.org/officeDocument/2006/relationships/hyperlink" Target="https://dictionary.cambridge.org/dictionary/english/mother" TargetMode="External"/><Relationship Id="rId11" Type="http://schemas.openxmlformats.org/officeDocument/2006/relationships/hyperlink" Target="https://dictionary.cambridge.org/dictionary/english/married" TargetMode="External"/><Relationship Id="rId5" Type="http://schemas.openxmlformats.org/officeDocument/2006/relationships/hyperlink" Target="https://dictionary.cambridge.org/dictionary/english/parent?q=PARENT" TargetMode="External"/><Relationship Id="rId15" Type="http://schemas.openxmlformats.org/officeDocument/2006/relationships/hyperlink" Target="https://dictionary.cambridge.org/dictionary/english/their" TargetMode="External"/><Relationship Id="rId10" Type="http://schemas.openxmlformats.org/officeDocument/2006/relationships/hyperlink" Target="https://dictionary.cambridge.org/dictionary/english/stepmother" TargetMode="External"/><Relationship Id="rId4" Type="http://schemas.openxmlformats.org/officeDocument/2006/relationships/hyperlink" Target="https://dictionary.cambridge.org/dictionary/english/parent" TargetMode="External"/><Relationship Id="rId9" Type="http://schemas.openxmlformats.org/officeDocument/2006/relationships/hyperlink" Target="https://dictionary.cambridge.org/dictionary/english/look" TargetMode="External"/><Relationship Id="rId14" Type="http://schemas.openxmlformats.org/officeDocument/2006/relationships/hyperlink" Target="https://dictionary.cambridge.org/dictionary/english/birth" TargetMode="External"/></Relationships>
</file>

<file path=ppt/slides/_rels/slide8.xml.rels><?xml version="1.0" encoding="UTF-8" standalone="yes"?>
<Relationships xmlns="http://schemas.openxmlformats.org/package/2006/relationships"><Relationship Id="rId2" Type="http://schemas.openxmlformats.org/officeDocument/2006/relationships/hyperlink" Target="https://dictionary.cambridge.org/help/codes.html"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A9262EA0-5B9B-4E06-FB20-73D28EE8228B}"/>
              </a:ext>
            </a:extLst>
          </p:cNvPr>
          <p:cNvSpPr>
            <a:spLocks noGrp="1"/>
          </p:cNvSpPr>
          <p:nvPr>
            <p:ph type="subTitle" idx="1"/>
          </p:nvPr>
        </p:nvSpPr>
        <p:spPr/>
        <p:txBody>
          <a:bodyPr/>
          <a:lstStyle/>
          <a:p>
            <a:r>
              <a:rPr lang="it-IT" dirty="0"/>
              <a:t>Week 3</a:t>
            </a:r>
          </a:p>
        </p:txBody>
      </p:sp>
      <p:sp>
        <p:nvSpPr>
          <p:cNvPr id="4" name="Titolo 1">
            <a:extLst>
              <a:ext uri="{FF2B5EF4-FFF2-40B4-BE49-F238E27FC236}">
                <a16:creationId xmlns:a16="http://schemas.microsoft.com/office/drawing/2014/main" id="{578169D4-28AB-9778-F5CC-94A813FBEA43}"/>
              </a:ext>
            </a:extLst>
          </p:cNvPr>
          <p:cNvSpPr>
            <a:spLocks noGrp="1"/>
          </p:cNvSpPr>
          <p:nvPr>
            <p:ph type="ctrTitle"/>
          </p:nvPr>
        </p:nvSpPr>
        <p:spPr>
          <a:xfrm>
            <a:off x="1911103" y="556782"/>
            <a:ext cx="8001000" cy="2971801"/>
          </a:xfrm>
        </p:spPr>
        <p:txBody>
          <a:bodyPr>
            <a:normAutofit/>
          </a:bodyPr>
          <a:lstStyle/>
          <a:p>
            <a:pPr algn="ctr"/>
            <a:r>
              <a:rPr lang="it-IT" dirty="0"/>
              <a:t>UNIMC </a:t>
            </a:r>
            <a:br>
              <a:rPr lang="it-IT" dirty="0"/>
            </a:br>
            <a:r>
              <a:rPr lang="it-IT" dirty="0"/>
              <a:t>LABORATORIO INGLESE I</a:t>
            </a:r>
            <a:br>
              <a:rPr lang="it-IT" dirty="0"/>
            </a:br>
            <a:endParaRPr lang="it-IT" dirty="0"/>
          </a:p>
        </p:txBody>
      </p:sp>
    </p:spTree>
    <p:extLst>
      <p:ext uri="{BB962C8B-B14F-4D97-AF65-F5344CB8AC3E}">
        <p14:creationId xmlns:p14="http://schemas.microsoft.com/office/powerpoint/2010/main" val="3614486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AE1C101-9562-D081-DB04-A61D8B8099F5}"/>
              </a:ext>
            </a:extLst>
          </p:cNvPr>
          <p:cNvPicPr>
            <a:picLocks noChangeAspect="1"/>
          </p:cNvPicPr>
          <p:nvPr/>
        </p:nvPicPr>
        <p:blipFill>
          <a:blip r:embed="rId2"/>
          <a:stretch>
            <a:fillRect/>
          </a:stretch>
        </p:blipFill>
        <p:spPr>
          <a:xfrm>
            <a:off x="194007" y="199643"/>
            <a:ext cx="3406435" cy="6104149"/>
          </a:xfrm>
          <a:prstGeom prst="rect">
            <a:avLst/>
          </a:prstGeom>
        </p:spPr>
      </p:pic>
      <p:pic>
        <p:nvPicPr>
          <p:cNvPr id="7" name="Immagine 6">
            <a:extLst>
              <a:ext uri="{FF2B5EF4-FFF2-40B4-BE49-F238E27FC236}">
                <a16:creationId xmlns:a16="http://schemas.microsoft.com/office/drawing/2014/main" id="{504543A4-D7EB-38A4-5B3F-1AB4EC38F852}"/>
              </a:ext>
            </a:extLst>
          </p:cNvPr>
          <p:cNvPicPr>
            <a:picLocks noChangeAspect="1"/>
          </p:cNvPicPr>
          <p:nvPr/>
        </p:nvPicPr>
        <p:blipFill>
          <a:blip r:embed="rId3"/>
          <a:stretch>
            <a:fillRect/>
          </a:stretch>
        </p:blipFill>
        <p:spPr>
          <a:xfrm>
            <a:off x="4927295" y="438009"/>
            <a:ext cx="6424217" cy="3238781"/>
          </a:xfrm>
          <a:prstGeom prst="rect">
            <a:avLst/>
          </a:prstGeom>
        </p:spPr>
      </p:pic>
      <p:pic>
        <p:nvPicPr>
          <p:cNvPr id="9" name="Immagine 8">
            <a:extLst>
              <a:ext uri="{FF2B5EF4-FFF2-40B4-BE49-F238E27FC236}">
                <a16:creationId xmlns:a16="http://schemas.microsoft.com/office/drawing/2014/main" id="{8D4715D0-8D3C-79E7-57E2-B778E4B2587E}"/>
              </a:ext>
            </a:extLst>
          </p:cNvPr>
          <p:cNvPicPr>
            <a:picLocks noChangeAspect="1"/>
          </p:cNvPicPr>
          <p:nvPr/>
        </p:nvPicPr>
        <p:blipFill>
          <a:blip r:embed="rId4"/>
          <a:stretch>
            <a:fillRect/>
          </a:stretch>
        </p:blipFill>
        <p:spPr>
          <a:xfrm>
            <a:off x="4609274" y="3991545"/>
            <a:ext cx="6500423" cy="2103302"/>
          </a:xfrm>
          <a:prstGeom prst="rect">
            <a:avLst/>
          </a:prstGeom>
        </p:spPr>
      </p:pic>
    </p:spTree>
    <p:extLst>
      <p:ext uri="{BB962C8B-B14F-4D97-AF65-F5344CB8AC3E}">
        <p14:creationId xmlns:p14="http://schemas.microsoft.com/office/powerpoint/2010/main" val="3444098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37654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6F993AF2-09AB-F0BD-8296-5A33C9AD487C}"/>
              </a:ext>
            </a:extLst>
          </p:cNvPr>
          <p:cNvSpPr txBox="1"/>
          <p:nvPr/>
        </p:nvSpPr>
        <p:spPr>
          <a:xfrm>
            <a:off x="255639" y="560439"/>
            <a:ext cx="4837552" cy="5909310"/>
          </a:xfrm>
          <a:prstGeom prst="rect">
            <a:avLst/>
          </a:prstGeom>
          <a:noFill/>
        </p:spPr>
        <p:txBody>
          <a:bodyPr wrap="square" rtlCol="0">
            <a:spAutoFit/>
          </a:bodyPr>
          <a:lstStyle/>
          <a:p>
            <a:r>
              <a:rPr lang="it-IT" dirty="0"/>
              <a:t>WATCH OUT! </a:t>
            </a:r>
          </a:p>
          <a:p>
            <a:r>
              <a:rPr lang="it-IT" dirty="0"/>
              <a:t>TO BE GOING TO FOR PREDICIONS MEANS THAT WE USE GOING TO (NOT WILL) WHEN THERE IS SOMETHING IN THE PRESENT SITUATION THAT SHOWS WHAT WILL HAPPEN IN THE FUTURE (ESPECIALLY THE NEAR FUTURE).</a:t>
            </a:r>
          </a:p>
          <a:p>
            <a:r>
              <a:rPr lang="it-IT" dirty="0"/>
              <a:t>THE SPEAKER FEELS SURE ABOUT WHAT WILL HAPPEN BECAUSE OF THE SITUATION NOW:</a:t>
            </a:r>
          </a:p>
          <a:p>
            <a:endParaRPr lang="it-IT" dirty="0"/>
          </a:p>
          <a:p>
            <a:r>
              <a:rPr lang="it-IT" dirty="0"/>
              <a:t>LOOK AT THOSE BLACK CLOUDS,  IT’S GOING TO RAIN!</a:t>
            </a:r>
          </a:p>
          <a:p>
            <a:r>
              <a:rPr lang="it-IT" dirty="0"/>
              <a:t>I FEEL TERRIBLE, I THINK I’M GOING TO BE SICK </a:t>
            </a:r>
          </a:p>
          <a:p>
            <a:endParaRPr lang="it-IT" dirty="0"/>
          </a:p>
          <a:p>
            <a:endParaRPr lang="it-IT" dirty="0"/>
          </a:p>
          <a:p>
            <a:r>
              <a:rPr lang="it-IT" b="1" dirty="0"/>
              <a:t>BUT:</a:t>
            </a:r>
            <a:r>
              <a:rPr lang="it-IT" dirty="0"/>
              <a:t> ACCORDING TO THE WEATHER FORECAST TOMORROW IT WILL RAIN.</a:t>
            </a:r>
          </a:p>
          <a:p>
            <a:r>
              <a:rPr lang="it-IT" dirty="0"/>
              <a:t> </a:t>
            </a:r>
          </a:p>
          <a:p>
            <a:endParaRPr lang="it-IT" dirty="0"/>
          </a:p>
          <a:p>
            <a:endParaRPr lang="it-IT" dirty="0"/>
          </a:p>
          <a:p>
            <a:endParaRPr lang="it-IT" dirty="0"/>
          </a:p>
          <a:p>
            <a:endParaRPr lang="it-IT" dirty="0"/>
          </a:p>
        </p:txBody>
      </p:sp>
      <p:pic>
        <p:nvPicPr>
          <p:cNvPr id="6" name="Immagine 5">
            <a:extLst>
              <a:ext uri="{FF2B5EF4-FFF2-40B4-BE49-F238E27FC236}">
                <a16:creationId xmlns:a16="http://schemas.microsoft.com/office/drawing/2014/main" id="{FD834D08-A26F-FB13-9314-BE72E30E2048}"/>
              </a:ext>
            </a:extLst>
          </p:cNvPr>
          <p:cNvPicPr>
            <a:picLocks noChangeAspect="1"/>
          </p:cNvPicPr>
          <p:nvPr/>
        </p:nvPicPr>
        <p:blipFill>
          <a:blip r:embed="rId2"/>
          <a:stretch>
            <a:fillRect/>
          </a:stretch>
        </p:blipFill>
        <p:spPr>
          <a:xfrm>
            <a:off x="5093191" y="560439"/>
            <a:ext cx="6607113" cy="4359018"/>
          </a:xfrm>
          <a:prstGeom prst="rect">
            <a:avLst/>
          </a:prstGeom>
        </p:spPr>
      </p:pic>
    </p:spTree>
    <p:extLst>
      <p:ext uri="{BB962C8B-B14F-4D97-AF65-F5344CB8AC3E}">
        <p14:creationId xmlns:p14="http://schemas.microsoft.com/office/powerpoint/2010/main" val="3964339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100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18082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945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E4D45BC-86AE-6415-FE38-9DE49E501A7E}"/>
              </a:ext>
            </a:extLst>
          </p:cNvPr>
          <p:cNvPicPr>
            <a:picLocks noChangeAspect="1"/>
          </p:cNvPicPr>
          <p:nvPr/>
        </p:nvPicPr>
        <p:blipFill>
          <a:blip r:embed="rId2"/>
          <a:stretch>
            <a:fillRect/>
          </a:stretch>
        </p:blipFill>
        <p:spPr>
          <a:xfrm>
            <a:off x="3196338" y="1702920"/>
            <a:ext cx="5799323" cy="3452159"/>
          </a:xfrm>
          <a:prstGeom prst="rect">
            <a:avLst/>
          </a:prstGeom>
        </p:spPr>
      </p:pic>
      <p:sp>
        <p:nvSpPr>
          <p:cNvPr id="2" name="CasellaDiTesto 1">
            <a:extLst>
              <a:ext uri="{FF2B5EF4-FFF2-40B4-BE49-F238E27FC236}">
                <a16:creationId xmlns:a16="http://schemas.microsoft.com/office/drawing/2014/main" id="{1111A493-305A-64EC-D37A-50453DB51924}"/>
              </a:ext>
            </a:extLst>
          </p:cNvPr>
          <p:cNvSpPr txBox="1"/>
          <p:nvPr/>
        </p:nvSpPr>
        <p:spPr>
          <a:xfrm>
            <a:off x="1250302" y="522514"/>
            <a:ext cx="3900196" cy="369332"/>
          </a:xfrm>
          <a:prstGeom prst="rect">
            <a:avLst/>
          </a:prstGeom>
          <a:noFill/>
        </p:spPr>
        <p:txBody>
          <a:bodyPr wrap="square" rtlCol="0">
            <a:spAutoFit/>
          </a:bodyPr>
          <a:lstStyle/>
          <a:p>
            <a:r>
              <a:rPr lang="it-IT" dirty="0"/>
              <a:t>PHONETIC CHART: VOWEL SOUNDS</a:t>
            </a:r>
          </a:p>
        </p:txBody>
      </p:sp>
    </p:spTree>
    <p:extLst>
      <p:ext uri="{BB962C8B-B14F-4D97-AF65-F5344CB8AC3E}">
        <p14:creationId xmlns:p14="http://schemas.microsoft.com/office/powerpoint/2010/main" val="8887560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4100" name="Connettore 1 3">
            <a:extLst>
              <a:ext uri="{FF2B5EF4-FFF2-40B4-BE49-F238E27FC236}">
                <a16:creationId xmlns:a16="http://schemas.microsoft.com/office/drawing/2014/main" id="{1F9F19A0-7E71-4350-ADF8-2B8F4049E0A7}"/>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8" name="Text Box 6">
            <a:extLst>
              <a:ext uri="{FF2B5EF4-FFF2-40B4-BE49-F238E27FC236}">
                <a16:creationId xmlns:a16="http://schemas.microsoft.com/office/drawing/2014/main" id="{9B8FD8CF-FDAB-449F-9C15-F1634AF3C8C9}"/>
              </a:ext>
            </a:extLst>
          </p:cNvPr>
          <p:cNvSpPr txBox="1">
            <a:spLocks noChangeArrowheads="1"/>
          </p:cNvSpPr>
          <p:nvPr/>
        </p:nvSpPr>
        <p:spPr bwMode="auto">
          <a:xfrm>
            <a:off x="1836791" y="211726"/>
            <a:ext cx="79912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3200" dirty="0">
                <a:effectLst>
                  <a:outerShdw blurRad="38100" dist="38100" dir="2700000" algn="tl">
                    <a:srgbClr val="C0C0C0"/>
                  </a:outerShdw>
                </a:effectLst>
              </a:rPr>
              <a:t>WORD STRESS ( = SYLLABLE STRESS)</a:t>
            </a:r>
          </a:p>
        </p:txBody>
      </p:sp>
      <p:sp>
        <p:nvSpPr>
          <p:cNvPr id="3" name="Segnaposto contenuto 2">
            <a:extLst>
              <a:ext uri="{FF2B5EF4-FFF2-40B4-BE49-F238E27FC236}">
                <a16:creationId xmlns:a16="http://schemas.microsoft.com/office/drawing/2014/main" id="{CE2CCC08-9A88-42D2-ACB6-86C49F1AE696}"/>
              </a:ext>
            </a:extLst>
          </p:cNvPr>
          <p:cNvSpPr>
            <a:spLocks noGrp="1"/>
          </p:cNvSpPr>
          <p:nvPr>
            <p:ph idx="1"/>
          </p:nvPr>
        </p:nvSpPr>
        <p:spPr>
          <a:xfrm>
            <a:off x="1836791" y="1109266"/>
            <a:ext cx="8636000" cy="5744567"/>
          </a:xfrm>
        </p:spPr>
        <p:txBody>
          <a:bodyPr>
            <a:normAutofit fontScale="92500" lnSpcReduction="10000"/>
          </a:bodyPr>
          <a:lstStyle/>
          <a:p>
            <a:pPr marL="0" indent="0">
              <a:lnSpc>
                <a:spcPct val="100000"/>
              </a:lnSpc>
              <a:spcBef>
                <a:spcPts val="0"/>
              </a:spcBef>
              <a:buNone/>
            </a:pPr>
            <a:r>
              <a:rPr lang="en-US" sz="2200" dirty="0"/>
              <a:t>Video lesson: </a:t>
            </a:r>
            <a:r>
              <a:rPr lang="en-US" sz="2200" dirty="0">
                <a:hlinkClick r:id="rId3"/>
              </a:rPr>
              <a:t>https://www.oxfordonlineenglish.com/syllables-and-stress</a:t>
            </a:r>
            <a:r>
              <a:rPr lang="en-US" sz="2200" dirty="0"/>
              <a:t> </a:t>
            </a:r>
          </a:p>
          <a:p>
            <a:pPr marL="0" indent="0">
              <a:lnSpc>
                <a:spcPct val="100000"/>
              </a:lnSpc>
              <a:spcBef>
                <a:spcPts val="1200"/>
              </a:spcBef>
              <a:buNone/>
            </a:pPr>
            <a:r>
              <a:rPr lang="en-US" dirty="0"/>
              <a:t>To communicate clearly when you are speaking in English, it is important to stress the correct syllables in each word. </a:t>
            </a:r>
            <a:br>
              <a:rPr lang="en-US" dirty="0"/>
            </a:br>
            <a:r>
              <a:rPr lang="en-US" dirty="0"/>
              <a:t>This is called </a:t>
            </a:r>
            <a:r>
              <a:rPr lang="en-US" i="1" dirty="0"/>
              <a:t>word stress</a:t>
            </a:r>
            <a:r>
              <a:rPr lang="en-US" dirty="0"/>
              <a:t>, which means </a:t>
            </a:r>
            <a:r>
              <a:rPr lang="en-US" b="1" dirty="0">
                <a:solidFill>
                  <a:srgbClr val="993366"/>
                </a:solidFill>
              </a:rPr>
              <a:t>pronouncing one syllable </a:t>
            </a:r>
            <a:r>
              <a:rPr lang="en-US" dirty="0"/>
              <a:t>of a multisyllabic word </a:t>
            </a:r>
            <a:r>
              <a:rPr lang="en-US" b="1" dirty="0">
                <a:solidFill>
                  <a:srgbClr val="993366"/>
                </a:solidFill>
              </a:rPr>
              <a:t>with greater emphasis (stress) than the other syllables </a:t>
            </a:r>
            <a:r>
              <a:rPr lang="en-US" dirty="0"/>
              <a:t>in the word.</a:t>
            </a:r>
          </a:p>
          <a:p>
            <a:pPr marL="0" indent="0">
              <a:spcBef>
                <a:spcPts val="3000"/>
              </a:spcBef>
              <a:spcAft>
                <a:spcPts val="600"/>
              </a:spcAft>
              <a:buNone/>
            </a:pPr>
            <a:r>
              <a:rPr lang="en-US" dirty="0"/>
              <a:t>A stressed syllable combines these features:</a:t>
            </a:r>
          </a:p>
          <a:p>
            <a:pPr>
              <a:spcBef>
                <a:spcPts val="300"/>
              </a:spcBef>
            </a:pPr>
            <a:r>
              <a:rPr lang="en-US" sz="2600" dirty="0">
                <a:solidFill>
                  <a:srgbClr val="993366"/>
                </a:solidFill>
              </a:rPr>
              <a:t>It is</a:t>
            </a:r>
            <a:r>
              <a:rPr lang="en-US" sz="2600" b="1" dirty="0">
                <a:solidFill>
                  <a:srgbClr val="993366"/>
                </a:solidFill>
              </a:rPr>
              <a:t> l-o-n-g-e-r</a:t>
            </a:r>
            <a:r>
              <a:rPr lang="en-US" sz="2600" dirty="0"/>
              <a:t> - com p-u </a:t>
            </a:r>
            <a:r>
              <a:rPr lang="en-US" sz="2600" dirty="0" err="1"/>
              <a:t>ter</a:t>
            </a:r>
            <a:endParaRPr lang="en-US" sz="2600" dirty="0"/>
          </a:p>
          <a:p>
            <a:pPr>
              <a:spcBef>
                <a:spcPts val="300"/>
              </a:spcBef>
            </a:pPr>
            <a:r>
              <a:rPr lang="en-US" sz="2600" dirty="0">
                <a:solidFill>
                  <a:srgbClr val="993366"/>
                </a:solidFill>
              </a:rPr>
              <a:t>It is</a:t>
            </a:r>
            <a:r>
              <a:rPr lang="en-US" sz="2600" b="1" dirty="0">
                <a:solidFill>
                  <a:srgbClr val="993366"/>
                </a:solidFill>
              </a:rPr>
              <a:t> LOUDER</a:t>
            </a:r>
            <a:r>
              <a:rPr lang="en-US" sz="2600" dirty="0"/>
              <a:t> - </a:t>
            </a:r>
            <a:r>
              <a:rPr lang="en-US" sz="2600" dirty="0" err="1"/>
              <a:t>comPUter</a:t>
            </a:r>
            <a:endParaRPr lang="en-US" sz="2600" dirty="0"/>
          </a:p>
          <a:p>
            <a:pPr>
              <a:spcBef>
                <a:spcPts val="300"/>
              </a:spcBef>
            </a:pPr>
            <a:r>
              <a:rPr lang="en-US" sz="2600" dirty="0">
                <a:solidFill>
                  <a:srgbClr val="993366"/>
                </a:solidFill>
              </a:rPr>
              <a:t>It usually has a </a:t>
            </a:r>
            <a:r>
              <a:rPr lang="en-US" sz="2600" b="1" dirty="0">
                <a:solidFill>
                  <a:srgbClr val="993366"/>
                </a:solidFill>
              </a:rPr>
              <a:t>higher pitch</a:t>
            </a:r>
            <a:r>
              <a:rPr lang="en-US" sz="2600" dirty="0"/>
              <a:t> than the syllables coming before and afterwards.</a:t>
            </a:r>
          </a:p>
          <a:p>
            <a:pPr>
              <a:spcBef>
                <a:spcPts val="300"/>
              </a:spcBef>
            </a:pPr>
            <a:r>
              <a:rPr lang="en-US" sz="2600" dirty="0">
                <a:solidFill>
                  <a:srgbClr val="993366"/>
                </a:solidFill>
              </a:rPr>
              <a:t>It is </a:t>
            </a:r>
            <a:r>
              <a:rPr lang="en-US" sz="2600" b="1" dirty="0">
                <a:solidFill>
                  <a:srgbClr val="993366"/>
                </a:solidFill>
              </a:rPr>
              <a:t>said more clearly</a:t>
            </a:r>
            <a:r>
              <a:rPr lang="en-US" sz="2600" dirty="0"/>
              <a:t> -The vowel sound is purer.</a:t>
            </a:r>
          </a:p>
          <a:p>
            <a:pPr marL="0" indent="0" algn="ctr">
              <a:spcBef>
                <a:spcPts val="2400"/>
              </a:spcBef>
              <a:buNone/>
            </a:pPr>
            <a:r>
              <a:rPr lang="en-US" sz="2600" dirty="0">
                <a:solidFill>
                  <a:srgbClr val="993366"/>
                </a:solidFill>
              </a:rPr>
              <a:t>Remember: the unstressed (</a:t>
            </a:r>
            <a:r>
              <a:rPr lang="en-US" sz="2600" i="1" dirty="0">
                <a:solidFill>
                  <a:srgbClr val="993366"/>
                </a:solidFill>
              </a:rPr>
              <a:t>weak/quiet</a:t>
            </a:r>
            <a:r>
              <a:rPr lang="en-US" sz="2600" dirty="0">
                <a:solidFill>
                  <a:srgbClr val="993366"/>
                </a:solidFill>
              </a:rPr>
              <a:t>) syllables of a word</a:t>
            </a:r>
            <a:br>
              <a:rPr lang="en-US" sz="2600" dirty="0">
                <a:solidFill>
                  <a:srgbClr val="993366"/>
                </a:solidFill>
              </a:rPr>
            </a:br>
            <a:r>
              <a:rPr lang="en-US" sz="2600" dirty="0">
                <a:solidFill>
                  <a:srgbClr val="993366"/>
                </a:solidFill>
              </a:rPr>
              <a:t>have the opposite features of a stressed syllable!</a:t>
            </a:r>
            <a:endParaRPr lang="en-US" dirty="0">
              <a:solidFill>
                <a:srgbClr val="993366"/>
              </a:solidFill>
            </a:endParaRPr>
          </a:p>
        </p:txBody>
      </p:sp>
      <p:sp>
        <p:nvSpPr>
          <p:cNvPr id="2" name="Rettangolo 1">
            <a:extLst>
              <a:ext uri="{FF2B5EF4-FFF2-40B4-BE49-F238E27FC236}">
                <a16:creationId xmlns:a16="http://schemas.microsoft.com/office/drawing/2014/main" id="{424165BA-3275-4F3B-8045-53ACC9D523AE}"/>
              </a:ext>
            </a:extLst>
          </p:cNvPr>
          <p:cNvSpPr/>
          <p:nvPr/>
        </p:nvSpPr>
        <p:spPr>
          <a:xfrm>
            <a:off x="8559059" y="3827343"/>
            <a:ext cx="1796151" cy="69088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660033"/>
                </a:solidFill>
              </a:rPr>
              <a:t>Stress </a:t>
            </a:r>
            <a:r>
              <a:rPr lang="it-IT" dirty="0" err="1">
                <a:solidFill>
                  <a:srgbClr val="660033"/>
                </a:solidFill>
              </a:rPr>
              <a:t>is</a:t>
            </a:r>
            <a:r>
              <a:rPr lang="it-IT" dirty="0">
                <a:solidFill>
                  <a:srgbClr val="660033"/>
                </a:solidFill>
              </a:rPr>
              <a:t> always on a </a:t>
            </a:r>
            <a:r>
              <a:rPr lang="it-IT" dirty="0" err="1">
                <a:solidFill>
                  <a:srgbClr val="660033"/>
                </a:solidFill>
              </a:rPr>
              <a:t>vowel</a:t>
            </a:r>
            <a:r>
              <a:rPr lang="it-IT" dirty="0">
                <a:solidFill>
                  <a:srgbClr val="660033"/>
                </a:solidFill>
              </a:rPr>
              <a:t>!</a:t>
            </a:r>
          </a:p>
        </p:txBody>
      </p:sp>
    </p:spTree>
    <p:extLst>
      <p:ext uri="{BB962C8B-B14F-4D97-AF65-F5344CB8AC3E}">
        <p14:creationId xmlns:p14="http://schemas.microsoft.com/office/powerpoint/2010/main" val="265947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F3C2C853-89BE-4B29-8FCF-C84D17DB1FAF}"/>
              </a:ext>
            </a:extLst>
          </p:cNvPr>
          <p:cNvPicPr>
            <a:picLocks noGrp="1" noChangeAspect="1"/>
          </p:cNvPicPr>
          <p:nvPr>
            <p:ph idx="1"/>
          </p:nvPr>
        </p:nvPicPr>
        <p:blipFill rotWithShape="1">
          <a:blip r:embed="rId3"/>
          <a:srcRect l="5829" b="59016"/>
          <a:stretch/>
        </p:blipFill>
        <p:spPr>
          <a:xfrm>
            <a:off x="1826777" y="1509900"/>
            <a:ext cx="8623669" cy="1808849"/>
          </a:xfrm>
          <a:prstGeom prst="rect">
            <a:avLst/>
          </a:prstGeom>
        </p:spPr>
      </p:pic>
      <p:sp>
        <p:nvSpPr>
          <p:cNvPr id="5" name="Text Box 6">
            <a:extLst>
              <a:ext uri="{FF2B5EF4-FFF2-40B4-BE49-F238E27FC236}">
                <a16:creationId xmlns:a16="http://schemas.microsoft.com/office/drawing/2014/main" id="{212FC661-F3A2-4F30-86A7-CF5896C9ACBE}"/>
              </a:ext>
            </a:extLst>
          </p:cNvPr>
          <p:cNvSpPr txBox="1">
            <a:spLocks noGrp="1" noChangeArrowheads="1"/>
          </p:cNvSpPr>
          <p:nvPr>
            <p:ph type="title"/>
          </p:nvPr>
        </p:nvSpPr>
        <p:spPr bwMode="auto">
          <a:xfrm>
            <a:off x="1929130" y="252142"/>
            <a:ext cx="7886700"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3200" dirty="0">
                <a:effectLst>
                  <a:outerShdw blurRad="38100" dist="38100" dir="2700000" algn="tl">
                    <a:srgbClr val="C0C0C0"/>
                  </a:outerShdw>
                </a:effectLst>
              </a:rPr>
              <a:t>WORD STRESS – some general rules</a:t>
            </a:r>
          </a:p>
        </p:txBody>
      </p:sp>
      <p:cxnSp>
        <p:nvCxnSpPr>
          <p:cNvPr id="6" name="Connettore 1 3">
            <a:extLst>
              <a:ext uri="{FF2B5EF4-FFF2-40B4-BE49-F238E27FC236}">
                <a16:creationId xmlns:a16="http://schemas.microsoft.com/office/drawing/2014/main" id="{E071D256-B8D9-4426-906E-E6268AB41EB8}"/>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8" name="Rettangolo 7">
            <a:extLst>
              <a:ext uri="{FF2B5EF4-FFF2-40B4-BE49-F238E27FC236}">
                <a16:creationId xmlns:a16="http://schemas.microsoft.com/office/drawing/2014/main" id="{729C183B-3BAA-4529-BBCD-999EF256C187}"/>
              </a:ext>
            </a:extLst>
          </p:cNvPr>
          <p:cNvSpPr/>
          <p:nvPr/>
        </p:nvSpPr>
        <p:spPr>
          <a:xfrm>
            <a:off x="9276501" y="1623418"/>
            <a:ext cx="1276297" cy="6488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FF0000"/>
                </a:solidFill>
              </a:rPr>
              <a:t>BUT: ho</a:t>
            </a:r>
            <a:r>
              <a:rPr lang="it-IT" u="sng" dirty="0">
                <a:solidFill>
                  <a:srgbClr val="FF0000"/>
                </a:solidFill>
              </a:rPr>
              <a:t>tel</a:t>
            </a:r>
            <a:r>
              <a:rPr lang="it-IT" dirty="0">
                <a:solidFill>
                  <a:srgbClr val="FF0000"/>
                </a:solidFill>
              </a:rPr>
              <a:t>, re</a:t>
            </a:r>
            <a:r>
              <a:rPr lang="it-IT" u="sng" dirty="0">
                <a:solidFill>
                  <a:srgbClr val="FF0000"/>
                </a:solidFill>
              </a:rPr>
              <a:t>spect</a:t>
            </a:r>
          </a:p>
        </p:txBody>
      </p:sp>
      <p:sp>
        <p:nvSpPr>
          <p:cNvPr id="9" name="CasellaDiTesto 8">
            <a:extLst>
              <a:ext uri="{FF2B5EF4-FFF2-40B4-BE49-F238E27FC236}">
                <a16:creationId xmlns:a16="http://schemas.microsoft.com/office/drawing/2014/main" id="{71C723D1-B842-4140-8D9C-E8C01BB63FA3}"/>
              </a:ext>
            </a:extLst>
          </p:cNvPr>
          <p:cNvSpPr txBox="1"/>
          <p:nvPr/>
        </p:nvSpPr>
        <p:spPr>
          <a:xfrm>
            <a:off x="1826777" y="3318748"/>
            <a:ext cx="8623669" cy="1477328"/>
          </a:xfrm>
          <a:prstGeom prst="rect">
            <a:avLst/>
          </a:prstGeom>
          <a:solidFill>
            <a:srgbClr val="F5F5F5"/>
          </a:solidFill>
        </p:spPr>
        <p:txBody>
          <a:bodyPr wrap="square" rtlCol="0">
            <a:spAutoFit/>
          </a:bodyPr>
          <a:lstStyle/>
          <a:p>
            <a:pPr marL="342900" indent="-342900">
              <a:buFont typeface="Courier New" panose="02070309020205020404" pitchFamily="49" charset="0"/>
              <a:buChar char="o"/>
            </a:pP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Many</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two-syllable</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prepositions</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and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connectors</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examples</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beHIND</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beFORE</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beCAUSE</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a:t>
            </a:r>
          </a:p>
          <a:p>
            <a:pPr marL="365125" indent="-365125">
              <a:spcBef>
                <a:spcPts val="1200"/>
              </a:spcBef>
            </a:pPr>
            <a:r>
              <a:rPr lang="it-IT" sz="2000" b="1" dirty="0">
                <a:solidFill>
                  <a:srgbClr val="363636"/>
                </a:solidFill>
                <a:latin typeface="Tahoma" panose="020B0604030504040204" pitchFamily="34" charset="0"/>
                <a:ea typeface="Tahoma" panose="020B0604030504040204" pitchFamily="34" charset="0"/>
                <a:cs typeface="Tahoma" panose="020B0604030504040204" pitchFamily="34" charset="0"/>
              </a:rPr>
              <a:t>Compound </a:t>
            </a:r>
            <a:r>
              <a:rPr lang="it-IT" sz="2000" b="1" dirty="0" err="1">
                <a:solidFill>
                  <a:srgbClr val="363636"/>
                </a:solidFill>
                <a:latin typeface="Tahoma" panose="020B0604030504040204" pitchFamily="34" charset="0"/>
                <a:ea typeface="Tahoma" panose="020B0604030504040204" pitchFamily="34" charset="0"/>
                <a:cs typeface="Tahoma" panose="020B0604030504040204" pitchFamily="34" charset="0"/>
              </a:rPr>
              <a:t>nouns</a:t>
            </a:r>
            <a:r>
              <a:rPr lang="it-IT" sz="2000" b="1" dirty="0">
                <a:solidFill>
                  <a:srgbClr val="363636"/>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stronger</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stress on the first part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examples</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HAIRbrush</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FOOTball</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a:t>
            </a:r>
          </a:p>
        </p:txBody>
      </p:sp>
      <p:sp>
        <p:nvSpPr>
          <p:cNvPr id="10" name="CasellaDiTesto 9">
            <a:extLst>
              <a:ext uri="{FF2B5EF4-FFF2-40B4-BE49-F238E27FC236}">
                <a16:creationId xmlns:a16="http://schemas.microsoft.com/office/drawing/2014/main" id="{86B4AD5B-3241-4D6D-BF4D-84F31F472E32}"/>
              </a:ext>
            </a:extLst>
          </p:cNvPr>
          <p:cNvSpPr txBox="1"/>
          <p:nvPr/>
        </p:nvSpPr>
        <p:spPr>
          <a:xfrm>
            <a:off x="1700717" y="986679"/>
            <a:ext cx="7334725" cy="523220"/>
          </a:xfrm>
          <a:prstGeom prst="rect">
            <a:avLst/>
          </a:prstGeom>
          <a:noFill/>
        </p:spPr>
        <p:txBody>
          <a:bodyPr wrap="square" rtlCol="0">
            <a:spAutoFit/>
          </a:bodyPr>
          <a:lstStyle/>
          <a:p>
            <a:r>
              <a:rPr lang="it-IT" sz="2800" b="1" dirty="0">
                <a:solidFill>
                  <a:srgbClr val="993366"/>
                </a:solidFill>
                <a:cs typeface="Arial" panose="020B0604020202020204" pitchFamily="34" charset="0"/>
              </a:rPr>
              <a:t>TWO-SYLLABLE WORDS</a:t>
            </a:r>
            <a:endParaRPr lang="it-IT" sz="2800" dirty="0">
              <a:solidFill>
                <a:srgbClr val="993366"/>
              </a:solidFill>
              <a:cs typeface="Arial" panose="020B0604020202020204" pitchFamily="34" charset="0"/>
            </a:endParaRPr>
          </a:p>
        </p:txBody>
      </p:sp>
      <p:sp>
        <p:nvSpPr>
          <p:cNvPr id="11" name="Rettangolo 10">
            <a:extLst>
              <a:ext uri="{FF2B5EF4-FFF2-40B4-BE49-F238E27FC236}">
                <a16:creationId xmlns:a16="http://schemas.microsoft.com/office/drawing/2014/main" id="{9265AA9A-1931-4DA7-83C5-7906686F70A8}"/>
              </a:ext>
            </a:extLst>
          </p:cNvPr>
          <p:cNvSpPr/>
          <p:nvPr/>
        </p:nvSpPr>
        <p:spPr>
          <a:xfrm>
            <a:off x="7904917" y="5674286"/>
            <a:ext cx="2545528" cy="461665"/>
          </a:xfrm>
          <a:prstGeom prst="rect">
            <a:avLst/>
          </a:prstGeom>
          <a:ln>
            <a:solidFill>
              <a:srgbClr val="993366"/>
            </a:solidFill>
          </a:ln>
        </p:spPr>
        <p:txBody>
          <a:bodyPr wrap="square">
            <a:spAutoFit/>
          </a:bodyPr>
          <a:lstStyle/>
          <a:p>
            <a:pPr algn="ctr"/>
            <a:r>
              <a:rPr lang="en-US" altLang="it-IT" sz="2400" dirty="0">
                <a:solidFill>
                  <a:srgbClr val="993366"/>
                </a:solidFill>
              </a:rPr>
              <a:t>Exercise 2a (p.17)</a:t>
            </a:r>
          </a:p>
        </p:txBody>
      </p:sp>
      <p:pic>
        <p:nvPicPr>
          <p:cNvPr id="2" name="Immagine 1">
            <a:extLst>
              <a:ext uri="{FF2B5EF4-FFF2-40B4-BE49-F238E27FC236}">
                <a16:creationId xmlns:a16="http://schemas.microsoft.com/office/drawing/2014/main" id="{7C3239F4-7B91-4436-B8A8-834977EDD898}"/>
              </a:ext>
            </a:extLst>
          </p:cNvPr>
          <p:cNvPicPr>
            <a:picLocks noChangeAspect="1"/>
          </p:cNvPicPr>
          <p:nvPr/>
        </p:nvPicPr>
        <p:blipFill>
          <a:blip r:embed="rId4"/>
          <a:stretch>
            <a:fillRect/>
          </a:stretch>
        </p:blipFill>
        <p:spPr>
          <a:xfrm>
            <a:off x="3637280" y="4917440"/>
            <a:ext cx="4165336" cy="1886785"/>
          </a:xfrm>
          <a:prstGeom prst="rect">
            <a:avLst/>
          </a:prstGeom>
          <a:ln>
            <a:solidFill>
              <a:schemeClr val="tx1"/>
            </a:solidFill>
          </a:ln>
        </p:spPr>
      </p:pic>
    </p:spTree>
    <p:extLst>
      <p:ext uri="{BB962C8B-B14F-4D97-AF65-F5344CB8AC3E}">
        <p14:creationId xmlns:p14="http://schemas.microsoft.com/office/powerpoint/2010/main" val="226575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Box 6">
            <a:extLst>
              <a:ext uri="{FF2B5EF4-FFF2-40B4-BE49-F238E27FC236}">
                <a16:creationId xmlns:a16="http://schemas.microsoft.com/office/drawing/2014/main" id="{212FC661-F3A2-4F30-86A7-CF5896C9ACBE}"/>
              </a:ext>
            </a:extLst>
          </p:cNvPr>
          <p:cNvSpPr txBox="1">
            <a:spLocks noGrp="1" noChangeArrowheads="1"/>
          </p:cNvSpPr>
          <p:nvPr>
            <p:ph type="title"/>
          </p:nvPr>
        </p:nvSpPr>
        <p:spPr bwMode="auto">
          <a:xfrm>
            <a:off x="1833575" y="227185"/>
            <a:ext cx="7886700"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3200" dirty="0">
                <a:effectLst>
                  <a:outerShdw blurRad="38100" dist="38100" dir="2700000" algn="tl">
                    <a:srgbClr val="C0C0C0"/>
                  </a:outerShdw>
                </a:effectLst>
              </a:rPr>
              <a:t>WORD STRESS – some general rules (2)</a:t>
            </a:r>
          </a:p>
        </p:txBody>
      </p:sp>
      <p:cxnSp>
        <p:nvCxnSpPr>
          <p:cNvPr id="6" name="Connettore 1 3">
            <a:extLst>
              <a:ext uri="{FF2B5EF4-FFF2-40B4-BE49-F238E27FC236}">
                <a16:creationId xmlns:a16="http://schemas.microsoft.com/office/drawing/2014/main" id="{E071D256-B8D9-4426-906E-E6268AB41EB8}"/>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pic>
        <p:nvPicPr>
          <p:cNvPr id="7" name="Segnaposto contenuto 3">
            <a:extLst>
              <a:ext uri="{FF2B5EF4-FFF2-40B4-BE49-F238E27FC236}">
                <a16:creationId xmlns:a16="http://schemas.microsoft.com/office/drawing/2014/main" id="{C80EE245-00EE-46D2-B743-20AEA8EBC6A3}"/>
              </a:ext>
            </a:extLst>
          </p:cNvPr>
          <p:cNvPicPr>
            <a:picLocks noChangeAspect="1"/>
          </p:cNvPicPr>
          <p:nvPr/>
        </p:nvPicPr>
        <p:blipFill rotWithShape="1">
          <a:blip r:embed="rId3"/>
          <a:srcRect l="4611" t="40586"/>
          <a:stretch/>
        </p:blipFill>
        <p:spPr>
          <a:xfrm>
            <a:off x="1833575" y="1786496"/>
            <a:ext cx="8524850" cy="2394344"/>
          </a:xfrm>
          <a:prstGeom prst="rect">
            <a:avLst/>
          </a:prstGeom>
        </p:spPr>
      </p:pic>
      <p:sp>
        <p:nvSpPr>
          <p:cNvPr id="10" name="CasellaDiTesto 9">
            <a:extLst>
              <a:ext uri="{FF2B5EF4-FFF2-40B4-BE49-F238E27FC236}">
                <a16:creationId xmlns:a16="http://schemas.microsoft.com/office/drawing/2014/main" id="{EA2AEDBE-62FD-4EBC-8C35-533AC81DDA65}"/>
              </a:ext>
            </a:extLst>
          </p:cNvPr>
          <p:cNvSpPr txBox="1"/>
          <p:nvPr/>
        </p:nvSpPr>
        <p:spPr>
          <a:xfrm>
            <a:off x="1833575" y="1108079"/>
            <a:ext cx="3033844" cy="523220"/>
          </a:xfrm>
          <a:prstGeom prst="rect">
            <a:avLst/>
          </a:prstGeom>
          <a:noFill/>
        </p:spPr>
        <p:txBody>
          <a:bodyPr wrap="square" rtlCol="0">
            <a:spAutoFit/>
          </a:bodyPr>
          <a:lstStyle/>
          <a:p>
            <a:r>
              <a:rPr lang="it-IT" sz="2800" b="1" dirty="0">
                <a:solidFill>
                  <a:srgbClr val="993366"/>
                </a:solidFill>
                <a:cs typeface="Arial" panose="020B0604020202020204" pitchFamily="34" charset="0"/>
              </a:rPr>
              <a:t>LONGER WORDS</a:t>
            </a:r>
            <a:endParaRPr lang="it-IT" sz="2800" dirty="0">
              <a:solidFill>
                <a:srgbClr val="993366"/>
              </a:solidFill>
              <a:cs typeface="Arial" panose="020B0604020202020204" pitchFamily="34" charset="0"/>
            </a:endParaRPr>
          </a:p>
        </p:txBody>
      </p:sp>
    </p:spTree>
    <p:extLst>
      <p:ext uri="{BB962C8B-B14F-4D97-AF65-F5344CB8AC3E}">
        <p14:creationId xmlns:p14="http://schemas.microsoft.com/office/powerpoint/2010/main" val="23827379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4CEF66CD-48F2-E4BF-A276-56F9B43BE2C0}"/>
              </a:ext>
            </a:extLst>
          </p:cNvPr>
          <p:cNvSpPr txBox="1"/>
          <p:nvPr/>
        </p:nvSpPr>
        <p:spPr>
          <a:xfrm>
            <a:off x="550606" y="678426"/>
            <a:ext cx="8632723" cy="5570756"/>
          </a:xfrm>
          <a:prstGeom prst="rect">
            <a:avLst/>
          </a:prstGeom>
          <a:noFill/>
        </p:spPr>
        <p:txBody>
          <a:bodyPr wrap="square" rtlCol="0">
            <a:spAutoFit/>
          </a:bodyPr>
          <a:lstStyle/>
          <a:p>
            <a:r>
              <a:rPr lang="it-IT" sz="4000" dirty="0"/>
              <a:t>AT THE END OF THE LESSON YOU WILL BE ABLE TO:</a:t>
            </a:r>
          </a:p>
          <a:p>
            <a:pPr marL="571500" indent="-571500">
              <a:buFont typeface="Arial" panose="020B0604020202020204" pitchFamily="34" charset="0"/>
              <a:buChar char="•"/>
            </a:pPr>
            <a:r>
              <a:rPr lang="it-IT" sz="4000" dirty="0"/>
              <a:t>TALK ABOUT FAMILY AND RELATIVES</a:t>
            </a:r>
          </a:p>
          <a:p>
            <a:pPr marL="571500" indent="-571500">
              <a:buFont typeface="Arial" panose="020B0604020202020204" pitchFamily="34" charset="0"/>
              <a:buChar char="•"/>
            </a:pPr>
            <a:r>
              <a:rPr lang="it-IT" sz="4000" dirty="0"/>
              <a:t>TALK ABOUT FUTURE EVENTS (SCHEDULE </a:t>
            </a:r>
            <a:r>
              <a:rPr lang="it-IT" sz="4000" b="0" i="0" dirty="0">
                <a:solidFill>
                  <a:srgbClr val="1D2A57"/>
                </a:solidFill>
                <a:effectLst/>
                <a:latin typeface="Arial" panose="020B0604020202020204" pitchFamily="34" charset="0"/>
              </a:rPr>
              <a:t> /ˈ</a:t>
            </a:r>
            <a:r>
              <a:rPr lang="it-IT" sz="4000" b="0" i="0" dirty="0" err="1">
                <a:solidFill>
                  <a:srgbClr val="1D2A57"/>
                </a:solidFill>
                <a:effectLst/>
                <a:latin typeface="Arial" panose="020B0604020202020204" pitchFamily="34" charset="0"/>
              </a:rPr>
              <a:t>ʃedʒ.uːl</a:t>
            </a:r>
            <a:r>
              <a:rPr lang="it-IT" sz="4000" b="0" i="0" dirty="0">
                <a:solidFill>
                  <a:srgbClr val="1D2A57"/>
                </a:solidFill>
                <a:effectLst/>
                <a:latin typeface="Arial" panose="020B0604020202020204" pitchFamily="34" charset="0"/>
              </a:rPr>
              <a:t>/ </a:t>
            </a:r>
            <a:r>
              <a:rPr lang="it-IT" sz="4000" dirty="0"/>
              <a:t>, PREDICTIONS, PROMISES,  ARRANGEMENTS AND INTENTIONS, TIMETABLE)</a:t>
            </a:r>
          </a:p>
          <a:p>
            <a:endParaRPr lang="it-IT" dirty="0"/>
          </a:p>
          <a:p>
            <a:endParaRPr lang="it-IT" dirty="0"/>
          </a:p>
        </p:txBody>
      </p:sp>
    </p:spTree>
    <p:extLst>
      <p:ext uri="{BB962C8B-B14F-4D97-AF65-F5344CB8AC3E}">
        <p14:creationId xmlns:p14="http://schemas.microsoft.com/office/powerpoint/2010/main" val="16582884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5F3059-3E60-4871-BE18-07D7F3355FA4}"/>
              </a:ext>
            </a:extLst>
          </p:cNvPr>
          <p:cNvSpPr>
            <a:spLocks noGrp="1"/>
          </p:cNvSpPr>
          <p:nvPr>
            <p:ph type="title"/>
          </p:nvPr>
        </p:nvSpPr>
        <p:spPr>
          <a:xfrm>
            <a:off x="1766492" y="0"/>
            <a:ext cx="5000068" cy="823594"/>
          </a:xfrm>
        </p:spPr>
        <p:txBody>
          <a:bodyPr>
            <a:normAutofit/>
          </a:bodyPr>
          <a:lstStyle/>
          <a:p>
            <a:r>
              <a:rPr lang="it-IT" sz="2800" b="1" dirty="0" err="1">
                <a:effectLst>
                  <a:outerShdw blurRad="38100" dist="38100" dir="2700000" algn="tl">
                    <a:srgbClr val="C0C0C0"/>
                  </a:outerShdw>
                </a:effectLst>
                <a:latin typeface="Arial" charset="0"/>
                <a:ea typeface="+mn-ea"/>
                <a:cs typeface="Arial" charset="0"/>
              </a:rPr>
              <a:t>Pronunciation</a:t>
            </a:r>
            <a:r>
              <a:rPr lang="it-IT" sz="2800" b="1" dirty="0">
                <a:effectLst>
                  <a:outerShdw blurRad="38100" dist="38100" dir="2700000" algn="tl">
                    <a:srgbClr val="C0C0C0"/>
                  </a:outerShdw>
                </a:effectLst>
                <a:latin typeface="Arial" charset="0"/>
                <a:ea typeface="+mn-ea"/>
                <a:cs typeface="Arial" charset="0"/>
              </a:rPr>
              <a:t> notes</a:t>
            </a:r>
          </a:p>
        </p:txBody>
      </p:sp>
      <p:sp>
        <p:nvSpPr>
          <p:cNvPr id="3" name="Segnaposto contenuto 2">
            <a:extLst>
              <a:ext uri="{FF2B5EF4-FFF2-40B4-BE49-F238E27FC236}">
                <a16:creationId xmlns:a16="http://schemas.microsoft.com/office/drawing/2014/main" id="{5F05A8D7-97F1-4233-9A29-0FF487597648}"/>
              </a:ext>
            </a:extLst>
          </p:cNvPr>
          <p:cNvSpPr>
            <a:spLocks noGrp="1"/>
          </p:cNvSpPr>
          <p:nvPr>
            <p:ph idx="1"/>
          </p:nvPr>
        </p:nvSpPr>
        <p:spPr>
          <a:xfrm>
            <a:off x="1937386" y="3416300"/>
            <a:ext cx="8317229" cy="3289300"/>
          </a:xfrm>
        </p:spPr>
        <p:txBody>
          <a:bodyPr>
            <a:normAutofit fontScale="92500" lnSpcReduction="10000"/>
          </a:bodyPr>
          <a:lstStyle/>
          <a:p>
            <a:pPr>
              <a:lnSpc>
                <a:spcPct val="100000"/>
              </a:lnSpc>
            </a:pPr>
            <a:r>
              <a:rPr lang="en-US" b="1" i="1" dirty="0"/>
              <a:t>/</a:t>
            </a:r>
            <a:r>
              <a:rPr lang="en-US" b="1" dirty="0"/>
              <a:t>Ə</a:t>
            </a:r>
            <a:r>
              <a:rPr lang="en-US" b="1" i="1" dirty="0"/>
              <a:t>/  </a:t>
            </a:r>
            <a:r>
              <a:rPr lang="en-US" i="1" dirty="0"/>
              <a:t>(schwa) </a:t>
            </a:r>
            <a:r>
              <a:rPr lang="en-US" dirty="0"/>
              <a:t>is the most common sound in English. It is a short sound, and always occurs in an </a:t>
            </a:r>
            <a:r>
              <a:rPr lang="en-US" b="1" dirty="0"/>
              <a:t>unstressed</a:t>
            </a:r>
            <a:r>
              <a:rPr lang="en-US" dirty="0"/>
              <a:t> </a:t>
            </a:r>
            <a:r>
              <a:rPr lang="en-US" b="1" dirty="0"/>
              <a:t>syllable</a:t>
            </a:r>
            <a:r>
              <a:rPr lang="en-US" dirty="0"/>
              <a:t>, e.g. </a:t>
            </a:r>
            <a:r>
              <a:rPr lang="en-US" u="sng" dirty="0"/>
              <a:t>doc</a:t>
            </a:r>
            <a:r>
              <a:rPr lang="en-US" dirty="0"/>
              <a:t>t</a:t>
            </a:r>
            <a:r>
              <a:rPr lang="en-US" dirty="0">
                <a:solidFill>
                  <a:srgbClr val="0070C0"/>
                </a:solidFill>
              </a:rPr>
              <a:t>or,</a:t>
            </a:r>
            <a:r>
              <a:rPr lang="en-US" dirty="0"/>
              <a:t> </a:t>
            </a:r>
            <a:r>
              <a:rPr lang="en-US" dirty="0">
                <a:solidFill>
                  <a:srgbClr val="0070C0"/>
                </a:solidFill>
              </a:rPr>
              <a:t>a</a:t>
            </a:r>
            <a:r>
              <a:rPr lang="en-US" dirty="0"/>
              <a:t>d</a:t>
            </a:r>
            <a:r>
              <a:rPr lang="en-US" u="sng" dirty="0"/>
              <a:t>dress</a:t>
            </a:r>
            <a:r>
              <a:rPr lang="en-US" dirty="0"/>
              <a:t>.</a:t>
            </a:r>
            <a:endParaRPr lang="en-US" i="1" dirty="0"/>
          </a:p>
          <a:p>
            <a:pPr lvl="1">
              <a:lnSpc>
                <a:spcPct val="100000"/>
              </a:lnSpc>
            </a:pPr>
            <a:r>
              <a:rPr lang="en-US" dirty="0"/>
              <a:t>Unstressed </a:t>
            </a:r>
            <a:r>
              <a:rPr lang="en-US" i="1" dirty="0"/>
              <a:t>-</a:t>
            </a:r>
            <a:r>
              <a:rPr lang="en-US" i="1" dirty="0" err="1"/>
              <a:t>er</a:t>
            </a:r>
            <a:r>
              <a:rPr lang="en-US" i="1" dirty="0"/>
              <a:t> </a:t>
            </a:r>
            <a:r>
              <a:rPr lang="en-US" dirty="0"/>
              <a:t>or </a:t>
            </a:r>
            <a:r>
              <a:rPr lang="en-US" i="1" dirty="0"/>
              <a:t>-or </a:t>
            </a:r>
            <a:r>
              <a:rPr lang="en-US" dirty="0"/>
              <a:t>at the end of a word are always pronounced </a:t>
            </a:r>
            <a:r>
              <a:rPr lang="en-US" i="1" dirty="0"/>
              <a:t>/Ə/, </a:t>
            </a:r>
            <a:r>
              <a:rPr lang="en-US" dirty="0"/>
              <a:t>e.g. </a:t>
            </a:r>
            <a:r>
              <a:rPr lang="en-US" i="1" dirty="0"/>
              <a:t>teach</a:t>
            </a:r>
            <a:r>
              <a:rPr lang="en-US" i="1" dirty="0">
                <a:solidFill>
                  <a:srgbClr val="0070C0"/>
                </a:solidFill>
              </a:rPr>
              <a:t>er</a:t>
            </a:r>
            <a:r>
              <a:rPr lang="en-US" i="1" dirty="0"/>
              <a:t>, bett</a:t>
            </a:r>
            <a:r>
              <a:rPr lang="en-US" i="1" dirty="0">
                <a:solidFill>
                  <a:srgbClr val="0070C0"/>
                </a:solidFill>
              </a:rPr>
              <a:t>er</a:t>
            </a:r>
            <a:endParaRPr lang="en-US" i="1" dirty="0"/>
          </a:p>
          <a:p>
            <a:pPr lvl="1">
              <a:lnSpc>
                <a:spcPct val="100000"/>
              </a:lnSpc>
            </a:pPr>
            <a:r>
              <a:rPr lang="en-US" dirty="0"/>
              <a:t>Same sound in </a:t>
            </a:r>
            <a:r>
              <a:rPr lang="en-US" i="1" dirty="0"/>
              <a:t>-</a:t>
            </a:r>
            <a:r>
              <a:rPr lang="en-US" i="1" dirty="0" err="1"/>
              <a:t>ti</a:t>
            </a:r>
            <a:r>
              <a:rPr lang="en-US" i="1" dirty="0" err="1">
                <a:solidFill>
                  <a:srgbClr val="0070C0"/>
                </a:solidFill>
              </a:rPr>
              <a:t>o</a:t>
            </a:r>
            <a:r>
              <a:rPr lang="en-US" i="1" dirty="0" err="1"/>
              <a:t>n</a:t>
            </a:r>
            <a:endParaRPr lang="en-US" i="1" dirty="0"/>
          </a:p>
          <a:p>
            <a:pPr>
              <a:lnSpc>
                <a:spcPct val="100000"/>
              </a:lnSpc>
              <a:spcBef>
                <a:spcPts val="1800"/>
              </a:spcBef>
            </a:pPr>
            <a:r>
              <a:rPr lang="en-US" b="1" i="1" dirty="0"/>
              <a:t>/3:/ </a:t>
            </a:r>
            <a:r>
              <a:rPr lang="en-US" i="1" dirty="0"/>
              <a:t> </a:t>
            </a:r>
            <a:r>
              <a:rPr lang="en-US" dirty="0"/>
              <a:t>is a similar sound, but it is a long sound and is always in a </a:t>
            </a:r>
            <a:r>
              <a:rPr lang="en-US" b="1" dirty="0"/>
              <a:t>stressed syllable</a:t>
            </a:r>
            <a:r>
              <a:rPr lang="en-US" dirty="0"/>
              <a:t>, e.g. n</a:t>
            </a:r>
            <a:r>
              <a:rPr lang="en-US" u="sng" dirty="0">
                <a:solidFill>
                  <a:srgbClr val="0070C0"/>
                </a:solidFill>
              </a:rPr>
              <a:t>u</a:t>
            </a:r>
            <a:r>
              <a:rPr lang="en-US" dirty="0"/>
              <a:t>rse</a:t>
            </a:r>
            <a:r>
              <a:rPr lang="en-US" i="1" dirty="0"/>
              <a:t>, </a:t>
            </a:r>
            <a:r>
              <a:rPr lang="en-US" dirty="0"/>
              <a:t>w</a:t>
            </a:r>
            <a:r>
              <a:rPr lang="en-US" u="sng" dirty="0">
                <a:solidFill>
                  <a:srgbClr val="0070C0"/>
                </a:solidFill>
              </a:rPr>
              <a:t>o</a:t>
            </a:r>
            <a:r>
              <a:rPr lang="en-US" dirty="0"/>
              <a:t>rker</a:t>
            </a:r>
            <a:endParaRPr lang="it-IT" dirty="0"/>
          </a:p>
        </p:txBody>
      </p:sp>
      <p:pic>
        <p:nvPicPr>
          <p:cNvPr id="5" name="Immagine 4">
            <a:extLst>
              <a:ext uri="{FF2B5EF4-FFF2-40B4-BE49-F238E27FC236}">
                <a16:creationId xmlns:a16="http://schemas.microsoft.com/office/drawing/2014/main" id="{AE9908CD-05D7-4FEA-8A8F-8CFDBA7245A0}"/>
              </a:ext>
            </a:extLst>
          </p:cNvPr>
          <p:cNvPicPr>
            <a:picLocks noChangeAspect="1"/>
          </p:cNvPicPr>
          <p:nvPr/>
        </p:nvPicPr>
        <p:blipFill rotWithShape="1">
          <a:blip r:embed="rId3"/>
          <a:srcRect r="6479" b="50286"/>
          <a:stretch/>
        </p:blipFill>
        <p:spPr>
          <a:xfrm>
            <a:off x="3090266" y="823594"/>
            <a:ext cx="5454732" cy="2400869"/>
          </a:xfrm>
          <a:prstGeom prst="rect">
            <a:avLst/>
          </a:prstGeom>
          <a:ln>
            <a:solidFill>
              <a:srgbClr val="660033"/>
            </a:solidFill>
          </a:ln>
        </p:spPr>
      </p:pic>
      <p:sp>
        <p:nvSpPr>
          <p:cNvPr id="8" name="CasellaDiTesto 7">
            <a:extLst>
              <a:ext uri="{FF2B5EF4-FFF2-40B4-BE49-F238E27FC236}">
                <a16:creationId xmlns:a16="http://schemas.microsoft.com/office/drawing/2014/main" id="{CA0FDE2E-58BE-4B90-B33B-7F329F80C0BF}"/>
              </a:ext>
            </a:extLst>
          </p:cNvPr>
          <p:cNvSpPr txBox="1"/>
          <p:nvPr/>
        </p:nvSpPr>
        <p:spPr>
          <a:xfrm>
            <a:off x="9857329" y="125776"/>
            <a:ext cx="645982" cy="584775"/>
          </a:xfrm>
          <a:prstGeom prst="rect">
            <a:avLst/>
          </a:prstGeom>
          <a:noFill/>
          <a:ln w="38100">
            <a:solidFill>
              <a:srgbClr val="993366"/>
            </a:solidFill>
          </a:ln>
        </p:spPr>
        <p:txBody>
          <a:bodyPr wrap="square" rtlCol="0">
            <a:spAutoFit/>
          </a:bodyPr>
          <a:lstStyle/>
          <a:p>
            <a:r>
              <a:rPr lang="it-IT" sz="3200" dirty="0"/>
              <a:t>1C</a:t>
            </a:r>
            <a:endParaRPr lang="it-IT" sz="2100" dirty="0"/>
          </a:p>
        </p:txBody>
      </p:sp>
    </p:spTree>
    <p:extLst>
      <p:ext uri="{BB962C8B-B14F-4D97-AF65-F5344CB8AC3E}">
        <p14:creationId xmlns:p14="http://schemas.microsoft.com/office/powerpoint/2010/main" val="67451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5F3059-3E60-4871-BE18-07D7F3355FA4}"/>
              </a:ext>
            </a:extLst>
          </p:cNvPr>
          <p:cNvSpPr>
            <a:spLocks noGrp="1"/>
          </p:cNvSpPr>
          <p:nvPr>
            <p:ph type="title"/>
          </p:nvPr>
        </p:nvSpPr>
        <p:spPr>
          <a:xfrm>
            <a:off x="1766492" y="0"/>
            <a:ext cx="5000068" cy="823594"/>
          </a:xfrm>
        </p:spPr>
        <p:txBody>
          <a:bodyPr>
            <a:normAutofit/>
          </a:bodyPr>
          <a:lstStyle/>
          <a:p>
            <a:r>
              <a:rPr lang="it-IT" sz="2800" b="1" dirty="0" err="1">
                <a:effectLst>
                  <a:outerShdw blurRad="38100" dist="38100" dir="2700000" algn="tl">
                    <a:srgbClr val="C0C0C0"/>
                  </a:outerShdw>
                </a:effectLst>
                <a:latin typeface="Arial" charset="0"/>
                <a:ea typeface="+mn-ea"/>
                <a:cs typeface="Arial" charset="0"/>
              </a:rPr>
              <a:t>Pronunciation</a:t>
            </a:r>
            <a:r>
              <a:rPr lang="it-IT" sz="2800" b="1" dirty="0">
                <a:effectLst>
                  <a:outerShdw blurRad="38100" dist="38100" dir="2700000" algn="tl">
                    <a:srgbClr val="C0C0C0"/>
                  </a:outerShdw>
                </a:effectLst>
                <a:latin typeface="Arial" charset="0"/>
                <a:ea typeface="+mn-ea"/>
                <a:cs typeface="Arial" charset="0"/>
              </a:rPr>
              <a:t> notes</a:t>
            </a:r>
          </a:p>
        </p:txBody>
      </p:sp>
      <p:pic>
        <p:nvPicPr>
          <p:cNvPr id="7" name="Immagine 6">
            <a:extLst>
              <a:ext uri="{FF2B5EF4-FFF2-40B4-BE49-F238E27FC236}">
                <a16:creationId xmlns:a16="http://schemas.microsoft.com/office/drawing/2014/main" id="{D857F5D2-12EB-4CBE-8935-C2131F420850}"/>
              </a:ext>
            </a:extLst>
          </p:cNvPr>
          <p:cNvPicPr>
            <a:picLocks noChangeAspect="1"/>
          </p:cNvPicPr>
          <p:nvPr/>
        </p:nvPicPr>
        <p:blipFill rotWithShape="1">
          <a:blip r:embed="rId3"/>
          <a:srcRect t="51036" r="3791"/>
          <a:stretch/>
        </p:blipFill>
        <p:spPr>
          <a:xfrm>
            <a:off x="2670013" y="3852261"/>
            <a:ext cx="6431721" cy="2741043"/>
          </a:xfrm>
          <a:prstGeom prst="rect">
            <a:avLst/>
          </a:prstGeom>
          <a:ln>
            <a:solidFill>
              <a:srgbClr val="993366"/>
            </a:solidFill>
          </a:ln>
        </p:spPr>
      </p:pic>
      <p:sp>
        <p:nvSpPr>
          <p:cNvPr id="8" name="CasellaDiTesto 7">
            <a:extLst>
              <a:ext uri="{FF2B5EF4-FFF2-40B4-BE49-F238E27FC236}">
                <a16:creationId xmlns:a16="http://schemas.microsoft.com/office/drawing/2014/main" id="{CA0FDE2E-58BE-4B90-B33B-7F329F80C0BF}"/>
              </a:ext>
            </a:extLst>
          </p:cNvPr>
          <p:cNvSpPr txBox="1"/>
          <p:nvPr/>
        </p:nvSpPr>
        <p:spPr>
          <a:xfrm>
            <a:off x="9857329" y="125776"/>
            <a:ext cx="645982" cy="584775"/>
          </a:xfrm>
          <a:prstGeom prst="rect">
            <a:avLst/>
          </a:prstGeom>
          <a:noFill/>
          <a:ln w="38100">
            <a:solidFill>
              <a:srgbClr val="993366"/>
            </a:solidFill>
          </a:ln>
        </p:spPr>
        <p:txBody>
          <a:bodyPr wrap="square" rtlCol="0">
            <a:spAutoFit/>
          </a:bodyPr>
          <a:lstStyle/>
          <a:p>
            <a:r>
              <a:rPr lang="it-IT" sz="3200" dirty="0"/>
              <a:t>1C</a:t>
            </a:r>
            <a:endParaRPr lang="it-IT" sz="2100" dirty="0"/>
          </a:p>
        </p:txBody>
      </p:sp>
      <p:pic>
        <p:nvPicPr>
          <p:cNvPr id="9" name="Immagine 8">
            <a:extLst>
              <a:ext uri="{FF2B5EF4-FFF2-40B4-BE49-F238E27FC236}">
                <a16:creationId xmlns:a16="http://schemas.microsoft.com/office/drawing/2014/main" id="{16ECA945-093D-400D-87A1-CB383E11D7FF}"/>
              </a:ext>
            </a:extLst>
          </p:cNvPr>
          <p:cNvPicPr>
            <a:picLocks noChangeAspect="1"/>
          </p:cNvPicPr>
          <p:nvPr/>
        </p:nvPicPr>
        <p:blipFill rotWithShape="1">
          <a:blip r:embed="rId3"/>
          <a:srcRect r="6479" b="50286"/>
          <a:stretch/>
        </p:blipFill>
        <p:spPr>
          <a:xfrm>
            <a:off x="2670012" y="1028132"/>
            <a:ext cx="5454732" cy="2400869"/>
          </a:xfrm>
          <a:prstGeom prst="rect">
            <a:avLst/>
          </a:prstGeom>
          <a:ln>
            <a:solidFill>
              <a:srgbClr val="660033"/>
            </a:solidFill>
          </a:ln>
        </p:spPr>
      </p:pic>
      <p:sp>
        <p:nvSpPr>
          <p:cNvPr id="10" name="Rettangolo 9">
            <a:extLst>
              <a:ext uri="{FF2B5EF4-FFF2-40B4-BE49-F238E27FC236}">
                <a16:creationId xmlns:a16="http://schemas.microsoft.com/office/drawing/2014/main" id="{AA2B39E2-01FF-4C63-A137-59824700B06E}"/>
              </a:ext>
            </a:extLst>
          </p:cNvPr>
          <p:cNvSpPr/>
          <p:nvPr/>
        </p:nvSpPr>
        <p:spPr>
          <a:xfrm>
            <a:off x="7957783" y="6131639"/>
            <a:ext cx="2545528" cy="461665"/>
          </a:xfrm>
          <a:prstGeom prst="rect">
            <a:avLst/>
          </a:prstGeom>
          <a:solidFill>
            <a:schemeClr val="bg1"/>
          </a:solidFill>
          <a:ln>
            <a:solidFill>
              <a:srgbClr val="993366"/>
            </a:solidFill>
          </a:ln>
        </p:spPr>
        <p:txBody>
          <a:bodyPr wrap="square">
            <a:spAutoFit/>
          </a:bodyPr>
          <a:lstStyle/>
          <a:p>
            <a:pPr algn="ctr"/>
            <a:r>
              <a:rPr lang="en-US" altLang="it-IT" sz="2400" dirty="0">
                <a:solidFill>
                  <a:srgbClr val="993366"/>
                </a:solidFill>
              </a:rPr>
              <a:t>Exercise 2b (p.8)</a:t>
            </a:r>
          </a:p>
        </p:txBody>
      </p:sp>
    </p:spTree>
    <p:extLst>
      <p:ext uri="{BB962C8B-B14F-4D97-AF65-F5344CB8AC3E}">
        <p14:creationId xmlns:p14="http://schemas.microsoft.com/office/powerpoint/2010/main" val="33864703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Box 6">
            <a:extLst>
              <a:ext uri="{FF2B5EF4-FFF2-40B4-BE49-F238E27FC236}">
                <a16:creationId xmlns:a16="http://schemas.microsoft.com/office/drawing/2014/main" id="{212FC661-F3A2-4F30-86A7-CF5896C9ACBE}"/>
              </a:ext>
            </a:extLst>
          </p:cNvPr>
          <p:cNvSpPr txBox="1">
            <a:spLocks noGrp="1" noChangeArrowheads="1"/>
          </p:cNvSpPr>
          <p:nvPr>
            <p:ph type="title"/>
          </p:nvPr>
        </p:nvSpPr>
        <p:spPr bwMode="auto">
          <a:xfrm>
            <a:off x="1833575" y="216369"/>
            <a:ext cx="7886700"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3200" dirty="0">
                <a:effectLst>
                  <a:outerShdw blurRad="38100" dist="38100" dir="2700000" algn="tl">
                    <a:srgbClr val="C0C0C0"/>
                  </a:outerShdw>
                </a:effectLst>
              </a:rPr>
              <a:t>WORD STRESS – more practice</a:t>
            </a:r>
          </a:p>
        </p:txBody>
      </p:sp>
      <p:cxnSp>
        <p:nvCxnSpPr>
          <p:cNvPr id="6" name="Connettore 1 3">
            <a:extLst>
              <a:ext uri="{FF2B5EF4-FFF2-40B4-BE49-F238E27FC236}">
                <a16:creationId xmlns:a16="http://schemas.microsoft.com/office/drawing/2014/main" id="{E071D256-B8D9-4426-906E-E6268AB41EB8}"/>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pic>
        <p:nvPicPr>
          <p:cNvPr id="2" name="Immagine 1">
            <a:extLst>
              <a:ext uri="{FF2B5EF4-FFF2-40B4-BE49-F238E27FC236}">
                <a16:creationId xmlns:a16="http://schemas.microsoft.com/office/drawing/2014/main" id="{A42248B8-42F1-40EC-8852-B1E24442CCE5}"/>
              </a:ext>
            </a:extLst>
          </p:cNvPr>
          <p:cNvPicPr>
            <a:picLocks noChangeAspect="1"/>
          </p:cNvPicPr>
          <p:nvPr/>
        </p:nvPicPr>
        <p:blipFill>
          <a:blip r:embed="rId3"/>
          <a:stretch>
            <a:fillRect/>
          </a:stretch>
        </p:blipFill>
        <p:spPr>
          <a:xfrm>
            <a:off x="1833575" y="1079918"/>
            <a:ext cx="4654550" cy="5645067"/>
          </a:xfrm>
          <a:prstGeom prst="rect">
            <a:avLst/>
          </a:prstGeom>
        </p:spPr>
      </p:pic>
      <p:pic>
        <p:nvPicPr>
          <p:cNvPr id="3" name="Immagine 2">
            <a:extLst>
              <a:ext uri="{FF2B5EF4-FFF2-40B4-BE49-F238E27FC236}">
                <a16:creationId xmlns:a16="http://schemas.microsoft.com/office/drawing/2014/main" id="{DF3F3C6D-24CB-4415-B94B-0291E75E3094}"/>
              </a:ext>
            </a:extLst>
          </p:cNvPr>
          <p:cNvPicPr>
            <a:picLocks noChangeAspect="1"/>
          </p:cNvPicPr>
          <p:nvPr/>
        </p:nvPicPr>
        <p:blipFill>
          <a:blip r:embed="rId4"/>
          <a:stretch>
            <a:fillRect/>
          </a:stretch>
        </p:blipFill>
        <p:spPr>
          <a:xfrm>
            <a:off x="6488126" y="2004294"/>
            <a:ext cx="3983693" cy="4205307"/>
          </a:xfrm>
          <a:prstGeom prst="rect">
            <a:avLst/>
          </a:prstGeom>
        </p:spPr>
      </p:pic>
      <p:cxnSp>
        <p:nvCxnSpPr>
          <p:cNvPr id="8" name="Connettore diritto 7">
            <a:extLst>
              <a:ext uri="{FF2B5EF4-FFF2-40B4-BE49-F238E27FC236}">
                <a16:creationId xmlns:a16="http://schemas.microsoft.com/office/drawing/2014/main" id="{EFD6F745-B404-40F9-A880-02280A5E4B82}"/>
              </a:ext>
            </a:extLst>
          </p:cNvPr>
          <p:cNvCxnSpPr/>
          <p:nvPr/>
        </p:nvCxnSpPr>
        <p:spPr>
          <a:xfrm>
            <a:off x="9380939" y="3307080"/>
            <a:ext cx="47547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nettore diritto 11">
            <a:extLst>
              <a:ext uri="{FF2B5EF4-FFF2-40B4-BE49-F238E27FC236}">
                <a16:creationId xmlns:a16="http://schemas.microsoft.com/office/drawing/2014/main" id="{28D2B010-3A0C-4340-BDCB-D0D20ECFA429}"/>
              </a:ext>
            </a:extLst>
          </p:cNvPr>
          <p:cNvCxnSpPr/>
          <p:nvPr/>
        </p:nvCxnSpPr>
        <p:spPr>
          <a:xfrm>
            <a:off x="8746469" y="3850640"/>
            <a:ext cx="47547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nettore diritto 12">
            <a:extLst>
              <a:ext uri="{FF2B5EF4-FFF2-40B4-BE49-F238E27FC236}">
                <a16:creationId xmlns:a16="http://schemas.microsoft.com/office/drawing/2014/main" id="{7BBEFE9C-7EEF-4A7C-A776-F956F0CAC053}"/>
              </a:ext>
            </a:extLst>
          </p:cNvPr>
          <p:cNvCxnSpPr/>
          <p:nvPr/>
        </p:nvCxnSpPr>
        <p:spPr>
          <a:xfrm>
            <a:off x="8726149" y="4378960"/>
            <a:ext cx="47547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EE2CB9A8-76F3-41AB-87F0-87321639C36C}"/>
              </a:ext>
            </a:extLst>
          </p:cNvPr>
          <p:cNvCxnSpPr/>
          <p:nvPr/>
        </p:nvCxnSpPr>
        <p:spPr>
          <a:xfrm>
            <a:off x="9221942" y="4947920"/>
            <a:ext cx="47547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622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4100" name="Connettore 1 3">
            <a:extLst>
              <a:ext uri="{FF2B5EF4-FFF2-40B4-BE49-F238E27FC236}">
                <a16:creationId xmlns:a16="http://schemas.microsoft.com/office/drawing/2014/main" id="{1F9F19A0-7E71-4350-ADF8-2B8F4049E0A7}"/>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8" name="Text Box 6">
            <a:extLst>
              <a:ext uri="{FF2B5EF4-FFF2-40B4-BE49-F238E27FC236}">
                <a16:creationId xmlns:a16="http://schemas.microsoft.com/office/drawing/2014/main" id="{9B8FD8CF-FDAB-449F-9C15-F1634AF3C8C9}"/>
              </a:ext>
            </a:extLst>
          </p:cNvPr>
          <p:cNvSpPr txBox="1">
            <a:spLocks noChangeArrowheads="1"/>
          </p:cNvSpPr>
          <p:nvPr/>
        </p:nvSpPr>
        <p:spPr bwMode="auto">
          <a:xfrm>
            <a:off x="2011680" y="287834"/>
            <a:ext cx="79912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3200" dirty="0">
                <a:effectLst>
                  <a:outerShdw blurRad="38100" dist="38100" dir="2700000" algn="tl">
                    <a:srgbClr val="C0C0C0"/>
                  </a:outerShdw>
                </a:effectLst>
              </a:rPr>
              <a:t>OVER TO YOU – PART 1</a:t>
            </a:r>
          </a:p>
        </p:txBody>
      </p:sp>
      <p:sp>
        <p:nvSpPr>
          <p:cNvPr id="3" name="Segnaposto contenuto 2">
            <a:extLst>
              <a:ext uri="{FF2B5EF4-FFF2-40B4-BE49-F238E27FC236}">
                <a16:creationId xmlns:a16="http://schemas.microsoft.com/office/drawing/2014/main" id="{CE2CCC08-9A88-42D2-ACB6-86C49F1AE696}"/>
              </a:ext>
            </a:extLst>
          </p:cNvPr>
          <p:cNvSpPr>
            <a:spLocks noGrp="1"/>
          </p:cNvSpPr>
          <p:nvPr>
            <p:ph idx="1"/>
          </p:nvPr>
        </p:nvSpPr>
        <p:spPr>
          <a:xfrm>
            <a:off x="2011680" y="1113432"/>
            <a:ext cx="8310880" cy="4982561"/>
          </a:xfrm>
        </p:spPr>
        <p:txBody>
          <a:bodyPr>
            <a:normAutofit/>
          </a:bodyPr>
          <a:lstStyle/>
          <a:p>
            <a:pPr marL="104775" indent="0">
              <a:spcBef>
                <a:spcPts val="600"/>
              </a:spcBef>
              <a:buNone/>
            </a:pPr>
            <a:r>
              <a:rPr lang="en-US" dirty="0"/>
              <a:t>Oxford Online English – Pronunciation Lessons</a:t>
            </a:r>
          </a:p>
          <a:p>
            <a:pPr marL="368300" indent="-263525">
              <a:spcBef>
                <a:spcPts val="600"/>
              </a:spcBef>
            </a:pPr>
            <a:r>
              <a:rPr lang="en-US" sz="2400" dirty="0"/>
              <a:t>Sounds and spelling: </a:t>
            </a:r>
            <a:r>
              <a:rPr lang="en-US" sz="2400" dirty="0">
                <a:hlinkClick r:id="rId3"/>
              </a:rPr>
              <a:t>https://www.oxfordonlineenglish.com/sounds-and-spelling</a:t>
            </a:r>
            <a:endParaRPr lang="en-US" sz="2400" dirty="0"/>
          </a:p>
          <a:p>
            <a:pPr marL="368300" indent="-263525">
              <a:spcBef>
                <a:spcPts val="600"/>
              </a:spcBef>
            </a:pPr>
            <a:r>
              <a:rPr lang="en-US" sz="2400" dirty="0"/>
              <a:t>Silent letters: </a:t>
            </a:r>
            <a:r>
              <a:rPr lang="en-US" sz="2400" dirty="0">
                <a:hlinkClick r:id="rId4"/>
              </a:rPr>
              <a:t>https://www.oxfordonlineenglish.com/silent-letters</a:t>
            </a:r>
            <a:endParaRPr lang="en-US" sz="2400" dirty="0"/>
          </a:p>
          <a:p>
            <a:pPr marL="368300" indent="-263525">
              <a:spcBef>
                <a:spcPts val="600"/>
              </a:spcBef>
            </a:pPr>
            <a:r>
              <a:rPr lang="en-US" sz="2400" i="1" dirty="0"/>
              <a:t>(others)</a:t>
            </a:r>
          </a:p>
          <a:p>
            <a:pPr marL="368300" indent="-263525">
              <a:spcBef>
                <a:spcPts val="600"/>
              </a:spcBef>
            </a:pPr>
            <a:endParaRPr lang="en-US" dirty="0"/>
          </a:p>
          <a:p>
            <a:pPr marL="368300" indent="-263525">
              <a:spcBef>
                <a:spcPts val="600"/>
              </a:spcBef>
            </a:pPr>
            <a:r>
              <a:rPr lang="en-US" dirty="0"/>
              <a:t>Pronunciation exercises in Units 1A, 1B, 1C, 2C</a:t>
            </a:r>
          </a:p>
          <a:p>
            <a:pPr marL="368300" indent="-263525">
              <a:spcBef>
                <a:spcPts val="600"/>
              </a:spcBef>
            </a:pPr>
            <a:endParaRPr lang="en-US" dirty="0"/>
          </a:p>
          <a:p>
            <a:pPr marL="368300" indent="-263525">
              <a:spcBef>
                <a:spcPts val="600"/>
              </a:spcBef>
            </a:pPr>
            <a:r>
              <a:rPr lang="en-US" dirty="0"/>
              <a:t>VB p. 150 + supplementary material about personality-related adjectives.</a:t>
            </a:r>
          </a:p>
        </p:txBody>
      </p:sp>
    </p:spTree>
    <p:extLst>
      <p:ext uri="{BB962C8B-B14F-4D97-AF65-F5344CB8AC3E}">
        <p14:creationId xmlns:p14="http://schemas.microsoft.com/office/powerpoint/2010/main" val="769729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6485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12A707-296D-00D5-6EF6-551DE195580B}"/>
              </a:ext>
            </a:extLst>
          </p:cNvPr>
          <p:cNvSpPr>
            <a:spLocks noGrp="1"/>
          </p:cNvSpPr>
          <p:nvPr>
            <p:ph type="title"/>
          </p:nvPr>
        </p:nvSpPr>
        <p:spPr/>
        <p:txBody>
          <a:bodyPr/>
          <a:lstStyle/>
          <a:p>
            <a:r>
              <a:rPr lang="it-IT" dirty="0"/>
              <a:t>TRADITIONAL AND MODERN FAMILY</a:t>
            </a:r>
          </a:p>
        </p:txBody>
      </p:sp>
      <p:sp>
        <p:nvSpPr>
          <p:cNvPr id="3" name="Segnaposto contenuto 2">
            <a:extLst>
              <a:ext uri="{FF2B5EF4-FFF2-40B4-BE49-F238E27FC236}">
                <a16:creationId xmlns:a16="http://schemas.microsoft.com/office/drawing/2014/main" id="{2054607C-F162-E7A1-C544-B75CB50E0574}"/>
              </a:ext>
            </a:extLst>
          </p:cNvPr>
          <p:cNvSpPr>
            <a:spLocks noGrp="1"/>
          </p:cNvSpPr>
          <p:nvPr>
            <p:ph idx="1"/>
          </p:nvPr>
        </p:nvSpPr>
        <p:spPr/>
        <p:txBody>
          <a:bodyPr>
            <a:normAutofit fontScale="92500"/>
          </a:bodyPr>
          <a:lstStyle/>
          <a:p>
            <a:r>
              <a:rPr lang="it-IT" dirty="0" err="1"/>
              <a:t>What</a:t>
            </a:r>
            <a:r>
              <a:rPr lang="it-IT" dirty="0"/>
              <a:t> </a:t>
            </a:r>
            <a:r>
              <a:rPr lang="it-IT" dirty="0" err="1"/>
              <a:t>does</a:t>
            </a:r>
            <a:r>
              <a:rPr lang="it-IT" dirty="0"/>
              <a:t> </a:t>
            </a:r>
            <a:r>
              <a:rPr lang="it-IT" dirty="0" err="1"/>
              <a:t>this</a:t>
            </a:r>
            <a:r>
              <a:rPr lang="it-IT" dirty="0"/>
              <a:t> picture show?</a:t>
            </a:r>
          </a:p>
          <a:p>
            <a:r>
              <a:rPr lang="it-IT" dirty="0" err="1"/>
              <a:t>What</a:t>
            </a:r>
            <a:r>
              <a:rPr lang="it-IT" dirty="0"/>
              <a:t> do </a:t>
            </a:r>
            <a:r>
              <a:rPr lang="it-IT" dirty="0" err="1"/>
              <a:t>you</a:t>
            </a:r>
            <a:r>
              <a:rPr lang="it-IT" dirty="0"/>
              <a:t> </a:t>
            </a:r>
            <a:r>
              <a:rPr lang="it-IT" dirty="0" err="1"/>
              <a:t>see</a:t>
            </a:r>
            <a:r>
              <a:rPr lang="it-IT" dirty="0"/>
              <a:t>?</a:t>
            </a:r>
          </a:p>
          <a:p>
            <a:r>
              <a:rPr lang="it-IT" dirty="0" err="1"/>
              <a:t>Try</a:t>
            </a:r>
            <a:r>
              <a:rPr lang="it-IT" dirty="0"/>
              <a:t> to </a:t>
            </a:r>
            <a:r>
              <a:rPr lang="it-IT" dirty="0" err="1"/>
              <a:t>describe</a:t>
            </a:r>
            <a:r>
              <a:rPr lang="it-IT" dirty="0"/>
              <a:t> </a:t>
            </a:r>
            <a:r>
              <a:rPr lang="it-IT" dirty="0" err="1"/>
              <a:t>it</a:t>
            </a:r>
            <a:r>
              <a:rPr lang="it-IT" dirty="0"/>
              <a:t> in </a:t>
            </a:r>
            <a:r>
              <a:rPr lang="it-IT" dirty="0" err="1"/>
              <a:t>pairs</a:t>
            </a:r>
            <a:r>
              <a:rPr lang="it-IT" dirty="0"/>
              <a:t>!!!</a:t>
            </a:r>
          </a:p>
          <a:p>
            <a:pPr marL="0" indent="0" algn="ctr">
              <a:buNone/>
            </a:pPr>
            <a:r>
              <a:rPr lang="it-IT" dirty="0" err="1"/>
              <a:t>Guiding</a:t>
            </a:r>
            <a:r>
              <a:rPr lang="it-IT" dirty="0"/>
              <a:t> </a:t>
            </a:r>
            <a:r>
              <a:rPr lang="it-IT" dirty="0" err="1"/>
              <a:t>questions</a:t>
            </a:r>
            <a:r>
              <a:rPr lang="it-IT" dirty="0"/>
              <a:t>:</a:t>
            </a:r>
          </a:p>
          <a:p>
            <a:pPr marL="0" indent="0">
              <a:buNone/>
            </a:pPr>
            <a:r>
              <a:rPr lang="it-IT" dirty="0" err="1"/>
              <a:t>Is</a:t>
            </a:r>
            <a:r>
              <a:rPr lang="it-IT" dirty="0"/>
              <a:t> </a:t>
            </a:r>
            <a:r>
              <a:rPr lang="it-IT" dirty="0" err="1"/>
              <a:t>it</a:t>
            </a:r>
            <a:r>
              <a:rPr lang="it-IT" dirty="0"/>
              <a:t> a family? </a:t>
            </a:r>
            <a:r>
              <a:rPr lang="it-IT" dirty="0" err="1"/>
              <a:t>Is</a:t>
            </a:r>
            <a:r>
              <a:rPr lang="it-IT" dirty="0"/>
              <a:t> </a:t>
            </a:r>
            <a:r>
              <a:rPr lang="it-IT" dirty="0" err="1"/>
              <a:t>it</a:t>
            </a:r>
            <a:r>
              <a:rPr lang="it-IT" dirty="0"/>
              <a:t> a </a:t>
            </a:r>
            <a:r>
              <a:rPr lang="it-IT" dirty="0" err="1"/>
              <a:t>traditional</a:t>
            </a:r>
            <a:r>
              <a:rPr lang="it-IT" dirty="0"/>
              <a:t> or </a:t>
            </a:r>
            <a:r>
              <a:rPr lang="it-IT" dirty="0" err="1"/>
              <a:t>modern</a:t>
            </a:r>
            <a:r>
              <a:rPr lang="it-IT" dirty="0"/>
              <a:t> one?</a:t>
            </a:r>
          </a:p>
          <a:p>
            <a:pPr marL="0" indent="0">
              <a:buNone/>
            </a:pPr>
            <a:r>
              <a:rPr lang="it-IT" dirty="0"/>
              <a:t>Are </a:t>
            </a:r>
            <a:r>
              <a:rPr lang="it-IT" dirty="0" err="1"/>
              <a:t>they</a:t>
            </a:r>
            <a:r>
              <a:rPr lang="it-IT" dirty="0"/>
              <a:t> happy/</a:t>
            </a:r>
            <a:r>
              <a:rPr lang="it-IT" dirty="0" err="1"/>
              <a:t>sad</a:t>
            </a:r>
            <a:r>
              <a:rPr lang="it-IT" dirty="0"/>
              <a:t>/</a:t>
            </a:r>
            <a:r>
              <a:rPr lang="it-IT" dirty="0" err="1"/>
              <a:t>worried</a:t>
            </a:r>
            <a:r>
              <a:rPr lang="it-IT" dirty="0"/>
              <a:t>/</a:t>
            </a:r>
            <a:r>
              <a:rPr lang="it-IT" dirty="0" err="1"/>
              <a:t>surprised</a:t>
            </a:r>
            <a:r>
              <a:rPr lang="it-IT" dirty="0"/>
              <a:t>? </a:t>
            </a:r>
          </a:p>
          <a:p>
            <a:pPr marL="0" indent="0">
              <a:buNone/>
            </a:pPr>
            <a:r>
              <a:rPr lang="it-IT" dirty="0" err="1"/>
              <a:t>What</a:t>
            </a:r>
            <a:r>
              <a:rPr lang="it-IT" dirty="0"/>
              <a:t> do </a:t>
            </a:r>
            <a:r>
              <a:rPr lang="it-IT" dirty="0" err="1"/>
              <a:t>they</a:t>
            </a:r>
            <a:r>
              <a:rPr lang="it-IT" dirty="0"/>
              <a:t> look like? (</a:t>
            </a:r>
            <a:r>
              <a:rPr lang="it-IT" dirty="0" err="1"/>
              <a:t>appeareance</a:t>
            </a:r>
            <a:r>
              <a:rPr lang="it-IT" dirty="0"/>
              <a:t>)</a:t>
            </a:r>
          </a:p>
          <a:p>
            <a:pPr marL="0" indent="0">
              <a:buNone/>
            </a:pPr>
            <a:r>
              <a:rPr lang="it-IT" dirty="0"/>
              <a:t>Speculate: </a:t>
            </a:r>
            <a:r>
              <a:rPr lang="it-IT" dirty="0" err="1"/>
              <a:t>why</a:t>
            </a:r>
            <a:r>
              <a:rPr lang="it-IT" dirty="0"/>
              <a:t> are </a:t>
            </a:r>
            <a:r>
              <a:rPr lang="it-IT" dirty="0" err="1"/>
              <a:t>they</a:t>
            </a:r>
            <a:r>
              <a:rPr lang="it-IT" dirty="0"/>
              <a:t> in </a:t>
            </a:r>
            <a:r>
              <a:rPr lang="it-IT" dirty="0" err="1"/>
              <a:t>that</a:t>
            </a:r>
            <a:r>
              <a:rPr lang="it-IT" dirty="0"/>
              <a:t> position? </a:t>
            </a:r>
            <a:r>
              <a:rPr lang="it-IT" dirty="0" err="1"/>
              <a:t>Why</a:t>
            </a:r>
            <a:r>
              <a:rPr lang="it-IT" dirty="0"/>
              <a:t> are </a:t>
            </a:r>
            <a:r>
              <a:rPr lang="it-IT" dirty="0" err="1"/>
              <a:t>they</a:t>
            </a:r>
            <a:r>
              <a:rPr lang="it-IT" dirty="0"/>
              <a:t> </a:t>
            </a:r>
            <a:r>
              <a:rPr lang="it-IT" dirty="0" err="1"/>
              <a:t>posing</a:t>
            </a:r>
            <a:r>
              <a:rPr lang="it-IT" dirty="0"/>
              <a:t> for a photo and </a:t>
            </a:r>
            <a:r>
              <a:rPr lang="it-IT" dirty="0" err="1"/>
              <a:t>who</a:t>
            </a:r>
            <a:r>
              <a:rPr lang="it-IT" dirty="0"/>
              <a:t> </a:t>
            </a:r>
            <a:r>
              <a:rPr lang="it-IT" dirty="0" err="1"/>
              <a:t>is</a:t>
            </a:r>
            <a:r>
              <a:rPr lang="it-IT" dirty="0"/>
              <a:t> </a:t>
            </a:r>
            <a:r>
              <a:rPr lang="it-IT" dirty="0" err="1"/>
              <a:t>taking</a:t>
            </a:r>
            <a:r>
              <a:rPr lang="it-IT" dirty="0"/>
              <a:t> </a:t>
            </a:r>
            <a:r>
              <a:rPr lang="it-IT" dirty="0" err="1"/>
              <a:t>it</a:t>
            </a:r>
            <a:r>
              <a:rPr lang="it-IT" dirty="0"/>
              <a:t>? </a:t>
            </a:r>
            <a:r>
              <a:rPr lang="it-IT" dirty="0" err="1"/>
              <a:t>Was</a:t>
            </a:r>
            <a:r>
              <a:rPr lang="it-IT" dirty="0"/>
              <a:t> </a:t>
            </a:r>
            <a:r>
              <a:rPr lang="it-IT" dirty="0" err="1"/>
              <a:t>it</a:t>
            </a:r>
            <a:r>
              <a:rPr lang="it-IT" dirty="0"/>
              <a:t> </a:t>
            </a:r>
            <a:r>
              <a:rPr lang="it-IT" dirty="0" err="1"/>
              <a:t>taken</a:t>
            </a:r>
            <a:r>
              <a:rPr lang="it-IT" dirty="0"/>
              <a:t> by </a:t>
            </a:r>
            <a:r>
              <a:rPr lang="it-IT" dirty="0" err="1"/>
              <a:t>releasing</a:t>
            </a:r>
            <a:r>
              <a:rPr lang="it-IT" dirty="0"/>
              <a:t> the self-timer </a:t>
            </a:r>
            <a:r>
              <a:rPr lang="it-IT" dirty="0" err="1"/>
              <a:t>shutter</a:t>
            </a:r>
            <a:r>
              <a:rPr lang="it-IT" dirty="0"/>
              <a:t>?</a:t>
            </a:r>
          </a:p>
          <a:p>
            <a:endParaRPr lang="it-IT" dirty="0"/>
          </a:p>
        </p:txBody>
      </p:sp>
    </p:spTree>
    <p:extLst>
      <p:ext uri="{BB962C8B-B14F-4D97-AF65-F5344CB8AC3E}">
        <p14:creationId xmlns:p14="http://schemas.microsoft.com/office/powerpoint/2010/main" val="3101151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5384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8122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3725A168-94DE-5806-87A5-14445DFC2723}"/>
              </a:ext>
            </a:extLst>
          </p:cNvPr>
          <p:cNvSpPr>
            <a:spLocks noGrp="1"/>
          </p:cNvSpPr>
          <p:nvPr>
            <p:ph idx="1"/>
          </p:nvPr>
        </p:nvSpPr>
        <p:spPr>
          <a:xfrm>
            <a:off x="447870" y="541175"/>
            <a:ext cx="11579290" cy="5906375"/>
          </a:xfrm>
        </p:spPr>
        <p:txBody>
          <a:bodyPr/>
          <a:lstStyle/>
          <a:p>
            <a:pPr marL="0" indent="0">
              <a:buNone/>
            </a:pPr>
            <a:r>
              <a:rPr lang="it-IT" dirty="0"/>
              <a:t>FROM CAMBRIDGE DICTIONARY</a:t>
            </a:r>
          </a:p>
          <a:p>
            <a:pPr marL="0" indent="0">
              <a:buNone/>
            </a:pPr>
            <a:endParaRPr lang="it-IT" dirty="0"/>
          </a:p>
          <a:p>
            <a:pPr marL="0" indent="0">
              <a:buNone/>
            </a:pPr>
            <a:r>
              <a:rPr lang="it-IT" dirty="0" err="1">
                <a:solidFill>
                  <a:srgbClr val="1D2A57"/>
                </a:solidFill>
                <a:latin typeface="Arial" panose="020B0604020202020204" pitchFamily="34" charset="0"/>
                <a:hlinkClick r:id="rId2">
                  <a:extLst>
                    <a:ext uri="{A12FA001-AC4F-418D-AE19-62706E023703}">
                      <ahyp:hlinkClr xmlns:ahyp="http://schemas.microsoft.com/office/drawing/2018/hyperlinkcolor" val="tx"/>
                    </a:ext>
                  </a:extLst>
                </a:hlinkClick>
              </a:rPr>
              <a:t>Father</a:t>
            </a:r>
            <a:r>
              <a:rPr lang="it-IT" dirty="0">
                <a:solidFill>
                  <a:srgbClr val="1D2A57"/>
                </a:solidFill>
                <a:latin typeface="Arial" panose="020B0604020202020204" pitchFamily="34" charset="0"/>
                <a:hlinkClick r:id="rId2">
                  <a:extLst>
                    <a:ext uri="{A12FA001-AC4F-418D-AE19-62706E023703}">
                      <ahyp:hlinkClr xmlns:ahyp="http://schemas.microsoft.com/office/drawing/2018/hyperlinkcolor" val="tx"/>
                    </a:ext>
                  </a:extLst>
                </a:hlinkClick>
              </a:rPr>
              <a:t> </a:t>
            </a:r>
            <a:r>
              <a:rPr lang="it-IT" b="0" i="0" dirty="0">
                <a:solidFill>
                  <a:srgbClr val="1D2A57"/>
                </a:solidFill>
                <a:effectLst/>
                <a:latin typeface="Arial" panose="020B0604020202020204" pitchFamily="34" charset="0"/>
              </a:rPr>
              <a:t>/ˈ</a:t>
            </a:r>
            <a:r>
              <a:rPr lang="it-IT" b="0" i="0" dirty="0" err="1">
                <a:solidFill>
                  <a:srgbClr val="1D2A57"/>
                </a:solidFill>
                <a:effectLst/>
                <a:latin typeface="Arial" panose="020B0604020202020204" pitchFamily="34" charset="0"/>
              </a:rPr>
              <a:t>fɑ</a:t>
            </a:r>
            <a:r>
              <a:rPr lang="it-IT" b="0" i="0" dirty="0">
                <a:solidFill>
                  <a:srgbClr val="1D2A57"/>
                </a:solidFill>
                <a:effectLst/>
                <a:latin typeface="Arial" panose="020B0604020202020204" pitchFamily="34" charset="0"/>
              </a:rPr>
              <a:t>ː.</a:t>
            </a:r>
            <a:r>
              <a:rPr lang="it-IT" b="0" i="0" dirty="0" err="1">
                <a:solidFill>
                  <a:srgbClr val="1D2A57"/>
                </a:solidFill>
                <a:effectLst/>
                <a:latin typeface="Arial" panose="020B0604020202020204" pitchFamily="34" charset="0"/>
              </a:rPr>
              <a:t>ðər</a:t>
            </a:r>
            <a:r>
              <a:rPr lang="it-IT" b="0" i="0" dirty="0">
                <a:solidFill>
                  <a:srgbClr val="1D2A57"/>
                </a:solidFill>
                <a:effectLst/>
                <a:latin typeface="Arial" panose="020B0604020202020204" pitchFamily="34" charset="0"/>
              </a:rPr>
              <a:t>/</a:t>
            </a:r>
            <a:r>
              <a:rPr lang="it-IT" dirty="0">
                <a:solidFill>
                  <a:srgbClr val="1D2A57"/>
                </a:solidFill>
                <a:latin typeface="Arial" panose="020B0604020202020204" pitchFamily="34" charset="0"/>
              </a:rPr>
              <a:t>: a </a:t>
            </a:r>
            <a:r>
              <a:rPr lang="it-IT" dirty="0">
                <a:solidFill>
                  <a:srgbClr val="1D2A57"/>
                </a:solidFill>
                <a:latin typeface="Arial" panose="020B0604020202020204" pitchFamily="34" charset="0"/>
                <a:hlinkClick r:id="rId3" tooltip="male">
                  <a:extLst>
                    <a:ext uri="{A12FA001-AC4F-418D-AE19-62706E023703}">
                      <ahyp:hlinkClr xmlns:ahyp="http://schemas.microsoft.com/office/drawing/2018/hyperlinkcolor" val="tx"/>
                    </a:ext>
                  </a:extLst>
                </a:hlinkClick>
              </a:rPr>
              <a:t>male</a:t>
            </a:r>
            <a:r>
              <a:rPr lang="it-IT" dirty="0">
                <a:solidFill>
                  <a:srgbClr val="1D2A57"/>
                </a:solidFill>
                <a:latin typeface="Arial" panose="020B0604020202020204" pitchFamily="34" charset="0"/>
              </a:rPr>
              <a:t> </a:t>
            </a:r>
            <a:r>
              <a:rPr lang="it-IT" dirty="0" err="1">
                <a:solidFill>
                  <a:srgbClr val="1D2A57"/>
                </a:solidFill>
                <a:latin typeface="Arial" panose="020B0604020202020204" pitchFamily="34" charset="0"/>
                <a:hlinkClick r:id="rId4" tooltip="parent">
                  <a:extLst>
                    <a:ext uri="{A12FA001-AC4F-418D-AE19-62706E023703}">
                      <ahyp:hlinkClr xmlns:ahyp="http://schemas.microsoft.com/office/drawing/2018/hyperlinkcolor" val="tx"/>
                    </a:ext>
                  </a:extLst>
                </a:hlinkClick>
              </a:rPr>
              <a:t>parent</a:t>
            </a:r>
            <a:endParaRPr lang="it-IT" dirty="0">
              <a:solidFill>
                <a:srgbClr val="1D2A57"/>
              </a:solidFill>
              <a:latin typeface="Arial" panose="020B0604020202020204" pitchFamily="34" charset="0"/>
            </a:endParaRPr>
          </a:p>
          <a:p>
            <a:pPr marL="0" indent="0">
              <a:buNone/>
            </a:pPr>
            <a:endParaRPr lang="it-IT" dirty="0">
              <a:solidFill>
                <a:srgbClr val="1D2A57"/>
              </a:solidFill>
              <a:latin typeface="Arial" panose="020B0604020202020204" pitchFamily="34" charset="0"/>
            </a:endParaRPr>
          </a:p>
          <a:p>
            <a:pPr marL="0" indent="0">
              <a:buNone/>
            </a:pPr>
            <a:r>
              <a:rPr lang="it-IT" dirty="0" err="1">
                <a:solidFill>
                  <a:srgbClr val="1D2A57"/>
                </a:solidFill>
                <a:latin typeface="Arial" panose="020B0604020202020204" pitchFamily="34" charset="0"/>
                <a:hlinkClick r:id="rId5">
                  <a:extLst>
                    <a:ext uri="{A12FA001-AC4F-418D-AE19-62706E023703}">
                      <ahyp:hlinkClr xmlns:ahyp="http://schemas.microsoft.com/office/drawing/2018/hyperlinkcolor" val="tx"/>
                    </a:ext>
                  </a:extLst>
                </a:hlinkClick>
              </a:rPr>
              <a:t>Parents</a:t>
            </a:r>
            <a:r>
              <a:rPr lang="it-IT" dirty="0">
                <a:solidFill>
                  <a:srgbClr val="1D2A57"/>
                </a:solidFill>
                <a:latin typeface="Arial" panose="020B0604020202020204" pitchFamily="34" charset="0"/>
              </a:rPr>
              <a:t> </a:t>
            </a:r>
            <a:r>
              <a:rPr lang="it-IT" b="0" i="0" dirty="0">
                <a:solidFill>
                  <a:srgbClr val="1D2A57"/>
                </a:solidFill>
                <a:effectLst/>
                <a:latin typeface="Arial" panose="020B0604020202020204" pitchFamily="34" charset="0"/>
              </a:rPr>
              <a:t>/ˈ</a:t>
            </a:r>
            <a:r>
              <a:rPr lang="it-IT" b="0" i="0" dirty="0" err="1">
                <a:solidFill>
                  <a:srgbClr val="1D2A57"/>
                </a:solidFill>
                <a:effectLst/>
                <a:latin typeface="Arial" panose="020B0604020202020204" pitchFamily="34" charset="0"/>
              </a:rPr>
              <a:t>peə.rənt</a:t>
            </a:r>
            <a:r>
              <a:rPr lang="it-IT" b="0" i="0" dirty="0">
                <a:solidFill>
                  <a:srgbClr val="1D2A57"/>
                </a:solidFill>
                <a:effectLst/>
                <a:latin typeface="Arial" panose="020B0604020202020204" pitchFamily="34" charset="0"/>
              </a:rPr>
              <a:t>/</a:t>
            </a:r>
            <a:r>
              <a:rPr lang="it-IT" dirty="0">
                <a:solidFill>
                  <a:srgbClr val="1D2A57"/>
                </a:solidFill>
                <a:latin typeface="Arial" panose="020B0604020202020204" pitchFamily="34" charset="0"/>
              </a:rPr>
              <a:t>: </a:t>
            </a:r>
            <a:r>
              <a:rPr lang="en-US" dirty="0">
                <a:solidFill>
                  <a:srgbClr val="1D2A57"/>
                </a:solidFill>
                <a:latin typeface="Arial" panose="020B0604020202020204" pitchFamily="34" charset="0"/>
              </a:rPr>
              <a:t>a </a:t>
            </a:r>
            <a:r>
              <a:rPr lang="en-US" dirty="0">
                <a:solidFill>
                  <a:srgbClr val="1D2A57"/>
                </a:solidFill>
                <a:latin typeface="Arial" panose="020B0604020202020204" pitchFamily="34" charset="0"/>
                <a:hlinkClick r:id="rId6" tooltip="mother">
                  <a:extLst>
                    <a:ext uri="{A12FA001-AC4F-418D-AE19-62706E023703}">
                      <ahyp:hlinkClr xmlns:ahyp="http://schemas.microsoft.com/office/drawing/2018/hyperlinkcolor" val="tx"/>
                    </a:ext>
                  </a:extLst>
                </a:hlinkClick>
              </a:rPr>
              <a:t>mother</a:t>
            </a:r>
            <a:r>
              <a:rPr lang="en-US" dirty="0">
                <a:solidFill>
                  <a:srgbClr val="1D2A57"/>
                </a:solidFill>
                <a:latin typeface="Arial" panose="020B0604020202020204" pitchFamily="34" charset="0"/>
              </a:rPr>
              <a:t> or </a:t>
            </a:r>
            <a:r>
              <a:rPr lang="en-US" dirty="0">
                <a:solidFill>
                  <a:srgbClr val="1D2A57"/>
                </a:solidFill>
                <a:latin typeface="Arial" panose="020B0604020202020204" pitchFamily="34" charset="0"/>
                <a:hlinkClick r:id="rId2" tooltip="father">
                  <a:extLst>
                    <a:ext uri="{A12FA001-AC4F-418D-AE19-62706E023703}">
                      <ahyp:hlinkClr xmlns:ahyp="http://schemas.microsoft.com/office/drawing/2018/hyperlinkcolor" val="tx"/>
                    </a:ext>
                  </a:extLst>
                </a:hlinkClick>
              </a:rPr>
              <a:t>father</a:t>
            </a:r>
            <a:r>
              <a:rPr lang="en-US" dirty="0">
                <a:solidFill>
                  <a:srgbClr val="1D2A57"/>
                </a:solidFill>
                <a:latin typeface="Arial" panose="020B0604020202020204" pitchFamily="34" charset="0"/>
              </a:rPr>
              <a:t> of a </a:t>
            </a:r>
            <a:r>
              <a:rPr lang="en-US" dirty="0">
                <a:solidFill>
                  <a:srgbClr val="1D2A57"/>
                </a:solidFill>
                <a:latin typeface="Arial" panose="020B0604020202020204" pitchFamily="34" charset="0"/>
                <a:hlinkClick r:id="rId7" tooltip="person">
                  <a:extLst>
                    <a:ext uri="{A12FA001-AC4F-418D-AE19-62706E023703}">
                      <ahyp:hlinkClr xmlns:ahyp="http://schemas.microsoft.com/office/drawing/2018/hyperlinkcolor" val="tx"/>
                    </a:ext>
                  </a:extLst>
                </a:hlinkClick>
              </a:rPr>
              <a:t>person</a:t>
            </a:r>
            <a:r>
              <a:rPr lang="en-US" dirty="0">
                <a:solidFill>
                  <a:srgbClr val="1D2A57"/>
                </a:solidFill>
                <a:latin typeface="Arial" panose="020B0604020202020204" pitchFamily="34" charset="0"/>
              </a:rPr>
              <a:t> or an </a:t>
            </a:r>
            <a:r>
              <a:rPr lang="en-US" dirty="0">
                <a:solidFill>
                  <a:srgbClr val="1D2A57"/>
                </a:solidFill>
                <a:latin typeface="Arial" panose="020B0604020202020204" pitchFamily="34" charset="0"/>
                <a:hlinkClick r:id="rId8" tooltip="animal">
                  <a:extLst>
                    <a:ext uri="{A12FA001-AC4F-418D-AE19-62706E023703}">
                      <ahyp:hlinkClr xmlns:ahyp="http://schemas.microsoft.com/office/drawing/2018/hyperlinkcolor" val="tx"/>
                    </a:ext>
                  </a:extLst>
                </a:hlinkClick>
              </a:rPr>
              <a:t>animal</a:t>
            </a:r>
            <a:r>
              <a:rPr lang="en-US" dirty="0">
                <a:solidFill>
                  <a:srgbClr val="1D2A57"/>
                </a:solidFill>
                <a:latin typeface="Arial" panose="020B0604020202020204" pitchFamily="34" charset="0"/>
              </a:rPr>
              <a:t>, or someone who </a:t>
            </a:r>
            <a:r>
              <a:rPr lang="en-US" dirty="0">
                <a:solidFill>
                  <a:srgbClr val="1D2A57"/>
                </a:solidFill>
                <a:latin typeface="Arial" panose="020B0604020202020204" pitchFamily="34" charset="0"/>
                <a:hlinkClick r:id="rId9" tooltip="looks">
                  <a:extLst>
                    <a:ext uri="{A12FA001-AC4F-418D-AE19-62706E023703}">
                      <ahyp:hlinkClr xmlns:ahyp="http://schemas.microsoft.com/office/drawing/2018/hyperlinkcolor" val="tx"/>
                    </a:ext>
                  </a:extLst>
                </a:hlinkClick>
              </a:rPr>
              <a:t>looks</a:t>
            </a:r>
            <a:r>
              <a:rPr lang="en-US" dirty="0">
                <a:solidFill>
                  <a:srgbClr val="1D2A57"/>
                </a:solidFill>
                <a:latin typeface="Arial" panose="020B0604020202020204" pitchFamily="34" charset="0"/>
              </a:rPr>
              <a:t> after a </a:t>
            </a:r>
            <a:r>
              <a:rPr lang="en-US" dirty="0">
                <a:solidFill>
                  <a:srgbClr val="1D2A57"/>
                </a:solidFill>
                <a:latin typeface="Arial" panose="020B0604020202020204" pitchFamily="34" charset="0"/>
                <a:hlinkClick r:id="rId7" tooltip="person">
                  <a:extLst>
                    <a:ext uri="{A12FA001-AC4F-418D-AE19-62706E023703}">
                      <ahyp:hlinkClr xmlns:ahyp="http://schemas.microsoft.com/office/drawing/2018/hyperlinkcolor" val="tx"/>
                    </a:ext>
                  </a:extLst>
                </a:hlinkClick>
              </a:rPr>
              <a:t>person</a:t>
            </a:r>
            <a:r>
              <a:rPr lang="en-US" dirty="0">
                <a:solidFill>
                  <a:srgbClr val="1D2A57"/>
                </a:solidFill>
                <a:latin typeface="Arial" panose="020B0604020202020204" pitchFamily="34" charset="0"/>
              </a:rPr>
              <a:t> in the same way that a parent does.</a:t>
            </a:r>
          </a:p>
          <a:p>
            <a:pPr marL="0" indent="0">
              <a:buNone/>
            </a:pPr>
            <a:endParaRPr lang="en-US" dirty="0">
              <a:solidFill>
                <a:srgbClr val="1D2A57"/>
              </a:solidFill>
              <a:latin typeface="Arial" panose="020B0604020202020204" pitchFamily="34" charset="0"/>
            </a:endParaRPr>
          </a:p>
          <a:p>
            <a:pPr marL="0" indent="0">
              <a:buNone/>
            </a:pPr>
            <a:r>
              <a:rPr lang="it-IT" dirty="0" err="1">
                <a:solidFill>
                  <a:srgbClr val="1D2A57"/>
                </a:solidFill>
                <a:latin typeface="Arial" panose="020B0604020202020204" pitchFamily="34" charset="0"/>
                <a:hlinkClick r:id="rId10">
                  <a:extLst>
                    <a:ext uri="{A12FA001-AC4F-418D-AE19-62706E023703}">
                      <ahyp:hlinkClr xmlns:ahyp="http://schemas.microsoft.com/office/drawing/2018/hyperlinkcolor" val="tx"/>
                    </a:ext>
                  </a:extLst>
                </a:hlinkClick>
              </a:rPr>
              <a:t>Stepmother</a:t>
            </a:r>
            <a:r>
              <a:rPr lang="it-IT" dirty="0">
                <a:solidFill>
                  <a:srgbClr val="1D2A57"/>
                </a:solidFill>
                <a:latin typeface="Arial" panose="020B0604020202020204" pitchFamily="34" charset="0"/>
              </a:rPr>
              <a:t> </a:t>
            </a:r>
            <a:r>
              <a:rPr lang="it-IT" b="0" i="0" dirty="0">
                <a:solidFill>
                  <a:srgbClr val="1D2A57"/>
                </a:solidFill>
                <a:effectLst/>
                <a:latin typeface="Arial" panose="020B0604020202020204" pitchFamily="34" charset="0"/>
              </a:rPr>
              <a:t>/ˈ</a:t>
            </a:r>
            <a:r>
              <a:rPr lang="it-IT" b="0" i="0" dirty="0" err="1">
                <a:solidFill>
                  <a:srgbClr val="1D2A57"/>
                </a:solidFill>
                <a:effectLst/>
                <a:latin typeface="Arial" panose="020B0604020202020204" pitchFamily="34" charset="0"/>
              </a:rPr>
              <a:t>stepˌmʌð.ər</a:t>
            </a:r>
            <a:r>
              <a:rPr lang="it-IT" b="0" i="0" dirty="0">
                <a:solidFill>
                  <a:srgbClr val="1D2A57"/>
                </a:solidFill>
                <a:effectLst/>
                <a:latin typeface="Arial" panose="020B0604020202020204" pitchFamily="34" charset="0"/>
              </a:rPr>
              <a:t>/</a:t>
            </a:r>
            <a:r>
              <a:rPr lang="it-IT" dirty="0">
                <a:solidFill>
                  <a:srgbClr val="1D2A57"/>
                </a:solidFill>
                <a:latin typeface="Arial" panose="020B0604020202020204" pitchFamily="34" charset="0"/>
              </a:rPr>
              <a:t>: </a:t>
            </a:r>
            <a:r>
              <a:rPr lang="en-US" dirty="0">
                <a:solidFill>
                  <a:srgbClr val="1D2A57"/>
                </a:solidFill>
                <a:latin typeface="Arial" panose="020B0604020202020204" pitchFamily="34" charset="0"/>
              </a:rPr>
              <a:t>the woman who is </a:t>
            </a:r>
            <a:r>
              <a:rPr lang="en-US" dirty="0">
                <a:solidFill>
                  <a:srgbClr val="1D2A57"/>
                </a:solidFill>
                <a:latin typeface="Arial" panose="020B0604020202020204" pitchFamily="34" charset="0"/>
                <a:hlinkClick r:id="rId11" tooltip="married">
                  <a:extLst>
                    <a:ext uri="{A12FA001-AC4F-418D-AE19-62706E023703}">
                      <ahyp:hlinkClr xmlns:ahyp="http://schemas.microsoft.com/office/drawing/2018/hyperlinkcolor" val="tx"/>
                    </a:ext>
                  </a:extLst>
                </a:hlinkClick>
              </a:rPr>
              <a:t>married</a:t>
            </a:r>
            <a:r>
              <a:rPr lang="en-US" dirty="0">
                <a:solidFill>
                  <a:srgbClr val="1D2A57"/>
                </a:solidFill>
                <a:latin typeface="Arial" panose="020B0604020202020204" pitchFamily="34" charset="0"/>
              </a:rPr>
              <a:t> to someone's </a:t>
            </a:r>
            <a:r>
              <a:rPr lang="en-US" dirty="0">
                <a:solidFill>
                  <a:srgbClr val="1D2A57"/>
                </a:solidFill>
                <a:latin typeface="Arial" panose="020B0604020202020204" pitchFamily="34" charset="0"/>
                <a:hlinkClick r:id="rId12" tooltip="biological">
                  <a:extLst>
                    <a:ext uri="{A12FA001-AC4F-418D-AE19-62706E023703}">
                      <ahyp:hlinkClr xmlns:ahyp="http://schemas.microsoft.com/office/drawing/2018/hyperlinkcolor" val="tx"/>
                    </a:ext>
                  </a:extLst>
                </a:hlinkClick>
              </a:rPr>
              <a:t>biological</a:t>
            </a:r>
            <a:r>
              <a:rPr lang="en-US" dirty="0">
                <a:solidFill>
                  <a:srgbClr val="1D2A57"/>
                </a:solidFill>
                <a:latin typeface="Arial" panose="020B0604020202020204" pitchFamily="34" charset="0"/>
              </a:rPr>
              <a:t> (= </a:t>
            </a:r>
            <a:r>
              <a:rPr lang="en-US" dirty="0">
                <a:solidFill>
                  <a:srgbClr val="1D2A57"/>
                </a:solidFill>
                <a:latin typeface="Arial" panose="020B0604020202020204" pitchFamily="34" charset="0"/>
                <a:hlinkClick r:id="rId13" tooltip="related">
                  <a:extLst>
                    <a:ext uri="{A12FA001-AC4F-418D-AE19-62706E023703}">
                      <ahyp:hlinkClr xmlns:ahyp="http://schemas.microsoft.com/office/drawing/2018/hyperlinkcolor" val="tx"/>
                    </a:ext>
                  </a:extLst>
                </a:hlinkClick>
              </a:rPr>
              <a:t>related</a:t>
            </a:r>
            <a:r>
              <a:rPr lang="en-US" dirty="0">
                <a:solidFill>
                  <a:srgbClr val="1D2A57"/>
                </a:solidFill>
                <a:latin typeface="Arial" panose="020B0604020202020204" pitchFamily="34" charset="0"/>
              </a:rPr>
              <a:t> by </a:t>
            </a:r>
            <a:r>
              <a:rPr lang="en-US" dirty="0">
                <a:solidFill>
                  <a:srgbClr val="1D2A57"/>
                </a:solidFill>
                <a:latin typeface="Arial" panose="020B0604020202020204" pitchFamily="34" charset="0"/>
                <a:hlinkClick r:id="rId14" tooltip="birth">
                  <a:extLst>
                    <a:ext uri="{A12FA001-AC4F-418D-AE19-62706E023703}">
                      <ahyp:hlinkClr xmlns:ahyp="http://schemas.microsoft.com/office/drawing/2018/hyperlinkcolor" val="tx"/>
                    </a:ext>
                  </a:extLst>
                </a:hlinkClick>
              </a:rPr>
              <a:t>birth</a:t>
            </a:r>
            <a:r>
              <a:rPr lang="en-US" dirty="0">
                <a:solidFill>
                  <a:srgbClr val="1D2A57"/>
                </a:solidFill>
                <a:latin typeface="Arial" panose="020B0604020202020204" pitchFamily="34" charset="0"/>
              </a:rPr>
              <a:t>) </a:t>
            </a:r>
            <a:r>
              <a:rPr lang="en-US" dirty="0">
                <a:solidFill>
                  <a:srgbClr val="1D2A57"/>
                </a:solidFill>
                <a:latin typeface="Arial" panose="020B0604020202020204" pitchFamily="34" charset="0"/>
                <a:hlinkClick r:id="rId4" tooltip="parent">
                  <a:extLst>
                    <a:ext uri="{A12FA001-AC4F-418D-AE19-62706E023703}">
                      <ahyp:hlinkClr xmlns:ahyp="http://schemas.microsoft.com/office/drawing/2018/hyperlinkcolor" val="tx"/>
                    </a:ext>
                  </a:extLst>
                </a:hlinkClick>
              </a:rPr>
              <a:t>parent</a:t>
            </a:r>
            <a:r>
              <a:rPr lang="en-US" dirty="0">
                <a:solidFill>
                  <a:srgbClr val="1D2A57"/>
                </a:solidFill>
                <a:latin typeface="Arial" panose="020B0604020202020204" pitchFamily="34" charset="0"/>
              </a:rPr>
              <a:t> but who is not </a:t>
            </a:r>
            <a:r>
              <a:rPr lang="en-US" dirty="0">
                <a:solidFill>
                  <a:srgbClr val="1D2A57"/>
                </a:solidFill>
                <a:latin typeface="Arial" panose="020B0604020202020204" pitchFamily="34" charset="0"/>
                <a:hlinkClick r:id="rId15" tooltip="their">
                  <a:extLst>
                    <a:ext uri="{A12FA001-AC4F-418D-AE19-62706E023703}">
                      <ahyp:hlinkClr xmlns:ahyp="http://schemas.microsoft.com/office/drawing/2018/hyperlinkcolor" val="tx"/>
                    </a:ext>
                  </a:extLst>
                </a:hlinkClick>
              </a:rPr>
              <a:t>their</a:t>
            </a:r>
            <a:r>
              <a:rPr lang="en-US" dirty="0">
                <a:solidFill>
                  <a:srgbClr val="1D2A57"/>
                </a:solidFill>
                <a:latin typeface="Arial" panose="020B0604020202020204" pitchFamily="34" charset="0"/>
              </a:rPr>
              <a:t> </a:t>
            </a:r>
            <a:r>
              <a:rPr lang="en-US" dirty="0">
                <a:solidFill>
                  <a:srgbClr val="1D2A57"/>
                </a:solidFill>
                <a:latin typeface="Arial" panose="020B0604020202020204" pitchFamily="34" charset="0"/>
                <a:hlinkClick r:id="rId12" tooltip="biological">
                  <a:extLst>
                    <a:ext uri="{A12FA001-AC4F-418D-AE19-62706E023703}">
                      <ahyp:hlinkClr xmlns:ahyp="http://schemas.microsoft.com/office/drawing/2018/hyperlinkcolor" val="tx"/>
                    </a:ext>
                  </a:extLst>
                </a:hlinkClick>
              </a:rPr>
              <a:t>biological</a:t>
            </a:r>
            <a:r>
              <a:rPr lang="en-US" dirty="0">
                <a:solidFill>
                  <a:srgbClr val="1D2A57"/>
                </a:solidFill>
                <a:latin typeface="Arial" panose="020B0604020202020204" pitchFamily="34" charset="0"/>
              </a:rPr>
              <a:t> </a:t>
            </a:r>
            <a:r>
              <a:rPr lang="en-US" dirty="0">
                <a:solidFill>
                  <a:srgbClr val="1D2A57"/>
                </a:solidFill>
                <a:latin typeface="Arial" panose="020B0604020202020204" pitchFamily="34" charset="0"/>
                <a:hlinkClick r:id="rId6" tooltip="mother">
                  <a:extLst>
                    <a:ext uri="{A12FA001-AC4F-418D-AE19-62706E023703}">
                      <ahyp:hlinkClr xmlns:ahyp="http://schemas.microsoft.com/office/drawing/2018/hyperlinkcolor" val="tx"/>
                    </a:ext>
                  </a:extLst>
                </a:hlinkClick>
              </a:rPr>
              <a:t>mother</a:t>
            </a:r>
            <a:endParaRPr lang="it-IT" dirty="0">
              <a:solidFill>
                <a:srgbClr val="1D2A57"/>
              </a:solidFill>
              <a:latin typeface="Arial" panose="020B0604020202020204" pitchFamily="34" charset="0"/>
            </a:endParaRPr>
          </a:p>
        </p:txBody>
      </p:sp>
    </p:spTree>
    <p:extLst>
      <p:ext uri="{BB962C8B-B14F-4D97-AF65-F5344CB8AC3E}">
        <p14:creationId xmlns:p14="http://schemas.microsoft.com/office/powerpoint/2010/main" val="4205159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CFD5C1F-8702-A01F-8781-FCDDD2686136}"/>
              </a:ext>
            </a:extLst>
          </p:cNvPr>
          <p:cNvSpPr>
            <a:spLocks noGrp="1"/>
          </p:cNvSpPr>
          <p:nvPr>
            <p:ph idx="1"/>
          </p:nvPr>
        </p:nvSpPr>
        <p:spPr>
          <a:xfrm>
            <a:off x="307910" y="877078"/>
            <a:ext cx="11045890" cy="5299885"/>
          </a:xfrm>
        </p:spPr>
        <p:txBody>
          <a:bodyPr/>
          <a:lstStyle/>
          <a:p>
            <a:pPr algn="l"/>
            <a:r>
              <a:rPr lang="it-IT" b="1" cap="all" dirty="0">
                <a:solidFill>
                  <a:srgbClr val="1D2A57"/>
                </a:solidFill>
                <a:latin typeface="Arial" panose="020B0604020202020204" pitchFamily="34" charset="0"/>
              </a:rPr>
              <a:t>SIBLINGS</a:t>
            </a:r>
            <a:r>
              <a:rPr lang="it-IT" dirty="0"/>
              <a:t> </a:t>
            </a:r>
            <a:r>
              <a:rPr lang="it-IT" b="1" cap="all" dirty="0" err="1">
                <a:solidFill>
                  <a:srgbClr val="1D2A57"/>
                </a:solidFill>
                <a:latin typeface="Arial" panose="020B0604020202020204" pitchFamily="34" charset="0"/>
              </a:rPr>
              <a:t>noun</a:t>
            </a:r>
            <a:r>
              <a:rPr lang="it-IT" b="1" cap="all" dirty="0">
                <a:solidFill>
                  <a:srgbClr val="1D2A57"/>
                </a:solidFill>
                <a:latin typeface="Arial" panose="020B0604020202020204" pitchFamily="34" charset="0"/>
              </a:rPr>
              <a:t> </a:t>
            </a:r>
            <a:r>
              <a:rPr lang="it-IT" b="1" cap="all" dirty="0">
                <a:solidFill>
                  <a:srgbClr val="1D2A57"/>
                </a:solidFill>
                <a:latin typeface="Arial" panose="020B0604020202020204" pitchFamily="34" charset="0"/>
                <a:hlinkClick r:id="rId2">
                  <a:extLst>
                    <a:ext uri="{A12FA001-AC4F-418D-AE19-62706E023703}">
                      <ahyp:hlinkClr xmlns:ahyp="http://schemas.microsoft.com/office/drawing/2018/hyperlinkcolor" val="tx"/>
                    </a:ext>
                  </a:extLst>
                </a:hlinkClick>
              </a:rPr>
              <a:t>[ C ]</a:t>
            </a:r>
            <a:r>
              <a:rPr lang="it-IT" b="1" cap="all" dirty="0">
                <a:solidFill>
                  <a:srgbClr val="1D2A57"/>
                </a:solidFill>
                <a:latin typeface="Arial" panose="020B0604020202020204" pitchFamily="34" charset="0"/>
              </a:rPr>
              <a:t> </a:t>
            </a:r>
            <a:r>
              <a:rPr lang="it-IT" b="1" i="0" cap="all" dirty="0">
                <a:solidFill>
                  <a:srgbClr val="1D2A57"/>
                </a:solidFill>
                <a:effectLst/>
                <a:latin typeface="Arial" panose="020B0604020202020204" pitchFamily="34" charset="0"/>
              </a:rPr>
              <a:t>UK</a:t>
            </a:r>
            <a:r>
              <a:rPr lang="it-IT" b="0" i="0" dirty="0">
                <a:solidFill>
                  <a:srgbClr val="1D2A57"/>
                </a:solidFill>
                <a:effectLst/>
                <a:latin typeface="Arial" panose="020B0604020202020204" pitchFamily="34" charset="0"/>
              </a:rPr>
              <a:t>  /ˈ</a:t>
            </a:r>
            <a:r>
              <a:rPr lang="it-IT" b="0" i="0" dirty="0" err="1">
                <a:solidFill>
                  <a:srgbClr val="1D2A57"/>
                </a:solidFill>
                <a:effectLst/>
                <a:latin typeface="Arial" panose="020B0604020202020204" pitchFamily="34" charset="0"/>
              </a:rPr>
              <a:t>sɪb.lɪŋ</a:t>
            </a:r>
            <a:r>
              <a:rPr lang="it-IT" b="0" i="0" dirty="0">
                <a:solidFill>
                  <a:srgbClr val="1D2A57"/>
                </a:solidFill>
                <a:effectLst/>
                <a:latin typeface="Arial" panose="020B0604020202020204" pitchFamily="34" charset="0"/>
              </a:rPr>
              <a:t>/ = </a:t>
            </a:r>
          </a:p>
          <a:p>
            <a:pPr marL="0" indent="0" algn="l">
              <a:buNone/>
            </a:pPr>
            <a:r>
              <a:rPr lang="it-IT" b="0" i="0" dirty="0">
                <a:solidFill>
                  <a:srgbClr val="1D2A57"/>
                </a:solidFill>
                <a:effectLst/>
                <a:latin typeface="Arial" panose="020B0604020202020204" pitchFamily="34" charset="0"/>
              </a:rPr>
              <a:t>BROTHERS AND SISTERS IT IS A MORAL FORMAL WORD AND IS USED FOR BOTH GENDERS</a:t>
            </a:r>
          </a:p>
          <a:p>
            <a:pPr algn="l"/>
            <a:endParaRPr lang="it-IT" dirty="0">
              <a:solidFill>
                <a:srgbClr val="1D2A57"/>
              </a:solidFill>
              <a:latin typeface="Arial" panose="020B0604020202020204" pitchFamily="34" charset="0"/>
            </a:endParaRPr>
          </a:p>
          <a:p>
            <a:pPr algn="l"/>
            <a:r>
              <a:rPr lang="it-IT" b="1" dirty="0">
                <a:solidFill>
                  <a:srgbClr val="1D2A57"/>
                </a:solidFill>
                <a:latin typeface="Arial" panose="020B0604020202020204" pitchFamily="34" charset="0"/>
              </a:rPr>
              <a:t>IMMEDIATE FAMILY </a:t>
            </a:r>
            <a:r>
              <a:rPr lang="it-IT" dirty="0">
                <a:solidFill>
                  <a:srgbClr val="1D2A57"/>
                </a:solidFill>
                <a:latin typeface="Arial" panose="020B0604020202020204" pitchFamily="34" charset="0"/>
              </a:rPr>
              <a:t>= IT REFERS TO PARENTS, CHILDREN, BROTHERS AND SISTERS. </a:t>
            </a:r>
          </a:p>
          <a:p>
            <a:pPr marL="0" indent="0" algn="l">
              <a:buNone/>
            </a:pPr>
            <a:endParaRPr lang="it-IT" dirty="0">
              <a:solidFill>
                <a:srgbClr val="1D2A57"/>
              </a:solidFill>
              <a:latin typeface="Arial" panose="020B0604020202020204" pitchFamily="34" charset="0"/>
            </a:endParaRPr>
          </a:p>
          <a:p>
            <a:pPr algn="l"/>
            <a:r>
              <a:rPr lang="it-IT" b="1" dirty="0">
                <a:solidFill>
                  <a:srgbClr val="1D2A57"/>
                </a:solidFill>
                <a:latin typeface="Arial" panose="020B0604020202020204" pitchFamily="34" charset="0"/>
              </a:rPr>
              <a:t>EXTENDED FAMILY</a:t>
            </a:r>
            <a:r>
              <a:rPr lang="it-IT" dirty="0">
                <a:solidFill>
                  <a:srgbClr val="1D2A57"/>
                </a:solidFill>
                <a:latin typeface="Arial" panose="020B0604020202020204" pitchFamily="34" charset="0"/>
              </a:rPr>
              <a:t>= IT REFERS TO ANYONE RELATED TO YOU WHO IS NOT YOUR IMMEDIATE FAMILY AS FOR EXAMPLE UNCLES, AUNTS, COUSINS, GRANDPARENTS…</a:t>
            </a:r>
            <a:endParaRPr lang="it-IT" dirty="0"/>
          </a:p>
        </p:txBody>
      </p:sp>
    </p:spTree>
    <p:extLst>
      <p:ext uri="{BB962C8B-B14F-4D97-AF65-F5344CB8AC3E}">
        <p14:creationId xmlns:p14="http://schemas.microsoft.com/office/powerpoint/2010/main" val="12002810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98A9E54-C4C6-2007-EB42-5A57359BBE2D}"/>
              </a:ext>
            </a:extLst>
          </p:cNvPr>
          <p:cNvPicPr>
            <a:picLocks noChangeAspect="1"/>
          </p:cNvPicPr>
          <p:nvPr/>
        </p:nvPicPr>
        <p:blipFill>
          <a:blip r:embed="rId2"/>
          <a:stretch>
            <a:fillRect/>
          </a:stretch>
        </p:blipFill>
        <p:spPr>
          <a:xfrm>
            <a:off x="6275759" y="1343607"/>
            <a:ext cx="5664214" cy="4570211"/>
          </a:xfrm>
          <a:prstGeom prst="rect">
            <a:avLst/>
          </a:prstGeom>
        </p:spPr>
      </p:pic>
      <p:pic>
        <p:nvPicPr>
          <p:cNvPr id="5" name="Immagine 4">
            <a:extLst>
              <a:ext uri="{FF2B5EF4-FFF2-40B4-BE49-F238E27FC236}">
                <a16:creationId xmlns:a16="http://schemas.microsoft.com/office/drawing/2014/main" id="{E10F3B6A-313F-3A27-F9C7-064D5635E3B4}"/>
              </a:ext>
            </a:extLst>
          </p:cNvPr>
          <p:cNvPicPr>
            <a:picLocks noChangeAspect="1"/>
          </p:cNvPicPr>
          <p:nvPr/>
        </p:nvPicPr>
        <p:blipFill>
          <a:blip r:embed="rId3"/>
          <a:stretch>
            <a:fillRect/>
          </a:stretch>
        </p:blipFill>
        <p:spPr>
          <a:xfrm>
            <a:off x="994971" y="534666"/>
            <a:ext cx="3782301" cy="1272650"/>
          </a:xfrm>
          <a:prstGeom prst="rect">
            <a:avLst/>
          </a:prstGeom>
        </p:spPr>
      </p:pic>
      <p:pic>
        <p:nvPicPr>
          <p:cNvPr id="7" name="Immagine 6">
            <a:extLst>
              <a:ext uri="{FF2B5EF4-FFF2-40B4-BE49-F238E27FC236}">
                <a16:creationId xmlns:a16="http://schemas.microsoft.com/office/drawing/2014/main" id="{21985C89-EE59-358E-5EC9-212E9986F909}"/>
              </a:ext>
            </a:extLst>
          </p:cNvPr>
          <p:cNvPicPr>
            <a:picLocks noChangeAspect="1"/>
          </p:cNvPicPr>
          <p:nvPr/>
        </p:nvPicPr>
        <p:blipFill>
          <a:blip r:embed="rId4"/>
          <a:stretch>
            <a:fillRect/>
          </a:stretch>
        </p:blipFill>
        <p:spPr>
          <a:xfrm>
            <a:off x="956869" y="1717504"/>
            <a:ext cx="3951033" cy="6035563"/>
          </a:xfrm>
          <a:prstGeom prst="rect">
            <a:avLst/>
          </a:prstGeom>
        </p:spPr>
      </p:pic>
    </p:spTree>
    <p:extLst>
      <p:ext uri="{BB962C8B-B14F-4D97-AF65-F5344CB8AC3E}">
        <p14:creationId xmlns:p14="http://schemas.microsoft.com/office/powerpoint/2010/main" val="477322948"/>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TotalTime>
  <Words>921</Words>
  <Application>Microsoft Office PowerPoint</Application>
  <PresentationFormat>Widescreen</PresentationFormat>
  <Paragraphs>102</Paragraphs>
  <Slides>23</Slides>
  <Notes>7</Notes>
  <HiddenSlides>7</HiddenSlides>
  <MMClips>0</MMClips>
  <ScaleCrop>false</ScaleCrop>
  <HeadingPairs>
    <vt:vector size="6" baseType="variant">
      <vt:variant>
        <vt:lpstr>Caratteri utilizzati</vt:lpstr>
      </vt:variant>
      <vt:variant>
        <vt:i4>5</vt:i4>
      </vt:variant>
      <vt:variant>
        <vt:lpstr>Tema</vt:lpstr>
      </vt:variant>
      <vt:variant>
        <vt:i4>2</vt:i4>
      </vt:variant>
      <vt:variant>
        <vt:lpstr>Titoli diapositive</vt:lpstr>
      </vt:variant>
      <vt:variant>
        <vt:i4>23</vt:i4>
      </vt:variant>
    </vt:vector>
  </HeadingPairs>
  <TitlesOfParts>
    <vt:vector size="30" baseType="lpstr">
      <vt:lpstr>Arial</vt:lpstr>
      <vt:lpstr>Calibri</vt:lpstr>
      <vt:lpstr>Calibri Light</vt:lpstr>
      <vt:lpstr>Courier New</vt:lpstr>
      <vt:lpstr>Tahoma</vt:lpstr>
      <vt:lpstr>Tema di Office</vt:lpstr>
      <vt:lpstr>1_Tema di Office</vt:lpstr>
      <vt:lpstr>UNIMC  LABORATORIO INGLESE I </vt:lpstr>
      <vt:lpstr>Presentazione standard di PowerPoint</vt:lpstr>
      <vt:lpstr>Presentazione standard di PowerPoint</vt:lpstr>
      <vt:lpstr>TRADITIONAL AND MODERN FAMILY</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WORD STRESS – some general rules</vt:lpstr>
      <vt:lpstr>WORD STRESS – some general rules (2)</vt:lpstr>
      <vt:lpstr>Pronunciation notes</vt:lpstr>
      <vt:lpstr>Pronunciation notes</vt:lpstr>
      <vt:lpstr>WORD STRESS – more practice</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UNIMC  LABORATORIO INGLESE I </dc:title>
  <dc:creator>n.moretti3@unimc.it</dc:creator>
  <cp:lastModifiedBy>n.moretti3@unimc.it</cp:lastModifiedBy>
  <cp:revision>6</cp:revision>
  <dcterms:created xsi:type="dcterms:W3CDTF">2023-02-11T15:35:11Z</dcterms:created>
  <dcterms:modified xsi:type="dcterms:W3CDTF">2023-03-06T08:15:41Z</dcterms:modified>
</cp:coreProperties>
</file>