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5" roundtripDataSignature="AMtx7miuwqGVvncgBfCCo0nIHbI7prma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c218baf49_4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2fc218baf49_4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g2fc218baf49_4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fc218baf49_4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2fc218baf49_4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g2fc218baf49_4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fc218baf49_4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2fc218baf49_4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g2fc218baf49_4_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fcf104f36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2fcf104f367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g2fcf104f367_0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c218baf49_4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2fc218baf49_4_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g2fc218baf49_4_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c218baf49_4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2fc218baf49_4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" name="Google Shape;185;g2fc218baf49_4_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fc218baf49_4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g2fc218baf49_4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1" name="Google Shape;191;g2fc218baf49_4_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fd3ba0d273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fd3ba0d273_1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2fd3ba0d273_1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fc218baf49_4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2fc218baf49_4_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5" name="Google Shape;205;g2fc218baf49_4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fd3ba0d273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fd3ba0d273_1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2fd3ba0d273_1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fc218baf49_4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2fc218baf49_4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g2fc218baf49_4_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fc218baf49_4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g2fc218baf49_4_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6" name="Google Shape;236;g2fc218baf49_4_1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fd3ba0d27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fd3ba0d273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2fd3ba0d273_0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fd3ba0d273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fd3ba0d273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2fd3ba0d273_0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fd3ba0d27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fd3ba0d273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2fd3ba0d273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fc218baf49_4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g2fc218baf49_4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3" name="Google Shape;263;g2fc218baf49_4_10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fc218baf49_4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g2fc218baf49_4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g2fc218baf49_4_10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fc218baf4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g2fc218baf49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" name="Google Shape;278;g2fc218baf49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fc218baf49_4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g2fc218baf49_4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g2fc218baf49_4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fd3ba0d273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fd3ba0d273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2fd3ba0d273_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fd3ba0d273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2fd3ba0d273_1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g2fd3ba0d273_1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fd3ba0d273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fd3ba0d273_1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g2fd3ba0d273_1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fd3ba0d273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2fd3ba0d273_1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g2fd3ba0d273_1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fd3ba0d27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fd3ba0d273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g2fd3ba0d273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fd3ba0d273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2fd3ba0d273_1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g2fd3ba0d273_1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fd3ba0d273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2fd3ba0d273_1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g2fd3ba0d273_1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fd3ba0d273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fd3ba0d273_1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g2fd3ba0d273_1_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f097776f0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g2f097776f03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g2f097776f03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it-IT"/>
              <a:t>37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fcf104f36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fcf104f367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g2fcf104f367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f71574b5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2f71574b595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g2f71574b595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f71574b59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2f71574b595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g2f71574b595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fc218baf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2fc218baf4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g2fc218baf4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fc218baf49_4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2fc218baf49_4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g2fc218baf49_4_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6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6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-141632" y="696741"/>
            <a:ext cx="8249934" cy="3903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t-IT"/>
              <a:t>UNIMC </a:t>
            </a:r>
            <a:br>
              <a:rPr lang="it-IT"/>
            </a:br>
            <a:r>
              <a:rPr lang="it-IT"/>
              <a:t>LABORATORIO INGLESE III</a:t>
            </a:r>
            <a:br>
              <a:rPr lang="it-IT"/>
            </a:br>
            <a:endParaRPr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7962005" y="252768"/>
            <a:ext cx="3808817" cy="1143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>
                <a:solidFill>
                  <a:schemeClr val="dk1"/>
                </a:solidFill>
              </a:rPr>
              <a:t>A.A.  202</a:t>
            </a:r>
            <a:r>
              <a:rPr lang="it-IT"/>
              <a:t>4</a:t>
            </a:r>
            <a:r>
              <a:rPr lang="it-IT">
                <a:solidFill>
                  <a:schemeClr val="dk1"/>
                </a:solidFill>
              </a:rPr>
              <a:t>/202</a:t>
            </a:r>
            <a:r>
              <a:rPr lang="it-IT"/>
              <a:t>5</a:t>
            </a:r>
            <a:r>
              <a:rPr lang="it-IT">
                <a:solidFill>
                  <a:schemeClr val="dk1"/>
                </a:solidFill>
              </a:rPr>
              <a:t>, LM85-BIS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>
                <a:solidFill>
                  <a:schemeClr val="dk1"/>
                </a:solidFill>
              </a:rPr>
              <a:t>(</a:t>
            </a:r>
            <a:r>
              <a:rPr lang="it-IT"/>
              <a:t>3</a:t>
            </a:r>
            <a:r>
              <a:rPr lang="it-IT">
                <a:solidFill>
                  <a:schemeClr val="dk1"/>
                </a:solidFill>
              </a:rPr>
              <a:t>° ANNO, </a:t>
            </a:r>
            <a:r>
              <a:rPr lang="it-IT"/>
              <a:t>1</a:t>
            </a:r>
            <a:r>
              <a:rPr lang="it-IT">
                <a:solidFill>
                  <a:schemeClr val="dk1"/>
                </a:solidFill>
              </a:rPr>
              <a:t>° SEMESTRE)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1296785" y="4045172"/>
            <a:ext cx="4799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Prof.ssa Nicoletta Moretti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n.moretti3@unimc.it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g2fc218baf49_4_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445265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g2fc218baf49_4_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0096500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g2fc218baf49_4_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050" y="3002075"/>
            <a:ext cx="4876800" cy="444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2fc218baf49_4_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13" y="0"/>
            <a:ext cx="4410075" cy="255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2fc218baf49_4_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97250" y="152400"/>
            <a:ext cx="4695825" cy="291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2fc218baf49_4_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97250" y="3219450"/>
            <a:ext cx="3387948" cy="348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2fc218baf49_4_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37598" y="3219450"/>
            <a:ext cx="2505670" cy="348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g2fcf104f367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9123935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2fc218baf49_4_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068973" cy="655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2fc218baf49_4_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3773" y="152400"/>
            <a:ext cx="5665828" cy="4151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g2fc218baf49_4_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905375" cy="372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g2fc218baf49_4_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877175" cy="392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g2fc218baf49_4_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1125" y="2934225"/>
            <a:ext cx="5229625" cy="385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g2fd3ba0d273_1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858125" cy="616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2fd3ba0d273_1_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5675" y="3466575"/>
            <a:ext cx="5425074" cy="325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g2fc218baf49_4_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15025"/>
            <a:ext cx="6391401" cy="2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2fc218baf49_4_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9325" y="1211925"/>
            <a:ext cx="6802674" cy="271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2fc218baf49_4_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625" y="3994875"/>
            <a:ext cx="6391400" cy="271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g2fd3ba0d273_1_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175987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 txBox="1"/>
          <p:nvPr/>
        </p:nvSpPr>
        <p:spPr>
          <a:xfrm>
            <a:off x="886400" y="385346"/>
            <a:ext cx="10758300" cy="6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it-IT" sz="3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TODAY’S LESSON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GRAMMAR: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CLAUSES OF CONTRAST AND PURPOSE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PLURALS AND UNCOUNTABLE</a:t>
            </a:r>
            <a:endParaRPr sz="3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•"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QUANTIFIERS: ALL, EVERY, BOTH…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•"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ARTICLES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VOCABULARY: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 BUILDING: PREFIXES AND SUFFIXES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SCIENCE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COLLOCATIONS: WORD PAIRS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g2fc218baf49_4_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114925" cy="395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g2fc218baf49_4_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9725" y="152400"/>
            <a:ext cx="6205600" cy="342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g2fc218baf49_4_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9569374" cy="257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2fc218baf49_4_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1026" y="2730675"/>
            <a:ext cx="7186074" cy="37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2fc218baf49_4_114"/>
          <p:cNvSpPr txBox="1"/>
          <p:nvPr/>
        </p:nvSpPr>
        <p:spPr>
          <a:xfrm>
            <a:off x="300625" y="3466575"/>
            <a:ext cx="4775700" cy="3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First: do the exercises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Then: check with your colleagues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After that: revise the rules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Finally: go back to your answers and try to understand why it was right or wrong.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g2fd3ba0d273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458075" cy="535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g2fd3ba0d273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924675" cy="468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2fd3ba0d273_0_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7850" y="1556350"/>
            <a:ext cx="5923226" cy="519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g2fd3ba0d273_0_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27101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g2fc218baf49_4_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2726" y="5365300"/>
            <a:ext cx="5652899" cy="1267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2fc218baf49_4_1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613940" cy="510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2fc218baf49_4_1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7725" y="3775975"/>
            <a:ext cx="6364275" cy="147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g2fc218baf49_4_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200900" cy="563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g2fc218baf49_4_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23125" y="3107999"/>
            <a:ext cx="5068875" cy="35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g2fc218baf49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829550" cy="523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g2fc218baf49_0_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2838" y="5133963"/>
            <a:ext cx="6829425" cy="172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g2fc218baf49_4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767668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g2fc218baf49_4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0550" y="0"/>
            <a:ext cx="5511450" cy="239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g2fd3ba0d273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730586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g2fd3ba0d273_0_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4699" y="152400"/>
            <a:ext cx="6388874" cy="306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"/>
          <p:cNvSpPr txBox="1"/>
          <p:nvPr/>
        </p:nvSpPr>
        <p:spPr>
          <a:xfrm>
            <a:off x="1464906" y="830424"/>
            <a:ext cx="862148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it-IT"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GET STARTED!!!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9890" y="2266950"/>
            <a:ext cx="6332220" cy="232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g2fd3ba0d273_1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859834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2fd3ba0d273_1_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4634" y="152400"/>
            <a:ext cx="4874966" cy="2780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2fd3ba0d273_1_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4634" y="3084994"/>
            <a:ext cx="4754014" cy="3620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g2fd3ba0d273_1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248400" cy="468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2fd3ba0d273_1_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3200" y="152400"/>
            <a:ext cx="5486400" cy="4459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g2fd3ba0d273_1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543800" cy="378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2fd3ba0d273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641224" cy="635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fd3ba0d273_1_48"/>
          <p:cNvSpPr txBox="1"/>
          <p:nvPr/>
        </p:nvSpPr>
        <p:spPr>
          <a:xfrm>
            <a:off x="2367425" y="521525"/>
            <a:ext cx="8220300" cy="7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VOCABULARY: COLLOCATIONS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g2fd3ba0d273_1_48"/>
          <p:cNvSpPr txBox="1"/>
          <p:nvPr/>
        </p:nvSpPr>
        <p:spPr>
          <a:xfrm>
            <a:off x="3103325" y="2088725"/>
            <a:ext cx="2974800" cy="5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0" name="Google Shape;330;g2fd3ba0d273_1_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675" y="1801150"/>
            <a:ext cx="6270325" cy="85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2fd3ba0d273_1_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675" y="3164950"/>
            <a:ext cx="7148175" cy="330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2fd3ba0d273_1_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67575" y="5695150"/>
            <a:ext cx="4924425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g2fd3ba0d273_1_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295775" cy="360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2fd3ba0d273_1_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0575" y="152400"/>
            <a:ext cx="4791075" cy="371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g2fd3ba0d273_1_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16844" cy="65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g2fd3ba0d273_1_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1644" y="152400"/>
            <a:ext cx="401955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2fd3ba0d273_1_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1644" y="3124200"/>
            <a:ext cx="5629275" cy="28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2fd3ba0d273_1_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93594" y="152400"/>
            <a:ext cx="4146006" cy="179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2fd3ba0d273_1_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03319" y="2095121"/>
            <a:ext cx="2536281" cy="19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f097776f03_0_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-IT"/>
              <a:t>KEEP PRACTISING AT HOME!!!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56" name="Google Shape;356;g2f097776f03_0_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6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it-IT" sz="4600"/>
              <a:t>THANK YOU FOR THE ATTENTION!!!</a:t>
            </a:r>
            <a:endParaRPr sz="4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/>
          <p:nvPr/>
        </p:nvSpPr>
        <p:spPr>
          <a:xfrm>
            <a:off x="391874" y="612850"/>
            <a:ext cx="11010000" cy="50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it-IT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COOPERATIVE LEARNING: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it-IT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FIRST: DO IT INDIVIDUALLY AND WRITE THEM ON A PAPER;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it-IT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AFTER THAT: COMPARE YOUR ANSWERS WITH YOUR COLLEAGUES AND TALK TO EACH OTHER (TRY TO TALK ONLY IN ENGLISH AND IF YOU DON’T KNOW SOME WORDS LOOK THEM UP INTO A FREE ONLINE DICTIONARY «CAMBRIDGE» «OXFORD»).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it-IT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FINALLY: SHARE YOUR IDEAS WITH THE WHOLE CLASS TO PRACTICE SPEAKING SKILLS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g2fcf104f367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526882" cy="65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2fcf104f367_0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1675" y="152400"/>
            <a:ext cx="4252826" cy="368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2fcf104f367_0_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79900" y="2902900"/>
            <a:ext cx="3659700" cy="380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2fcf104f367_0_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31682" y="3994750"/>
            <a:ext cx="3230430" cy="271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g2f71574b595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6800"/>
            <a:ext cx="5221181" cy="655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2f71574b595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1106" y="0"/>
            <a:ext cx="3615844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2f71574b595_0_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724" y="5467350"/>
            <a:ext cx="3802225" cy="139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g2f71574b595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9206695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g2fc218baf4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0058400" cy="530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2fc218baf49_4_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0001250" cy="439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224</Words>
  <Application>Microsoft Office PowerPoint</Application>
  <PresentationFormat>Widescreen</PresentationFormat>
  <Paragraphs>62</Paragraphs>
  <Slides>37</Slides>
  <Notes>37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0" baseType="lpstr">
      <vt:lpstr>Arial</vt:lpstr>
      <vt:lpstr>Calibri</vt:lpstr>
      <vt:lpstr>Tema di Office</vt:lpstr>
      <vt:lpstr>UNIMC  LABORATORIO INGLESE III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KEEP PRACTISING AT HOME!!!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n.moretti3@unimc.it</dc:creator>
  <cp:lastModifiedBy>n.moretti3@unimc.it</cp:lastModifiedBy>
  <cp:revision>3</cp:revision>
  <dcterms:created xsi:type="dcterms:W3CDTF">2023-01-26T11:43:10Z</dcterms:created>
  <dcterms:modified xsi:type="dcterms:W3CDTF">2024-11-14T20:15:16Z</dcterms:modified>
</cp:coreProperties>
</file>