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6" r:id="rId3"/>
    <p:sldId id="270" r:id="rId4"/>
    <p:sldId id="277" r:id="rId5"/>
    <p:sldId id="257" r:id="rId6"/>
    <p:sldId id="256" r:id="rId7"/>
    <p:sldId id="258" r:id="rId8"/>
    <p:sldId id="259" r:id="rId9"/>
    <p:sldId id="260" r:id="rId10"/>
    <p:sldId id="278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1" r:id="rId21"/>
    <p:sldId id="272" r:id="rId22"/>
    <p:sldId id="273" r:id="rId23"/>
    <p:sldId id="274" r:id="rId24"/>
    <p:sldId id="280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0A8B83-281C-0CB8-7DF3-0483A7DF0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12B1C7-ABE2-FAEE-3CE8-091568931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B2206D-8172-D27C-C3BD-C1DD85F4E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C332-672D-4587-8115-D0D11575FA03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C49A9C-C606-3166-79B0-58BE2A097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5E047C-BA44-36DD-BD8E-8A69A043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11EE-4D25-4BE3-B849-C5BF8950D2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91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519503-3C84-8EFD-317B-41FBAD27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DAC7F0-8899-0846-FBD0-2DADB95B2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E7CF13-170C-160C-8D76-505A535EE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C332-672D-4587-8115-D0D11575FA03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00A320-0FB5-8B3C-CDF0-B5202DEE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BA27E8-1D9C-4C72-6BE6-E0ADDAF5B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11EE-4D25-4BE3-B849-C5BF8950D2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64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B4FA9BD-624B-924C-03EC-AAA4E900B0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A2759C3-316A-DB06-0C8C-1FF6232AC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94CF16-AEAC-49A3-6990-4DBBC44D5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C332-672D-4587-8115-D0D11575FA03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2EFE74-F4E4-8DDF-7015-D0A92A519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243D45-3D79-3223-99D1-D7800D7A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11EE-4D25-4BE3-B849-C5BF8950D2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314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D95732-05D7-C4A7-6117-A6B3B4ADB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872588-A5A2-5876-F3A8-A8BCEF5AC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D663F4-5592-7BBF-D9BD-BB2D1148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C332-672D-4587-8115-D0D11575FA03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F40152-1372-E8E6-D445-08CE16CFA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2E795B-7751-2B51-BF47-125C3D64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11EE-4D25-4BE3-B849-C5BF8950D2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0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0D7349-D15D-3629-5C00-A2684C2B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62D5D63-58DD-54E7-2A50-567788D4B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FA30A0-5479-1451-8725-A47AC875F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C332-672D-4587-8115-D0D11575FA03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AE72ED-5E8A-5A1B-62AB-9618247BD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4A6F70-2B18-1C3A-70B0-F4AD7CA0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11EE-4D25-4BE3-B849-C5BF8950D2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96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A78F2-E520-ADB0-2132-89CFD4D49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4F1AD4-B454-438C-D36E-CC4379436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554D49E-9F5F-703B-312A-4E0D1A45C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162FE3B-777A-6453-6396-D0F3F8C13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C332-672D-4587-8115-D0D11575FA03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B31B34-8847-BEBD-3137-0828A7FF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B25B9A-E2DF-8F94-127C-0D6712A3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11EE-4D25-4BE3-B849-C5BF8950D2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18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1B0A41-7493-B562-0733-B077D0074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361CB4-5588-32A3-DB1A-CF9BAE33C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84C5DB-A6FB-18E1-D3FB-AEAC28F28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3A45DC5-F670-3442-323F-B387BD809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38D388A-1E9D-93B2-6BCD-3CBA05E1D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BD98C0E-10DE-C74A-41DF-30A885D00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C332-672D-4587-8115-D0D11575FA03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54A0B9B-4183-6BB2-F99D-ED4D0C65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A752CA9-F821-106B-C216-F6DFF16E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11EE-4D25-4BE3-B849-C5BF8950D2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7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AA6EAA-23A6-F23D-CE1D-54DE2BFDA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83AB3A2-B5D3-5054-2F14-915AE7DE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C332-672D-4587-8115-D0D11575FA03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BE4DEA3-E865-2AB3-4A45-B4DCC3A76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DB5EBF9-7F25-092C-76C3-E386159CE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11EE-4D25-4BE3-B849-C5BF8950D2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20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218D94C-4293-0341-F090-CB640DB9C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C332-672D-4587-8115-D0D11575FA03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D82C111-E2C4-14C9-7324-B436B5418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DDD41D-FA2D-40D0-B059-0BA42B61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11EE-4D25-4BE3-B849-C5BF8950D2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90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79C62B-1526-B594-6A28-5FB351CF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E07EB7-A9F7-EAF8-FEEE-5EB16C519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E99FC43-2AD5-E321-713F-3D14D5C53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513A92-B856-DAF0-7BD5-2AF5B8F94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C332-672D-4587-8115-D0D11575FA03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509953E-9269-8223-11B0-4A5B71B19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B0F791F-1D1C-AE6A-2BCC-98359716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11EE-4D25-4BE3-B849-C5BF8950D2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17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513432-69CB-9D55-0459-99F48EB6E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7C6EA30-305B-CE6E-B333-CF1D3EF90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9AEEA5-2EFB-D656-D5BF-A229B8BB2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F79A487-D857-E1DC-010C-72716D3C7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C332-672D-4587-8115-D0D11575FA03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280972-9D6E-78A8-2B0D-84E01A5F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89E6145-43E8-A791-A1D6-403ECA36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11EE-4D25-4BE3-B849-C5BF8950D2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22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B12E1EC-4980-87B1-FBB6-B6DF1224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5D58F4-6C54-E39B-B056-2853885D5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577F94-2E67-3862-C192-432FC3DCB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DC332-672D-4587-8115-D0D11575FA03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1158F8-37B6-06E4-A207-8190963AC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B23C64-9D67-A21A-69C1-B3FEA66CE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D11EE-4D25-4BE3-B849-C5BF8950D2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858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.moretti3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8586F1-6246-89D2-A0C6-16DA26C4F9E9}"/>
              </a:ext>
            </a:extLst>
          </p:cNvPr>
          <p:cNvSpPr txBox="1"/>
          <p:nvPr/>
        </p:nvSpPr>
        <p:spPr>
          <a:xfrm>
            <a:off x="2631232" y="2690336"/>
            <a:ext cx="660607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UNIMC</a:t>
            </a:r>
          </a:p>
          <a:p>
            <a:pPr algn="ctr"/>
            <a:r>
              <a:rPr lang="it-IT" sz="3200" dirty="0"/>
              <a:t>LABORATORIO INGLESE I </a:t>
            </a:r>
          </a:p>
          <a:p>
            <a:pPr algn="ctr"/>
            <a:r>
              <a:rPr lang="it-IT" sz="3200" dirty="0"/>
              <a:t>HOW TO WRITE AN EMAIL AND A STORY</a:t>
            </a:r>
          </a:p>
          <a:p>
            <a:r>
              <a:rPr lang="it-IT" sz="1200" dirty="0"/>
              <a:t>PROF.SSA NICOLETTA MORETTI</a:t>
            </a:r>
          </a:p>
          <a:p>
            <a:r>
              <a:rPr lang="it-IT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n.moretti3@gmail.com</a:t>
            </a:r>
            <a:endParaRPr lang="it-IT" sz="1200" dirty="0"/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8947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9DC8F0-C7E0-A16C-4C0C-DC8424DE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45" y="20259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7200" dirty="0"/>
              <a:t>HOW TO WRITE A STORY</a:t>
            </a:r>
          </a:p>
        </p:txBody>
      </p:sp>
    </p:spTree>
    <p:extLst>
      <p:ext uri="{BB962C8B-B14F-4D97-AF65-F5344CB8AC3E}">
        <p14:creationId xmlns:p14="http://schemas.microsoft.com/office/powerpoint/2010/main" val="3555165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78F7E4-6225-448E-54AF-D676872EAF9F}"/>
              </a:ext>
            </a:extLst>
          </p:cNvPr>
          <p:cNvSpPr txBox="1"/>
          <p:nvPr/>
        </p:nvSpPr>
        <p:spPr>
          <a:xfrm>
            <a:off x="475861" y="373224"/>
            <a:ext cx="112153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HOW TO ORGANISE YOUR STORY</a:t>
            </a:r>
          </a:p>
          <a:p>
            <a:endParaRPr lang="it-IT" sz="2400" dirty="0"/>
          </a:p>
          <a:p>
            <a:r>
              <a:rPr lang="it-IT" sz="2400" dirty="0"/>
              <a:t>YOU CAN ORGANISE IT FOLLOWING THESE SIMPLE TIPS:</a:t>
            </a:r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A GOOD STORY USALLY HAS A BEGINNING, A MAIN PART AND AN ENDING.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THE MAIN PART IS THE MOST IMPORTANT ONE SO YOU CAN MAKE IT LONGER THAN THE OTHER ONES.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MOST OF THE TIME WE GET TO A STRUCTURE THAT LOOKS LIKE THIS:</a:t>
            </a:r>
          </a:p>
          <a:p>
            <a:endParaRPr lang="it-IT" sz="2400" dirty="0"/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FIRST SENTENCE/BEGINNING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MAIN PART PARAGRAPH 1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MAIN PART PARAGRAPH 2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ENDING</a:t>
            </a:r>
          </a:p>
          <a:p>
            <a:endParaRPr lang="it-IT" sz="2400" dirty="0"/>
          </a:p>
          <a:p>
            <a:r>
              <a:rPr lang="it-IT" sz="2400" dirty="0"/>
              <a:t>YOU MAY HAVE THREE OR MORE MAIN PART PARAGRAPHS, BUT IN MOST TASKS THE STRUCTURE WITH ONLY TWO OF THEM WORKS VERY WELL!</a:t>
            </a:r>
          </a:p>
        </p:txBody>
      </p:sp>
    </p:spTree>
    <p:extLst>
      <p:ext uri="{BB962C8B-B14F-4D97-AF65-F5344CB8AC3E}">
        <p14:creationId xmlns:p14="http://schemas.microsoft.com/office/powerpoint/2010/main" val="2946660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A644BEB-DB1D-D9CB-6D97-566ACDC59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507" y="410546"/>
            <a:ext cx="10924266" cy="5705418"/>
          </a:xfrm>
        </p:spPr>
      </p:pic>
    </p:spTree>
    <p:extLst>
      <p:ext uri="{BB962C8B-B14F-4D97-AF65-F5344CB8AC3E}">
        <p14:creationId xmlns:p14="http://schemas.microsoft.com/office/powerpoint/2010/main" val="2542880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C16C5C-C8EE-B519-BC4B-79E02CFF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FD49772-40A0-12B5-AE39-CC8F0ADF0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103" y="365125"/>
            <a:ext cx="10486426" cy="5811838"/>
          </a:xfrm>
        </p:spPr>
      </p:pic>
    </p:spTree>
    <p:extLst>
      <p:ext uri="{BB962C8B-B14F-4D97-AF65-F5344CB8AC3E}">
        <p14:creationId xmlns:p14="http://schemas.microsoft.com/office/powerpoint/2010/main" val="39889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D1A0A0-2BFE-78F3-40AA-C7C45DB0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1E8BA8-F1DD-FE3C-4A2E-3A72C18C4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349D978-49E6-30FC-530B-801260939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71" y="380736"/>
            <a:ext cx="11751058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40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52DC33-8224-C15D-FDA7-9B756C351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783364-75EC-FA63-A2A6-9F567028C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B433F62-6048-8B0B-389C-576CFB48A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59" y="609355"/>
            <a:ext cx="11095682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65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2BDDEB-5BE2-D887-1E28-C5C05C576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USEFUL LANGUAGE FOR STORY WRITING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959257D-B25E-601C-4D75-F7ED071CC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280" y="1825625"/>
            <a:ext cx="9927440" cy="4351338"/>
          </a:xfrm>
        </p:spPr>
      </p:pic>
    </p:spTree>
    <p:extLst>
      <p:ext uri="{BB962C8B-B14F-4D97-AF65-F5344CB8AC3E}">
        <p14:creationId xmlns:p14="http://schemas.microsoft.com/office/powerpoint/2010/main" val="423918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365B85-D406-3D1E-1AF7-FFC1CD85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E41181A-6C33-7C11-1F75-81660F2EF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989" y="692004"/>
            <a:ext cx="10206604" cy="5718532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5EBBFD1-A4C0-EE88-C73C-A969F78FEFE5}"/>
              </a:ext>
            </a:extLst>
          </p:cNvPr>
          <p:cNvSpPr txBox="1"/>
          <p:nvPr/>
        </p:nvSpPr>
        <p:spPr>
          <a:xfrm>
            <a:off x="7520472" y="3946849"/>
            <a:ext cx="30324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1 IMPROVVISAMENTE</a:t>
            </a:r>
          </a:p>
          <a:p>
            <a:r>
              <a:rPr lang="it-IT" sz="1600" dirty="0"/>
              <a:t>2 ALL’IMPROVVISO</a:t>
            </a:r>
          </a:p>
          <a:p>
            <a:r>
              <a:rPr lang="it-IT" sz="1600" dirty="0"/>
              <a:t>3 SENZA PREAVVISO</a:t>
            </a:r>
          </a:p>
          <a:p>
            <a:r>
              <a:rPr lang="it-IT" sz="1600" dirty="0"/>
              <a:t>4 PROPRIO IN QUEL MOMENTO</a:t>
            </a:r>
          </a:p>
          <a:p>
            <a:r>
              <a:rPr lang="it-IT" sz="1600" dirty="0"/>
              <a:t>5 INASPETTATAMENTE</a:t>
            </a:r>
          </a:p>
          <a:p>
            <a:r>
              <a:rPr lang="it-IT" sz="1600" dirty="0"/>
              <a:t>6 DEL TUTTO INASPETTATAMENTE</a:t>
            </a:r>
          </a:p>
          <a:p>
            <a:r>
              <a:rPr lang="it-IT" sz="1600" dirty="0"/>
              <a:t>7 DAL NULLA</a:t>
            </a:r>
          </a:p>
          <a:p>
            <a:r>
              <a:rPr lang="it-IT" sz="1600" dirty="0"/>
              <a:t>8 -9 IMMEDIATAMENTE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153703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46B1B7-B63D-B118-666F-F171A2A1F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7FD2A0C-A3CB-66E8-696C-DB6FEA7DD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738" y="615771"/>
            <a:ext cx="11430684" cy="5626457"/>
          </a:xfrm>
        </p:spPr>
      </p:pic>
    </p:spTree>
    <p:extLst>
      <p:ext uri="{BB962C8B-B14F-4D97-AF65-F5344CB8AC3E}">
        <p14:creationId xmlns:p14="http://schemas.microsoft.com/office/powerpoint/2010/main" val="2965417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0372FF-173C-E036-7870-DE3E35AF1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3F88148-4A98-9C88-FDC4-B9DCD5C62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92" y="523081"/>
            <a:ext cx="11834694" cy="5811838"/>
          </a:xfrm>
        </p:spPr>
      </p:pic>
    </p:spTree>
    <p:extLst>
      <p:ext uri="{BB962C8B-B14F-4D97-AF65-F5344CB8AC3E}">
        <p14:creationId xmlns:p14="http://schemas.microsoft.com/office/powerpoint/2010/main" val="330828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EEAA952-4D33-FBC7-2C37-A22DC5187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11" y="774441"/>
            <a:ext cx="10873443" cy="554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27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0BFB936-4A2F-1115-9085-7D6A05540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263" y="756160"/>
            <a:ext cx="10623473" cy="5989921"/>
          </a:xfrm>
        </p:spPr>
      </p:pic>
    </p:spTree>
    <p:extLst>
      <p:ext uri="{BB962C8B-B14F-4D97-AF65-F5344CB8AC3E}">
        <p14:creationId xmlns:p14="http://schemas.microsoft.com/office/powerpoint/2010/main" val="3218572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B03231-7D32-3793-14E9-29D992DE7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A1AE2E2-F1A2-F52A-DBA2-7106A8417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592" y="365125"/>
            <a:ext cx="10593184" cy="6127750"/>
          </a:xfrm>
        </p:spPr>
      </p:pic>
    </p:spTree>
    <p:extLst>
      <p:ext uri="{BB962C8B-B14F-4D97-AF65-F5344CB8AC3E}">
        <p14:creationId xmlns:p14="http://schemas.microsoft.com/office/powerpoint/2010/main" val="238905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D47D12-35F3-7276-8FBE-3FED3B999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0DDA5F-32EA-DBB9-0F69-6DA86C254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2557EC3-80AB-4D3E-4F0B-69B44ECB2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65" y="137602"/>
            <a:ext cx="10207690" cy="654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16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5FBBF83-492B-059E-A88D-A45CE614A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78" y="397209"/>
            <a:ext cx="7389939" cy="472529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AE3B7F9-0924-90B9-F9DD-D4B399D14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311" y="4495430"/>
            <a:ext cx="3420091" cy="162861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CC0003E-656B-A22E-F0FA-8C0DC18FA2C1}"/>
              </a:ext>
            </a:extLst>
          </p:cNvPr>
          <p:cNvSpPr txBox="1"/>
          <p:nvPr/>
        </p:nvSpPr>
        <p:spPr>
          <a:xfrm>
            <a:off x="8304245" y="867747"/>
            <a:ext cx="247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LET’S PRACTICE NOW!</a:t>
            </a:r>
          </a:p>
        </p:txBody>
      </p:sp>
    </p:spTree>
    <p:extLst>
      <p:ext uri="{BB962C8B-B14F-4D97-AF65-F5344CB8AC3E}">
        <p14:creationId xmlns:p14="http://schemas.microsoft.com/office/powerpoint/2010/main" val="3016091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67E1354-CB77-ED96-E5B9-EB1EE533B7B7}"/>
              </a:ext>
            </a:extLst>
          </p:cNvPr>
          <p:cNvSpPr txBox="1"/>
          <p:nvPr/>
        </p:nvSpPr>
        <p:spPr>
          <a:xfrm>
            <a:off x="1352939" y="1194318"/>
            <a:ext cx="9769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853103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8B2327F-7421-732F-CDCD-621F6AB8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622" y="323581"/>
            <a:ext cx="9868755" cy="62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13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C295548-BCEC-097D-2336-58A0E4656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70" y="1800807"/>
            <a:ext cx="7237600" cy="454933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09CEFEF-6CCC-BA05-8296-F0237720A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038" y="830425"/>
            <a:ext cx="7426642" cy="467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9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02C4305-E86A-3933-8E80-813D1C061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813" y="360537"/>
            <a:ext cx="4833256" cy="6208214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0AC33F3-CA92-C22B-4D26-486DF7E82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744" y="708276"/>
            <a:ext cx="5966977" cy="57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8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801D3A8-8E13-FF50-DFF7-CB9B0C7F0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6" y="223936"/>
            <a:ext cx="11979967" cy="599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4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27E158-7385-CB22-C70F-79CF0F953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79C6B10-5D7E-24AE-B7D0-D2956B757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28" y="365125"/>
            <a:ext cx="8497103" cy="6034412"/>
          </a:xfrm>
        </p:spPr>
      </p:pic>
    </p:spTree>
    <p:extLst>
      <p:ext uri="{BB962C8B-B14F-4D97-AF65-F5344CB8AC3E}">
        <p14:creationId xmlns:p14="http://schemas.microsoft.com/office/powerpoint/2010/main" val="49603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4B9038C-7638-2A31-BA52-02F50C32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66" y="0"/>
            <a:ext cx="5618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98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7529A5-8828-9915-0B42-4CC7CF852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4219F63-AB1C-73AD-9595-E60A47AAD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73" y="281512"/>
            <a:ext cx="10021078" cy="6327950"/>
          </a:xfrm>
        </p:spPr>
      </p:pic>
    </p:spTree>
    <p:extLst>
      <p:ext uri="{BB962C8B-B14F-4D97-AF65-F5344CB8AC3E}">
        <p14:creationId xmlns:p14="http://schemas.microsoft.com/office/powerpoint/2010/main" val="3109118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169</Words>
  <Application>Microsoft Office PowerPoint</Application>
  <PresentationFormat>Widescreen</PresentationFormat>
  <Paragraphs>31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HOW TO WRITE A STORY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USEFUL LANGUAGE FOR STORY WRITING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n.moretti3@unimc.it</dc:creator>
  <cp:lastModifiedBy>n.moretti3@unimc.it</cp:lastModifiedBy>
  <cp:revision>5</cp:revision>
  <dcterms:created xsi:type="dcterms:W3CDTF">2023-04-16T08:44:18Z</dcterms:created>
  <dcterms:modified xsi:type="dcterms:W3CDTF">2025-03-30T19:10:11Z</dcterms:modified>
</cp:coreProperties>
</file>