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81" r:id="rId2"/>
    <p:sldId id="276" r:id="rId3"/>
    <p:sldId id="270" r:id="rId4"/>
    <p:sldId id="277" r:id="rId5"/>
    <p:sldId id="257" r:id="rId6"/>
    <p:sldId id="256" r:id="rId7"/>
    <p:sldId id="258" r:id="rId8"/>
    <p:sldId id="259" r:id="rId9"/>
    <p:sldId id="260" r:id="rId10"/>
    <p:sldId id="278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1" r:id="rId21"/>
    <p:sldId id="272" r:id="rId22"/>
    <p:sldId id="273" r:id="rId23"/>
    <p:sldId id="274" r:id="rId24"/>
    <p:sldId id="280" r:id="rId25"/>
  </p:sldIdLst>
  <p:sldSz cx="12192000" cy="6858000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643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10A8B83-281C-0CB8-7DF3-0483A7DF05C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ottotitolo 2">
            <a:extLst>
              <a:ext uri="{FF2B5EF4-FFF2-40B4-BE49-F238E27FC236}">
                <a16:creationId xmlns:a16="http://schemas.microsoft.com/office/drawing/2014/main" id="{BE12B1C7-ABE2-FAEE-3CE8-09156893140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32B2206D-8172-D27C-C3BD-C1DD85F4EE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A8C49A9C-C606-3166-79B0-58BE2A097F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15E047C-BA44-36DD-BD8E-8A69A04312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879172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6519503-3C84-8EFD-317B-41FBAD2762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1FDAC7F0-8899-0846-FBD0-2DADB95B255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9E7CF13-170C-160C-8D76-505A535EEAE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900A320-0FB5-8B3C-CDF0-B5202DEEE1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0BA27E8-1D9C-4C72-6BE6-E0ADDAF5B0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8964967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>
            <a:extLst>
              <a:ext uri="{FF2B5EF4-FFF2-40B4-BE49-F238E27FC236}">
                <a16:creationId xmlns:a16="http://schemas.microsoft.com/office/drawing/2014/main" id="{5B4FA9BD-624B-924C-03EC-AAA4E900B058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verticale 2">
            <a:extLst>
              <a:ext uri="{FF2B5EF4-FFF2-40B4-BE49-F238E27FC236}">
                <a16:creationId xmlns:a16="http://schemas.microsoft.com/office/drawing/2014/main" id="{EA2759C3-316A-DB06-0C8C-1FF6232ACF7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AA94CF16-AEAC-49A3-6990-4DBBC44D52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6B2EFE74-F4E4-8DDF-7015-D0A92A519B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1D243D45-3D79-3223-99D1-D7800D7A12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7314047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0D95732-05D7-C4A7-6117-A6B3B4ADBE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CF872588-A5A2-5876-F3A8-A8BCEF5AC12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C8D663F4-5592-7BBF-D9BD-BB2D114805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18F40152-1372-E8E6-D445-08CE16CFA0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4C2E795B-7751-2B51-BF47-125C3D6475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972039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110D7349-D15D-3629-5C00-A2684C2B7D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062D5D63-58DD-54E7-2A50-567788D4B67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01FA30A0-5479-1451-8725-A47AC875FCC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58AE72ED-5E8A-5A1B-62AB-9618247BD5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CE4A6F70-2B18-1C3A-70B0-F4AD7CA05A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62496867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639A78F2-E520-ADB0-2132-89CFD4D49C3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204F1AD4-B454-438C-D36E-CC43794363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0554D49E-9F5F-703B-312A-4E0D1A45C23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C162FE3B-777A-6453-6396-D0F3F8C13D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01B31B34-8847-BEBD-3137-0828A7FF921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10B25B9A-E2DF-8F94-127C-0D6712A370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862189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F1B0A41-7493-B562-0733-B077D0074A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D361CB4-5588-32A3-DB1A-CF9BAE33CD1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>
            <a:extLst>
              <a:ext uri="{FF2B5EF4-FFF2-40B4-BE49-F238E27FC236}">
                <a16:creationId xmlns:a16="http://schemas.microsoft.com/office/drawing/2014/main" id="{EC84C5DB-A6FB-18E1-D3FB-AEAC28F28D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5" name="Segnaposto testo 4">
            <a:extLst>
              <a:ext uri="{FF2B5EF4-FFF2-40B4-BE49-F238E27FC236}">
                <a16:creationId xmlns:a16="http://schemas.microsoft.com/office/drawing/2014/main" id="{D3A45DC5-F670-3442-323F-B387BD80970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>
            <a:extLst>
              <a:ext uri="{FF2B5EF4-FFF2-40B4-BE49-F238E27FC236}">
                <a16:creationId xmlns:a16="http://schemas.microsoft.com/office/drawing/2014/main" id="{338D388A-1E9D-93B2-6BCD-3CBA05E1D5B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7" name="Segnaposto data 6">
            <a:extLst>
              <a:ext uri="{FF2B5EF4-FFF2-40B4-BE49-F238E27FC236}">
                <a16:creationId xmlns:a16="http://schemas.microsoft.com/office/drawing/2014/main" id="{0BD98C0E-10DE-C74A-41DF-30A885D00A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8" name="Segnaposto piè di pagina 7">
            <a:extLst>
              <a:ext uri="{FF2B5EF4-FFF2-40B4-BE49-F238E27FC236}">
                <a16:creationId xmlns:a16="http://schemas.microsoft.com/office/drawing/2014/main" id="{D54A0B9B-4183-6BB2-F99D-ED4D0C6588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9" name="Segnaposto numero diapositiva 8">
            <a:extLst>
              <a:ext uri="{FF2B5EF4-FFF2-40B4-BE49-F238E27FC236}">
                <a16:creationId xmlns:a16="http://schemas.microsoft.com/office/drawing/2014/main" id="{DA752CA9-F821-106B-C216-F6DFF16E2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917024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DCAA6EAA-23A6-F23D-CE1D-54DE2BFDA0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data 2">
            <a:extLst>
              <a:ext uri="{FF2B5EF4-FFF2-40B4-BE49-F238E27FC236}">
                <a16:creationId xmlns:a16="http://schemas.microsoft.com/office/drawing/2014/main" id="{883AB3A2-B5D3-5054-2F14-915AE7DE10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4" name="Segnaposto piè di pagina 3">
            <a:extLst>
              <a:ext uri="{FF2B5EF4-FFF2-40B4-BE49-F238E27FC236}">
                <a16:creationId xmlns:a16="http://schemas.microsoft.com/office/drawing/2014/main" id="{0BE4DEA3-E865-2AB3-4A45-B4DCC3A761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>
            <a:extLst>
              <a:ext uri="{FF2B5EF4-FFF2-40B4-BE49-F238E27FC236}">
                <a16:creationId xmlns:a16="http://schemas.microsoft.com/office/drawing/2014/main" id="{2DB5EBF9-7F25-092C-76C3-E386159CE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222047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>
            <a:extLst>
              <a:ext uri="{FF2B5EF4-FFF2-40B4-BE49-F238E27FC236}">
                <a16:creationId xmlns:a16="http://schemas.microsoft.com/office/drawing/2014/main" id="{E218D94C-4293-0341-F090-CB640DB9CC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3" name="Segnaposto piè di pagina 2">
            <a:extLst>
              <a:ext uri="{FF2B5EF4-FFF2-40B4-BE49-F238E27FC236}">
                <a16:creationId xmlns:a16="http://schemas.microsoft.com/office/drawing/2014/main" id="{5D82C111-E2C4-14C9-7324-B436B54181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>
            <a:extLst>
              <a:ext uri="{FF2B5EF4-FFF2-40B4-BE49-F238E27FC236}">
                <a16:creationId xmlns:a16="http://schemas.microsoft.com/office/drawing/2014/main" id="{77DDD41D-FA2D-40D0-B059-0BA42B6133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823909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479C62B-1526-B594-6A28-5FB351CF43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E9E07EB7-A9F7-EAF8-FEEE-5EB16C51966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EE99FC43-2AD5-E321-713F-3D14D5C538E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98513A92-B856-DAF0-7BD5-2AF5B8F94C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9509953E-9269-8223-11B0-4A5B71B199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4B0F791F-1D1C-AE6A-2BCC-983597160C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4851781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2513432-69CB-9D55-0459-99F48EB6E6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immagine 2">
            <a:extLst>
              <a:ext uri="{FF2B5EF4-FFF2-40B4-BE49-F238E27FC236}">
                <a16:creationId xmlns:a16="http://schemas.microsoft.com/office/drawing/2014/main" id="{E7C6EA30-305B-CE6E-B333-CF1D3EF90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>
            <a:extLst>
              <a:ext uri="{FF2B5EF4-FFF2-40B4-BE49-F238E27FC236}">
                <a16:creationId xmlns:a16="http://schemas.microsoft.com/office/drawing/2014/main" id="{689AEEA5-2EFB-D656-D5BF-A229B8BB2A5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Segnaposto data 4">
            <a:extLst>
              <a:ext uri="{FF2B5EF4-FFF2-40B4-BE49-F238E27FC236}">
                <a16:creationId xmlns:a16="http://schemas.microsoft.com/office/drawing/2014/main" id="{4F79A487-D857-E1DC-010C-72716D3C787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6" name="Segnaposto piè di pagina 5">
            <a:extLst>
              <a:ext uri="{FF2B5EF4-FFF2-40B4-BE49-F238E27FC236}">
                <a16:creationId xmlns:a16="http://schemas.microsoft.com/office/drawing/2014/main" id="{66280972-9D6E-78A8-2B0D-84E01A5F83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>
            <a:extLst>
              <a:ext uri="{FF2B5EF4-FFF2-40B4-BE49-F238E27FC236}">
                <a16:creationId xmlns:a16="http://schemas.microsoft.com/office/drawing/2014/main" id="{789E6145-43E8-A791-A1D6-403ECA36F0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9642228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>
            <a:extLst>
              <a:ext uri="{FF2B5EF4-FFF2-40B4-BE49-F238E27FC236}">
                <a16:creationId xmlns:a16="http://schemas.microsoft.com/office/drawing/2014/main" id="{5B12E1EC-4980-87B1-FBB6-B6DF1224C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/>
              <a:t>Fare clic per modificare lo stile del titolo dello schema</a:t>
            </a:r>
          </a:p>
        </p:txBody>
      </p:sp>
      <p:sp>
        <p:nvSpPr>
          <p:cNvPr id="3" name="Segnaposto testo 2">
            <a:extLst>
              <a:ext uri="{FF2B5EF4-FFF2-40B4-BE49-F238E27FC236}">
                <a16:creationId xmlns:a16="http://schemas.microsoft.com/office/drawing/2014/main" id="{DC5D58F4-6C54-E39B-B056-2853885D507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4" name="Segnaposto data 3">
            <a:extLst>
              <a:ext uri="{FF2B5EF4-FFF2-40B4-BE49-F238E27FC236}">
                <a16:creationId xmlns:a16="http://schemas.microsoft.com/office/drawing/2014/main" id="{7B577F94-2E67-3862-C192-432FC3DCB5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17DC332-672D-4587-8115-D0D11575FA03}" type="datetimeFigureOut">
              <a:rPr lang="it-IT" smtClean="0"/>
              <a:t>30/03/2025</a:t>
            </a:fld>
            <a:endParaRPr lang="it-IT"/>
          </a:p>
        </p:txBody>
      </p:sp>
      <p:sp>
        <p:nvSpPr>
          <p:cNvPr id="5" name="Segnaposto piè di pagina 4">
            <a:extLst>
              <a:ext uri="{FF2B5EF4-FFF2-40B4-BE49-F238E27FC236}">
                <a16:creationId xmlns:a16="http://schemas.microsoft.com/office/drawing/2014/main" id="{771158F8-37B6-06E4-A207-8190963ACF8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it-IT"/>
          </a:p>
        </p:txBody>
      </p:sp>
      <p:sp>
        <p:nvSpPr>
          <p:cNvPr id="6" name="Segnaposto numero diapositiva 5">
            <a:extLst>
              <a:ext uri="{FF2B5EF4-FFF2-40B4-BE49-F238E27FC236}">
                <a16:creationId xmlns:a16="http://schemas.microsoft.com/office/drawing/2014/main" id="{82B23C64-9D67-A21A-69C1-B3FEA66CE4F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C0D11EE-4D25-4BE3-B849-C5BF8950D2A6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518589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n.moretti3@gmail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sellaDiTesto 1">
            <a:extLst>
              <a:ext uri="{FF2B5EF4-FFF2-40B4-BE49-F238E27FC236}">
                <a16:creationId xmlns:a16="http://schemas.microsoft.com/office/drawing/2014/main" id="{7C8586F1-6246-89D2-A0C6-16DA26C4F9E9}"/>
              </a:ext>
            </a:extLst>
          </p:cNvPr>
          <p:cNvSpPr txBox="1"/>
          <p:nvPr/>
        </p:nvSpPr>
        <p:spPr>
          <a:xfrm>
            <a:off x="2631232" y="2690336"/>
            <a:ext cx="6606073" cy="29238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3200" dirty="0"/>
              <a:t>UNIMC</a:t>
            </a:r>
          </a:p>
          <a:p>
            <a:pPr algn="ctr"/>
            <a:r>
              <a:rPr lang="it-IT" sz="3200" dirty="0"/>
              <a:t>LABORATORIO INGLESE I </a:t>
            </a:r>
          </a:p>
          <a:p>
            <a:pPr algn="ctr"/>
            <a:r>
              <a:rPr lang="it-IT" sz="3200" dirty="0"/>
              <a:t>HOW TO WRITE AN EMAIL AND A STORY</a:t>
            </a:r>
          </a:p>
          <a:p>
            <a:r>
              <a:rPr lang="it-IT" sz="1200" dirty="0"/>
              <a:t>PROF.SSA NICOLETTA MORETTI</a:t>
            </a:r>
          </a:p>
          <a:p>
            <a:r>
              <a:rPr lang="it-IT" sz="12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n.moretti3@gmail.com</a:t>
            </a:r>
            <a:endParaRPr lang="it-IT" sz="1200" dirty="0"/>
          </a:p>
          <a:p>
            <a:endParaRPr lang="it-IT" sz="3200" dirty="0"/>
          </a:p>
        </p:txBody>
      </p:sp>
    </p:spTree>
    <p:extLst>
      <p:ext uri="{BB962C8B-B14F-4D97-AF65-F5344CB8AC3E}">
        <p14:creationId xmlns:p14="http://schemas.microsoft.com/office/powerpoint/2010/main" val="8947300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809DC8F0-C7E0-A16C-4C0C-DC8424DE1D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12845" y="2025974"/>
            <a:ext cx="10515600" cy="1325563"/>
          </a:xfrm>
        </p:spPr>
        <p:txBody>
          <a:bodyPr>
            <a:normAutofit/>
          </a:bodyPr>
          <a:lstStyle/>
          <a:p>
            <a:pPr algn="ctr"/>
            <a:r>
              <a:rPr lang="it-IT" sz="7200" dirty="0"/>
              <a:t>HOW TO WRITE A STORY</a:t>
            </a:r>
          </a:p>
        </p:txBody>
      </p:sp>
    </p:spTree>
    <p:extLst>
      <p:ext uri="{BB962C8B-B14F-4D97-AF65-F5344CB8AC3E}">
        <p14:creationId xmlns:p14="http://schemas.microsoft.com/office/powerpoint/2010/main" val="355516537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asellaDiTesto 5">
            <a:extLst>
              <a:ext uri="{FF2B5EF4-FFF2-40B4-BE49-F238E27FC236}">
                <a16:creationId xmlns:a16="http://schemas.microsoft.com/office/drawing/2014/main" id="{1478F7E4-6225-448E-54AF-D676872EAF9F}"/>
              </a:ext>
            </a:extLst>
          </p:cNvPr>
          <p:cNvSpPr txBox="1"/>
          <p:nvPr/>
        </p:nvSpPr>
        <p:spPr>
          <a:xfrm>
            <a:off x="475861" y="373224"/>
            <a:ext cx="11215396" cy="60016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2400" dirty="0"/>
              <a:t>HOW TO ORGANISE YOUR STORY</a:t>
            </a:r>
          </a:p>
          <a:p>
            <a:endParaRPr lang="it-IT" sz="2400" dirty="0"/>
          </a:p>
          <a:p>
            <a:r>
              <a:rPr lang="it-IT" sz="2400" dirty="0"/>
              <a:t>YOU CAN ORGANISE IT FOLLOWING THESE SIMPLE TIPS:</a:t>
            </a:r>
          </a:p>
          <a:p>
            <a:endParaRPr lang="it-IT" sz="24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A GOOD STORY USALLY HAS A BEGINNING, A MAIN PART AND AN ENDING.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THE MAIN PART IS THE MOST IMPORTANT ONE SO YOU CAN MAKE IT LONGER THAN THE OTHER ONES.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it-IT" sz="2400" dirty="0"/>
              <a:t>MOST OF THE TIME WE GET TO A STRUCTURE THAT LOOKS LIKE THIS:</a:t>
            </a:r>
          </a:p>
          <a:p>
            <a:endParaRPr lang="it-IT" sz="2400" dirty="0"/>
          </a:p>
          <a:p>
            <a:pPr marL="342900" indent="-342900">
              <a:buFont typeface="+mj-lt"/>
              <a:buAutoNum type="arabicPeriod"/>
            </a:pPr>
            <a:r>
              <a:rPr lang="it-IT" sz="2400" dirty="0"/>
              <a:t>FIRST SENTENCE/BEGINNING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/>
              <a:t>MAIN PART PARAGRAPH 1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/>
              <a:t>MAIN PART PARAGRAPH 2 </a:t>
            </a:r>
          </a:p>
          <a:p>
            <a:pPr marL="342900" indent="-342900">
              <a:buFont typeface="+mj-lt"/>
              <a:buAutoNum type="arabicPeriod"/>
            </a:pPr>
            <a:r>
              <a:rPr lang="it-IT" sz="2400" dirty="0"/>
              <a:t>ENDING</a:t>
            </a:r>
          </a:p>
          <a:p>
            <a:endParaRPr lang="it-IT" sz="2400" dirty="0"/>
          </a:p>
          <a:p>
            <a:r>
              <a:rPr lang="it-IT" sz="2400" dirty="0"/>
              <a:t>YOU MAY HAVE THREE OR MORE MAIN PART PARAGRAPHS, BUT IN MOST TASKS THE STRUCTURE WITH ONLY TWO OF THEM WORKS VERY WELL!</a:t>
            </a:r>
          </a:p>
        </p:txBody>
      </p:sp>
    </p:spTree>
    <p:extLst>
      <p:ext uri="{BB962C8B-B14F-4D97-AF65-F5344CB8AC3E}">
        <p14:creationId xmlns:p14="http://schemas.microsoft.com/office/powerpoint/2010/main" val="294666010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A644BEB-DB1D-D9CB-6D97-566ACDC599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0507" y="410546"/>
            <a:ext cx="10924266" cy="5705418"/>
          </a:xfrm>
        </p:spPr>
      </p:pic>
    </p:spTree>
    <p:extLst>
      <p:ext uri="{BB962C8B-B14F-4D97-AF65-F5344CB8AC3E}">
        <p14:creationId xmlns:p14="http://schemas.microsoft.com/office/powerpoint/2010/main" val="254288097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5C16C5C-C8EE-B519-BC4B-79E02CFF6E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AFD49772-40A0-12B5-AE39-CC8F0ADF087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103" y="365125"/>
            <a:ext cx="10486426" cy="5811838"/>
          </a:xfrm>
        </p:spPr>
      </p:pic>
    </p:spTree>
    <p:extLst>
      <p:ext uri="{BB962C8B-B14F-4D97-AF65-F5344CB8AC3E}">
        <p14:creationId xmlns:p14="http://schemas.microsoft.com/office/powerpoint/2010/main" val="3988969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92D1A0A0-2BFE-78F3-40AA-C7C45DB0E2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A91E8BA8-F1DD-FE3C-4A2E-3A72C18C468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B349D978-49E6-30FC-530B-80126093950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471" y="380736"/>
            <a:ext cx="11751058" cy="60965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18409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652DC33-8224-C15D-FDA7-9B756C35115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57783364-75EC-FA63-A2A6-9F567028C1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AB433F62-6048-8B0B-389C-576CFB48A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8159" y="609355"/>
            <a:ext cx="11095682" cy="56392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3565220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12BDDEB-5BE2-D887-1E28-C5C05C5768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USEFUL LANGUAGE FOR STORY WRITING</a:t>
            </a:r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1959257D-B25E-601C-4D75-F7ED071CC02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32280" y="1825625"/>
            <a:ext cx="9927440" cy="4351338"/>
          </a:xfrm>
        </p:spPr>
      </p:pic>
    </p:spTree>
    <p:extLst>
      <p:ext uri="{BB962C8B-B14F-4D97-AF65-F5344CB8AC3E}">
        <p14:creationId xmlns:p14="http://schemas.microsoft.com/office/powerpoint/2010/main" val="42391821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7B365B85-D406-3D1E-1AF7-FFC1CD850B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BE41181A-6C33-7C11-1F75-81660F2EF17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989" y="692004"/>
            <a:ext cx="10206604" cy="5718532"/>
          </a:xfrm>
        </p:spPr>
      </p:pic>
      <p:sp>
        <p:nvSpPr>
          <p:cNvPr id="6" name="CasellaDiTesto 5">
            <a:extLst>
              <a:ext uri="{FF2B5EF4-FFF2-40B4-BE49-F238E27FC236}">
                <a16:creationId xmlns:a16="http://schemas.microsoft.com/office/drawing/2014/main" id="{95EBBFD1-A4C0-EE88-C73C-A969F78FEFE5}"/>
              </a:ext>
            </a:extLst>
          </p:cNvPr>
          <p:cNvSpPr txBox="1"/>
          <p:nvPr/>
        </p:nvSpPr>
        <p:spPr>
          <a:xfrm>
            <a:off x="7520472" y="3946849"/>
            <a:ext cx="303244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sz="1600" dirty="0"/>
              <a:t>1 IMPROVVISAMENTE</a:t>
            </a:r>
          </a:p>
          <a:p>
            <a:r>
              <a:rPr lang="it-IT" sz="1600" dirty="0"/>
              <a:t>2 ALL’IMPROVVISO</a:t>
            </a:r>
          </a:p>
          <a:p>
            <a:r>
              <a:rPr lang="it-IT" sz="1600" dirty="0"/>
              <a:t>3 SENZA PREAVVISO</a:t>
            </a:r>
          </a:p>
          <a:p>
            <a:r>
              <a:rPr lang="it-IT" sz="1600" dirty="0"/>
              <a:t>4 PROPRIO IN QUEL MOMENTO</a:t>
            </a:r>
          </a:p>
          <a:p>
            <a:r>
              <a:rPr lang="it-IT" sz="1600" dirty="0"/>
              <a:t>5 INASPETTATAMENTE</a:t>
            </a:r>
          </a:p>
          <a:p>
            <a:r>
              <a:rPr lang="it-IT" sz="1600" dirty="0"/>
              <a:t>6 DEL TUTTO INASPETTATAMENTE</a:t>
            </a:r>
          </a:p>
          <a:p>
            <a:r>
              <a:rPr lang="it-IT" sz="1600" dirty="0"/>
              <a:t>7 DAL NULLA</a:t>
            </a:r>
          </a:p>
          <a:p>
            <a:r>
              <a:rPr lang="it-IT" sz="1600" dirty="0"/>
              <a:t>8 -9 IMMEDIATAMENTE</a:t>
            </a:r>
          </a:p>
          <a:p>
            <a:endParaRPr lang="it-IT" sz="1600" dirty="0"/>
          </a:p>
        </p:txBody>
      </p:sp>
    </p:spTree>
    <p:extLst>
      <p:ext uri="{BB962C8B-B14F-4D97-AF65-F5344CB8AC3E}">
        <p14:creationId xmlns:p14="http://schemas.microsoft.com/office/powerpoint/2010/main" val="115370342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2046B1B7-B63D-B118-666F-F171A2A1F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27FD2A0C-A3CB-66E8-696C-DB6FEA7DDE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5738" y="615771"/>
            <a:ext cx="11430684" cy="5626457"/>
          </a:xfrm>
        </p:spPr>
      </p:pic>
    </p:spTree>
    <p:extLst>
      <p:ext uri="{BB962C8B-B14F-4D97-AF65-F5344CB8AC3E}">
        <p14:creationId xmlns:p14="http://schemas.microsoft.com/office/powerpoint/2010/main" val="296541767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310372FF-173C-E036-7870-DE3E35AF13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3F88148-4A98-9C88-FDC4-B9DCD5C62AE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09892" y="523081"/>
            <a:ext cx="11834694" cy="5811838"/>
          </a:xfrm>
        </p:spPr>
      </p:pic>
    </p:spTree>
    <p:extLst>
      <p:ext uri="{BB962C8B-B14F-4D97-AF65-F5344CB8AC3E}">
        <p14:creationId xmlns:p14="http://schemas.microsoft.com/office/powerpoint/2010/main" val="33082878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6EEAA952-4D33-FBC7-2C37-A22DC5187B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0011" y="774441"/>
            <a:ext cx="10873443" cy="55448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2202732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E0BFB936-4A2F-1115-9085-7D6A055404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84263" y="756160"/>
            <a:ext cx="10623473" cy="5989921"/>
          </a:xfrm>
        </p:spPr>
      </p:pic>
    </p:spTree>
    <p:extLst>
      <p:ext uri="{BB962C8B-B14F-4D97-AF65-F5344CB8AC3E}">
        <p14:creationId xmlns:p14="http://schemas.microsoft.com/office/powerpoint/2010/main" val="321857239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BAB03231-7D32-3793-14E9-29D992DE79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CA1AE2E2-F1A2-F52A-DBA2-7106A841785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42592" y="365125"/>
            <a:ext cx="10593184" cy="6127750"/>
          </a:xfrm>
        </p:spPr>
      </p:pic>
    </p:spTree>
    <p:extLst>
      <p:ext uri="{BB962C8B-B14F-4D97-AF65-F5344CB8AC3E}">
        <p14:creationId xmlns:p14="http://schemas.microsoft.com/office/powerpoint/2010/main" val="23890576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4FD47D12-35F3-7276-8FBE-3FED3B999B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3" name="Segnaposto contenuto 2">
            <a:extLst>
              <a:ext uri="{FF2B5EF4-FFF2-40B4-BE49-F238E27FC236}">
                <a16:creationId xmlns:a16="http://schemas.microsoft.com/office/drawing/2014/main" id="{BD0DDA5F-32EA-DBB9-0F69-6DA86C25488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Immagine 4">
            <a:extLst>
              <a:ext uri="{FF2B5EF4-FFF2-40B4-BE49-F238E27FC236}">
                <a16:creationId xmlns:a16="http://schemas.microsoft.com/office/drawing/2014/main" id="{62557EC3-80AB-4D3E-4F0B-69B44ECB213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0465" y="137602"/>
            <a:ext cx="10207690" cy="6543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1167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95FBBF83-492B-059E-A88D-A45CE614AE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9878" y="397209"/>
            <a:ext cx="7389939" cy="4725297"/>
          </a:xfrm>
          <a:prstGeom prst="rect">
            <a:avLst/>
          </a:prstGeo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DAE3B7F9-0924-90B9-F9DD-D4B399D142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80311" y="4495430"/>
            <a:ext cx="3420091" cy="1628615"/>
          </a:xfrm>
          <a:prstGeom prst="rect">
            <a:avLst/>
          </a:prstGeom>
        </p:spPr>
      </p:pic>
      <p:sp>
        <p:nvSpPr>
          <p:cNvPr id="8" name="CasellaDiTesto 7">
            <a:extLst>
              <a:ext uri="{FF2B5EF4-FFF2-40B4-BE49-F238E27FC236}">
                <a16:creationId xmlns:a16="http://schemas.microsoft.com/office/drawing/2014/main" id="{DCC0003E-656B-A22E-F0FA-8C0DC18FA2C1}"/>
              </a:ext>
            </a:extLst>
          </p:cNvPr>
          <p:cNvSpPr txBox="1"/>
          <p:nvPr/>
        </p:nvSpPr>
        <p:spPr>
          <a:xfrm>
            <a:off x="8304245" y="867747"/>
            <a:ext cx="24726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it-IT" dirty="0"/>
              <a:t>LET’S PRACTICE NOW!</a:t>
            </a:r>
          </a:p>
        </p:txBody>
      </p:sp>
    </p:spTree>
    <p:extLst>
      <p:ext uri="{BB962C8B-B14F-4D97-AF65-F5344CB8AC3E}">
        <p14:creationId xmlns:p14="http://schemas.microsoft.com/office/powerpoint/2010/main" val="3016091693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sellaDiTesto 3">
            <a:extLst>
              <a:ext uri="{FF2B5EF4-FFF2-40B4-BE49-F238E27FC236}">
                <a16:creationId xmlns:a16="http://schemas.microsoft.com/office/drawing/2014/main" id="{A67E1354-CB77-ED96-E5B9-EB1EE533B7B7}"/>
              </a:ext>
            </a:extLst>
          </p:cNvPr>
          <p:cNvSpPr txBox="1"/>
          <p:nvPr/>
        </p:nvSpPr>
        <p:spPr>
          <a:xfrm>
            <a:off x="1352939" y="1194318"/>
            <a:ext cx="9769151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it-IT" sz="5400" dirty="0"/>
              <a:t>THANK YOU FOR YOUR ATTENTION!</a:t>
            </a:r>
          </a:p>
        </p:txBody>
      </p:sp>
    </p:spTree>
    <p:extLst>
      <p:ext uri="{BB962C8B-B14F-4D97-AF65-F5344CB8AC3E}">
        <p14:creationId xmlns:p14="http://schemas.microsoft.com/office/powerpoint/2010/main" val="385310390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A8B2327F-7421-732F-CDCD-621F6AB836C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1622" y="323581"/>
            <a:ext cx="9868755" cy="62108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818138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Segnaposto contenuto 3">
            <a:extLst>
              <a:ext uri="{FF2B5EF4-FFF2-40B4-BE49-F238E27FC236}">
                <a16:creationId xmlns:a16="http://schemas.microsoft.com/office/drawing/2014/main" id="{7C295548-BCEC-097D-2336-58A0E46565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8270" y="1800807"/>
            <a:ext cx="7237600" cy="4549339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:a16="http://schemas.microsoft.com/office/drawing/2014/main" id="{E09CEFEF-6CCC-BA05-8296-F0237720AF3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50038" y="830425"/>
            <a:ext cx="7426642" cy="4673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789934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002C4305-E86A-3933-8E80-813D1C06132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813" y="360537"/>
            <a:ext cx="4833256" cy="6208214"/>
          </a:xfrm>
        </p:spPr>
      </p:pic>
      <p:pic>
        <p:nvPicPr>
          <p:cNvPr id="7" name="Immagine 6">
            <a:extLst>
              <a:ext uri="{FF2B5EF4-FFF2-40B4-BE49-F238E27FC236}">
                <a16:creationId xmlns:a16="http://schemas.microsoft.com/office/drawing/2014/main" id="{10AC33F3-CA92-C22B-4D26-486DF7E821E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43744" y="708276"/>
            <a:ext cx="5966977" cy="5776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48895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magine 4">
            <a:extLst>
              <a:ext uri="{FF2B5EF4-FFF2-40B4-BE49-F238E27FC236}">
                <a16:creationId xmlns:a16="http://schemas.microsoft.com/office/drawing/2014/main" id="{8801D3A8-8E13-FF50-DFF7-CB9B0C7F0AD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016" y="223936"/>
            <a:ext cx="11979967" cy="59926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774968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FC27E158-7385-CB22-C70F-79CF0F953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D79C6B10-5D7E-24AE-B7D0-D2956B75726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30628" y="365125"/>
            <a:ext cx="8497103" cy="6034412"/>
          </a:xfrm>
        </p:spPr>
      </p:pic>
    </p:spTree>
    <p:extLst>
      <p:ext uri="{BB962C8B-B14F-4D97-AF65-F5344CB8AC3E}">
        <p14:creationId xmlns:p14="http://schemas.microsoft.com/office/powerpoint/2010/main" val="49603478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>
            <a:extLst>
              <a:ext uri="{FF2B5EF4-FFF2-40B4-BE49-F238E27FC236}">
                <a16:creationId xmlns:a16="http://schemas.microsoft.com/office/drawing/2014/main" id="{24B9038C-7638-2A31-BA52-02F50C32BB4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966" y="0"/>
            <a:ext cx="561897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3998721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:a16="http://schemas.microsoft.com/office/drawing/2014/main" id="{C17529A5-8828-9915-0B42-4CC7CF8528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t-IT"/>
          </a:p>
        </p:txBody>
      </p:sp>
      <p:pic>
        <p:nvPicPr>
          <p:cNvPr id="5" name="Segnaposto contenuto 4">
            <a:extLst>
              <a:ext uri="{FF2B5EF4-FFF2-40B4-BE49-F238E27FC236}">
                <a16:creationId xmlns:a16="http://schemas.microsoft.com/office/drawing/2014/main" id="{74219F63-AB1C-73AD-9595-E60A47AAD82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5273" y="281512"/>
            <a:ext cx="10021078" cy="6327950"/>
          </a:xfrm>
        </p:spPr>
      </p:pic>
    </p:spTree>
    <p:extLst>
      <p:ext uri="{BB962C8B-B14F-4D97-AF65-F5344CB8AC3E}">
        <p14:creationId xmlns:p14="http://schemas.microsoft.com/office/powerpoint/2010/main" val="3109118875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57</TotalTime>
  <Words>169</Words>
  <Application>Microsoft Office PowerPoint</Application>
  <PresentationFormat>Widescreen</PresentationFormat>
  <Paragraphs>31</Paragraphs>
  <Slides>24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24</vt:i4>
      </vt:variant>
    </vt:vector>
  </HeadingPairs>
  <TitlesOfParts>
    <vt:vector size="28" baseType="lpstr">
      <vt:lpstr>Arial</vt:lpstr>
      <vt:lpstr>Calibri</vt:lpstr>
      <vt:lpstr>Calibri Light</vt:lpstr>
      <vt:lpstr>Tema di Office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HOW TO WRITE A STORY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USEFUL LANGUAGE FOR STORY WRITING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Presentazione standard di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n.moretti3@unimc.it</dc:creator>
  <cp:lastModifiedBy>n.moretti3@unimc.it</cp:lastModifiedBy>
  <cp:revision>5</cp:revision>
  <dcterms:created xsi:type="dcterms:W3CDTF">2023-04-16T08:44:18Z</dcterms:created>
  <dcterms:modified xsi:type="dcterms:W3CDTF">2025-03-30T19:10:11Z</dcterms:modified>
</cp:coreProperties>
</file>