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sldIdLst>
    <p:sldId id="286" r:id="rId2"/>
    <p:sldId id="287" r:id="rId3"/>
    <p:sldId id="256" r:id="rId4"/>
    <p:sldId id="267" r:id="rId5"/>
    <p:sldId id="268" r:id="rId6"/>
    <p:sldId id="277" r:id="rId7"/>
    <p:sldId id="270" r:id="rId8"/>
    <p:sldId id="271" r:id="rId9"/>
    <p:sldId id="272" r:id="rId10"/>
    <p:sldId id="276" r:id="rId11"/>
    <p:sldId id="279" r:id="rId12"/>
    <p:sldId id="280" r:id="rId13"/>
    <p:sldId id="281" r:id="rId14"/>
    <p:sldId id="283" r:id="rId15"/>
    <p:sldId id="282" r:id="rId16"/>
    <p:sldId id="284" r:id="rId17"/>
    <p:sldId id="285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5728"/>
  </p:normalViewPr>
  <p:slideViewPr>
    <p:cSldViewPr snapToGrid="0" snapToObjects="1" showGuides="1">
      <p:cViewPr varScale="1">
        <p:scale>
          <a:sx n="124" d="100"/>
          <a:sy n="124" d="100"/>
        </p:scale>
        <p:origin x="544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FDD49-E8A6-7C46-8E23-37F836C15534}" type="datetimeFigureOut">
              <a:rPr lang="it-IT" smtClean="0"/>
              <a:t>16/02/23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C1DB-1673-674D-803C-0946B7C7F3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34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FDD49-E8A6-7C46-8E23-37F836C15534}" type="datetimeFigureOut">
              <a:rPr lang="it-IT" smtClean="0"/>
              <a:t>16/02/23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C1DB-1673-674D-803C-0946B7C7F3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6314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FDD49-E8A6-7C46-8E23-37F836C15534}" type="datetimeFigureOut">
              <a:rPr lang="it-IT" smtClean="0"/>
              <a:t>16/02/23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C1DB-1673-674D-803C-0946B7C7F362}" type="slidenum">
              <a:rPr lang="it-IT" smtClean="0"/>
              <a:t>‹N›</a:t>
            </a:fld>
            <a:endParaRPr lang="it-IT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0909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FDD49-E8A6-7C46-8E23-37F836C15534}" type="datetimeFigureOut">
              <a:rPr lang="it-IT" smtClean="0"/>
              <a:t>16/02/23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C1DB-1673-674D-803C-0946B7C7F3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251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FDD49-E8A6-7C46-8E23-37F836C15534}" type="datetimeFigureOut">
              <a:rPr lang="it-IT" smtClean="0"/>
              <a:t>16/02/23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C1DB-1673-674D-803C-0946B7C7F362}" type="slidenum">
              <a:rPr lang="it-IT" smtClean="0"/>
              <a:t>‹N›</a:t>
            </a:fld>
            <a:endParaRPr lang="it-I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987182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FDD49-E8A6-7C46-8E23-37F836C15534}" type="datetimeFigureOut">
              <a:rPr lang="it-IT" smtClean="0"/>
              <a:t>16/02/23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C1DB-1673-674D-803C-0946B7C7F3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50176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FDD49-E8A6-7C46-8E23-37F836C15534}" type="datetimeFigureOut">
              <a:rPr lang="it-IT" smtClean="0"/>
              <a:t>16/02/23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C1DB-1673-674D-803C-0946B7C7F3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45467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FDD49-E8A6-7C46-8E23-37F836C15534}" type="datetimeFigureOut">
              <a:rPr lang="it-IT" smtClean="0"/>
              <a:t>16/02/23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C1DB-1673-674D-803C-0946B7C7F3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9347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FDD49-E8A6-7C46-8E23-37F836C15534}" type="datetimeFigureOut">
              <a:rPr lang="it-IT" smtClean="0"/>
              <a:t>16/02/23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C1DB-1673-674D-803C-0946B7C7F3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0504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FDD49-E8A6-7C46-8E23-37F836C15534}" type="datetimeFigureOut">
              <a:rPr lang="it-IT" smtClean="0"/>
              <a:t>16/02/23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C1DB-1673-674D-803C-0946B7C7F3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7477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FDD49-E8A6-7C46-8E23-37F836C15534}" type="datetimeFigureOut">
              <a:rPr lang="it-IT" smtClean="0"/>
              <a:t>16/02/23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C1DB-1673-674D-803C-0946B7C7F3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9951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FDD49-E8A6-7C46-8E23-37F836C15534}" type="datetimeFigureOut">
              <a:rPr lang="it-IT" smtClean="0"/>
              <a:t>16/02/23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C1DB-1673-674D-803C-0946B7C7F3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9963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FDD49-E8A6-7C46-8E23-37F836C15534}" type="datetimeFigureOut">
              <a:rPr lang="it-IT" smtClean="0"/>
              <a:t>16/02/23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C1DB-1673-674D-803C-0946B7C7F3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960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FDD49-E8A6-7C46-8E23-37F836C15534}" type="datetimeFigureOut">
              <a:rPr lang="it-IT" smtClean="0"/>
              <a:t>16/02/23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C1DB-1673-674D-803C-0946B7C7F3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8741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FDD49-E8A6-7C46-8E23-37F836C15534}" type="datetimeFigureOut">
              <a:rPr lang="it-IT" smtClean="0"/>
              <a:t>16/02/23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C1DB-1673-674D-803C-0946B7C7F3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9516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FDD49-E8A6-7C46-8E23-37F836C15534}" type="datetimeFigureOut">
              <a:rPr lang="it-IT" smtClean="0"/>
              <a:t>16/02/23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C1DB-1673-674D-803C-0946B7C7F3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6311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6FDD49-E8A6-7C46-8E23-37F836C15534}" type="datetimeFigureOut">
              <a:rPr lang="it-IT" smtClean="0"/>
              <a:t>16/02/23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CF2C1DB-1673-674D-803C-0946B7C7F3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1459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42D6C82-9423-B64E-BA4D-F54AF8EE1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534245"/>
            <a:ext cx="10905066" cy="378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484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03DDE66B-D5A7-AB48-B012-17FDC2D8EB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0306" y="1223682"/>
            <a:ext cx="11180502" cy="463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710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192FC7-BD6D-7C49-9AC0-49F7905E8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Задание на дом</a:t>
            </a:r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3891818A-6FC5-D74B-962A-B1407B7653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9576" y="1611000"/>
            <a:ext cx="10572847" cy="36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824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58AB96-3500-6D4D-8AFB-A2C211D62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Задание на дом</a:t>
            </a:r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FEB4493-B9B1-3546-AA35-D575A38B35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1575000"/>
            <a:ext cx="10781238" cy="37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00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C001D81-B7AE-8B42-BAE4-B613B5E4F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069" y="0"/>
            <a:ext cx="102638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1422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F93D82-D9C9-A94F-B16F-024180C5A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Задание на дом</a:t>
            </a:r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62778481-0A65-9E4B-BB1E-9951BF925A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1795601"/>
            <a:ext cx="10577891" cy="31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9193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9F30392-F4B9-E343-9D5A-4DAD97202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231"/>
            <a:ext cx="12192000" cy="339276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891E579-A265-A24F-ABEA-007233000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12192000" cy="319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7918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9B0B803-7288-2744-AE40-DCDE35D40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309" y="2010558"/>
            <a:ext cx="9941259" cy="283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598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609B813-E864-D64C-BBD8-EFDC90C21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1608"/>
            <a:ext cx="12192000" cy="171718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B5B3B5F-BD9E-DA41-B697-6DF72FBE8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58791"/>
            <a:ext cx="12192000" cy="363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465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187DF56-F56A-3A4D-8C82-D1CC9FF9A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493351"/>
            <a:ext cx="10905066" cy="387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363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BDEB0E-F9E0-514B-9929-E676F4A45E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Voce passiva dei verbi imperfettivi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624D033-D7EA-BF4B-8FEB-343436C6D9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117068"/>
          </a:xfrm>
        </p:spPr>
        <p:txBody>
          <a:bodyPr>
            <a:norm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99307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1A1153E2-14B0-CF43-8398-AC61FC7776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6480" y="643467"/>
            <a:ext cx="781904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905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EE553112-60C5-AC45-B86C-A56708BE2E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6903" y="643466"/>
            <a:ext cx="8878194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771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94D0DE5-058A-B74E-A61A-3EC7F987E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309" y="1762026"/>
            <a:ext cx="9941259" cy="333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517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FD791A7A-F1E6-B340-8D52-47F9932CA1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077" y="1722783"/>
            <a:ext cx="11436627" cy="341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25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168DB266-279A-D94D-83E4-F1C989BFA6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1192" y="1890876"/>
            <a:ext cx="11427032" cy="288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996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4F349977-2336-5D44-8F37-0E05B637E4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2694" y="1890876"/>
            <a:ext cx="11029616" cy="285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353638"/>
      </p:ext>
    </p:extLst>
  </p:cSld>
  <p:clrMapOvr>
    <a:masterClrMapping/>
  </p:clrMapOvr>
</p:sld>
</file>

<file path=ppt/theme/theme1.xml><?xml version="1.0" encoding="utf-8"?>
<a:theme xmlns:a="http://schemas.openxmlformats.org/drawingml/2006/main" name="Sfaccettatura">
  <a:themeElements>
    <a:clrScheme name="Sfaccettatur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Sfaccettatur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14</Words>
  <Application>Microsoft Macintosh PowerPoint</Application>
  <PresentationFormat>Widescreen</PresentationFormat>
  <Paragraphs>4</Paragraphs>
  <Slides>17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1" baseType="lpstr">
      <vt:lpstr>Arial</vt:lpstr>
      <vt:lpstr>Trebuchet MS</vt:lpstr>
      <vt:lpstr>Wingdings 3</vt:lpstr>
      <vt:lpstr>Sfaccettatura</vt:lpstr>
      <vt:lpstr>Presentazione standard di PowerPoint</vt:lpstr>
      <vt:lpstr>Presentazione standard di PowerPoint</vt:lpstr>
      <vt:lpstr>Voce passiva dei verbi imperfettivi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Задание на дом</vt:lpstr>
      <vt:lpstr>Задание на дом</vt:lpstr>
      <vt:lpstr>Presentazione standard di PowerPoint</vt:lpstr>
      <vt:lpstr>Задание на дом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Lingua Russa III Lingua, Mediazione e Traduzione IT-RU e RU-IT</dc:title>
  <dc:creator>Natalia Guseva</dc:creator>
  <cp:lastModifiedBy>Natalia Guseva</cp:lastModifiedBy>
  <cp:revision>6</cp:revision>
  <dcterms:created xsi:type="dcterms:W3CDTF">2020-11-09T07:05:33Z</dcterms:created>
  <dcterms:modified xsi:type="dcterms:W3CDTF">2023-02-16T10:06:25Z</dcterms:modified>
</cp:coreProperties>
</file>