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66" r:id="rId16"/>
    <p:sldId id="275" r:id="rId17"/>
    <p:sldId id="274" r:id="rId18"/>
    <p:sldId id="270" r:id="rId19"/>
    <p:sldId id="272" r:id="rId20"/>
    <p:sldId id="273" r:id="rId21"/>
    <p:sldId id="27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0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1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37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5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21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8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44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84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8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2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9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9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D9D3ED-6ABC-48C3-A17F-98A5B65045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393" r="-1" b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0F05E49-1402-E342-AA1C-F7DA3E326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Синтаксис и пунктуация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8C016C6-4C36-F749-B3DA-50D3CC83D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it-IT" sz="3200" dirty="0"/>
              <a:t>Lingua e traduzione </a:t>
            </a:r>
            <a:r>
              <a:rPr lang="it-IT" sz="3200"/>
              <a:t>Russa I LM37</a:t>
            </a:r>
            <a:endParaRPr lang="it-IT" sz="3200" dirty="0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57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9187C-A05F-DB4C-887A-D56E57C7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CD8505-6B17-2249-9290-645323253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поставить запятую?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статую золотую пику держащую.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Поставить статую, золотую пику держащую.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Поставить статую золотую, пику держащую.</a:t>
            </a:r>
          </a:p>
          <a:p>
            <a:pPr marL="0" indent="0">
              <a:buNone/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C3B2FA-7322-9F42-B51A-17A5F97F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Сложносочинённое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01D38-02E8-F64B-B861-AAA290AC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Сложносочинённое предложение - сложное предложение с сочинительной связью между его частями. Составные части сложносочинённого предложения грамматически не зависят друг от друга, то есть они равноправны.</a:t>
            </a:r>
          </a:p>
          <a:p>
            <a:pPr algn="just"/>
            <a:r>
              <a:rPr lang="ru-RU" dirty="0"/>
              <a:t>Запятая ставится между частями сложного предложения, соединёнными союзами.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03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C3B2FA-7322-9F42-B51A-17A5F97F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Сложносочинённое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01D38-02E8-F64B-B861-AAA290AC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Секунду он молчал, мать смотрела на него тоже молча (М. Горький).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сильно проголодались, лошади тоже нуждались в отдыхе (В. Арсеньев).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Петрович ушёл, а я остался (Лесков).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Наступило утро, и наш пароход подошел к Астрахани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331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EEB85-5262-774F-A725-793CF73A0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Сложноподчинённое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FFB6F1-F4D9-F84E-8BB8-7A175D789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Сложноподчинённое предложение делится на две основные части: главную и придаточную. Главная часть предполагает обязательное продолжение мысли, а придаточная часть находится в подчинении (зависит от главной части).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сложноподчинённых предложениях главная и придаточные части отделяются друг от друга запятой, точкой с запятой, тире. В случае, когда придаточное предложение внутри главного, оно выделяется знаками препинания с обеих сторон.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52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EEB85-5262-774F-A725-793CF73A0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Сложноподчинённое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FFB6F1-F4D9-F84E-8BB8-7A175D789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Когда наступила осень, листья пожелтели и опали.</a:t>
            </a:r>
          </a:p>
          <a:p>
            <a:pPr algn="just"/>
            <a:r>
              <a:rPr lang="ru-RU" i="1" dirty="0"/>
              <a:t>Я знаю, </a:t>
            </a:r>
            <a:r>
              <a:rPr lang="ru-RU" b="1" i="1" dirty="0"/>
              <a:t>где</a:t>
            </a:r>
            <a:r>
              <a:rPr lang="ru-RU" i="1" dirty="0"/>
              <a:t> он был вчера. </a:t>
            </a:r>
          </a:p>
          <a:p>
            <a:pPr algn="just"/>
            <a:r>
              <a:rPr lang="ru-RU" i="1" dirty="0"/>
              <a:t>Тот день, </a:t>
            </a:r>
            <a:r>
              <a:rPr lang="ru-RU" b="1" i="1" dirty="0"/>
              <a:t>в который</a:t>
            </a:r>
            <a:r>
              <a:rPr lang="ru-RU" i="1" dirty="0"/>
              <a:t> мы познакомились, я не забуду.</a:t>
            </a:r>
          </a:p>
          <a:p>
            <a:pPr algn="just"/>
            <a:r>
              <a:rPr lang="ru-RU" b="1" i="1" dirty="0"/>
              <a:t>Везде</a:t>
            </a:r>
            <a:r>
              <a:rPr lang="ru-RU" i="1" dirty="0"/>
              <a:t>, где мы побывали, нам видны следы запустения</a:t>
            </a:r>
            <a:r>
              <a:rPr lang="ru-RU" dirty="0"/>
              <a:t> (Солоухин).</a:t>
            </a:r>
          </a:p>
          <a:p>
            <a:pPr algn="just"/>
            <a:r>
              <a:rPr lang="ru-RU" dirty="0"/>
              <a:t>Я отправился в путь, когда все уже спали и когда стало прохладно</a:t>
            </a:r>
          </a:p>
          <a:p>
            <a:pPr algn="just"/>
            <a:endParaRPr lang="ru-RU" dirty="0"/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085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F164A-84F4-8B4D-97AC-8BF8B5A38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34CAC8-1B46-9147-90B0-25CAC2684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Объясните, по каким правилам расставлены запятые в следующих предложениях.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нас поит, кормит, лечит…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рекламу питьевой воды, снятую чуть ли не в раю?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борьба глобальная, она скоординировано происходит во многих странах.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71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F164A-84F4-8B4D-97AC-8BF8B5A38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34CAC8-1B46-9147-90B0-25CAC2684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Объясните, по каким правилам расставлены запятые в следующих предложениях.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определить, к какой категории можно отнести творожки, десерты, батончики, шоколадки,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бисквитики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прочие детские продукты, в полезности которых нас убеждает реклама, мы не смогли: на их упаковках нет информации о дозах соли, сахара и вредных жиров.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Рокер, сразу «вылечившись», стал рекомендовать тот же препарат интеллигентной старушке.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75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F164A-84F4-8B4D-97AC-8BF8B5A38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34CAC8-1B46-9147-90B0-25CAC2684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Объясните, по каким правилам расставлены запятые в следующих предложениях.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яркой, похожей на мультики рекламой, как правило, скрываются продукты для детей, богатые калориями, жиром, сахаром, солью и бедные полезными веществами.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мировой эпидемии ожирения виноват не только неактивный образ жизни детей, но и подобное питание, в котором много жиров, сахара и соли. </a:t>
            </a:r>
          </a:p>
          <a:p>
            <a:pPr marL="514350" indent="-514350">
              <a:buFont typeface="+mj-lt"/>
              <a:buAutoNum type="arabi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60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EAA67B-09FB-D24B-85FE-2FD2C5E9F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Расставьте запятые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53830B-7EAD-A745-9755-CF34B09AE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 крикнул и мне ответило эхо. 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Гроза была там сзади них над лесом а тут сияло солнце.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выгнали из гимназии то есть свершилось самое для него неприятное.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вошли в зал и через минуту начался спектакль.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обратился к собранию но его не слушали.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конечно не знают меня да я-то их знаю. (Ф.М. Достоевский)</a:t>
            </a:r>
          </a:p>
          <a:p>
            <a:endParaRPr lang="ru-RU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1911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BE25D-F46F-1D4F-A754-F32EC82E3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Расставьте запятые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597F2A-8ADB-B44A-9FFD-D00FAACB3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Мы шли по улице и настроение у всех было прекрасное.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Когда мы шли по улице а на небе светило яркое солнце настроение у всех было прекрасное: пришла весна!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Он сказал что когда придет отец пойдем в парк.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Её звонкий голос который восхищал всех был слышен издалека.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Дом который стоит на берегу принадлежит моему отцу.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530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830E60-1645-1246-8840-87482A5C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точка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C89B6E-A771-E54D-8DE8-1275CD673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всегда ставится в конце повествовательного предложения. Это сигнал: дочитали до точки – предложение закончилось (следующие за точкой слова – это уже другое предложение). Чтобы поставить точку, достаточно ткнуть карандашом или ручкой в бумагу… Оказывается, глагол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ткнуть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существительное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исторически однокоренные слова: здесь чередуется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нуль звука,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2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0A3FE4-6AB0-3B4C-9E9B-C2FD25A14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Расставьте запятые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4E7CF8-3FCC-794B-9D05-6559451EA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Я увидела кота лакающего молоко из миски.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В небо поднимался самолет улетающий в другую страну.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Студенты приехавшие в лагерь спешат к реке.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Сливы упавшие с дерева лежали на земле.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Не открывая глаз я наслаждался утренним пением птиц.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Мы долго трудились и закончив с делами решили отдохнуть.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Он ушел закрыв за собой дверью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385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0A3FE4-6AB0-3B4C-9E9B-C2FD25A14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Расставьте запятые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4E7CF8-3FCC-794B-9D05-6559451EA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Не тратьте время на простуду и грипп примите лекарство и езжайте на учёбу работу по другим делам.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А ещё вы продолжаете распространять вирусы заражая людей в транспорте на работе и учёбе.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Этикетки в России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нужно менять законодательство по их оформлению.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230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A7342F-589C-4A4D-8CBA-5C4F46499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запятая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4E9184-E046-1145-9E22-2B4922258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Запятыми на письме мы разделяем </a:t>
            </a:r>
            <a:r>
              <a:rPr lang="ru-RU" b="1" dirty="0"/>
              <a:t>слова</a:t>
            </a:r>
            <a:r>
              <a:rPr lang="ru-RU" dirty="0"/>
              <a:t>, </a:t>
            </a:r>
            <a:r>
              <a:rPr lang="ru-RU" b="1" dirty="0"/>
              <a:t>группы</a:t>
            </a:r>
            <a:r>
              <a:rPr lang="ru-RU" dirty="0"/>
              <a:t> </a:t>
            </a:r>
            <a:r>
              <a:rPr lang="ru-RU" b="1" dirty="0"/>
              <a:t>слов</a:t>
            </a:r>
            <a:r>
              <a:rPr lang="ru-RU" dirty="0"/>
              <a:t> и </a:t>
            </a:r>
            <a:r>
              <a:rPr lang="ru-RU" b="1" dirty="0"/>
              <a:t>предложения</a:t>
            </a:r>
            <a:r>
              <a:rPr lang="ru-RU" dirty="0"/>
              <a:t>. Неуместно поставленная или пропущенная запятая может изменить смысл всего предложения и привести к ошибочному пониманию написанного.</a:t>
            </a:r>
            <a:endParaRPr lang="it-IT" dirty="0"/>
          </a:p>
          <a:p>
            <a:pPr algn="just"/>
            <a:r>
              <a:rPr lang="ru-RU" dirty="0"/>
              <a:t>Одна девочка послала срочную телеграмму своим родителям, которые были в отъезде, и в этот же день получила ответную телеграмму: </a:t>
            </a:r>
            <a:r>
              <a:rPr lang="ru-RU" b="1" dirty="0"/>
              <a:t>«Быть дома нельзя идти в поход».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1111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A9AFB2-1255-8F40-81F7-ECA6084F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Простое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F1CEE9-0FC2-6445-BC5E-0602C7093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Однородные члены предложения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часто получаю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посылки.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часто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письма.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говорил медленно, с большими паузами.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владел немецким, французским, английским языком.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владел немецким, французским и английским языком.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владел и немецким, и французским, и английским языком.</a:t>
            </a:r>
          </a:p>
        </p:txBody>
      </p:sp>
    </p:spTree>
    <p:extLst>
      <p:ext uri="{BB962C8B-B14F-4D97-AF65-F5344CB8AC3E}">
        <p14:creationId xmlns:p14="http://schemas.microsoft.com/office/powerpoint/2010/main" val="257460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2F15D-C8F7-7042-81B8-6A128A6F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Простое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AA4F0F-03F2-E145-B334-5FFCEA81D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Неоднородные члены предложения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невыносимо жаркий июльский день (Тургенев).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не надеваешь свое новое платье?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 мы дождались первых теплых дней.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1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9A1350-CC0E-E340-A1CC-D506EF2A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Простое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531FC2-F101-0341-9D61-A2C853172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Однородные члены предложения и сочинительные союзы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5F68CCA7-AA1C-2642-ADB9-69B0E8A53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427952"/>
              </p:ext>
            </p:extLst>
          </p:nvPr>
        </p:nvGraphicFramePr>
        <p:xfrm>
          <a:off x="838200" y="2629694"/>
          <a:ext cx="10515600" cy="274320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8813225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8933814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081835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</a:rPr>
                        <a:t>Соединительные союзы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Противительные союзы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Разделительные союзы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215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И ЭТО И ТО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НЕ ТО, А ЭТО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</a:rPr>
                        <a:t>ИЛИ ТО, ИЛИ ЭТО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6913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И, НИ… НИ, 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ТАКЖЕ, ТОЖЕ,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ТОЛЬКО … НО И,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КАК… ТАК И,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 (=И)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А, 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ЗАТО,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ОДНАКО,</a:t>
                      </a:r>
                    </a:p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ДА(=НО)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ИЛИ, 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ИЛИ… ИЛИ,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ЛИБО, 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ЛИБО … ЛИБО, 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ТО… ТО, 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ТО… НЕ ТО, </a:t>
                      </a:r>
                      <a:b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 ЛИ … ТО ЛИ</a:t>
                      </a:r>
                    </a:p>
                  </a:txBody>
                  <a:tcPr anchor="ctr">
                    <a:lnL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37C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185828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C8FAED-C413-5844-B927-F9E0D13C9111}"/>
              </a:ext>
            </a:extLst>
          </p:cNvPr>
          <p:cNvSpPr txBox="1"/>
          <p:nvPr/>
        </p:nvSpPr>
        <p:spPr>
          <a:xfrm>
            <a:off x="478971" y="5719679"/>
            <a:ext cx="11474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трудная,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интересная;  Там будет праздник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сегодня,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завтра.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57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333EA-E1DD-2843-A354-654AF1F5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Простое предложение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6EB577-A2F5-1C4E-8B9D-F413BD1C1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Выделяются запятыми</a:t>
            </a:r>
          </a:p>
          <a:p>
            <a:r>
              <a:rPr lang="ru-RU" dirty="0"/>
              <a:t>Причастные обороты;</a:t>
            </a:r>
          </a:p>
          <a:p>
            <a:r>
              <a:rPr lang="ru-RU" dirty="0"/>
              <a:t>Деепричастные обороты.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1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9187C-A05F-DB4C-887A-D56E57C7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CD8505-6B17-2249-9290-645323253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меняется смысл следующих предложений в зависимости от знаков препинания?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У нас один путь – к победе.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один путь к победе.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Как он уехал?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Как, он уехал?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Я не видел брата товарища и его сестру.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видел брата, товарища и его сестру.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0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9187C-A05F-DB4C-887A-D56E57C7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CD8505-6B17-2249-9290-645323253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меняется смысл следующих предложений в зависимости от знаков препинания? 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 Дома улицы залиты светом.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Дома, улицы залиты светом.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Грязь покрыла все: окно, дверь, потолок, стены.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Грязь покрыла все окно, дверь, потолок, стены.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 Он встал, быстро умылся и начал делать зарядку.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встал быстро, умылся и начал делать зарядку.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0304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243541"/>
      </a:dk2>
      <a:lt2>
        <a:srgbClr val="E2E8E2"/>
      </a:lt2>
      <a:accent1>
        <a:srgbClr val="E729D7"/>
      </a:accent1>
      <a:accent2>
        <a:srgbClr val="9617D5"/>
      </a:accent2>
      <a:accent3>
        <a:srgbClr val="673BE9"/>
      </a:accent3>
      <a:accent4>
        <a:srgbClr val="3752DB"/>
      </a:accent4>
      <a:accent5>
        <a:srgbClr val="2998E7"/>
      </a:accent5>
      <a:accent6>
        <a:srgbClr val="14B6B6"/>
      </a:accent6>
      <a:hlink>
        <a:srgbClr val="4B7DC3"/>
      </a:hlink>
      <a:folHlink>
        <a:srgbClr val="7F7F7F"/>
      </a:folHlink>
    </a:clrScheme>
    <a:fontScheme name="Sketchy_SerifHand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1177</Words>
  <Application>Microsoft Macintosh PowerPoint</Application>
  <PresentationFormat>Widescreen</PresentationFormat>
  <Paragraphs>119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Modern Love</vt:lpstr>
      <vt:lpstr>The Hand</vt:lpstr>
      <vt:lpstr>Times New Roman</vt:lpstr>
      <vt:lpstr>SketchyVTI</vt:lpstr>
      <vt:lpstr>Синтаксис и пунктуация</vt:lpstr>
      <vt:lpstr>точка</vt:lpstr>
      <vt:lpstr>запятая</vt:lpstr>
      <vt:lpstr>Простое предложение</vt:lpstr>
      <vt:lpstr>Простое предложение</vt:lpstr>
      <vt:lpstr>Простое предложение</vt:lpstr>
      <vt:lpstr>Простое предложение</vt:lpstr>
      <vt:lpstr>Упражнения</vt:lpstr>
      <vt:lpstr>Упражнения</vt:lpstr>
      <vt:lpstr>Упражнения</vt:lpstr>
      <vt:lpstr>Сложносочинённое предложение</vt:lpstr>
      <vt:lpstr>Сложносочинённое предложение</vt:lpstr>
      <vt:lpstr>Сложноподчинённое предложение</vt:lpstr>
      <vt:lpstr>Сложноподчинённое предложение</vt:lpstr>
      <vt:lpstr>Упражнения</vt:lpstr>
      <vt:lpstr>Упражнения</vt:lpstr>
      <vt:lpstr>Упражнения</vt:lpstr>
      <vt:lpstr>Расставьте запятые</vt:lpstr>
      <vt:lpstr>Расставьте запятые</vt:lpstr>
      <vt:lpstr>Расставьте запятые</vt:lpstr>
      <vt:lpstr>Расставьте запятые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и пунктуация</dc:title>
  <dc:creator>Natalia Guseva</dc:creator>
  <cp:lastModifiedBy>natalia.guseva@unimc.it</cp:lastModifiedBy>
  <cp:revision>12</cp:revision>
  <dcterms:created xsi:type="dcterms:W3CDTF">2020-04-01T06:42:54Z</dcterms:created>
  <dcterms:modified xsi:type="dcterms:W3CDTF">2023-10-10T08:32:38Z</dcterms:modified>
</cp:coreProperties>
</file>