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howGuides="1">
      <p:cViewPr varScale="1">
        <p:scale>
          <a:sx n="117" d="100"/>
          <a:sy n="117" d="100"/>
        </p:scale>
        <p:origin x="80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48002-315D-49B1-B10F-137139C4B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896" y="1122363"/>
            <a:ext cx="7276733" cy="3381398"/>
          </a:xfrm>
        </p:spPr>
        <p:txBody>
          <a:bodyPr anchor="b">
            <a:normAutofit/>
          </a:bodyPr>
          <a:lstStyle>
            <a:lvl1pPr algn="l">
              <a:defRPr sz="4800" cap="none" spc="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4535E0-4D9C-4DCA-8569-64503C5DC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4894" y="4612942"/>
            <a:ext cx="7276733" cy="1181683"/>
          </a:xfrm>
        </p:spPr>
        <p:txBody>
          <a:bodyPr>
            <a:normAutofit/>
          </a:bodyPr>
          <a:lstStyle>
            <a:lvl1pPr marL="0" indent="0" algn="l">
              <a:buNone/>
              <a:defRPr sz="1800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283B68-70CF-4A98-948C-6EA4BD68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C2EF9-7F83-4AD3-B3F6-B9D4618D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1B751B-3464-41CD-B728-A72BB191E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1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B5731-248B-49C2-93DE-8A3260C9F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4D5C5-3D5A-4F3D-8A08-7053DACF1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9E5372-3FC6-4227-B2DD-6CB24E651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1B1B1-B637-4E46-B64C-F082B54C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5567AD-4B78-41F6-B814-726D4BD4C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38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674D5E-67E6-4C23-B80A-0C66B53315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76299"/>
            <a:ext cx="2628900" cy="5181601"/>
          </a:xfrm>
        </p:spPr>
        <p:txBody>
          <a:bodyPr vert="eaVert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EFF2A-08E8-447D-85C7-7D5A9C422C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76299"/>
            <a:ext cx="7734300" cy="5181601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40030D-E580-4B0C-B5A8-2C8A094D9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DCAEB-1B6E-492E-918E-47179AF48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E4A38-A745-436E-9E33-63B9F81C0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050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BFD42-94A9-4345-AF38-7D562B502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4C458-A63B-4032-B4EC-732DAC188C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855B5-7F2F-408B-800D-92CB34B99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03412-EA6B-43CA-8B3A-F502587C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6E9EE-F895-4ECE-B4B2-586D65ED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8193F-AFAD-4A9A-B0EF-530DFB19D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876299"/>
            <a:ext cx="7876722" cy="371316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D1BBE4-9FC1-4F89-B120-1C49D816F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46170"/>
            <a:ext cx="6781301" cy="10484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30A6B-E3FD-4920-8128-C263CA1D6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166B85-0649-47DB-AD69-458D8F600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25931-A293-42E9-BDF5-B2AE121D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9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262B-ECD6-47BB-A6F1-92A6033E9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B8779-51E9-44D1-9F7B-28F3C6D3C4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8474" y="2080517"/>
            <a:ext cx="4970124" cy="397738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E8BFB-5295-4C5E-9CB1-E276E9D0E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0899" y="2080517"/>
            <a:ext cx="4970124" cy="39773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E22BF-1819-4301-B699-EF5A2F4D9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00A2DF-39DE-49C3-A213-3E8423C7A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5D3A8-238B-4A68-A9F9-672D2F060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023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7D468-D010-4225-B024-DCEF543B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71955"/>
            <a:ext cx="10441236" cy="139835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D60A0-FCAB-425A-9ECD-94CDE4F47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4926" y="1983242"/>
            <a:ext cx="5007110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6F986B-07CB-4FB0-9419-2AAB318B8A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063" y="2813959"/>
            <a:ext cx="5007110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A9D784-7968-4E8B-B704-E42EE8F187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9255" y="1983242"/>
            <a:ext cx="5031769" cy="814387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2000" b="0" cap="all" spc="14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5754F-08D1-4593-988F-95F0ED1A01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9255" y="2813959"/>
            <a:ext cx="5031769" cy="324394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ED2E61-83B4-4C8F-BBFE-D9592034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80C136-A664-4013-8073-B0C6BDEF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E9547-8EE7-461B-9E99-484B11E91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8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2E667-0EFA-4EE6-8E4D-20805309A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59" y="895440"/>
            <a:ext cx="10138451" cy="1832349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EE4825-BB8C-4567-B407-B4452409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838892-25DB-4A4E-9D43-6058C45C5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3DDDA-48EF-4B42-9980-4762AF509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6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EFA7D9-6801-4DD0-8D7D-505212F46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6FA3EA-1519-4178-AC3A-231A5BAA7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423DBE-6FD6-4D60-8336-7843B4BD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365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2D9AE-CA1A-4751-9B33-0AC09CE62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96948"/>
            <a:ext cx="3046410" cy="1479551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4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F9941-76E5-42B5-8464-C1A7010D9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0796" y="876300"/>
            <a:ext cx="5758235" cy="5181599"/>
          </a:xfrm>
        </p:spPr>
        <p:txBody>
          <a:bodyPr>
            <a:normAutofit/>
          </a:bodyPr>
          <a:lstStyle>
            <a:lvl1pPr>
              <a:defRPr sz="3600"/>
            </a:lvl1pPr>
            <a:lvl2pPr>
              <a:defRPr sz="32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4785D8-F112-415F-9AB4-5F2AC060D1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4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70A0B3-4E9C-4FAC-B1D1-2673F7B5A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AA370A-33F5-48A6-962A-47C0F15D4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AD606-A37D-4697-AA7A-EAE4F101A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4E0B5E-1030-4A34-AB09-05ACB45CE993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0953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321D4C-0A93-40A6-9645-5EF7DE6C5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9314"/>
            <a:ext cx="3046409" cy="1487185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2400" cap="all" spc="3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2F9455-852F-4604-87D4-801E8D5DB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4" y="876300"/>
            <a:ext cx="5943596" cy="51815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842061-B161-4973-9EE4-76D0B73FC1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666143"/>
            <a:ext cx="3046409" cy="319490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DCE2E0-050A-4BC2-91DF-7A00811D2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951E3-958F-4611-B170-D081BA0250F9}" type="datetimeFigureOut">
              <a:rPr lang="en-US" smtClean="0"/>
              <a:t>11/15/23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AB003-B443-4B96-9DD9-4284E7E1E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179DBA-16C0-4FFB-B367-B96169B4B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71EFB-7B9E-4E86-A89E-697E8EBB06F2}" type="slidenum">
              <a:rPr lang="en-US" smtClean="0"/>
              <a:t>‹N›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9F2BD78-1D6B-4742-9726-75646D91F4AC}"/>
              </a:ext>
            </a:extLst>
          </p:cNvPr>
          <p:cNvCxnSpPr>
            <a:cxnSpLocks/>
          </p:cNvCxnSpPr>
          <p:nvPr/>
        </p:nvCxnSpPr>
        <p:spPr>
          <a:xfrm>
            <a:off x="4610100" y="898989"/>
            <a:ext cx="0" cy="51387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657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98CBCD-166B-4F97-A6DF-DAA3BF2B2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760" y="876302"/>
            <a:ext cx="10427840" cy="1086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4D6D9-636D-450B-839A-22AE0CED2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9758" y="2065984"/>
            <a:ext cx="10427841" cy="3903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6CAEC-1EE5-4B71-9646-5C378EEBEF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382838" y="6356350"/>
            <a:ext cx="33613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326951E3-958F-4611-B170-D081BA0250F9}" type="datetimeFigureOut">
              <a:rPr lang="en-US" smtClean="0"/>
              <a:pPr/>
              <a:t>11/15/23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70EF8-70B2-4AFC-8388-691A146AA7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87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none" spc="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07DC7-D05C-4038-B51A-F00B7B9C99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20400" y="6356350"/>
            <a:ext cx="6176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i="1">
                <a:solidFill>
                  <a:schemeClr val="tx2"/>
                </a:solidFill>
              </a:defRPr>
            </a:lvl1pPr>
          </a:lstStyle>
          <a:p>
            <a:fld id="{57871EFB-7B9E-4E86-A89E-697E8EBB06F2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AD4CCDA-06BF-4D2A-B44F-195AEC0B5B22}"/>
              </a:ext>
            </a:extLst>
          </p:cNvPr>
          <p:cNvCxnSpPr>
            <a:cxnSpLocks/>
          </p:cNvCxnSpPr>
          <p:nvPr/>
        </p:nvCxnSpPr>
        <p:spPr>
          <a:xfrm>
            <a:off x="952498" y="6252722"/>
            <a:ext cx="10325101" cy="0"/>
          </a:xfrm>
          <a:prstGeom prst="line">
            <a:avLst/>
          </a:prstGeom>
          <a:ln w="1079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58809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Tx/>
        <a:buNone/>
        <a:defRPr sz="1800" i="1" kern="1200">
          <a:solidFill>
            <a:schemeClr val="tx2"/>
          </a:solidFill>
          <a:latin typeface="+mn-lt"/>
          <a:ea typeface="+mn-ea"/>
          <a:cs typeface="+mn-cs"/>
        </a:defRPr>
      </a:lvl2pPr>
      <a:lvl3pPr marL="50292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None/>
        <a:defRPr sz="1600" i="1" kern="1200">
          <a:solidFill>
            <a:schemeClr val="tx2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C0BCA8-B9D5-4F84-B063-ABE683EE0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52A5D1-9342-C1AA-4B57-2E153459DB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00"/>
          <a:stretch/>
        </p:blipFill>
        <p:spPr>
          <a:xfrm>
            <a:off x="20" y="10"/>
            <a:ext cx="12191979" cy="6857989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148D7B7-CAFA-4089-A365-6371A76FE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144236 w 12192000"/>
              <a:gd name="connsiteY0" fmla="*/ 859953 h 6858000"/>
              <a:gd name="connsiteX1" fmla="*/ 954990 w 12192000"/>
              <a:gd name="connsiteY1" fmla="*/ 3049201 h 6858000"/>
              <a:gd name="connsiteX2" fmla="*/ 954990 w 12192000"/>
              <a:gd name="connsiteY2" fmla="*/ 3317710 h 6858000"/>
              <a:gd name="connsiteX3" fmla="*/ 954990 w 12192000"/>
              <a:gd name="connsiteY3" fmla="*/ 6057900 h 6858000"/>
              <a:gd name="connsiteX4" fmla="*/ 5334000 w 12192000"/>
              <a:gd name="connsiteY4" fmla="*/ 6057900 h 6858000"/>
              <a:gd name="connsiteX5" fmla="*/ 5334000 w 12192000"/>
              <a:gd name="connsiteY5" fmla="*/ 3049201 h 6858000"/>
              <a:gd name="connsiteX6" fmla="*/ 3144755 w 12192000"/>
              <a:gd name="connsiteY6" fmla="*/ 859953 h 6858000"/>
              <a:gd name="connsiteX7" fmla="*/ 0 w 12192000"/>
              <a:gd name="connsiteY7" fmla="*/ 0 h 6858000"/>
              <a:gd name="connsiteX8" fmla="*/ 12192000 w 12192000"/>
              <a:gd name="connsiteY8" fmla="*/ 0 h 6858000"/>
              <a:gd name="connsiteX9" fmla="*/ 12192000 w 12192000"/>
              <a:gd name="connsiteY9" fmla="*/ 6858000 h 6858000"/>
              <a:gd name="connsiteX10" fmla="*/ 0 w 12192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858000">
                <a:moveTo>
                  <a:pt x="3144236" y="859953"/>
                </a:moveTo>
                <a:cubicBezTo>
                  <a:pt x="1935127" y="859953"/>
                  <a:pt x="954990" y="1840119"/>
                  <a:pt x="954990" y="3049201"/>
                </a:cubicBezTo>
                <a:lnTo>
                  <a:pt x="954990" y="3317710"/>
                </a:lnTo>
                <a:lnTo>
                  <a:pt x="954990" y="6057900"/>
                </a:lnTo>
                <a:lnTo>
                  <a:pt x="5334000" y="6057900"/>
                </a:lnTo>
                <a:lnTo>
                  <a:pt x="5334000" y="3049201"/>
                </a:lnTo>
                <a:cubicBezTo>
                  <a:pt x="5334000" y="1840119"/>
                  <a:pt x="4353860" y="859953"/>
                  <a:pt x="3144755" y="859953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05CADAB-7CA8-BB48-AACB-E77D0DEA4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5663" y="1161232"/>
            <a:ext cx="5004176" cy="2485479"/>
          </a:xfrm>
        </p:spPr>
        <p:txBody>
          <a:bodyPr anchor="b">
            <a:normAutofit/>
          </a:bodyPr>
          <a:lstStyle/>
          <a:p>
            <a:r>
              <a:rPr lang="it-IT" dirty="0">
                <a:solidFill>
                  <a:srgbClr val="FFFFFF"/>
                </a:solidFill>
              </a:rPr>
              <a:t>Come rivolgersi ad un russo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7E412D3-D1E2-1A10-5E42-D204E5C966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83004" y="4993240"/>
            <a:ext cx="3694048" cy="1137107"/>
          </a:xfrm>
        </p:spPr>
        <p:txBody>
          <a:bodyPr anchor="b">
            <a:normAutofit/>
          </a:bodyPr>
          <a:lstStyle/>
          <a:p>
            <a:endParaRPr lang="it-IT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76E355-DC49-4AFB-88DE-62B854B9B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09851" y="4003443"/>
            <a:ext cx="0" cy="2054457"/>
          </a:xfrm>
          <a:prstGeom prst="line">
            <a:avLst/>
          </a:prstGeom>
          <a:ln w="1079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23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ricevuta, schermata, numero&#10;&#10;Descrizione generata automaticamente">
            <a:extLst>
              <a:ext uri="{FF2B5EF4-FFF2-40B4-BE49-F238E27FC236}">
                <a16:creationId xmlns:a16="http://schemas.microsoft.com/office/drawing/2014/main" id="{86FA97AD-ABC4-1341-AB1B-AA058CC270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50" y="1092199"/>
            <a:ext cx="8821070" cy="46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369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schermata, lettera&#10;&#10;Descrizione generata automaticamente">
            <a:extLst>
              <a:ext uri="{FF2B5EF4-FFF2-40B4-BE49-F238E27FC236}">
                <a16:creationId xmlns:a16="http://schemas.microsoft.com/office/drawing/2014/main" id="{180A1C5C-9420-ADAB-1D92-19B3B8C54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493" y="387000"/>
            <a:ext cx="9359013" cy="60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342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Carattere, numero&#10;&#10;Descrizione generata automaticamente">
            <a:extLst>
              <a:ext uri="{FF2B5EF4-FFF2-40B4-BE49-F238E27FC236}">
                <a16:creationId xmlns:a16="http://schemas.microsoft.com/office/drawing/2014/main" id="{DBDBF662-D894-95AD-BF1C-58B9C7E96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04" y="1602809"/>
            <a:ext cx="10704991" cy="38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642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schermata, documento&#10;&#10;Descrizione generata automaticamente">
            <a:extLst>
              <a:ext uri="{FF2B5EF4-FFF2-40B4-BE49-F238E27FC236}">
                <a16:creationId xmlns:a16="http://schemas.microsoft.com/office/drawing/2014/main" id="{AF55F7CA-5EF9-6E57-CBAD-C2BCBE963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214" y="657000"/>
            <a:ext cx="9601571" cy="55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15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schermata, documento&#10;&#10;Descrizione generata automaticamente">
            <a:extLst>
              <a:ext uri="{FF2B5EF4-FFF2-40B4-BE49-F238E27FC236}">
                <a16:creationId xmlns:a16="http://schemas.microsoft.com/office/drawing/2014/main" id="{7B806257-F30E-181F-685A-29E02E83BF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495299"/>
            <a:ext cx="9218569" cy="59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519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575A4B41-2512-5E70-220D-DB06B8FB8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393700"/>
            <a:ext cx="9180000" cy="61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40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numero, schermata&#10;&#10;Descrizione generata automaticamente">
            <a:extLst>
              <a:ext uri="{FF2B5EF4-FFF2-40B4-BE49-F238E27FC236}">
                <a16:creationId xmlns:a16="http://schemas.microsoft.com/office/drawing/2014/main" id="{F50A8E70-B7C0-B725-C07F-E4362F5F3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44" y="1835150"/>
            <a:ext cx="9152467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53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schermata, bianco e nero&#10;&#10;Descrizione generata automaticamente">
            <a:extLst>
              <a:ext uri="{FF2B5EF4-FFF2-40B4-BE49-F238E27FC236}">
                <a16:creationId xmlns:a16="http://schemas.microsoft.com/office/drawing/2014/main" id="{7C8644BA-9B15-0EC2-FFF3-D0C0F2CB22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768350"/>
            <a:ext cx="9178973" cy="53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708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10A047DF-B12D-4ABC-C907-C5AA5031A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625" y="441715"/>
            <a:ext cx="8936750" cy="2736000"/>
          </a:xfrm>
          <a:prstGeom prst="rect">
            <a:avLst/>
          </a:prstGeom>
        </p:spPr>
      </p:pic>
      <p:pic>
        <p:nvPicPr>
          <p:cNvPr id="4" name="Immagine 3" descr="Immagine che contiene testo, Carattere, algebra&#10;&#10;Descrizione generata automaticamente">
            <a:extLst>
              <a:ext uri="{FF2B5EF4-FFF2-40B4-BE49-F238E27FC236}">
                <a16:creationId xmlns:a16="http://schemas.microsoft.com/office/drawing/2014/main" id="{A3204D7A-027D-B69A-C766-979FA9F83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625" y="3429000"/>
            <a:ext cx="8936750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9144"/>
      </p:ext>
    </p:extLst>
  </p:cSld>
  <p:clrMapOvr>
    <a:masterClrMapping/>
  </p:clrMapOvr>
</p:sld>
</file>

<file path=ppt/theme/theme1.xml><?xml version="1.0" encoding="utf-8"?>
<a:theme xmlns:a="http://schemas.openxmlformats.org/drawingml/2006/main" name="Vault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Custom 5">
      <a:majorFont>
        <a:latin typeface="Georgia Pro Light"/>
        <a:ea typeface=""/>
        <a:cs typeface=""/>
      </a:majorFont>
      <a:minorFont>
        <a:latin typeface="Georgia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ultVTI" id="{144E1EB0-F9F9-4F8D-8264-A2820BA0C47A}" vid="{3A992A48-7697-4A22-A884-B4A11E6218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</Words>
  <Application>Microsoft Macintosh PowerPoint</Application>
  <PresentationFormat>Widescreen</PresentationFormat>
  <Paragraphs>1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Arial</vt:lpstr>
      <vt:lpstr>Georgia Pro Light</vt:lpstr>
      <vt:lpstr>VaultVTI</vt:lpstr>
      <vt:lpstr>Come rivolgersi ad un russo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Come rivolgersi ad un russo</dc:title>
  <dc:creator>natalia.guseva@unimc.it</dc:creator>
  <cp:lastModifiedBy>natalia.guseva@unimc.it</cp:lastModifiedBy>
  <cp:revision>1</cp:revision>
  <dcterms:created xsi:type="dcterms:W3CDTF">2023-11-15T06:08:07Z</dcterms:created>
  <dcterms:modified xsi:type="dcterms:W3CDTF">2023-11-15T06:57:00Z</dcterms:modified>
</cp:coreProperties>
</file>