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1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6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5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11/15/23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80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2A5D1-9342-C1AA-4B57-2E153459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5CADAB-7CA8-BB48-AACB-E77D0DEA4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663" y="1161232"/>
            <a:ext cx="5004176" cy="2485479"/>
          </a:xfrm>
        </p:spPr>
        <p:txBody>
          <a:bodyPr anchor="b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Come rivolgersi ad un russo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412D3-D1E2-1A10-5E42-D204E5C96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004" y="4993240"/>
            <a:ext cx="3694048" cy="1137107"/>
          </a:xfrm>
        </p:spPr>
        <p:txBody>
          <a:bodyPr anchor="b">
            <a:norm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ricevuta, schermata, numero&#10;&#10;Descrizione generata automaticamente">
            <a:extLst>
              <a:ext uri="{FF2B5EF4-FFF2-40B4-BE49-F238E27FC236}">
                <a16:creationId xmlns:a16="http://schemas.microsoft.com/office/drawing/2014/main" id="{86FA97AD-ABC4-1341-AB1B-AA058CC27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092199"/>
            <a:ext cx="882107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lettera&#10;&#10;Descrizione generata automaticamente">
            <a:extLst>
              <a:ext uri="{FF2B5EF4-FFF2-40B4-BE49-F238E27FC236}">
                <a16:creationId xmlns:a16="http://schemas.microsoft.com/office/drawing/2014/main" id="{180A1C5C-9420-ADAB-1D92-19B3B8C5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93" y="387000"/>
            <a:ext cx="9359013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4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BDBF662-D894-95AD-BF1C-58B9C7E9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04" y="1602809"/>
            <a:ext cx="10704991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documento&#10;&#10;Descrizione generata automaticamente">
            <a:extLst>
              <a:ext uri="{FF2B5EF4-FFF2-40B4-BE49-F238E27FC236}">
                <a16:creationId xmlns:a16="http://schemas.microsoft.com/office/drawing/2014/main" id="{AF55F7CA-5EF9-6E57-CBAD-C2BCBE96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14" y="657000"/>
            <a:ext cx="9601571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documento&#10;&#10;Descrizione generata automaticamente">
            <a:extLst>
              <a:ext uri="{FF2B5EF4-FFF2-40B4-BE49-F238E27FC236}">
                <a16:creationId xmlns:a16="http://schemas.microsoft.com/office/drawing/2014/main" id="{7B806257-F30E-181F-685A-29E02E83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495299"/>
            <a:ext cx="9218569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575A4B41-2512-5E70-220D-DB06B8FB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93700"/>
            <a:ext cx="918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4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numero, schermata&#10;&#10;Descrizione generata automaticamente">
            <a:extLst>
              <a:ext uri="{FF2B5EF4-FFF2-40B4-BE49-F238E27FC236}">
                <a16:creationId xmlns:a16="http://schemas.microsoft.com/office/drawing/2014/main" id="{F50A8E70-B7C0-B725-C07F-E4362F5F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44" y="1835150"/>
            <a:ext cx="9152467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5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bianco e nero&#10;&#10;Descrizione generata automaticamente">
            <a:extLst>
              <a:ext uri="{FF2B5EF4-FFF2-40B4-BE49-F238E27FC236}">
                <a16:creationId xmlns:a16="http://schemas.microsoft.com/office/drawing/2014/main" id="{7C8644BA-9B15-0EC2-FFF3-D0C0F2CB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768350"/>
            <a:ext cx="9178973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10A047DF-B12D-4ABC-C907-C5AA5031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25" y="441715"/>
            <a:ext cx="8936750" cy="2736000"/>
          </a:xfrm>
          <a:prstGeom prst="rect">
            <a:avLst/>
          </a:prstGeom>
        </p:spPr>
      </p:pic>
      <p:pic>
        <p:nvPicPr>
          <p:cNvPr id="4" name="Immagine 3" descr="Immagine che contiene testo, Carattere, algebra&#10;&#10;Descrizione generata automaticamente">
            <a:extLst>
              <a:ext uri="{FF2B5EF4-FFF2-40B4-BE49-F238E27FC236}">
                <a16:creationId xmlns:a16="http://schemas.microsoft.com/office/drawing/2014/main" id="{A3204D7A-027D-B69A-C766-979FA9F8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25" y="3429000"/>
            <a:ext cx="893675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9144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Georgia Pro Light</vt:lpstr>
      <vt:lpstr>VaultVTI</vt:lpstr>
      <vt:lpstr>Come rivolgersi ad un russo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rivolgersi ad un russo</dc:title>
  <dc:creator>natalia.guseva@unimc.it</dc:creator>
  <cp:lastModifiedBy>natalia.guseva@unimc.it</cp:lastModifiedBy>
  <cp:revision>1</cp:revision>
  <dcterms:created xsi:type="dcterms:W3CDTF">2023-11-15T06:08:07Z</dcterms:created>
  <dcterms:modified xsi:type="dcterms:W3CDTF">2023-11-15T06:57:00Z</dcterms:modified>
</cp:coreProperties>
</file>