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19"/>
  </p:notesMasterIdLst>
  <p:sldIdLst>
    <p:sldId id="283" r:id="rId2"/>
    <p:sldId id="285" r:id="rId3"/>
    <p:sldId id="286" r:id="rId4"/>
    <p:sldId id="287" r:id="rId5"/>
    <p:sldId id="288" r:id="rId6"/>
    <p:sldId id="289" r:id="rId7"/>
    <p:sldId id="290" r:id="rId8"/>
    <p:sldId id="297" r:id="rId9"/>
    <p:sldId id="292" r:id="rId10"/>
    <p:sldId id="291" r:id="rId11"/>
    <p:sldId id="298" r:id="rId12"/>
    <p:sldId id="284" r:id="rId13"/>
    <p:sldId id="293" r:id="rId14"/>
    <p:sldId id="294" r:id="rId15"/>
    <p:sldId id="295" r:id="rId16"/>
    <p:sldId id="299" r:id="rId17"/>
    <p:sldId id="296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0068"/>
  </p:normalViewPr>
  <p:slideViewPr>
    <p:cSldViewPr snapToGrid="0" snapToObjects="1" showGuides="1">
      <p:cViewPr varScale="1">
        <p:scale>
          <a:sx n="110" d="100"/>
          <a:sy n="110" d="100"/>
        </p:scale>
        <p:origin x="108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A5252-C9A1-2B45-9CAB-0ACCAAC06F40}" type="datetimeFigureOut">
              <a:rPr lang="it-IT" smtClean="0"/>
              <a:t>10/10/23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D7B66-A88F-8044-8E98-BBE3005276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6530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10/10/23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99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98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08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9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10/10/23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034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66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9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56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10/10/23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61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10/10/23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0939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6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62" r:id="rId4"/>
    <p:sldLayoutId id="2147483663" r:id="rId5"/>
    <p:sldLayoutId id="2147483669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2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C4547C-1E6F-3E45-BF63-A4D93BC72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verbi di moto transitivi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89D864-CAC1-8E49-99EE-2563E5EB4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/>
              <a:t>Lingua Russa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87594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00F5AC-0D20-8C40-AF9B-F2D17D676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ВЕЗТИ / ВОЗИТЬ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4346AE-E219-A147-95B1-CA15F4472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411228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Я		ВЕЗУ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ТЫ		ВЕЗЁШЬ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ОН/ОНА	ВЕЗЁТ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МЫ		ВЕЗЁМ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ВЫ		ВЕЗЁТЕ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ОНИ		ВЕЗУТ</a:t>
            </a:r>
            <a:endParaRPr lang="it-IT" sz="36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EEAE5E9-6A6C-0146-8677-DE744A2B3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2103119"/>
            <a:ext cx="4663440" cy="411228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Я		ВОЖУ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ТЫ		ВОЗИШЬ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ОН/ОНА	ВОЗИТ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МЫ		ВОЗИМ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ВЫ		ВОЗИТЕ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ОНИ		ВОЗЯТ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922549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00F5AC-0D20-8C40-AF9B-F2D17D676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ВЕЗТИ / ВОЗИТЬ</a:t>
            </a:r>
            <a:br>
              <a:rPr lang="ru-RU" dirty="0"/>
            </a:br>
            <a:r>
              <a:rPr lang="ru-RU" dirty="0"/>
              <a:t>прошедшее время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4346AE-E219-A147-95B1-CA15F4472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411228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он вёз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она везла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они везли</a:t>
            </a:r>
            <a:endParaRPr lang="it-IT" sz="36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EEAE5E9-6A6C-0146-8677-DE744A2B3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2103119"/>
            <a:ext cx="4663440" cy="411228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он возил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она возила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они возили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513422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A9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6ECE6E9-EDC0-BC4A-9773-B3EBDB461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40" y="1587043"/>
            <a:ext cx="11053520" cy="3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04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33B32C-5233-A643-93BB-4E3783D3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ВЕСТИ / ВОДИТЬ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51ECFF-DE89-6C42-AEFC-7E96525D31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41122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ВЕСТИ/ВОДИТЬ</a:t>
            </a:r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r>
              <a:rPr lang="ru-RU" sz="3200" dirty="0"/>
              <a:t>ИДТИ/ХОДИТЬ</a:t>
            </a:r>
            <a:endParaRPr lang="it-IT" sz="32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76DAA63-C0F1-4B47-9D3E-AE893A6B68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/>
              <a:t>ВЕСТИ / ВОДИТЬ – </a:t>
            </a:r>
            <a:r>
              <a:rPr lang="it-IT" sz="3600" dirty="0"/>
              <a:t>gestire/controllare il movimento di qualcuno andando a piedi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F821DDE-3015-F741-A986-9FC5A698A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771640"/>
            <a:ext cx="2762846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33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51ECFF-DE89-6C42-AEFC-7E96525D31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751562"/>
            <a:ext cx="4663440" cy="54638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dirty="0"/>
              <a:t>ВЕСТИ/ВОДИТЬ</a:t>
            </a:r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r>
              <a:rPr lang="ru-RU" sz="3200" dirty="0"/>
              <a:t>ИДТИ/ХОДИТЬ</a:t>
            </a:r>
            <a:endParaRPr lang="it-IT" sz="32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76DAA63-C0F1-4B47-9D3E-AE893A6B6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751561"/>
            <a:ext cx="4663440" cy="54638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dirty="0">
                <a:solidFill>
                  <a:srgbClr val="FF0000"/>
                </a:solidFill>
              </a:rPr>
              <a:t>ВЕСТИ</a:t>
            </a:r>
            <a:r>
              <a:rPr lang="ru-RU" sz="3600" dirty="0"/>
              <a:t> = </a:t>
            </a:r>
            <a:r>
              <a:rPr lang="ru-RU" sz="3600" b="1" dirty="0"/>
              <a:t>ИДТИ</a:t>
            </a:r>
            <a:r>
              <a:rPr lang="ru-RU" sz="3600" dirty="0"/>
              <a:t> + </a:t>
            </a:r>
            <a:r>
              <a:rPr lang="it-IT" sz="3600" dirty="0"/>
              <a:t>gestire/controllare il movimento di qualcuno</a:t>
            </a:r>
            <a:endParaRPr lang="ru-RU" sz="3600" dirty="0"/>
          </a:p>
          <a:p>
            <a:pPr marL="0" indent="0">
              <a:buNone/>
            </a:pPr>
            <a:endParaRPr lang="ru-RU" sz="3600" dirty="0"/>
          </a:p>
          <a:p>
            <a:pPr marL="0" indent="0">
              <a:buNone/>
            </a:pPr>
            <a:r>
              <a:rPr lang="ru-RU" sz="3600" dirty="0">
                <a:solidFill>
                  <a:srgbClr val="FF0000"/>
                </a:solidFill>
              </a:rPr>
              <a:t>ВОДИТЬ</a:t>
            </a:r>
            <a:r>
              <a:rPr lang="ru-RU" sz="3600" dirty="0"/>
              <a:t> = </a:t>
            </a:r>
            <a:r>
              <a:rPr lang="ru-RU" sz="3600" b="1" dirty="0"/>
              <a:t>ХОДИТЬ</a:t>
            </a:r>
            <a:r>
              <a:rPr lang="ru-RU" sz="3600" dirty="0"/>
              <a:t> + </a:t>
            </a:r>
            <a:r>
              <a:rPr lang="it-IT" sz="3600" dirty="0"/>
              <a:t>gestire/controllare il movimento di qualcuno</a:t>
            </a:r>
            <a:r>
              <a:rPr lang="ru-RU" sz="3600" dirty="0"/>
              <a:t> </a:t>
            </a:r>
            <a:endParaRPr lang="it-IT" sz="3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F821DDE-3015-F741-A986-9FC5A698A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935000"/>
            <a:ext cx="3422638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71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0FCD94-BDB9-3B4D-99E9-EDDA4E1A6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ВЕСТИ / ВОДИТЬ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FC51A0-6403-4D41-A12B-A08E51F1C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420999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Я		ВЕДУ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ТЫ		ВЕДЁШЬ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ОН/ОНА	ВЕДЁТ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МЫ		ВЕДЁМ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ВЫ		ВЕДЁТЕ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ОНИ		ВЕДУТ</a:t>
            </a:r>
            <a:endParaRPr lang="it-IT" sz="36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402F4CC-E1A1-0B49-8689-E3BEC60AC6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Я		ВОЖУ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ТЫ		ВОДИШЬ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ОН/ОНА	ВОДИТ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МЫ		ВОДИМ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ВЫ		ВОДИТЕ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ОНИ		ВОДЯТ</a:t>
            </a:r>
            <a:endParaRPr lang="it-IT" sz="3600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9667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0FCD94-BDB9-3B4D-99E9-EDDA4E1A6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ВЕСТИ / ВОДИТЬ</a:t>
            </a:r>
            <a:br>
              <a:rPr lang="ru-RU" dirty="0"/>
            </a:br>
            <a:r>
              <a:rPr lang="ru-RU" dirty="0"/>
              <a:t>прошедшее время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FC51A0-6403-4D41-A12B-A08E51F1C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420999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он вёл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она вела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мы вели</a:t>
            </a:r>
            <a:endParaRPr lang="it-IT" sz="36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402F4CC-E1A1-0B49-8689-E3BEC60AC6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он водил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она водила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/>
              <a:t>они водили</a:t>
            </a:r>
          </a:p>
          <a:p>
            <a:pPr marL="0" indent="0">
              <a:lnSpc>
                <a:spcPct val="100000"/>
              </a:lnSpc>
              <a:buNone/>
            </a:pPr>
            <a:endParaRPr lang="it-IT" sz="3600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5003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A9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86F3DBC-8BFF-F844-A9B9-5FC5009DE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22" y="711000"/>
            <a:ext cx="10764355" cy="54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45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9EF45B-536A-C745-8F64-3E783C737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Verbi di moto transitivi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C8D642-194E-3142-8E6E-C203567781D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600" dirty="0"/>
              <a:t>unidirezionali</a:t>
            </a:r>
          </a:p>
          <a:p>
            <a:pPr marL="0" indent="0" algn="ctr">
              <a:buNone/>
            </a:pPr>
            <a:r>
              <a:rPr lang="ru-RU" sz="3600" dirty="0"/>
              <a:t>нести</a:t>
            </a:r>
          </a:p>
          <a:p>
            <a:pPr marL="0" indent="0" algn="ctr">
              <a:buNone/>
            </a:pPr>
            <a:r>
              <a:rPr lang="ru-RU" sz="3600" dirty="0"/>
              <a:t>везти</a:t>
            </a:r>
          </a:p>
          <a:p>
            <a:pPr marL="0" indent="0" algn="ctr">
              <a:buNone/>
            </a:pPr>
            <a:r>
              <a:rPr lang="ru-RU" sz="3600" dirty="0"/>
              <a:t>вести</a:t>
            </a:r>
            <a:endParaRPr lang="it-IT" sz="36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93EB2AE-712F-AA4F-A765-DC8C3DAFB1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600" dirty="0"/>
              <a:t>pluridirezionali</a:t>
            </a:r>
            <a:endParaRPr lang="ru-RU" sz="3600" dirty="0"/>
          </a:p>
          <a:p>
            <a:pPr marL="0" indent="0" algn="ctr">
              <a:buNone/>
            </a:pPr>
            <a:r>
              <a:rPr lang="ru-RU" sz="3600" dirty="0"/>
              <a:t>носить</a:t>
            </a:r>
          </a:p>
          <a:p>
            <a:pPr marL="0" indent="0" algn="ctr">
              <a:buNone/>
            </a:pPr>
            <a:r>
              <a:rPr lang="ru-RU" sz="3600" dirty="0"/>
              <a:t>возить</a:t>
            </a:r>
          </a:p>
          <a:p>
            <a:pPr marL="0" indent="0" algn="ctr">
              <a:buNone/>
            </a:pPr>
            <a:r>
              <a:rPr lang="ru-RU" sz="3600" dirty="0"/>
              <a:t>водить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572638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8AD70F-4967-2C45-8B47-F0EC59896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995423"/>
            <a:ext cx="4663440" cy="48567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/>
              <a:t>нести/носить</a:t>
            </a:r>
            <a:endParaRPr lang="it-IT" sz="3600" dirty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r>
              <a:rPr lang="it-IT" sz="3600" dirty="0"/>
              <a:t>spostare qualcuno o qualcosa andando a piedi</a:t>
            </a:r>
            <a:endParaRPr lang="ru-RU" sz="3600" dirty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r>
              <a:rPr lang="ru-RU" sz="3600" dirty="0"/>
              <a:t>идти/ходить</a:t>
            </a:r>
            <a:endParaRPr lang="it-IT" sz="3600" dirty="0"/>
          </a:p>
          <a:p>
            <a:pPr marL="0" indent="0" algn="ctr">
              <a:buNone/>
            </a:pPr>
            <a:endParaRPr lang="it-IT" sz="3600" dirty="0"/>
          </a:p>
          <a:p>
            <a:pPr marL="0" indent="0" algn="ctr">
              <a:buNone/>
            </a:pPr>
            <a:endParaRPr lang="it-IT" sz="3600" dirty="0"/>
          </a:p>
          <a:p>
            <a:pPr marL="0" indent="0" algn="ctr">
              <a:buNone/>
            </a:pPr>
            <a:endParaRPr lang="it-IT" sz="36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A9BC68E-75BB-2346-B24A-8E3F9A2E3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995423"/>
            <a:ext cx="4663440" cy="48567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/>
              <a:t>везти/возить</a:t>
            </a:r>
            <a:endParaRPr lang="it-IT" sz="3600" dirty="0"/>
          </a:p>
          <a:p>
            <a:pPr marL="0" indent="0" algn="ctr">
              <a:buNone/>
            </a:pPr>
            <a:endParaRPr lang="it-IT" sz="3600" dirty="0"/>
          </a:p>
          <a:p>
            <a:pPr marL="0" indent="0" algn="ctr">
              <a:buNone/>
            </a:pPr>
            <a:r>
              <a:rPr lang="it-IT" sz="3600" dirty="0"/>
              <a:t>spostare qualcuno o qualcosa con un mezzo</a:t>
            </a:r>
          </a:p>
          <a:p>
            <a:pPr marL="0" indent="0" algn="ctr">
              <a:buNone/>
            </a:pPr>
            <a:endParaRPr lang="it-IT" sz="3600" dirty="0"/>
          </a:p>
          <a:p>
            <a:pPr marL="0" indent="0" algn="ctr">
              <a:buNone/>
            </a:pPr>
            <a:r>
              <a:rPr lang="ru-RU" sz="3600" dirty="0"/>
              <a:t>ехать/ездить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89973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8AD70F-4967-2C45-8B47-F0EC59896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995423"/>
            <a:ext cx="4663440" cy="485673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dirty="0"/>
              <a:t>нести/носить</a:t>
            </a:r>
            <a:endParaRPr lang="it-IT" sz="3600" dirty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r>
              <a:rPr lang="ru-RU" sz="3600" dirty="0"/>
              <a:t>идти/ходить</a:t>
            </a:r>
            <a:endParaRPr lang="it-IT" sz="3600" dirty="0"/>
          </a:p>
          <a:p>
            <a:pPr marL="0" indent="0" algn="ctr">
              <a:buNone/>
            </a:pPr>
            <a:endParaRPr lang="it-IT" sz="3600" dirty="0"/>
          </a:p>
          <a:p>
            <a:pPr marL="0" indent="0" algn="ctr">
              <a:buNone/>
            </a:pPr>
            <a:endParaRPr lang="it-IT" sz="3600" dirty="0"/>
          </a:p>
          <a:p>
            <a:pPr marL="0" indent="0" algn="ctr">
              <a:buNone/>
            </a:pPr>
            <a:endParaRPr lang="it-IT" sz="36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A9BC68E-75BB-2346-B24A-8E3F9A2E3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995423"/>
            <a:ext cx="4663440" cy="485673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dirty="0"/>
              <a:t>везти/возить</a:t>
            </a:r>
            <a:endParaRPr lang="it-IT" sz="3600" dirty="0"/>
          </a:p>
          <a:p>
            <a:pPr marL="0" indent="0" algn="ctr">
              <a:buNone/>
            </a:pPr>
            <a:endParaRPr lang="it-IT" sz="3600" dirty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endParaRPr lang="it-IT" sz="3600" dirty="0"/>
          </a:p>
          <a:p>
            <a:pPr marL="0" indent="0" algn="ctr">
              <a:buNone/>
            </a:pPr>
            <a:r>
              <a:rPr lang="ru-RU" sz="3600" dirty="0"/>
              <a:t>ехать/ездить</a:t>
            </a:r>
            <a:endParaRPr lang="it-IT" sz="36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5C35185-F529-7545-A351-D71CA5C52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831" y="1758904"/>
            <a:ext cx="2491377" cy="3096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A812196-0156-8E4A-A8B9-F9FD739DA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903" y="1794904"/>
            <a:ext cx="3330801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9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8AD70F-4967-2C45-8B47-F0EC59896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995423"/>
            <a:ext cx="4663440" cy="485673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dirty="0"/>
              <a:t>нести/носить</a:t>
            </a:r>
            <a:endParaRPr lang="it-IT" sz="3600" dirty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r>
              <a:rPr lang="ru-RU" sz="3600" dirty="0"/>
              <a:t>идти/ходить</a:t>
            </a:r>
            <a:endParaRPr lang="it-IT" sz="3600" dirty="0"/>
          </a:p>
          <a:p>
            <a:pPr marL="0" indent="0" algn="ctr">
              <a:buNone/>
            </a:pPr>
            <a:endParaRPr lang="it-IT" sz="3600" dirty="0"/>
          </a:p>
          <a:p>
            <a:pPr marL="0" indent="0" algn="ctr">
              <a:buNone/>
            </a:pPr>
            <a:endParaRPr lang="it-IT" sz="3600" dirty="0"/>
          </a:p>
          <a:p>
            <a:pPr marL="0" indent="0" algn="ctr">
              <a:buNone/>
            </a:pPr>
            <a:endParaRPr lang="it-IT" sz="36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A9BC68E-75BB-2346-B24A-8E3F9A2E3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995423"/>
            <a:ext cx="4663440" cy="48567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FF0000"/>
                </a:solidFill>
              </a:rPr>
              <a:t>нести</a:t>
            </a:r>
            <a:r>
              <a:rPr lang="ru-RU" sz="3600" dirty="0"/>
              <a:t> = </a:t>
            </a:r>
            <a:r>
              <a:rPr lang="ru-RU" sz="3600" b="1" dirty="0"/>
              <a:t>идти</a:t>
            </a:r>
            <a:r>
              <a:rPr lang="ru-RU" sz="3600" dirty="0"/>
              <a:t> + </a:t>
            </a:r>
            <a:r>
              <a:rPr lang="it-IT" sz="3600" dirty="0"/>
              <a:t>spostare qualcuno o qualcosa</a:t>
            </a:r>
            <a:endParaRPr lang="ru-RU" sz="3600" dirty="0"/>
          </a:p>
          <a:p>
            <a:pPr marL="0" indent="0">
              <a:buNone/>
            </a:pPr>
            <a:endParaRPr lang="ru-RU" sz="3600" dirty="0"/>
          </a:p>
          <a:p>
            <a:pPr marL="0" indent="0">
              <a:buNone/>
            </a:pPr>
            <a:r>
              <a:rPr lang="ru-RU" sz="3600" b="1" dirty="0">
                <a:solidFill>
                  <a:srgbClr val="FF0000"/>
                </a:solidFill>
              </a:rPr>
              <a:t>носить</a:t>
            </a:r>
            <a:r>
              <a:rPr lang="ru-RU" sz="3600" dirty="0"/>
              <a:t> = </a:t>
            </a:r>
            <a:r>
              <a:rPr lang="ru-RU" sz="3600" b="1" dirty="0"/>
              <a:t>ходить</a:t>
            </a:r>
            <a:r>
              <a:rPr lang="ru-RU" sz="3600" dirty="0"/>
              <a:t> + </a:t>
            </a:r>
            <a:r>
              <a:rPr lang="it-IT" sz="3600" dirty="0"/>
              <a:t>spostare qualcuno o qualcosa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5C35185-F529-7545-A351-D71CA5C52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831" y="1758904"/>
            <a:ext cx="2491377" cy="3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44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8AD70F-4967-2C45-8B47-F0EC59896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729205"/>
            <a:ext cx="4663440" cy="53590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FF0000"/>
                </a:solidFill>
              </a:rPr>
              <a:t>везти</a:t>
            </a:r>
            <a:r>
              <a:rPr lang="ru-RU" sz="3600" dirty="0"/>
              <a:t> = </a:t>
            </a:r>
            <a:r>
              <a:rPr lang="ru-RU" sz="3600" b="1" dirty="0"/>
              <a:t>ехать</a:t>
            </a:r>
            <a:r>
              <a:rPr lang="ru-RU" sz="3600" dirty="0"/>
              <a:t> + </a:t>
            </a:r>
            <a:r>
              <a:rPr lang="it-IT" sz="3600" dirty="0"/>
              <a:t>spostare qualcuno o qualcosa con un mezzo</a:t>
            </a:r>
            <a:endParaRPr lang="ru-RU" sz="3600" dirty="0"/>
          </a:p>
          <a:p>
            <a:pPr marL="0" indent="0">
              <a:buNone/>
            </a:pPr>
            <a:endParaRPr lang="ru-RU" sz="3600" dirty="0"/>
          </a:p>
          <a:p>
            <a:pPr marL="0" indent="0">
              <a:buNone/>
            </a:pPr>
            <a:r>
              <a:rPr lang="ru-RU" sz="3600" b="1" dirty="0">
                <a:solidFill>
                  <a:srgbClr val="FF0000"/>
                </a:solidFill>
              </a:rPr>
              <a:t>возить</a:t>
            </a:r>
            <a:r>
              <a:rPr lang="ru-RU" sz="3600" dirty="0"/>
              <a:t> = </a:t>
            </a:r>
            <a:r>
              <a:rPr lang="ru-RU" sz="3600" b="1" dirty="0"/>
              <a:t>ездить</a:t>
            </a:r>
            <a:r>
              <a:rPr lang="ru-RU" sz="3600" dirty="0"/>
              <a:t> + </a:t>
            </a:r>
            <a:r>
              <a:rPr lang="it-IT" sz="3600" dirty="0"/>
              <a:t>spostare qualcuno o qualcosa con un mezzo</a:t>
            </a:r>
            <a:endParaRPr lang="ru-RU" sz="3600" dirty="0"/>
          </a:p>
          <a:p>
            <a:pPr marL="0" indent="0">
              <a:buNone/>
            </a:pPr>
            <a:endParaRPr lang="ru-RU" sz="3600" dirty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endParaRPr lang="it-IT" sz="3600" dirty="0"/>
          </a:p>
          <a:p>
            <a:pPr marL="0" indent="0" algn="ctr">
              <a:buNone/>
            </a:pPr>
            <a:endParaRPr lang="it-IT" sz="3600" dirty="0"/>
          </a:p>
          <a:p>
            <a:pPr marL="0" indent="0" algn="ctr">
              <a:buNone/>
            </a:pPr>
            <a:endParaRPr lang="it-IT" sz="36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A9BC68E-75BB-2346-B24A-8E3F9A2E3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995423"/>
            <a:ext cx="4663440" cy="485673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dirty="0"/>
              <a:t>везти/возить</a:t>
            </a:r>
            <a:endParaRPr lang="it-IT" sz="3600" dirty="0"/>
          </a:p>
          <a:p>
            <a:pPr marL="0" indent="0" algn="ctr">
              <a:buNone/>
            </a:pPr>
            <a:endParaRPr lang="it-IT" sz="3600" dirty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endParaRPr lang="it-IT" sz="3600" dirty="0"/>
          </a:p>
          <a:p>
            <a:pPr marL="0" indent="0" algn="ctr">
              <a:buNone/>
            </a:pPr>
            <a:r>
              <a:rPr lang="ru-RU" sz="3600" dirty="0"/>
              <a:t>ехать/ездить</a:t>
            </a:r>
            <a:endParaRPr lang="it-IT" sz="3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A812196-0156-8E4A-A8B9-F9FD739DA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903" y="1794904"/>
            <a:ext cx="3330801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18CEC9-33B1-9041-873C-9F169229F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НЕСТИ / НОСИТЬ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737C71-0CA8-C94E-954F-F4B7C6C4A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41122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dirty="0"/>
              <a:t>Я		НЕСУ</a:t>
            </a:r>
          </a:p>
          <a:p>
            <a:pPr marL="0" indent="0">
              <a:buNone/>
            </a:pPr>
            <a:r>
              <a:rPr lang="ru-RU" sz="3600" dirty="0"/>
              <a:t>ТЫ		НЕСЁШЬ</a:t>
            </a:r>
          </a:p>
          <a:p>
            <a:pPr marL="0" indent="0">
              <a:buNone/>
            </a:pPr>
            <a:r>
              <a:rPr lang="ru-RU" sz="3600" dirty="0"/>
              <a:t>ОН/ОНА	НЕСЁТ</a:t>
            </a:r>
          </a:p>
          <a:p>
            <a:pPr marL="0" indent="0">
              <a:buNone/>
            </a:pPr>
            <a:r>
              <a:rPr lang="ru-RU" sz="3600" dirty="0"/>
              <a:t>МЫ		НЕСЁМ</a:t>
            </a:r>
          </a:p>
          <a:p>
            <a:pPr marL="0" indent="0">
              <a:buNone/>
            </a:pPr>
            <a:r>
              <a:rPr lang="ru-RU" sz="3600" dirty="0"/>
              <a:t>ВЫ		НЕСЁТЕ</a:t>
            </a:r>
          </a:p>
          <a:p>
            <a:pPr marL="0" indent="0">
              <a:buNone/>
            </a:pPr>
            <a:r>
              <a:rPr lang="ru-RU" sz="3600" dirty="0"/>
              <a:t>ОНИ		НЕСУТ</a:t>
            </a:r>
            <a:endParaRPr lang="it-IT" sz="36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B4DBE0-7EB9-AC4B-82B4-52C3EF700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411228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Я		НОШУ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ТЫ		НОСИШЬ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ОН/ОНА	НОСИТ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МЫ		НОСИМ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ВЫ		НОСИТЕ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ОНИ		НОСЯТ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285765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18CEC9-33B1-9041-873C-9F169229F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НЕСТИ / НОСИТЬ</a:t>
            </a:r>
            <a:br>
              <a:rPr lang="it-IT" dirty="0"/>
            </a:br>
            <a:r>
              <a:rPr lang="ru-RU" dirty="0"/>
              <a:t>прошедшее время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737C71-0CA8-C94E-954F-F4B7C6C4A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41122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/>
              <a:t>он нёс</a:t>
            </a:r>
          </a:p>
          <a:p>
            <a:pPr marL="0" indent="0">
              <a:buNone/>
            </a:pPr>
            <a:r>
              <a:rPr lang="ru-RU" sz="3600" dirty="0"/>
              <a:t>она несла</a:t>
            </a:r>
          </a:p>
          <a:p>
            <a:pPr marL="0" indent="0">
              <a:buNone/>
            </a:pPr>
            <a:r>
              <a:rPr lang="ru-RU" sz="3600" dirty="0"/>
              <a:t>они несли</a:t>
            </a:r>
            <a:endParaRPr lang="it-IT" sz="36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B4DBE0-7EB9-AC4B-82B4-52C3EF700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411228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он носил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она носила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они носили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132338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A9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4499776-817D-B641-BFE6-974207EDD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86" y="1456102"/>
            <a:ext cx="11040002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585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RightStep">
      <a:dk1>
        <a:srgbClr val="000000"/>
      </a:dk1>
      <a:lt1>
        <a:srgbClr val="FFFFFF"/>
      </a:lt1>
      <a:dk2>
        <a:srgbClr val="243441"/>
      </a:dk2>
      <a:lt2>
        <a:srgbClr val="E8E2E2"/>
      </a:lt2>
      <a:accent1>
        <a:srgbClr val="7EA9AB"/>
      </a:accent1>
      <a:accent2>
        <a:srgbClr val="7DA0BC"/>
      </a:accent2>
      <a:accent3>
        <a:srgbClr val="949BC8"/>
      </a:accent3>
      <a:accent4>
        <a:srgbClr val="8F7DBC"/>
      </a:accent4>
      <a:accent5>
        <a:srgbClr val="B894C8"/>
      </a:accent5>
      <a:accent6>
        <a:srgbClr val="BC7DB5"/>
      </a:accent6>
      <a:hlink>
        <a:srgbClr val="AE6C69"/>
      </a:hlink>
      <a:folHlink>
        <a:srgbClr val="7F7F7F"/>
      </a:folHlink>
    </a:clrScheme>
    <a:fontScheme name="Savon">
      <a:majorFont>
        <a:latin typeface="Century School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2966</TotalTime>
  <Words>370</Words>
  <Application>Microsoft Macintosh PowerPoint</Application>
  <PresentationFormat>Widescreen</PresentationFormat>
  <Paragraphs>144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Calibri</vt:lpstr>
      <vt:lpstr>Century Schoolbook</vt:lpstr>
      <vt:lpstr>Franklin Gothic Book</vt:lpstr>
      <vt:lpstr>Garamond</vt:lpstr>
      <vt:lpstr>SavonVTI</vt:lpstr>
      <vt:lpstr>verbi di moto transitivi</vt:lpstr>
      <vt:lpstr>Verbi di moto transitivi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НЕСТИ / НОСИТЬ</vt:lpstr>
      <vt:lpstr>НЕСТИ / НОСИТЬ прошедшее время</vt:lpstr>
      <vt:lpstr>Presentazione standard di PowerPoint</vt:lpstr>
      <vt:lpstr>ВЕЗТИ / ВОЗИТЬ</vt:lpstr>
      <vt:lpstr>ВЕЗТИ / ВОЗИТЬ прошедшее время</vt:lpstr>
      <vt:lpstr>Presentazione standard di PowerPoint</vt:lpstr>
      <vt:lpstr>ВЕСТИ / ВОДИТЬ</vt:lpstr>
      <vt:lpstr>Presentazione standard di PowerPoint</vt:lpstr>
      <vt:lpstr>ВЕСТИ / ВОДИТЬ</vt:lpstr>
      <vt:lpstr>ВЕСТИ / ВОДИТЬ прошедшее время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Russa II L11 lingua e traduzione it-ru e ru-it L12</dc:title>
  <dc:creator>Natalia Guseva</dc:creator>
  <cp:lastModifiedBy>natalia.guseva@unimc.it</cp:lastModifiedBy>
  <cp:revision>13</cp:revision>
  <dcterms:created xsi:type="dcterms:W3CDTF">2020-11-01T13:52:20Z</dcterms:created>
  <dcterms:modified xsi:type="dcterms:W3CDTF">2023-10-10T12:46:15Z</dcterms:modified>
</cp:coreProperties>
</file>