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66" r:id="rId20"/>
    <p:sldId id="267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8" r:id="rId31"/>
    <p:sldId id="269" r:id="rId32"/>
    <p:sldId id="270" r:id="rId33"/>
    <p:sldId id="271" r:id="rId34"/>
    <p:sldId id="283" r:id="rId35"/>
    <p:sldId id="284" r:id="rId36"/>
    <p:sldId id="285" r:id="rId3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20"/>
  </p:normalViewPr>
  <p:slideViewPr>
    <p:cSldViewPr snapToGrid="0" snapToObjects="1" showGuides="1">
      <p:cViewPr varScale="1">
        <p:scale>
          <a:sx n="102" d="100"/>
          <a:sy n="102" d="100"/>
        </p:scale>
        <p:origin x="192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10/13/23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99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10/13/23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98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10/13/23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08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9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10/13/23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034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10/13/23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66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9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56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10/13/23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10/13/23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61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10/13/23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0939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10/13/23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6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62" r:id="rId4"/>
    <p:sldLayoutId id="2147483663" r:id="rId5"/>
    <p:sldLayoutId id="2147483669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2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32A751-997E-4BDA-AA45-E79862E32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06" b="7124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4271798-65D0-9A49-AC26-7E5AD1808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9568" y="1475234"/>
            <a:ext cx="4888155" cy="2901694"/>
          </a:xfrm>
        </p:spPr>
        <p:txBody>
          <a:bodyPr anchor="b">
            <a:normAutofit/>
          </a:bodyPr>
          <a:lstStyle/>
          <a:p>
            <a:r>
              <a:rPr lang="ru-RU" sz="4400" dirty="0">
                <a:solidFill>
                  <a:schemeClr val="tx1"/>
                </a:solidFill>
              </a:rPr>
              <a:t>Глаголы движения с приставками</a:t>
            </a:r>
            <a:endParaRPr lang="it-IT" sz="4400" dirty="0">
              <a:solidFill>
                <a:schemeClr val="tx1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AE9191E-8B7F-3B45-AAE7-79DE23296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4912" y="4608576"/>
            <a:ext cx="4798478" cy="774186"/>
          </a:xfrm>
        </p:spPr>
        <p:txBody>
          <a:bodyPr anchor="t">
            <a:normAutofit/>
          </a:bodyPr>
          <a:lstStyle/>
          <a:p>
            <a:r>
              <a:rPr lang="it-IT" sz="2400" dirty="0"/>
              <a:t>Verbi di moto con prefissi</a:t>
            </a:r>
          </a:p>
        </p:txBody>
      </p:sp>
    </p:spTree>
    <p:extLst>
      <p:ext uri="{BB962C8B-B14F-4D97-AF65-F5344CB8AC3E}">
        <p14:creationId xmlns:p14="http://schemas.microsoft.com/office/powerpoint/2010/main" val="406882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9EAC85B-3570-F14D-A6BF-07347D291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837622"/>
            <a:ext cx="10905066" cy="466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97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8D2C3CF-2B85-5F4B-9226-608A48C32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014829"/>
            <a:ext cx="10905066" cy="43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96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A9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25C1B331-056D-B80D-B613-5AED45711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608" y="803063"/>
            <a:ext cx="8680784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31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attere, lettera, schermata&#10;&#10;Descrizione generata automaticamente">
            <a:extLst>
              <a:ext uri="{FF2B5EF4-FFF2-40B4-BE49-F238E27FC236}">
                <a16:creationId xmlns:a16="http://schemas.microsoft.com/office/drawing/2014/main" id="{0A4CDD75-F0D4-75E8-0672-CCB1B490E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50" y="260350"/>
            <a:ext cx="52451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51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documento, Carattere&#10;&#10;Descrizione generata automaticamente">
            <a:extLst>
              <a:ext uri="{FF2B5EF4-FFF2-40B4-BE49-F238E27FC236}">
                <a16:creationId xmlns:a16="http://schemas.microsoft.com/office/drawing/2014/main" id="{738799B2-A8EA-6B01-5B4A-9370D059D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50" y="69850"/>
            <a:ext cx="52451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11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hizzo, diagramma, disegno, Line art&#10;&#10;Descrizione generata automaticamente">
            <a:extLst>
              <a:ext uri="{FF2B5EF4-FFF2-40B4-BE49-F238E27FC236}">
                <a16:creationId xmlns:a16="http://schemas.microsoft.com/office/drawing/2014/main" id="{69A1E69D-6EBB-B6C9-DD74-4354478C7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50" y="44450"/>
            <a:ext cx="52451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12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attere, carta, lettera&#10;&#10;Descrizione generata automaticamente">
            <a:extLst>
              <a:ext uri="{FF2B5EF4-FFF2-40B4-BE49-F238E27FC236}">
                <a16:creationId xmlns:a16="http://schemas.microsoft.com/office/drawing/2014/main" id="{F86BAF6B-54FD-43BB-A58A-2D2EB173C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50" y="101600"/>
            <a:ext cx="52451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33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ettera, Carattere, schermata&#10;&#10;Descrizione generata automaticamente">
            <a:extLst>
              <a:ext uri="{FF2B5EF4-FFF2-40B4-BE49-F238E27FC236}">
                <a16:creationId xmlns:a16="http://schemas.microsoft.com/office/drawing/2014/main" id="{3AB42883-E673-29BD-1224-65449D839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50" y="215900"/>
            <a:ext cx="52451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98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A9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schermata, documento, Carattere&#10;&#10;Descrizione generata automaticamente">
            <a:extLst>
              <a:ext uri="{FF2B5EF4-FFF2-40B4-BE49-F238E27FC236}">
                <a16:creationId xmlns:a16="http://schemas.microsoft.com/office/drawing/2014/main" id="{68AC170E-20EF-FAC2-7D40-2544D0CCC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414" y="803063"/>
            <a:ext cx="6733172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11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27DE7C45-9D2C-4946-8E60-6E85149F2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749300"/>
            <a:ext cx="105537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25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D1D8E1-D120-9B40-B056-F3BD068D8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92" y="963997"/>
            <a:ext cx="4415819" cy="4938361"/>
          </a:xfrm>
        </p:spPr>
        <p:txBody>
          <a:bodyPr anchor="ctr">
            <a:normAutofit/>
          </a:bodyPr>
          <a:lstStyle/>
          <a:p>
            <a:pPr algn="r"/>
            <a:r>
              <a:rPr lang="it-IT" dirty="0"/>
              <a:t>Unidirezionale vs </a:t>
            </a:r>
            <a:br>
              <a:rPr lang="it-IT" dirty="0"/>
            </a:br>
            <a:r>
              <a:rPr lang="it-IT" dirty="0"/>
              <a:t>Pluridirezionale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8C5F3F3-E6DC-4043-9731-6FF6FFF7D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7743" y="1420019"/>
            <a:ext cx="6035504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87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89B6A877-4BD7-2640-8E84-CB0D23697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1771650"/>
            <a:ext cx="101981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44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2C892D8-F3FD-4948-A439-C9381479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60" y="1053000"/>
            <a:ext cx="11166080" cy="47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0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E6DEDE5-C2F4-AA4B-8E20-D99D6627A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2126129"/>
            <a:ext cx="11843658" cy="260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86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1801162-5053-6545-9122-41ACB42BA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9944"/>
            <a:ext cx="12192000" cy="191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01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1CC874B-D81E-7D44-ADCE-F41781B65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4685"/>
            <a:ext cx="12192000" cy="148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80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7906CFC-453D-A24A-94A1-B3838EF61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8538"/>
            <a:ext cx="12192000" cy="250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52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C3AAA8C-F5C0-7B48-A269-AAF2F18F5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1043"/>
            <a:ext cx="12192000" cy="397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9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1A47068-DFBF-3145-B9EE-880FC7675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396421"/>
            <a:ext cx="11404600" cy="11303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B4AE92B-6FFE-8F4F-BD92-541D12DE6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47" y="2184400"/>
            <a:ext cx="8958862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45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905DC6B-15B9-BB49-B044-2F7F5EB47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050"/>
            <a:ext cx="12077700" cy="12319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255CE42-E151-2348-8DD2-868902DE5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475" y="2059214"/>
            <a:ext cx="8128064" cy="3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22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avolo&#10;&#10;Descrizione generata automaticamente">
            <a:extLst>
              <a:ext uri="{FF2B5EF4-FFF2-40B4-BE49-F238E27FC236}">
                <a16:creationId xmlns:a16="http://schemas.microsoft.com/office/drawing/2014/main" id="{3A5ADDF5-3C3F-8B4F-BAC7-70CC64E45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539750"/>
            <a:ext cx="101981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00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EB72CCB-B625-DA4E-A1A1-78863F1B1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451032"/>
            <a:ext cx="10905066" cy="343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80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C3F01EFE-9930-9845-ADBC-FD7E5516A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990600"/>
            <a:ext cx="101981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14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AE477006-746C-2649-B21E-6BDCBD461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412750"/>
            <a:ext cx="101981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45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1B4920F4-2CDE-6648-94B9-3D9D973EE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211" y="0"/>
            <a:ext cx="9627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92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5157BE66-078D-1A43-863D-DC0126DBD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055" y="0"/>
            <a:ext cx="9239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73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avolo&#10;&#10;Descrizione generata automaticamente">
            <a:extLst>
              <a:ext uri="{FF2B5EF4-FFF2-40B4-BE49-F238E27FC236}">
                <a16:creationId xmlns:a16="http://schemas.microsoft.com/office/drawing/2014/main" id="{9C75BA41-0F5D-D542-8433-2D0F46B7D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431800"/>
            <a:ext cx="100330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510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76CEF7E-24FA-0B47-81FE-D0553DE08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488950"/>
            <a:ext cx="100330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409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492C324E-65A9-794F-AF36-20E7AA825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387350"/>
            <a:ext cx="100330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0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3436040-A42E-8042-8DD8-561A262D1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341981"/>
            <a:ext cx="10905066" cy="365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1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51D3560-693E-A644-A648-A5A1AE3C9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396506"/>
            <a:ext cx="10905066" cy="354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18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DAC03D6-2BED-7544-9279-DBF40227F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0980" y="801793"/>
            <a:ext cx="4304452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14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23AED4A-D687-8B45-AEFE-03D4E5752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4334" y="1443132"/>
            <a:ext cx="10577744" cy="396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12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2EC36D4-794D-0148-933A-31DE54C76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690" y="643467"/>
            <a:ext cx="10802620" cy="50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01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36A6315-DAD9-F945-B23A-DA8F57FCC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919410"/>
            <a:ext cx="10905066" cy="449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980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RightStep">
      <a:dk1>
        <a:srgbClr val="000000"/>
      </a:dk1>
      <a:lt1>
        <a:srgbClr val="FFFFFF"/>
      </a:lt1>
      <a:dk2>
        <a:srgbClr val="243441"/>
      </a:dk2>
      <a:lt2>
        <a:srgbClr val="E8E2E2"/>
      </a:lt2>
      <a:accent1>
        <a:srgbClr val="7EA9AB"/>
      </a:accent1>
      <a:accent2>
        <a:srgbClr val="7DA0BC"/>
      </a:accent2>
      <a:accent3>
        <a:srgbClr val="949BC8"/>
      </a:accent3>
      <a:accent4>
        <a:srgbClr val="8F7DBC"/>
      </a:accent4>
      <a:accent5>
        <a:srgbClr val="B894C8"/>
      </a:accent5>
      <a:accent6>
        <a:srgbClr val="BC7DB5"/>
      </a:accent6>
      <a:hlink>
        <a:srgbClr val="AE6C69"/>
      </a:hlink>
      <a:folHlink>
        <a:srgbClr val="7F7F7F"/>
      </a:folHlink>
    </a:clrScheme>
    <a:fontScheme name="Savon">
      <a:majorFont>
        <a:latin typeface="Century School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2109</TotalTime>
  <Words>13</Words>
  <Application>Microsoft Macintosh PowerPoint</Application>
  <PresentationFormat>Widescreen</PresentationFormat>
  <Paragraphs>3</Paragraphs>
  <Slides>36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0" baseType="lpstr">
      <vt:lpstr>Century Schoolbook</vt:lpstr>
      <vt:lpstr>Franklin Gothic Book</vt:lpstr>
      <vt:lpstr>Garamond</vt:lpstr>
      <vt:lpstr>SavonVTI</vt:lpstr>
      <vt:lpstr>Глаголы движения с приставками</vt:lpstr>
      <vt:lpstr>Unidirezionale vs  Pluridirezionale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Russa II L11 lingua e traduzione it-ru e ru-it L12</dc:title>
  <dc:creator>Natalia Guseva</dc:creator>
  <cp:lastModifiedBy>Natalia Guseva</cp:lastModifiedBy>
  <cp:revision>8</cp:revision>
  <dcterms:created xsi:type="dcterms:W3CDTF">2020-11-01T13:52:20Z</dcterms:created>
  <dcterms:modified xsi:type="dcterms:W3CDTF">2023-10-13T10:30:04Z</dcterms:modified>
</cp:coreProperties>
</file>