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87"/>
    <p:restoredTop sz="94662"/>
  </p:normalViewPr>
  <p:slideViewPr>
    <p:cSldViewPr snapToGrid="0">
      <p:cViewPr varScale="1">
        <p:scale>
          <a:sx n="99" d="100"/>
          <a:sy n="99" d="100"/>
        </p:scale>
        <p:origin x="8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22B3A9-16E1-77F3-8CB2-D671E7130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32422ED-399D-6BD9-38FE-B2558CD6D8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A793052-FD9A-518E-D365-98FD14CDB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BE9C-846C-FC4B-9704-A222F41A608F}" type="datetimeFigureOut">
              <a:rPr lang="it-IT" smtClean="0"/>
              <a:t>17/04/24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48FD166-6196-15BA-13F9-7F5CBB52C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9CB2701-B08E-FE94-0D84-D03BBC985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21044-9BEA-7F44-8219-A8C0E15709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656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CC5602-C4EA-61F6-F347-19BFAB3A0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05A1DAA-BE5D-2A5F-6AF3-8879A180D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CA89F4-22FD-07A2-8332-B37C99335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BE9C-846C-FC4B-9704-A222F41A608F}" type="datetimeFigureOut">
              <a:rPr lang="it-IT" smtClean="0"/>
              <a:t>17/04/24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AFD9916-31BC-8A82-CD99-515A17544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71B489-7990-47E0-C112-7EEEE5973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21044-9BEA-7F44-8219-A8C0E15709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289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1576150-8D09-0D42-15EC-0A454D6265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2EEA6B6-3F66-7BD0-884F-926676E00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DE26019-128C-735E-8584-E52DB44E0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BE9C-846C-FC4B-9704-A222F41A608F}" type="datetimeFigureOut">
              <a:rPr lang="it-IT" smtClean="0"/>
              <a:t>17/04/24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1B7BC7-484D-9F79-9676-04672A6E1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AFB9385-9A08-4184-19A7-0D5F5F352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21044-9BEA-7F44-8219-A8C0E15709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873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0E2537-218E-AB4C-C349-42D9569E5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4C6A91-D253-A869-C728-13CECD4C4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84FE84-34E1-9343-14C8-D837A879B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BE9C-846C-FC4B-9704-A222F41A608F}" type="datetimeFigureOut">
              <a:rPr lang="it-IT" smtClean="0"/>
              <a:t>17/04/24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B4EAFDB-CE84-BE8B-E887-9245ADA86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FA19D7-5B15-41BB-C8D1-B24319D84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21044-9BEA-7F44-8219-A8C0E15709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630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766D8B-8C64-A308-8B79-6961B4731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D094E9-0580-3AD7-E24A-BF6F506D7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117D3C-2E88-A755-C725-25AE5CEAD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BE9C-846C-FC4B-9704-A222F41A608F}" type="datetimeFigureOut">
              <a:rPr lang="it-IT" smtClean="0"/>
              <a:t>17/04/24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FEC7B0-D6C7-6EE0-D307-1D13CA664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8F7EAFC-B0A9-1364-C626-B9A385F1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21044-9BEA-7F44-8219-A8C0E15709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4919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10BCD9-1397-5F1A-0FF2-423B3DE73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AC39BE-8D1E-3117-6563-D21671A1F3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7A802F-9D2E-FAA2-C4C7-739794B4E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1988B73-5DA9-131A-6901-BF4C5DAA4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BE9C-846C-FC4B-9704-A222F41A608F}" type="datetimeFigureOut">
              <a:rPr lang="it-IT" smtClean="0"/>
              <a:t>17/04/24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5C55A01-148C-BE35-D131-128896B9F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F4B2256-EF9A-739A-11DF-98649E28E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21044-9BEA-7F44-8219-A8C0E15709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575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6D2763-E97D-F879-F211-0D143D746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443CFA0-54AB-548B-5CA5-DA305E0FE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63B6857-183A-7960-0FEE-D1050D6A0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E8DF3FD-C35F-F7F4-F63B-2D49FB118C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B8A941A-645B-3810-F168-71D0B0226A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B3258CF-09C7-D904-EE84-8124D7959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BE9C-846C-FC4B-9704-A222F41A608F}" type="datetimeFigureOut">
              <a:rPr lang="it-IT" smtClean="0"/>
              <a:t>17/04/24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D1C973C-7819-CC66-900E-7C94D1B3C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1B54C76-A779-980B-64CC-105E3E3DC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21044-9BEA-7F44-8219-A8C0E15709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0612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08069D-C825-E31B-92A0-941FFC771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48BDC1D-483D-CAA3-FC7E-A70473DE3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BE9C-846C-FC4B-9704-A222F41A608F}" type="datetimeFigureOut">
              <a:rPr lang="it-IT" smtClean="0"/>
              <a:t>17/04/24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3B750CC-4D88-C860-C52B-FE6A2A73F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116F5AF-8CEC-6391-E0D7-404B42E46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21044-9BEA-7F44-8219-A8C0E15709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3525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7D2A366-D907-1163-36E6-FE679C097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BE9C-846C-FC4B-9704-A222F41A608F}" type="datetimeFigureOut">
              <a:rPr lang="it-IT" smtClean="0"/>
              <a:t>17/04/24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42C17E0-7CE9-EB26-E802-6A7BDECC9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7E66B4-EB11-B6F8-B7AF-67ABF1432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21044-9BEA-7F44-8219-A8C0E15709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215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DBA05F-58D7-AADB-9369-8F339D5A3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EFBDDF-A043-12A8-8C14-0B5BC90BA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AAE58FE-E52B-86AA-7539-52B628648E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E8B5CF6-6D6C-1FE5-F494-D2276EEA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BE9C-846C-FC4B-9704-A222F41A608F}" type="datetimeFigureOut">
              <a:rPr lang="it-IT" smtClean="0"/>
              <a:t>17/04/24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506082B-7537-A5BA-695E-FEFB1490F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B17CA9B-12EF-151C-DE0D-7AF27AAC6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21044-9BEA-7F44-8219-A8C0E15709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5023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E3CC6B-BEFF-2284-ECDA-8EA5F77F1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144EB00-AF8D-F6FE-2F78-F5B7B93566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2E74D97-DCF8-AE50-5291-41A3A4AA16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AE3E979-572B-A20B-403E-15C54C3D7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BE9C-846C-FC4B-9704-A222F41A608F}" type="datetimeFigureOut">
              <a:rPr lang="it-IT" smtClean="0"/>
              <a:t>17/04/24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D6EEA56-F045-2D09-ABD5-3A7C4610F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9E7F3D5-605C-7E40-B2C9-A173477CF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21044-9BEA-7F44-8219-A8C0E15709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8326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6674E71-A7E6-4EE0-C295-9FF9EDD20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2E5AF20-F114-64FA-5E5F-FBC57BF76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0D154E-27FA-3F87-86A1-7CEA91D556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A4BE9C-846C-FC4B-9704-A222F41A608F}" type="datetimeFigureOut">
              <a:rPr lang="it-IT" smtClean="0"/>
              <a:t>17/04/24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7B4618-8D70-4FA1-F795-DE61BB621C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F646AB-4DD9-9D4C-DA06-39E86F1339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21044-9BEA-7F44-8219-A8C0E15709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8058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FED9B1-5194-AC0E-8257-E10AB9F585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Relazione per modulo psicologia dei media digitali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CEC6EFF-5883-3891-20B9-A12E01996C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 err="1"/>
              <a:t>a.a</a:t>
            </a:r>
            <a:r>
              <a:rPr lang="it-IT" dirty="0"/>
              <a:t>. 2023/2024</a:t>
            </a:r>
          </a:p>
        </p:txBody>
      </p:sp>
    </p:spTree>
    <p:extLst>
      <p:ext uri="{BB962C8B-B14F-4D97-AF65-F5344CB8AC3E}">
        <p14:creationId xmlns:p14="http://schemas.microsoft.com/office/powerpoint/2010/main" val="417222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ente di ingrandimento e punto interrogativo">
            <a:extLst>
              <a:ext uri="{FF2B5EF4-FFF2-40B4-BE49-F238E27FC236}">
                <a16:creationId xmlns:a16="http://schemas.microsoft.com/office/drawing/2014/main" id="{D15DBA59-3113-35C5-9688-3E7414CEB6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853" r="23205"/>
          <a:stretch/>
        </p:blipFill>
        <p:spPr>
          <a:xfrm>
            <a:off x="6103027" y="10"/>
            <a:ext cx="6088971" cy="6857990"/>
          </a:xfrm>
          <a:prstGeom prst="rect">
            <a:avLst/>
          </a:prstGeom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9B296B9-C5A5-4E4F-9B60-C907B5F14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03025" cy="6858000"/>
          </a:xfrm>
          <a:prstGeom prst="rect">
            <a:avLst/>
          </a:prstGeom>
          <a:ln>
            <a:noFill/>
          </a:ln>
          <a:effectLst>
            <a:outerShdw blurRad="889000" dist="4064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0300FD3-5AF1-6305-15FA-907807267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03025" cy="2285995"/>
          </a:xfrm>
          <a:prstGeom prst="rect">
            <a:avLst/>
          </a:prstGeom>
          <a:ln>
            <a:noFill/>
          </a:ln>
          <a:effectLst>
            <a:outerShdw blurRad="254000" dist="127000" dir="5460000" sx="92000" sy="92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3890E6D-3256-1C00-519D-2AC180D56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328512"/>
            <a:ext cx="4778387" cy="1628970"/>
          </a:xfrm>
        </p:spPr>
        <p:txBody>
          <a:bodyPr anchor="ctr">
            <a:normAutofit/>
          </a:bodyPr>
          <a:lstStyle/>
          <a:p>
            <a:r>
              <a:rPr lang="it-IT" sz="3700"/>
              <a:t>Prima di iniziare a scrivere occorre avere chiari in mente</a:t>
            </a:r>
            <a:endParaRPr lang="it-IT" sz="37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B0BA2C-3159-CC8E-F934-C4784036B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1" y="2884929"/>
            <a:ext cx="4659756" cy="3374137"/>
          </a:xfrm>
        </p:spPr>
        <p:txBody>
          <a:bodyPr anchor="ctr"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1700" b="1" dirty="0"/>
              <a:t>Domanda di ricerca </a:t>
            </a:r>
            <a:r>
              <a:rPr lang="it-IT" sz="1700" dirty="0">
                <a:sym typeface="Wingdings" pitchFamily="2" charset="2"/>
              </a:rPr>
              <a:t> non c’è ricerca senza una domanda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1700" b="1" dirty="0">
                <a:sym typeface="Wingdings" pitchFamily="2" charset="2"/>
              </a:rPr>
              <a:t>Se e cosa è stato scritto sull’argomento </a:t>
            </a:r>
            <a:r>
              <a:rPr lang="it-IT" sz="1700" dirty="0">
                <a:sym typeface="Wingdings" pitchFamily="2" charset="2"/>
              </a:rPr>
              <a:t>che si intende investigare o su argomento affine 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1700" b="1" dirty="0">
                <a:sym typeface="Wingdings" pitchFamily="2" charset="2"/>
              </a:rPr>
              <a:t>Metodologia</a:t>
            </a:r>
            <a:r>
              <a:rPr lang="it-IT" sz="1700" dirty="0">
                <a:sym typeface="Wingdings" pitchFamily="2" charset="2"/>
              </a:rPr>
              <a:t>  intendo limitarmi alla revisione della letteratura e confrontare i risultati (secondo un approccio analogo alle revisioni sistematiche)? Desidero raccogliere dati? Se sì, attraverso quale metodo (interviste,  questionari)?</a:t>
            </a:r>
            <a:endParaRPr lang="it-IT" sz="1700" dirty="0"/>
          </a:p>
        </p:txBody>
      </p:sp>
    </p:spTree>
    <p:extLst>
      <p:ext uri="{BB962C8B-B14F-4D97-AF65-F5344CB8AC3E}">
        <p14:creationId xmlns:p14="http://schemas.microsoft.com/office/powerpoint/2010/main" val="4181477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084BF6-635D-5EAD-D55C-90D8EDF16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Struttura possibile della relazione (con raccolta dati)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50C285-35C5-7E96-405B-00C87B3C1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/>
              <a:t>Abstract</a:t>
            </a:r>
            <a:r>
              <a:rPr lang="it-IT" dirty="0"/>
              <a:t> (si scrive alla fine);</a:t>
            </a:r>
          </a:p>
          <a:p>
            <a:r>
              <a:rPr lang="it-IT" b="1" dirty="0"/>
              <a:t>Introduzione</a:t>
            </a:r>
            <a:r>
              <a:rPr lang="it-IT" dirty="0"/>
              <a:t> (in cui si inquadra l’argomento in un campo di indagine e si definiscono</a:t>
            </a:r>
          </a:p>
          <a:p>
            <a:pPr lvl="1"/>
            <a:r>
              <a:rPr lang="it-IT" dirty="0" err="1"/>
              <a:t>Signifance</a:t>
            </a:r>
            <a:r>
              <a:rPr lang="it-IT" dirty="0"/>
              <a:t> (perché è importante studiare l’argomento)</a:t>
            </a:r>
          </a:p>
          <a:p>
            <a:pPr lvl="1"/>
            <a:r>
              <a:rPr lang="it-IT" dirty="0"/>
              <a:t>Literature review (cosa è stato scritto sull’argomento) </a:t>
            </a:r>
          </a:p>
          <a:p>
            <a:pPr lvl="1"/>
            <a:r>
              <a:rPr lang="it-IT" dirty="0"/>
              <a:t>Gap (cosa non è ancora stato scritto)</a:t>
            </a:r>
          </a:p>
          <a:p>
            <a:pPr lvl="1"/>
            <a:r>
              <a:rPr lang="it-IT" dirty="0" err="1"/>
              <a:t>Aims</a:t>
            </a:r>
            <a:r>
              <a:rPr lang="it-IT" dirty="0"/>
              <a:t> (obiettivi della ricerca </a:t>
            </a:r>
            <a:r>
              <a:rPr lang="it-IT" dirty="0">
                <a:sym typeface="Wingdings" pitchFamily="2" charset="2"/>
              </a:rPr>
              <a:t> rispondere alle </a:t>
            </a:r>
            <a:r>
              <a:rPr lang="it-IT" dirty="0" err="1">
                <a:sym typeface="Wingdings" pitchFamily="2" charset="2"/>
              </a:rPr>
              <a:t>RQs</a:t>
            </a:r>
            <a:r>
              <a:rPr lang="it-IT" dirty="0">
                <a:sym typeface="Wingdings" pitchFamily="2" charset="2"/>
              </a:rPr>
              <a:t> – che qui vanno indicate)</a:t>
            </a:r>
            <a:endParaRPr lang="it-IT" dirty="0"/>
          </a:p>
          <a:p>
            <a:r>
              <a:rPr lang="it-IT" b="1" dirty="0"/>
              <a:t>Metodo </a:t>
            </a:r>
            <a:r>
              <a:rPr lang="it-IT" dirty="0"/>
              <a:t>(descrizione delle procedure e dei metodi di analisi che si </a:t>
            </a:r>
            <a:r>
              <a:rPr lang="it-IT"/>
              <a:t>intendono utilizzare)</a:t>
            </a:r>
            <a:endParaRPr lang="it-IT" b="1" dirty="0"/>
          </a:p>
          <a:p>
            <a:r>
              <a:rPr lang="it-IT" b="1" dirty="0"/>
              <a:t>Risultati </a:t>
            </a:r>
            <a:r>
              <a:rPr lang="it-IT" dirty="0"/>
              <a:t>(che vanno presentati in modo obiettivo)</a:t>
            </a:r>
          </a:p>
          <a:p>
            <a:r>
              <a:rPr lang="it-IT" b="1" dirty="0"/>
              <a:t>Conclusione/Discussione</a:t>
            </a:r>
          </a:p>
        </p:txBody>
      </p:sp>
    </p:spTree>
    <p:extLst>
      <p:ext uri="{BB962C8B-B14F-4D97-AF65-F5344CB8AC3E}">
        <p14:creationId xmlns:p14="http://schemas.microsoft.com/office/powerpoint/2010/main" val="383134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F47DC8-E957-4DD9-D4D9-5916D264D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451FE5-667F-3914-B38B-F2CF3C0FA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/>
          </a:p>
          <a:p>
            <a:pPr marL="0" indent="0">
              <a:buNone/>
            </a:pPr>
            <a:r>
              <a:rPr lang="it-IT"/>
              <a:t>Esempio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22585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183</Words>
  <Application>Microsoft Macintosh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Wingdings</vt:lpstr>
      <vt:lpstr>Tema di Office</vt:lpstr>
      <vt:lpstr>Relazione per modulo psicologia dei media digitali</vt:lpstr>
      <vt:lpstr>Prima di iniziare a scrivere occorre avere chiari in mente</vt:lpstr>
      <vt:lpstr>Struttura possibile della relazione (con raccolta dati)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Relazione per modulo psicologia dei media digitali</dc:title>
  <dc:creator>ramona.bongelli@unimc.it</dc:creator>
  <cp:lastModifiedBy>ramona.bongelli@unimc.it</cp:lastModifiedBy>
  <cp:revision>3</cp:revision>
  <dcterms:created xsi:type="dcterms:W3CDTF">2024-04-16T06:31:52Z</dcterms:created>
  <dcterms:modified xsi:type="dcterms:W3CDTF">2024-04-17T05:42:27Z</dcterms:modified>
</cp:coreProperties>
</file>