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9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499899-E021-EF45-0CB5-AB997AF49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4E33342-25D6-CC8B-38DD-08924F231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35920E-E7A8-3684-DF7A-53B325FF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39BB-7B93-4EF5-9D23-B9AB6D963884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43E438-445B-8205-6521-E65C5A260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EF5C3C-F3D5-9D75-72DE-F521869B3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40AF-D20B-4F46-9275-019D0A577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33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82C15A-7E19-8B61-6CBC-C2662BED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3F1C66A-CD9D-09F8-9A13-041B134C0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184771-6D00-6F40-8D19-4B55032A4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39BB-7B93-4EF5-9D23-B9AB6D963884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D941C1-9720-0449-751A-3F77F92C4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C3E26C-4B83-65F7-6717-13005C7E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40AF-D20B-4F46-9275-019D0A577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088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35FAADF-5018-1D08-EF8C-D5471C190F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A44465D-784B-9352-EEDD-0C824A35C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A56DE5-65AB-7CC3-DC45-EABDB18EC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39BB-7B93-4EF5-9D23-B9AB6D963884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E58476-2D65-8718-E6BB-A6885CBAE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5377C9-DEC9-BB2C-E87D-41B0447A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40AF-D20B-4F46-9275-019D0A577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903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932BDF-7BC5-C277-F119-41A8363F0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C292F1-FC87-F707-0A0E-81BF7A8C1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EB6948-A90C-C822-BF5D-92947E494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39BB-7B93-4EF5-9D23-B9AB6D963884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7AA982-D077-A7E5-E24E-C0436D85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E77B7C-A97F-00B5-20F5-9A8C38C7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40AF-D20B-4F46-9275-019D0A577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6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72F406-A22A-8CDF-A2D5-FE4D852C2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E2E05C-8DCD-212E-C244-6E85A7984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BA84C7-0791-4FBE-E7C5-9A9E63555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39BB-7B93-4EF5-9D23-B9AB6D963884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C72E2D-FAA9-FE3D-FB64-B8BCB8EFC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F92A0D-F78A-5C49-A201-03721D05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40AF-D20B-4F46-9275-019D0A577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489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25A0CD-6A24-E6CB-F918-554BD7333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1954D2-AB79-E8F0-2DF2-6CBD9B5D4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3E7439-B288-24E7-1708-9778E2C43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9DF36-DB3E-602E-84A2-E2A7EF313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39BB-7B93-4EF5-9D23-B9AB6D963884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F0F1FA-053E-B601-31B0-C356F3DF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5AEF587-5A96-2616-A828-0F044FB5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40AF-D20B-4F46-9275-019D0A577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14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C936F6-A6E2-8F81-2A68-CA6B4D115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93C09F-A820-278A-71FB-4604D7837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8A84BE6-6369-E296-6068-B3F391766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146B4E3-4E1F-6D6F-40A1-5B7B3CD6D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982E99E-E9D4-65BA-E2EA-1F46445F0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7749E26-A060-82D5-9142-9847F1E3C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39BB-7B93-4EF5-9D23-B9AB6D963884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4AE15E4-8D62-722F-3CCB-7671E7F5E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86B5E4E-B4F1-ED50-E2E0-583E605ED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40AF-D20B-4F46-9275-019D0A577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62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E8CF09-03E2-83A9-BDB8-AC8E2020E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9EBA49F-71E6-48DA-E1B0-2471AE421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39BB-7B93-4EF5-9D23-B9AB6D963884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A2873EE-F9F3-1F27-4016-BD97CCDBC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90ED4E-D7FC-B9AD-B917-B2F527AA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40AF-D20B-4F46-9275-019D0A577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264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1F7CDD7-792E-B9D9-24C8-859E1FEE8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39BB-7B93-4EF5-9D23-B9AB6D963884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D462835-9FB9-C4A3-597E-012ECEE8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1994EB3-0AEB-702E-21BF-E3CCE39D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40AF-D20B-4F46-9275-019D0A577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45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945806-8E5D-19E9-09EF-9867636EF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9F39FB-4E1F-B05C-3531-BCBC49FCA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1910F48-2CA1-F509-758A-885A29FAB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00C33D-3C32-68C9-DECB-A77779BE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39BB-7B93-4EF5-9D23-B9AB6D963884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705C6B-2E63-4A5B-6151-9E72C204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8AD424-B3DD-E494-C4CF-6F3E64048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40AF-D20B-4F46-9275-019D0A577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01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F9179F-770C-764D-0A72-DC4A2DBC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86C4A1C-DD07-5D7C-C031-1DFDCDDD23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5E6D4B5-4CE1-E0E4-5601-A01A4CE5C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FD0B2B-D11B-BC90-A1F9-7D02098B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39BB-7B93-4EF5-9D23-B9AB6D963884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24D1109-65A3-812E-F3D5-ED61862D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C4C2C62-3CF1-1422-2077-EACCBDA44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440AF-D20B-4F46-9275-019D0A577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23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A639767-082E-F1C6-C2A2-7307C6F1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36DBBC-2461-CF9C-CB6F-56C01A0FC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263293-AB9D-1477-A570-E795667EA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DA39BB-7B93-4EF5-9D23-B9AB6D963884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3C6527-E169-E0E3-A08C-4AA3248F9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0E192B-6299-91DF-CB77-1DF02FACA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2440AF-D20B-4F46-9275-019D0A577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93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97BECA-8CC3-E950-6DEE-156C1580F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764" y="138897"/>
            <a:ext cx="10544536" cy="1233580"/>
          </a:xfrm>
        </p:spPr>
        <p:txBody>
          <a:bodyPr>
            <a:noAutofit/>
          </a:bodyPr>
          <a:lstStyle/>
          <a:p>
            <a:pPr algn="just"/>
            <a:r>
              <a:rPr lang="it-IT" sz="2000" b="1" dirty="0"/>
              <a:t>Esempio concreto di prodotto di finanziamento che premia le aziende che si impegnano nel miglioramento del proprio profilo ESG._ Il Caso dell’</a:t>
            </a:r>
            <a:r>
              <a:rPr lang="it-IT" sz="2000" b="1" dirty="0" err="1"/>
              <a:t>S_Loan</a:t>
            </a:r>
            <a:r>
              <a:rPr lang="it-IT" sz="2000" b="1" dirty="0"/>
              <a:t> di </a:t>
            </a:r>
            <a:r>
              <a:rPr lang="it-IT" sz="2000" b="1" dirty="0" err="1"/>
              <a:t>Bca</a:t>
            </a:r>
            <a:r>
              <a:rPr lang="it-IT" sz="2000" b="1" dirty="0"/>
              <a:t> Intesa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8470921-599B-EB20-DEC5-5D96AA186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555317F-A2EE-122C-C4AA-7BB04BF6D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065" y="1504709"/>
            <a:ext cx="9367935" cy="479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76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F8470921-599B-EB20-DEC5-5D96AA186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5B2FC6B-171F-066A-EAC1-D11F4F983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82" b="17893"/>
          <a:stretch/>
        </p:blipFill>
        <p:spPr>
          <a:xfrm>
            <a:off x="616746" y="1"/>
            <a:ext cx="8502087" cy="510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79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97BECA-8CC3-E950-6DEE-156C1580F9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8470921-599B-EB20-DEC5-5D96AA186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FCF6586-4C4C-3B68-2F41-A630934A6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" t="11341" r="-1452" b="-9763"/>
          <a:stretch/>
        </p:blipFill>
        <p:spPr>
          <a:xfrm>
            <a:off x="1080655" y="486560"/>
            <a:ext cx="9346861" cy="621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79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F8470921-599B-EB20-DEC5-5D96AA186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2CE70A8-AE8E-33C0-673F-F5B43F954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00" y="-578840"/>
            <a:ext cx="9214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44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97BECA-8CC3-E950-6DEE-156C1580F9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8470921-599B-EB20-DEC5-5D96AA186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30EC52A-669B-A23E-77D4-EC2EEEFB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80" y="-231761"/>
            <a:ext cx="9448800" cy="67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77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F8470921-599B-EB20-DEC5-5D96AA186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C37B74A-0D51-7CC2-59B1-FBBC033AF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80" y="-458233"/>
            <a:ext cx="9393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586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28</Words>
  <Application>Microsoft Office PowerPoint</Application>
  <PresentationFormat>Widescreen</PresentationFormat>
  <Paragraphs>1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Tema di Office</vt:lpstr>
      <vt:lpstr>Esempio concreto di prodotto di finanziamento che premia le aziende che si impegnano nel miglioramento del proprio profilo ESG._ Il Caso dell’S_Loan di Bca Intesa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Rito Straccia</dc:creator>
  <cp:lastModifiedBy>Rito Straccia</cp:lastModifiedBy>
  <cp:revision>4</cp:revision>
  <dcterms:created xsi:type="dcterms:W3CDTF">2024-03-08T10:42:38Z</dcterms:created>
  <dcterms:modified xsi:type="dcterms:W3CDTF">2024-03-10T17:42:34Z</dcterms:modified>
</cp:coreProperties>
</file>