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5" d="100"/>
          <a:sy n="55" d="100"/>
        </p:scale>
        <p:origin x="9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08E32D-D1B5-A39C-0757-FB936B49AD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055767C-CFEB-14EC-C472-C68651D43C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E7C1FD8-3192-740C-A8AE-08156F9B5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5F897-2B61-4B05-BCF4-229AD9D08C3F}" type="datetimeFigureOut">
              <a:rPr lang="it-IT" smtClean="0"/>
              <a:t>10/03/2024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AB72B4-CF97-161C-655F-FEF6BED5B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FE682F-D62B-EB95-84F7-3AEBB9812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8B4F1-1333-47DC-8F38-9EBC77AF40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4697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34B591-1767-C836-39F5-6AF4EB9A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0C46DAA-9AEE-7D38-626E-C32ED5725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FC9D25-C17E-54FA-F02A-80ECD7DE3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5F897-2B61-4B05-BCF4-229AD9D08C3F}" type="datetimeFigureOut">
              <a:rPr lang="it-IT" smtClean="0"/>
              <a:t>10/03/2024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D7A08D-68D1-2C56-1FB6-1B58E37FA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C56A88-DC90-5D37-5B15-185006BD9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8B4F1-1333-47DC-8F38-9EBC77AF40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649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08E404D-5F3A-2AC8-4823-362E5ECE92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190F2DB-3649-417F-464F-7329FA74B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D66AE6A-ADBB-283B-0FB7-29702E21B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5F897-2B61-4B05-BCF4-229AD9D08C3F}" type="datetimeFigureOut">
              <a:rPr lang="it-IT" smtClean="0"/>
              <a:t>10/03/2024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A78A642-B1C0-D8E7-200C-DC4CA2531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76D139-8198-85B2-1C91-3EA087B7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8B4F1-1333-47DC-8F38-9EBC77AF40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3883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04154E-05A0-0CFF-0B8D-39E5CAA77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BC552F-2B61-2DE1-5884-E46A593BE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FA43352-29B1-143C-A075-61CA76598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5F897-2B61-4B05-BCF4-229AD9D08C3F}" type="datetimeFigureOut">
              <a:rPr lang="it-IT" smtClean="0"/>
              <a:t>10/03/2024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4360F6-B31E-209E-0F0D-3BA1508A9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B0EA18-28F4-C966-D6C6-5BA536C17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8B4F1-1333-47DC-8F38-9EBC77AF40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9071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8F43B4-D06A-67F1-7681-61B36D5ED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42802E0-C1E3-2D34-B603-372D87676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0F9290-FAB7-B75E-EDFE-084D1D752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5F897-2B61-4B05-BCF4-229AD9D08C3F}" type="datetimeFigureOut">
              <a:rPr lang="it-IT" smtClean="0"/>
              <a:t>10/03/2024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9FBE472-6A77-8277-75B0-A35EC260D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633FE2-5924-F376-FB95-298FAA576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8B4F1-1333-47DC-8F38-9EBC77AF40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6390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53F11D-CD92-B4FB-BD5A-1142C9AFB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4235E6-1C06-38EB-7CCD-590EE6013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8AD5494-0C8B-ABBF-00B2-412A921F77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EF05DA1-CED9-9560-2349-65CC392E4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5F897-2B61-4B05-BCF4-229AD9D08C3F}" type="datetimeFigureOut">
              <a:rPr lang="it-IT" smtClean="0"/>
              <a:t>10/03/2024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9880160-2B34-D3F7-BA65-B9FB0B74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D8B0148-8C7A-C483-90FE-14B5257DB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8B4F1-1333-47DC-8F38-9EBC77AF40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5774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4C4DAD-9D36-C2A0-7BE7-1F69B3410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3E34321-D8A3-CFE2-7FB4-EEE6CDCB3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0EE5B07-8C60-4A40-8EED-BDC2168E6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C3C4543-13EF-E12B-3869-79705BD888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7553C6F-E253-999B-0268-6249FE9797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CE189F1-450C-9D2D-96C4-819FBB4F9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5F897-2B61-4B05-BCF4-229AD9D08C3F}" type="datetimeFigureOut">
              <a:rPr lang="it-IT" smtClean="0"/>
              <a:t>10/03/2024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F15C5C-9E67-C534-09A3-06EA906D6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5B1485-218C-E725-3415-C36883ED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8B4F1-1333-47DC-8F38-9EBC77AF40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4623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68D810-7ABD-A629-C8F7-A83EC1CC3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0003303-5382-F742-4630-9890514C2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5F897-2B61-4B05-BCF4-229AD9D08C3F}" type="datetimeFigureOut">
              <a:rPr lang="it-IT" smtClean="0"/>
              <a:t>10/03/2024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F07CECD-7CB5-9AC2-9D69-8A2A17BD8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0DC0D03-6CA3-CE64-F6AD-10A56DDD3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8B4F1-1333-47DC-8F38-9EBC77AF40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676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6C2BF05-9997-E3D8-A26A-CC8979D45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5F897-2B61-4B05-BCF4-229AD9D08C3F}" type="datetimeFigureOut">
              <a:rPr lang="it-IT" smtClean="0"/>
              <a:t>10/03/2024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22593B-7C75-1A7B-1D71-D1F94DED5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1AD2C6-54A9-59C7-9F35-E53FBA703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8B4F1-1333-47DC-8F38-9EBC77AF40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210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6CA02C-8800-7D88-C3AE-CD1B80E07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BE872DE-92BA-592E-B918-532EE9F0D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5C65095-CFE9-3B6F-BD67-3F8B8688D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E5DE79E-AFFC-0AB9-737F-CE79621F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5F897-2B61-4B05-BCF4-229AD9D08C3F}" type="datetimeFigureOut">
              <a:rPr lang="it-IT" smtClean="0"/>
              <a:t>10/03/2024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08EA2BC-1289-FB89-5CC8-A7983D6F4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CB67A2F-F1EA-3B12-A316-CCEF67898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8B4F1-1333-47DC-8F38-9EBC77AF40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0615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44DF54-4857-96AC-A1E8-44E600990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9ED87DD-A9D3-2257-6117-C7EF78FBC2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88E0693-48B8-CC1F-45C7-B65954EB7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8908034-0EBC-542E-A302-A3C468E86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5F897-2B61-4B05-BCF4-229AD9D08C3F}" type="datetimeFigureOut">
              <a:rPr lang="it-IT" smtClean="0"/>
              <a:t>10/03/2024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053EE72-F27A-DDF7-A176-363F71686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950DF8C-DD73-A256-7269-74C325B09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8B4F1-1333-47DC-8F38-9EBC77AF40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3156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2769A93-6EEB-13A3-AFAF-7C2035E6B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4C5E8A5-7ADD-D163-4E48-2CC1BBA89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8D99305-3D50-3EA7-F038-DC50996A27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55F897-2B61-4B05-BCF4-229AD9D08C3F}" type="datetimeFigureOut">
              <a:rPr lang="it-IT" smtClean="0"/>
              <a:t>10/03/2024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8E5863-F0E0-2ED5-2C56-3124D1EEA3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6EBB8D1-738F-EE4C-CDB4-B9C34F48CA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A8B4F1-1333-47DC-8F38-9EBC77AF40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182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69BB9766-3402-CDB6-78F7-C9D29A05A2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840" y="212886"/>
            <a:ext cx="9090870" cy="6372472"/>
          </a:xfrm>
        </p:spPr>
        <p:txBody>
          <a:bodyPr/>
          <a:lstStyle/>
          <a:p>
            <a:r>
              <a:rPr lang="it-IT" dirty="0"/>
              <a:t>Servizio di </a:t>
            </a:r>
            <a:r>
              <a:rPr lang="it-IT" dirty="0" err="1"/>
              <a:t>Assessment</a:t>
            </a:r>
            <a:r>
              <a:rPr lang="it-IT" dirty="0"/>
              <a:t> ESG proposto da Warrant HUB  alle Imprese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C75007D-EF18-E608-91A0-941039770D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56" t="17181" r="27064" b="11939"/>
          <a:stretch/>
        </p:blipFill>
        <p:spPr>
          <a:xfrm>
            <a:off x="1884337" y="773868"/>
            <a:ext cx="7613063" cy="481130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372B2F5-B2AA-FC10-C524-76E6C419BC3A}"/>
              </a:ext>
            </a:extLst>
          </p:cNvPr>
          <p:cNvSpPr txBox="1"/>
          <p:nvPr/>
        </p:nvSpPr>
        <p:spPr>
          <a:xfrm>
            <a:off x="971016" y="5822522"/>
            <a:ext cx="9439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b="1" dirty="0"/>
              <a:t>Warrant Hub è una società di consulenza di livello </a:t>
            </a:r>
            <a:r>
              <a:rPr lang="it-IT" sz="1400" b="1" dirty="0" err="1"/>
              <a:t>nazionarle</a:t>
            </a:r>
            <a:r>
              <a:rPr lang="it-IT" sz="1400" b="1" dirty="0"/>
              <a:t> del Gruppo </a:t>
            </a:r>
            <a:r>
              <a:rPr lang="it-IT" sz="1400" b="1" dirty="0" err="1"/>
              <a:t>Tinexa</a:t>
            </a:r>
            <a:r>
              <a:rPr lang="it-IT" sz="1400" b="1" dirty="0"/>
              <a:t> che si occupa di finanza agevolata e di consulenza per il supporto alle imprese che intendono intraprendere percorsi coerente con la tassonomia ESG.</a:t>
            </a:r>
          </a:p>
        </p:txBody>
      </p:sp>
    </p:spTree>
    <p:extLst>
      <p:ext uri="{BB962C8B-B14F-4D97-AF65-F5344CB8AC3E}">
        <p14:creationId xmlns:p14="http://schemas.microsoft.com/office/powerpoint/2010/main" val="1585349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69BB9766-3402-CDB6-78F7-C9D29A05A2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840" y="212886"/>
            <a:ext cx="9090870" cy="6372472"/>
          </a:xfrm>
        </p:spPr>
        <p:txBody>
          <a:bodyPr/>
          <a:lstStyle/>
          <a:p>
            <a:r>
              <a:rPr lang="it-IT" dirty="0"/>
              <a:t>Servizio di </a:t>
            </a:r>
            <a:r>
              <a:rPr lang="it-IT" dirty="0" err="1"/>
              <a:t>Assessment</a:t>
            </a:r>
            <a:r>
              <a:rPr lang="it-IT" dirty="0"/>
              <a:t> ESG Warrant HUB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34DD5EA-D2F9-A6CA-B7E6-E4158ACCAA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49" t="14924" r="25437" b="11865"/>
          <a:stretch/>
        </p:blipFill>
        <p:spPr>
          <a:xfrm>
            <a:off x="1069596" y="888716"/>
            <a:ext cx="8109358" cy="502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12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69BB9766-3402-CDB6-78F7-C9D29A05A2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840" y="212886"/>
            <a:ext cx="9090870" cy="6372472"/>
          </a:xfrm>
        </p:spPr>
        <p:txBody>
          <a:bodyPr/>
          <a:lstStyle/>
          <a:p>
            <a:r>
              <a:rPr lang="it-IT" dirty="0"/>
              <a:t>Servizio di </a:t>
            </a:r>
            <a:r>
              <a:rPr lang="it-IT" dirty="0" err="1"/>
              <a:t>Assessment</a:t>
            </a:r>
            <a:r>
              <a:rPr lang="it-IT" dirty="0"/>
              <a:t> ESG Warrant HUB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38AB124-F326-0E20-AAEC-08FBECEFA5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91" t="24082" r="27601" b="13830"/>
          <a:stretch/>
        </p:blipFill>
        <p:spPr>
          <a:xfrm>
            <a:off x="1223338" y="804228"/>
            <a:ext cx="7878718" cy="44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6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69BB9766-3402-CDB6-78F7-C9D29A05A2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840" y="212886"/>
            <a:ext cx="9090870" cy="6372472"/>
          </a:xfrm>
        </p:spPr>
        <p:txBody>
          <a:bodyPr/>
          <a:lstStyle/>
          <a:p>
            <a:r>
              <a:rPr lang="it-IT" dirty="0"/>
              <a:t>Servizio di </a:t>
            </a:r>
            <a:r>
              <a:rPr lang="it-IT" dirty="0" err="1"/>
              <a:t>Assessment</a:t>
            </a:r>
            <a:r>
              <a:rPr lang="it-IT" dirty="0"/>
              <a:t> ESG Warrant HUB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1988C4C-2D38-833C-D206-33662A604C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60" t="16871" r="25435" b="9116"/>
          <a:stretch/>
        </p:blipFill>
        <p:spPr>
          <a:xfrm>
            <a:off x="913030" y="861195"/>
            <a:ext cx="8120486" cy="507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19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69BB9766-3402-CDB6-78F7-C9D29A05A2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840" y="212886"/>
            <a:ext cx="9090870" cy="6372472"/>
          </a:xfrm>
        </p:spPr>
        <p:txBody>
          <a:bodyPr/>
          <a:lstStyle/>
          <a:p>
            <a:r>
              <a:rPr lang="it-IT" dirty="0"/>
              <a:t>Servizio di </a:t>
            </a:r>
            <a:r>
              <a:rPr lang="it-IT" dirty="0" err="1"/>
              <a:t>Assessment</a:t>
            </a:r>
            <a:r>
              <a:rPr lang="it-IT" dirty="0"/>
              <a:t> ESG Warrant HUB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7024F96-2BFA-A114-10AE-64BC9B91C1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66" t="22993" r="27294" b="13065"/>
          <a:stretch/>
        </p:blipFill>
        <p:spPr>
          <a:xfrm>
            <a:off x="1451294" y="1025826"/>
            <a:ext cx="7515109" cy="438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03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69BB9766-3402-CDB6-78F7-C9D29A05A2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840" y="212886"/>
            <a:ext cx="9090870" cy="6372472"/>
          </a:xfrm>
        </p:spPr>
        <p:txBody>
          <a:bodyPr/>
          <a:lstStyle/>
          <a:p>
            <a:r>
              <a:rPr lang="it-IT" dirty="0"/>
              <a:t>Servizio di </a:t>
            </a:r>
            <a:r>
              <a:rPr lang="it-IT" dirty="0" err="1"/>
              <a:t>Assessment</a:t>
            </a:r>
            <a:r>
              <a:rPr lang="it-IT" dirty="0"/>
              <a:t> ESG Warrant HUB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AE02FF8-FD81-C7D1-E995-2602BA558A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57" t="20184" r="24312" b="3975"/>
          <a:stretch/>
        </p:blipFill>
        <p:spPr>
          <a:xfrm>
            <a:off x="830511" y="828412"/>
            <a:ext cx="8221212" cy="520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926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77</Words>
  <Application>Microsoft Office PowerPoint</Application>
  <PresentationFormat>Widescreen</PresentationFormat>
  <Paragraphs>7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Rito Straccia</dc:creator>
  <cp:lastModifiedBy>Rito Straccia</cp:lastModifiedBy>
  <cp:revision>6</cp:revision>
  <dcterms:created xsi:type="dcterms:W3CDTF">2024-03-08T10:12:22Z</dcterms:created>
  <dcterms:modified xsi:type="dcterms:W3CDTF">2024-03-10T17:37:24Z</dcterms:modified>
</cp:coreProperties>
</file>